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258" r:id="rId3"/>
    <p:sldId id="326" r:id="rId4"/>
    <p:sldId id="282" r:id="rId5"/>
    <p:sldId id="340" r:id="rId6"/>
    <p:sldId id="310" r:id="rId7"/>
    <p:sldId id="330" r:id="rId8"/>
    <p:sldId id="267" r:id="rId9"/>
    <p:sldId id="335" r:id="rId10"/>
    <p:sldId id="336" r:id="rId11"/>
    <p:sldId id="341" r:id="rId12"/>
    <p:sldId id="261" r:id="rId13"/>
    <p:sldId id="333" r:id="rId14"/>
    <p:sldId id="283" r:id="rId15"/>
    <p:sldId id="284" r:id="rId16"/>
    <p:sldId id="334" r:id="rId17"/>
    <p:sldId id="311" r:id="rId18"/>
    <p:sldId id="315" r:id="rId19"/>
    <p:sldId id="285" r:id="rId20"/>
    <p:sldId id="269" r:id="rId21"/>
    <p:sldId id="292" r:id="rId22"/>
    <p:sldId id="293" r:id="rId23"/>
    <p:sldId id="260" r:id="rId24"/>
    <p:sldId id="327" r:id="rId25"/>
    <p:sldId id="280" r:id="rId26"/>
    <p:sldId id="317" r:id="rId27"/>
    <p:sldId id="289" r:id="rId28"/>
    <p:sldId id="290" r:id="rId29"/>
    <p:sldId id="301" r:id="rId30"/>
    <p:sldId id="291" r:id="rId31"/>
    <p:sldId id="296" r:id="rId32"/>
    <p:sldId id="297" r:id="rId33"/>
    <p:sldId id="316" r:id="rId34"/>
    <p:sldId id="272" r:id="rId35"/>
    <p:sldId id="303" r:id="rId36"/>
    <p:sldId id="309" r:id="rId37"/>
    <p:sldId id="294" r:id="rId38"/>
    <p:sldId id="312" r:id="rId39"/>
    <p:sldId id="319" r:id="rId40"/>
    <p:sldId id="302" r:id="rId41"/>
    <p:sldId id="313" r:id="rId42"/>
    <p:sldId id="306" r:id="rId43"/>
    <p:sldId id="262" r:id="rId44"/>
    <p:sldId id="263" r:id="rId45"/>
    <p:sldId id="268" r:id="rId46"/>
    <p:sldId id="342" r:id="rId47"/>
    <p:sldId id="338" r:id="rId48"/>
    <p:sldId id="307" r:id="rId49"/>
    <p:sldId id="337" r:id="rId50"/>
    <p:sldId id="299" r:id="rId51"/>
    <p:sldId id="304" r:id="rId52"/>
    <p:sldId id="298" r:id="rId53"/>
    <p:sldId id="271" r:id="rId54"/>
    <p:sldId id="277" r:id="rId55"/>
    <p:sldId id="278" r:id="rId56"/>
    <p:sldId id="276" r:id="rId57"/>
    <p:sldId id="281" r:id="rId58"/>
    <p:sldId id="273" r:id="rId59"/>
    <p:sldId id="279" r:id="rId60"/>
    <p:sldId id="270" r:id="rId61"/>
    <p:sldId id="275" r:id="rId62"/>
    <p:sldId id="288" r:id="rId63"/>
    <p:sldId id="256" r:id="rId64"/>
    <p:sldId id="305" r:id="rId65"/>
    <p:sldId id="345" r:id="rId66"/>
    <p:sldId id="318" r:id="rId67"/>
    <p:sldId id="332" r:id="rId68"/>
    <p:sldId id="347" r:id="rId69"/>
    <p:sldId id="328" r:id="rId70"/>
    <p:sldId id="287" r:id="rId71"/>
    <p:sldId id="329" r:id="rId72"/>
    <p:sldId id="344" r:id="rId73"/>
    <p:sldId id="325" r:id="rId74"/>
    <p:sldId id="265" r:id="rId75"/>
    <p:sldId id="295" r:id="rId76"/>
    <p:sldId id="266" r:id="rId77"/>
    <p:sldId id="300" r:id="rId78"/>
    <p:sldId id="343" r:id="rId79"/>
    <p:sldId id="346" r:id="rId80"/>
    <p:sldId id="286" r:id="rId81"/>
    <p:sldId id="348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56F"/>
    <a:srgbClr val="F6F5F5"/>
    <a:srgbClr val="008FBF"/>
    <a:srgbClr val="905603"/>
    <a:srgbClr val="8F5503"/>
    <a:srgbClr val="E89424"/>
    <a:srgbClr val="EB9624"/>
    <a:srgbClr val="CFDB00"/>
    <a:srgbClr val="F39800"/>
    <a:srgbClr val="00A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8" autoAdjust="0"/>
    <p:restoredTop sz="94728" autoAdjust="0"/>
  </p:normalViewPr>
  <p:slideViewPr>
    <p:cSldViewPr snapToGrid="0" showGuides="1">
      <p:cViewPr varScale="1">
        <p:scale>
          <a:sx n="108" d="100"/>
          <a:sy n="108" d="100"/>
        </p:scale>
        <p:origin x="-660" y="-9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A2EFB-6695-429B-89A6-63679E002AA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8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A2EFB-6695-429B-89A6-63679E002AA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798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 smtClean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 smtClean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9317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第一章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并列关系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859B7B"/>
                </a:solidFill>
              </a:rPr>
              <a:t>第二章   </a:t>
            </a:r>
            <a:r>
              <a:rPr lang="zh-CN" altLang="en-US" sz="2800" dirty="0" smtClean="0">
                <a:solidFill>
                  <a:srgbClr val="859B7B"/>
                </a:solidFill>
              </a:rPr>
              <a:t>递进关系</a:t>
            </a:r>
            <a:endParaRPr lang="zh-CN" altLang="en-US" sz="2800" dirty="0">
              <a:solidFill>
                <a:srgbClr val="859B7B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第三章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第四章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其他类型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9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34372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9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40215" y="4689154"/>
            <a:ext cx="41143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颜色、文字可修改；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图标可替换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可根据具体排版调整其大小。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5846763" y="-128588"/>
            <a:ext cx="5711825" cy="6989763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A23C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846763" y="0"/>
            <a:ext cx="2817813" cy="6861175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F39E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022976" y="-128588"/>
            <a:ext cx="5205413" cy="3198813"/>
          </a:xfrm>
          <a:custGeom>
            <a:avLst/>
            <a:gdLst>
              <a:gd name="T0" fmla="*/ 1466 w 1500"/>
              <a:gd name="T1" fmla="*/ 922 h 922"/>
              <a:gd name="T2" fmla="*/ 1485 w 1500"/>
              <a:gd name="T3" fmla="*/ 808 h 922"/>
              <a:gd name="T4" fmla="*/ 1196 w 1500"/>
              <a:gd name="T5" fmla="*/ 156 h 922"/>
              <a:gd name="T6" fmla="*/ 442 w 1500"/>
              <a:gd name="T7" fmla="*/ 100 h 922"/>
              <a:gd name="T8" fmla="*/ 347 w 1500"/>
              <a:gd name="T9" fmla="*/ 157 h 922"/>
              <a:gd name="T10" fmla="*/ 112 w 1500"/>
              <a:gd name="T11" fmla="*/ 524 h 922"/>
              <a:gd name="T12" fmla="*/ 75 w 1500"/>
              <a:gd name="T13" fmla="*/ 617 h 922"/>
              <a:gd name="T14" fmla="*/ 83 w 1500"/>
              <a:gd name="T15" fmla="*/ 682 h 922"/>
              <a:gd name="T16" fmla="*/ 82 w 1500"/>
              <a:gd name="T17" fmla="*/ 749 h 922"/>
              <a:gd name="T18" fmla="*/ 0 w 1500"/>
              <a:gd name="T19" fmla="*/ 922 h 922"/>
              <a:gd name="T20" fmla="*/ 1466 w 1500"/>
              <a:gd name="T21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E729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022976" y="0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00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8088313" y="2008188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0"/>
          <p:cNvSpPr>
            <a:spLocks/>
          </p:cNvSpPr>
          <p:nvPr/>
        </p:nvSpPr>
        <p:spPr bwMode="auto">
          <a:xfrm>
            <a:off x="8861426" y="2008188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1"/>
          <p:cNvSpPr>
            <a:spLocks/>
          </p:cNvSpPr>
          <p:nvPr/>
        </p:nvSpPr>
        <p:spPr bwMode="auto">
          <a:xfrm>
            <a:off x="8080376" y="3267075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2"/>
          <p:cNvSpPr>
            <a:spLocks noEditPoints="1"/>
          </p:cNvSpPr>
          <p:nvPr/>
        </p:nvSpPr>
        <p:spPr bwMode="auto">
          <a:xfrm>
            <a:off x="8861426" y="3267075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14"/>
          <p:cNvSpPr>
            <a:spLocks noEditPoints="1"/>
          </p:cNvSpPr>
          <p:nvPr/>
        </p:nvSpPr>
        <p:spPr bwMode="auto">
          <a:xfrm>
            <a:off x="8047038" y="1266825"/>
            <a:ext cx="454025" cy="52387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5"/>
          <p:cNvSpPr>
            <a:spLocks noEditPoints="1"/>
          </p:cNvSpPr>
          <p:nvPr/>
        </p:nvSpPr>
        <p:spPr bwMode="auto">
          <a:xfrm>
            <a:off x="8837613" y="1370013"/>
            <a:ext cx="433388" cy="339725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6"/>
          <p:cNvSpPr>
            <a:spLocks noEditPoints="1"/>
          </p:cNvSpPr>
          <p:nvPr/>
        </p:nvSpPr>
        <p:spPr bwMode="auto">
          <a:xfrm>
            <a:off x="8042276" y="4381500"/>
            <a:ext cx="496888" cy="500063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7"/>
          <p:cNvSpPr>
            <a:spLocks noEditPoints="1"/>
          </p:cNvSpPr>
          <p:nvPr/>
        </p:nvSpPr>
        <p:spPr bwMode="auto">
          <a:xfrm>
            <a:off x="8893176" y="4381500"/>
            <a:ext cx="319088" cy="53022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6610938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484017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610938" y="32670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484017" y="32670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673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9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40215" y="4689154"/>
            <a:ext cx="41143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颜色、文字可修改；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可根据具体排版调整其大小。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9153526" y="1577975"/>
            <a:ext cx="2554288" cy="2614613"/>
          </a:xfrm>
          <a:custGeom>
            <a:avLst/>
            <a:gdLst>
              <a:gd name="T0" fmla="*/ 0 w 800"/>
              <a:gd name="T1" fmla="*/ 819 h 819"/>
              <a:gd name="T2" fmla="*/ 412 w 800"/>
              <a:gd name="T3" fmla="*/ 819 h 819"/>
              <a:gd name="T4" fmla="*/ 800 w 800"/>
              <a:gd name="T5" fmla="*/ 431 h 819"/>
              <a:gd name="T6" fmla="*/ 800 w 800"/>
              <a:gd name="T7" fmla="*/ 0 h 819"/>
              <a:gd name="T8" fmla="*/ 388 w 800"/>
              <a:gd name="T9" fmla="*/ 0 h 819"/>
              <a:gd name="T10" fmla="*/ 0 w 800"/>
              <a:gd name="T11" fmla="*/ 388 h 819"/>
              <a:gd name="T12" fmla="*/ 0 w 800"/>
              <a:gd name="T13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819">
                <a:moveTo>
                  <a:pt x="0" y="819"/>
                </a:moveTo>
                <a:cubicBezTo>
                  <a:pt x="412" y="819"/>
                  <a:pt x="412" y="819"/>
                  <a:pt x="412" y="819"/>
                </a:cubicBezTo>
                <a:cubicBezTo>
                  <a:pt x="625" y="819"/>
                  <a:pt x="800" y="644"/>
                  <a:pt x="800" y="431"/>
                </a:cubicBezTo>
                <a:cubicBezTo>
                  <a:pt x="800" y="0"/>
                  <a:pt x="800" y="0"/>
                  <a:pt x="800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175" y="0"/>
                  <a:pt x="0" y="175"/>
                  <a:pt x="0" y="388"/>
                </a:cubicBezTo>
                <a:lnTo>
                  <a:pt x="0" y="819"/>
                </a:lnTo>
                <a:close/>
              </a:path>
            </a:pathLst>
          </a:custGeom>
          <a:solidFill>
            <a:srgbClr val="F18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9304338" y="1727200"/>
            <a:ext cx="2249488" cy="2314575"/>
          </a:xfrm>
          <a:custGeom>
            <a:avLst/>
            <a:gdLst>
              <a:gd name="T0" fmla="*/ 0 w 705"/>
              <a:gd name="T1" fmla="*/ 725 h 725"/>
              <a:gd name="T2" fmla="*/ 365 w 705"/>
              <a:gd name="T3" fmla="*/ 725 h 725"/>
              <a:gd name="T4" fmla="*/ 705 w 705"/>
              <a:gd name="T5" fmla="*/ 384 h 725"/>
              <a:gd name="T6" fmla="*/ 705 w 705"/>
              <a:gd name="T7" fmla="*/ 0 h 725"/>
              <a:gd name="T8" fmla="*/ 341 w 705"/>
              <a:gd name="T9" fmla="*/ 0 h 725"/>
              <a:gd name="T10" fmla="*/ 0 w 705"/>
              <a:gd name="T11" fmla="*/ 341 h 725"/>
              <a:gd name="T12" fmla="*/ 0 w 705"/>
              <a:gd name="T13" fmla="*/ 725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5" h="725">
                <a:moveTo>
                  <a:pt x="0" y="725"/>
                </a:moveTo>
                <a:cubicBezTo>
                  <a:pt x="365" y="725"/>
                  <a:pt x="365" y="725"/>
                  <a:pt x="365" y="725"/>
                </a:cubicBezTo>
                <a:cubicBezTo>
                  <a:pt x="552" y="725"/>
                  <a:pt x="705" y="571"/>
                  <a:pt x="705" y="384"/>
                </a:cubicBezTo>
                <a:cubicBezTo>
                  <a:pt x="705" y="0"/>
                  <a:pt x="705" y="0"/>
                  <a:pt x="705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154" y="0"/>
                  <a:pt x="0" y="154"/>
                  <a:pt x="0" y="341"/>
                </a:cubicBezTo>
                <a:lnTo>
                  <a:pt x="0" y="725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9153526" y="4192588"/>
            <a:ext cx="2109788" cy="2160588"/>
          </a:xfrm>
          <a:custGeom>
            <a:avLst/>
            <a:gdLst>
              <a:gd name="T0" fmla="*/ 0 w 661"/>
              <a:gd name="T1" fmla="*/ 0 h 677"/>
              <a:gd name="T2" fmla="*/ 340 w 661"/>
              <a:gd name="T3" fmla="*/ 0 h 677"/>
              <a:gd name="T4" fmla="*/ 661 w 661"/>
              <a:gd name="T5" fmla="*/ 321 h 677"/>
              <a:gd name="T6" fmla="*/ 661 w 661"/>
              <a:gd name="T7" fmla="*/ 677 h 677"/>
              <a:gd name="T8" fmla="*/ 321 w 661"/>
              <a:gd name="T9" fmla="*/ 677 h 677"/>
              <a:gd name="T10" fmla="*/ 0 w 661"/>
              <a:gd name="T11" fmla="*/ 356 h 677"/>
              <a:gd name="T12" fmla="*/ 0 w 661"/>
              <a:gd name="T13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1" h="677">
                <a:moveTo>
                  <a:pt x="0" y="0"/>
                </a:moveTo>
                <a:cubicBezTo>
                  <a:pt x="340" y="0"/>
                  <a:pt x="340" y="0"/>
                  <a:pt x="340" y="0"/>
                </a:cubicBezTo>
                <a:cubicBezTo>
                  <a:pt x="517" y="0"/>
                  <a:pt x="661" y="144"/>
                  <a:pt x="661" y="321"/>
                </a:cubicBezTo>
                <a:cubicBezTo>
                  <a:pt x="661" y="677"/>
                  <a:pt x="661" y="677"/>
                  <a:pt x="661" y="677"/>
                </a:cubicBezTo>
                <a:cubicBezTo>
                  <a:pt x="321" y="677"/>
                  <a:pt x="321" y="677"/>
                  <a:pt x="321" y="677"/>
                </a:cubicBezTo>
                <a:cubicBezTo>
                  <a:pt x="144" y="677"/>
                  <a:pt x="0" y="532"/>
                  <a:pt x="0" y="356"/>
                </a:cubicBezTo>
                <a:lnTo>
                  <a:pt x="0" y="0"/>
                </a:lnTo>
                <a:close/>
              </a:path>
            </a:pathLst>
          </a:custGeom>
          <a:solidFill>
            <a:srgbClr val="EB59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9304338" y="4341813"/>
            <a:ext cx="1809750" cy="1860550"/>
          </a:xfrm>
          <a:custGeom>
            <a:avLst/>
            <a:gdLst>
              <a:gd name="T0" fmla="*/ 0 w 567"/>
              <a:gd name="T1" fmla="*/ 0 h 583"/>
              <a:gd name="T2" fmla="*/ 0 w 567"/>
              <a:gd name="T3" fmla="*/ 309 h 583"/>
              <a:gd name="T4" fmla="*/ 274 w 567"/>
              <a:gd name="T5" fmla="*/ 583 h 583"/>
              <a:gd name="T6" fmla="*/ 567 w 567"/>
              <a:gd name="T7" fmla="*/ 583 h 583"/>
              <a:gd name="T8" fmla="*/ 567 w 567"/>
              <a:gd name="T9" fmla="*/ 274 h 583"/>
              <a:gd name="T10" fmla="*/ 293 w 567"/>
              <a:gd name="T11" fmla="*/ 0 h 583"/>
              <a:gd name="T12" fmla="*/ 0 w 567"/>
              <a:gd name="T13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7" h="583">
                <a:moveTo>
                  <a:pt x="0" y="0"/>
                </a:moveTo>
                <a:cubicBezTo>
                  <a:pt x="0" y="309"/>
                  <a:pt x="0" y="309"/>
                  <a:pt x="0" y="309"/>
                </a:cubicBezTo>
                <a:cubicBezTo>
                  <a:pt x="0" y="459"/>
                  <a:pt x="124" y="583"/>
                  <a:pt x="274" y="583"/>
                </a:cubicBezTo>
                <a:cubicBezTo>
                  <a:pt x="567" y="583"/>
                  <a:pt x="567" y="583"/>
                  <a:pt x="567" y="583"/>
                </a:cubicBezTo>
                <a:cubicBezTo>
                  <a:pt x="567" y="274"/>
                  <a:pt x="567" y="274"/>
                  <a:pt x="567" y="274"/>
                </a:cubicBezTo>
                <a:cubicBezTo>
                  <a:pt x="567" y="123"/>
                  <a:pt x="444" y="0"/>
                  <a:pt x="29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6383338" y="1577975"/>
            <a:ext cx="2554288" cy="2614613"/>
          </a:xfrm>
          <a:custGeom>
            <a:avLst/>
            <a:gdLst>
              <a:gd name="T0" fmla="*/ 800 w 800"/>
              <a:gd name="T1" fmla="*/ 819 h 819"/>
              <a:gd name="T2" fmla="*/ 388 w 800"/>
              <a:gd name="T3" fmla="*/ 819 h 819"/>
              <a:gd name="T4" fmla="*/ 0 w 800"/>
              <a:gd name="T5" fmla="*/ 431 h 819"/>
              <a:gd name="T6" fmla="*/ 0 w 800"/>
              <a:gd name="T7" fmla="*/ 0 h 819"/>
              <a:gd name="T8" fmla="*/ 412 w 800"/>
              <a:gd name="T9" fmla="*/ 0 h 819"/>
              <a:gd name="T10" fmla="*/ 800 w 800"/>
              <a:gd name="T11" fmla="*/ 388 h 819"/>
              <a:gd name="T12" fmla="*/ 800 w 800"/>
              <a:gd name="T13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819">
                <a:moveTo>
                  <a:pt x="800" y="819"/>
                </a:moveTo>
                <a:cubicBezTo>
                  <a:pt x="388" y="819"/>
                  <a:pt x="388" y="819"/>
                  <a:pt x="388" y="819"/>
                </a:cubicBezTo>
                <a:cubicBezTo>
                  <a:pt x="175" y="819"/>
                  <a:pt x="0" y="644"/>
                  <a:pt x="0" y="431"/>
                </a:cubicBezTo>
                <a:cubicBezTo>
                  <a:pt x="0" y="0"/>
                  <a:pt x="0" y="0"/>
                  <a:pt x="0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625" y="0"/>
                  <a:pt x="800" y="175"/>
                  <a:pt x="800" y="388"/>
                </a:cubicBezTo>
                <a:lnTo>
                  <a:pt x="800" y="819"/>
                </a:lnTo>
                <a:close/>
              </a:path>
            </a:pathLst>
          </a:custGeom>
          <a:solidFill>
            <a:srgbClr val="FAB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6535738" y="1727200"/>
            <a:ext cx="2251075" cy="2314575"/>
          </a:xfrm>
          <a:custGeom>
            <a:avLst/>
            <a:gdLst>
              <a:gd name="T0" fmla="*/ 705 w 705"/>
              <a:gd name="T1" fmla="*/ 725 h 725"/>
              <a:gd name="T2" fmla="*/ 705 w 705"/>
              <a:gd name="T3" fmla="*/ 341 h 725"/>
              <a:gd name="T4" fmla="*/ 364 w 705"/>
              <a:gd name="T5" fmla="*/ 0 h 725"/>
              <a:gd name="T6" fmla="*/ 0 w 705"/>
              <a:gd name="T7" fmla="*/ 0 h 725"/>
              <a:gd name="T8" fmla="*/ 0 w 705"/>
              <a:gd name="T9" fmla="*/ 384 h 725"/>
              <a:gd name="T10" fmla="*/ 340 w 705"/>
              <a:gd name="T11" fmla="*/ 725 h 725"/>
              <a:gd name="T12" fmla="*/ 705 w 705"/>
              <a:gd name="T13" fmla="*/ 725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5" h="725">
                <a:moveTo>
                  <a:pt x="705" y="725"/>
                </a:moveTo>
                <a:cubicBezTo>
                  <a:pt x="705" y="341"/>
                  <a:pt x="705" y="341"/>
                  <a:pt x="705" y="341"/>
                </a:cubicBezTo>
                <a:cubicBezTo>
                  <a:pt x="705" y="154"/>
                  <a:pt x="551" y="0"/>
                  <a:pt x="3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571"/>
                  <a:pt x="153" y="725"/>
                  <a:pt x="340" y="725"/>
                </a:cubicBezTo>
                <a:lnTo>
                  <a:pt x="705" y="725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8310563" y="508000"/>
            <a:ext cx="719138" cy="1822450"/>
          </a:xfrm>
          <a:custGeom>
            <a:avLst/>
            <a:gdLst>
              <a:gd name="T0" fmla="*/ 117 w 225"/>
              <a:gd name="T1" fmla="*/ 132 h 571"/>
              <a:gd name="T2" fmla="*/ 63 w 225"/>
              <a:gd name="T3" fmla="*/ 132 h 571"/>
              <a:gd name="T4" fmla="*/ 0 w 225"/>
              <a:gd name="T5" fmla="*/ 69 h 571"/>
              <a:gd name="T6" fmla="*/ 0 w 225"/>
              <a:gd name="T7" fmla="*/ 0 h 571"/>
              <a:gd name="T8" fmla="*/ 66 w 225"/>
              <a:gd name="T9" fmla="*/ 0 h 571"/>
              <a:gd name="T10" fmla="*/ 129 w 225"/>
              <a:gd name="T11" fmla="*/ 63 h 571"/>
              <a:gd name="T12" fmla="*/ 129 w 225"/>
              <a:gd name="T13" fmla="*/ 115 h 571"/>
              <a:gd name="T14" fmla="*/ 225 w 225"/>
              <a:gd name="T15" fmla="*/ 558 h 571"/>
              <a:gd name="T16" fmla="*/ 205 w 225"/>
              <a:gd name="T17" fmla="*/ 558 h 571"/>
              <a:gd name="T18" fmla="*/ 117 w 225"/>
              <a:gd name="T19" fmla="*/ 132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" h="571">
                <a:moveTo>
                  <a:pt x="117" y="132"/>
                </a:moveTo>
                <a:cubicBezTo>
                  <a:pt x="63" y="132"/>
                  <a:pt x="63" y="132"/>
                  <a:pt x="63" y="132"/>
                </a:cubicBezTo>
                <a:cubicBezTo>
                  <a:pt x="28" y="132"/>
                  <a:pt x="0" y="104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101" y="0"/>
                  <a:pt x="129" y="28"/>
                  <a:pt x="129" y="63"/>
                </a:cubicBezTo>
                <a:cubicBezTo>
                  <a:pt x="129" y="115"/>
                  <a:pt x="129" y="115"/>
                  <a:pt x="129" y="115"/>
                </a:cubicBezTo>
                <a:cubicBezTo>
                  <a:pt x="219" y="218"/>
                  <a:pt x="225" y="428"/>
                  <a:pt x="225" y="558"/>
                </a:cubicBezTo>
                <a:cubicBezTo>
                  <a:pt x="225" y="571"/>
                  <a:pt x="205" y="571"/>
                  <a:pt x="205" y="558"/>
                </a:cubicBezTo>
                <a:cubicBezTo>
                  <a:pt x="205" y="420"/>
                  <a:pt x="204" y="247"/>
                  <a:pt x="117" y="132"/>
                </a:cubicBezTo>
                <a:close/>
              </a:path>
            </a:pathLst>
          </a:custGeom>
          <a:solidFill>
            <a:srgbClr val="5132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9061451" y="508000"/>
            <a:ext cx="717550" cy="1822450"/>
          </a:xfrm>
          <a:custGeom>
            <a:avLst/>
            <a:gdLst>
              <a:gd name="T0" fmla="*/ 108 w 225"/>
              <a:gd name="T1" fmla="*/ 132 h 571"/>
              <a:gd name="T2" fmla="*/ 163 w 225"/>
              <a:gd name="T3" fmla="*/ 132 h 571"/>
              <a:gd name="T4" fmla="*/ 225 w 225"/>
              <a:gd name="T5" fmla="*/ 69 h 571"/>
              <a:gd name="T6" fmla="*/ 225 w 225"/>
              <a:gd name="T7" fmla="*/ 0 h 571"/>
              <a:gd name="T8" fmla="*/ 159 w 225"/>
              <a:gd name="T9" fmla="*/ 0 h 571"/>
              <a:gd name="T10" fmla="*/ 97 w 225"/>
              <a:gd name="T11" fmla="*/ 63 h 571"/>
              <a:gd name="T12" fmla="*/ 97 w 225"/>
              <a:gd name="T13" fmla="*/ 115 h 571"/>
              <a:gd name="T14" fmla="*/ 0 w 225"/>
              <a:gd name="T15" fmla="*/ 558 h 571"/>
              <a:gd name="T16" fmla="*/ 20 w 225"/>
              <a:gd name="T17" fmla="*/ 558 h 571"/>
              <a:gd name="T18" fmla="*/ 108 w 225"/>
              <a:gd name="T19" fmla="*/ 132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" h="571">
                <a:moveTo>
                  <a:pt x="108" y="132"/>
                </a:moveTo>
                <a:cubicBezTo>
                  <a:pt x="163" y="132"/>
                  <a:pt x="163" y="132"/>
                  <a:pt x="163" y="132"/>
                </a:cubicBezTo>
                <a:cubicBezTo>
                  <a:pt x="197" y="132"/>
                  <a:pt x="225" y="104"/>
                  <a:pt x="225" y="69"/>
                </a:cubicBezTo>
                <a:cubicBezTo>
                  <a:pt x="225" y="0"/>
                  <a:pt x="225" y="0"/>
                  <a:pt x="225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25" y="0"/>
                  <a:pt x="97" y="28"/>
                  <a:pt x="97" y="63"/>
                </a:cubicBezTo>
                <a:cubicBezTo>
                  <a:pt x="97" y="115"/>
                  <a:pt x="97" y="115"/>
                  <a:pt x="97" y="115"/>
                </a:cubicBezTo>
                <a:cubicBezTo>
                  <a:pt x="6" y="218"/>
                  <a:pt x="0" y="428"/>
                  <a:pt x="0" y="558"/>
                </a:cubicBezTo>
                <a:cubicBezTo>
                  <a:pt x="0" y="571"/>
                  <a:pt x="20" y="571"/>
                  <a:pt x="20" y="558"/>
                </a:cubicBezTo>
                <a:cubicBezTo>
                  <a:pt x="20" y="420"/>
                  <a:pt x="21" y="247"/>
                  <a:pt x="108" y="132"/>
                </a:cubicBezTo>
                <a:close/>
              </a:path>
            </a:pathLst>
          </a:custGeom>
          <a:solidFill>
            <a:srgbClr val="5132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6826251" y="4192588"/>
            <a:ext cx="2111375" cy="2160588"/>
          </a:xfrm>
          <a:custGeom>
            <a:avLst/>
            <a:gdLst>
              <a:gd name="T0" fmla="*/ 661 w 661"/>
              <a:gd name="T1" fmla="*/ 0 h 677"/>
              <a:gd name="T2" fmla="*/ 321 w 661"/>
              <a:gd name="T3" fmla="*/ 0 h 677"/>
              <a:gd name="T4" fmla="*/ 0 w 661"/>
              <a:gd name="T5" fmla="*/ 321 h 677"/>
              <a:gd name="T6" fmla="*/ 0 w 661"/>
              <a:gd name="T7" fmla="*/ 677 h 677"/>
              <a:gd name="T8" fmla="*/ 340 w 661"/>
              <a:gd name="T9" fmla="*/ 677 h 677"/>
              <a:gd name="T10" fmla="*/ 661 w 661"/>
              <a:gd name="T11" fmla="*/ 356 h 677"/>
              <a:gd name="T12" fmla="*/ 661 w 661"/>
              <a:gd name="T13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1" h="677">
                <a:moveTo>
                  <a:pt x="661" y="0"/>
                </a:moveTo>
                <a:cubicBezTo>
                  <a:pt x="321" y="0"/>
                  <a:pt x="321" y="0"/>
                  <a:pt x="321" y="0"/>
                </a:cubicBezTo>
                <a:cubicBezTo>
                  <a:pt x="144" y="0"/>
                  <a:pt x="0" y="144"/>
                  <a:pt x="0" y="321"/>
                </a:cubicBezTo>
                <a:cubicBezTo>
                  <a:pt x="0" y="677"/>
                  <a:pt x="0" y="677"/>
                  <a:pt x="0" y="677"/>
                </a:cubicBezTo>
                <a:cubicBezTo>
                  <a:pt x="340" y="677"/>
                  <a:pt x="340" y="677"/>
                  <a:pt x="340" y="677"/>
                </a:cubicBezTo>
                <a:cubicBezTo>
                  <a:pt x="517" y="677"/>
                  <a:pt x="661" y="532"/>
                  <a:pt x="661" y="356"/>
                </a:cubicBezTo>
                <a:lnTo>
                  <a:pt x="661" y="0"/>
                </a:lnTo>
                <a:close/>
              </a:path>
            </a:pathLst>
          </a:custGeom>
          <a:solidFill>
            <a:srgbClr val="E600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6977063" y="4341813"/>
            <a:ext cx="1809750" cy="1860550"/>
          </a:xfrm>
          <a:custGeom>
            <a:avLst/>
            <a:gdLst>
              <a:gd name="T0" fmla="*/ 567 w 567"/>
              <a:gd name="T1" fmla="*/ 0 h 583"/>
              <a:gd name="T2" fmla="*/ 274 w 567"/>
              <a:gd name="T3" fmla="*/ 0 h 583"/>
              <a:gd name="T4" fmla="*/ 0 w 567"/>
              <a:gd name="T5" fmla="*/ 274 h 583"/>
              <a:gd name="T6" fmla="*/ 0 w 567"/>
              <a:gd name="T7" fmla="*/ 583 h 583"/>
              <a:gd name="T8" fmla="*/ 293 w 567"/>
              <a:gd name="T9" fmla="*/ 583 h 583"/>
              <a:gd name="T10" fmla="*/ 567 w 567"/>
              <a:gd name="T11" fmla="*/ 309 h 583"/>
              <a:gd name="T12" fmla="*/ 567 w 567"/>
              <a:gd name="T13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7" h="583">
                <a:moveTo>
                  <a:pt x="567" y="0"/>
                </a:moveTo>
                <a:cubicBezTo>
                  <a:pt x="274" y="0"/>
                  <a:pt x="274" y="0"/>
                  <a:pt x="274" y="0"/>
                </a:cubicBezTo>
                <a:cubicBezTo>
                  <a:pt x="123" y="0"/>
                  <a:pt x="0" y="123"/>
                  <a:pt x="0" y="274"/>
                </a:cubicBezTo>
                <a:cubicBezTo>
                  <a:pt x="0" y="583"/>
                  <a:pt x="0" y="583"/>
                  <a:pt x="0" y="583"/>
                </a:cubicBezTo>
                <a:cubicBezTo>
                  <a:pt x="293" y="583"/>
                  <a:pt x="293" y="583"/>
                  <a:pt x="293" y="583"/>
                </a:cubicBezTo>
                <a:cubicBezTo>
                  <a:pt x="443" y="583"/>
                  <a:pt x="567" y="459"/>
                  <a:pt x="567" y="309"/>
                </a:cubicBezTo>
                <a:lnTo>
                  <a:pt x="567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8937626" y="2071688"/>
            <a:ext cx="215900" cy="3975100"/>
          </a:xfrm>
          <a:custGeom>
            <a:avLst/>
            <a:gdLst>
              <a:gd name="T0" fmla="*/ 34 w 68"/>
              <a:gd name="T1" fmla="*/ 0 h 1245"/>
              <a:gd name="T2" fmla="*/ 34 w 68"/>
              <a:gd name="T3" fmla="*/ 0 h 1245"/>
              <a:gd name="T4" fmla="*/ 68 w 68"/>
              <a:gd name="T5" fmla="*/ 34 h 1245"/>
              <a:gd name="T6" fmla="*/ 68 w 68"/>
              <a:gd name="T7" fmla="*/ 1211 h 1245"/>
              <a:gd name="T8" fmla="*/ 34 w 68"/>
              <a:gd name="T9" fmla="*/ 1245 h 1245"/>
              <a:gd name="T10" fmla="*/ 34 w 68"/>
              <a:gd name="T11" fmla="*/ 1245 h 1245"/>
              <a:gd name="T12" fmla="*/ 0 w 68"/>
              <a:gd name="T13" fmla="*/ 1211 h 1245"/>
              <a:gd name="T14" fmla="*/ 0 w 68"/>
              <a:gd name="T15" fmla="*/ 34 h 1245"/>
              <a:gd name="T16" fmla="*/ 34 w 68"/>
              <a:gd name="T17" fmla="*/ 0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1245">
                <a:moveTo>
                  <a:pt x="34" y="0"/>
                </a:moveTo>
                <a:cubicBezTo>
                  <a:pt x="34" y="0"/>
                  <a:pt x="34" y="0"/>
                  <a:pt x="34" y="0"/>
                </a:cubicBezTo>
                <a:cubicBezTo>
                  <a:pt x="53" y="0"/>
                  <a:pt x="68" y="16"/>
                  <a:pt x="68" y="34"/>
                </a:cubicBezTo>
                <a:cubicBezTo>
                  <a:pt x="68" y="1211"/>
                  <a:pt x="68" y="1211"/>
                  <a:pt x="68" y="1211"/>
                </a:cubicBezTo>
                <a:cubicBezTo>
                  <a:pt x="68" y="1229"/>
                  <a:pt x="53" y="1245"/>
                  <a:pt x="34" y="1245"/>
                </a:cubicBezTo>
                <a:cubicBezTo>
                  <a:pt x="34" y="1245"/>
                  <a:pt x="34" y="1245"/>
                  <a:pt x="34" y="1245"/>
                </a:cubicBezTo>
                <a:cubicBezTo>
                  <a:pt x="15" y="1245"/>
                  <a:pt x="0" y="1229"/>
                  <a:pt x="0" y="121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</a:path>
            </a:pathLst>
          </a:custGeom>
          <a:solidFill>
            <a:srgbClr val="5132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6"/>
          <p:cNvSpPr>
            <a:spLocks noEditPoints="1"/>
          </p:cNvSpPr>
          <p:nvPr/>
        </p:nvSpPr>
        <p:spPr bwMode="auto">
          <a:xfrm>
            <a:off x="6626226" y="1817688"/>
            <a:ext cx="407988" cy="436563"/>
          </a:xfrm>
          <a:custGeom>
            <a:avLst/>
            <a:gdLst>
              <a:gd name="T0" fmla="*/ 35 w 128"/>
              <a:gd name="T1" fmla="*/ 115 h 137"/>
              <a:gd name="T2" fmla="*/ 28 w 128"/>
              <a:gd name="T3" fmla="*/ 128 h 137"/>
              <a:gd name="T4" fmla="*/ 14 w 128"/>
              <a:gd name="T5" fmla="*/ 137 h 137"/>
              <a:gd name="T6" fmla="*/ 5 w 128"/>
              <a:gd name="T7" fmla="*/ 135 h 137"/>
              <a:gd name="T8" fmla="*/ 0 w 128"/>
              <a:gd name="T9" fmla="*/ 122 h 137"/>
              <a:gd name="T10" fmla="*/ 1 w 128"/>
              <a:gd name="T11" fmla="*/ 116 h 137"/>
              <a:gd name="T12" fmla="*/ 50 w 128"/>
              <a:gd name="T13" fmla="*/ 8 h 137"/>
              <a:gd name="T14" fmla="*/ 56 w 128"/>
              <a:gd name="T15" fmla="*/ 2 h 137"/>
              <a:gd name="T16" fmla="*/ 64 w 128"/>
              <a:gd name="T17" fmla="*/ 0 h 137"/>
              <a:gd name="T18" fmla="*/ 73 w 128"/>
              <a:gd name="T19" fmla="*/ 2 h 137"/>
              <a:gd name="T20" fmla="*/ 79 w 128"/>
              <a:gd name="T21" fmla="*/ 8 h 137"/>
              <a:gd name="T22" fmla="*/ 127 w 128"/>
              <a:gd name="T23" fmla="*/ 116 h 137"/>
              <a:gd name="T24" fmla="*/ 128 w 128"/>
              <a:gd name="T25" fmla="*/ 122 h 137"/>
              <a:gd name="T26" fmla="*/ 122 w 128"/>
              <a:gd name="T27" fmla="*/ 135 h 137"/>
              <a:gd name="T28" fmla="*/ 113 w 128"/>
              <a:gd name="T29" fmla="*/ 137 h 137"/>
              <a:gd name="T30" fmla="*/ 100 w 128"/>
              <a:gd name="T31" fmla="*/ 128 h 137"/>
              <a:gd name="T32" fmla="*/ 93 w 128"/>
              <a:gd name="T33" fmla="*/ 115 h 137"/>
              <a:gd name="T34" fmla="*/ 35 w 128"/>
              <a:gd name="T35" fmla="*/ 115 h 137"/>
              <a:gd name="T36" fmla="*/ 81 w 128"/>
              <a:gd name="T37" fmla="*/ 89 h 137"/>
              <a:gd name="T38" fmla="*/ 64 w 128"/>
              <a:gd name="T39" fmla="*/ 49 h 137"/>
              <a:gd name="T40" fmla="*/ 46 w 128"/>
              <a:gd name="T41" fmla="*/ 89 h 137"/>
              <a:gd name="T42" fmla="*/ 81 w 128"/>
              <a:gd name="T43" fmla="*/ 8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8" h="137">
                <a:moveTo>
                  <a:pt x="35" y="115"/>
                </a:moveTo>
                <a:cubicBezTo>
                  <a:pt x="28" y="128"/>
                  <a:pt x="28" y="128"/>
                  <a:pt x="28" y="128"/>
                </a:cubicBezTo>
                <a:cubicBezTo>
                  <a:pt x="25" y="134"/>
                  <a:pt x="21" y="137"/>
                  <a:pt x="14" y="137"/>
                </a:cubicBezTo>
                <a:cubicBezTo>
                  <a:pt x="12" y="137"/>
                  <a:pt x="9" y="136"/>
                  <a:pt x="5" y="135"/>
                </a:cubicBezTo>
                <a:cubicBezTo>
                  <a:pt x="1" y="133"/>
                  <a:pt x="0" y="129"/>
                  <a:pt x="0" y="122"/>
                </a:cubicBezTo>
                <a:cubicBezTo>
                  <a:pt x="0" y="120"/>
                  <a:pt x="0" y="118"/>
                  <a:pt x="1" y="116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5"/>
                  <a:pt x="53" y="3"/>
                  <a:pt x="56" y="2"/>
                </a:cubicBezTo>
                <a:cubicBezTo>
                  <a:pt x="59" y="1"/>
                  <a:pt x="61" y="0"/>
                  <a:pt x="64" y="0"/>
                </a:cubicBezTo>
                <a:cubicBezTo>
                  <a:pt x="67" y="0"/>
                  <a:pt x="70" y="1"/>
                  <a:pt x="73" y="2"/>
                </a:cubicBezTo>
                <a:cubicBezTo>
                  <a:pt x="76" y="3"/>
                  <a:pt x="78" y="5"/>
                  <a:pt x="79" y="8"/>
                </a:cubicBezTo>
                <a:cubicBezTo>
                  <a:pt x="127" y="116"/>
                  <a:pt x="127" y="116"/>
                  <a:pt x="127" y="116"/>
                </a:cubicBezTo>
                <a:cubicBezTo>
                  <a:pt x="128" y="118"/>
                  <a:pt x="128" y="120"/>
                  <a:pt x="128" y="122"/>
                </a:cubicBezTo>
                <a:cubicBezTo>
                  <a:pt x="128" y="128"/>
                  <a:pt x="126" y="133"/>
                  <a:pt x="122" y="135"/>
                </a:cubicBezTo>
                <a:cubicBezTo>
                  <a:pt x="118" y="136"/>
                  <a:pt x="115" y="137"/>
                  <a:pt x="113" y="137"/>
                </a:cubicBezTo>
                <a:cubicBezTo>
                  <a:pt x="107" y="137"/>
                  <a:pt x="103" y="134"/>
                  <a:pt x="100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35" y="115"/>
                  <a:pt x="35" y="115"/>
                  <a:pt x="35" y="115"/>
                </a:cubicBezTo>
                <a:close/>
                <a:moveTo>
                  <a:pt x="81" y="89"/>
                </a:moveTo>
                <a:cubicBezTo>
                  <a:pt x="64" y="49"/>
                  <a:pt x="64" y="49"/>
                  <a:pt x="64" y="49"/>
                </a:cubicBezTo>
                <a:cubicBezTo>
                  <a:pt x="46" y="89"/>
                  <a:pt x="46" y="89"/>
                  <a:pt x="46" y="89"/>
                </a:cubicBezTo>
                <a:lnTo>
                  <a:pt x="81" y="89"/>
                </a:lnTo>
                <a:close/>
              </a:path>
            </a:pathLst>
          </a:custGeom>
          <a:solidFill>
            <a:srgbClr val="FAB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7"/>
          <p:cNvSpPr>
            <a:spLocks noEditPoints="1"/>
          </p:cNvSpPr>
          <p:nvPr/>
        </p:nvSpPr>
        <p:spPr bwMode="auto">
          <a:xfrm>
            <a:off x="11133138" y="1817688"/>
            <a:ext cx="322263" cy="427038"/>
          </a:xfrm>
          <a:custGeom>
            <a:avLst/>
            <a:gdLst>
              <a:gd name="T0" fmla="*/ 101 w 101"/>
              <a:gd name="T1" fmla="*/ 99 h 134"/>
              <a:gd name="T2" fmla="*/ 87 w 101"/>
              <a:gd name="T3" fmla="*/ 125 h 134"/>
              <a:gd name="T4" fmla="*/ 57 w 101"/>
              <a:gd name="T5" fmla="*/ 134 h 134"/>
              <a:gd name="T6" fmla="*/ 15 w 101"/>
              <a:gd name="T7" fmla="*/ 134 h 134"/>
              <a:gd name="T8" fmla="*/ 4 w 101"/>
              <a:gd name="T9" fmla="*/ 130 h 134"/>
              <a:gd name="T10" fmla="*/ 0 w 101"/>
              <a:gd name="T11" fmla="*/ 120 h 134"/>
              <a:gd name="T12" fmla="*/ 0 w 101"/>
              <a:gd name="T13" fmla="*/ 15 h 134"/>
              <a:gd name="T14" fmla="*/ 4 w 101"/>
              <a:gd name="T15" fmla="*/ 4 h 134"/>
              <a:gd name="T16" fmla="*/ 15 w 101"/>
              <a:gd name="T17" fmla="*/ 0 h 134"/>
              <a:gd name="T18" fmla="*/ 49 w 101"/>
              <a:gd name="T19" fmla="*/ 0 h 134"/>
              <a:gd name="T20" fmla="*/ 75 w 101"/>
              <a:gd name="T21" fmla="*/ 4 h 134"/>
              <a:gd name="T22" fmla="*/ 90 w 101"/>
              <a:gd name="T23" fmla="*/ 18 h 134"/>
              <a:gd name="T24" fmla="*/ 95 w 101"/>
              <a:gd name="T25" fmla="*/ 38 h 134"/>
              <a:gd name="T26" fmla="*/ 92 w 101"/>
              <a:gd name="T27" fmla="*/ 53 h 134"/>
              <a:gd name="T28" fmla="*/ 88 w 101"/>
              <a:gd name="T29" fmla="*/ 59 h 134"/>
              <a:gd name="T30" fmla="*/ 84 w 101"/>
              <a:gd name="T31" fmla="*/ 64 h 134"/>
              <a:gd name="T32" fmla="*/ 97 w 101"/>
              <a:gd name="T33" fmla="*/ 76 h 134"/>
              <a:gd name="T34" fmla="*/ 101 w 101"/>
              <a:gd name="T35" fmla="*/ 94 h 134"/>
              <a:gd name="T36" fmla="*/ 101 w 101"/>
              <a:gd name="T37" fmla="*/ 97 h 134"/>
              <a:gd name="T38" fmla="*/ 101 w 101"/>
              <a:gd name="T39" fmla="*/ 99 h 134"/>
              <a:gd name="T40" fmla="*/ 71 w 101"/>
              <a:gd name="T41" fmla="*/ 93 h 134"/>
              <a:gd name="T42" fmla="*/ 66 w 101"/>
              <a:gd name="T43" fmla="*/ 82 h 134"/>
              <a:gd name="T44" fmla="*/ 56 w 101"/>
              <a:gd name="T45" fmla="*/ 78 h 134"/>
              <a:gd name="T46" fmla="*/ 30 w 101"/>
              <a:gd name="T47" fmla="*/ 78 h 134"/>
              <a:gd name="T48" fmla="*/ 30 w 101"/>
              <a:gd name="T49" fmla="*/ 108 h 134"/>
              <a:gd name="T50" fmla="*/ 57 w 101"/>
              <a:gd name="T51" fmla="*/ 108 h 134"/>
              <a:gd name="T52" fmla="*/ 67 w 101"/>
              <a:gd name="T53" fmla="*/ 103 h 134"/>
              <a:gd name="T54" fmla="*/ 71 w 101"/>
              <a:gd name="T55" fmla="*/ 93 h 134"/>
              <a:gd name="T56" fmla="*/ 30 w 101"/>
              <a:gd name="T57" fmla="*/ 28 h 134"/>
              <a:gd name="T58" fmla="*/ 30 w 101"/>
              <a:gd name="T59" fmla="*/ 54 h 134"/>
              <a:gd name="T60" fmla="*/ 54 w 101"/>
              <a:gd name="T61" fmla="*/ 54 h 134"/>
              <a:gd name="T62" fmla="*/ 63 w 101"/>
              <a:gd name="T63" fmla="*/ 50 h 134"/>
              <a:gd name="T64" fmla="*/ 67 w 101"/>
              <a:gd name="T65" fmla="*/ 41 h 134"/>
              <a:gd name="T66" fmla="*/ 63 w 101"/>
              <a:gd name="T67" fmla="*/ 32 h 134"/>
              <a:gd name="T68" fmla="*/ 54 w 101"/>
              <a:gd name="T69" fmla="*/ 28 h 134"/>
              <a:gd name="T70" fmla="*/ 30 w 101"/>
              <a:gd name="T71" fmla="*/ 2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1" h="134">
                <a:moveTo>
                  <a:pt x="101" y="99"/>
                </a:moveTo>
                <a:cubicBezTo>
                  <a:pt x="100" y="110"/>
                  <a:pt x="95" y="118"/>
                  <a:pt x="87" y="125"/>
                </a:cubicBezTo>
                <a:cubicBezTo>
                  <a:pt x="78" y="131"/>
                  <a:pt x="68" y="134"/>
                  <a:pt x="57" y="134"/>
                </a:cubicBezTo>
                <a:cubicBezTo>
                  <a:pt x="15" y="134"/>
                  <a:pt x="15" y="134"/>
                  <a:pt x="15" y="134"/>
                </a:cubicBezTo>
                <a:cubicBezTo>
                  <a:pt x="11" y="134"/>
                  <a:pt x="7" y="133"/>
                  <a:pt x="4" y="130"/>
                </a:cubicBezTo>
                <a:cubicBezTo>
                  <a:pt x="1" y="127"/>
                  <a:pt x="0" y="124"/>
                  <a:pt x="0" y="1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7"/>
                  <a:pt x="4" y="4"/>
                </a:cubicBezTo>
                <a:cubicBezTo>
                  <a:pt x="7" y="1"/>
                  <a:pt x="10" y="0"/>
                  <a:pt x="15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60" y="0"/>
                  <a:pt x="69" y="1"/>
                  <a:pt x="75" y="4"/>
                </a:cubicBezTo>
                <a:cubicBezTo>
                  <a:pt x="81" y="7"/>
                  <a:pt x="86" y="11"/>
                  <a:pt x="90" y="18"/>
                </a:cubicBezTo>
                <a:cubicBezTo>
                  <a:pt x="93" y="24"/>
                  <a:pt x="95" y="31"/>
                  <a:pt x="95" y="38"/>
                </a:cubicBezTo>
                <a:cubicBezTo>
                  <a:pt x="95" y="44"/>
                  <a:pt x="94" y="49"/>
                  <a:pt x="92" y="53"/>
                </a:cubicBezTo>
                <a:cubicBezTo>
                  <a:pt x="88" y="59"/>
                  <a:pt x="88" y="59"/>
                  <a:pt x="88" y="59"/>
                </a:cubicBezTo>
                <a:cubicBezTo>
                  <a:pt x="84" y="64"/>
                  <a:pt x="84" y="64"/>
                  <a:pt x="84" y="64"/>
                </a:cubicBezTo>
                <a:cubicBezTo>
                  <a:pt x="90" y="67"/>
                  <a:pt x="94" y="71"/>
                  <a:pt x="97" y="76"/>
                </a:cubicBezTo>
                <a:cubicBezTo>
                  <a:pt x="100" y="81"/>
                  <a:pt x="101" y="87"/>
                  <a:pt x="101" y="94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9"/>
                  <a:pt x="101" y="99"/>
                  <a:pt x="101" y="99"/>
                </a:cubicBezTo>
                <a:close/>
                <a:moveTo>
                  <a:pt x="71" y="93"/>
                </a:moveTo>
                <a:cubicBezTo>
                  <a:pt x="71" y="89"/>
                  <a:pt x="69" y="85"/>
                  <a:pt x="66" y="82"/>
                </a:cubicBezTo>
                <a:cubicBezTo>
                  <a:pt x="64" y="80"/>
                  <a:pt x="60" y="78"/>
                  <a:pt x="56" y="78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108"/>
                  <a:pt x="64" y="106"/>
                  <a:pt x="67" y="103"/>
                </a:cubicBezTo>
                <a:cubicBezTo>
                  <a:pt x="70" y="101"/>
                  <a:pt x="71" y="97"/>
                  <a:pt x="71" y="93"/>
                </a:cubicBezTo>
                <a:close/>
                <a:moveTo>
                  <a:pt x="30" y="28"/>
                </a:moveTo>
                <a:cubicBezTo>
                  <a:pt x="30" y="54"/>
                  <a:pt x="30" y="54"/>
                  <a:pt x="30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7" y="54"/>
                  <a:pt x="60" y="53"/>
                  <a:pt x="63" y="50"/>
                </a:cubicBezTo>
                <a:cubicBezTo>
                  <a:pt x="66" y="48"/>
                  <a:pt x="67" y="45"/>
                  <a:pt x="67" y="41"/>
                </a:cubicBezTo>
                <a:cubicBezTo>
                  <a:pt x="67" y="38"/>
                  <a:pt x="66" y="34"/>
                  <a:pt x="63" y="32"/>
                </a:cubicBezTo>
                <a:cubicBezTo>
                  <a:pt x="61" y="29"/>
                  <a:pt x="58" y="28"/>
                  <a:pt x="54" y="28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18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7059613" y="5753100"/>
            <a:ext cx="347663" cy="382588"/>
          </a:xfrm>
          <a:custGeom>
            <a:avLst/>
            <a:gdLst>
              <a:gd name="T0" fmla="*/ 61 w 109"/>
              <a:gd name="T1" fmla="*/ 120 h 120"/>
              <a:gd name="T2" fmla="*/ 18 w 109"/>
              <a:gd name="T3" fmla="*/ 102 h 120"/>
              <a:gd name="T4" fmla="*/ 0 w 109"/>
              <a:gd name="T5" fmla="*/ 60 h 120"/>
              <a:gd name="T6" fmla="*/ 18 w 109"/>
              <a:gd name="T7" fmla="*/ 18 h 120"/>
              <a:gd name="T8" fmla="*/ 61 w 109"/>
              <a:gd name="T9" fmla="*/ 0 h 120"/>
              <a:gd name="T10" fmla="*/ 85 w 109"/>
              <a:gd name="T11" fmla="*/ 5 h 120"/>
              <a:gd name="T12" fmla="*/ 101 w 109"/>
              <a:gd name="T13" fmla="*/ 16 h 120"/>
              <a:gd name="T14" fmla="*/ 107 w 109"/>
              <a:gd name="T15" fmla="*/ 24 h 120"/>
              <a:gd name="T16" fmla="*/ 109 w 109"/>
              <a:gd name="T17" fmla="*/ 29 h 120"/>
              <a:gd name="T18" fmla="*/ 105 w 109"/>
              <a:gd name="T19" fmla="*/ 37 h 120"/>
              <a:gd name="T20" fmla="*/ 100 w 109"/>
              <a:gd name="T21" fmla="*/ 41 h 120"/>
              <a:gd name="T22" fmla="*/ 98 w 109"/>
              <a:gd name="T23" fmla="*/ 41 h 120"/>
              <a:gd name="T24" fmla="*/ 96 w 109"/>
              <a:gd name="T25" fmla="*/ 42 h 120"/>
              <a:gd name="T26" fmla="*/ 86 w 109"/>
              <a:gd name="T27" fmla="*/ 37 h 120"/>
              <a:gd name="T28" fmla="*/ 75 w 109"/>
              <a:gd name="T29" fmla="*/ 29 h 120"/>
              <a:gd name="T30" fmla="*/ 61 w 109"/>
              <a:gd name="T31" fmla="*/ 26 h 120"/>
              <a:gd name="T32" fmla="*/ 36 w 109"/>
              <a:gd name="T33" fmla="*/ 36 h 120"/>
              <a:gd name="T34" fmla="*/ 26 w 109"/>
              <a:gd name="T35" fmla="*/ 60 h 120"/>
              <a:gd name="T36" fmla="*/ 36 w 109"/>
              <a:gd name="T37" fmla="*/ 84 h 120"/>
              <a:gd name="T38" fmla="*/ 61 w 109"/>
              <a:gd name="T39" fmla="*/ 95 h 120"/>
              <a:gd name="T40" fmla="*/ 75 w 109"/>
              <a:gd name="T41" fmla="*/ 91 h 120"/>
              <a:gd name="T42" fmla="*/ 86 w 109"/>
              <a:gd name="T43" fmla="*/ 83 h 120"/>
              <a:gd name="T44" fmla="*/ 96 w 109"/>
              <a:gd name="T45" fmla="*/ 79 h 120"/>
              <a:gd name="T46" fmla="*/ 104 w 109"/>
              <a:gd name="T47" fmla="*/ 81 h 120"/>
              <a:gd name="T48" fmla="*/ 108 w 109"/>
              <a:gd name="T49" fmla="*/ 86 h 120"/>
              <a:gd name="T50" fmla="*/ 109 w 109"/>
              <a:gd name="T51" fmla="*/ 91 h 120"/>
              <a:gd name="T52" fmla="*/ 103 w 109"/>
              <a:gd name="T53" fmla="*/ 103 h 120"/>
              <a:gd name="T54" fmla="*/ 85 w 109"/>
              <a:gd name="T55" fmla="*/ 115 h 120"/>
              <a:gd name="T56" fmla="*/ 61 w 109"/>
              <a:gd name="T5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9" h="120">
                <a:moveTo>
                  <a:pt x="61" y="120"/>
                </a:moveTo>
                <a:cubicBezTo>
                  <a:pt x="44" y="120"/>
                  <a:pt x="30" y="114"/>
                  <a:pt x="18" y="102"/>
                </a:cubicBezTo>
                <a:cubicBezTo>
                  <a:pt x="6" y="90"/>
                  <a:pt x="0" y="76"/>
                  <a:pt x="0" y="60"/>
                </a:cubicBezTo>
                <a:cubicBezTo>
                  <a:pt x="0" y="43"/>
                  <a:pt x="6" y="29"/>
                  <a:pt x="18" y="18"/>
                </a:cubicBezTo>
                <a:cubicBezTo>
                  <a:pt x="30" y="6"/>
                  <a:pt x="44" y="0"/>
                  <a:pt x="61" y="0"/>
                </a:cubicBezTo>
                <a:cubicBezTo>
                  <a:pt x="69" y="0"/>
                  <a:pt x="77" y="2"/>
                  <a:pt x="85" y="5"/>
                </a:cubicBezTo>
                <a:cubicBezTo>
                  <a:pt x="92" y="9"/>
                  <a:pt x="98" y="12"/>
                  <a:pt x="101" y="16"/>
                </a:cubicBezTo>
                <a:cubicBezTo>
                  <a:pt x="105" y="19"/>
                  <a:pt x="107" y="22"/>
                  <a:pt x="107" y="24"/>
                </a:cubicBezTo>
                <a:cubicBezTo>
                  <a:pt x="108" y="25"/>
                  <a:pt x="109" y="27"/>
                  <a:pt x="109" y="29"/>
                </a:cubicBezTo>
                <a:cubicBezTo>
                  <a:pt x="109" y="33"/>
                  <a:pt x="107" y="35"/>
                  <a:pt x="105" y="37"/>
                </a:cubicBezTo>
                <a:cubicBezTo>
                  <a:pt x="103" y="39"/>
                  <a:pt x="102" y="40"/>
                  <a:pt x="100" y="41"/>
                </a:cubicBezTo>
                <a:cubicBezTo>
                  <a:pt x="99" y="41"/>
                  <a:pt x="99" y="41"/>
                  <a:pt x="98" y="41"/>
                </a:cubicBezTo>
                <a:cubicBezTo>
                  <a:pt x="97" y="41"/>
                  <a:pt x="96" y="41"/>
                  <a:pt x="96" y="42"/>
                </a:cubicBezTo>
                <a:cubicBezTo>
                  <a:pt x="92" y="42"/>
                  <a:pt x="88" y="40"/>
                  <a:pt x="86" y="37"/>
                </a:cubicBezTo>
                <a:cubicBezTo>
                  <a:pt x="83" y="34"/>
                  <a:pt x="79" y="31"/>
                  <a:pt x="75" y="29"/>
                </a:cubicBezTo>
                <a:cubicBezTo>
                  <a:pt x="70" y="27"/>
                  <a:pt x="65" y="26"/>
                  <a:pt x="61" y="26"/>
                </a:cubicBezTo>
                <a:cubicBezTo>
                  <a:pt x="51" y="26"/>
                  <a:pt x="43" y="29"/>
                  <a:pt x="36" y="36"/>
                </a:cubicBezTo>
                <a:cubicBezTo>
                  <a:pt x="30" y="43"/>
                  <a:pt x="26" y="51"/>
                  <a:pt x="26" y="60"/>
                </a:cubicBezTo>
                <a:cubicBezTo>
                  <a:pt x="26" y="69"/>
                  <a:pt x="29" y="77"/>
                  <a:pt x="36" y="84"/>
                </a:cubicBezTo>
                <a:cubicBezTo>
                  <a:pt x="43" y="91"/>
                  <a:pt x="51" y="95"/>
                  <a:pt x="61" y="95"/>
                </a:cubicBezTo>
                <a:cubicBezTo>
                  <a:pt x="66" y="95"/>
                  <a:pt x="71" y="93"/>
                  <a:pt x="75" y="91"/>
                </a:cubicBezTo>
                <a:cubicBezTo>
                  <a:pt x="79" y="89"/>
                  <a:pt x="83" y="87"/>
                  <a:pt x="86" y="83"/>
                </a:cubicBezTo>
                <a:cubicBezTo>
                  <a:pt x="89" y="80"/>
                  <a:pt x="92" y="79"/>
                  <a:pt x="96" y="79"/>
                </a:cubicBezTo>
                <a:cubicBezTo>
                  <a:pt x="100" y="79"/>
                  <a:pt x="102" y="79"/>
                  <a:pt x="104" y="81"/>
                </a:cubicBezTo>
                <a:cubicBezTo>
                  <a:pt x="106" y="83"/>
                  <a:pt x="107" y="84"/>
                  <a:pt x="108" y="86"/>
                </a:cubicBezTo>
                <a:cubicBezTo>
                  <a:pt x="108" y="88"/>
                  <a:pt x="109" y="89"/>
                  <a:pt x="109" y="91"/>
                </a:cubicBezTo>
                <a:cubicBezTo>
                  <a:pt x="109" y="95"/>
                  <a:pt x="107" y="99"/>
                  <a:pt x="103" y="103"/>
                </a:cubicBezTo>
                <a:cubicBezTo>
                  <a:pt x="99" y="107"/>
                  <a:pt x="93" y="111"/>
                  <a:pt x="85" y="115"/>
                </a:cubicBezTo>
                <a:cubicBezTo>
                  <a:pt x="77" y="118"/>
                  <a:pt x="69" y="120"/>
                  <a:pt x="61" y="120"/>
                </a:cubicBezTo>
                <a:close/>
              </a:path>
            </a:pathLst>
          </a:custGeom>
          <a:solidFill>
            <a:srgbClr val="E600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10702926" y="5753100"/>
            <a:ext cx="334963" cy="373063"/>
          </a:xfrm>
          <a:custGeom>
            <a:avLst/>
            <a:gdLst>
              <a:gd name="T0" fmla="*/ 13 w 105"/>
              <a:gd name="T1" fmla="*/ 117 h 117"/>
              <a:gd name="T2" fmla="*/ 4 w 105"/>
              <a:gd name="T3" fmla="*/ 114 h 117"/>
              <a:gd name="T4" fmla="*/ 0 w 105"/>
              <a:gd name="T5" fmla="*/ 104 h 117"/>
              <a:gd name="T6" fmla="*/ 0 w 105"/>
              <a:gd name="T7" fmla="*/ 13 h 117"/>
              <a:gd name="T8" fmla="*/ 4 w 105"/>
              <a:gd name="T9" fmla="*/ 3 h 117"/>
              <a:gd name="T10" fmla="*/ 13 w 105"/>
              <a:gd name="T11" fmla="*/ 0 h 117"/>
              <a:gd name="T12" fmla="*/ 43 w 105"/>
              <a:gd name="T13" fmla="*/ 0 h 117"/>
              <a:gd name="T14" fmla="*/ 87 w 105"/>
              <a:gd name="T15" fmla="*/ 16 h 117"/>
              <a:gd name="T16" fmla="*/ 105 w 105"/>
              <a:gd name="T17" fmla="*/ 57 h 117"/>
              <a:gd name="T18" fmla="*/ 89 w 105"/>
              <a:gd name="T19" fmla="*/ 100 h 117"/>
              <a:gd name="T20" fmla="*/ 47 w 105"/>
              <a:gd name="T21" fmla="*/ 117 h 117"/>
              <a:gd name="T22" fmla="*/ 13 w 105"/>
              <a:gd name="T23" fmla="*/ 117 h 117"/>
              <a:gd name="T24" fmla="*/ 43 w 105"/>
              <a:gd name="T25" fmla="*/ 93 h 117"/>
              <a:gd name="T26" fmla="*/ 68 w 105"/>
              <a:gd name="T27" fmla="*/ 83 h 117"/>
              <a:gd name="T28" fmla="*/ 78 w 105"/>
              <a:gd name="T29" fmla="*/ 59 h 117"/>
              <a:gd name="T30" fmla="*/ 67 w 105"/>
              <a:gd name="T31" fmla="*/ 34 h 117"/>
              <a:gd name="T32" fmla="*/ 42 w 105"/>
              <a:gd name="T33" fmla="*/ 24 h 117"/>
              <a:gd name="T34" fmla="*/ 26 w 105"/>
              <a:gd name="T35" fmla="*/ 24 h 117"/>
              <a:gd name="T36" fmla="*/ 26 w 105"/>
              <a:gd name="T37" fmla="*/ 93 h 117"/>
              <a:gd name="T38" fmla="*/ 43 w 105"/>
              <a:gd name="T39" fmla="*/ 9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" h="117">
                <a:moveTo>
                  <a:pt x="13" y="117"/>
                </a:moveTo>
                <a:cubicBezTo>
                  <a:pt x="10" y="117"/>
                  <a:pt x="7" y="116"/>
                  <a:pt x="4" y="114"/>
                </a:cubicBezTo>
                <a:cubicBezTo>
                  <a:pt x="2" y="111"/>
                  <a:pt x="0" y="108"/>
                  <a:pt x="0" y="10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9"/>
                  <a:pt x="1" y="6"/>
                  <a:pt x="4" y="3"/>
                </a:cubicBezTo>
                <a:cubicBezTo>
                  <a:pt x="6" y="1"/>
                  <a:pt x="10" y="0"/>
                  <a:pt x="1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61" y="0"/>
                  <a:pt x="75" y="5"/>
                  <a:pt x="87" y="16"/>
                </a:cubicBezTo>
                <a:cubicBezTo>
                  <a:pt x="99" y="27"/>
                  <a:pt x="105" y="40"/>
                  <a:pt x="105" y="57"/>
                </a:cubicBezTo>
                <a:cubicBezTo>
                  <a:pt x="105" y="74"/>
                  <a:pt x="99" y="88"/>
                  <a:pt x="89" y="100"/>
                </a:cubicBezTo>
                <a:cubicBezTo>
                  <a:pt x="78" y="111"/>
                  <a:pt x="64" y="117"/>
                  <a:pt x="47" y="117"/>
                </a:cubicBezTo>
                <a:cubicBezTo>
                  <a:pt x="13" y="117"/>
                  <a:pt x="13" y="117"/>
                  <a:pt x="13" y="117"/>
                </a:cubicBezTo>
                <a:close/>
                <a:moveTo>
                  <a:pt x="43" y="93"/>
                </a:moveTo>
                <a:cubicBezTo>
                  <a:pt x="53" y="93"/>
                  <a:pt x="61" y="90"/>
                  <a:pt x="68" y="83"/>
                </a:cubicBezTo>
                <a:cubicBezTo>
                  <a:pt x="75" y="77"/>
                  <a:pt x="78" y="69"/>
                  <a:pt x="78" y="59"/>
                </a:cubicBezTo>
                <a:cubicBezTo>
                  <a:pt x="78" y="49"/>
                  <a:pt x="74" y="41"/>
                  <a:pt x="67" y="34"/>
                </a:cubicBezTo>
                <a:cubicBezTo>
                  <a:pt x="60" y="28"/>
                  <a:pt x="52" y="24"/>
                  <a:pt x="42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93"/>
                  <a:pt x="26" y="93"/>
                  <a:pt x="26" y="93"/>
                </a:cubicBezTo>
                <a:lnTo>
                  <a:pt x="43" y="93"/>
                </a:lnTo>
                <a:close/>
              </a:path>
            </a:pathLst>
          </a:custGeom>
          <a:solidFill>
            <a:srgbClr val="EB59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084426" y="488530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84426" y="515205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84426" y="5418801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84426" y="461856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323165" y="488530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323165" y="515205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323165" y="5418801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323165" y="461856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28972" y="275282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28972" y="301956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28972" y="328631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828972" y="2486076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593408" y="275282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593408" y="301956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593408" y="328631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593408" y="2486076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220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泪滴形 11"/>
          <p:cNvSpPr/>
          <p:nvPr/>
        </p:nvSpPr>
        <p:spPr>
          <a:xfrm>
            <a:off x="9213079" y="1243246"/>
            <a:ext cx="2104572" cy="2104572"/>
          </a:xfrm>
          <a:prstGeom prst="teardrop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81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89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泪滴形 47"/>
          <p:cNvSpPr/>
          <p:nvPr/>
        </p:nvSpPr>
        <p:spPr>
          <a:xfrm flipH="1">
            <a:off x="6935470" y="1243246"/>
            <a:ext cx="2104572" cy="2104572"/>
          </a:xfrm>
          <a:prstGeom prst="teardrop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泪滴形 48"/>
          <p:cNvSpPr/>
          <p:nvPr/>
        </p:nvSpPr>
        <p:spPr>
          <a:xfrm flipH="1" flipV="1">
            <a:off x="6935470" y="3513031"/>
            <a:ext cx="2104572" cy="2104572"/>
          </a:xfrm>
          <a:prstGeom prst="teardrop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189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81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泪滴形 49"/>
          <p:cNvSpPr/>
          <p:nvPr/>
        </p:nvSpPr>
        <p:spPr>
          <a:xfrm flipV="1">
            <a:off x="9213079" y="3513031"/>
            <a:ext cx="2104572" cy="2104572"/>
          </a:xfrm>
          <a:prstGeom prst="teardrop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135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27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266"/>
          <p:cNvSpPr>
            <a:spLocks noChangeAspect="1" noEditPoints="1"/>
          </p:cNvSpPr>
          <p:nvPr/>
        </p:nvSpPr>
        <p:spPr bwMode="auto">
          <a:xfrm>
            <a:off x="10606009" y="4067077"/>
            <a:ext cx="468000" cy="512754"/>
          </a:xfrm>
          <a:custGeom>
            <a:avLst/>
            <a:gdLst>
              <a:gd name="T0" fmla="*/ 62 w 183"/>
              <a:gd name="T1" fmla="*/ 22 h 200"/>
              <a:gd name="T2" fmla="*/ 36 w 183"/>
              <a:gd name="T3" fmla="*/ 11 h 200"/>
              <a:gd name="T4" fmla="*/ 0 w 183"/>
              <a:gd name="T5" fmla="*/ 48 h 200"/>
              <a:gd name="T6" fmla="*/ 9 w 183"/>
              <a:gd name="T7" fmla="*/ 73 h 200"/>
              <a:gd name="T8" fmla="*/ 62 w 183"/>
              <a:gd name="T9" fmla="*/ 22 h 200"/>
              <a:gd name="T10" fmla="*/ 147 w 183"/>
              <a:gd name="T11" fmla="*/ 11 h 200"/>
              <a:gd name="T12" fmla="*/ 119 w 183"/>
              <a:gd name="T13" fmla="*/ 23 h 200"/>
              <a:gd name="T14" fmla="*/ 170 w 183"/>
              <a:gd name="T15" fmla="*/ 76 h 200"/>
              <a:gd name="T16" fmla="*/ 183 w 183"/>
              <a:gd name="T17" fmla="*/ 48 h 200"/>
              <a:gd name="T18" fmla="*/ 147 w 183"/>
              <a:gd name="T19" fmla="*/ 11 h 200"/>
              <a:gd name="T20" fmla="*/ 169 w 183"/>
              <a:gd name="T21" fmla="*/ 103 h 200"/>
              <a:gd name="T22" fmla="*/ 96 w 183"/>
              <a:gd name="T23" fmla="*/ 23 h 200"/>
              <a:gd name="T24" fmla="*/ 96 w 183"/>
              <a:gd name="T25" fmla="*/ 6 h 200"/>
              <a:gd name="T26" fmla="*/ 98 w 183"/>
              <a:gd name="T27" fmla="*/ 6 h 200"/>
              <a:gd name="T28" fmla="*/ 102 w 183"/>
              <a:gd name="T29" fmla="*/ 3 h 200"/>
              <a:gd name="T30" fmla="*/ 98 w 183"/>
              <a:gd name="T31" fmla="*/ 0 h 200"/>
              <a:gd name="T32" fmla="*/ 81 w 183"/>
              <a:gd name="T33" fmla="*/ 0 h 200"/>
              <a:gd name="T34" fmla="*/ 78 w 183"/>
              <a:gd name="T35" fmla="*/ 3 h 200"/>
              <a:gd name="T36" fmla="*/ 81 w 183"/>
              <a:gd name="T37" fmla="*/ 6 h 200"/>
              <a:gd name="T38" fmla="*/ 84 w 183"/>
              <a:gd name="T39" fmla="*/ 6 h 200"/>
              <a:gd name="T40" fmla="*/ 84 w 183"/>
              <a:gd name="T41" fmla="*/ 23 h 200"/>
              <a:gd name="T42" fmla="*/ 9 w 183"/>
              <a:gd name="T43" fmla="*/ 103 h 200"/>
              <a:gd name="T44" fmla="*/ 38 w 183"/>
              <a:gd name="T45" fmla="*/ 164 h 200"/>
              <a:gd name="T46" fmla="*/ 29 w 183"/>
              <a:gd name="T47" fmla="*/ 190 h 200"/>
              <a:gd name="T48" fmla="*/ 33 w 183"/>
              <a:gd name="T49" fmla="*/ 198 h 200"/>
              <a:gd name="T50" fmla="*/ 35 w 183"/>
              <a:gd name="T51" fmla="*/ 199 h 200"/>
              <a:gd name="T52" fmla="*/ 43 w 183"/>
              <a:gd name="T53" fmla="*/ 196 h 200"/>
              <a:gd name="T54" fmla="*/ 53 w 183"/>
              <a:gd name="T55" fmla="*/ 174 h 200"/>
              <a:gd name="T56" fmla="*/ 89 w 183"/>
              <a:gd name="T57" fmla="*/ 183 h 200"/>
              <a:gd name="T58" fmla="*/ 125 w 183"/>
              <a:gd name="T59" fmla="*/ 174 h 200"/>
              <a:gd name="T60" fmla="*/ 136 w 183"/>
              <a:gd name="T61" fmla="*/ 196 h 200"/>
              <a:gd name="T62" fmla="*/ 144 w 183"/>
              <a:gd name="T63" fmla="*/ 199 h 200"/>
              <a:gd name="T64" fmla="*/ 146 w 183"/>
              <a:gd name="T65" fmla="*/ 198 h 200"/>
              <a:gd name="T66" fmla="*/ 149 w 183"/>
              <a:gd name="T67" fmla="*/ 190 h 200"/>
              <a:gd name="T68" fmla="*/ 141 w 183"/>
              <a:gd name="T69" fmla="*/ 164 h 200"/>
              <a:gd name="T70" fmla="*/ 169 w 183"/>
              <a:gd name="T71" fmla="*/ 103 h 200"/>
              <a:gd name="T72" fmla="*/ 89 w 183"/>
              <a:gd name="T73" fmla="*/ 167 h 200"/>
              <a:gd name="T74" fmla="*/ 25 w 183"/>
              <a:gd name="T75" fmla="*/ 103 h 200"/>
              <a:gd name="T76" fmla="*/ 89 w 183"/>
              <a:gd name="T77" fmla="*/ 39 h 200"/>
              <a:gd name="T78" fmla="*/ 153 w 183"/>
              <a:gd name="T79" fmla="*/ 103 h 200"/>
              <a:gd name="T80" fmla="*/ 89 w 183"/>
              <a:gd name="T81" fmla="*/ 167 h 200"/>
              <a:gd name="T82" fmla="*/ 97 w 183"/>
              <a:gd name="T83" fmla="*/ 111 h 200"/>
              <a:gd name="T84" fmla="*/ 100 w 183"/>
              <a:gd name="T85" fmla="*/ 103 h 200"/>
              <a:gd name="T86" fmla="*/ 91 w 183"/>
              <a:gd name="T87" fmla="*/ 92 h 200"/>
              <a:gd name="T88" fmla="*/ 91 w 183"/>
              <a:gd name="T89" fmla="*/ 55 h 200"/>
              <a:gd name="T90" fmla="*/ 89 w 183"/>
              <a:gd name="T91" fmla="*/ 53 h 200"/>
              <a:gd name="T92" fmla="*/ 87 w 183"/>
              <a:gd name="T93" fmla="*/ 55 h 200"/>
              <a:gd name="T94" fmla="*/ 87 w 183"/>
              <a:gd name="T95" fmla="*/ 92 h 200"/>
              <a:gd name="T96" fmla="*/ 78 w 183"/>
              <a:gd name="T97" fmla="*/ 103 h 200"/>
              <a:gd name="T98" fmla="*/ 89 w 183"/>
              <a:gd name="T99" fmla="*/ 114 h 200"/>
              <a:gd name="T100" fmla="*/ 93 w 183"/>
              <a:gd name="T101" fmla="*/ 113 h 200"/>
              <a:gd name="T102" fmla="*/ 104 w 183"/>
              <a:gd name="T103" fmla="*/ 131 h 200"/>
              <a:gd name="T104" fmla="*/ 107 w 183"/>
              <a:gd name="T105" fmla="*/ 132 h 200"/>
              <a:gd name="T106" fmla="*/ 108 w 183"/>
              <a:gd name="T107" fmla="*/ 129 h 200"/>
              <a:gd name="T108" fmla="*/ 97 w 183"/>
              <a:gd name="T109" fmla="*/ 11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00">
                <a:moveTo>
                  <a:pt x="62" y="22"/>
                </a:moveTo>
                <a:cubicBezTo>
                  <a:pt x="56" y="15"/>
                  <a:pt x="46" y="11"/>
                  <a:pt x="36" y="11"/>
                </a:cubicBezTo>
                <a:cubicBezTo>
                  <a:pt x="16" y="11"/>
                  <a:pt x="0" y="28"/>
                  <a:pt x="0" y="48"/>
                </a:cubicBezTo>
                <a:cubicBezTo>
                  <a:pt x="0" y="57"/>
                  <a:pt x="3" y="66"/>
                  <a:pt x="9" y="73"/>
                </a:cubicBezTo>
                <a:cubicBezTo>
                  <a:pt x="18" y="49"/>
                  <a:pt x="38" y="30"/>
                  <a:pt x="62" y="22"/>
                </a:cubicBezTo>
                <a:close/>
                <a:moveTo>
                  <a:pt x="147" y="11"/>
                </a:moveTo>
                <a:cubicBezTo>
                  <a:pt x="136" y="11"/>
                  <a:pt x="126" y="16"/>
                  <a:pt x="119" y="23"/>
                </a:cubicBezTo>
                <a:cubicBezTo>
                  <a:pt x="143" y="32"/>
                  <a:pt x="162" y="52"/>
                  <a:pt x="170" y="76"/>
                </a:cubicBezTo>
                <a:cubicBezTo>
                  <a:pt x="178" y="69"/>
                  <a:pt x="183" y="59"/>
                  <a:pt x="183" y="48"/>
                </a:cubicBezTo>
                <a:cubicBezTo>
                  <a:pt x="183" y="28"/>
                  <a:pt x="167" y="11"/>
                  <a:pt x="147" y="11"/>
                </a:cubicBezTo>
                <a:close/>
                <a:moveTo>
                  <a:pt x="169" y="103"/>
                </a:moveTo>
                <a:cubicBezTo>
                  <a:pt x="169" y="61"/>
                  <a:pt x="137" y="26"/>
                  <a:pt x="96" y="23"/>
                </a:cubicBezTo>
                <a:cubicBezTo>
                  <a:pt x="96" y="6"/>
                  <a:pt x="96" y="6"/>
                  <a:pt x="96" y="6"/>
                </a:cubicBezTo>
                <a:cubicBezTo>
                  <a:pt x="98" y="6"/>
                  <a:pt x="98" y="6"/>
                  <a:pt x="98" y="6"/>
                </a:cubicBezTo>
                <a:cubicBezTo>
                  <a:pt x="100" y="6"/>
                  <a:pt x="102" y="5"/>
                  <a:pt x="102" y="3"/>
                </a:cubicBezTo>
                <a:cubicBezTo>
                  <a:pt x="102" y="1"/>
                  <a:pt x="100" y="0"/>
                  <a:pt x="9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0"/>
                  <a:pt x="78" y="1"/>
                  <a:pt x="78" y="3"/>
                </a:cubicBezTo>
                <a:cubicBezTo>
                  <a:pt x="78" y="5"/>
                  <a:pt x="80" y="6"/>
                  <a:pt x="81" y="6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23"/>
                  <a:pt x="84" y="23"/>
                  <a:pt x="84" y="23"/>
                </a:cubicBezTo>
                <a:cubicBezTo>
                  <a:pt x="42" y="25"/>
                  <a:pt x="9" y="60"/>
                  <a:pt x="9" y="103"/>
                </a:cubicBezTo>
                <a:cubicBezTo>
                  <a:pt x="9" y="127"/>
                  <a:pt x="20" y="150"/>
                  <a:pt x="38" y="164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28" y="194"/>
                  <a:pt x="30" y="197"/>
                  <a:pt x="33" y="198"/>
                </a:cubicBezTo>
                <a:cubicBezTo>
                  <a:pt x="35" y="199"/>
                  <a:pt x="35" y="199"/>
                  <a:pt x="35" y="199"/>
                </a:cubicBezTo>
                <a:cubicBezTo>
                  <a:pt x="38" y="200"/>
                  <a:pt x="41" y="199"/>
                  <a:pt x="43" y="196"/>
                </a:cubicBezTo>
                <a:cubicBezTo>
                  <a:pt x="53" y="174"/>
                  <a:pt x="53" y="174"/>
                  <a:pt x="53" y="174"/>
                </a:cubicBezTo>
                <a:cubicBezTo>
                  <a:pt x="64" y="180"/>
                  <a:pt x="76" y="183"/>
                  <a:pt x="89" y="183"/>
                </a:cubicBezTo>
                <a:cubicBezTo>
                  <a:pt x="102" y="183"/>
                  <a:pt x="114" y="180"/>
                  <a:pt x="125" y="174"/>
                </a:cubicBezTo>
                <a:cubicBezTo>
                  <a:pt x="136" y="196"/>
                  <a:pt x="136" y="196"/>
                  <a:pt x="136" y="196"/>
                </a:cubicBezTo>
                <a:cubicBezTo>
                  <a:pt x="137" y="199"/>
                  <a:pt x="141" y="200"/>
                  <a:pt x="144" y="199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49" y="197"/>
                  <a:pt x="150" y="194"/>
                  <a:pt x="149" y="190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58" y="149"/>
                  <a:pt x="169" y="127"/>
                  <a:pt x="169" y="103"/>
                </a:cubicBezTo>
                <a:close/>
                <a:moveTo>
                  <a:pt x="89" y="167"/>
                </a:moveTo>
                <a:cubicBezTo>
                  <a:pt x="54" y="167"/>
                  <a:pt x="25" y="138"/>
                  <a:pt x="25" y="103"/>
                </a:cubicBezTo>
                <a:cubicBezTo>
                  <a:pt x="25" y="67"/>
                  <a:pt x="54" y="39"/>
                  <a:pt x="89" y="39"/>
                </a:cubicBezTo>
                <a:cubicBezTo>
                  <a:pt x="124" y="39"/>
                  <a:pt x="153" y="67"/>
                  <a:pt x="153" y="103"/>
                </a:cubicBezTo>
                <a:cubicBezTo>
                  <a:pt x="153" y="138"/>
                  <a:pt x="124" y="167"/>
                  <a:pt x="89" y="167"/>
                </a:cubicBezTo>
                <a:close/>
                <a:moveTo>
                  <a:pt x="97" y="111"/>
                </a:moveTo>
                <a:cubicBezTo>
                  <a:pt x="99" y="109"/>
                  <a:pt x="100" y="106"/>
                  <a:pt x="100" y="103"/>
                </a:cubicBezTo>
                <a:cubicBezTo>
                  <a:pt x="100" y="97"/>
                  <a:pt x="96" y="93"/>
                  <a:pt x="91" y="92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4"/>
                  <a:pt x="90" y="53"/>
                  <a:pt x="89" y="53"/>
                </a:cubicBezTo>
                <a:cubicBezTo>
                  <a:pt x="88" y="53"/>
                  <a:pt x="87" y="54"/>
                  <a:pt x="87" y="55"/>
                </a:cubicBezTo>
                <a:cubicBezTo>
                  <a:pt x="87" y="92"/>
                  <a:pt x="87" y="92"/>
                  <a:pt x="87" y="92"/>
                </a:cubicBezTo>
                <a:cubicBezTo>
                  <a:pt x="82" y="93"/>
                  <a:pt x="78" y="97"/>
                  <a:pt x="78" y="103"/>
                </a:cubicBezTo>
                <a:cubicBezTo>
                  <a:pt x="78" y="109"/>
                  <a:pt x="83" y="114"/>
                  <a:pt x="89" y="114"/>
                </a:cubicBezTo>
                <a:cubicBezTo>
                  <a:pt x="90" y="114"/>
                  <a:pt x="92" y="114"/>
                  <a:pt x="93" y="113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5" y="132"/>
                  <a:pt x="106" y="133"/>
                  <a:pt x="107" y="132"/>
                </a:cubicBezTo>
                <a:cubicBezTo>
                  <a:pt x="108" y="131"/>
                  <a:pt x="109" y="130"/>
                  <a:pt x="108" y="129"/>
                </a:cubicBezTo>
                <a:lnTo>
                  <a:pt x="97" y="111"/>
                </a:lnTo>
                <a:close/>
              </a:path>
            </a:pathLst>
          </a:custGeom>
          <a:solidFill>
            <a:srgbClr val="F1891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07"/>
          <p:cNvSpPr>
            <a:spLocks noChangeAspect="1" noEditPoints="1"/>
          </p:cNvSpPr>
          <p:nvPr/>
        </p:nvSpPr>
        <p:spPr bwMode="auto">
          <a:xfrm>
            <a:off x="8253204" y="1688808"/>
            <a:ext cx="360000" cy="525925"/>
          </a:xfrm>
          <a:custGeom>
            <a:avLst/>
            <a:gdLst>
              <a:gd name="T0" fmla="*/ 151 w 243"/>
              <a:gd name="T1" fmla="*/ 4 h 354"/>
              <a:gd name="T2" fmla="*/ 236 w 243"/>
              <a:gd name="T3" fmla="*/ 91 h 354"/>
              <a:gd name="T4" fmla="*/ 212 w 243"/>
              <a:gd name="T5" fmla="*/ 202 h 354"/>
              <a:gd name="T6" fmla="*/ 201 w 243"/>
              <a:gd name="T7" fmla="*/ 243 h 354"/>
              <a:gd name="T8" fmla="*/ 199 w 243"/>
              <a:gd name="T9" fmla="*/ 276 h 354"/>
              <a:gd name="T10" fmla="*/ 183 w 243"/>
              <a:gd name="T11" fmla="*/ 322 h 354"/>
              <a:gd name="T12" fmla="*/ 143 w 243"/>
              <a:gd name="T13" fmla="*/ 354 h 354"/>
              <a:gd name="T14" fmla="*/ 63 w 243"/>
              <a:gd name="T15" fmla="*/ 328 h 354"/>
              <a:gd name="T16" fmla="*/ 43 w 243"/>
              <a:gd name="T17" fmla="*/ 281 h 354"/>
              <a:gd name="T18" fmla="*/ 43 w 243"/>
              <a:gd name="T19" fmla="*/ 253 h 354"/>
              <a:gd name="T20" fmla="*/ 39 w 243"/>
              <a:gd name="T21" fmla="*/ 231 h 354"/>
              <a:gd name="T22" fmla="*/ 10 w 243"/>
              <a:gd name="T23" fmla="*/ 163 h 354"/>
              <a:gd name="T24" fmla="*/ 74 w 243"/>
              <a:gd name="T25" fmla="*/ 10 h 354"/>
              <a:gd name="T26" fmla="*/ 114 w 243"/>
              <a:gd name="T27" fmla="*/ 0 h 354"/>
              <a:gd name="T28" fmla="*/ 121 w 243"/>
              <a:gd name="T29" fmla="*/ 245 h 354"/>
              <a:gd name="T30" fmla="*/ 180 w 243"/>
              <a:gd name="T31" fmla="*/ 233 h 354"/>
              <a:gd name="T32" fmla="*/ 205 w 243"/>
              <a:gd name="T33" fmla="*/ 168 h 354"/>
              <a:gd name="T34" fmla="*/ 182 w 243"/>
              <a:gd name="T35" fmla="*/ 44 h 354"/>
              <a:gd name="T36" fmla="*/ 26 w 243"/>
              <a:gd name="T37" fmla="*/ 138 h 354"/>
              <a:gd name="T38" fmla="*/ 62 w 243"/>
              <a:gd name="T39" fmla="*/ 235 h 354"/>
              <a:gd name="T40" fmla="*/ 121 w 243"/>
              <a:gd name="T41" fmla="*/ 245 h 354"/>
              <a:gd name="T42" fmla="*/ 74 w 243"/>
              <a:gd name="T43" fmla="*/ 254 h 354"/>
              <a:gd name="T44" fmla="*/ 74 w 243"/>
              <a:gd name="T45" fmla="*/ 274 h 354"/>
              <a:gd name="T46" fmla="*/ 169 w 243"/>
              <a:gd name="T47" fmla="*/ 274 h 354"/>
              <a:gd name="T48" fmla="*/ 169 w 243"/>
              <a:gd name="T49" fmla="*/ 254 h 354"/>
              <a:gd name="T50" fmla="*/ 121 w 243"/>
              <a:gd name="T51" fmla="*/ 283 h 354"/>
              <a:gd name="T52" fmla="*/ 64 w 243"/>
              <a:gd name="T53" fmla="*/ 289 h 354"/>
              <a:gd name="T54" fmla="*/ 140 w 243"/>
              <a:gd name="T55" fmla="*/ 303 h 354"/>
              <a:gd name="T56" fmla="*/ 178 w 243"/>
              <a:gd name="T57" fmla="*/ 297 h 354"/>
              <a:gd name="T58" fmla="*/ 121 w 243"/>
              <a:gd name="T59" fmla="*/ 283 h 354"/>
              <a:gd name="T60" fmla="*/ 100 w 243"/>
              <a:gd name="T61" fmla="*/ 332 h 354"/>
              <a:gd name="T62" fmla="*/ 159 w 243"/>
              <a:gd name="T63" fmla="*/ 31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3" h="354">
                <a:moveTo>
                  <a:pt x="128" y="0"/>
                </a:moveTo>
                <a:cubicBezTo>
                  <a:pt x="136" y="1"/>
                  <a:pt x="144" y="2"/>
                  <a:pt x="151" y="4"/>
                </a:cubicBezTo>
                <a:cubicBezTo>
                  <a:pt x="172" y="9"/>
                  <a:pt x="190" y="20"/>
                  <a:pt x="205" y="35"/>
                </a:cubicBezTo>
                <a:cubicBezTo>
                  <a:pt x="221" y="51"/>
                  <a:pt x="231" y="69"/>
                  <a:pt x="236" y="91"/>
                </a:cubicBezTo>
                <a:cubicBezTo>
                  <a:pt x="243" y="121"/>
                  <a:pt x="240" y="149"/>
                  <a:pt x="225" y="177"/>
                </a:cubicBezTo>
                <a:cubicBezTo>
                  <a:pt x="221" y="185"/>
                  <a:pt x="216" y="194"/>
                  <a:pt x="212" y="202"/>
                </a:cubicBezTo>
                <a:cubicBezTo>
                  <a:pt x="206" y="214"/>
                  <a:pt x="203" y="226"/>
                  <a:pt x="202" y="238"/>
                </a:cubicBezTo>
                <a:cubicBezTo>
                  <a:pt x="202" y="240"/>
                  <a:pt x="201" y="241"/>
                  <a:pt x="201" y="243"/>
                </a:cubicBezTo>
                <a:cubicBezTo>
                  <a:pt x="200" y="246"/>
                  <a:pt x="200" y="255"/>
                  <a:pt x="200" y="258"/>
                </a:cubicBezTo>
                <a:cubicBezTo>
                  <a:pt x="202" y="264"/>
                  <a:pt x="201" y="270"/>
                  <a:pt x="199" y="276"/>
                </a:cubicBezTo>
                <a:cubicBezTo>
                  <a:pt x="198" y="278"/>
                  <a:pt x="198" y="279"/>
                  <a:pt x="199" y="281"/>
                </a:cubicBezTo>
                <a:cubicBezTo>
                  <a:pt x="205" y="297"/>
                  <a:pt x="198" y="314"/>
                  <a:pt x="183" y="322"/>
                </a:cubicBezTo>
                <a:cubicBezTo>
                  <a:pt x="181" y="322"/>
                  <a:pt x="180" y="324"/>
                  <a:pt x="180" y="325"/>
                </a:cubicBezTo>
                <a:cubicBezTo>
                  <a:pt x="173" y="342"/>
                  <a:pt x="161" y="353"/>
                  <a:pt x="143" y="354"/>
                </a:cubicBezTo>
                <a:cubicBezTo>
                  <a:pt x="127" y="354"/>
                  <a:pt x="111" y="354"/>
                  <a:pt x="96" y="353"/>
                </a:cubicBezTo>
                <a:cubicBezTo>
                  <a:pt x="80" y="352"/>
                  <a:pt x="69" y="342"/>
                  <a:pt x="63" y="328"/>
                </a:cubicBezTo>
                <a:cubicBezTo>
                  <a:pt x="62" y="324"/>
                  <a:pt x="60" y="322"/>
                  <a:pt x="57" y="321"/>
                </a:cubicBezTo>
                <a:cubicBezTo>
                  <a:pt x="43" y="313"/>
                  <a:pt x="37" y="296"/>
                  <a:pt x="43" y="281"/>
                </a:cubicBezTo>
                <a:cubicBezTo>
                  <a:pt x="44" y="279"/>
                  <a:pt x="44" y="278"/>
                  <a:pt x="43" y="276"/>
                </a:cubicBezTo>
                <a:cubicBezTo>
                  <a:pt x="40" y="268"/>
                  <a:pt x="40" y="261"/>
                  <a:pt x="43" y="253"/>
                </a:cubicBezTo>
                <a:cubicBezTo>
                  <a:pt x="43" y="252"/>
                  <a:pt x="43" y="250"/>
                  <a:pt x="43" y="248"/>
                </a:cubicBezTo>
                <a:cubicBezTo>
                  <a:pt x="41" y="242"/>
                  <a:pt x="40" y="237"/>
                  <a:pt x="39" y="231"/>
                </a:cubicBezTo>
                <a:cubicBezTo>
                  <a:pt x="37" y="218"/>
                  <a:pt x="32" y="206"/>
                  <a:pt x="26" y="195"/>
                </a:cubicBezTo>
                <a:cubicBezTo>
                  <a:pt x="21" y="184"/>
                  <a:pt x="15" y="174"/>
                  <a:pt x="10" y="163"/>
                </a:cubicBezTo>
                <a:cubicBezTo>
                  <a:pt x="2" y="143"/>
                  <a:pt x="0" y="121"/>
                  <a:pt x="4" y="100"/>
                </a:cubicBezTo>
                <a:cubicBezTo>
                  <a:pt x="11" y="57"/>
                  <a:pt x="35" y="27"/>
                  <a:pt x="74" y="10"/>
                </a:cubicBezTo>
                <a:cubicBezTo>
                  <a:pt x="86" y="4"/>
                  <a:pt x="98" y="1"/>
                  <a:pt x="111" y="1"/>
                </a:cubicBezTo>
                <a:cubicBezTo>
                  <a:pt x="112" y="0"/>
                  <a:pt x="113" y="0"/>
                  <a:pt x="114" y="0"/>
                </a:cubicBezTo>
                <a:lnTo>
                  <a:pt x="128" y="0"/>
                </a:lnTo>
                <a:close/>
                <a:moveTo>
                  <a:pt x="121" y="245"/>
                </a:moveTo>
                <a:cubicBezTo>
                  <a:pt x="136" y="245"/>
                  <a:pt x="151" y="245"/>
                  <a:pt x="167" y="245"/>
                </a:cubicBezTo>
                <a:cubicBezTo>
                  <a:pt x="176" y="245"/>
                  <a:pt x="179" y="242"/>
                  <a:pt x="180" y="233"/>
                </a:cubicBezTo>
                <a:cubicBezTo>
                  <a:pt x="182" y="223"/>
                  <a:pt x="184" y="213"/>
                  <a:pt x="187" y="203"/>
                </a:cubicBezTo>
                <a:cubicBezTo>
                  <a:pt x="192" y="191"/>
                  <a:pt x="199" y="180"/>
                  <a:pt x="205" y="168"/>
                </a:cubicBezTo>
                <a:cubicBezTo>
                  <a:pt x="212" y="156"/>
                  <a:pt x="216" y="143"/>
                  <a:pt x="217" y="128"/>
                </a:cubicBezTo>
                <a:cubicBezTo>
                  <a:pt x="220" y="94"/>
                  <a:pt x="208" y="66"/>
                  <a:pt x="182" y="44"/>
                </a:cubicBezTo>
                <a:cubicBezTo>
                  <a:pt x="149" y="17"/>
                  <a:pt x="106" y="15"/>
                  <a:pt x="70" y="37"/>
                </a:cubicBezTo>
                <a:cubicBezTo>
                  <a:pt x="35" y="58"/>
                  <a:pt x="19" y="98"/>
                  <a:pt x="26" y="138"/>
                </a:cubicBezTo>
                <a:cubicBezTo>
                  <a:pt x="28" y="152"/>
                  <a:pt x="35" y="165"/>
                  <a:pt x="42" y="177"/>
                </a:cubicBezTo>
                <a:cubicBezTo>
                  <a:pt x="52" y="195"/>
                  <a:pt x="60" y="214"/>
                  <a:pt x="62" y="235"/>
                </a:cubicBezTo>
                <a:cubicBezTo>
                  <a:pt x="62" y="242"/>
                  <a:pt x="66" y="245"/>
                  <a:pt x="73" y="245"/>
                </a:cubicBezTo>
                <a:cubicBezTo>
                  <a:pt x="89" y="245"/>
                  <a:pt x="105" y="245"/>
                  <a:pt x="121" y="245"/>
                </a:cubicBezTo>
                <a:moveTo>
                  <a:pt x="121" y="254"/>
                </a:moveTo>
                <a:cubicBezTo>
                  <a:pt x="105" y="254"/>
                  <a:pt x="89" y="254"/>
                  <a:pt x="74" y="254"/>
                </a:cubicBezTo>
                <a:cubicBezTo>
                  <a:pt x="69" y="254"/>
                  <a:pt x="65" y="256"/>
                  <a:pt x="64" y="260"/>
                </a:cubicBezTo>
                <a:cubicBezTo>
                  <a:pt x="61" y="267"/>
                  <a:pt x="66" y="274"/>
                  <a:pt x="74" y="274"/>
                </a:cubicBezTo>
                <a:cubicBezTo>
                  <a:pt x="96" y="274"/>
                  <a:pt x="118" y="274"/>
                  <a:pt x="140" y="274"/>
                </a:cubicBezTo>
                <a:cubicBezTo>
                  <a:pt x="149" y="274"/>
                  <a:pt x="159" y="274"/>
                  <a:pt x="169" y="274"/>
                </a:cubicBezTo>
                <a:cubicBezTo>
                  <a:pt x="173" y="274"/>
                  <a:pt x="176" y="272"/>
                  <a:pt x="178" y="268"/>
                </a:cubicBezTo>
                <a:cubicBezTo>
                  <a:pt x="181" y="261"/>
                  <a:pt x="176" y="254"/>
                  <a:pt x="169" y="254"/>
                </a:cubicBezTo>
                <a:cubicBezTo>
                  <a:pt x="153" y="254"/>
                  <a:pt x="137" y="254"/>
                  <a:pt x="121" y="254"/>
                </a:cubicBezTo>
                <a:moveTo>
                  <a:pt x="121" y="283"/>
                </a:moveTo>
                <a:cubicBezTo>
                  <a:pt x="105" y="283"/>
                  <a:pt x="89" y="283"/>
                  <a:pt x="74" y="283"/>
                </a:cubicBezTo>
                <a:cubicBezTo>
                  <a:pt x="69" y="283"/>
                  <a:pt x="65" y="285"/>
                  <a:pt x="64" y="289"/>
                </a:cubicBezTo>
                <a:cubicBezTo>
                  <a:pt x="61" y="296"/>
                  <a:pt x="66" y="303"/>
                  <a:pt x="74" y="303"/>
                </a:cubicBezTo>
                <a:cubicBezTo>
                  <a:pt x="96" y="303"/>
                  <a:pt x="118" y="303"/>
                  <a:pt x="140" y="303"/>
                </a:cubicBezTo>
                <a:cubicBezTo>
                  <a:pt x="149" y="303"/>
                  <a:pt x="159" y="303"/>
                  <a:pt x="169" y="303"/>
                </a:cubicBezTo>
                <a:cubicBezTo>
                  <a:pt x="173" y="303"/>
                  <a:pt x="176" y="301"/>
                  <a:pt x="178" y="297"/>
                </a:cubicBezTo>
                <a:cubicBezTo>
                  <a:pt x="181" y="290"/>
                  <a:pt x="176" y="283"/>
                  <a:pt x="169" y="283"/>
                </a:cubicBezTo>
                <a:cubicBezTo>
                  <a:pt x="153" y="283"/>
                  <a:pt x="137" y="283"/>
                  <a:pt x="121" y="283"/>
                </a:cubicBezTo>
                <a:moveTo>
                  <a:pt x="82" y="313"/>
                </a:moveTo>
                <a:cubicBezTo>
                  <a:pt x="82" y="323"/>
                  <a:pt x="90" y="331"/>
                  <a:pt x="100" y="332"/>
                </a:cubicBezTo>
                <a:cubicBezTo>
                  <a:pt x="114" y="332"/>
                  <a:pt x="128" y="332"/>
                  <a:pt x="142" y="332"/>
                </a:cubicBezTo>
                <a:cubicBezTo>
                  <a:pt x="152" y="331"/>
                  <a:pt x="159" y="323"/>
                  <a:pt x="159" y="313"/>
                </a:cubicBezTo>
                <a:lnTo>
                  <a:pt x="82" y="313"/>
                </a:lnTo>
                <a:close/>
              </a:path>
            </a:pathLst>
          </a:custGeom>
          <a:solidFill>
            <a:srgbClr val="8F7EB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10642009" y="1695911"/>
            <a:ext cx="396000" cy="577624"/>
            <a:chOff x="1797050" y="5657850"/>
            <a:chExt cx="422275" cy="615950"/>
          </a:xfrm>
          <a:solidFill>
            <a:srgbClr val="20A0D5"/>
          </a:solidFill>
        </p:grpSpPr>
        <p:sp>
          <p:nvSpPr>
            <p:cNvPr id="64" name="Oval 114"/>
            <p:cNvSpPr>
              <a:spLocks noChangeArrowheads="1"/>
            </p:cNvSpPr>
            <p:nvPr/>
          </p:nvSpPr>
          <p:spPr bwMode="auto">
            <a:xfrm>
              <a:off x="1970088" y="5832475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115"/>
            <p:cNvSpPr>
              <a:spLocks noChangeArrowheads="1"/>
            </p:cNvSpPr>
            <p:nvPr/>
          </p:nvSpPr>
          <p:spPr bwMode="auto">
            <a:xfrm>
              <a:off x="1970088" y="6062663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16"/>
            <p:cNvSpPr>
              <a:spLocks noChangeArrowheads="1"/>
            </p:cNvSpPr>
            <p:nvPr/>
          </p:nvSpPr>
          <p:spPr bwMode="auto">
            <a:xfrm>
              <a:off x="1854200" y="5946775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17"/>
            <p:cNvSpPr>
              <a:spLocks noChangeArrowheads="1"/>
            </p:cNvSpPr>
            <p:nvPr/>
          </p:nvSpPr>
          <p:spPr bwMode="auto">
            <a:xfrm>
              <a:off x="2084388" y="5946775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18"/>
            <p:cNvSpPr>
              <a:spLocks/>
            </p:cNvSpPr>
            <p:nvPr/>
          </p:nvSpPr>
          <p:spPr bwMode="auto">
            <a:xfrm>
              <a:off x="1887538" y="6024563"/>
              <a:ext cx="38100" cy="42862"/>
            </a:xfrm>
            <a:custGeom>
              <a:avLst/>
              <a:gdLst>
                <a:gd name="T0" fmla="*/ 1 w 8"/>
                <a:gd name="T1" fmla="*/ 2 h 9"/>
                <a:gd name="T2" fmla="*/ 1 w 8"/>
                <a:gd name="T3" fmla="*/ 7 h 9"/>
                <a:gd name="T4" fmla="*/ 7 w 8"/>
                <a:gd name="T5" fmla="*/ 7 h 9"/>
                <a:gd name="T6" fmla="*/ 7 w 8"/>
                <a:gd name="T7" fmla="*/ 2 h 9"/>
                <a:gd name="T8" fmla="*/ 1 w 8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1" y="2"/>
                  </a:moveTo>
                  <a:cubicBezTo>
                    <a:pt x="0" y="3"/>
                    <a:pt x="0" y="6"/>
                    <a:pt x="1" y="7"/>
                  </a:cubicBezTo>
                  <a:cubicBezTo>
                    <a:pt x="3" y="9"/>
                    <a:pt x="5" y="9"/>
                    <a:pt x="7" y="7"/>
                  </a:cubicBezTo>
                  <a:cubicBezTo>
                    <a:pt x="8" y="6"/>
                    <a:pt x="8" y="3"/>
                    <a:pt x="7" y="2"/>
                  </a:cubicBezTo>
                  <a:cubicBezTo>
                    <a:pt x="5" y="0"/>
                    <a:pt x="3" y="0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19"/>
            <p:cNvSpPr>
              <a:spLocks/>
            </p:cNvSpPr>
            <p:nvPr/>
          </p:nvSpPr>
          <p:spPr bwMode="auto">
            <a:xfrm>
              <a:off x="1887538" y="5861050"/>
              <a:ext cx="38100" cy="42862"/>
            </a:xfrm>
            <a:custGeom>
              <a:avLst/>
              <a:gdLst>
                <a:gd name="T0" fmla="*/ 1 w 8"/>
                <a:gd name="T1" fmla="*/ 2 h 9"/>
                <a:gd name="T2" fmla="*/ 1 w 8"/>
                <a:gd name="T3" fmla="*/ 7 h 9"/>
                <a:gd name="T4" fmla="*/ 7 w 8"/>
                <a:gd name="T5" fmla="*/ 7 h 9"/>
                <a:gd name="T6" fmla="*/ 7 w 8"/>
                <a:gd name="T7" fmla="*/ 2 h 9"/>
                <a:gd name="T8" fmla="*/ 1 w 8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1" y="2"/>
                  </a:moveTo>
                  <a:cubicBezTo>
                    <a:pt x="0" y="3"/>
                    <a:pt x="0" y="6"/>
                    <a:pt x="1" y="7"/>
                  </a:cubicBezTo>
                  <a:cubicBezTo>
                    <a:pt x="3" y="9"/>
                    <a:pt x="5" y="9"/>
                    <a:pt x="7" y="7"/>
                  </a:cubicBezTo>
                  <a:cubicBezTo>
                    <a:pt x="8" y="6"/>
                    <a:pt x="8" y="3"/>
                    <a:pt x="7" y="2"/>
                  </a:cubicBezTo>
                  <a:cubicBezTo>
                    <a:pt x="5" y="0"/>
                    <a:pt x="3" y="0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20"/>
            <p:cNvSpPr>
              <a:spLocks/>
            </p:cNvSpPr>
            <p:nvPr/>
          </p:nvSpPr>
          <p:spPr bwMode="auto">
            <a:xfrm>
              <a:off x="2051050" y="6024563"/>
              <a:ext cx="38100" cy="42862"/>
            </a:xfrm>
            <a:custGeom>
              <a:avLst/>
              <a:gdLst>
                <a:gd name="T0" fmla="*/ 1 w 8"/>
                <a:gd name="T1" fmla="*/ 2 h 9"/>
                <a:gd name="T2" fmla="*/ 1 w 8"/>
                <a:gd name="T3" fmla="*/ 7 h 9"/>
                <a:gd name="T4" fmla="*/ 7 w 8"/>
                <a:gd name="T5" fmla="*/ 7 h 9"/>
                <a:gd name="T6" fmla="*/ 7 w 8"/>
                <a:gd name="T7" fmla="*/ 2 h 9"/>
                <a:gd name="T8" fmla="*/ 1 w 8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1" y="2"/>
                  </a:moveTo>
                  <a:cubicBezTo>
                    <a:pt x="0" y="3"/>
                    <a:pt x="0" y="6"/>
                    <a:pt x="1" y="7"/>
                  </a:cubicBezTo>
                  <a:cubicBezTo>
                    <a:pt x="3" y="9"/>
                    <a:pt x="5" y="9"/>
                    <a:pt x="7" y="7"/>
                  </a:cubicBezTo>
                  <a:cubicBezTo>
                    <a:pt x="8" y="6"/>
                    <a:pt x="8" y="3"/>
                    <a:pt x="7" y="2"/>
                  </a:cubicBezTo>
                  <a:cubicBezTo>
                    <a:pt x="5" y="0"/>
                    <a:pt x="3" y="0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21"/>
            <p:cNvSpPr>
              <a:spLocks noEditPoints="1"/>
            </p:cNvSpPr>
            <p:nvPr/>
          </p:nvSpPr>
          <p:spPr bwMode="auto">
            <a:xfrm>
              <a:off x="1797050" y="5657850"/>
              <a:ext cx="422275" cy="615950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7 h 128"/>
                <a:gd name="T6" fmla="*/ 64 w 88"/>
                <a:gd name="T7" fmla="*/ 6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6 h 128"/>
                <a:gd name="T14" fmla="*/ 11 w 88"/>
                <a:gd name="T15" fmla="*/ 36 h 128"/>
                <a:gd name="T16" fmla="*/ 0 w 88"/>
                <a:gd name="T17" fmla="*/ 64 h 128"/>
                <a:gd name="T18" fmla="*/ 10 w 88"/>
                <a:gd name="T19" fmla="*/ 90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0 h 128"/>
                <a:gd name="T30" fmla="*/ 79 w 88"/>
                <a:gd name="T31" fmla="*/ 71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29 h 128"/>
                <a:gd name="T44" fmla="*/ 40 w 88"/>
                <a:gd name="T45" fmla="*/ 24 h 128"/>
                <a:gd name="T46" fmla="*/ 20 w 88"/>
                <a:gd name="T47" fmla="*/ 29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7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2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2"/>
                    <a:pt x="17" y="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4" y="43"/>
                    <a:pt x="0" y="53"/>
                    <a:pt x="0" y="64"/>
                  </a:cubicBezTo>
                  <a:cubicBezTo>
                    <a:pt x="0" y="74"/>
                    <a:pt x="4" y="83"/>
                    <a:pt x="10" y="90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4" y="85"/>
                    <a:pt x="78" y="79"/>
                    <a:pt x="79" y="71"/>
                  </a:cubicBezTo>
                  <a:cubicBezTo>
                    <a:pt x="79" y="71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59"/>
                    <a:pt x="84" y="56"/>
                    <a:pt x="80" y="56"/>
                  </a:cubicBezTo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29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1"/>
                    <a:pt x="33" y="104"/>
                    <a:pt x="40" y="104"/>
                  </a:cubicBezTo>
                  <a:cubicBezTo>
                    <a:pt x="47" y="104"/>
                    <a:pt x="54" y="101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1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1"/>
                    <a:pt x="58" y="96"/>
                    <a:pt x="40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22"/>
            <p:cNvSpPr>
              <a:spLocks/>
            </p:cNvSpPr>
            <p:nvPr/>
          </p:nvSpPr>
          <p:spPr bwMode="auto">
            <a:xfrm>
              <a:off x="1970088" y="5865813"/>
              <a:ext cx="114300" cy="119062"/>
            </a:xfrm>
            <a:custGeom>
              <a:avLst/>
              <a:gdLst>
                <a:gd name="T0" fmla="*/ 24 w 24"/>
                <a:gd name="T1" fmla="*/ 1 h 25"/>
                <a:gd name="T2" fmla="*/ 22 w 24"/>
                <a:gd name="T3" fmla="*/ 1 h 25"/>
                <a:gd name="T4" fmla="*/ 1 w 24"/>
                <a:gd name="T5" fmla="*/ 18 h 25"/>
                <a:gd name="T6" fmla="*/ 0 w 24"/>
                <a:gd name="T7" fmla="*/ 21 h 25"/>
                <a:gd name="T8" fmla="*/ 1 w 24"/>
                <a:gd name="T9" fmla="*/ 23 h 25"/>
                <a:gd name="T10" fmla="*/ 4 w 24"/>
                <a:gd name="T11" fmla="*/ 25 h 25"/>
                <a:gd name="T12" fmla="*/ 7 w 24"/>
                <a:gd name="T13" fmla="*/ 23 h 25"/>
                <a:gd name="T14" fmla="*/ 14 w 24"/>
                <a:gd name="T15" fmla="*/ 15 h 25"/>
                <a:gd name="T16" fmla="*/ 24 w 24"/>
                <a:gd name="T17" fmla="*/ 3 h 25"/>
                <a:gd name="T18" fmla="*/ 24 w 24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3" y="0"/>
                    <a:pt x="23" y="0"/>
                    <a:pt x="22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2" y="24"/>
                    <a:pt x="3" y="25"/>
                    <a:pt x="4" y="25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2"/>
                    <a:pt x="24" y="1"/>
                    <a:pt x="2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>
            <a:grpSpLocks noChangeAspect="1"/>
          </p:cNvGrpSpPr>
          <p:nvPr/>
        </p:nvGrpSpPr>
        <p:grpSpPr>
          <a:xfrm>
            <a:off x="8181204" y="4175359"/>
            <a:ext cx="504000" cy="365621"/>
            <a:chOff x="4640263" y="2546350"/>
            <a:chExt cx="630238" cy="457200"/>
          </a:xfrm>
          <a:solidFill>
            <a:srgbClr val="76A42D"/>
          </a:solidFill>
        </p:grpSpPr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4940300" y="2706688"/>
              <a:ext cx="187325" cy="184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4640263" y="2546350"/>
              <a:ext cx="630238" cy="457200"/>
            </a:xfrm>
            <a:custGeom>
              <a:avLst/>
              <a:gdLst>
                <a:gd name="T0" fmla="*/ 146 w 168"/>
                <a:gd name="T1" fmla="*/ 12 h 122"/>
                <a:gd name="T2" fmla="*/ 135 w 168"/>
                <a:gd name="T3" fmla="*/ 12 h 122"/>
                <a:gd name="T4" fmla="*/ 121 w 168"/>
                <a:gd name="T5" fmla="*/ 0 h 122"/>
                <a:gd name="T6" fmla="*/ 84 w 168"/>
                <a:gd name="T7" fmla="*/ 0 h 122"/>
                <a:gd name="T8" fmla="*/ 73 w 168"/>
                <a:gd name="T9" fmla="*/ 12 h 122"/>
                <a:gd name="T10" fmla="*/ 50 w 168"/>
                <a:gd name="T11" fmla="*/ 12 h 122"/>
                <a:gd name="T12" fmla="*/ 43 w 168"/>
                <a:gd name="T13" fmla="*/ 5 h 122"/>
                <a:gd name="T14" fmla="*/ 27 w 168"/>
                <a:gd name="T15" fmla="*/ 5 h 122"/>
                <a:gd name="T16" fmla="*/ 20 w 168"/>
                <a:gd name="T17" fmla="*/ 12 h 122"/>
                <a:gd name="T18" fmla="*/ 0 w 168"/>
                <a:gd name="T19" fmla="*/ 34 h 122"/>
                <a:gd name="T20" fmla="*/ 0 w 168"/>
                <a:gd name="T21" fmla="*/ 99 h 122"/>
                <a:gd name="T22" fmla="*/ 22 w 168"/>
                <a:gd name="T23" fmla="*/ 122 h 122"/>
                <a:gd name="T24" fmla="*/ 146 w 168"/>
                <a:gd name="T25" fmla="*/ 122 h 122"/>
                <a:gd name="T26" fmla="*/ 168 w 168"/>
                <a:gd name="T27" fmla="*/ 99 h 122"/>
                <a:gd name="T28" fmla="*/ 168 w 168"/>
                <a:gd name="T29" fmla="*/ 34 h 122"/>
                <a:gd name="T30" fmla="*/ 146 w 168"/>
                <a:gd name="T31" fmla="*/ 12 h 122"/>
                <a:gd name="T32" fmla="*/ 20 w 168"/>
                <a:gd name="T33" fmla="*/ 94 h 122"/>
                <a:gd name="T34" fmla="*/ 16 w 168"/>
                <a:gd name="T35" fmla="*/ 98 h 122"/>
                <a:gd name="T36" fmla="*/ 12 w 168"/>
                <a:gd name="T37" fmla="*/ 94 h 122"/>
                <a:gd name="T38" fmla="*/ 12 w 168"/>
                <a:gd name="T39" fmla="*/ 49 h 122"/>
                <a:gd name="T40" fmla="*/ 16 w 168"/>
                <a:gd name="T41" fmla="*/ 45 h 122"/>
                <a:gd name="T42" fmla="*/ 20 w 168"/>
                <a:gd name="T43" fmla="*/ 49 h 122"/>
                <a:gd name="T44" fmla="*/ 20 w 168"/>
                <a:gd name="T45" fmla="*/ 94 h 122"/>
                <a:gd name="T46" fmla="*/ 45 w 168"/>
                <a:gd name="T47" fmla="*/ 29 h 122"/>
                <a:gd name="T48" fmla="*/ 41 w 168"/>
                <a:gd name="T49" fmla="*/ 33 h 122"/>
                <a:gd name="T50" fmla="*/ 30 w 168"/>
                <a:gd name="T51" fmla="*/ 33 h 122"/>
                <a:gd name="T52" fmla="*/ 25 w 168"/>
                <a:gd name="T53" fmla="*/ 29 h 122"/>
                <a:gd name="T54" fmla="*/ 25 w 168"/>
                <a:gd name="T55" fmla="*/ 26 h 122"/>
                <a:gd name="T56" fmla="*/ 30 w 168"/>
                <a:gd name="T57" fmla="*/ 22 h 122"/>
                <a:gd name="T58" fmla="*/ 41 w 168"/>
                <a:gd name="T59" fmla="*/ 22 h 122"/>
                <a:gd name="T60" fmla="*/ 45 w 168"/>
                <a:gd name="T61" fmla="*/ 26 h 122"/>
                <a:gd name="T62" fmla="*/ 45 w 168"/>
                <a:gd name="T63" fmla="*/ 29 h 122"/>
                <a:gd name="T64" fmla="*/ 105 w 168"/>
                <a:gd name="T65" fmla="*/ 103 h 122"/>
                <a:gd name="T66" fmla="*/ 69 w 168"/>
                <a:gd name="T67" fmla="*/ 67 h 122"/>
                <a:gd name="T68" fmla="*/ 105 w 168"/>
                <a:gd name="T69" fmla="*/ 32 h 122"/>
                <a:gd name="T70" fmla="*/ 140 w 168"/>
                <a:gd name="T71" fmla="*/ 67 h 122"/>
                <a:gd name="T72" fmla="*/ 105 w 168"/>
                <a:gd name="T73" fmla="*/ 10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2">
                  <a:moveTo>
                    <a:pt x="146" y="12"/>
                  </a:moveTo>
                  <a:cubicBezTo>
                    <a:pt x="135" y="12"/>
                    <a:pt x="135" y="12"/>
                    <a:pt x="135" y="12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8"/>
                    <a:pt x="47" y="5"/>
                    <a:pt x="43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5"/>
                    <a:pt x="21" y="8"/>
                    <a:pt x="20" y="12"/>
                  </a:cubicBezTo>
                  <a:cubicBezTo>
                    <a:pt x="9" y="13"/>
                    <a:pt x="0" y="23"/>
                    <a:pt x="0" y="3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12"/>
                    <a:pt x="10" y="122"/>
                    <a:pt x="22" y="122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58" y="122"/>
                    <a:pt x="168" y="112"/>
                    <a:pt x="168" y="99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8" y="22"/>
                    <a:pt x="158" y="12"/>
                    <a:pt x="146" y="12"/>
                  </a:cubicBezTo>
                  <a:moveTo>
                    <a:pt x="20" y="94"/>
                  </a:moveTo>
                  <a:cubicBezTo>
                    <a:pt x="20" y="96"/>
                    <a:pt x="18" y="98"/>
                    <a:pt x="16" y="98"/>
                  </a:cubicBezTo>
                  <a:cubicBezTo>
                    <a:pt x="14" y="98"/>
                    <a:pt x="12" y="96"/>
                    <a:pt x="12" y="9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7"/>
                    <a:pt x="14" y="45"/>
                    <a:pt x="16" y="45"/>
                  </a:cubicBezTo>
                  <a:cubicBezTo>
                    <a:pt x="18" y="45"/>
                    <a:pt x="20" y="47"/>
                    <a:pt x="20" y="49"/>
                  </a:cubicBezTo>
                  <a:lnTo>
                    <a:pt x="20" y="94"/>
                  </a:lnTo>
                  <a:close/>
                  <a:moveTo>
                    <a:pt x="45" y="29"/>
                  </a:moveTo>
                  <a:cubicBezTo>
                    <a:pt x="45" y="31"/>
                    <a:pt x="43" y="33"/>
                    <a:pt x="4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7" y="33"/>
                    <a:pt x="25" y="31"/>
                    <a:pt x="25" y="29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4"/>
                    <a:pt x="27" y="22"/>
                    <a:pt x="3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5" y="24"/>
                    <a:pt x="45" y="26"/>
                  </a:cubicBezTo>
                  <a:lnTo>
                    <a:pt x="45" y="29"/>
                  </a:lnTo>
                  <a:close/>
                  <a:moveTo>
                    <a:pt x="105" y="103"/>
                  </a:moveTo>
                  <a:cubicBezTo>
                    <a:pt x="85" y="103"/>
                    <a:pt x="69" y="87"/>
                    <a:pt x="69" y="67"/>
                  </a:cubicBezTo>
                  <a:cubicBezTo>
                    <a:pt x="69" y="48"/>
                    <a:pt x="85" y="32"/>
                    <a:pt x="105" y="32"/>
                  </a:cubicBezTo>
                  <a:cubicBezTo>
                    <a:pt x="124" y="32"/>
                    <a:pt x="140" y="48"/>
                    <a:pt x="140" y="67"/>
                  </a:cubicBezTo>
                  <a:cubicBezTo>
                    <a:pt x="140" y="87"/>
                    <a:pt x="124" y="103"/>
                    <a:pt x="105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096870" y="18596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8F7EB9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rgbClr val="8F7EB9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446250" y="18596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0A0D5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srgbClr val="20A0D5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096870" y="417535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6A42D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rgbClr val="76A42D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446250" y="417535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1891A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400" dirty="0">
              <a:solidFill>
                <a:srgbClr val="F1891A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160305" y="2273535"/>
            <a:ext cx="20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rgbClr val="9C9C9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160305" y="4693174"/>
            <a:ext cx="20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rgbClr val="9C9C9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535666" y="2273535"/>
            <a:ext cx="20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rgbClr val="9C9C9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535666" y="4693174"/>
            <a:ext cx="20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rgbClr val="9C9C9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2248342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2181494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网络图片临摹改编；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微立体可用格式刷模仿；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916034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2841402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30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60"/>
          <p:cNvSpPr>
            <a:spLocks/>
          </p:cNvSpPr>
          <p:nvPr/>
        </p:nvSpPr>
        <p:spPr bwMode="auto">
          <a:xfrm>
            <a:off x="2248342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2181494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网络图片临摹改编；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微立体为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格式文件；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916034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2841402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82" y="1191953"/>
            <a:ext cx="4474094" cy="4474094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554" y="2447625"/>
            <a:ext cx="1962750" cy="1962750"/>
          </a:xfrm>
          <a:prstGeom prst="rect">
            <a:avLst/>
          </a:prstGeom>
          <a:effectLst>
            <a:outerShdw blurRad="254000" dist="254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39" name="文本框 38"/>
          <p:cNvSpPr txBox="1"/>
          <p:nvPr/>
        </p:nvSpPr>
        <p:spPr>
          <a:xfrm>
            <a:off x="6989192" y="1207193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89192" y="4958161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04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646792" y="4958161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46792" y="1207193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23145" y="1801095"/>
            <a:ext cx="20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rgbClr val="9C9C9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23145" y="4434094"/>
            <a:ext cx="20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rgbClr val="9C9C9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398506" y="1801095"/>
            <a:ext cx="20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rgbClr val="9C9C9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398506" y="4434094"/>
            <a:ext cx="20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rgbClr val="9C9C9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610569" y="2666677"/>
            <a:ext cx="1028700" cy="1389063"/>
            <a:chOff x="2027238" y="1243013"/>
            <a:chExt cx="1028700" cy="1389063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057400" y="2376488"/>
              <a:ext cx="165100" cy="255588"/>
            </a:xfrm>
            <a:custGeom>
              <a:avLst/>
              <a:gdLst>
                <a:gd name="T0" fmla="*/ 44 w 44"/>
                <a:gd name="T1" fmla="*/ 64 h 68"/>
                <a:gd name="T2" fmla="*/ 40 w 44"/>
                <a:gd name="T3" fmla="*/ 68 h 68"/>
                <a:gd name="T4" fmla="*/ 4 w 44"/>
                <a:gd name="T5" fmla="*/ 68 h 68"/>
                <a:gd name="T6" fmla="*/ 0 w 44"/>
                <a:gd name="T7" fmla="*/ 64 h 68"/>
                <a:gd name="T8" fmla="*/ 0 w 44"/>
                <a:gd name="T9" fmla="*/ 4 h 68"/>
                <a:gd name="T10" fmla="*/ 4 w 44"/>
                <a:gd name="T11" fmla="*/ 0 h 68"/>
                <a:gd name="T12" fmla="*/ 40 w 44"/>
                <a:gd name="T13" fmla="*/ 0 h 68"/>
                <a:gd name="T14" fmla="*/ 44 w 44"/>
                <a:gd name="T15" fmla="*/ 4 h 68"/>
                <a:gd name="T16" fmla="*/ 44 w 44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68">
                  <a:moveTo>
                    <a:pt x="44" y="64"/>
                  </a:moveTo>
                  <a:cubicBezTo>
                    <a:pt x="44" y="66"/>
                    <a:pt x="42" y="68"/>
                    <a:pt x="40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lnTo>
                    <a:pt x="44" y="64"/>
                  </a:ln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332038" y="2486026"/>
              <a:ext cx="168275" cy="146050"/>
            </a:xfrm>
            <a:custGeom>
              <a:avLst/>
              <a:gdLst>
                <a:gd name="T0" fmla="*/ 45 w 45"/>
                <a:gd name="T1" fmla="*/ 36 h 39"/>
                <a:gd name="T2" fmla="*/ 41 w 45"/>
                <a:gd name="T3" fmla="*/ 39 h 39"/>
                <a:gd name="T4" fmla="*/ 4 w 45"/>
                <a:gd name="T5" fmla="*/ 39 h 39"/>
                <a:gd name="T6" fmla="*/ 0 w 45"/>
                <a:gd name="T7" fmla="*/ 36 h 39"/>
                <a:gd name="T8" fmla="*/ 0 w 45"/>
                <a:gd name="T9" fmla="*/ 2 h 39"/>
                <a:gd name="T10" fmla="*/ 4 w 45"/>
                <a:gd name="T11" fmla="*/ 0 h 39"/>
                <a:gd name="T12" fmla="*/ 41 w 45"/>
                <a:gd name="T13" fmla="*/ 0 h 39"/>
                <a:gd name="T14" fmla="*/ 45 w 45"/>
                <a:gd name="T15" fmla="*/ 2 h 39"/>
                <a:gd name="T16" fmla="*/ 45 w 45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9">
                  <a:moveTo>
                    <a:pt x="45" y="36"/>
                  </a:moveTo>
                  <a:cubicBezTo>
                    <a:pt x="45" y="38"/>
                    <a:pt x="43" y="39"/>
                    <a:pt x="41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39"/>
                    <a:pt x="0" y="38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0"/>
                    <a:pt x="45" y="1"/>
                    <a:pt x="45" y="2"/>
                  </a:cubicBezTo>
                  <a:lnTo>
                    <a:pt x="45" y="36"/>
                  </a:ln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2609850" y="2195513"/>
              <a:ext cx="165100" cy="436563"/>
            </a:xfrm>
            <a:custGeom>
              <a:avLst/>
              <a:gdLst>
                <a:gd name="T0" fmla="*/ 44 w 44"/>
                <a:gd name="T1" fmla="*/ 109 h 116"/>
                <a:gd name="T2" fmla="*/ 40 w 44"/>
                <a:gd name="T3" fmla="*/ 116 h 116"/>
                <a:gd name="T4" fmla="*/ 3 w 44"/>
                <a:gd name="T5" fmla="*/ 116 h 116"/>
                <a:gd name="T6" fmla="*/ 0 w 44"/>
                <a:gd name="T7" fmla="*/ 109 h 116"/>
                <a:gd name="T8" fmla="*/ 0 w 44"/>
                <a:gd name="T9" fmla="*/ 7 h 116"/>
                <a:gd name="T10" fmla="*/ 3 w 44"/>
                <a:gd name="T11" fmla="*/ 0 h 116"/>
                <a:gd name="T12" fmla="*/ 40 w 44"/>
                <a:gd name="T13" fmla="*/ 0 h 116"/>
                <a:gd name="T14" fmla="*/ 44 w 44"/>
                <a:gd name="T15" fmla="*/ 7 h 116"/>
                <a:gd name="T16" fmla="*/ 44 w 44"/>
                <a:gd name="T17" fmla="*/ 10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16">
                  <a:moveTo>
                    <a:pt x="44" y="109"/>
                  </a:moveTo>
                  <a:cubicBezTo>
                    <a:pt x="44" y="112"/>
                    <a:pt x="42" y="116"/>
                    <a:pt x="40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" y="116"/>
                    <a:pt x="0" y="112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3"/>
                    <a:pt x="44" y="7"/>
                  </a:cubicBezTo>
                  <a:lnTo>
                    <a:pt x="44" y="109"/>
                  </a:ln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887663" y="1781176"/>
              <a:ext cx="165100" cy="850900"/>
            </a:xfrm>
            <a:custGeom>
              <a:avLst/>
              <a:gdLst>
                <a:gd name="T0" fmla="*/ 44 w 44"/>
                <a:gd name="T1" fmla="*/ 212 h 226"/>
                <a:gd name="T2" fmla="*/ 40 w 44"/>
                <a:gd name="T3" fmla="*/ 226 h 226"/>
                <a:gd name="T4" fmla="*/ 4 w 44"/>
                <a:gd name="T5" fmla="*/ 226 h 226"/>
                <a:gd name="T6" fmla="*/ 0 w 44"/>
                <a:gd name="T7" fmla="*/ 212 h 226"/>
                <a:gd name="T8" fmla="*/ 0 w 44"/>
                <a:gd name="T9" fmla="*/ 14 h 226"/>
                <a:gd name="T10" fmla="*/ 4 w 44"/>
                <a:gd name="T11" fmla="*/ 0 h 226"/>
                <a:gd name="T12" fmla="*/ 40 w 44"/>
                <a:gd name="T13" fmla="*/ 0 h 226"/>
                <a:gd name="T14" fmla="*/ 44 w 44"/>
                <a:gd name="T15" fmla="*/ 14 h 226"/>
                <a:gd name="T16" fmla="*/ 44 w 44"/>
                <a:gd name="T17" fmla="*/ 2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26">
                  <a:moveTo>
                    <a:pt x="44" y="212"/>
                  </a:moveTo>
                  <a:cubicBezTo>
                    <a:pt x="44" y="220"/>
                    <a:pt x="42" y="226"/>
                    <a:pt x="40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1" y="226"/>
                    <a:pt x="0" y="220"/>
                    <a:pt x="0" y="2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1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6"/>
                    <a:pt x="44" y="14"/>
                  </a:cubicBezTo>
                  <a:lnTo>
                    <a:pt x="44" y="212"/>
                  </a:ln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027238" y="1243013"/>
              <a:ext cx="1028700" cy="1062038"/>
            </a:xfrm>
            <a:custGeom>
              <a:avLst/>
              <a:gdLst>
                <a:gd name="T0" fmla="*/ 554 w 648"/>
                <a:gd name="T1" fmla="*/ 76 h 669"/>
                <a:gd name="T2" fmla="*/ 459 w 648"/>
                <a:gd name="T3" fmla="*/ 154 h 669"/>
                <a:gd name="T4" fmla="*/ 497 w 648"/>
                <a:gd name="T5" fmla="*/ 178 h 669"/>
                <a:gd name="T6" fmla="*/ 227 w 648"/>
                <a:gd name="T7" fmla="*/ 588 h 669"/>
                <a:gd name="T8" fmla="*/ 62 w 648"/>
                <a:gd name="T9" fmla="*/ 503 h 669"/>
                <a:gd name="T10" fmla="*/ 0 w 648"/>
                <a:gd name="T11" fmla="*/ 574 h 669"/>
                <a:gd name="T12" fmla="*/ 48 w 648"/>
                <a:gd name="T13" fmla="*/ 614 h 669"/>
                <a:gd name="T14" fmla="*/ 78 w 648"/>
                <a:gd name="T15" fmla="*/ 581 h 669"/>
                <a:gd name="T16" fmla="*/ 249 w 648"/>
                <a:gd name="T17" fmla="*/ 669 h 669"/>
                <a:gd name="T18" fmla="*/ 549 w 648"/>
                <a:gd name="T19" fmla="*/ 211 h 669"/>
                <a:gd name="T20" fmla="*/ 587 w 648"/>
                <a:gd name="T21" fmla="*/ 235 h 669"/>
                <a:gd name="T22" fmla="*/ 618 w 648"/>
                <a:gd name="T23" fmla="*/ 119 h 669"/>
                <a:gd name="T24" fmla="*/ 648 w 648"/>
                <a:gd name="T25" fmla="*/ 0 h 669"/>
                <a:gd name="T26" fmla="*/ 554 w 648"/>
                <a:gd name="T27" fmla="*/ 7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8" h="669">
                  <a:moveTo>
                    <a:pt x="554" y="76"/>
                  </a:moveTo>
                  <a:lnTo>
                    <a:pt x="459" y="154"/>
                  </a:lnTo>
                  <a:lnTo>
                    <a:pt x="497" y="178"/>
                  </a:lnTo>
                  <a:lnTo>
                    <a:pt x="227" y="588"/>
                  </a:lnTo>
                  <a:lnTo>
                    <a:pt x="62" y="503"/>
                  </a:lnTo>
                  <a:lnTo>
                    <a:pt x="0" y="574"/>
                  </a:lnTo>
                  <a:lnTo>
                    <a:pt x="48" y="614"/>
                  </a:lnTo>
                  <a:lnTo>
                    <a:pt x="78" y="581"/>
                  </a:lnTo>
                  <a:lnTo>
                    <a:pt x="249" y="669"/>
                  </a:lnTo>
                  <a:lnTo>
                    <a:pt x="549" y="211"/>
                  </a:lnTo>
                  <a:lnTo>
                    <a:pt x="587" y="235"/>
                  </a:lnTo>
                  <a:lnTo>
                    <a:pt x="618" y="119"/>
                  </a:lnTo>
                  <a:lnTo>
                    <a:pt x="648" y="0"/>
                  </a:lnTo>
                  <a:lnTo>
                    <a:pt x="554" y="76"/>
                  </a:ln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84812" y="2497759"/>
            <a:ext cx="785813" cy="787400"/>
            <a:chOff x="-1498600" y="1306513"/>
            <a:chExt cx="785813" cy="787400"/>
          </a:xfrm>
        </p:grpSpPr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-1498600" y="1306513"/>
              <a:ext cx="785813" cy="787400"/>
            </a:xfrm>
            <a:custGeom>
              <a:avLst/>
              <a:gdLst>
                <a:gd name="T0" fmla="*/ 0 w 209"/>
                <a:gd name="T1" fmla="*/ 104 h 209"/>
                <a:gd name="T2" fmla="*/ 104 w 209"/>
                <a:gd name="T3" fmla="*/ 0 h 209"/>
                <a:gd name="T4" fmla="*/ 104 w 209"/>
                <a:gd name="T5" fmla="*/ 0 h 209"/>
                <a:gd name="T6" fmla="*/ 209 w 209"/>
                <a:gd name="T7" fmla="*/ 104 h 209"/>
                <a:gd name="T8" fmla="*/ 209 w 209"/>
                <a:gd name="T9" fmla="*/ 104 h 209"/>
                <a:gd name="T10" fmla="*/ 104 w 209"/>
                <a:gd name="T11" fmla="*/ 209 h 209"/>
                <a:gd name="T12" fmla="*/ 104 w 209"/>
                <a:gd name="T13" fmla="*/ 209 h 209"/>
                <a:gd name="T14" fmla="*/ 0 w 209"/>
                <a:gd name="T15" fmla="*/ 104 h 209"/>
                <a:gd name="T16" fmla="*/ 34 w 209"/>
                <a:gd name="T17" fmla="*/ 33 h 209"/>
                <a:gd name="T18" fmla="*/ 4 w 209"/>
                <a:gd name="T19" fmla="*/ 104 h 209"/>
                <a:gd name="T20" fmla="*/ 4 w 209"/>
                <a:gd name="T21" fmla="*/ 104 h 209"/>
                <a:gd name="T22" fmla="*/ 34 w 209"/>
                <a:gd name="T23" fmla="*/ 175 h 209"/>
                <a:gd name="T24" fmla="*/ 34 w 209"/>
                <a:gd name="T25" fmla="*/ 175 h 209"/>
                <a:gd name="T26" fmla="*/ 104 w 209"/>
                <a:gd name="T27" fmla="*/ 204 h 209"/>
                <a:gd name="T28" fmla="*/ 104 w 209"/>
                <a:gd name="T29" fmla="*/ 204 h 209"/>
                <a:gd name="T30" fmla="*/ 175 w 209"/>
                <a:gd name="T31" fmla="*/ 175 h 209"/>
                <a:gd name="T32" fmla="*/ 175 w 209"/>
                <a:gd name="T33" fmla="*/ 175 h 209"/>
                <a:gd name="T34" fmla="*/ 204 w 209"/>
                <a:gd name="T35" fmla="*/ 104 h 209"/>
                <a:gd name="T36" fmla="*/ 204 w 209"/>
                <a:gd name="T37" fmla="*/ 104 h 209"/>
                <a:gd name="T38" fmla="*/ 175 w 209"/>
                <a:gd name="T39" fmla="*/ 33 h 209"/>
                <a:gd name="T40" fmla="*/ 175 w 209"/>
                <a:gd name="T41" fmla="*/ 33 h 209"/>
                <a:gd name="T42" fmla="*/ 104 w 209"/>
                <a:gd name="T43" fmla="*/ 4 h 209"/>
                <a:gd name="T44" fmla="*/ 104 w 209"/>
                <a:gd name="T45" fmla="*/ 4 h 209"/>
                <a:gd name="T46" fmla="*/ 34 w 209"/>
                <a:gd name="T47" fmla="*/ 3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9" h="209">
                  <a:moveTo>
                    <a:pt x="0" y="104"/>
                  </a:moveTo>
                  <a:cubicBezTo>
                    <a:pt x="0" y="46"/>
                    <a:pt x="46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4"/>
                    <a:pt x="209" y="104"/>
                    <a:pt x="209" y="104"/>
                  </a:cubicBezTo>
                  <a:cubicBezTo>
                    <a:pt x="209" y="162"/>
                    <a:pt x="162" y="209"/>
                    <a:pt x="104" y="209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46" y="209"/>
                    <a:pt x="0" y="162"/>
                    <a:pt x="0" y="104"/>
                  </a:cubicBezTo>
                  <a:close/>
                  <a:moveTo>
                    <a:pt x="34" y="33"/>
                  </a:moveTo>
                  <a:cubicBezTo>
                    <a:pt x="15" y="52"/>
                    <a:pt x="4" y="77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32"/>
                    <a:pt x="15" y="157"/>
                    <a:pt x="34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52" y="193"/>
                    <a:pt x="77" y="204"/>
                    <a:pt x="104" y="204"/>
                  </a:cubicBezTo>
                  <a:cubicBezTo>
                    <a:pt x="104" y="204"/>
                    <a:pt x="104" y="204"/>
                    <a:pt x="104" y="204"/>
                  </a:cubicBezTo>
                  <a:cubicBezTo>
                    <a:pt x="132" y="204"/>
                    <a:pt x="157" y="193"/>
                    <a:pt x="175" y="175"/>
                  </a:cubicBezTo>
                  <a:cubicBezTo>
                    <a:pt x="175" y="175"/>
                    <a:pt x="175" y="175"/>
                    <a:pt x="175" y="175"/>
                  </a:cubicBezTo>
                  <a:cubicBezTo>
                    <a:pt x="193" y="157"/>
                    <a:pt x="204" y="132"/>
                    <a:pt x="204" y="104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4" y="77"/>
                    <a:pt x="193" y="52"/>
                    <a:pt x="175" y="33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57" y="15"/>
                    <a:pt x="132" y="4"/>
                    <a:pt x="104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77" y="4"/>
                    <a:pt x="52" y="15"/>
                    <a:pt x="34" y="33"/>
                  </a:cubicBezTo>
                  <a:close/>
                </a:path>
              </a:pathLst>
            </a:custGeom>
            <a:solidFill>
              <a:srgbClr val="EA5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-1347788" y="1317626"/>
              <a:ext cx="498475" cy="768350"/>
            </a:xfrm>
            <a:custGeom>
              <a:avLst/>
              <a:gdLst>
                <a:gd name="T0" fmla="*/ 65 w 133"/>
                <a:gd name="T1" fmla="*/ 131 h 204"/>
                <a:gd name="T2" fmla="*/ 59 w 133"/>
                <a:gd name="T3" fmla="*/ 145 h 204"/>
                <a:gd name="T4" fmla="*/ 67 w 133"/>
                <a:gd name="T5" fmla="*/ 168 h 204"/>
                <a:gd name="T6" fmla="*/ 68 w 133"/>
                <a:gd name="T7" fmla="*/ 167 h 204"/>
                <a:gd name="T8" fmla="*/ 68 w 133"/>
                <a:gd name="T9" fmla="*/ 197 h 204"/>
                <a:gd name="T10" fmla="*/ 77 w 133"/>
                <a:gd name="T11" fmla="*/ 201 h 204"/>
                <a:gd name="T12" fmla="*/ 83 w 133"/>
                <a:gd name="T13" fmla="*/ 193 h 204"/>
                <a:gd name="T14" fmla="*/ 81 w 133"/>
                <a:gd name="T15" fmla="*/ 194 h 204"/>
                <a:gd name="T16" fmla="*/ 91 w 133"/>
                <a:gd name="T17" fmla="*/ 189 h 204"/>
                <a:gd name="T18" fmla="*/ 103 w 133"/>
                <a:gd name="T19" fmla="*/ 183 h 204"/>
                <a:gd name="T20" fmla="*/ 108 w 133"/>
                <a:gd name="T21" fmla="*/ 177 h 204"/>
                <a:gd name="T22" fmla="*/ 110 w 133"/>
                <a:gd name="T23" fmla="*/ 177 h 204"/>
                <a:gd name="T24" fmla="*/ 126 w 133"/>
                <a:gd name="T25" fmla="*/ 162 h 204"/>
                <a:gd name="T26" fmla="*/ 133 w 133"/>
                <a:gd name="T27" fmla="*/ 147 h 204"/>
                <a:gd name="T28" fmla="*/ 115 w 133"/>
                <a:gd name="T29" fmla="*/ 139 h 204"/>
                <a:gd name="T30" fmla="*/ 99 w 133"/>
                <a:gd name="T31" fmla="*/ 129 h 204"/>
                <a:gd name="T32" fmla="*/ 82 w 133"/>
                <a:gd name="T33" fmla="*/ 120 h 204"/>
                <a:gd name="T34" fmla="*/ 65 w 133"/>
                <a:gd name="T35" fmla="*/ 124 h 204"/>
                <a:gd name="T36" fmla="*/ 62 w 133"/>
                <a:gd name="T37" fmla="*/ 123 h 204"/>
                <a:gd name="T38" fmla="*/ 53 w 133"/>
                <a:gd name="T39" fmla="*/ 114 h 204"/>
                <a:gd name="T40" fmla="*/ 48 w 133"/>
                <a:gd name="T41" fmla="*/ 106 h 204"/>
                <a:gd name="T42" fmla="*/ 47 w 133"/>
                <a:gd name="T43" fmla="*/ 98 h 204"/>
                <a:gd name="T44" fmla="*/ 39 w 133"/>
                <a:gd name="T45" fmla="*/ 84 h 204"/>
                <a:gd name="T46" fmla="*/ 55 w 133"/>
                <a:gd name="T47" fmla="*/ 83 h 204"/>
                <a:gd name="T48" fmla="*/ 60 w 133"/>
                <a:gd name="T49" fmla="*/ 93 h 204"/>
                <a:gd name="T50" fmla="*/ 62 w 133"/>
                <a:gd name="T51" fmla="*/ 87 h 204"/>
                <a:gd name="T52" fmla="*/ 69 w 133"/>
                <a:gd name="T53" fmla="*/ 74 h 204"/>
                <a:gd name="T54" fmla="*/ 88 w 133"/>
                <a:gd name="T55" fmla="*/ 55 h 204"/>
                <a:gd name="T56" fmla="*/ 100 w 133"/>
                <a:gd name="T57" fmla="*/ 47 h 204"/>
                <a:gd name="T58" fmla="*/ 69 w 133"/>
                <a:gd name="T59" fmla="*/ 15 h 204"/>
                <a:gd name="T60" fmla="*/ 65 w 133"/>
                <a:gd name="T61" fmla="*/ 17 h 204"/>
                <a:gd name="T62" fmla="*/ 43 w 133"/>
                <a:gd name="T63" fmla="*/ 6 h 204"/>
                <a:gd name="T64" fmla="*/ 22 w 133"/>
                <a:gd name="T65" fmla="*/ 14 h 204"/>
                <a:gd name="T66" fmla="*/ 25 w 133"/>
                <a:gd name="T67" fmla="*/ 18 h 204"/>
                <a:gd name="T68" fmla="*/ 26 w 133"/>
                <a:gd name="T69" fmla="*/ 27 h 204"/>
                <a:gd name="T70" fmla="*/ 23 w 133"/>
                <a:gd name="T71" fmla="*/ 34 h 204"/>
                <a:gd name="T72" fmla="*/ 21 w 133"/>
                <a:gd name="T73" fmla="*/ 40 h 204"/>
                <a:gd name="T74" fmla="*/ 21 w 133"/>
                <a:gd name="T75" fmla="*/ 41 h 204"/>
                <a:gd name="T76" fmla="*/ 13 w 133"/>
                <a:gd name="T77" fmla="*/ 91 h 204"/>
                <a:gd name="T78" fmla="*/ 16 w 133"/>
                <a:gd name="T79" fmla="*/ 90 h 204"/>
                <a:gd name="T80" fmla="*/ 16 w 133"/>
                <a:gd name="T81" fmla="*/ 78 h 204"/>
                <a:gd name="T82" fmla="*/ 36 w 133"/>
                <a:gd name="T83" fmla="*/ 107 h 204"/>
                <a:gd name="T84" fmla="*/ 44 w 133"/>
                <a:gd name="T85" fmla="*/ 114 h 204"/>
                <a:gd name="T86" fmla="*/ 46 w 133"/>
                <a:gd name="T87" fmla="*/ 115 h 204"/>
                <a:gd name="T88" fmla="*/ 60 w 133"/>
                <a:gd name="T89" fmla="*/ 127 h 204"/>
                <a:gd name="T90" fmla="*/ 65 w 133"/>
                <a:gd name="T91" fmla="*/ 1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" h="204">
                  <a:moveTo>
                    <a:pt x="65" y="131"/>
                  </a:moveTo>
                  <a:cubicBezTo>
                    <a:pt x="53" y="141"/>
                    <a:pt x="59" y="145"/>
                    <a:pt x="59" y="145"/>
                  </a:cubicBezTo>
                  <a:cubicBezTo>
                    <a:pt x="51" y="155"/>
                    <a:pt x="67" y="168"/>
                    <a:pt x="67" y="168"/>
                  </a:cubicBezTo>
                  <a:cubicBezTo>
                    <a:pt x="67" y="168"/>
                    <a:pt x="57" y="166"/>
                    <a:pt x="68" y="167"/>
                  </a:cubicBezTo>
                  <a:cubicBezTo>
                    <a:pt x="80" y="168"/>
                    <a:pt x="71" y="191"/>
                    <a:pt x="68" y="197"/>
                  </a:cubicBezTo>
                  <a:cubicBezTo>
                    <a:pt x="66" y="204"/>
                    <a:pt x="80" y="200"/>
                    <a:pt x="77" y="201"/>
                  </a:cubicBezTo>
                  <a:cubicBezTo>
                    <a:pt x="74" y="202"/>
                    <a:pt x="83" y="193"/>
                    <a:pt x="83" y="193"/>
                  </a:cubicBezTo>
                  <a:cubicBezTo>
                    <a:pt x="83" y="193"/>
                    <a:pt x="78" y="192"/>
                    <a:pt x="81" y="194"/>
                  </a:cubicBezTo>
                  <a:cubicBezTo>
                    <a:pt x="84" y="197"/>
                    <a:pt x="91" y="189"/>
                    <a:pt x="91" y="189"/>
                  </a:cubicBezTo>
                  <a:cubicBezTo>
                    <a:pt x="95" y="191"/>
                    <a:pt x="102" y="187"/>
                    <a:pt x="103" y="183"/>
                  </a:cubicBezTo>
                  <a:cubicBezTo>
                    <a:pt x="104" y="180"/>
                    <a:pt x="108" y="177"/>
                    <a:pt x="108" y="177"/>
                  </a:cubicBezTo>
                  <a:cubicBezTo>
                    <a:pt x="108" y="177"/>
                    <a:pt x="101" y="176"/>
                    <a:pt x="110" y="177"/>
                  </a:cubicBezTo>
                  <a:cubicBezTo>
                    <a:pt x="119" y="178"/>
                    <a:pt x="122" y="167"/>
                    <a:pt x="126" y="162"/>
                  </a:cubicBezTo>
                  <a:cubicBezTo>
                    <a:pt x="131" y="158"/>
                    <a:pt x="133" y="151"/>
                    <a:pt x="133" y="147"/>
                  </a:cubicBezTo>
                  <a:cubicBezTo>
                    <a:pt x="133" y="142"/>
                    <a:pt x="115" y="139"/>
                    <a:pt x="115" y="139"/>
                  </a:cubicBezTo>
                  <a:cubicBezTo>
                    <a:pt x="110" y="127"/>
                    <a:pt x="99" y="129"/>
                    <a:pt x="99" y="129"/>
                  </a:cubicBezTo>
                  <a:cubicBezTo>
                    <a:pt x="92" y="118"/>
                    <a:pt x="82" y="120"/>
                    <a:pt x="82" y="120"/>
                  </a:cubicBezTo>
                  <a:cubicBezTo>
                    <a:pt x="72" y="112"/>
                    <a:pt x="65" y="124"/>
                    <a:pt x="65" y="124"/>
                  </a:cubicBezTo>
                  <a:cubicBezTo>
                    <a:pt x="65" y="122"/>
                    <a:pt x="62" y="123"/>
                    <a:pt x="62" y="123"/>
                  </a:cubicBezTo>
                  <a:cubicBezTo>
                    <a:pt x="52" y="125"/>
                    <a:pt x="53" y="117"/>
                    <a:pt x="53" y="114"/>
                  </a:cubicBezTo>
                  <a:cubicBezTo>
                    <a:pt x="53" y="111"/>
                    <a:pt x="45" y="108"/>
                    <a:pt x="48" y="106"/>
                  </a:cubicBezTo>
                  <a:cubicBezTo>
                    <a:pt x="51" y="104"/>
                    <a:pt x="47" y="98"/>
                    <a:pt x="47" y="98"/>
                  </a:cubicBezTo>
                  <a:cubicBezTo>
                    <a:pt x="28" y="106"/>
                    <a:pt x="35" y="86"/>
                    <a:pt x="39" y="84"/>
                  </a:cubicBezTo>
                  <a:cubicBezTo>
                    <a:pt x="44" y="83"/>
                    <a:pt x="52" y="83"/>
                    <a:pt x="55" y="83"/>
                  </a:cubicBezTo>
                  <a:cubicBezTo>
                    <a:pt x="58" y="82"/>
                    <a:pt x="55" y="89"/>
                    <a:pt x="60" y="93"/>
                  </a:cubicBezTo>
                  <a:cubicBezTo>
                    <a:pt x="64" y="96"/>
                    <a:pt x="62" y="87"/>
                    <a:pt x="62" y="87"/>
                  </a:cubicBezTo>
                  <a:cubicBezTo>
                    <a:pt x="59" y="79"/>
                    <a:pt x="69" y="74"/>
                    <a:pt x="69" y="74"/>
                  </a:cubicBezTo>
                  <a:cubicBezTo>
                    <a:pt x="71" y="69"/>
                    <a:pt x="82" y="54"/>
                    <a:pt x="88" y="55"/>
                  </a:cubicBezTo>
                  <a:cubicBezTo>
                    <a:pt x="94" y="56"/>
                    <a:pt x="102" y="59"/>
                    <a:pt x="100" y="47"/>
                  </a:cubicBezTo>
                  <a:cubicBezTo>
                    <a:pt x="100" y="47"/>
                    <a:pt x="105" y="13"/>
                    <a:pt x="69" y="15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5" y="25"/>
                    <a:pt x="46" y="11"/>
                    <a:pt x="43" y="6"/>
                  </a:cubicBezTo>
                  <a:cubicBezTo>
                    <a:pt x="39" y="0"/>
                    <a:pt x="22" y="14"/>
                    <a:pt x="22" y="14"/>
                  </a:cubicBezTo>
                  <a:cubicBezTo>
                    <a:pt x="6" y="20"/>
                    <a:pt x="19" y="19"/>
                    <a:pt x="25" y="18"/>
                  </a:cubicBezTo>
                  <a:cubicBezTo>
                    <a:pt x="31" y="17"/>
                    <a:pt x="26" y="27"/>
                    <a:pt x="26" y="27"/>
                  </a:cubicBezTo>
                  <a:cubicBezTo>
                    <a:pt x="26" y="27"/>
                    <a:pt x="28" y="34"/>
                    <a:pt x="23" y="34"/>
                  </a:cubicBezTo>
                  <a:cubicBezTo>
                    <a:pt x="19" y="34"/>
                    <a:pt x="18" y="39"/>
                    <a:pt x="21" y="40"/>
                  </a:cubicBezTo>
                  <a:cubicBezTo>
                    <a:pt x="23" y="40"/>
                    <a:pt x="21" y="41"/>
                    <a:pt x="21" y="41"/>
                  </a:cubicBezTo>
                  <a:cubicBezTo>
                    <a:pt x="0" y="51"/>
                    <a:pt x="11" y="90"/>
                    <a:pt x="13" y="91"/>
                  </a:cubicBezTo>
                  <a:cubicBezTo>
                    <a:pt x="14" y="92"/>
                    <a:pt x="16" y="90"/>
                    <a:pt x="16" y="90"/>
                  </a:cubicBezTo>
                  <a:cubicBezTo>
                    <a:pt x="15" y="85"/>
                    <a:pt x="16" y="78"/>
                    <a:pt x="16" y="78"/>
                  </a:cubicBezTo>
                  <a:cubicBezTo>
                    <a:pt x="16" y="97"/>
                    <a:pt x="28" y="106"/>
                    <a:pt x="36" y="107"/>
                  </a:cubicBezTo>
                  <a:cubicBezTo>
                    <a:pt x="44" y="107"/>
                    <a:pt x="44" y="114"/>
                    <a:pt x="44" y="114"/>
                  </a:cubicBezTo>
                  <a:cubicBezTo>
                    <a:pt x="44" y="114"/>
                    <a:pt x="38" y="104"/>
                    <a:pt x="46" y="115"/>
                  </a:cubicBezTo>
                  <a:cubicBezTo>
                    <a:pt x="53" y="126"/>
                    <a:pt x="56" y="128"/>
                    <a:pt x="60" y="127"/>
                  </a:cubicBezTo>
                  <a:cubicBezTo>
                    <a:pt x="64" y="125"/>
                    <a:pt x="65" y="129"/>
                    <a:pt x="65" y="129"/>
                  </a:cubicBezTo>
                </a:path>
              </a:pathLst>
            </a:custGeom>
            <a:solidFill>
              <a:srgbClr val="EA5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22595" y="3870781"/>
            <a:ext cx="1039813" cy="576263"/>
            <a:chOff x="5580063" y="3219451"/>
            <a:chExt cx="1039813" cy="576263"/>
          </a:xfrm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5580063" y="3227388"/>
              <a:ext cx="307975" cy="557213"/>
            </a:xfrm>
            <a:custGeom>
              <a:avLst/>
              <a:gdLst>
                <a:gd name="T0" fmla="*/ 64 w 82"/>
                <a:gd name="T1" fmla="*/ 0 h 148"/>
                <a:gd name="T2" fmla="*/ 18 w 82"/>
                <a:gd name="T3" fmla="*/ 0 h 148"/>
                <a:gd name="T4" fmla="*/ 0 w 82"/>
                <a:gd name="T5" fmla="*/ 17 h 148"/>
                <a:gd name="T6" fmla="*/ 0 w 82"/>
                <a:gd name="T7" fmla="*/ 131 h 148"/>
                <a:gd name="T8" fmla="*/ 18 w 82"/>
                <a:gd name="T9" fmla="*/ 148 h 148"/>
                <a:gd name="T10" fmla="*/ 64 w 82"/>
                <a:gd name="T11" fmla="*/ 148 h 148"/>
                <a:gd name="T12" fmla="*/ 82 w 82"/>
                <a:gd name="T13" fmla="*/ 131 h 148"/>
                <a:gd name="T14" fmla="*/ 82 w 82"/>
                <a:gd name="T15" fmla="*/ 17 h 148"/>
                <a:gd name="T16" fmla="*/ 64 w 82"/>
                <a:gd name="T17" fmla="*/ 0 h 148"/>
                <a:gd name="T18" fmla="*/ 43 w 82"/>
                <a:gd name="T19" fmla="*/ 128 h 148"/>
                <a:gd name="T20" fmla="*/ 41 w 82"/>
                <a:gd name="T21" fmla="*/ 128 h 148"/>
                <a:gd name="T22" fmla="*/ 33 w 82"/>
                <a:gd name="T23" fmla="*/ 121 h 148"/>
                <a:gd name="T24" fmla="*/ 41 w 82"/>
                <a:gd name="T25" fmla="*/ 113 h 148"/>
                <a:gd name="T26" fmla="*/ 43 w 82"/>
                <a:gd name="T27" fmla="*/ 113 h 148"/>
                <a:gd name="T28" fmla="*/ 51 w 82"/>
                <a:gd name="T29" fmla="*/ 121 h 148"/>
                <a:gd name="T30" fmla="*/ 43 w 82"/>
                <a:gd name="T31" fmla="*/ 128 h 148"/>
                <a:gd name="T32" fmla="*/ 64 w 82"/>
                <a:gd name="T33" fmla="*/ 47 h 148"/>
                <a:gd name="T34" fmla="*/ 18 w 82"/>
                <a:gd name="T35" fmla="*/ 47 h 148"/>
                <a:gd name="T36" fmla="*/ 12 w 82"/>
                <a:gd name="T37" fmla="*/ 41 h 148"/>
                <a:gd name="T38" fmla="*/ 18 w 82"/>
                <a:gd name="T39" fmla="*/ 36 h 148"/>
                <a:gd name="T40" fmla="*/ 64 w 82"/>
                <a:gd name="T41" fmla="*/ 36 h 148"/>
                <a:gd name="T42" fmla="*/ 70 w 82"/>
                <a:gd name="T43" fmla="*/ 41 h 148"/>
                <a:gd name="T44" fmla="*/ 64 w 82"/>
                <a:gd name="T45" fmla="*/ 47 h 148"/>
                <a:gd name="T46" fmla="*/ 64 w 82"/>
                <a:gd name="T47" fmla="*/ 29 h 148"/>
                <a:gd name="T48" fmla="*/ 18 w 82"/>
                <a:gd name="T49" fmla="*/ 29 h 148"/>
                <a:gd name="T50" fmla="*/ 12 w 82"/>
                <a:gd name="T51" fmla="*/ 23 h 148"/>
                <a:gd name="T52" fmla="*/ 18 w 82"/>
                <a:gd name="T53" fmla="*/ 18 h 148"/>
                <a:gd name="T54" fmla="*/ 64 w 82"/>
                <a:gd name="T55" fmla="*/ 18 h 148"/>
                <a:gd name="T56" fmla="*/ 70 w 82"/>
                <a:gd name="T57" fmla="*/ 23 h 148"/>
                <a:gd name="T58" fmla="*/ 64 w 82"/>
                <a:gd name="T59" fmla="*/ 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" h="148">
                  <a:moveTo>
                    <a:pt x="6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0"/>
                    <a:pt x="8" y="148"/>
                    <a:pt x="18" y="148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74" y="148"/>
                    <a:pt x="82" y="140"/>
                    <a:pt x="82" y="131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7"/>
                    <a:pt x="74" y="0"/>
                    <a:pt x="64" y="0"/>
                  </a:cubicBezTo>
                  <a:close/>
                  <a:moveTo>
                    <a:pt x="43" y="128"/>
                  </a:moveTo>
                  <a:cubicBezTo>
                    <a:pt x="41" y="128"/>
                    <a:pt x="41" y="128"/>
                    <a:pt x="41" y="128"/>
                  </a:cubicBezTo>
                  <a:cubicBezTo>
                    <a:pt x="37" y="128"/>
                    <a:pt x="33" y="125"/>
                    <a:pt x="33" y="121"/>
                  </a:cubicBezTo>
                  <a:cubicBezTo>
                    <a:pt x="33" y="116"/>
                    <a:pt x="37" y="113"/>
                    <a:pt x="41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7" y="113"/>
                    <a:pt x="51" y="116"/>
                    <a:pt x="51" y="121"/>
                  </a:cubicBezTo>
                  <a:cubicBezTo>
                    <a:pt x="51" y="125"/>
                    <a:pt x="47" y="128"/>
                    <a:pt x="43" y="128"/>
                  </a:cubicBezTo>
                  <a:close/>
                  <a:moveTo>
                    <a:pt x="64" y="47"/>
                  </a:moveTo>
                  <a:cubicBezTo>
                    <a:pt x="18" y="47"/>
                    <a:pt x="18" y="47"/>
                    <a:pt x="18" y="47"/>
                  </a:cubicBezTo>
                  <a:cubicBezTo>
                    <a:pt x="15" y="47"/>
                    <a:pt x="12" y="44"/>
                    <a:pt x="12" y="41"/>
                  </a:cubicBezTo>
                  <a:cubicBezTo>
                    <a:pt x="12" y="38"/>
                    <a:pt x="15" y="36"/>
                    <a:pt x="18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7" y="36"/>
                    <a:pt x="70" y="38"/>
                    <a:pt x="70" y="41"/>
                  </a:cubicBezTo>
                  <a:cubicBezTo>
                    <a:pt x="70" y="44"/>
                    <a:pt x="67" y="47"/>
                    <a:pt x="64" y="47"/>
                  </a:cubicBezTo>
                  <a:close/>
                  <a:moveTo>
                    <a:pt x="64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5" y="29"/>
                    <a:pt x="12" y="26"/>
                    <a:pt x="12" y="23"/>
                  </a:cubicBezTo>
                  <a:cubicBezTo>
                    <a:pt x="12" y="20"/>
                    <a:pt x="15" y="18"/>
                    <a:pt x="1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7" y="18"/>
                    <a:pt x="70" y="20"/>
                    <a:pt x="70" y="23"/>
                  </a:cubicBezTo>
                  <a:cubicBezTo>
                    <a:pt x="70" y="26"/>
                    <a:pt x="67" y="29"/>
                    <a:pt x="64" y="29"/>
                  </a:cubicBezTo>
                  <a:close/>
                </a:path>
              </a:pathLst>
            </a:custGeom>
            <a:solidFill>
              <a:srgbClr val="EA5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5929313" y="3219451"/>
              <a:ext cx="690563" cy="463550"/>
            </a:xfrm>
            <a:custGeom>
              <a:avLst/>
              <a:gdLst>
                <a:gd name="T0" fmla="*/ 162 w 184"/>
                <a:gd name="T1" fmla="*/ 0 h 123"/>
                <a:gd name="T2" fmla="*/ 21 w 184"/>
                <a:gd name="T3" fmla="*/ 0 h 123"/>
                <a:gd name="T4" fmla="*/ 0 w 184"/>
                <a:gd name="T5" fmla="*/ 22 h 123"/>
                <a:gd name="T6" fmla="*/ 0 w 184"/>
                <a:gd name="T7" fmla="*/ 102 h 123"/>
                <a:gd name="T8" fmla="*/ 21 w 184"/>
                <a:gd name="T9" fmla="*/ 123 h 123"/>
                <a:gd name="T10" fmla="*/ 162 w 184"/>
                <a:gd name="T11" fmla="*/ 123 h 123"/>
                <a:gd name="T12" fmla="*/ 184 w 184"/>
                <a:gd name="T13" fmla="*/ 102 h 123"/>
                <a:gd name="T14" fmla="*/ 184 w 184"/>
                <a:gd name="T15" fmla="*/ 22 h 123"/>
                <a:gd name="T16" fmla="*/ 162 w 184"/>
                <a:gd name="T17" fmla="*/ 0 h 123"/>
                <a:gd name="T18" fmla="*/ 176 w 184"/>
                <a:gd name="T19" fmla="*/ 102 h 123"/>
                <a:gd name="T20" fmla="*/ 162 w 184"/>
                <a:gd name="T21" fmla="*/ 115 h 123"/>
                <a:gd name="T22" fmla="*/ 21 w 184"/>
                <a:gd name="T23" fmla="*/ 115 h 123"/>
                <a:gd name="T24" fmla="*/ 8 w 184"/>
                <a:gd name="T25" fmla="*/ 102 h 123"/>
                <a:gd name="T26" fmla="*/ 8 w 184"/>
                <a:gd name="T27" fmla="*/ 22 h 123"/>
                <a:gd name="T28" fmla="*/ 21 w 184"/>
                <a:gd name="T29" fmla="*/ 9 h 123"/>
                <a:gd name="T30" fmla="*/ 162 w 184"/>
                <a:gd name="T31" fmla="*/ 9 h 123"/>
                <a:gd name="T32" fmla="*/ 176 w 184"/>
                <a:gd name="T33" fmla="*/ 22 h 123"/>
                <a:gd name="T34" fmla="*/ 176 w 184"/>
                <a:gd name="T35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" h="123">
                  <a:moveTo>
                    <a:pt x="16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9" y="123"/>
                    <a:pt x="21" y="123"/>
                  </a:cubicBezTo>
                  <a:cubicBezTo>
                    <a:pt x="162" y="123"/>
                    <a:pt x="162" y="123"/>
                    <a:pt x="162" y="123"/>
                  </a:cubicBezTo>
                  <a:cubicBezTo>
                    <a:pt x="175" y="123"/>
                    <a:pt x="184" y="114"/>
                    <a:pt x="184" y="10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10"/>
                    <a:pt x="175" y="0"/>
                    <a:pt x="162" y="0"/>
                  </a:cubicBezTo>
                  <a:close/>
                  <a:moveTo>
                    <a:pt x="176" y="102"/>
                  </a:moveTo>
                  <a:cubicBezTo>
                    <a:pt x="176" y="109"/>
                    <a:pt x="170" y="115"/>
                    <a:pt x="162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14" y="115"/>
                    <a:pt x="8" y="109"/>
                    <a:pt x="8" y="10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5"/>
                    <a:pt x="14" y="9"/>
                    <a:pt x="21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70" y="9"/>
                    <a:pt x="176" y="15"/>
                    <a:pt x="176" y="22"/>
                  </a:cubicBezTo>
                  <a:lnTo>
                    <a:pt x="176" y="102"/>
                  </a:lnTo>
                  <a:close/>
                </a:path>
              </a:pathLst>
            </a:custGeom>
            <a:solidFill>
              <a:srgbClr val="EA5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207125" y="3708401"/>
              <a:ext cx="123825" cy="87313"/>
            </a:xfrm>
            <a:custGeom>
              <a:avLst/>
              <a:gdLst>
                <a:gd name="T0" fmla="*/ 33 w 33"/>
                <a:gd name="T1" fmla="*/ 12 h 23"/>
                <a:gd name="T2" fmla="*/ 21 w 33"/>
                <a:gd name="T3" fmla="*/ 23 h 23"/>
                <a:gd name="T4" fmla="*/ 12 w 33"/>
                <a:gd name="T5" fmla="*/ 23 h 23"/>
                <a:gd name="T6" fmla="*/ 0 w 33"/>
                <a:gd name="T7" fmla="*/ 12 h 23"/>
                <a:gd name="T8" fmla="*/ 0 w 33"/>
                <a:gd name="T9" fmla="*/ 12 h 23"/>
                <a:gd name="T10" fmla="*/ 12 w 33"/>
                <a:gd name="T11" fmla="*/ 0 h 23"/>
                <a:gd name="T12" fmla="*/ 21 w 33"/>
                <a:gd name="T13" fmla="*/ 0 h 23"/>
                <a:gd name="T14" fmla="*/ 33 w 33"/>
                <a:gd name="T1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3">
                  <a:moveTo>
                    <a:pt x="33" y="12"/>
                  </a:moveTo>
                  <a:cubicBezTo>
                    <a:pt x="33" y="18"/>
                    <a:pt x="27" y="23"/>
                    <a:pt x="2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3" y="6"/>
                    <a:pt x="33" y="12"/>
                  </a:cubicBezTo>
                  <a:close/>
                </a:path>
              </a:pathLst>
            </a:custGeom>
            <a:solidFill>
              <a:srgbClr val="EA5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06792" y="3637910"/>
            <a:ext cx="773113" cy="774700"/>
            <a:chOff x="-1355725" y="3125788"/>
            <a:chExt cx="773113" cy="774700"/>
          </a:xfrm>
        </p:grpSpPr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-1066800" y="3235326"/>
              <a:ext cx="165100" cy="552450"/>
            </a:xfrm>
            <a:custGeom>
              <a:avLst/>
              <a:gdLst>
                <a:gd name="T0" fmla="*/ 41 w 44"/>
                <a:gd name="T1" fmla="*/ 117 h 147"/>
                <a:gd name="T2" fmla="*/ 44 w 44"/>
                <a:gd name="T3" fmla="*/ 120 h 147"/>
                <a:gd name="T4" fmla="*/ 26 w 44"/>
                <a:gd name="T5" fmla="*/ 140 h 147"/>
                <a:gd name="T6" fmla="*/ 12 w 44"/>
                <a:gd name="T7" fmla="*/ 147 h 147"/>
                <a:gd name="T8" fmla="*/ 7 w 44"/>
                <a:gd name="T9" fmla="*/ 145 h 147"/>
                <a:gd name="T10" fmla="*/ 6 w 44"/>
                <a:gd name="T11" fmla="*/ 138 h 147"/>
                <a:gd name="T12" fmla="*/ 11 w 44"/>
                <a:gd name="T13" fmla="*/ 103 h 147"/>
                <a:gd name="T14" fmla="*/ 16 w 44"/>
                <a:gd name="T15" fmla="*/ 68 h 147"/>
                <a:gd name="T16" fmla="*/ 16 w 44"/>
                <a:gd name="T17" fmla="*/ 66 h 147"/>
                <a:gd name="T18" fmla="*/ 14 w 44"/>
                <a:gd name="T19" fmla="*/ 65 h 147"/>
                <a:gd name="T20" fmla="*/ 10 w 44"/>
                <a:gd name="T21" fmla="*/ 66 h 147"/>
                <a:gd name="T22" fmla="*/ 4 w 44"/>
                <a:gd name="T23" fmla="*/ 72 h 147"/>
                <a:gd name="T24" fmla="*/ 0 w 44"/>
                <a:gd name="T25" fmla="*/ 69 h 147"/>
                <a:gd name="T26" fmla="*/ 19 w 44"/>
                <a:gd name="T27" fmla="*/ 50 h 147"/>
                <a:gd name="T28" fmla="*/ 32 w 44"/>
                <a:gd name="T29" fmla="*/ 43 h 147"/>
                <a:gd name="T30" fmla="*/ 37 w 44"/>
                <a:gd name="T31" fmla="*/ 45 h 147"/>
                <a:gd name="T32" fmla="*/ 39 w 44"/>
                <a:gd name="T33" fmla="*/ 51 h 147"/>
                <a:gd name="T34" fmla="*/ 35 w 44"/>
                <a:gd name="T35" fmla="*/ 76 h 147"/>
                <a:gd name="T36" fmla="*/ 33 w 44"/>
                <a:gd name="T37" fmla="*/ 87 h 147"/>
                <a:gd name="T38" fmla="*/ 30 w 44"/>
                <a:gd name="T39" fmla="*/ 110 h 147"/>
                <a:gd name="T40" fmla="*/ 28 w 44"/>
                <a:gd name="T41" fmla="*/ 120 h 147"/>
                <a:gd name="T42" fmla="*/ 29 w 44"/>
                <a:gd name="T43" fmla="*/ 124 h 147"/>
                <a:gd name="T44" fmla="*/ 31 w 44"/>
                <a:gd name="T45" fmla="*/ 125 h 147"/>
                <a:gd name="T46" fmla="*/ 35 w 44"/>
                <a:gd name="T47" fmla="*/ 123 h 147"/>
                <a:gd name="T48" fmla="*/ 41 w 44"/>
                <a:gd name="T49" fmla="*/ 117 h 147"/>
                <a:gd name="T50" fmla="*/ 34 w 44"/>
                <a:gd name="T51" fmla="*/ 0 h 147"/>
                <a:gd name="T52" fmla="*/ 41 w 44"/>
                <a:gd name="T53" fmla="*/ 3 h 147"/>
                <a:gd name="T54" fmla="*/ 44 w 44"/>
                <a:gd name="T55" fmla="*/ 10 h 147"/>
                <a:gd name="T56" fmla="*/ 40 w 44"/>
                <a:gd name="T57" fmla="*/ 22 h 147"/>
                <a:gd name="T58" fmla="*/ 31 w 44"/>
                <a:gd name="T59" fmla="*/ 27 h 147"/>
                <a:gd name="T60" fmla="*/ 23 w 44"/>
                <a:gd name="T61" fmla="*/ 24 h 147"/>
                <a:gd name="T62" fmla="*/ 21 w 44"/>
                <a:gd name="T63" fmla="*/ 16 h 147"/>
                <a:gd name="T64" fmla="*/ 25 w 44"/>
                <a:gd name="T65" fmla="*/ 5 h 147"/>
                <a:gd name="T66" fmla="*/ 34 w 44"/>
                <a:gd name="T6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" h="147">
                  <a:moveTo>
                    <a:pt x="41" y="117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38" y="129"/>
                    <a:pt x="32" y="135"/>
                    <a:pt x="26" y="140"/>
                  </a:cubicBezTo>
                  <a:cubicBezTo>
                    <a:pt x="20" y="145"/>
                    <a:pt x="16" y="147"/>
                    <a:pt x="12" y="147"/>
                  </a:cubicBezTo>
                  <a:cubicBezTo>
                    <a:pt x="10" y="147"/>
                    <a:pt x="8" y="147"/>
                    <a:pt x="7" y="145"/>
                  </a:cubicBezTo>
                  <a:cubicBezTo>
                    <a:pt x="6" y="144"/>
                    <a:pt x="6" y="141"/>
                    <a:pt x="6" y="138"/>
                  </a:cubicBezTo>
                  <a:cubicBezTo>
                    <a:pt x="6" y="131"/>
                    <a:pt x="7" y="119"/>
                    <a:pt x="11" y="103"/>
                  </a:cubicBezTo>
                  <a:cubicBezTo>
                    <a:pt x="15" y="87"/>
                    <a:pt x="16" y="75"/>
                    <a:pt x="16" y="68"/>
                  </a:cubicBezTo>
                  <a:cubicBezTo>
                    <a:pt x="16" y="67"/>
                    <a:pt x="16" y="66"/>
                    <a:pt x="16" y="66"/>
                  </a:cubicBezTo>
                  <a:cubicBezTo>
                    <a:pt x="15" y="65"/>
                    <a:pt x="15" y="65"/>
                    <a:pt x="14" y="65"/>
                  </a:cubicBezTo>
                  <a:cubicBezTo>
                    <a:pt x="13" y="65"/>
                    <a:pt x="12" y="65"/>
                    <a:pt x="10" y="66"/>
                  </a:cubicBezTo>
                  <a:cubicBezTo>
                    <a:pt x="8" y="68"/>
                    <a:pt x="6" y="70"/>
                    <a:pt x="4" y="7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7" y="61"/>
                    <a:pt x="13" y="55"/>
                    <a:pt x="19" y="50"/>
                  </a:cubicBezTo>
                  <a:cubicBezTo>
                    <a:pt x="25" y="46"/>
                    <a:pt x="29" y="43"/>
                    <a:pt x="32" y="43"/>
                  </a:cubicBezTo>
                  <a:cubicBezTo>
                    <a:pt x="34" y="43"/>
                    <a:pt x="36" y="44"/>
                    <a:pt x="37" y="45"/>
                  </a:cubicBezTo>
                  <a:cubicBezTo>
                    <a:pt x="38" y="47"/>
                    <a:pt x="39" y="49"/>
                    <a:pt x="39" y="51"/>
                  </a:cubicBezTo>
                  <a:cubicBezTo>
                    <a:pt x="39" y="54"/>
                    <a:pt x="37" y="62"/>
                    <a:pt x="35" y="76"/>
                  </a:cubicBezTo>
                  <a:cubicBezTo>
                    <a:pt x="34" y="81"/>
                    <a:pt x="34" y="84"/>
                    <a:pt x="33" y="87"/>
                  </a:cubicBezTo>
                  <a:cubicBezTo>
                    <a:pt x="32" y="96"/>
                    <a:pt x="30" y="104"/>
                    <a:pt x="30" y="110"/>
                  </a:cubicBezTo>
                  <a:cubicBezTo>
                    <a:pt x="29" y="116"/>
                    <a:pt x="28" y="119"/>
                    <a:pt x="28" y="120"/>
                  </a:cubicBezTo>
                  <a:cubicBezTo>
                    <a:pt x="28" y="122"/>
                    <a:pt x="28" y="123"/>
                    <a:pt x="29" y="124"/>
                  </a:cubicBezTo>
                  <a:cubicBezTo>
                    <a:pt x="29" y="125"/>
                    <a:pt x="30" y="125"/>
                    <a:pt x="31" y="125"/>
                  </a:cubicBezTo>
                  <a:cubicBezTo>
                    <a:pt x="32" y="125"/>
                    <a:pt x="34" y="124"/>
                    <a:pt x="35" y="123"/>
                  </a:cubicBezTo>
                  <a:cubicBezTo>
                    <a:pt x="37" y="122"/>
                    <a:pt x="39" y="120"/>
                    <a:pt x="41" y="117"/>
                  </a:cubicBezTo>
                  <a:close/>
                  <a:moveTo>
                    <a:pt x="34" y="0"/>
                  </a:moveTo>
                  <a:cubicBezTo>
                    <a:pt x="37" y="0"/>
                    <a:pt x="40" y="1"/>
                    <a:pt x="41" y="3"/>
                  </a:cubicBezTo>
                  <a:cubicBezTo>
                    <a:pt x="43" y="5"/>
                    <a:pt x="44" y="7"/>
                    <a:pt x="44" y="10"/>
                  </a:cubicBezTo>
                  <a:cubicBezTo>
                    <a:pt x="44" y="15"/>
                    <a:pt x="43" y="19"/>
                    <a:pt x="40" y="22"/>
                  </a:cubicBezTo>
                  <a:cubicBezTo>
                    <a:pt x="38" y="25"/>
                    <a:pt x="34" y="27"/>
                    <a:pt x="31" y="27"/>
                  </a:cubicBezTo>
                  <a:cubicBezTo>
                    <a:pt x="28" y="27"/>
                    <a:pt x="25" y="26"/>
                    <a:pt x="23" y="24"/>
                  </a:cubicBezTo>
                  <a:cubicBezTo>
                    <a:pt x="22" y="22"/>
                    <a:pt x="21" y="19"/>
                    <a:pt x="21" y="16"/>
                  </a:cubicBezTo>
                  <a:cubicBezTo>
                    <a:pt x="21" y="12"/>
                    <a:pt x="22" y="8"/>
                    <a:pt x="25" y="5"/>
                  </a:cubicBezTo>
                  <a:cubicBezTo>
                    <a:pt x="28" y="2"/>
                    <a:pt x="31" y="0"/>
                    <a:pt x="34" y="0"/>
                  </a:cubicBezTo>
                  <a:close/>
                </a:path>
              </a:pathLst>
            </a:custGeom>
            <a:solidFill>
              <a:srgbClr val="EA5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-1355725" y="3125788"/>
              <a:ext cx="773113" cy="774700"/>
            </a:xfrm>
            <a:custGeom>
              <a:avLst/>
              <a:gdLst>
                <a:gd name="T0" fmla="*/ 0 w 206"/>
                <a:gd name="T1" fmla="*/ 103 h 206"/>
                <a:gd name="T2" fmla="*/ 103 w 206"/>
                <a:gd name="T3" fmla="*/ 0 h 206"/>
                <a:gd name="T4" fmla="*/ 103 w 206"/>
                <a:gd name="T5" fmla="*/ 0 h 206"/>
                <a:gd name="T6" fmla="*/ 206 w 206"/>
                <a:gd name="T7" fmla="*/ 103 h 206"/>
                <a:gd name="T8" fmla="*/ 206 w 206"/>
                <a:gd name="T9" fmla="*/ 103 h 206"/>
                <a:gd name="T10" fmla="*/ 206 w 206"/>
                <a:gd name="T11" fmla="*/ 103 h 206"/>
                <a:gd name="T12" fmla="*/ 103 w 206"/>
                <a:gd name="T13" fmla="*/ 206 h 206"/>
                <a:gd name="T14" fmla="*/ 103 w 206"/>
                <a:gd name="T15" fmla="*/ 206 h 206"/>
                <a:gd name="T16" fmla="*/ 0 w 206"/>
                <a:gd name="T17" fmla="*/ 103 h 206"/>
                <a:gd name="T18" fmla="*/ 40 w 206"/>
                <a:gd name="T19" fmla="*/ 40 h 206"/>
                <a:gd name="T20" fmla="*/ 13 w 206"/>
                <a:gd name="T21" fmla="*/ 103 h 206"/>
                <a:gd name="T22" fmla="*/ 13 w 206"/>
                <a:gd name="T23" fmla="*/ 103 h 206"/>
                <a:gd name="T24" fmla="*/ 40 w 206"/>
                <a:gd name="T25" fmla="*/ 167 h 206"/>
                <a:gd name="T26" fmla="*/ 40 w 206"/>
                <a:gd name="T27" fmla="*/ 167 h 206"/>
                <a:gd name="T28" fmla="*/ 103 w 206"/>
                <a:gd name="T29" fmla="*/ 193 h 206"/>
                <a:gd name="T30" fmla="*/ 103 w 206"/>
                <a:gd name="T31" fmla="*/ 193 h 206"/>
                <a:gd name="T32" fmla="*/ 166 w 206"/>
                <a:gd name="T33" fmla="*/ 167 h 206"/>
                <a:gd name="T34" fmla="*/ 166 w 206"/>
                <a:gd name="T35" fmla="*/ 167 h 206"/>
                <a:gd name="T36" fmla="*/ 192 w 206"/>
                <a:gd name="T37" fmla="*/ 103 h 206"/>
                <a:gd name="T38" fmla="*/ 192 w 206"/>
                <a:gd name="T39" fmla="*/ 103 h 206"/>
                <a:gd name="T40" fmla="*/ 166 w 206"/>
                <a:gd name="T41" fmla="*/ 40 h 206"/>
                <a:gd name="T42" fmla="*/ 166 w 206"/>
                <a:gd name="T43" fmla="*/ 40 h 206"/>
                <a:gd name="T44" fmla="*/ 103 w 206"/>
                <a:gd name="T45" fmla="*/ 14 h 206"/>
                <a:gd name="T46" fmla="*/ 103 w 206"/>
                <a:gd name="T47" fmla="*/ 14 h 206"/>
                <a:gd name="T48" fmla="*/ 40 w 206"/>
                <a:gd name="T49" fmla="*/ 4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06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0" y="0"/>
                    <a:pt x="206" y="46"/>
                    <a:pt x="206" y="103"/>
                  </a:cubicBezTo>
                  <a:cubicBezTo>
                    <a:pt x="206" y="103"/>
                    <a:pt x="206" y="103"/>
                    <a:pt x="206" y="103"/>
                  </a:cubicBezTo>
                  <a:cubicBezTo>
                    <a:pt x="206" y="103"/>
                    <a:pt x="206" y="103"/>
                    <a:pt x="206" y="103"/>
                  </a:cubicBezTo>
                  <a:cubicBezTo>
                    <a:pt x="206" y="160"/>
                    <a:pt x="160" y="206"/>
                    <a:pt x="103" y="206"/>
                  </a:cubicBezTo>
                  <a:cubicBezTo>
                    <a:pt x="103" y="206"/>
                    <a:pt x="103" y="206"/>
                    <a:pt x="103" y="206"/>
                  </a:cubicBezTo>
                  <a:cubicBezTo>
                    <a:pt x="46" y="206"/>
                    <a:pt x="0" y="160"/>
                    <a:pt x="0" y="103"/>
                  </a:cubicBezTo>
                  <a:close/>
                  <a:moveTo>
                    <a:pt x="40" y="40"/>
                  </a:moveTo>
                  <a:cubicBezTo>
                    <a:pt x="23" y="56"/>
                    <a:pt x="13" y="79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28"/>
                    <a:pt x="23" y="150"/>
                    <a:pt x="40" y="167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56" y="183"/>
                    <a:pt x="78" y="193"/>
                    <a:pt x="103" y="193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28" y="193"/>
                    <a:pt x="150" y="183"/>
                    <a:pt x="166" y="167"/>
                  </a:cubicBezTo>
                  <a:cubicBezTo>
                    <a:pt x="166" y="167"/>
                    <a:pt x="166" y="167"/>
                    <a:pt x="166" y="167"/>
                  </a:cubicBezTo>
                  <a:cubicBezTo>
                    <a:pt x="182" y="150"/>
                    <a:pt x="192" y="128"/>
                    <a:pt x="192" y="103"/>
                  </a:cubicBezTo>
                  <a:cubicBezTo>
                    <a:pt x="192" y="103"/>
                    <a:pt x="192" y="103"/>
                    <a:pt x="192" y="103"/>
                  </a:cubicBezTo>
                  <a:cubicBezTo>
                    <a:pt x="192" y="79"/>
                    <a:pt x="182" y="56"/>
                    <a:pt x="166" y="40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50" y="24"/>
                    <a:pt x="128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78" y="14"/>
                    <a:pt x="56" y="24"/>
                    <a:pt x="40" y="40"/>
                  </a:cubicBezTo>
                  <a:close/>
                </a:path>
              </a:pathLst>
            </a:custGeom>
            <a:solidFill>
              <a:srgbClr val="EA5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7"/>
            <p:cNvSpPr>
              <a:spLocks noChangeArrowheads="1"/>
            </p:cNvSpPr>
            <p:nvPr/>
          </p:nvSpPr>
          <p:spPr bwMode="auto">
            <a:xfrm>
              <a:off x="-973138" y="3505201"/>
              <a:ext cx="7938" cy="7938"/>
            </a:xfrm>
            <a:prstGeom prst="ellipse">
              <a:avLst/>
            </a:prstGeom>
            <a:solidFill>
              <a:srgbClr val="EA5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377661" y="2499990"/>
            <a:ext cx="819150" cy="541338"/>
            <a:chOff x="5726113" y="1431926"/>
            <a:chExt cx="819150" cy="541338"/>
          </a:xfrm>
        </p:grpSpPr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5726113" y="1431926"/>
              <a:ext cx="819150" cy="541338"/>
            </a:xfrm>
            <a:custGeom>
              <a:avLst/>
              <a:gdLst>
                <a:gd name="T0" fmla="*/ 13 w 218"/>
                <a:gd name="T1" fmla="*/ 144 h 144"/>
                <a:gd name="T2" fmla="*/ 0 w 218"/>
                <a:gd name="T3" fmla="*/ 131 h 144"/>
                <a:gd name="T4" fmla="*/ 0 w 218"/>
                <a:gd name="T5" fmla="*/ 131 h 144"/>
                <a:gd name="T6" fmla="*/ 0 w 218"/>
                <a:gd name="T7" fmla="*/ 13 h 144"/>
                <a:gd name="T8" fmla="*/ 13 w 218"/>
                <a:gd name="T9" fmla="*/ 0 h 144"/>
                <a:gd name="T10" fmla="*/ 13 w 218"/>
                <a:gd name="T11" fmla="*/ 0 h 144"/>
                <a:gd name="T12" fmla="*/ 205 w 218"/>
                <a:gd name="T13" fmla="*/ 0 h 144"/>
                <a:gd name="T14" fmla="*/ 218 w 218"/>
                <a:gd name="T15" fmla="*/ 13 h 144"/>
                <a:gd name="T16" fmla="*/ 218 w 218"/>
                <a:gd name="T17" fmla="*/ 13 h 144"/>
                <a:gd name="T18" fmla="*/ 218 w 218"/>
                <a:gd name="T19" fmla="*/ 131 h 144"/>
                <a:gd name="T20" fmla="*/ 205 w 218"/>
                <a:gd name="T21" fmla="*/ 144 h 144"/>
                <a:gd name="T22" fmla="*/ 205 w 218"/>
                <a:gd name="T23" fmla="*/ 144 h 144"/>
                <a:gd name="T24" fmla="*/ 13 w 218"/>
                <a:gd name="T25" fmla="*/ 144 h 144"/>
                <a:gd name="T26" fmla="*/ 12 w 218"/>
                <a:gd name="T27" fmla="*/ 13 h 144"/>
                <a:gd name="T28" fmla="*/ 12 w 218"/>
                <a:gd name="T29" fmla="*/ 131 h 144"/>
                <a:gd name="T30" fmla="*/ 13 w 218"/>
                <a:gd name="T31" fmla="*/ 132 h 144"/>
                <a:gd name="T32" fmla="*/ 13 w 218"/>
                <a:gd name="T33" fmla="*/ 132 h 144"/>
                <a:gd name="T34" fmla="*/ 205 w 218"/>
                <a:gd name="T35" fmla="*/ 132 h 144"/>
                <a:gd name="T36" fmla="*/ 207 w 218"/>
                <a:gd name="T37" fmla="*/ 131 h 144"/>
                <a:gd name="T38" fmla="*/ 207 w 218"/>
                <a:gd name="T39" fmla="*/ 131 h 144"/>
                <a:gd name="T40" fmla="*/ 207 w 218"/>
                <a:gd name="T41" fmla="*/ 13 h 144"/>
                <a:gd name="T42" fmla="*/ 205 w 218"/>
                <a:gd name="T43" fmla="*/ 12 h 144"/>
                <a:gd name="T44" fmla="*/ 205 w 218"/>
                <a:gd name="T45" fmla="*/ 12 h 144"/>
                <a:gd name="T46" fmla="*/ 13 w 218"/>
                <a:gd name="T47" fmla="*/ 12 h 144"/>
                <a:gd name="T48" fmla="*/ 12 w 218"/>
                <a:gd name="T49" fmla="*/ 1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8" h="144">
                  <a:moveTo>
                    <a:pt x="13" y="144"/>
                  </a:moveTo>
                  <a:cubicBezTo>
                    <a:pt x="6" y="144"/>
                    <a:pt x="0" y="138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2" y="0"/>
                    <a:pt x="218" y="6"/>
                    <a:pt x="218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8" y="131"/>
                    <a:pt x="218" y="131"/>
                    <a:pt x="218" y="131"/>
                  </a:cubicBezTo>
                  <a:cubicBezTo>
                    <a:pt x="218" y="138"/>
                    <a:pt x="212" y="144"/>
                    <a:pt x="205" y="144"/>
                  </a:cubicBezTo>
                  <a:cubicBezTo>
                    <a:pt x="205" y="144"/>
                    <a:pt x="205" y="144"/>
                    <a:pt x="205" y="144"/>
                  </a:cubicBezTo>
                  <a:cubicBezTo>
                    <a:pt x="13" y="144"/>
                    <a:pt x="13" y="144"/>
                    <a:pt x="13" y="144"/>
                  </a:cubicBezTo>
                  <a:close/>
                  <a:moveTo>
                    <a:pt x="12" y="13"/>
                  </a:moveTo>
                  <a:cubicBezTo>
                    <a:pt x="12" y="131"/>
                    <a:pt x="12" y="131"/>
                    <a:pt x="12" y="131"/>
                  </a:cubicBezTo>
                  <a:cubicBezTo>
                    <a:pt x="12" y="132"/>
                    <a:pt x="12" y="132"/>
                    <a:pt x="13" y="132"/>
                  </a:cubicBezTo>
                  <a:cubicBezTo>
                    <a:pt x="13" y="132"/>
                    <a:pt x="13" y="132"/>
                    <a:pt x="13" y="132"/>
                  </a:cubicBezTo>
                  <a:cubicBezTo>
                    <a:pt x="205" y="132"/>
                    <a:pt x="205" y="132"/>
                    <a:pt x="205" y="132"/>
                  </a:cubicBezTo>
                  <a:cubicBezTo>
                    <a:pt x="206" y="132"/>
                    <a:pt x="207" y="132"/>
                    <a:pt x="207" y="131"/>
                  </a:cubicBezTo>
                  <a:cubicBezTo>
                    <a:pt x="207" y="131"/>
                    <a:pt x="207" y="131"/>
                    <a:pt x="207" y="131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12"/>
                    <a:pt x="206" y="12"/>
                    <a:pt x="205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3"/>
                  </a:cubicBezTo>
                  <a:close/>
                </a:path>
              </a:pathLst>
            </a:custGeom>
            <a:solidFill>
              <a:srgbClr val="EA5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5729288" y="1435101"/>
              <a:ext cx="815975" cy="327025"/>
            </a:xfrm>
            <a:custGeom>
              <a:avLst/>
              <a:gdLst>
                <a:gd name="T0" fmla="*/ 111 w 217"/>
                <a:gd name="T1" fmla="*/ 87 h 87"/>
                <a:gd name="T2" fmla="*/ 105 w 217"/>
                <a:gd name="T3" fmla="*/ 86 h 87"/>
                <a:gd name="T4" fmla="*/ 105 w 217"/>
                <a:gd name="T5" fmla="*/ 86 h 87"/>
                <a:gd name="T6" fmla="*/ 103 w 217"/>
                <a:gd name="T7" fmla="*/ 85 h 87"/>
                <a:gd name="T8" fmla="*/ 103 w 217"/>
                <a:gd name="T9" fmla="*/ 85 h 87"/>
                <a:gd name="T10" fmla="*/ 101 w 217"/>
                <a:gd name="T11" fmla="*/ 84 h 87"/>
                <a:gd name="T12" fmla="*/ 101 w 217"/>
                <a:gd name="T13" fmla="*/ 84 h 87"/>
                <a:gd name="T14" fmla="*/ 97 w 217"/>
                <a:gd name="T15" fmla="*/ 82 h 87"/>
                <a:gd name="T16" fmla="*/ 97 w 217"/>
                <a:gd name="T17" fmla="*/ 82 h 87"/>
                <a:gd name="T18" fmla="*/ 85 w 217"/>
                <a:gd name="T19" fmla="*/ 74 h 87"/>
                <a:gd name="T20" fmla="*/ 85 w 217"/>
                <a:gd name="T21" fmla="*/ 74 h 87"/>
                <a:gd name="T22" fmla="*/ 51 w 217"/>
                <a:gd name="T23" fmla="*/ 51 h 87"/>
                <a:gd name="T24" fmla="*/ 51 w 217"/>
                <a:gd name="T25" fmla="*/ 51 h 87"/>
                <a:gd name="T26" fmla="*/ 2 w 217"/>
                <a:gd name="T27" fmla="*/ 17 h 87"/>
                <a:gd name="T28" fmla="*/ 2 w 217"/>
                <a:gd name="T29" fmla="*/ 17 h 87"/>
                <a:gd name="T30" fmla="*/ 0 w 217"/>
                <a:gd name="T31" fmla="*/ 15 h 87"/>
                <a:gd name="T32" fmla="*/ 0 w 217"/>
                <a:gd name="T33" fmla="*/ 12 h 87"/>
                <a:gd name="T34" fmla="*/ 12 w 217"/>
                <a:gd name="T35" fmla="*/ 0 h 87"/>
                <a:gd name="T36" fmla="*/ 12 w 217"/>
                <a:gd name="T37" fmla="*/ 0 h 87"/>
                <a:gd name="T38" fmla="*/ 204 w 217"/>
                <a:gd name="T39" fmla="*/ 0 h 87"/>
                <a:gd name="T40" fmla="*/ 217 w 217"/>
                <a:gd name="T41" fmla="*/ 12 h 87"/>
                <a:gd name="T42" fmla="*/ 217 w 217"/>
                <a:gd name="T43" fmla="*/ 12 h 87"/>
                <a:gd name="T44" fmla="*/ 217 w 217"/>
                <a:gd name="T45" fmla="*/ 15 h 87"/>
                <a:gd name="T46" fmla="*/ 214 w 217"/>
                <a:gd name="T47" fmla="*/ 17 h 87"/>
                <a:gd name="T48" fmla="*/ 133 w 217"/>
                <a:gd name="T49" fmla="*/ 77 h 87"/>
                <a:gd name="T50" fmla="*/ 133 w 217"/>
                <a:gd name="T51" fmla="*/ 77 h 87"/>
                <a:gd name="T52" fmla="*/ 126 w 217"/>
                <a:gd name="T53" fmla="*/ 81 h 87"/>
                <a:gd name="T54" fmla="*/ 126 w 217"/>
                <a:gd name="T55" fmla="*/ 81 h 87"/>
                <a:gd name="T56" fmla="*/ 118 w 217"/>
                <a:gd name="T57" fmla="*/ 85 h 87"/>
                <a:gd name="T58" fmla="*/ 118 w 217"/>
                <a:gd name="T59" fmla="*/ 85 h 87"/>
                <a:gd name="T60" fmla="*/ 111 w 217"/>
                <a:gd name="T61" fmla="*/ 87 h 87"/>
                <a:gd name="T62" fmla="*/ 111 w 217"/>
                <a:gd name="T63" fmla="*/ 87 h 87"/>
                <a:gd name="T64" fmla="*/ 111 w 217"/>
                <a:gd name="T65" fmla="*/ 87 h 87"/>
                <a:gd name="T66" fmla="*/ 111 w 217"/>
                <a:gd name="T67" fmla="*/ 75 h 87"/>
                <a:gd name="T68" fmla="*/ 115 w 217"/>
                <a:gd name="T69" fmla="*/ 75 h 87"/>
                <a:gd name="T70" fmla="*/ 115 w 217"/>
                <a:gd name="T71" fmla="*/ 75 h 87"/>
                <a:gd name="T72" fmla="*/ 120 w 217"/>
                <a:gd name="T73" fmla="*/ 72 h 87"/>
                <a:gd name="T74" fmla="*/ 120 w 217"/>
                <a:gd name="T75" fmla="*/ 72 h 87"/>
                <a:gd name="T76" fmla="*/ 131 w 217"/>
                <a:gd name="T77" fmla="*/ 64 h 87"/>
                <a:gd name="T78" fmla="*/ 131 w 217"/>
                <a:gd name="T79" fmla="*/ 64 h 87"/>
                <a:gd name="T80" fmla="*/ 151 w 217"/>
                <a:gd name="T81" fmla="*/ 49 h 87"/>
                <a:gd name="T82" fmla="*/ 151 w 217"/>
                <a:gd name="T83" fmla="*/ 49 h 87"/>
                <a:gd name="T84" fmla="*/ 195 w 217"/>
                <a:gd name="T85" fmla="*/ 17 h 87"/>
                <a:gd name="T86" fmla="*/ 195 w 217"/>
                <a:gd name="T87" fmla="*/ 17 h 87"/>
                <a:gd name="T88" fmla="*/ 203 w 217"/>
                <a:gd name="T89" fmla="*/ 11 h 87"/>
                <a:gd name="T90" fmla="*/ 203 w 217"/>
                <a:gd name="T91" fmla="*/ 11 h 87"/>
                <a:gd name="T92" fmla="*/ 13 w 217"/>
                <a:gd name="T93" fmla="*/ 11 h 87"/>
                <a:gd name="T94" fmla="*/ 16 w 217"/>
                <a:gd name="T95" fmla="*/ 13 h 87"/>
                <a:gd name="T96" fmla="*/ 16 w 217"/>
                <a:gd name="T97" fmla="*/ 13 h 87"/>
                <a:gd name="T98" fmla="*/ 35 w 217"/>
                <a:gd name="T99" fmla="*/ 26 h 87"/>
                <a:gd name="T100" fmla="*/ 35 w 217"/>
                <a:gd name="T101" fmla="*/ 26 h 87"/>
                <a:gd name="T102" fmla="*/ 84 w 217"/>
                <a:gd name="T103" fmla="*/ 59 h 87"/>
                <a:gd name="T104" fmla="*/ 84 w 217"/>
                <a:gd name="T105" fmla="*/ 59 h 87"/>
                <a:gd name="T106" fmla="*/ 106 w 217"/>
                <a:gd name="T107" fmla="*/ 74 h 87"/>
                <a:gd name="T108" fmla="*/ 106 w 217"/>
                <a:gd name="T109" fmla="*/ 74 h 87"/>
                <a:gd name="T110" fmla="*/ 107 w 217"/>
                <a:gd name="T111" fmla="*/ 75 h 87"/>
                <a:gd name="T112" fmla="*/ 107 w 217"/>
                <a:gd name="T113" fmla="*/ 75 h 87"/>
                <a:gd name="T114" fmla="*/ 111 w 217"/>
                <a:gd name="T115" fmla="*/ 7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" h="87">
                  <a:moveTo>
                    <a:pt x="111" y="87"/>
                  </a:moveTo>
                  <a:cubicBezTo>
                    <a:pt x="109" y="87"/>
                    <a:pt x="106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3" y="85"/>
                    <a:pt x="103" y="85"/>
                    <a:pt x="103" y="85"/>
                  </a:cubicBezTo>
                  <a:cubicBezTo>
                    <a:pt x="103" y="85"/>
                    <a:pt x="103" y="85"/>
                    <a:pt x="103" y="85"/>
                  </a:cubicBezTo>
                  <a:cubicBezTo>
                    <a:pt x="102" y="85"/>
                    <a:pt x="102" y="85"/>
                    <a:pt x="101" y="84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0" y="84"/>
                    <a:pt x="99" y="83"/>
                    <a:pt x="97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4" y="80"/>
                    <a:pt x="90" y="77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75" y="67"/>
                    <a:pt x="63" y="59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26" y="34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11" y="0"/>
                    <a:pt x="217" y="5"/>
                    <a:pt x="217" y="12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17" y="15"/>
                    <a:pt x="217" y="15"/>
                    <a:pt x="217" y="15"/>
                  </a:cubicBezTo>
                  <a:cubicBezTo>
                    <a:pt x="214" y="17"/>
                    <a:pt x="214" y="17"/>
                    <a:pt x="214" y="17"/>
                  </a:cubicBezTo>
                  <a:cubicBezTo>
                    <a:pt x="214" y="17"/>
                    <a:pt x="153" y="62"/>
                    <a:pt x="133" y="77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0" y="79"/>
                    <a:pt x="127" y="80"/>
                    <a:pt x="126" y="8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3" y="83"/>
                    <a:pt x="121" y="85"/>
                    <a:pt x="118" y="85"/>
                  </a:cubicBezTo>
                  <a:cubicBezTo>
                    <a:pt x="118" y="85"/>
                    <a:pt x="118" y="85"/>
                    <a:pt x="118" y="85"/>
                  </a:cubicBezTo>
                  <a:cubicBezTo>
                    <a:pt x="116" y="86"/>
                    <a:pt x="113" y="87"/>
                    <a:pt x="111" y="87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1" y="87"/>
                    <a:pt x="111" y="87"/>
                    <a:pt x="111" y="87"/>
                  </a:cubicBezTo>
                  <a:close/>
                  <a:moveTo>
                    <a:pt x="111" y="75"/>
                  </a:moveTo>
                  <a:cubicBezTo>
                    <a:pt x="112" y="75"/>
                    <a:pt x="113" y="75"/>
                    <a:pt x="115" y="75"/>
                  </a:cubicBezTo>
                  <a:cubicBezTo>
                    <a:pt x="115" y="75"/>
                    <a:pt x="115" y="75"/>
                    <a:pt x="115" y="75"/>
                  </a:cubicBezTo>
                  <a:cubicBezTo>
                    <a:pt x="116" y="74"/>
                    <a:pt x="118" y="73"/>
                    <a:pt x="120" y="72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121" y="71"/>
                    <a:pt x="125" y="68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7" y="60"/>
                    <a:pt x="144" y="55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66" y="38"/>
                    <a:pt x="184" y="25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8" y="15"/>
                    <a:pt x="201" y="12"/>
                    <a:pt x="203" y="11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5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1" y="16"/>
                    <a:pt x="27" y="21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50" y="36"/>
                    <a:pt x="69" y="4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93" y="66"/>
                    <a:pt x="102" y="71"/>
                    <a:pt x="106" y="74"/>
                  </a:cubicBezTo>
                  <a:cubicBezTo>
                    <a:pt x="106" y="74"/>
                    <a:pt x="106" y="74"/>
                    <a:pt x="106" y="74"/>
                  </a:cubicBezTo>
                  <a:cubicBezTo>
                    <a:pt x="106" y="74"/>
                    <a:pt x="107" y="75"/>
                    <a:pt x="107" y="75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09" y="75"/>
                    <a:pt x="110" y="75"/>
                    <a:pt x="111" y="75"/>
                  </a:cubicBezTo>
                  <a:close/>
                </a:path>
              </a:pathLst>
            </a:custGeom>
            <a:solidFill>
              <a:srgbClr val="EA5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643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60"/>
          <p:cNvSpPr>
            <a:spLocks/>
          </p:cNvSpPr>
          <p:nvPr/>
        </p:nvSpPr>
        <p:spPr bwMode="auto">
          <a:xfrm>
            <a:off x="2248342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2181494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网络图片临摹改编；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微立体可用格式刷模仿；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916034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2841402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7389631" y="564301"/>
            <a:ext cx="1711325" cy="1717675"/>
          </a:xfrm>
          <a:custGeom>
            <a:avLst/>
            <a:gdLst>
              <a:gd name="T0" fmla="*/ 455 w 455"/>
              <a:gd name="T1" fmla="*/ 0 h 457"/>
              <a:gd name="T2" fmla="*/ 333 w 455"/>
              <a:gd name="T3" fmla="*/ 0 h 457"/>
              <a:gd name="T4" fmla="*/ 0 w 455"/>
              <a:gd name="T5" fmla="*/ 333 h 457"/>
              <a:gd name="T6" fmla="*/ 0 w 455"/>
              <a:gd name="T7" fmla="*/ 455 h 457"/>
              <a:gd name="T8" fmla="*/ 77 w 455"/>
              <a:gd name="T9" fmla="*/ 456 h 457"/>
              <a:gd name="T10" fmla="*/ 326 w 455"/>
              <a:gd name="T11" fmla="*/ 457 h 457"/>
              <a:gd name="T12" fmla="*/ 335 w 455"/>
              <a:gd name="T13" fmla="*/ 457 h 457"/>
              <a:gd name="T14" fmla="*/ 455 w 455"/>
              <a:gd name="T15" fmla="*/ 347 h 457"/>
              <a:gd name="T16" fmla="*/ 455 w 455"/>
              <a:gd name="T17" fmla="*/ 345 h 457"/>
              <a:gd name="T18" fmla="*/ 455 w 455"/>
              <a:gd name="T19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5" h="457">
                <a:moveTo>
                  <a:pt x="455" y="0"/>
                </a:moveTo>
                <a:cubicBezTo>
                  <a:pt x="333" y="0"/>
                  <a:pt x="333" y="0"/>
                  <a:pt x="333" y="0"/>
                </a:cubicBezTo>
                <a:cubicBezTo>
                  <a:pt x="149" y="0"/>
                  <a:pt x="0" y="149"/>
                  <a:pt x="0" y="333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55"/>
                  <a:pt x="32" y="456"/>
                  <a:pt x="77" y="456"/>
                </a:cubicBezTo>
                <a:cubicBezTo>
                  <a:pt x="152" y="456"/>
                  <a:pt x="263" y="456"/>
                  <a:pt x="326" y="457"/>
                </a:cubicBezTo>
                <a:cubicBezTo>
                  <a:pt x="329" y="457"/>
                  <a:pt x="332" y="457"/>
                  <a:pt x="335" y="457"/>
                </a:cubicBezTo>
                <a:cubicBezTo>
                  <a:pt x="410" y="452"/>
                  <a:pt x="455" y="390"/>
                  <a:pt x="455" y="347"/>
                </a:cubicBezTo>
                <a:cubicBezTo>
                  <a:pt x="455" y="347"/>
                  <a:pt x="455" y="346"/>
                  <a:pt x="455" y="345"/>
                </a:cubicBezTo>
                <a:cubicBezTo>
                  <a:pt x="455" y="257"/>
                  <a:pt x="455" y="0"/>
                  <a:pt x="455" y="0"/>
                </a:cubicBezTo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7389631" y="2394916"/>
            <a:ext cx="1711325" cy="1714500"/>
          </a:xfrm>
          <a:custGeom>
            <a:avLst/>
            <a:gdLst>
              <a:gd name="T0" fmla="*/ 326 w 455"/>
              <a:gd name="T1" fmla="*/ 0 h 456"/>
              <a:gd name="T2" fmla="*/ 335 w 455"/>
              <a:gd name="T3" fmla="*/ 0 h 456"/>
              <a:gd name="T4" fmla="*/ 455 w 455"/>
              <a:gd name="T5" fmla="*/ 110 h 456"/>
              <a:gd name="T6" fmla="*/ 455 w 455"/>
              <a:gd name="T7" fmla="*/ 112 h 456"/>
              <a:gd name="T8" fmla="*/ 455 w 455"/>
              <a:gd name="T9" fmla="*/ 456 h 456"/>
              <a:gd name="T10" fmla="*/ 333 w 455"/>
              <a:gd name="T11" fmla="*/ 456 h 456"/>
              <a:gd name="T12" fmla="*/ 0 w 455"/>
              <a:gd name="T13" fmla="*/ 123 h 456"/>
              <a:gd name="T14" fmla="*/ 0 w 455"/>
              <a:gd name="T15" fmla="*/ 1 h 456"/>
              <a:gd name="T16" fmla="*/ 77 w 455"/>
              <a:gd name="T17" fmla="*/ 1 h 456"/>
              <a:gd name="T18" fmla="*/ 326 w 455"/>
              <a:gd name="T1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5" h="456">
                <a:moveTo>
                  <a:pt x="326" y="0"/>
                </a:moveTo>
                <a:cubicBezTo>
                  <a:pt x="329" y="0"/>
                  <a:pt x="332" y="0"/>
                  <a:pt x="335" y="0"/>
                </a:cubicBezTo>
                <a:cubicBezTo>
                  <a:pt x="410" y="5"/>
                  <a:pt x="455" y="67"/>
                  <a:pt x="455" y="110"/>
                </a:cubicBezTo>
                <a:cubicBezTo>
                  <a:pt x="455" y="110"/>
                  <a:pt x="455" y="111"/>
                  <a:pt x="455" y="112"/>
                </a:cubicBezTo>
                <a:cubicBezTo>
                  <a:pt x="455" y="200"/>
                  <a:pt x="455" y="456"/>
                  <a:pt x="455" y="456"/>
                </a:cubicBezTo>
                <a:cubicBezTo>
                  <a:pt x="333" y="456"/>
                  <a:pt x="333" y="456"/>
                  <a:pt x="333" y="456"/>
                </a:cubicBezTo>
                <a:cubicBezTo>
                  <a:pt x="149" y="456"/>
                  <a:pt x="0" y="307"/>
                  <a:pt x="0" y="123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32" y="1"/>
                  <a:pt x="77" y="1"/>
                </a:cubicBezTo>
                <a:cubicBezTo>
                  <a:pt x="152" y="0"/>
                  <a:pt x="263" y="0"/>
                  <a:pt x="3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9200901" y="4590293"/>
            <a:ext cx="1711325" cy="1717675"/>
          </a:xfrm>
          <a:custGeom>
            <a:avLst/>
            <a:gdLst>
              <a:gd name="T0" fmla="*/ 120 w 455"/>
              <a:gd name="T1" fmla="*/ 0 h 457"/>
              <a:gd name="T2" fmla="*/ 0 w 455"/>
              <a:gd name="T3" fmla="*/ 110 h 457"/>
              <a:gd name="T4" fmla="*/ 0 w 455"/>
              <a:gd name="T5" fmla="*/ 112 h 457"/>
              <a:gd name="T6" fmla="*/ 0 w 455"/>
              <a:gd name="T7" fmla="*/ 457 h 457"/>
              <a:gd name="T8" fmla="*/ 122 w 455"/>
              <a:gd name="T9" fmla="*/ 457 h 457"/>
              <a:gd name="T10" fmla="*/ 122 w 455"/>
              <a:gd name="T11" fmla="*/ 457 h 457"/>
              <a:gd name="T12" fmla="*/ 455 w 455"/>
              <a:gd name="T13" fmla="*/ 124 h 457"/>
              <a:gd name="T14" fmla="*/ 455 w 455"/>
              <a:gd name="T15" fmla="*/ 3 h 457"/>
              <a:gd name="T16" fmla="*/ 378 w 455"/>
              <a:gd name="T17" fmla="*/ 2 h 457"/>
              <a:gd name="T18" fmla="*/ 129 w 455"/>
              <a:gd name="T19" fmla="*/ 1 h 457"/>
              <a:gd name="T20" fmla="*/ 120 w 455"/>
              <a:gd name="T21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5" h="457">
                <a:moveTo>
                  <a:pt x="120" y="0"/>
                </a:moveTo>
                <a:cubicBezTo>
                  <a:pt x="45" y="5"/>
                  <a:pt x="0" y="67"/>
                  <a:pt x="0" y="110"/>
                </a:cubicBezTo>
                <a:cubicBezTo>
                  <a:pt x="0" y="111"/>
                  <a:pt x="0" y="112"/>
                  <a:pt x="0" y="112"/>
                </a:cubicBezTo>
                <a:cubicBezTo>
                  <a:pt x="0" y="201"/>
                  <a:pt x="0" y="457"/>
                  <a:pt x="0" y="457"/>
                </a:cubicBezTo>
                <a:cubicBezTo>
                  <a:pt x="122" y="457"/>
                  <a:pt x="122" y="457"/>
                  <a:pt x="122" y="457"/>
                </a:cubicBezTo>
                <a:cubicBezTo>
                  <a:pt x="122" y="457"/>
                  <a:pt x="122" y="457"/>
                  <a:pt x="122" y="457"/>
                </a:cubicBezTo>
                <a:cubicBezTo>
                  <a:pt x="306" y="457"/>
                  <a:pt x="455" y="308"/>
                  <a:pt x="455" y="124"/>
                </a:cubicBezTo>
                <a:cubicBezTo>
                  <a:pt x="455" y="3"/>
                  <a:pt x="455" y="3"/>
                  <a:pt x="455" y="3"/>
                </a:cubicBezTo>
                <a:cubicBezTo>
                  <a:pt x="455" y="3"/>
                  <a:pt x="423" y="2"/>
                  <a:pt x="378" y="2"/>
                </a:cubicBezTo>
                <a:cubicBezTo>
                  <a:pt x="303" y="1"/>
                  <a:pt x="192" y="1"/>
                  <a:pt x="129" y="1"/>
                </a:cubicBezTo>
                <a:cubicBezTo>
                  <a:pt x="126" y="1"/>
                  <a:pt x="123" y="1"/>
                  <a:pt x="120" y="0"/>
                </a:cubicBezTo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202488" y="2767979"/>
            <a:ext cx="1708150" cy="1717675"/>
          </a:xfrm>
          <a:custGeom>
            <a:avLst/>
            <a:gdLst>
              <a:gd name="T0" fmla="*/ 129 w 454"/>
              <a:gd name="T1" fmla="*/ 456 h 457"/>
              <a:gd name="T2" fmla="*/ 120 w 454"/>
              <a:gd name="T3" fmla="*/ 457 h 457"/>
              <a:gd name="T4" fmla="*/ 0 w 454"/>
              <a:gd name="T5" fmla="*/ 347 h 457"/>
              <a:gd name="T6" fmla="*/ 0 w 454"/>
              <a:gd name="T7" fmla="*/ 345 h 457"/>
              <a:gd name="T8" fmla="*/ 0 w 454"/>
              <a:gd name="T9" fmla="*/ 0 h 457"/>
              <a:gd name="T10" fmla="*/ 121 w 454"/>
              <a:gd name="T11" fmla="*/ 0 h 457"/>
              <a:gd name="T12" fmla="*/ 454 w 454"/>
              <a:gd name="T13" fmla="*/ 333 h 457"/>
              <a:gd name="T14" fmla="*/ 454 w 454"/>
              <a:gd name="T15" fmla="*/ 455 h 457"/>
              <a:gd name="T16" fmla="*/ 378 w 454"/>
              <a:gd name="T17" fmla="*/ 456 h 457"/>
              <a:gd name="T18" fmla="*/ 129 w 454"/>
              <a:gd name="T1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4" h="457">
                <a:moveTo>
                  <a:pt x="129" y="456"/>
                </a:moveTo>
                <a:cubicBezTo>
                  <a:pt x="126" y="456"/>
                  <a:pt x="123" y="457"/>
                  <a:pt x="120" y="457"/>
                </a:cubicBezTo>
                <a:cubicBezTo>
                  <a:pt x="44" y="452"/>
                  <a:pt x="0" y="390"/>
                  <a:pt x="0" y="347"/>
                </a:cubicBezTo>
                <a:cubicBezTo>
                  <a:pt x="0" y="346"/>
                  <a:pt x="0" y="345"/>
                  <a:pt x="0" y="345"/>
                </a:cubicBezTo>
                <a:cubicBezTo>
                  <a:pt x="0" y="256"/>
                  <a:pt x="0" y="0"/>
                  <a:pt x="0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305" y="0"/>
                  <a:pt x="454" y="149"/>
                  <a:pt x="454" y="333"/>
                </a:cubicBezTo>
                <a:cubicBezTo>
                  <a:pt x="454" y="455"/>
                  <a:pt x="454" y="455"/>
                  <a:pt x="454" y="455"/>
                </a:cubicBezTo>
                <a:cubicBezTo>
                  <a:pt x="454" y="455"/>
                  <a:pt x="423" y="455"/>
                  <a:pt x="378" y="456"/>
                </a:cubicBezTo>
                <a:cubicBezTo>
                  <a:pt x="303" y="456"/>
                  <a:pt x="191" y="456"/>
                  <a:pt x="129" y="456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2" name="Freeform 266"/>
          <p:cNvSpPr>
            <a:spLocks noChangeAspect="1" noEditPoints="1"/>
          </p:cNvSpPr>
          <p:nvPr/>
        </p:nvSpPr>
        <p:spPr bwMode="auto">
          <a:xfrm>
            <a:off x="9301666" y="5636657"/>
            <a:ext cx="468000" cy="512754"/>
          </a:xfrm>
          <a:custGeom>
            <a:avLst/>
            <a:gdLst>
              <a:gd name="T0" fmla="*/ 62 w 183"/>
              <a:gd name="T1" fmla="*/ 22 h 200"/>
              <a:gd name="T2" fmla="*/ 36 w 183"/>
              <a:gd name="T3" fmla="*/ 11 h 200"/>
              <a:gd name="T4" fmla="*/ 0 w 183"/>
              <a:gd name="T5" fmla="*/ 48 h 200"/>
              <a:gd name="T6" fmla="*/ 9 w 183"/>
              <a:gd name="T7" fmla="*/ 73 h 200"/>
              <a:gd name="T8" fmla="*/ 62 w 183"/>
              <a:gd name="T9" fmla="*/ 22 h 200"/>
              <a:gd name="T10" fmla="*/ 147 w 183"/>
              <a:gd name="T11" fmla="*/ 11 h 200"/>
              <a:gd name="T12" fmla="*/ 119 w 183"/>
              <a:gd name="T13" fmla="*/ 23 h 200"/>
              <a:gd name="T14" fmla="*/ 170 w 183"/>
              <a:gd name="T15" fmla="*/ 76 h 200"/>
              <a:gd name="T16" fmla="*/ 183 w 183"/>
              <a:gd name="T17" fmla="*/ 48 h 200"/>
              <a:gd name="T18" fmla="*/ 147 w 183"/>
              <a:gd name="T19" fmla="*/ 11 h 200"/>
              <a:gd name="T20" fmla="*/ 169 w 183"/>
              <a:gd name="T21" fmla="*/ 103 h 200"/>
              <a:gd name="T22" fmla="*/ 96 w 183"/>
              <a:gd name="T23" fmla="*/ 23 h 200"/>
              <a:gd name="T24" fmla="*/ 96 w 183"/>
              <a:gd name="T25" fmla="*/ 6 h 200"/>
              <a:gd name="T26" fmla="*/ 98 w 183"/>
              <a:gd name="T27" fmla="*/ 6 h 200"/>
              <a:gd name="T28" fmla="*/ 102 w 183"/>
              <a:gd name="T29" fmla="*/ 3 h 200"/>
              <a:gd name="T30" fmla="*/ 98 w 183"/>
              <a:gd name="T31" fmla="*/ 0 h 200"/>
              <a:gd name="T32" fmla="*/ 81 w 183"/>
              <a:gd name="T33" fmla="*/ 0 h 200"/>
              <a:gd name="T34" fmla="*/ 78 w 183"/>
              <a:gd name="T35" fmla="*/ 3 h 200"/>
              <a:gd name="T36" fmla="*/ 81 w 183"/>
              <a:gd name="T37" fmla="*/ 6 h 200"/>
              <a:gd name="T38" fmla="*/ 84 w 183"/>
              <a:gd name="T39" fmla="*/ 6 h 200"/>
              <a:gd name="T40" fmla="*/ 84 w 183"/>
              <a:gd name="T41" fmla="*/ 23 h 200"/>
              <a:gd name="T42" fmla="*/ 9 w 183"/>
              <a:gd name="T43" fmla="*/ 103 h 200"/>
              <a:gd name="T44" fmla="*/ 38 w 183"/>
              <a:gd name="T45" fmla="*/ 164 h 200"/>
              <a:gd name="T46" fmla="*/ 29 w 183"/>
              <a:gd name="T47" fmla="*/ 190 h 200"/>
              <a:gd name="T48" fmla="*/ 33 w 183"/>
              <a:gd name="T49" fmla="*/ 198 h 200"/>
              <a:gd name="T50" fmla="*/ 35 w 183"/>
              <a:gd name="T51" fmla="*/ 199 h 200"/>
              <a:gd name="T52" fmla="*/ 43 w 183"/>
              <a:gd name="T53" fmla="*/ 196 h 200"/>
              <a:gd name="T54" fmla="*/ 53 w 183"/>
              <a:gd name="T55" fmla="*/ 174 h 200"/>
              <a:gd name="T56" fmla="*/ 89 w 183"/>
              <a:gd name="T57" fmla="*/ 183 h 200"/>
              <a:gd name="T58" fmla="*/ 125 w 183"/>
              <a:gd name="T59" fmla="*/ 174 h 200"/>
              <a:gd name="T60" fmla="*/ 136 w 183"/>
              <a:gd name="T61" fmla="*/ 196 h 200"/>
              <a:gd name="T62" fmla="*/ 144 w 183"/>
              <a:gd name="T63" fmla="*/ 199 h 200"/>
              <a:gd name="T64" fmla="*/ 146 w 183"/>
              <a:gd name="T65" fmla="*/ 198 h 200"/>
              <a:gd name="T66" fmla="*/ 149 w 183"/>
              <a:gd name="T67" fmla="*/ 190 h 200"/>
              <a:gd name="T68" fmla="*/ 141 w 183"/>
              <a:gd name="T69" fmla="*/ 164 h 200"/>
              <a:gd name="T70" fmla="*/ 169 w 183"/>
              <a:gd name="T71" fmla="*/ 103 h 200"/>
              <a:gd name="T72" fmla="*/ 89 w 183"/>
              <a:gd name="T73" fmla="*/ 167 h 200"/>
              <a:gd name="T74" fmla="*/ 25 w 183"/>
              <a:gd name="T75" fmla="*/ 103 h 200"/>
              <a:gd name="T76" fmla="*/ 89 w 183"/>
              <a:gd name="T77" fmla="*/ 39 h 200"/>
              <a:gd name="T78" fmla="*/ 153 w 183"/>
              <a:gd name="T79" fmla="*/ 103 h 200"/>
              <a:gd name="T80" fmla="*/ 89 w 183"/>
              <a:gd name="T81" fmla="*/ 167 h 200"/>
              <a:gd name="T82" fmla="*/ 97 w 183"/>
              <a:gd name="T83" fmla="*/ 111 h 200"/>
              <a:gd name="T84" fmla="*/ 100 w 183"/>
              <a:gd name="T85" fmla="*/ 103 h 200"/>
              <a:gd name="T86" fmla="*/ 91 w 183"/>
              <a:gd name="T87" fmla="*/ 92 h 200"/>
              <a:gd name="T88" fmla="*/ 91 w 183"/>
              <a:gd name="T89" fmla="*/ 55 h 200"/>
              <a:gd name="T90" fmla="*/ 89 w 183"/>
              <a:gd name="T91" fmla="*/ 53 h 200"/>
              <a:gd name="T92" fmla="*/ 87 w 183"/>
              <a:gd name="T93" fmla="*/ 55 h 200"/>
              <a:gd name="T94" fmla="*/ 87 w 183"/>
              <a:gd name="T95" fmla="*/ 92 h 200"/>
              <a:gd name="T96" fmla="*/ 78 w 183"/>
              <a:gd name="T97" fmla="*/ 103 h 200"/>
              <a:gd name="T98" fmla="*/ 89 w 183"/>
              <a:gd name="T99" fmla="*/ 114 h 200"/>
              <a:gd name="T100" fmla="*/ 93 w 183"/>
              <a:gd name="T101" fmla="*/ 113 h 200"/>
              <a:gd name="T102" fmla="*/ 104 w 183"/>
              <a:gd name="T103" fmla="*/ 131 h 200"/>
              <a:gd name="T104" fmla="*/ 107 w 183"/>
              <a:gd name="T105" fmla="*/ 132 h 200"/>
              <a:gd name="T106" fmla="*/ 108 w 183"/>
              <a:gd name="T107" fmla="*/ 129 h 200"/>
              <a:gd name="T108" fmla="*/ 97 w 183"/>
              <a:gd name="T109" fmla="*/ 11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00">
                <a:moveTo>
                  <a:pt x="62" y="22"/>
                </a:moveTo>
                <a:cubicBezTo>
                  <a:pt x="56" y="15"/>
                  <a:pt x="46" y="11"/>
                  <a:pt x="36" y="11"/>
                </a:cubicBezTo>
                <a:cubicBezTo>
                  <a:pt x="16" y="11"/>
                  <a:pt x="0" y="28"/>
                  <a:pt x="0" y="48"/>
                </a:cubicBezTo>
                <a:cubicBezTo>
                  <a:pt x="0" y="57"/>
                  <a:pt x="3" y="66"/>
                  <a:pt x="9" y="73"/>
                </a:cubicBezTo>
                <a:cubicBezTo>
                  <a:pt x="18" y="49"/>
                  <a:pt x="38" y="30"/>
                  <a:pt x="62" y="22"/>
                </a:cubicBezTo>
                <a:close/>
                <a:moveTo>
                  <a:pt x="147" y="11"/>
                </a:moveTo>
                <a:cubicBezTo>
                  <a:pt x="136" y="11"/>
                  <a:pt x="126" y="16"/>
                  <a:pt x="119" y="23"/>
                </a:cubicBezTo>
                <a:cubicBezTo>
                  <a:pt x="143" y="32"/>
                  <a:pt x="162" y="52"/>
                  <a:pt x="170" y="76"/>
                </a:cubicBezTo>
                <a:cubicBezTo>
                  <a:pt x="178" y="69"/>
                  <a:pt x="183" y="59"/>
                  <a:pt x="183" y="48"/>
                </a:cubicBezTo>
                <a:cubicBezTo>
                  <a:pt x="183" y="28"/>
                  <a:pt x="167" y="11"/>
                  <a:pt x="147" y="11"/>
                </a:cubicBezTo>
                <a:close/>
                <a:moveTo>
                  <a:pt x="169" y="103"/>
                </a:moveTo>
                <a:cubicBezTo>
                  <a:pt x="169" y="61"/>
                  <a:pt x="137" y="26"/>
                  <a:pt x="96" y="23"/>
                </a:cubicBezTo>
                <a:cubicBezTo>
                  <a:pt x="96" y="6"/>
                  <a:pt x="96" y="6"/>
                  <a:pt x="96" y="6"/>
                </a:cubicBezTo>
                <a:cubicBezTo>
                  <a:pt x="98" y="6"/>
                  <a:pt x="98" y="6"/>
                  <a:pt x="98" y="6"/>
                </a:cubicBezTo>
                <a:cubicBezTo>
                  <a:pt x="100" y="6"/>
                  <a:pt x="102" y="5"/>
                  <a:pt x="102" y="3"/>
                </a:cubicBezTo>
                <a:cubicBezTo>
                  <a:pt x="102" y="1"/>
                  <a:pt x="100" y="0"/>
                  <a:pt x="9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0"/>
                  <a:pt x="78" y="1"/>
                  <a:pt x="78" y="3"/>
                </a:cubicBezTo>
                <a:cubicBezTo>
                  <a:pt x="78" y="5"/>
                  <a:pt x="80" y="6"/>
                  <a:pt x="81" y="6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23"/>
                  <a:pt x="84" y="23"/>
                  <a:pt x="84" y="23"/>
                </a:cubicBezTo>
                <a:cubicBezTo>
                  <a:pt x="42" y="25"/>
                  <a:pt x="9" y="60"/>
                  <a:pt x="9" y="103"/>
                </a:cubicBezTo>
                <a:cubicBezTo>
                  <a:pt x="9" y="127"/>
                  <a:pt x="20" y="150"/>
                  <a:pt x="38" y="164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28" y="194"/>
                  <a:pt x="30" y="197"/>
                  <a:pt x="33" y="198"/>
                </a:cubicBezTo>
                <a:cubicBezTo>
                  <a:pt x="35" y="199"/>
                  <a:pt x="35" y="199"/>
                  <a:pt x="35" y="199"/>
                </a:cubicBezTo>
                <a:cubicBezTo>
                  <a:pt x="38" y="200"/>
                  <a:pt x="41" y="199"/>
                  <a:pt x="43" y="196"/>
                </a:cubicBezTo>
                <a:cubicBezTo>
                  <a:pt x="53" y="174"/>
                  <a:pt x="53" y="174"/>
                  <a:pt x="53" y="174"/>
                </a:cubicBezTo>
                <a:cubicBezTo>
                  <a:pt x="64" y="180"/>
                  <a:pt x="76" y="183"/>
                  <a:pt x="89" y="183"/>
                </a:cubicBezTo>
                <a:cubicBezTo>
                  <a:pt x="102" y="183"/>
                  <a:pt x="114" y="180"/>
                  <a:pt x="125" y="174"/>
                </a:cubicBezTo>
                <a:cubicBezTo>
                  <a:pt x="136" y="196"/>
                  <a:pt x="136" y="196"/>
                  <a:pt x="136" y="196"/>
                </a:cubicBezTo>
                <a:cubicBezTo>
                  <a:pt x="137" y="199"/>
                  <a:pt x="141" y="200"/>
                  <a:pt x="144" y="199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49" y="197"/>
                  <a:pt x="150" y="194"/>
                  <a:pt x="149" y="190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58" y="149"/>
                  <a:pt x="169" y="127"/>
                  <a:pt x="169" y="103"/>
                </a:cubicBezTo>
                <a:close/>
                <a:moveTo>
                  <a:pt x="89" y="167"/>
                </a:moveTo>
                <a:cubicBezTo>
                  <a:pt x="54" y="167"/>
                  <a:pt x="25" y="138"/>
                  <a:pt x="25" y="103"/>
                </a:cubicBezTo>
                <a:cubicBezTo>
                  <a:pt x="25" y="67"/>
                  <a:pt x="54" y="39"/>
                  <a:pt x="89" y="39"/>
                </a:cubicBezTo>
                <a:cubicBezTo>
                  <a:pt x="124" y="39"/>
                  <a:pt x="153" y="67"/>
                  <a:pt x="153" y="103"/>
                </a:cubicBezTo>
                <a:cubicBezTo>
                  <a:pt x="153" y="138"/>
                  <a:pt x="124" y="167"/>
                  <a:pt x="89" y="167"/>
                </a:cubicBezTo>
                <a:close/>
                <a:moveTo>
                  <a:pt x="97" y="111"/>
                </a:moveTo>
                <a:cubicBezTo>
                  <a:pt x="99" y="109"/>
                  <a:pt x="100" y="106"/>
                  <a:pt x="100" y="103"/>
                </a:cubicBezTo>
                <a:cubicBezTo>
                  <a:pt x="100" y="97"/>
                  <a:pt x="96" y="93"/>
                  <a:pt x="91" y="92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4"/>
                  <a:pt x="90" y="53"/>
                  <a:pt x="89" y="53"/>
                </a:cubicBezTo>
                <a:cubicBezTo>
                  <a:pt x="88" y="53"/>
                  <a:pt x="87" y="54"/>
                  <a:pt x="87" y="55"/>
                </a:cubicBezTo>
                <a:cubicBezTo>
                  <a:pt x="87" y="92"/>
                  <a:pt x="87" y="92"/>
                  <a:pt x="87" y="92"/>
                </a:cubicBezTo>
                <a:cubicBezTo>
                  <a:pt x="82" y="93"/>
                  <a:pt x="78" y="97"/>
                  <a:pt x="78" y="103"/>
                </a:cubicBezTo>
                <a:cubicBezTo>
                  <a:pt x="78" y="109"/>
                  <a:pt x="83" y="114"/>
                  <a:pt x="89" y="114"/>
                </a:cubicBezTo>
                <a:cubicBezTo>
                  <a:pt x="90" y="114"/>
                  <a:pt x="92" y="114"/>
                  <a:pt x="93" y="113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5" y="132"/>
                  <a:pt x="106" y="133"/>
                  <a:pt x="107" y="132"/>
                </a:cubicBezTo>
                <a:cubicBezTo>
                  <a:pt x="108" y="131"/>
                  <a:pt x="109" y="130"/>
                  <a:pt x="108" y="129"/>
                </a:cubicBezTo>
                <a:lnTo>
                  <a:pt x="97" y="111"/>
                </a:lnTo>
                <a:close/>
              </a:path>
            </a:pathLst>
          </a:custGeom>
          <a:solidFill>
            <a:srgbClr val="F1891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307"/>
          <p:cNvSpPr>
            <a:spLocks noChangeAspect="1" noEditPoints="1"/>
          </p:cNvSpPr>
          <p:nvPr/>
        </p:nvSpPr>
        <p:spPr bwMode="auto">
          <a:xfrm>
            <a:off x="8650882" y="712533"/>
            <a:ext cx="360000" cy="525925"/>
          </a:xfrm>
          <a:custGeom>
            <a:avLst/>
            <a:gdLst>
              <a:gd name="T0" fmla="*/ 151 w 243"/>
              <a:gd name="T1" fmla="*/ 4 h 354"/>
              <a:gd name="T2" fmla="*/ 236 w 243"/>
              <a:gd name="T3" fmla="*/ 91 h 354"/>
              <a:gd name="T4" fmla="*/ 212 w 243"/>
              <a:gd name="T5" fmla="*/ 202 h 354"/>
              <a:gd name="T6" fmla="*/ 201 w 243"/>
              <a:gd name="T7" fmla="*/ 243 h 354"/>
              <a:gd name="T8" fmla="*/ 199 w 243"/>
              <a:gd name="T9" fmla="*/ 276 h 354"/>
              <a:gd name="T10" fmla="*/ 183 w 243"/>
              <a:gd name="T11" fmla="*/ 322 h 354"/>
              <a:gd name="T12" fmla="*/ 143 w 243"/>
              <a:gd name="T13" fmla="*/ 354 h 354"/>
              <a:gd name="T14" fmla="*/ 63 w 243"/>
              <a:gd name="T15" fmla="*/ 328 h 354"/>
              <a:gd name="T16" fmla="*/ 43 w 243"/>
              <a:gd name="T17" fmla="*/ 281 h 354"/>
              <a:gd name="T18" fmla="*/ 43 w 243"/>
              <a:gd name="T19" fmla="*/ 253 h 354"/>
              <a:gd name="T20" fmla="*/ 39 w 243"/>
              <a:gd name="T21" fmla="*/ 231 h 354"/>
              <a:gd name="T22" fmla="*/ 10 w 243"/>
              <a:gd name="T23" fmla="*/ 163 h 354"/>
              <a:gd name="T24" fmla="*/ 74 w 243"/>
              <a:gd name="T25" fmla="*/ 10 h 354"/>
              <a:gd name="T26" fmla="*/ 114 w 243"/>
              <a:gd name="T27" fmla="*/ 0 h 354"/>
              <a:gd name="T28" fmla="*/ 121 w 243"/>
              <a:gd name="T29" fmla="*/ 245 h 354"/>
              <a:gd name="T30" fmla="*/ 180 w 243"/>
              <a:gd name="T31" fmla="*/ 233 h 354"/>
              <a:gd name="T32" fmla="*/ 205 w 243"/>
              <a:gd name="T33" fmla="*/ 168 h 354"/>
              <a:gd name="T34" fmla="*/ 182 w 243"/>
              <a:gd name="T35" fmla="*/ 44 h 354"/>
              <a:gd name="T36" fmla="*/ 26 w 243"/>
              <a:gd name="T37" fmla="*/ 138 h 354"/>
              <a:gd name="T38" fmla="*/ 62 w 243"/>
              <a:gd name="T39" fmla="*/ 235 h 354"/>
              <a:gd name="T40" fmla="*/ 121 w 243"/>
              <a:gd name="T41" fmla="*/ 245 h 354"/>
              <a:gd name="T42" fmla="*/ 74 w 243"/>
              <a:gd name="T43" fmla="*/ 254 h 354"/>
              <a:gd name="T44" fmla="*/ 74 w 243"/>
              <a:gd name="T45" fmla="*/ 274 h 354"/>
              <a:gd name="T46" fmla="*/ 169 w 243"/>
              <a:gd name="T47" fmla="*/ 274 h 354"/>
              <a:gd name="T48" fmla="*/ 169 w 243"/>
              <a:gd name="T49" fmla="*/ 254 h 354"/>
              <a:gd name="T50" fmla="*/ 121 w 243"/>
              <a:gd name="T51" fmla="*/ 283 h 354"/>
              <a:gd name="T52" fmla="*/ 64 w 243"/>
              <a:gd name="T53" fmla="*/ 289 h 354"/>
              <a:gd name="T54" fmla="*/ 140 w 243"/>
              <a:gd name="T55" fmla="*/ 303 h 354"/>
              <a:gd name="T56" fmla="*/ 178 w 243"/>
              <a:gd name="T57" fmla="*/ 297 h 354"/>
              <a:gd name="T58" fmla="*/ 121 w 243"/>
              <a:gd name="T59" fmla="*/ 283 h 354"/>
              <a:gd name="T60" fmla="*/ 100 w 243"/>
              <a:gd name="T61" fmla="*/ 332 h 354"/>
              <a:gd name="T62" fmla="*/ 159 w 243"/>
              <a:gd name="T63" fmla="*/ 31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3" h="354">
                <a:moveTo>
                  <a:pt x="128" y="0"/>
                </a:moveTo>
                <a:cubicBezTo>
                  <a:pt x="136" y="1"/>
                  <a:pt x="144" y="2"/>
                  <a:pt x="151" y="4"/>
                </a:cubicBezTo>
                <a:cubicBezTo>
                  <a:pt x="172" y="9"/>
                  <a:pt x="190" y="20"/>
                  <a:pt x="205" y="35"/>
                </a:cubicBezTo>
                <a:cubicBezTo>
                  <a:pt x="221" y="51"/>
                  <a:pt x="231" y="69"/>
                  <a:pt x="236" y="91"/>
                </a:cubicBezTo>
                <a:cubicBezTo>
                  <a:pt x="243" y="121"/>
                  <a:pt x="240" y="149"/>
                  <a:pt x="225" y="177"/>
                </a:cubicBezTo>
                <a:cubicBezTo>
                  <a:pt x="221" y="185"/>
                  <a:pt x="216" y="194"/>
                  <a:pt x="212" y="202"/>
                </a:cubicBezTo>
                <a:cubicBezTo>
                  <a:pt x="206" y="214"/>
                  <a:pt x="203" y="226"/>
                  <a:pt x="202" y="238"/>
                </a:cubicBezTo>
                <a:cubicBezTo>
                  <a:pt x="202" y="240"/>
                  <a:pt x="201" y="241"/>
                  <a:pt x="201" y="243"/>
                </a:cubicBezTo>
                <a:cubicBezTo>
                  <a:pt x="200" y="246"/>
                  <a:pt x="200" y="255"/>
                  <a:pt x="200" y="258"/>
                </a:cubicBezTo>
                <a:cubicBezTo>
                  <a:pt x="202" y="264"/>
                  <a:pt x="201" y="270"/>
                  <a:pt x="199" y="276"/>
                </a:cubicBezTo>
                <a:cubicBezTo>
                  <a:pt x="198" y="278"/>
                  <a:pt x="198" y="279"/>
                  <a:pt x="199" y="281"/>
                </a:cubicBezTo>
                <a:cubicBezTo>
                  <a:pt x="205" y="297"/>
                  <a:pt x="198" y="314"/>
                  <a:pt x="183" y="322"/>
                </a:cubicBezTo>
                <a:cubicBezTo>
                  <a:pt x="181" y="322"/>
                  <a:pt x="180" y="324"/>
                  <a:pt x="180" y="325"/>
                </a:cubicBezTo>
                <a:cubicBezTo>
                  <a:pt x="173" y="342"/>
                  <a:pt x="161" y="353"/>
                  <a:pt x="143" y="354"/>
                </a:cubicBezTo>
                <a:cubicBezTo>
                  <a:pt x="127" y="354"/>
                  <a:pt x="111" y="354"/>
                  <a:pt x="96" y="353"/>
                </a:cubicBezTo>
                <a:cubicBezTo>
                  <a:pt x="80" y="352"/>
                  <a:pt x="69" y="342"/>
                  <a:pt x="63" y="328"/>
                </a:cubicBezTo>
                <a:cubicBezTo>
                  <a:pt x="62" y="324"/>
                  <a:pt x="60" y="322"/>
                  <a:pt x="57" y="321"/>
                </a:cubicBezTo>
                <a:cubicBezTo>
                  <a:pt x="43" y="313"/>
                  <a:pt x="37" y="296"/>
                  <a:pt x="43" y="281"/>
                </a:cubicBezTo>
                <a:cubicBezTo>
                  <a:pt x="44" y="279"/>
                  <a:pt x="44" y="278"/>
                  <a:pt x="43" y="276"/>
                </a:cubicBezTo>
                <a:cubicBezTo>
                  <a:pt x="40" y="268"/>
                  <a:pt x="40" y="261"/>
                  <a:pt x="43" y="253"/>
                </a:cubicBezTo>
                <a:cubicBezTo>
                  <a:pt x="43" y="252"/>
                  <a:pt x="43" y="250"/>
                  <a:pt x="43" y="248"/>
                </a:cubicBezTo>
                <a:cubicBezTo>
                  <a:pt x="41" y="242"/>
                  <a:pt x="40" y="237"/>
                  <a:pt x="39" y="231"/>
                </a:cubicBezTo>
                <a:cubicBezTo>
                  <a:pt x="37" y="218"/>
                  <a:pt x="32" y="206"/>
                  <a:pt x="26" y="195"/>
                </a:cubicBezTo>
                <a:cubicBezTo>
                  <a:pt x="21" y="184"/>
                  <a:pt x="15" y="174"/>
                  <a:pt x="10" y="163"/>
                </a:cubicBezTo>
                <a:cubicBezTo>
                  <a:pt x="2" y="143"/>
                  <a:pt x="0" y="121"/>
                  <a:pt x="4" y="100"/>
                </a:cubicBezTo>
                <a:cubicBezTo>
                  <a:pt x="11" y="57"/>
                  <a:pt x="35" y="27"/>
                  <a:pt x="74" y="10"/>
                </a:cubicBezTo>
                <a:cubicBezTo>
                  <a:pt x="86" y="4"/>
                  <a:pt x="98" y="1"/>
                  <a:pt x="111" y="1"/>
                </a:cubicBezTo>
                <a:cubicBezTo>
                  <a:pt x="112" y="0"/>
                  <a:pt x="113" y="0"/>
                  <a:pt x="114" y="0"/>
                </a:cubicBezTo>
                <a:lnTo>
                  <a:pt x="128" y="0"/>
                </a:lnTo>
                <a:close/>
                <a:moveTo>
                  <a:pt x="121" y="245"/>
                </a:moveTo>
                <a:cubicBezTo>
                  <a:pt x="136" y="245"/>
                  <a:pt x="151" y="245"/>
                  <a:pt x="167" y="245"/>
                </a:cubicBezTo>
                <a:cubicBezTo>
                  <a:pt x="176" y="245"/>
                  <a:pt x="179" y="242"/>
                  <a:pt x="180" y="233"/>
                </a:cubicBezTo>
                <a:cubicBezTo>
                  <a:pt x="182" y="223"/>
                  <a:pt x="184" y="213"/>
                  <a:pt x="187" y="203"/>
                </a:cubicBezTo>
                <a:cubicBezTo>
                  <a:pt x="192" y="191"/>
                  <a:pt x="199" y="180"/>
                  <a:pt x="205" y="168"/>
                </a:cubicBezTo>
                <a:cubicBezTo>
                  <a:pt x="212" y="156"/>
                  <a:pt x="216" y="143"/>
                  <a:pt x="217" y="128"/>
                </a:cubicBezTo>
                <a:cubicBezTo>
                  <a:pt x="220" y="94"/>
                  <a:pt x="208" y="66"/>
                  <a:pt x="182" y="44"/>
                </a:cubicBezTo>
                <a:cubicBezTo>
                  <a:pt x="149" y="17"/>
                  <a:pt x="106" y="15"/>
                  <a:pt x="70" y="37"/>
                </a:cubicBezTo>
                <a:cubicBezTo>
                  <a:pt x="35" y="58"/>
                  <a:pt x="19" y="98"/>
                  <a:pt x="26" y="138"/>
                </a:cubicBezTo>
                <a:cubicBezTo>
                  <a:pt x="28" y="152"/>
                  <a:pt x="35" y="165"/>
                  <a:pt x="42" y="177"/>
                </a:cubicBezTo>
                <a:cubicBezTo>
                  <a:pt x="52" y="195"/>
                  <a:pt x="60" y="214"/>
                  <a:pt x="62" y="235"/>
                </a:cubicBezTo>
                <a:cubicBezTo>
                  <a:pt x="62" y="242"/>
                  <a:pt x="66" y="245"/>
                  <a:pt x="73" y="245"/>
                </a:cubicBezTo>
                <a:cubicBezTo>
                  <a:pt x="89" y="245"/>
                  <a:pt x="105" y="245"/>
                  <a:pt x="121" y="245"/>
                </a:cubicBezTo>
                <a:moveTo>
                  <a:pt x="121" y="254"/>
                </a:moveTo>
                <a:cubicBezTo>
                  <a:pt x="105" y="254"/>
                  <a:pt x="89" y="254"/>
                  <a:pt x="74" y="254"/>
                </a:cubicBezTo>
                <a:cubicBezTo>
                  <a:pt x="69" y="254"/>
                  <a:pt x="65" y="256"/>
                  <a:pt x="64" y="260"/>
                </a:cubicBezTo>
                <a:cubicBezTo>
                  <a:pt x="61" y="267"/>
                  <a:pt x="66" y="274"/>
                  <a:pt x="74" y="274"/>
                </a:cubicBezTo>
                <a:cubicBezTo>
                  <a:pt x="96" y="274"/>
                  <a:pt x="118" y="274"/>
                  <a:pt x="140" y="274"/>
                </a:cubicBezTo>
                <a:cubicBezTo>
                  <a:pt x="149" y="274"/>
                  <a:pt x="159" y="274"/>
                  <a:pt x="169" y="274"/>
                </a:cubicBezTo>
                <a:cubicBezTo>
                  <a:pt x="173" y="274"/>
                  <a:pt x="176" y="272"/>
                  <a:pt x="178" y="268"/>
                </a:cubicBezTo>
                <a:cubicBezTo>
                  <a:pt x="181" y="261"/>
                  <a:pt x="176" y="254"/>
                  <a:pt x="169" y="254"/>
                </a:cubicBezTo>
                <a:cubicBezTo>
                  <a:pt x="153" y="254"/>
                  <a:pt x="137" y="254"/>
                  <a:pt x="121" y="254"/>
                </a:cubicBezTo>
                <a:moveTo>
                  <a:pt x="121" y="283"/>
                </a:moveTo>
                <a:cubicBezTo>
                  <a:pt x="105" y="283"/>
                  <a:pt x="89" y="283"/>
                  <a:pt x="74" y="283"/>
                </a:cubicBezTo>
                <a:cubicBezTo>
                  <a:pt x="69" y="283"/>
                  <a:pt x="65" y="285"/>
                  <a:pt x="64" y="289"/>
                </a:cubicBezTo>
                <a:cubicBezTo>
                  <a:pt x="61" y="296"/>
                  <a:pt x="66" y="303"/>
                  <a:pt x="74" y="303"/>
                </a:cubicBezTo>
                <a:cubicBezTo>
                  <a:pt x="96" y="303"/>
                  <a:pt x="118" y="303"/>
                  <a:pt x="140" y="303"/>
                </a:cubicBezTo>
                <a:cubicBezTo>
                  <a:pt x="149" y="303"/>
                  <a:pt x="159" y="303"/>
                  <a:pt x="169" y="303"/>
                </a:cubicBezTo>
                <a:cubicBezTo>
                  <a:pt x="173" y="303"/>
                  <a:pt x="176" y="301"/>
                  <a:pt x="178" y="297"/>
                </a:cubicBezTo>
                <a:cubicBezTo>
                  <a:pt x="181" y="290"/>
                  <a:pt x="176" y="283"/>
                  <a:pt x="169" y="283"/>
                </a:cubicBezTo>
                <a:cubicBezTo>
                  <a:pt x="153" y="283"/>
                  <a:pt x="137" y="283"/>
                  <a:pt x="121" y="283"/>
                </a:cubicBezTo>
                <a:moveTo>
                  <a:pt x="82" y="313"/>
                </a:moveTo>
                <a:cubicBezTo>
                  <a:pt x="82" y="323"/>
                  <a:pt x="90" y="331"/>
                  <a:pt x="100" y="332"/>
                </a:cubicBezTo>
                <a:cubicBezTo>
                  <a:pt x="114" y="332"/>
                  <a:pt x="128" y="332"/>
                  <a:pt x="142" y="332"/>
                </a:cubicBezTo>
                <a:cubicBezTo>
                  <a:pt x="152" y="331"/>
                  <a:pt x="159" y="323"/>
                  <a:pt x="159" y="313"/>
                </a:cubicBezTo>
                <a:lnTo>
                  <a:pt x="82" y="313"/>
                </a:lnTo>
                <a:close/>
              </a:path>
            </a:pathLst>
          </a:custGeom>
          <a:solidFill>
            <a:srgbClr val="8F7EB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3"/>
          <p:cNvGrpSpPr>
            <a:grpSpLocks noChangeAspect="1"/>
          </p:cNvGrpSpPr>
          <p:nvPr/>
        </p:nvGrpSpPr>
        <p:grpSpPr>
          <a:xfrm>
            <a:off x="8650882" y="3429000"/>
            <a:ext cx="396000" cy="577624"/>
            <a:chOff x="1797050" y="5657850"/>
            <a:chExt cx="422275" cy="615950"/>
          </a:xfrm>
          <a:solidFill>
            <a:srgbClr val="20A0D5"/>
          </a:solidFill>
        </p:grpSpPr>
        <p:sp>
          <p:nvSpPr>
            <p:cNvPr id="45" name="Oval 114"/>
            <p:cNvSpPr>
              <a:spLocks noChangeArrowheads="1"/>
            </p:cNvSpPr>
            <p:nvPr/>
          </p:nvSpPr>
          <p:spPr bwMode="auto">
            <a:xfrm>
              <a:off x="1970088" y="5832475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115"/>
            <p:cNvSpPr>
              <a:spLocks noChangeArrowheads="1"/>
            </p:cNvSpPr>
            <p:nvPr/>
          </p:nvSpPr>
          <p:spPr bwMode="auto">
            <a:xfrm>
              <a:off x="1970088" y="6062663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116"/>
            <p:cNvSpPr>
              <a:spLocks noChangeArrowheads="1"/>
            </p:cNvSpPr>
            <p:nvPr/>
          </p:nvSpPr>
          <p:spPr bwMode="auto">
            <a:xfrm>
              <a:off x="1854200" y="5946775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117"/>
            <p:cNvSpPr>
              <a:spLocks noChangeArrowheads="1"/>
            </p:cNvSpPr>
            <p:nvPr/>
          </p:nvSpPr>
          <p:spPr bwMode="auto">
            <a:xfrm>
              <a:off x="2084388" y="5946775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8"/>
            <p:cNvSpPr>
              <a:spLocks/>
            </p:cNvSpPr>
            <p:nvPr/>
          </p:nvSpPr>
          <p:spPr bwMode="auto">
            <a:xfrm>
              <a:off x="1887538" y="6024563"/>
              <a:ext cx="38100" cy="42862"/>
            </a:xfrm>
            <a:custGeom>
              <a:avLst/>
              <a:gdLst>
                <a:gd name="T0" fmla="*/ 1 w 8"/>
                <a:gd name="T1" fmla="*/ 2 h 9"/>
                <a:gd name="T2" fmla="*/ 1 w 8"/>
                <a:gd name="T3" fmla="*/ 7 h 9"/>
                <a:gd name="T4" fmla="*/ 7 w 8"/>
                <a:gd name="T5" fmla="*/ 7 h 9"/>
                <a:gd name="T6" fmla="*/ 7 w 8"/>
                <a:gd name="T7" fmla="*/ 2 h 9"/>
                <a:gd name="T8" fmla="*/ 1 w 8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1" y="2"/>
                  </a:moveTo>
                  <a:cubicBezTo>
                    <a:pt x="0" y="3"/>
                    <a:pt x="0" y="6"/>
                    <a:pt x="1" y="7"/>
                  </a:cubicBezTo>
                  <a:cubicBezTo>
                    <a:pt x="3" y="9"/>
                    <a:pt x="5" y="9"/>
                    <a:pt x="7" y="7"/>
                  </a:cubicBezTo>
                  <a:cubicBezTo>
                    <a:pt x="8" y="6"/>
                    <a:pt x="8" y="3"/>
                    <a:pt x="7" y="2"/>
                  </a:cubicBezTo>
                  <a:cubicBezTo>
                    <a:pt x="5" y="0"/>
                    <a:pt x="3" y="0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9"/>
            <p:cNvSpPr>
              <a:spLocks/>
            </p:cNvSpPr>
            <p:nvPr/>
          </p:nvSpPr>
          <p:spPr bwMode="auto">
            <a:xfrm>
              <a:off x="1887538" y="5861050"/>
              <a:ext cx="38100" cy="42862"/>
            </a:xfrm>
            <a:custGeom>
              <a:avLst/>
              <a:gdLst>
                <a:gd name="T0" fmla="*/ 1 w 8"/>
                <a:gd name="T1" fmla="*/ 2 h 9"/>
                <a:gd name="T2" fmla="*/ 1 w 8"/>
                <a:gd name="T3" fmla="*/ 7 h 9"/>
                <a:gd name="T4" fmla="*/ 7 w 8"/>
                <a:gd name="T5" fmla="*/ 7 h 9"/>
                <a:gd name="T6" fmla="*/ 7 w 8"/>
                <a:gd name="T7" fmla="*/ 2 h 9"/>
                <a:gd name="T8" fmla="*/ 1 w 8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1" y="2"/>
                  </a:moveTo>
                  <a:cubicBezTo>
                    <a:pt x="0" y="3"/>
                    <a:pt x="0" y="6"/>
                    <a:pt x="1" y="7"/>
                  </a:cubicBezTo>
                  <a:cubicBezTo>
                    <a:pt x="3" y="9"/>
                    <a:pt x="5" y="9"/>
                    <a:pt x="7" y="7"/>
                  </a:cubicBezTo>
                  <a:cubicBezTo>
                    <a:pt x="8" y="6"/>
                    <a:pt x="8" y="3"/>
                    <a:pt x="7" y="2"/>
                  </a:cubicBezTo>
                  <a:cubicBezTo>
                    <a:pt x="5" y="0"/>
                    <a:pt x="3" y="0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20"/>
            <p:cNvSpPr>
              <a:spLocks/>
            </p:cNvSpPr>
            <p:nvPr/>
          </p:nvSpPr>
          <p:spPr bwMode="auto">
            <a:xfrm>
              <a:off x="2051050" y="6024563"/>
              <a:ext cx="38100" cy="42862"/>
            </a:xfrm>
            <a:custGeom>
              <a:avLst/>
              <a:gdLst>
                <a:gd name="T0" fmla="*/ 1 w 8"/>
                <a:gd name="T1" fmla="*/ 2 h 9"/>
                <a:gd name="T2" fmla="*/ 1 w 8"/>
                <a:gd name="T3" fmla="*/ 7 h 9"/>
                <a:gd name="T4" fmla="*/ 7 w 8"/>
                <a:gd name="T5" fmla="*/ 7 h 9"/>
                <a:gd name="T6" fmla="*/ 7 w 8"/>
                <a:gd name="T7" fmla="*/ 2 h 9"/>
                <a:gd name="T8" fmla="*/ 1 w 8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1" y="2"/>
                  </a:moveTo>
                  <a:cubicBezTo>
                    <a:pt x="0" y="3"/>
                    <a:pt x="0" y="6"/>
                    <a:pt x="1" y="7"/>
                  </a:cubicBezTo>
                  <a:cubicBezTo>
                    <a:pt x="3" y="9"/>
                    <a:pt x="5" y="9"/>
                    <a:pt x="7" y="7"/>
                  </a:cubicBezTo>
                  <a:cubicBezTo>
                    <a:pt x="8" y="6"/>
                    <a:pt x="8" y="3"/>
                    <a:pt x="7" y="2"/>
                  </a:cubicBezTo>
                  <a:cubicBezTo>
                    <a:pt x="5" y="0"/>
                    <a:pt x="3" y="0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1"/>
            <p:cNvSpPr>
              <a:spLocks noEditPoints="1"/>
            </p:cNvSpPr>
            <p:nvPr/>
          </p:nvSpPr>
          <p:spPr bwMode="auto">
            <a:xfrm>
              <a:off x="1797050" y="5657850"/>
              <a:ext cx="422275" cy="615950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7 h 128"/>
                <a:gd name="T6" fmla="*/ 64 w 88"/>
                <a:gd name="T7" fmla="*/ 6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6 h 128"/>
                <a:gd name="T14" fmla="*/ 11 w 88"/>
                <a:gd name="T15" fmla="*/ 36 h 128"/>
                <a:gd name="T16" fmla="*/ 0 w 88"/>
                <a:gd name="T17" fmla="*/ 64 h 128"/>
                <a:gd name="T18" fmla="*/ 10 w 88"/>
                <a:gd name="T19" fmla="*/ 90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0 h 128"/>
                <a:gd name="T30" fmla="*/ 79 w 88"/>
                <a:gd name="T31" fmla="*/ 71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29 h 128"/>
                <a:gd name="T44" fmla="*/ 40 w 88"/>
                <a:gd name="T45" fmla="*/ 24 h 128"/>
                <a:gd name="T46" fmla="*/ 20 w 88"/>
                <a:gd name="T47" fmla="*/ 29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7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2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2"/>
                    <a:pt x="17" y="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4" y="43"/>
                    <a:pt x="0" y="53"/>
                    <a:pt x="0" y="64"/>
                  </a:cubicBezTo>
                  <a:cubicBezTo>
                    <a:pt x="0" y="74"/>
                    <a:pt x="4" y="83"/>
                    <a:pt x="10" y="90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4" y="85"/>
                    <a:pt x="78" y="79"/>
                    <a:pt x="79" y="71"/>
                  </a:cubicBezTo>
                  <a:cubicBezTo>
                    <a:pt x="79" y="71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59"/>
                    <a:pt x="84" y="56"/>
                    <a:pt x="80" y="56"/>
                  </a:cubicBezTo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29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1"/>
                    <a:pt x="33" y="104"/>
                    <a:pt x="40" y="104"/>
                  </a:cubicBezTo>
                  <a:cubicBezTo>
                    <a:pt x="47" y="104"/>
                    <a:pt x="54" y="101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1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1"/>
                    <a:pt x="58" y="96"/>
                    <a:pt x="40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2"/>
            <p:cNvSpPr>
              <a:spLocks/>
            </p:cNvSpPr>
            <p:nvPr/>
          </p:nvSpPr>
          <p:spPr bwMode="auto">
            <a:xfrm>
              <a:off x="1970088" y="5865813"/>
              <a:ext cx="114300" cy="119062"/>
            </a:xfrm>
            <a:custGeom>
              <a:avLst/>
              <a:gdLst>
                <a:gd name="T0" fmla="*/ 24 w 24"/>
                <a:gd name="T1" fmla="*/ 1 h 25"/>
                <a:gd name="T2" fmla="*/ 22 w 24"/>
                <a:gd name="T3" fmla="*/ 1 h 25"/>
                <a:gd name="T4" fmla="*/ 1 w 24"/>
                <a:gd name="T5" fmla="*/ 18 h 25"/>
                <a:gd name="T6" fmla="*/ 0 w 24"/>
                <a:gd name="T7" fmla="*/ 21 h 25"/>
                <a:gd name="T8" fmla="*/ 1 w 24"/>
                <a:gd name="T9" fmla="*/ 23 h 25"/>
                <a:gd name="T10" fmla="*/ 4 w 24"/>
                <a:gd name="T11" fmla="*/ 25 h 25"/>
                <a:gd name="T12" fmla="*/ 7 w 24"/>
                <a:gd name="T13" fmla="*/ 23 h 25"/>
                <a:gd name="T14" fmla="*/ 14 w 24"/>
                <a:gd name="T15" fmla="*/ 15 h 25"/>
                <a:gd name="T16" fmla="*/ 24 w 24"/>
                <a:gd name="T17" fmla="*/ 3 h 25"/>
                <a:gd name="T18" fmla="*/ 24 w 24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3" y="0"/>
                    <a:pt x="23" y="0"/>
                    <a:pt x="22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2" y="24"/>
                    <a:pt x="3" y="25"/>
                    <a:pt x="4" y="25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2"/>
                    <a:pt x="24" y="1"/>
                    <a:pt x="2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>
            <a:grpSpLocks noChangeAspect="1"/>
          </p:cNvGrpSpPr>
          <p:nvPr/>
        </p:nvGrpSpPr>
        <p:grpSpPr>
          <a:xfrm>
            <a:off x="9301666" y="2842920"/>
            <a:ext cx="504000" cy="365621"/>
            <a:chOff x="4640263" y="2546350"/>
            <a:chExt cx="630238" cy="457200"/>
          </a:xfrm>
          <a:solidFill>
            <a:srgbClr val="76A42D"/>
          </a:solidFill>
        </p:grpSpPr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4940300" y="2706688"/>
              <a:ext cx="187325" cy="184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/>
          </p:nvSpPr>
          <p:spPr bwMode="auto">
            <a:xfrm>
              <a:off x="4640263" y="2546350"/>
              <a:ext cx="630238" cy="457200"/>
            </a:xfrm>
            <a:custGeom>
              <a:avLst/>
              <a:gdLst>
                <a:gd name="T0" fmla="*/ 146 w 168"/>
                <a:gd name="T1" fmla="*/ 12 h 122"/>
                <a:gd name="T2" fmla="*/ 135 w 168"/>
                <a:gd name="T3" fmla="*/ 12 h 122"/>
                <a:gd name="T4" fmla="*/ 121 w 168"/>
                <a:gd name="T5" fmla="*/ 0 h 122"/>
                <a:gd name="T6" fmla="*/ 84 w 168"/>
                <a:gd name="T7" fmla="*/ 0 h 122"/>
                <a:gd name="T8" fmla="*/ 73 w 168"/>
                <a:gd name="T9" fmla="*/ 12 h 122"/>
                <a:gd name="T10" fmla="*/ 50 w 168"/>
                <a:gd name="T11" fmla="*/ 12 h 122"/>
                <a:gd name="T12" fmla="*/ 43 w 168"/>
                <a:gd name="T13" fmla="*/ 5 h 122"/>
                <a:gd name="T14" fmla="*/ 27 w 168"/>
                <a:gd name="T15" fmla="*/ 5 h 122"/>
                <a:gd name="T16" fmla="*/ 20 w 168"/>
                <a:gd name="T17" fmla="*/ 12 h 122"/>
                <a:gd name="T18" fmla="*/ 0 w 168"/>
                <a:gd name="T19" fmla="*/ 34 h 122"/>
                <a:gd name="T20" fmla="*/ 0 w 168"/>
                <a:gd name="T21" fmla="*/ 99 h 122"/>
                <a:gd name="T22" fmla="*/ 22 w 168"/>
                <a:gd name="T23" fmla="*/ 122 h 122"/>
                <a:gd name="T24" fmla="*/ 146 w 168"/>
                <a:gd name="T25" fmla="*/ 122 h 122"/>
                <a:gd name="T26" fmla="*/ 168 w 168"/>
                <a:gd name="T27" fmla="*/ 99 h 122"/>
                <a:gd name="T28" fmla="*/ 168 w 168"/>
                <a:gd name="T29" fmla="*/ 34 h 122"/>
                <a:gd name="T30" fmla="*/ 146 w 168"/>
                <a:gd name="T31" fmla="*/ 12 h 122"/>
                <a:gd name="T32" fmla="*/ 20 w 168"/>
                <a:gd name="T33" fmla="*/ 94 h 122"/>
                <a:gd name="T34" fmla="*/ 16 w 168"/>
                <a:gd name="T35" fmla="*/ 98 h 122"/>
                <a:gd name="T36" fmla="*/ 12 w 168"/>
                <a:gd name="T37" fmla="*/ 94 h 122"/>
                <a:gd name="T38" fmla="*/ 12 w 168"/>
                <a:gd name="T39" fmla="*/ 49 h 122"/>
                <a:gd name="T40" fmla="*/ 16 w 168"/>
                <a:gd name="T41" fmla="*/ 45 h 122"/>
                <a:gd name="T42" fmla="*/ 20 w 168"/>
                <a:gd name="T43" fmla="*/ 49 h 122"/>
                <a:gd name="T44" fmla="*/ 20 w 168"/>
                <a:gd name="T45" fmla="*/ 94 h 122"/>
                <a:gd name="T46" fmla="*/ 45 w 168"/>
                <a:gd name="T47" fmla="*/ 29 h 122"/>
                <a:gd name="T48" fmla="*/ 41 w 168"/>
                <a:gd name="T49" fmla="*/ 33 h 122"/>
                <a:gd name="T50" fmla="*/ 30 w 168"/>
                <a:gd name="T51" fmla="*/ 33 h 122"/>
                <a:gd name="T52" fmla="*/ 25 w 168"/>
                <a:gd name="T53" fmla="*/ 29 h 122"/>
                <a:gd name="T54" fmla="*/ 25 w 168"/>
                <a:gd name="T55" fmla="*/ 26 h 122"/>
                <a:gd name="T56" fmla="*/ 30 w 168"/>
                <a:gd name="T57" fmla="*/ 22 h 122"/>
                <a:gd name="T58" fmla="*/ 41 w 168"/>
                <a:gd name="T59" fmla="*/ 22 h 122"/>
                <a:gd name="T60" fmla="*/ 45 w 168"/>
                <a:gd name="T61" fmla="*/ 26 h 122"/>
                <a:gd name="T62" fmla="*/ 45 w 168"/>
                <a:gd name="T63" fmla="*/ 29 h 122"/>
                <a:gd name="T64" fmla="*/ 105 w 168"/>
                <a:gd name="T65" fmla="*/ 103 h 122"/>
                <a:gd name="T66" fmla="*/ 69 w 168"/>
                <a:gd name="T67" fmla="*/ 67 h 122"/>
                <a:gd name="T68" fmla="*/ 105 w 168"/>
                <a:gd name="T69" fmla="*/ 32 h 122"/>
                <a:gd name="T70" fmla="*/ 140 w 168"/>
                <a:gd name="T71" fmla="*/ 67 h 122"/>
                <a:gd name="T72" fmla="*/ 105 w 168"/>
                <a:gd name="T73" fmla="*/ 10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2">
                  <a:moveTo>
                    <a:pt x="146" y="12"/>
                  </a:moveTo>
                  <a:cubicBezTo>
                    <a:pt x="135" y="12"/>
                    <a:pt x="135" y="12"/>
                    <a:pt x="135" y="12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8"/>
                    <a:pt x="47" y="5"/>
                    <a:pt x="43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5"/>
                    <a:pt x="21" y="8"/>
                    <a:pt x="20" y="12"/>
                  </a:cubicBezTo>
                  <a:cubicBezTo>
                    <a:pt x="9" y="13"/>
                    <a:pt x="0" y="23"/>
                    <a:pt x="0" y="3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12"/>
                    <a:pt x="10" y="122"/>
                    <a:pt x="22" y="122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58" y="122"/>
                    <a:pt x="168" y="112"/>
                    <a:pt x="168" y="99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8" y="22"/>
                    <a:pt x="158" y="12"/>
                    <a:pt x="146" y="12"/>
                  </a:cubicBezTo>
                  <a:moveTo>
                    <a:pt x="20" y="94"/>
                  </a:moveTo>
                  <a:cubicBezTo>
                    <a:pt x="20" y="96"/>
                    <a:pt x="18" y="98"/>
                    <a:pt x="16" y="98"/>
                  </a:cubicBezTo>
                  <a:cubicBezTo>
                    <a:pt x="14" y="98"/>
                    <a:pt x="12" y="96"/>
                    <a:pt x="12" y="9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7"/>
                    <a:pt x="14" y="45"/>
                    <a:pt x="16" y="45"/>
                  </a:cubicBezTo>
                  <a:cubicBezTo>
                    <a:pt x="18" y="45"/>
                    <a:pt x="20" y="47"/>
                    <a:pt x="20" y="49"/>
                  </a:cubicBezTo>
                  <a:lnTo>
                    <a:pt x="20" y="94"/>
                  </a:lnTo>
                  <a:close/>
                  <a:moveTo>
                    <a:pt x="45" y="29"/>
                  </a:moveTo>
                  <a:cubicBezTo>
                    <a:pt x="45" y="31"/>
                    <a:pt x="43" y="33"/>
                    <a:pt x="4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7" y="33"/>
                    <a:pt x="25" y="31"/>
                    <a:pt x="25" y="29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4"/>
                    <a:pt x="27" y="22"/>
                    <a:pt x="3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5" y="24"/>
                    <a:pt x="45" y="26"/>
                  </a:cubicBezTo>
                  <a:lnTo>
                    <a:pt x="45" y="29"/>
                  </a:lnTo>
                  <a:close/>
                  <a:moveTo>
                    <a:pt x="105" y="103"/>
                  </a:moveTo>
                  <a:cubicBezTo>
                    <a:pt x="85" y="103"/>
                    <a:pt x="69" y="87"/>
                    <a:pt x="69" y="67"/>
                  </a:cubicBezTo>
                  <a:cubicBezTo>
                    <a:pt x="69" y="48"/>
                    <a:pt x="85" y="32"/>
                    <a:pt x="105" y="32"/>
                  </a:cubicBezTo>
                  <a:cubicBezTo>
                    <a:pt x="124" y="32"/>
                    <a:pt x="140" y="48"/>
                    <a:pt x="140" y="67"/>
                  </a:cubicBezTo>
                  <a:cubicBezTo>
                    <a:pt x="140" y="87"/>
                    <a:pt x="124" y="103"/>
                    <a:pt x="105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7399759" y="141469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8F7EB9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rgbClr val="8F7EB9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399759" y="23973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0A0D5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srgbClr val="20A0D5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339569" y="369283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6A42D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rgbClr val="76A42D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0339569" y="459029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1891A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400" dirty="0">
              <a:solidFill>
                <a:srgbClr val="F1891A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389631" y="1779084"/>
            <a:ext cx="200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Sample Text.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7389631" y="2744212"/>
            <a:ext cx="200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Sample Text.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9412267" y="4971931"/>
            <a:ext cx="15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Sample Text.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9412267" y="4070789"/>
            <a:ext cx="15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C9C9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Sample Text.</a:t>
            </a:r>
          </a:p>
        </p:txBody>
      </p:sp>
    </p:spTree>
    <p:extLst>
      <p:ext uri="{BB962C8B-B14F-4D97-AF65-F5344CB8AC3E}">
        <p14:creationId xmlns:p14="http://schemas.microsoft.com/office/powerpoint/2010/main" val="3494108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60"/>
          <p:cNvSpPr>
            <a:spLocks/>
          </p:cNvSpPr>
          <p:nvPr/>
        </p:nvSpPr>
        <p:spPr bwMode="auto">
          <a:xfrm>
            <a:off x="2248342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2181494" y="4689154"/>
            <a:ext cx="414092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网络图片临摹改编；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形圆为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格式，可移植使用；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916034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2841402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7" name="Group 22"/>
          <p:cNvGrpSpPr>
            <a:grpSpLocks noChangeAspect="1"/>
          </p:cNvGrpSpPr>
          <p:nvPr/>
        </p:nvGrpSpPr>
        <p:grpSpPr bwMode="auto">
          <a:xfrm>
            <a:off x="7743825" y="455613"/>
            <a:ext cx="2628900" cy="5856287"/>
            <a:chOff x="4878" y="287"/>
            <a:chExt cx="1656" cy="3689"/>
          </a:xfr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AutoShape 21"/>
            <p:cNvSpPr>
              <a:spLocks noChangeAspect="1" noChangeArrowheads="1" noTextEdit="1"/>
            </p:cNvSpPr>
            <p:nvPr/>
          </p:nvSpPr>
          <p:spPr bwMode="auto">
            <a:xfrm>
              <a:off x="4878" y="287"/>
              <a:ext cx="1656" cy="3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5539" y="287"/>
              <a:ext cx="992" cy="9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4"/>
            <p:cNvSpPr>
              <a:spLocks noChangeArrowheads="1"/>
            </p:cNvSpPr>
            <p:nvPr/>
          </p:nvSpPr>
          <p:spPr bwMode="auto">
            <a:xfrm>
              <a:off x="4878" y="961"/>
              <a:ext cx="994" cy="9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25"/>
            <p:cNvSpPr>
              <a:spLocks noChangeArrowheads="1"/>
            </p:cNvSpPr>
            <p:nvPr/>
          </p:nvSpPr>
          <p:spPr bwMode="auto">
            <a:xfrm>
              <a:off x="5539" y="1633"/>
              <a:ext cx="992" cy="9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5539" y="2979"/>
              <a:ext cx="992" cy="9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4878" y="2307"/>
              <a:ext cx="994" cy="9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5283" y="1341"/>
              <a:ext cx="755" cy="236"/>
            </a:xfrm>
            <a:custGeom>
              <a:avLst/>
              <a:gdLst>
                <a:gd name="T0" fmla="*/ 499 w 499"/>
                <a:gd name="T1" fmla="*/ 77 h 156"/>
                <a:gd name="T2" fmla="*/ 422 w 499"/>
                <a:gd name="T3" fmla="*/ 154 h 156"/>
                <a:gd name="T4" fmla="*/ 78 w 499"/>
                <a:gd name="T5" fmla="*/ 156 h 156"/>
                <a:gd name="T6" fmla="*/ 1 w 499"/>
                <a:gd name="T7" fmla="*/ 80 h 156"/>
                <a:gd name="T8" fmla="*/ 1 w 499"/>
                <a:gd name="T9" fmla="*/ 80 h 156"/>
                <a:gd name="T10" fmla="*/ 77 w 499"/>
                <a:gd name="T11" fmla="*/ 2 h 156"/>
                <a:gd name="T12" fmla="*/ 421 w 499"/>
                <a:gd name="T13" fmla="*/ 0 h 156"/>
                <a:gd name="T14" fmla="*/ 499 w 499"/>
                <a:gd name="T15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156">
                  <a:moveTo>
                    <a:pt x="499" y="77"/>
                  </a:moveTo>
                  <a:cubicBezTo>
                    <a:pt x="499" y="119"/>
                    <a:pt x="465" y="154"/>
                    <a:pt x="422" y="154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36" y="156"/>
                    <a:pt x="1" y="122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0" y="37"/>
                    <a:pt x="35" y="2"/>
                    <a:pt x="77" y="2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64" y="0"/>
                    <a:pt x="499" y="34"/>
                    <a:pt x="499" y="77"/>
                  </a:cubicBezTo>
                  <a:close/>
                </a:path>
              </a:pathLst>
            </a:custGeom>
            <a:solidFill>
              <a:srgbClr val="FEB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5370" y="3384"/>
              <a:ext cx="754" cy="237"/>
            </a:xfrm>
            <a:custGeom>
              <a:avLst/>
              <a:gdLst>
                <a:gd name="T0" fmla="*/ 499 w 499"/>
                <a:gd name="T1" fmla="*/ 77 h 157"/>
                <a:gd name="T2" fmla="*/ 422 w 499"/>
                <a:gd name="T3" fmla="*/ 154 h 157"/>
                <a:gd name="T4" fmla="*/ 78 w 499"/>
                <a:gd name="T5" fmla="*/ 156 h 157"/>
                <a:gd name="T6" fmla="*/ 0 w 499"/>
                <a:gd name="T7" fmla="*/ 80 h 157"/>
                <a:gd name="T8" fmla="*/ 0 w 499"/>
                <a:gd name="T9" fmla="*/ 80 h 157"/>
                <a:gd name="T10" fmla="*/ 77 w 499"/>
                <a:gd name="T11" fmla="*/ 2 h 157"/>
                <a:gd name="T12" fmla="*/ 421 w 499"/>
                <a:gd name="T13" fmla="*/ 0 h 157"/>
                <a:gd name="T14" fmla="*/ 499 w 499"/>
                <a:gd name="T15" fmla="*/ 7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157">
                  <a:moveTo>
                    <a:pt x="499" y="77"/>
                  </a:moveTo>
                  <a:cubicBezTo>
                    <a:pt x="499" y="119"/>
                    <a:pt x="465" y="154"/>
                    <a:pt x="422" y="154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35" y="157"/>
                    <a:pt x="1" y="122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7"/>
                    <a:pt x="34" y="3"/>
                    <a:pt x="77" y="2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64" y="0"/>
                    <a:pt x="498" y="34"/>
                    <a:pt x="499" y="77"/>
                  </a:cubicBezTo>
                  <a:close/>
                </a:path>
              </a:pathLst>
            </a:custGeom>
            <a:solidFill>
              <a:srgbClr val="7B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5283" y="2689"/>
              <a:ext cx="755" cy="237"/>
            </a:xfrm>
            <a:custGeom>
              <a:avLst/>
              <a:gdLst>
                <a:gd name="T0" fmla="*/ 499 w 499"/>
                <a:gd name="T1" fmla="*/ 77 h 157"/>
                <a:gd name="T2" fmla="*/ 422 w 499"/>
                <a:gd name="T3" fmla="*/ 155 h 157"/>
                <a:gd name="T4" fmla="*/ 78 w 499"/>
                <a:gd name="T5" fmla="*/ 157 h 157"/>
                <a:gd name="T6" fmla="*/ 1 w 499"/>
                <a:gd name="T7" fmla="*/ 80 h 157"/>
                <a:gd name="T8" fmla="*/ 1 w 499"/>
                <a:gd name="T9" fmla="*/ 80 h 157"/>
                <a:gd name="T10" fmla="*/ 77 w 499"/>
                <a:gd name="T11" fmla="*/ 3 h 157"/>
                <a:gd name="T12" fmla="*/ 421 w 499"/>
                <a:gd name="T13" fmla="*/ 1 h 157"/>
                <a:gd name="T14" fmla="*/ 499 w 499"/>
                <a:gd name="T15" fmla="*/ 7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157">
                  <a:moveTo>
                    <a:pt x="499" y="77"/>
                  </a:moveTo>
                  <a:cubicBezTo>
                    <a:pt x="499" y="120"/>
                    <a:pt x="465" y="155"/>
                    <a:pt x="422" y="155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36" y="157"/>
                    <a:pt x="1" y="123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0" y="38"/>
                    <a:pt x="35" y="3"/>
                    <a:pt x="77" y="3"/>
                  </a:cubicBezTo>
                  <a:cubicBezTo>
                    <a:pt x="421" y="1"/>
                    <a:pt x="421" y="1"/>
                    <a:pt x="421" y="1"/>
                  </a:cubicBezTo>
                  <a:cubicBezTo>
                    <a:pt x="464" y="0"/>
                    <a:pt x="499" y="35"/>
                    <a:pt x="499" y="77"/>
                  </a:cubicBezTo>
                  <a:close/>
                </a:path>
              </a:pathLst>
            </a:custGeom>
            <a:solidFill>
              <a:srgbClr val="CA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5383" y="2012"/>
              <a:ext cx="753" cy="237"/>
            </a:xfrm>
            <a:custGeom>
              <a:avLst/>
              <a:gdLst>
                <a:gd name="T0" fmla="*/ 498 w 498"/>
                <a:gd name="T1" fmla="*/ 77 h 157"/>
                <a:gd name="T2" fmla="*/ 422 w 498"/>
                <a:gd name="T3" fmla="*/ 154 h 157"/>
                <a:gd name="T4" fmla="*/ 77 w 498"/>
                <a:gd name="T5" fmla="*/ 156 h 157"/>
                <a:gd name="T6" fmla="*/ 0 w 498"/>
                <a:gd name="T7" fmla="*/ 80 h 157"/>
                <a:gd name="T8" fmla="*/ 0 w 498"/>
                <a:gd name="T9" fmla="*/ 80 h 157"/>
                <a:gd name="T10" fmla="*/ 76 w 498"/>
                <a:gd name="T11" fmla="*/ 2 h 157"/>
                <a:gd name="T12" fmla="*/ 421 w 498"/>
                <a:gd name="T13" fmla="*/ 0 h 157"/>
                <a:gd name="T14" fmla="*/ 498 w 498"/>
                <a:gd name="T15" fmla="*/ 7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157">
                  <a:moveTo>
                    <a:pt x="498" y="77"/>
                  </a:moveTo>
                  <a:cubicBezTo>
                    <a:pt x="498" y="119"/>
                    <a:pt x="464" y="154"/>
                    <a:pt x="422" y="154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35" y="157"/>
                    <a:pt x="0" y="122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7"/>
                    <a:pt x="34" y="2"/>
                    <a:pt x="76" y="2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63" y="0"/>
                    <a:pt x="498" y="34"/>
                    <a:pt x="498" y="77"/>
                  </a:cubicBezTo>
                  <a:close/>
                </a:path>
              </a:pathLst>
            </a:custGeom>
            <a:solidFill>
              <a:srgbClr val="72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5383" y="650"/>
              <a:ext cx="753" cy="237"/>
            </a:xfrm>
            <a:custGeom>
              <a:avLst/>
              <a:gdLst>
                <a:gd name="T0" fmla="*/ 498 w 498"/>
                <a:gd name="T1" fmla="*/ 77 h 157"/>
                <a:gd name="T2" fmla="*/ 422 w 498"/>
                <a:gd name="T3" fmla="*/ 155 h 157"/>
                <a:gd name="T4" fmla="*/ 77 w 498"/>
                <a:gd name="T5" fmla="*/ 157 h 157"/>
                <a:gd name="T6" fmla="*/ 0 w 498"/>
                <a:gd name="T7" fmla="*/ 80 h 157"/>
                <a:gd name="T8" fmla="*/ 0 w 498"/>
                <a:gd name="T9" fmla="*/ 80 h 157"/>
                <a:gd name="T10" fmla="*/ 76 w 498"/>
                <a:gd name="T11" fmla="*/ 3 h 157"/>
                <a:gd name="T12" fmla="*/ 421 w 498"/>
                <a:gd name="T13" fmla="*/ 0 h 157"/>
                <a:gd name="T14" fmla="*/ 498 w 498"/>
                <a:gd name="T15" fmla="*/ 7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157">
                  <a:moveTo>
                    <a:pt x="498" y="77"/>
                  </a:moveTo>
                  <a:cubicBezTo>
                    <a:pt x="498" y="120"/>
                    <a:pt x="464" y="154"/>
                    <a:pt x="422" y="155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35" y="157"/>
                    <a:pt x="0" y="123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8"/>
                    <a:pt x="34" y="3"/>
                    <a:pt x="76" y="3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63" y="0"/>
                    <a:pt x="498" y="34"/>
                    <a:pt x="498" y="77"/>
                  </a:cubicBezTo>
                  <a:close/>
                </a:path>
              </a:pathLst>
            </a:custGeom>
            <a:solidFill>
              <a:srgbClr val="1DC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19" y="548640"/>
            <a:ext cx="1386488" cy="1386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68" y="1614982"/>
            <a:ext cx="1386488" cy="1386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68" y="3756519"/>
            <a:ext cx="1386488" cy="1386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19" y="4813429"/>
            <a:ext cx="1386488" cy="1386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19" y="2681782"/>
            <a:ext cx="1386488" cy="1386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9" name="Freeform 910"/>
          <p:cNvSpPr>
            <a:spLocks/>
          </p:cNvSpPr>
          <p:nvPr/>
        </p:nvSpPr>
        <p:spPr bwMode="auto">
          <a:xfrm>
            <a:off x="8105746" y="1852294"/>
            <a:ext cx="882940" cy="890918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307"/>
          <p:cNvSpPr>
            <a:spLocks noChangeAspect="1" noEditPoints="1"/>
          </p:cNvSpPr>
          <p:nvPr/>
        </p:nvSpPr>
        <p:spPr bwMode="auto">
          <a:xfrm>
            <a:off x="9226056" y="2898285"/>
            <a:ext cx="645496" cy="943007"/>
          </a:xfrm>
          <a:custGeom>
            <a:avLst/>
            <a:gdLst>
              <a:gd name="T0" fmla="*/ 151 w 243"/>
              <a:gd name="T1" fmla="*/ 4 h 354"/>
              <a:gd name="T2" fmla="*/ 236 w 243"/>
              <a:gd name="T3" fmla="*/ 91 h 354"/>
              <a:gd name="T4" fmla="*/ 212 w 243"/>
              <a:gd name="T5" fmla="*/ 202 h 354"/>
              <a:gd name="T6" fmla="*/ 201 w 243"/>
              <a:gd name="T7" fmla="*/ 243 h 354"/>
              <a:gd name="T8" fmla="*/ 199 w 243"/>
              <a:gd name="T9" fmla="*/ 276 h 354"/>
              <a:gd name="T10" fmla="*/ 183 w 243"/>
              <a:gd name="T11" fmla="*/ 322 h 354"/>
              <a:gd name="T12" fmla="*/ 143 w 243"/>
              <a:gd name="T13" fmla="*/ 354 h 354"/>
              <a:gd name="T14" fmla="*/ 63 w 243"/>
              <a:gd name="T15" fmla="*/ 328 h 354"/>
              <a:gd name="T16" fmla="*/ 43 w 243"/>
              <a:gd name="T17" fmla="*/ 281 h 354"/>
              <a:gd name="T18" fmla="*/ 43 w 243"/>
              <a:gd name="T19" fmla="*/ 253 h 354"/>
              <a:gd name="T20" fmla="*/ 39 w 243"/>
              <a:gd name="T21" fmla="*/ 231 h 354"/>
              <a:gd name="T22" fmla="*/ 10 w 243"/>
              <a:gd name="T23" fmla="*/ 163 h 354"/>
              <a:gd name="T24" fmla="*/ 74 w 243"/>
              <a:gd name="T25" fmla="*/ 10 h 354"/>
              <a:gd name="T26" fmla="*/ 114 w 243"/>
              <a:gd name="T27" fmla="*/ 0 h 354"/>
              <a:gd name="T28" fmla="*/ 121 w 243"/>
              <a:gd name="T29" fmla="*/ 245 h 354"/>
              <a:gd name="T30" fmla="*/ 180 w 243"/>
              <a:gd name="T31" fmla="*/ 233 h 354"/>
              <a:gd name="T32" fmla="*/ 205 w 243"/>
              <a:gd name="T33" fmla="*/ 168 h 354"/>
              <a:gd name="T34" fmla="*/ 182 w 243"/>
              <a:gd name="T35" fmla="*/ 44 h 354"/>
              <a:gd name="T36" fmla="*/ 26 w 243"/>
              <a:gd name="T37" fmla="*/ 138 h 354"/>
              <a:gd name="T38" fmla="*/ 62 w 243"/>
              <a:gd name="T39" fmla="*/ 235 h 354"/>
              <a:gd name="T40" fmla="*/ 121 w 243"/>
              <a:gd name="T41" fmla="*/ 245 h 354"/>
              <a:gd name="T42" fmla="*/ 74 w 243"/>
              <a:gd name="T43" fmla="*/ 254 h 354"/>
              <a:gd name="T44" fmla="*/ 74 w 243"/>
              <a:gd name="T45" fmla="*/ 274 h 354"/>
              <a:gd name="T46" fmla="*/ 169 w 243"/>
              <a:gd name="T47" fmla="*/ 274 h 354"/>
              <a:gd name="T48" fmla="*/ 169 w 243"/>
              <a:gd name="T49" fmla="*/ 254 h 354"/>
              <a:gd name="T50" fmla="*/ 121 w 243"/>
              <a:gd name="T51" fmla="*/ 283 h 354"/>
              <a:gd name="T52" fmla="*/ 64 w 243"/>
              <a:gd name="T53" fmla="*/ 289 h 354"/>
              <a:gd name="T54" fmla="*/ 140 w 243"/>
              <a:gd name="T55" fmla="*/ 303 h 354"/>
              <a:gd name="T56" fmla="*/ 178 w 243"/>
              <a:gd name="T57" fmla="*/ 297 h 354"/>
              <a:gd name="T58" fmla="*/ 121 w 243"/>
              <a:gd name="T59" fmla="*/ 283 h 354"/>
              <a:gd name="T60" fmla="*/ 100 w 243"/>
              <a:gd name="T61" fmla="*/ 332 h 354"/>
              <a:gd name="T62" fmla="*/ 159 w 243"/>
              <a:gd name="T63" fmla="*/ 31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3" h="354">
                <a:moveTo>
                  <a:pt x="128" y="0"/>
                </a:moveTo>
                <a:cubicBezTo>
                  <a:pt x="136" y="1"/>
                  <a:pt x="144" y="2"/>
                  <a:pt x="151" y="4"/>
                </a:cubicBezTo>
                <a:cubicBezTo>
                  <a:pt x="172" y="9"/>
                  <a:pt x="190" y="20"/>
                  <a:pt x="205" y="35"/>
                </a:cubicBezTo>
                <a:cubicBezTo>
                  <a:pt x="221" y="51"/>
                  <a:pt x="231" y="69"/>
                  <a:pt x="236" y="91"/>
                </a:cubicBezTo>
                <a:cubicBezTo>
                  <a:pt x="243" y="121"/>
                  <a:pt x="240" y="149"/>
                  <a:pt x="225" y="177"/>
                </a:cubicBezTo>
                <a:cubicBezTo>
                  <a:pt x="221" y="185"/>
                  <a:pt x="216" y="194"/>
                  <a:pt x="212" y="202"/>
                </a:cubicBezTo>
                <a:cubicBezTo>
                  <a:pt x="206" y="214"/>
                  <a:pt x="203" y="226"/>
                  <a:pt x="202" y="238"/>
                </a:cubicBezTo>
                <a:cubicBezTo>
                  <a:pt x="202" y="240"/>
                  <a:pt x="201" y="241"/>
                  <a:pt x="201" y="243"/>
                </a:cubicBezTo>
                <a:cubicBezTo>
                  <a:pt x="200" y="246"/>
                  <a:pt x="200" y="255"/>
                  <a:pt x="200" y="258"/>
                </a:cubicBezTo>
                <a:cubicBezTo>
                  <a:pt x="202" y="264"/>
                  <a:pt x="201" y="270"/>
                  <a:pt x="199" y="276"/>
                </a:cubicBezTo>
                <a:cubicBezTo>
                  <a:pt x="198" y="278"/>
                  <a:pt x="198" y="279"/>
                  <a:pt x="199" y="281"/>
                </a:cubicBezTo>
                <a:cubicBezTo>
                  <a:pt x="205" y="297"/>
                  <a:pt x="198" y="314"/>
                  <a:pt x="183" y="322"/>
                </a:cubicBezTo>
                <a:cubicBezTo>
                  <a:pt x="181" y="322"/>
                  <a:pt x="180" y="324"/>
                  <a:pt x="180" y="325"/>
                </a:cubicBezTo>
                <a:cubicBezTo>
                  <a:pt x="173" y="342"/>
                  <a:pt x="161" y="353"/>
                  <a:pt x="143" y="354"/>
                </a:cubicBezTo>
                <a:cubicBezTo>
                  <a:pt x="127" y="354"/>
                  <a:pt x="111" y="354"/>
                  <a:pt x="96" y="353"/>
                </a:cubicBezTo>
                <a:cubicBezTo>
                  <a:pt x="80" y="352"/>
                  <a:pt x="69" y="342"/>
                  <a:pt x="63" y="328"/>
                </a:cubicBezTo>
                <a:cubicBezTo>
                  <a:pt x="62" y="324"/>
                  <a:pt x="60" y="322"/>
                  <a:pt x="57" y="321"/>
                </a:cubicBezTo>
                <a:cubicBezTo>
                  <a:pt x="43" y="313"/>
                  <a:pt x="37" y="296"/>
                  <a:pt x="43" y="281"/>
                </a:cubicBezTo>
                <a:cubicBezTo>
                  <a:pt x="44" y="279"/>
                  <a:pt x="44" y="278"/>
                  <a:pt x="43" y="276"/>
                </a:cubicBezTo>
                <a:cubicBezTo>
                  <a:pt x="40" y="268"/>
                  <a:pt x="40" y="261"/>
                  <a:pt x="43" y="253"/>
                </a:cubicBezTo>
                <a:cubicBezTo>
                  <a:pt x="43" y="252"/>
                  <a:pt x="43" y="250"/>
                  <a:pt x="43" y="248"/>
                </a:cubicBezTo>
                <a:cubicBezTo>
                  <a:pt x="41" y="242"/>
                  <a:pt x="40" y="237"/>
                  <a:pt x="39" y="231"/>
                </a:cubicBezTo>
                <a:cubicBezTo>
                  <a:pt x="37" y="218"/>
                  <a:pt x="32" y="206"/>
                  <a:pt x="26" y="195"/>
                </a:cubicBezTo>
                <a:cubicBezTo>
                  <a:pt x="21" y="184"/>
                  <a:pt x="15" y="174"/>
                  <a:pt x="10" y="163"/>
                </a:cubicBezTo>
                <a:cubicBezTo>
                  <a:pt x="2" y="143"/>
                  <a:pt x="0" y="121"/>
                  <a:pt x="4" y="100"/>
                </a:cubicBezTo>
                <a:cubicBezTo>
                  <a:pt x="11" y="57"/>
                  <a:pt x="35" y="27"/>
                  <a:pt x="74" y="10"/>
                </a:cubicBezTo>
                <a:cubicBezTo>
                  <a:pt x="86" y="4"/>
                  <a:pt x="98" y="1"/>
                  <a:pt x="111" y="1"/>
                </a:cubicBezTo>
                <a:cubicBezTo>
                  <a:pt x="112" y="0"/>
                  <a:pt x="113" y="0"/>
                  <a:pt x="114" y="0"/>
                </a:cubicBezTo>
                <a:lnTo>
                  <a:pt x="128" y="0"/>
                </a:lnTo>
                <a:close/>
                <a:moveTo>
                  <a:pt x="121" y="245"/>
                </a:moveTo>
                <a:cubicBezTo>
                  <a:pt x="136" y="245"/>
                  <a:pt x="151" y="245"/>
                  <a:pt x="167" y="245"/>
                </a:cubicBezTo>
                <a:cubicBezTo>
                  <a:pt x="176" y="245"/>
                  <a:pt x="179" y="242"/>
                  <a:pt x="180" y="233"/>
                </a:cubicBezTo>
                <a:cubicBezTo>
                  <a:pt x="182" y="223"/>
                  <a:pt x="184" y="213"/>
                  <a:pt x="187" y="203"/>
                </a:cubicBezTo>
                <a:cubicBezTo>
                  <a:pt x="192" y="191"/>
                  <a:pt x="199" y="180"/>
                  <a:pt x="205" y="168"/>
                </a:cubicBezTo>
                <a:cubicBezTo>
                  <a:pt x="212" y="156"/>
                  <a:pt x="216" y="143"/>
                  <a:pt x="217" y="128"/>
                </a:cubicBezTo>
                <a:cubicBezTo>
                  <a:pt x="220" y="94"/>
                  <a:pt x="208" y="66"/>
                  <a:pt x="182" y="44"/>
                </a:cubicBezTo>
                <a:cubicBezTo>
                  <a:pt x="149" y="17"/>
                  <a:pt x="106" y="15"/>
                  <a:pt x="70" y="37"/>
                </a:cubicBezTo>
                <a:cubicBezTo>
                  <a:pt x="35" y="58"/>
                  <a:pt x="19" y="98"/>
                  <a:pt x="26" y="138"/>
                </a:cubicBezTo>
                <a:cubicBezTo>
                  <a:pt x="28" y="152"/>
                  <a:pt x="35" y="165"/>
                  <a:pt x="42" y="177"/>
                </a:cubicBezTo>
                <a:cubicBezTo>
                  <a:pt x="52" y="195"/>
                  <a:pt x="60" y="214"/>
                  <a:pt x="62" y="235"/>
                </a:cubicBezTo>
                <a:cubicBezTo>
                  <a:pt x="62" y="242"/>
                  <a:pt x="66" y="245"/>
                  <a:pt x="73" y="245"/>
                </a:cubicBezTo>
                <a:cubicBezTo>
                  <a:pt x="89" y="245"/>
                  <a:pt x="105" y="245"/>
                  <a:pt x="121" y="245"/>
                </a:cubicBezTo>
                <a:moveTo>
                  <a:pt x="121" y="254"/>
                </a:moveTo>
                <a:cubicBezTo>
                  <a:pt x="105" y="254"/>
                  <a:pt x="89" y="254"/>
                  <a:pt x="74" y="254"/>
                </a:cubicBezTo>
                <a:cubicBezTo>
                  <a:pt x="69" y="254"/>
                  <a:pt x="65" y="256"/>
                  <a:pt x="64" y="260"/>
                </a:cubicBezTo>
                <a:cubicBezTo>
                  <a:pt x="61" y="267"/>
                  <a:pt x="66" y="274"/>
                  <a:pt x="74" y="274"/>
                </a:cubicBezTo>
                <a:cubicBezTo>
                  <a:pt x="96" y="274"/>
                  <a:pt x="118" y="274"/>
                  <a:pt x="140" y="274"/>
                </a:cubicBezTo>
                <a:cubicBezTo>
                  <a:pt x="149" y="274"/>
                  <a:pt x="159" y="274"/>
                  <a:pt x="169" y="274"/>
                </a:cubicBezTo>
                <a:cubicBezTo>
                  <a:pt x="173" y="274"/>
                  <a:pt x="176" y="272"/>
                  <a:pt x="178" y="268"/>
                </a:cubicBezTo>
                <a:cubicBezTo>
                  <a:pt x="181" y="261"/>
                  <a:pt x="176" y="254"/>
                  <a:pt x="169" y="254"/>
                </a:cubicBezTo>
                <a:cubicBezTo>
                  <a:pt x="153" y="254"/>
                  <a:pt x="137" y="254"/>
                  <a:pt x="121" y="254"/>
                </a:cubicBezTo>
                <a:moveTo>
                  <a:pt x="121" y="283"/>
                </a:moveTo>
                <a:cubicBezTo>
                  <a:pt x="105" y="283"/>
                  <a:pt x="89" y="283"/>
                  <a:pt x="74" y="283"/>
                </a:cubicBezTo>
                <a:cubicBezTo>
                  <a:pt x="69" y="283"/>
                  <a:pt x="65" y="285"/>
                  <a:pt x="64" y="289"/>
                </a:cubicBezTo>
                <a:cubicBezTo>
                  <a:pt x="61" y="296"/>
                  <a:pt x="66" y="303"/>
                  <a:pt x="74" y="303"/>
                </a:cubicBezTo>
                <a:cubicBezTo>
                  <a:pt x="96" y="303"/>
                  <a:pt x="118" y="303"/>
                  <a:pt x="140" y="303"/>
                </a:cubicBezTo>
                <a:cubicBezTo>
                  <a:pt x="149" y="303"/>
                  <a:pt x="159" y="303"/>
                  <a:pt x="169" y="303"/>
                </a:cubicBezTo>
                <a:cubicBezTo>
                  <a:pt x="173" y="303"/>
                  <a:pt x="176" y="301"/>
                  <a:pt x="178" y="297"/>
                </a:cubicBezTo>
                <a:cubicBezTo>
                  <a:pt x="181" y="290"/>
                  <a:pt x="176" y="283"/>
                  <a:pt x="169" y="283"/>
                </a:cubicBezTo>
                <a:cubicBezTo>
                  <a:pt x="153" y="283"/>
                  <a:pt x="137" y="283"/>
                  <a:pt x="121" y="283"/>
                </a:cubicBezTo>
                <a:moveTo>
                  <a:pt x="82" y="313"/>
                </a:moveTo>
                <a:cubicBezTo>
                  <a:pt x="82" y="323"/>
                  <a:pt x="90" y="331"/>
                  <a:pt x="100" y="332"/>
                </a:cubicBezTo>
                <a:cubicBezTo>
                  <a:pt x="114" y="332"/>
                  <a:pt x="128" y="332"/>
                  <a:pt x="142" y="332"/>
                </a:cubicBezTo>
                <a:cubicBezTo>
                  <a:pt x="152" y="331"/>
                  <a:pt x="159" y="323"/>
                  <a:pt x="159" y="313"/>
                </a:cubicBezTo>
                <a:lnTo>
                  <a:pt x="82" y="31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266"/>
          <p:cNvSpPr>
            <a:spLocks noChangeAspect="1" noEditPoints="1"/>
          </p:cNvSpPr>
          <p:nvPr/>
        </p:nvSpPr>
        <p:spPr bwMode="auto">
          <a:xfrm>
            <a:off x="8132831" y="3992856"/>
            <a:ext cx="825364" cy="904291"/>
          </a:xfrm>
          <a:custGeom>
            <a:avLst/>
            <a:gdLst>
              <a:gd name="T0" fmla="*/ 62 w 183"/>
              <a:gd name="T1" fmla="*/ 22 h 200"/>
              <a:gd name="T2" fmla="*/ 36 w 183"/>
              <a:gd name="T3" fmla="*/ 11 h 200"/>
              <a:gd name="T4" fmla="*/ 0 w 183"/>
              <a:gd name="T5" fmla="*/ 48 h 200"/>
              <a:gd name="T6" fmla="*/ 9 w 183"/>
              <a:gd name="T7" fmla="*/ 73 h 200"/>
              <a:gd name="T8" fmla="*/ 62 w 183"/>
              <a:gd name="T9" fmla="*/ 22 h 200"/>
              <a:gd name="T10" fmla="*/ 147 w 183"/>
              <a:gd name="T11" fmla="*/ 11 h 200"/>
              <a:gd name="T12" fmla="*/ 119 w 183"/>
              <a:gd name="T13" fmla="*/ 23 h 200"/>
              <a:gd name="T14" fmla="*/ 170 w 183"/>
              <a:gd name="T15" fmla="*/ 76 h 200"/>
              <a:gd name="T16" fmla="*/ 183 w 183"/>
              <a:gd name="T17" fmla="*/ 48 h 200"/>
              <a:gd name="T18" fmla="*/ 147 w 183"/>
              <a:gd name="T19" fmla="*/ 11 h 200"/>
              <a:gd name="T20" fmla="*/ 169 w 183"/>
              <a:gd name="T21" fmla="*/ 103 h 200"/>
              <a:gd name="T22" fmla="*/ 96 w 183"/>
              <a:gd name="T23" fmla="*/ 23 h 200"/>
              <a:gd name="T24" fmla="*/ 96 w 183"/>
              <a:gd name="T25" fmla="*/ 6 h 200"/>
              <a:gd name="T26" fmla="*/ 98 w 183"/>
              <a:gd name="T27" fmla="*/ 6 h 200"/>
              <a:gd name="T28" fmla="*/ 102 w 183"/>
              <a:gd name="T29" fmla="*/ 3 h 200"/>
              <a:gd name="T30" fmla="*/ 98 w 183"/>
              <a:gd name="T31" fmla="*/ 0 h 200"/>
              <a:gd name="T32" fmla="*/ 81 w 183"/>
              <a:gd name="T33" fmla="*/ 0 h 200"/>
              <a:gd name="T34" fmla="*/ 78 w 183"/>
              <a:gd name="T35" fmla="*/ 3 h 200"/>
              <a:gd name="T36" fmla="*/ 81 w 183"/>
              <a:gd name="T37" fmla="*/ 6 h 200"/>
              <a:gd name="T38" fmla="*/ 84 w 183"/>
              <a:gd name="T39" fmla="*/ 6 h 200"/>
              <a:gd name="T40" fmla="*/ 84 w 183"/>
              <a:gd name="T41" fmla="*/ 23 h 200"/>
              <a:gd name="T42" fmla="*/ 9 w 183"/>
              <a:gd name="T43" fmla="*/ 103 h 200"/>
              <a:gd name="T44" fmla="*/ 38 w 183"/>
              <a:gd name="T45" fmla="*/ 164 h 200"/>
              <a:gd name="T46" fmla="*/ 29 w 183"/>
              <a:gd name="T47" fmla="*/ 190 h 200"/>
              <a:gd name="T48" fmla="*/ 33 w 183"/>
              <a:gd name="T49" fmla="*/ 198 h 200"/>
              <a:gd name="T50" fmla="*/ 35 w 183"/>
              <a:gd name="T51" fmla="*/ 199 h 200"/>
              <a:gd name="T52" fmla="*/ 43 w 183"/>
              <a:gd name="T53" fmla="*/ 196 h 200"/>
              <a:gd name="T54" fmla="*/ 53 w 183"/>
              <a:gd name="T55" fmla="*/ 174 h 200"/>
              <a:gd name="T56" fmla="*/ 89 w 183"/>
              <a:gd name="T57" fmla="*/ 183 h 200"/>
              <a:gd name="T58" fmla="*/ 125 w 183"/>
              <a:gd name="T59" fmla="*/ 174 h 200"/>
              <a:gd name="T60" fmla="*/ 136 w 183"/>
              <a:gd name="T61" fmla="*/ 196 h 200"/>
              <a:gd name="T62" fmla="*/ 144 w 183"/>
              <a:gd name="T63" fmla="*/ 199 h 200"/>
              <a:gd name="T64" fmla="*/ 146 w 183"/>
              <a:gd name="T65" fmla="*/ 198 h 200"/>
              <a:gd name="T66" fmla="*/ 149 w 183"/>
              <a:gd name="T67" fmla="*/ 190 h 200"/>
              <a:gd name="T68" fmla="*/ 141 w 183"/>
              <a:gd name="T69" fmla="*/ 164 h 200"/>
              <a:gd name="T70" fmla="*/ 169 w 183"/>
              <a:gd name="T71" fmla="*/ 103 h 200"/>
              <a:gd name="T72" fmla="*/ 89 w 183"/>
              <a:gd name="T73" fmla="*/ 167 h 200"/>
              <a:gd name="T74" fmla="*/ 25 w 183"/>
              <a:gd name="T75" fmla="*/ 103 h 200"/>
              <a:gd name="T76" fmla="*/ 89 w 183"/>
              <a:gd name="T77" fmla="*/ 39 h 200"/>
              <a:gd name="T78" fmla="*/ 153 w 183"/>
              <a:gd name="T79" fmla="*/ 103 h 200"/>
              <a:gd name="T80" fmla="*/ 89 w 183"/>
              <a:gd name="T81" fmla="*/ 167 h 200"/>
              <a:gd name="T82" fmla="*/ 97 w 183"/>
              <a:gd name="T83" fmla="*/ 111 h 200"/>
              <a:gd name="T84" fmla="*/ 100 w 183"/>
              <a:gd name="T85" fmla="*/ 103 h 200"/>
              <a:gd name="T86" fmla="*/ 91 w 183"/>
              <a:gd name="T87" fmla="*/ 92 h 200"/>
              <a:gd name="T88" fmla="*/ 91 w 183"/>
              <a:gd name="T89" fmla="*/ 55 h 200"/>
              <a:gd name="T90" fmla="*/ 89 w 183"/>
              <a:gd name="T91" fmla="*/ 53 h 200"/>
              <a:gd name="T92" fmla="*/ 87 w 183"/>
              <a:gd name="T93" fmla="*/ 55 h 200"/>
              <a:gd name="T94" fmla="*/ 87 w 183"/>
              <a:gd name="T95" fmla="*/ 92 h 200"/>
              <a:gd name="T96" fmla="*/ 78 w 183"/>
              <a:gd name="T97" fmla="*/ 103 h 200"/>
              <a:gd name="T98" fmla="*/ 89 w 183"/>
              <a:gd name="T99" fmla="*/ 114 h 200"/>
              <a:gd name="T100" fmla="*/ 93 w 183"/>
              <a:gd name="T101" fmla="*/ 113 h 200"/>
              <a:gd name="T102" fmla="*/ 104 w 183"/>
              <a:gd name="T103" fmla="*/ 131 h 200"/>
              <a:gd name="T104" fmla="*/ 107 w 183"/>
              <a:gd name="T105" fmla="*/ 132 h 200"/>
              <a:gd name="T106" fmla="*/ 108 w 183"/>
              <a:gd name="T107" fmla="*/ 129 h 200"/>
              <a:gd name="T108" fmla="*/ 97 w 183"/>
              <a:gd name="T109" fmla="*/ 11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00">
                <a:moveTo>
                  <a:pt x="62" y="22"/>
                </a:moveTo>
                <a:cubicBezTo>
                  <a:pt x="56" y="15"/>
                  <a:pt x="46" y="11"/>
                  <a:pt x="36" y="11"/>
                </a:cubicBezTo>
                <a:cubicBezTo>
                  <a:pt x="16" y="11"/>
                  <a:pt x="0" y="28"/>
                  <a:pt x="0" y="48"/>
                </a:cubicBezTo>
                <a:cubicBezTo>
                  <a:pt x="0" y="57"/>
                  <a:pt x="3" y="66"/>
                  <a:pt x="9" y="73"/>
                </a:cubicBezTo>
                <a:cubicBezTo>
                  <a:pt x="18" y="49"/>
                  <a:pt x="38" y="30"/>
                  <a:pt x="62" y="22"/>
                </a:cubicBezTo>
                <a:close/>
                <a:moveTo>
                  <a:pt x="147" y="11"/>
                </a:moveTo>
                <a:cubicBezTo>
                  <a:pt x="136" y="11"/>
                  <a:pt x="126" y="16"/>
                  <a:pt x="119" y="23"/>
                </a:cubicBezTo>
                <a:cubicBezTo>
                  <a:pt x="143" y="32"/>
                  <a:pt x="162" y="52"/>
                  <a:pt x="170" y="76"/>
                </a:cubicBezTo>
                <a:cubicBezTo>
                  <a:pt x="178" y="69"/>
                  <a:pt x="183" y="59"/>
                  <a:pt x="183" y="48"/>
                </a:cubicBezTo>
                <a:cubicBezTo>
                  <a:pt x="183" y="28"/>
                  <a:pt x="167" y="11"/>
                  <a:pt x="147" y="11"/>
                </a:cubicBezTo>
                <a:close/>
                <a:moveTo>
                  <a:pt x="169" y="103"/>
                </a:moveTo>
                <a:cubicBezTo>
                  <a:pt x="169" y="61"/>
                  <a:pt x="137" y="26"/>
                  <a:pt x="96" y="23"/>
                </a:cubicBezTo>
                <a:cubicBezTo>
                  <a:pt x="96" y="6"/>
                  <a:pt x="96" y="6"/>
                  <a:pt x="96" y="6"/>
                </a:cubicBezTo>
                <a:cubicBezTo>
                  <a:pt x="98" y="6"/>
                  <a:pt x="98" y="6"/>
                  <a:pt x="98" y="6"/>
                </a:cubicBezTo>
                <a:cubicBezTo>
                  <a:pt x="100" y="6"/>
                  <a:pt x="102" y="5"/>
                  <a:pt x="102" y="3"/>
                </a:cubicBezTo>
                <a:cubicBezTo>
                  <a:pt x="102" y="1"/>
                  <a:pt x="100" y="0"/>
                  <a:pt x="9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0"/>
                  <a:pt x="78" y="1"/>
                  <a:pt x="78" y="3"/>
                </a:cubicBezTo>
                <a:cubicBezTo>
                  <a:pt x="78" y="5"/>
                  <a:pt x="80" y="6"/>
                  <a:pt x="81" y="6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23"/>
                  <a:pt x="84" y="23"/>
                  <a:pt x="84" y="23"/>
                </a:cubicBezTo>
                <a:cubicBezTo>
                  <a:pt x="42" y="25"/>
                  <a:pt x="9" y="60"/>
                  <a:pt x="9" y="103"/>
                </a:cubicBezTo>
                <a:cubicBezTo>
                  <a:pt x="9" y="127"/>
                  <a:pt x="20" y="150"/>
                  <a:pt x="38" y="164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28" y="194"/>
                  <a:pt x="30" y="197"/>
                  <a:pt x="33" y="198"/>
                </a:cubicBezTo>
                <a:cubicBezTo>
                  <a:pt x="35" y="199"/>
                  <a:pt x="35" y="199"/>
                  <a:pt x="35" y="199"/>
                </a:cubicBezTo>
                <a:cubicBezTo>
                  <a:pt x="38" y="200"/>
                  <a:pt x="41" y="199"/>
                  <a:pt x="43" y="196"/>
                </a:cubicBezTo>
                <a:cubicBezTo>
                  <a:pt x="53" y="174"/>
                  <a:pt x="53" y="174"/>
                  <a:pt x="53" y="174"/>
                </a:cubicBezTo>
                <a:cubicBezTo>
                  <a:pt x="64" y="180"/>
                  <a:pt x="76" y="183"/>
                  <a:pt x="89" y="183"/>
                </a:cubicBezTo>
                <a:cubicBezTo>
                  <a:pt x="102" y="183"/>
                  <a:pt x="114" y="180"/>
                  <a:pt x="125" y="174"/>
                </a:cubicBezTo>
                <a:cubicBezTo>
                  <a:pt x="136" y="196"/>
                  <a:pt x="136" y="196"/>
                  <a:pt x="136" y="196"/>
                </a:cubicBezTo>
                <a:cubicBezTo>
                  <a:pt x="137" y="199"/>
                  <a:pt x="141" y="200"/>
                  <a:pt x="144" y="199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49" y="197"/>
                  <a:pt x="150" y="194"/>
                  <a:pt x="149" y="190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58" y="149"/>
                  <a:pt x="169" y="127"/>
                  <a:pt x="169" y="103"/>
                </a:cubicBezTo>
                <a:close/>
                <a:moveTo>
                  <a:pt x="89" y="167"/>
                </a:moveTo>
                <a:cubicBezTo>
                  <a:pt x="54" y="167"/>
                  <a:pt x="25" y="138"/>
                  <a:pt x="25" y="103"/>
                </a:cubicBezTo>
                <a:cubicBezTo>
                  <a:pt x="25" y="67"/>
                  <a:pt x="54" y="39"/>
                  <a:pt x="89" y="39"/>
                </a:cubicBezTo>
                <a:cubicBezTo>
                  <a:pt x="124" y="39"/>
                  <a:pt x="153" y="67"/>
                  <a:pt x="153" y="103"/>
                </a:cubicBezTo>
                <a:cubicBezTo>
                  <a:pt x="153" y="138"/>
                  <a:pt x="124" y="167"/>
                  <a:pt x="89" y="167"/>
                </a:cubicBezTo>
                <a:close/>
                <a:moveTo>
                  <a:pt x="97" y="111"/>
                </a:moveTo>
                <a:cubicBezTo>
                  <a:pt x="99" y="109"/>
                  <a:pt x="100" y="106"/>
                  <a:pt x="100" y="103"/>
                </a:cubicBezTo>
                <a:cubicBezTo>
                  <a:pt x="100" y="97"/>
                  <a:pt x="96" y="93"/>
                  <a:pt x="91" y="92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4"/>
                  <a:pt x="90" y="53"/>
                  <a:pt x="89" y="53"/>
                </a:cubicBezTo>
                <a:cubicBezTo>
                  <a:pt x="88" y="53"/>
                  <a:pt x="87" y="54"/>
                  <a:pt x="87" y="55"/>
                </a:cubicBezTo>
                <a:cubicBezTo>
                  <a:pt x="87" y="92"/>
                  <a:pt x="87" y="92"/>
                  <a:pt x="87" y="92"/>
                </a:cubicBezTo>
                <a:cubicBezTo>
                  <a:pt x="82" y="93"/>
                  <a:pt x="78" y="97"/>
                  <a:pt x="78" y="103"/>
                </a:cubicBezTo>
                <a:cubicBezTo>
                  <a:pt x="78" y="109"/>
                  <a:pt x="83" y="114"/>
                  <a:pt x="89" y="114"/>
                </a:cubicBezTo>
                <a:cubicBezTo>
                  <a:pt x="90" y="114"/>
                  <a:pt x="92" y="114"/>
                  <a:pt x="93" y="113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5" y="132"/>
                  <a:pt x="106" y="133"/>
                  <a:pt x="107" y="132"/>
                </a:cubicBezTo>
                <a:cubicBezTo>
                  <a:pt x="108" y="131"/>
                  <a:pt x="109" y="130"/>
                  <a:pt x="108" y="129"/>
                </a:cubicBezTo>
                <a:lnTo>
                  <a:pt x="97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9115827" y="5075665"/>
            <a:ext cx="948522" cy="812107"/>
            <a:chOff x="2162176" y="-104775"/>
            <a:chExt cx="1655763" cy="14176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3" name="Freeform 3767"/>
            <p:cNvSpPr>
              <a:spLocks/>
            </p:cNvSpPr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Freeform 3768"/>
            <p:cNvSpPr>
              <a:spLocks/>
            </p:cNvSpPr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5" name="Freeform 63"/>
          <p:cNvSpPr>
            <a:spLocks noChangeAspect="1" noEditPoints="1"/>
          </p:cNvSpPr>
          <p:nvPr/>
        </p:nvSpPr>
        <p:spPr bwMode="auto">
          <a:xfrm>
            <a:off x="9184430" y="764535"/>
            <a:ext cx="824215" cy="936159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517049" y="10427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164566" y="21323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504520" y="32124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160134" y="42775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503443" y="53862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05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0393504" y="1008002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393504" y="312032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0393504" y="5316508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410258" y="2093008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410258" y="433648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568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60"/>
          <p:cNvSpPr>
            <a:spLocks/>
          </p:cNvSpPr>
          <p:nvPr/>
        </p:nvSpPr>
        <p:spPr bwMode="auto">
          <a:xfrm>
            <a:off x="2248342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2181494" y="4689154"/>
            <a:ext cx="414092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网络图片临摹改编；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916034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2841402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869363" y="4670425"/>
            <a:ext cx="709613" cy="501650"/>
          </a:xfrm>
          <a:custGeom>
            <a:avLst/>
            <a:gdLst>
              <a:gd name="T0" fmla="*/ 94 w 298"/>
              <a:gd name="T1" fmla="*/ 211 h 211"/>
              <a:gd name="T2" fmla="*/ 128 w 298"/>
              <a:gd name="T3" fmla="*/ 211 h 211"/>
              <a:gd name="T4" fmla="*/ 204 w 298"/>
              <a:gd name="T5" fmla="*/ 211 h 211"/>
              <a:gd name="T6" fmla="*/ 298 w 298"/>
              <a:gd name="T7" fmla="*/ 124 h 211"/>
              <a:gd name="T8" fmla="*/ 298 w 298"/>
              <a:gd name="T9" fmla="*/ 117 h 211"/>
              <a:gd name="T10" fmla="*/ 298 w 298"/>
              <a:gd name="T11" fmla="*/ 86 h 211"/>
              <a:gd name="T12" fmla="*/ 298 w 298"/>
              <a:gd name="T13" fmla="*/ 0 h 211"/>
              <a:gd name="T14" fmla="*/ 204 w 298"/>
              <a:gd name="T15" fmla="*/ 0 h 211"/>
              <a:gd name="T16" fmla="*/ 170 w 298"/>
              <a:gd name="T17" fmla="*/ 0 h 211"/>
              <a:gd name="T18" fmla="*/ 94 w 298"/>
              <a:gd name="T19" fmla="*/ 0 h 211"/>
              <a:gd name="T20" fmla="*/ 0 w 298"/>
              <a:gd name="T21" fmla="*/ 86 h 211"/>
              <a:gd name="T22" fmla="*/ 0 w 298"/>
              <a:gd name="T23" fmla="*/ 93 h 211"/>
              <a:gd name="T24" fmla="*/ 0 w 298"/>
              <a:gd name="T25" fmla="*/ 124 h 211"/>
              <a:gd name="T26" fmla="*/ 0 w 298"/>
              <a:gd name="T27" fmla="*/ 211 h 211"/>
              <a:gd name="T28" fmla="*/ 94 w 298"/>
              <a:gd name="T29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8" h="211">
                <a:moveTo>
                  <a:pt x="94" y="211"/>
                </a:moveTo>
                <a:cubicBezTo>
                  <a:pt x="128" y="211"/>
                  <a:pt x="128" y="211"/>
                  <a:pt x="128" y="211"/>
                </a:cubicBezTo>
                <a:cubicBezTo>
                  <a:pt x="204" y="211"/>
                  <a:pt x="204" y="211"/>
                  <a:pt x="204" y="211"/>
                </a:cubicBezTo>
                <a:cubicBezTo>
                  <a:pt x="256" y="211"/>
                  <a:pt x="298" y="172"/>
                  <a:pt x="298" y="124"/>
                </a:cubicBezTo>
                <a:cubicBezTo>
                  <a:pt x="298" y="117"/>
                  <a:pt x="298" y="117"/>
                  <a:pt x="298" y="117"/>
                </a:cubicBezTo>
                <a:cubicBezTo>
                  <a:pt x="298" y="86"/>
                  <a:pt x="298" y="86"/>
                  <a:pt x="298" y="86"/>
                </a:cubicBezTo>
                <a:cubicBezTo>
                  <a:pt x="298" y="0"/>
                  <a:pt x="298" y="0"/>
                  <a:pt x="298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42" y="0"/>
                  <a:pt x="0" y="39"/>
                  <a:pt x="0" y="86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1"/>
                  <a:pt x="0" y="211"/>
                  <a:pt x="0" y="211"/>
                </a:cubicBezTo>
                <a:lnTo>
                  <a:pt x="94" y="211"/>
                </a:lnTo>
                <a:close/>
              </a:path>
            </a:pathLst>
          </a:custGeom>
          <a:solidFill>
            <a:srgbClr val="9C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869238" y="5129213"/>
            <a:ext cx="808038" cy="590550"/>
          </a:xfrm>
          <a:custGeom>
            <a:avLst/>
            <a:gdLst>
              <a:gd name="T0" fmla="*/ 108 w 339"/>
              <a:gd name="T1" fmla="*/ 0 h 248"/>
              <a:gd name="T2" fmla="*/ 146 w 339"/>
              <a:gd name="T3" fmla="*/ 0 h 248"/>
              <a:gd name="T4" fmla="*/ 232 w 339"/>
              <a:gd name="T5" fmla="*/ 0 h 248"/>
              <a:gd name="T6" fmla="*/ 339 w 339"/>
              <a:gd name="T7" fmla="*/ 101 h 248"/>
              <a:gd name="T8" fmla="*/ 339 w 339"/>
              <a:gd name="T9" fmla="*/ 110 h 248"/>
              <a:gd name="T10" fmla="*/ 339 w 339"/>
              <a:gd name="T11" fmla="*/ 146 h 248"/>
              <a:gd name="T12" fmla="*/ 339 w 339"/>
              <a:gd name="T13" fmla="*/ 248 h 248"/>
              <a:gd name="T14" fmla="*/ 232 w 339"/>
              <a:gd name="T15" fmla="*/ 248 h 248"/>
              <a:gd name="T16" fmla="*/ 193 w 339"/>
              <a:gd name="T17" fmla="*/ 248 h 248"/>
              <a:gd name="T18" fmla="*/ 108 w 339"/>
              <a:gd name="T19" fmla="*/ 248 h 248"/>
              <a:gd name="T20" fmla="*/ 0 w 339"/>
              <a:gd name="T21" fmla="*/ 146 h 248"/>
              <a:gd name="T22" fmla="*/ 0 w 339"/>
              <a:gd name="T23" fmla="*/ 138 h 248"/>
              <a:gd name="T24" fmla="*/ 0 w 339"/>
              <a:gd name="T25" fmla="*/ 101 h 248"/>
              <a:gd name="T26" fmla="*/ 0 w 339"/>
              <a:gd name="T27" fmla="*/ 0 h 248"/>
              <a:gd name="T28" fmla="*/ 108 w 339"/>
              <a:gd name="T2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9" h="248">
                <a:moveTo>
                  <a:pt x="108" y="0"/>
                </a:moveTo>
                <a:cubicBezTo>
                  <a:pt x="146" y="0"/>
                  <a:pt x="146" y="0"/>
                  <a:pt x="146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91" y="0"/>
                  <a:pt x="339" y="45"/>
                  <a:pt x="339" y="101"/>
                </a:cubicBezTo>
                <a:cubicBezTo>
                  <a:pt x="339" y="110"/>
                  <a:pt x="339" y="110"/>
                  <a:pt x="339" y="110"/>
                </a:cubicBezTo>
                <a:cubicBezTo>
                  <a:pt x="339" y="146"/>
                  <a:pt x="339" y="146"/>
                  <a:pt x="339" y="146"/>
                </a:cubicBezTo>
                <a:cubicBezTo>
                  <a:pt x="339" y="248"/>
                  <a:pt x="339" y="248"/>
                  <a:pt x="339" y="248"/>
                </a:cubicBezTo>
                <a:cubicBezTo>
                  <a:pt x="232" y="248"/>
                  <a:pt x="232" y="248"/>
                  <a:pt x="232" y="248"/>
                </a:cubicBezTo>
                <a:cubicBezTo>
                  <a:pt x="193" y="248"/>
                  <a:pt x="193" y="248"/>
                  <a:pt x="193" y="24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49" y="248"/>
                  <a:pt x="0" y="202"/>
                  <a:pt x="0" y="14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0"/>
                  <a:pt x="0" y="0"/>
                  <a:pt x="0" y="0"/>
                </a:cubicBezTo>
                <a:lnTo>
                  <a:pt x="108" y="0"/>
                </a:lnTo>
                <a:close/>
              </a:path>
            </a:pathLst>
          </a:custGeom>
          <a:solidFill>
            <a:srgbClr val="9C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6200775" y="1924050"/>
            <a:ext cx="2516188" cy="1355725"/>
          </a:xfrm>
          <a:custGeom>
            <a:avLst/>
            <a:gdLst>
              <a:gd name="T0" fmla="*/ 292 w 1057"/>
              <a:gd name="T1" fmla="*/ 498 h 569"/>
              <a:gd name="T2" fmla="*/ 0 w 1057"/>
              <a:gd name="T3" fmla="*/ 283 h 569"/>
              <a:gd name="T4" fmla="*/ 293 w 1057"/>
              <a:gd name="T5" fmla="*/ 70 h 569"/>
              <a:gd name="T6" fmla="*/ 528 w 1057"/>
              <a:gd name="T7" fmla="*/ 0 h 569"/>
              <a:gd name="T8" fmla="*/ 765 w 1057"/>
              <a:gd name="T9" fmla="*/ 71 h 569"/>
              <a:gd name="T10" fmla="*/ 1057 w 1057"/>
              <a:gd name="T11" fmla="*/ 286 h 569"/>
              <a:gd name="T12" fmla="*/ 763 w 1057"/>
              <a:gd name="T13" fmla="*/ 499 h 569"/>
              <a:gd name="T14" fmla="*/ 528 w 1057"/>
              <a:gd name="T15" fmla="*/ 569 h 569"/>
              <a:gd name="T16" fmla="*/ 528 w 1057"/>
              <a:gd name="T17" fmla="*/ 569 h 569"/>
              <a:gd name="T18" fmla="*/ 292 w 1057"/>
              <a:gd name="T19" fmla="*/ 498 h 569"/>
              <a:gd name="T20" fmla="*/ 762 w 1057"/>
              <a:gd name="T21" fmla="*/ 74 h 569"/>
              <a:gd name="T22" fmla="*/ 528 w 1057"/>
              <a:gd name="T23" fmla="*/ 3 h 569"/>
              <a:gd name="T24" fmla="*/ 296 w 1057"/>
              <a:gd name="T25" fmla="*/ 73 h 569"/>
              <a:gd name="T26" fmla="*/ 6 w 1057"/>
              <a:gd name="T27" fmla="*/ 283 h 569"/>
              <a:gd name="T28" fmla="*/ 295 w 1057"/>
              <a:gd name="T29" fmla="*/ 495 h 569"/>
              <a:gd name="T30" fmla="*/ 528 w 1057"/>
              <a:gd name="T31" fmla="*/ 566 h 569"/>
              <a:gd name="T32" fmla="*/ 528 w 1057"/>
              <a:gd name="T33" fmla="*/ 566 h 569"/>
              <a:gd name="T34" fmla="*/ 760 w 1057"/>
              <a:gd name="T35" fmla="*/ 496 h 569"/>
              <a:gd name="T36" fmla="*/ 1050 w 1057"/>
              <a:gd name="T37" fmla="*/ 286 h 569"/>
              <a:gd name="T38" fmla="*/ 762 w 1057"/>
              <a:gd name="T39" fmla="*/ 74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7" h="569">
                <a:moveTo>
                  <a:pt x="292" y="498"/>
                </a:moveTo>
                <a:cubicBezTo>
                  <a:pt x="0" y="283"/>
                  <a:pt x="0" y="283"/>
                  <a:pt x="0" y="283"/>
                </a:cubicBezTo>
                <a:cubicBezTo>
                  <a:pt x="293" y="70"/>
                  <a:pt x="293" y="70"/>
                  <a:pt x="293" y="70"/>
                </a:cubicBezTo>
                <a:cubicBezTo>
                  <a:pt x="356" y="25"/>
                  <a:pt x="439" y="0"/>
                  <a:pt x="528" y="0"/>
                </a:cubicBezTo>
                <a:cubicBezTo>
                  <a:pt x="618" y="0"/>
                  <a:pt x="702" y="25"/>
                  <a:pt x="765" y="71"/>
                </a:cubicBezTo>
                <a:cubicBezTo>
                  <a:pt x="1057" y="286"/>
                  <a:pt x="1057" y="286"/>
                  <a:pt x="1057" y="286"/>
                </a:cubicBezTo>
                <a:cubicBezTo>
                  <a:pt x="763" y="499"/>
                  <a:pt x="763" y="499"/>
                  <a:pt x="763" y="499"/>
                </a:cubicBezTo>
                <a:cubicBezTo>
                  <a:pt x="701" y="544"/>
                  <a:pt x="617" y="569"/>
                  <a:pt x="528" y="569"/>
                </a:cubicBezTo>
                <a:cubicBezTo>
                  <a:pt x="528" y="569"/>
                  <a:pt x="528" y="569"/>
                  <a:pt x="528" y="569"/>
                </a:cubicBezTo>
                <a:cubicBezTo>
                  <a:pt x="438" y="569"/>
                  <a:pt x="355" y="544"/>
                  <a:pt x="292" y="498"/>
                </a:cubicBezTo>
                <a:close/>
                <a:moveTo>
                  <a:pt x="762" y="74"/>
                </a:moveTo>
                <a:cubicBezTo>
                  <a:pt x="700" y="28"/>
                  <a:pt x="617" y="3"/>
                  <a:pt x="528" y="3"/>
                </a:cubicBezTo>
                <a:cubicBezTo>
                  <a:pt x="441" y="3"/>
                  <a:pt x="358" y="28"/>
                  <a:pt x="296" y="73"/>
                </a:cubicBezTo>
                <a:cubicBezTo>
                  <a:pt x="6" y="283"/>
                  <a:pt x="6" y="283"/>
                  <a:pt x="6" y="283"/>
                </a:cubicBezTo>
                <a:cubicBezTo>
                  <a:pt x="295" y="495"/>
                  <a:pt x="295" y="495"/>
                  <a:pt x="295" y="495"/>
                </a:cubicBezTo>
                <a:cubicBezTo>
                  <a:pt x="357" y="541"/>
                  <a:pt x="440" y="566"/>
                  <a:pt x="528" y="566"/>
                </a:cubicBezTo>
                <a:cubicBezTo>
                  <a:pt x="528" y="566"/>
                  <a:pt x="528" y="566"/>
                  <a:pt x="528" y="566"/>
                </a:cubicBezTo>
                <a:cubicBezTo>
                  <a:pt x="616" y="566"/>
                  <a:pt x="698" y="541"/>
                  <a:pt x="760" y="496"/>
                </a:cubicBezTo>
                <a:cubicBezTo>
                  <a:pt x="1050" y="286"/>
                  <a:pt x="1050" y="286"/>
                  <a:pt x="1050" y="286"/>
                </a:cubicBezTo>
                <a:lnTo>
                  <a:pt x="762" y="74"/>
                </a:lnTo>
                <a:close/>
              </a:path>
            </a:pathLst>
          </a:custGeom>
          <a:solidFill>
            <a:srgbClr val="56B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6383338" y="1917700"/>
            <a:ext cx="2333625" cy="1371600"/>
          </a:xfrm>
          <a:custGeom>
            <a:avLst/>
            <a:gdLst>
              <a:gd name="T0" fmla="*/ 270 w 980"/>
              <a:gd name="T1" fmla="*/ 504 h 576"/>
              <a:gd name="T2" fmla="*/ 0 w 980"/>
              <a:gd name="T3" fmla="*/ 288 h 576"/>
              <a:gd name="T4" fmla="*/ 271 w 980"/>
              <a:gd name="T5" fmla="*/ 72 h 576"/>
              <a:gd name="T6" fmla="*/ 490 w 980"/>
              <a:gd name="T7" fmla="*/ 0 h 576"/>
              <a:gd name="T8" fmla="*/ 709 w 980"/>
              <a:gd name="T9" fmla="*/ 73 h 576"/>
              <a:gd name="T10" fmla="*/ 980 w 980"/>
              <a:gd name="T11" fmla="*/ 289 h 576"/>
              <a:gd name="T12" fmla="*/ 708 w 980"/>
              <a:gd name="T13" fmla="*/ 504 h 576"/>
              <a:gd name="T14" fmla="*/ 490 w 980"/>
              <a:gd name="T15" fmla="*/ 576 h 576"/>
              <a:gd name="T16" fmla="*/ 490 w 980"/>
              <a:gd name="T17" fmla="*/ 576 h 576"/>
              <a:gd name="T18" fmla="*/ 270 w 980"/>
              <a:gd name="T19" fmla="*/ 504 h 576"/>
              <a:gd name="T20" fmla="*/ 701 w 980"/>
              <a:gd name="T21" fmla="*/ 79 h 576"/>
              <a:gd name="T22" fmla="*/ 490 w 980"/>
              <a:gd name="T23" fmla="*/ 10 h 576"/>
              <a:gd name="T24" fmla="*/ 280 w 980"/>
              <a:gd name="T25" fmla="*/ 79 h 576"/>
              <a:gd name="T26" fmla="*/ 17 w 980"/>
              <a:gd name="T27" fmla="*/ 288 h 576"/>
              <a:gd name="T28" fmla="*/ 279 w 980"/>
              <a:gd name="T29" fmla="*/ 497 h 576"/>
              <a:gd name="T30" fmla="*/ 490 w 980"/>
              <a:gd name="T31" fmla="*/ 567 h 576"/>
              <a:gd name="T32" fmla="*/ 490 w 980"/>
              <a:gd name="T33" fmla="*/ 567 h 576"/>
              <a:gd name="T34" fmla="*/ 699 w 980"/>
              <a:gd name="T35" fmla="*/ 497 h 576"/>
              <a:gd name="T36" fmla="*/ 962 w 980"/>
              <a:gd name="T37" fmla="*/ 289 h 576"/>
              <a:gd name="T38" fmla="*/ 701 w 980"/>
              <a:gd name="T39" fmla="*/ 7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0" h="576">
                <a:moveTo>
                  <a:pt x="270" y="504"/>
                </a:moveTo>
                <a:cubicBezTo>
                  <a:pt x="0" y="288"/>
                  <a:pt x="0" y="288"/>
                  <a:pt x="0" y="288"/>
                </a:cubicBezTo>
                <a:cubicBezTo>
                  <a:pt x="271" y="72"/>
                  <a:pt x="271" y="72"/>
                  <a:pt x="271" y="72"/>
                </a:cubicBezTo>
                <a:cubicBezTo>
                  <a:pt x="330" y="26"/>
                  <a:pt x="407" y="1"/>
                  <a:pt x="490" y="0"/>
                </a:cubicBezTo>
                <a:cubicBezTo>
                  <a:pt x="573" y="0"/>
                  <a:pt x="651" y="26"/>
                  <a:pt x="709" y="73"/>
                </a:cubicBezTo>
                <a:cubicBezTo>
                  <a:pt x="980" y="289"/>
                  <a:pt x="980" y="289"/>
                  <a:pt x="980" y="289"/>
                </a:cubicBezTo>
                <a:cubicBezTo>
                  <a:pt x="708" y="504"/>
                  <a:pt x="708" y="504"/>
                  <a:pt x="708" y="504"/>
                </a:cubicBezTo>
                <a:cubicBezTo>
                  <a:pt x="650" y="551"/>
                  <a:pt x="572" y="576"/>
                  <a:pt x="490" y="576"/>
                </a:cubicBezTo>
                <a:cubicBezTo>
                  <a:pt x="490" y="576"/>
                  <a:pt x="490" y="576"/>
                  <a:pt x="490" y="576"/>
                </a:cubicBezTo>
                <a:cubicBezTo>
                  <a:pt x="406" y="576"/>
                  <a:pt x="328" y="551"/>
                  <a:pt x="270" y="504"/>
                </a:cubicBezTo>
                <a:close/>
                <a:moveTo>
                  <a:pt x="701" y="79"/>
                </a:moveTo>
                <a:cubicBezTo>
                  <a:pt x="645" y="35"/>
                  <a:pt x="570" y="10"/>
                  <a:pt x="490" y="10"/>
                </a:cubicBezTo>
                <a:cubicBezTo>
                  <a:pt x="410" y="10"/>
                  <a:pt x="336" y="35"/>
                  <a:pt x="280" y="79"/>
                </a:cubicBezTo>
                <a:cubicBezTo>
                  <a:pt x="17" y="288"/>
                  <a:pt x="17" y="288"/>
                  <a:pt x="17" y="288"/>
                </a:cubicBezTo>
                <a:cubicBezTo>
                  <a:pt x="279" y="497"/>
                  <a:pt x="279" y="497"/>
                  <a:pt x="279" y="497"/>
                </a:cubicBezTo>
                <a:cubicBezTo>
                  <a:pt x="335" y="542"/>
                  <a:pt x="409" y="567"/>
                  <a:pt x="490" y="567"/>
                </a:cubicBezTo>
                <a:cubicBezTo>
                  <a:pt x="490" y="567"/>
                  <a:pt x="490" y="567"/>
                  <a:pt x="490" y="567"/>
                </a:cubicBezTo>
                <a:cubicBezTo>
                  <a:pt x="569" y="566"/>
                  <a:pt x="643" y="542"/>
                  <a:pt x="699" y="497"/>
                </a:cubicBezTo>
                <a:cubicBezTo>
                  <a:pt x="962" y="289"/>
                  <a:pt x="962" y="289"/>
                  <a:pt x="962" y="289"/>
                </a:cubicBezTo>
                <a:lnTo>
                  <a:pt x="701" y="79"/>
                </a:lnTo>
                <a:close/>
              </a:path>
            </a:pathLst>
          </a:custGeom>
          <a:solidFill>
            <a:srgbClr val="56B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6545263" y="1909763"/>
            <a:ext cx="2171700" cy="1385888"/>
          </a:xfrm>
          <a:custGeom>
            <a:avLst/>
            <a:gdLst>
              <a:gd name="T0" fmla="*/ 251 w 912"/>
              <a:gd name="T1" fmla="*/ 509 h 582"/>
              <a:gd name="T2" fmla="*/ 0 w 912"/>
              <a:gd name="T3" fmla="*/ 290 h 582"/>
              <a:gd name="T4" fmla="*/ 253 w 912"/>
              <a:gd name="T5" fmla="*/ 73 h 582"/>
              <a:gd name="T6" fmla="*/ 456 w 912"/>
              <a:gd name="T7" fmla="*/ 0 h 582"/>
              <a:gd name="T8" fmla="*/ 661 w 912"/>
              <a:gd name="T9" fmla="*/ 73 h 582"/>
              <a:gd name="T10" fmla="*/ 912 w 912"/>
              <a:gd name="T11" fmla="*/ 292 h 582"/>
              <a:gd name="T12" fmla="*/ 659 w 912"/>
              <a:gd name="T13" fmla="*/ 509 h 582"/>
              <a:gd name="T14" fmla="*/ 456 w 912"/>
              <a:gd name="T15" fmla="*/ 582 h 582"/>
              <a:gd name="T16" fmla="*/ 456 w 912"/>
              <a:gd name="T17" fmla="*/ 582 h 582"/>
              <a:gd name="T18" fmla="*/ 251 w 912"/>
              <a:gd name="T19" fmla="*/ 509 h 582"/>
              <a:gd name="T20" fmla="*/ 647 w 912"/>
              <a:gd name="T21" fmla="*/ 84 h 582"/>
              <a:gd name="T22" fmla="*/ 456 w 912"/>
              <a:gd name="T23" fmla="*/ 16 h 582"/>
              <a:gd name="T24" fmla="*/ 266 w 912"/>
              <a:gd name="T25" fmla="*/ 84 h 582"/>
              <a:gd name="T26" fmla="*/ 26 w 912"/>
              <a:gd name="T27" fmla="*/ 291 h 582"/>
              <a:gd name="T28" fmla="*/ 264 w 912"/>
              <a:gd name="T29" fmla="*/ 498 h 582"/>
              <a:gd name="T30" fmla="*/ 456 w 912"/>
              <a:gd name="T31" fmla="*/ 566 h 582"/>
              <a:gd name="T32" fmla="*/ 456 w 912"/>
              <a:gd name="T33" fmla="*/ 566 h 582"/>
              <a:gd name="T34" fmla="*/ 646 w 912"/>
              <a:gd name="T35" fmla="*/ 498 h 582"/>
              <a:gd name="T36" fmla="*/ 885 w 912"/>
              <a:gd name="T37" fmla="*/ 292 h 582"/>
              <a:gd name="T38" fmla="*/ 647 w 912"/>
              <a:gd name="T39" fmla="*/ 84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2" h="582">
                <a:moveTo>
                  <a:pt x="251" y="509"/>
                </a:moveTo>
                <a:cubicBezTo>
                  <a:pt x="0" y="290"/>
                  <a:pt x="0" y="290"/>
                  <a:pt x="0" y="290"/>
                </a:cubicBezTo>
                <a:cubicBezTo>
                  <a:pt x="253" y="73"/>
                  <a:pt x="253" y="73"/>
                  <a:pt x="253" y="73"/>
                </a:cubicBezTo>
                <a:cubicBezTo>
                  <a:pt x="307" y="26"/>
                  <a:pt x="379" y="0"/>
                  <a:pt x="456" y="0"/>
                </a:cubicBezTo>
                <a:cubicBezTo>
                  <a:pt x="534" y="0"/>
                  <a:pt x="606" y="26"/>
                  <a:pt x="661" y="73"/>
                </a:cubicBezTo>
                <a:cubicBezTo>
                  <a:pt x="912" y="292"/>
                  <a:pt x="912" y="292"/>
                  <a:pt x="912" y="292"/>
                </a:cubicBezTo>
                <a:cubicBezTo>
                  <a:pt x="659" y="509"/>
                  <a:pt x="659" y="509"/>
                  <a:pt x="659" y="509"/>
                </a:cubicBezTo>
                <a:cubicBezTo>
                  <a:pt x="605" y="556"/>
                  <a:pt x="533" y="582"/>
                  <a:pt x="456" y="582"/>
                </a:cubicBezTo>
                <a:cubicBezTo>
                  <a:pt x="456" y="582"/>
                  <a:pt x="456" y="582"/>
                  <a:pt x="456" y="582"/>
                </a:cubicBezTo>
                <a:cubicBezTo>
                  <a:pt x="378" y="582"/>
                  <a:pt x="306" y="556"/>
                  <a:pt x="251" y="509"/>
                </a:cubicBezTo>
                <a:close/>
                <a:moveTo>
                  <a:pt x="647" y="84"/>
                </a:moveTo>
                <a:cubicBezTo>
                  <a:pt x="597" y="40"/>
                  <a:pt x="529" y="16"/>
                  <a:pt x="456" y="16"/>
                </a:cubicBezTo>
                <a:cubicBezTo>
                  <a:pt x="384" y="16"/>
                  <a:pt x="316" y="40"/>
                  <a:pt x="266" y="84"/>
                </a:cubicBezTo>
                <a:cubicBezTo>
                  <a:pt x="26" y="291"/>
                  <a:pt x="26" y="291"/>
                  <a:pt x="26" y="291"/>
                </a:cubicBezTo>
                <a:cubicBezTo>
                  <a:pt x="264" y="498"/>
                  <a:pt x="264" y="498"/>
                  <a:pt x="264" y="498"/>
                </a:cubicBezTo>
                <a:cubicBezTo>
                  <a:pt x="315" y="542"/>
                  <a:pt x="383" y="566"/>
                  <a:pt x="456" y="566"/>
                </a:cubicBezTo>
                <a:cubicBezTo>
                  <a:pt x="456" y="566"/>
                  <a:pt x="456" y="566"/>
                  <a:pt x="456" y="566"/>
                </a:cubicBezTo>
                <a:cubicBezTo>
                  <a:pt x="528" y="566"/>
                  <a:pt x="595" y="542"/>
                  <a:pt x="646" y="498"/>
                </a:cubicBezTo>
                <a:cubicBezTo>
                  <a:pt x="885" y="292"/>
                  <a:pt x="885" y="292"/>
                  <a:pt x="885" y="292"/>
                </a:cubicBezTo>
                <a:lnTo>
                  <a:pt x="647" y="84"/>
                </a:lnTo>
                <a:close/>
              </a:path>
            </a:pathLst>
          </a:custGeom>
          <a:solidFill>
            <a:srgbClr val="56B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6700838" y="1903413"/>
            <a:ext cx="2016125" cy="1400175"/>
          </a:xfrm>
          <a:custGeom>
            <a:avLst/>
            <a:gdLst>
              <a:gd name="T0" fmla="*/ 233 w 847"/>
              <a:gd name="T1" fmla="*/ 514 h 588"/>
              <a:gd name="T2" fmla="*/ 0 w 847"/>
              <a:gd name="T3" fmla="*/ 293 h 588"/>
              <a:gd name="T4" fmla="*/ 235 w 847"/>
              <a:gd name="T5" fmla="*/ 73 h 588"/>
              <a:gd name="T6" fmla="*/ 424 w 847"/>
              <a:gd name="T7" fmla="*/ 0 h 588"/>
              <a:gd name="T8" fmla="*/ 614 w 847"/>
              <a:gd name="T9" fmla="*/ 74 h 588"/>
              <a:gd name="T10" fmla="*/ 847 w 847"/>
              <a:gd name="T11" fmla="*/ 295 h 588"/>
              <a:gd name="T12" fmla="*/ 612 w 847"/>
              <a:gd name="T13" fmla="*/ 515 h 588"/>
              <a:gd name="T14" fmla="*/ 423 w 847"/>
              <a:gd name="T15" fmla="*/ 588 h 588"/>
              <a:gd name="T16" fmla="*/ 423 w 847"/>
              <a:gd name="T17" fmla="*/ 588 h 588"/>
              <a:gd name="T18" fmla="*/ 233 w 847"/>
              <a:gd name="T19" fmla="*/ 514 h 588"/>
              <a:gd name="T20" fmla="*/ 597 w 847"/>
              <a:gd name="T21" fmla="*/ 90 h 588"/>
              <a:gd name="T22" fmla="*/ 424 w 847"/>
              <a:gd name="T23" fmla="*/ 22 h 588"/>
              <a:gd name="T24" fmla="*/ 251 w 847"/>
              <a:gd name="T25" fmla="*/ 89 h 588"/>
              <a:gd name="T26" fmla="*/ 34 w 847"/>
              <a:gd name="T27" fmla="*/ 294 h 588"/>
              <a:gd name="T28" fmla="*/ 250 w 847"/>
              <a:gd name="T29" fmla="*/ 498 h 588"/>
              <a:gd name="T30" fmla="*/ 423 w 847"/>
              <a:gd name="T31" fmla="*/ 566 h 588"/>
              <a:gd name="T32" fmla="*/ 423 w 847"/>
              <a:gd name="T33" fmla="*/ 566 h 588"/>
              <a:gd name="T34" fmla="*/ 596 w 847"/>
              <a:gd name="T35" fmla="*/ 499 h 588"/>
              <a:gd name="T36" fmla="*/ 813 w 847"/>
              <a:gd name="T37" fmla="*/ 295 h 588"/>
              <a:gd name="T38" fmla="*/ 597 w 847"/>
              <a:gd name="T39" fmla="*/ 9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7" h="588">
                <a:moveTo>
                  <a:pt x="233" y="514"/>
                </a:moveTo>
                <a:cubicBezTo>
                  <a:pt x="0" y="293"/>
                  <a:pt x="0" y="293"/>
                  <a:pt x="0" y="293"/>
                </a:cubicBezTo>
                <a:cubicBezTo>
                  <a:pt x="235" y="73"/>
                  <a:pt x="235" y="73"/>
                  <a:pt x="235" y="73"/>
                </a:cubicBezTo>
                <a:cubicBezTo>
                  <a:pt x="285" y="26"/>
                  <a:pt x="352" y="0"/>
                  <a:pt x="424" y="0"/>
                </a:cubicBezTo>
                <a:cubicBezTo>
                  <a:pt x="496" y="0"/>
                  <a:pt x="563" y="26"/>
                  <a:pt x="614" y="74"/>
                </a:cubicBezTo>
                <a:cubicBezTo>
                  <a:pt x="847" y="295"/>
                  <a:pt x="847" y="295"/>
                  <a:pt x="847" y="295"/>
                </a:cubicBezTo>
                <a:cubicBezTo>
                  <a:pt x="612" y="515"/>
                  <a:pt x="612" y="515"/>
                  <a:pt x="612" y="515"/>
                </a:cubicBezTo>
                <a:cubicBezTo>
                  <a:pt x="562" y="562"/>
                  <a:pt x="495" y="588"/>
                  <a:pt x="423" y="588"/>
                </a:cubicBezTo>
                <a:cubicBezTo>
                  <a:pt x="423" y="588"/>
                  <a:pt x="423" y="588"/>
                  <a:pt x="423" y="588"/>
                </a:cubicBezTo>
                <a:cubicBezTo>
                  <a:pt x="351" y="588"/>
                  <a:pt x="284" y="562"/>
                  <a:pt x="233" y="514"/>
                </a:cubicBezTo>
                <a:close/>
                <a:moveTo>
                  <a:pt x="597" y="90"/>
                </a:moveTo>
                <a:cubicBezTo>
                  <a:pt x="551" y="46"/>
                  <a:pt x="489" y="22"/>
                  <a:pt x="424" y="22"/>
                </a:cubicBezTo>
                <a:cubicBezTo>
                  <a:pt x="358" y="22"/>
                  <a:pt x="297" y="46"/>
                  <a:pt x="251" y="89"/>
                </a:cubicBezTo>
                <a:cubicBezTo>
                  <a:pt x="34" y="294"/>
                  <a:pt x="34" y="294"/>
                  <a:pt x="34" y="294"/>
                </a:cubicBezTo>
                <a:cubicBezTo>
                  <a:pt x="250" y="498"/>
                  <a:pt x="250" y="498"/>
                  <a:pt x="250" y="498"/>
                </a:cubicBezTo>
                <a:cubicBezTo>
                  <a:pt x="296" y="542"/>
                  <a:pt x="358" y="566"/>
                  <a:pt x="423" y="566"/>
                </a:cubicBezTo>
                <a:cubicBezTo>
                  <a:pt x="423" y="566"/>
                  <a:pt x="423" y="566"/>
                  <a:pt x="423" y="566"/>
                </a:cubicBezTo>
                <a:cubicBezTo>
                  <a:pt x="489" y="566"/>
                  <a:pt x="550" y="542"/>
                  <a:pt x="596" y="499"/>
                </a:cubicBezTo>
                <a:cubicBezTo>
                  <a:pt x="813" y="295"/>
                  <a:pt x="813" y="295"/>
                  <a:pt x="813" y="295"/>
                </a:cubicBezTo>
                <a:lnTo>
                  <a:pt x="597" y="90"/>
                </a:lnTo>
                <a:close/>
              </a:path>
            </a:pathLst>
          </a:custGeom>
          <a:solidFill>
            <a:srgbClr val="56B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858000" y="1908175"/>
            <a:ext cx="1890713" cy="1392238"/>
          </a:xfrm>
          <a:custGeom>
            <a:avLst/>
            <a:gdLst>
              <a:gd name="T0" fmla="*/ 397 w 794"/>
              <a:gd name="T1" fmla="*/ 585 h 585"/>
              <a:gd name="T2" fmla="*/ 219 w 794"/>
              <a:gd name="T3" fmla="*/ 511 h 585"/>
              <a:gd name="T4" fmla="*/ 0 w 794"/>
              <a:gd name="T5" fmla="*/ 291 h 585"/>
              <a:gd name="T6" fmla="*/ 220 w 794"/>
              <a:gd name="T7" fmla="*/ 72 h 585"/>
              <a:gd name="T8" fmla="*/ 397 w 794"/>
              <a:gd name="T9" fmla="*/ 0 h 585"/>
              <a:gd name="T10" fmla="*/ 575 w 794"/>
              <a:gd name="T11" fmla="*/ 73 h 585"/>
              <a:gd name="T12" fmla="*/ 794 w 794"/>
              <a:gd name="T13" fmla="*/ 293 h 585"/>
              <a:gd name="T14" fmla="*/ 574 w 794"/>
              <a:gd name="T15" fmla="*/ 512 h 585"/>
              <a:gd name="T16" fmla="*/ 397 w 794"/>
              <a:gd name="T17" fmla="*/ 585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4" h="585">
                <a:moveTo>
                  <a:pt x="397" y="585"/>
                </a:moveTo>
                <a:cubicBezTo>
                  <a:pt x="329" y="585"/>
                  <a:pt x="266" y="558"/>
                  <a:pt x="219" y="511"/>
                </a:cubicBezTo>
                <a:cubicBezTo>
                  <a:pt x="0" y="291"/>
                  <a:pt x="0" y="291"/>
                  <a:pt x="0" y="291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67" y="25"/>
                  <a:pt x="330" y="0"/>
                  <a:pt x="397" y="0"/>
                </a:cubicBezTo>
                <a:cubicBezTo>
                  <a:pt x="465" y="0"/>
                  <a:pt x="528" y="26"/>
                  <a:pt x="575" y="73"/>
                </a:cubicBezTo>
                <a:cubicBezTo>
                  <a:pt x="794" y="293"/>
                  <a:pt x="794" y="293"/>
                  <a:pt x="794" y="293"/>
                </a:cubicBezTo>
                <a:cubicBezTo>
                  <a:pt x="574" y="512"/>
                  <a:pt x="574" y="512"/>
                  <a:pt x="574" y="512"/>
                </a:cubicBezTo>
                <a:cubicBezTo>
                  <a:pt x="527" y="559"/>
                  <a:pt x="464" y="585"/>
                  <a:pt x="397" y="5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891338" y="1871663"/>
            <a:ext cx="1825625" cy="1462088"/>
          </a:xfrm>
          <a:custGeom>
            <a:avLst/>
            <a:gdLst>
              <a:gd name="T0" fmla="*/ 171 w 767"/>
              <a:gd name="T1" fmla="*/ 135 h 614"/>
              <a:gd name="T2" fmla="*/ 213 w 767"/>
              <a:gd name="T3" fmla="*/ 94 h 614"/>
              <a:gd name="T4" fmla="*/ 555 w 767"/>
              <a:gd name="T5" fmla="*/ 95 h 614"/>
              <a:gd name="T6" fmla="*/ 596 w 767"/>
              <a:gd name="T7" fmla="*/ 137 h 614"/>
              <a:gd name="T8" fmla="*/ 767 w 767"/>
              <a:gd name="T9" fmla="*/ 308 h 614"/>
              <a:gd name="T10" fmla="*/ 595 w 767"/>
              <a:gd name="T11" fmla="*/ 479 h 614"/>
              <a:gd name="T12" fmla="*/ 554 w 767"/>
              <a:gd name="T13" fmla="*/ 520 h 614"/>
              <a:gd name="T14" fmla="*/ 211 w 767"/>
              <a:gd name="T15" fmla="*/ 519 h 614"/>
              <a:gd name="T16" fmla="*/ 170 w 767"/>
              <a:gd name="T17" fmla="*/ 478 h 614"/>
              <a:gd name="T18" fmla="*/ 0 w 767"/>
              <a:gd name="T19" fmla="*/ 306 h 614"/>
              <a:gd name="T20" fmla="*/ 171 w 767"/>
              <a:gd name="T21" fmla="*/ 135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7" h="614">
                <a:moveTo>
                  <a:pt x="171" y="135"/>
                </a:moveTo>
                <a:cubicBezTo>
                  <a:pt x="213" y="94"/>
                  <a:pt x="213" y="94"/>
                  <a:pt x="213" y="94"/>
                </a:cubicBezTo>
                <a:cubicBezTo>
                  <a:pt x="307" y="0"/>
                  <a:pt x="461" y="1"/>
                  <a:pt x="555" y="95"/>
                </a:cubicBezTo>
                <a:cubicBezTo>
                  <a:pt x="596" y="137"/>
                  <a:pt x="596" y="137"/>
                  <a:pt x="596" y="137"/>
                </a:cubicBezTo>
                <a:cubicBezTo>
                  <a:pt x="767" y="308"/>
                  <a:pt x="767" y="308"/>
                  <a:pt x="767" y="308"/>
                </a:cubicBezTo>
                <a:cubicBezTo>
                  <a:pt x="595" y="479"/>
                  <a:pt x="595" y="479"/>
                  <a:pt x="595" y="479"/>
                </a:cubicBezTo>
                <a:cubicBezTo>
                  <a:pt x="554" y="520"/>
                  <a:pt x="554" y="520"/>
                  <a:pt x="554" y="520"/>
                </a:cubicBezTo>
                <a:cubicBezTo>
                  <a:pt x="459" y="614"/>
                  <a:pt x="305" y="613"/>
                  <a:pt x="211" y="519"/>
                </a:cubicBezTo>
                <a:cubicBezTo>
                  <a:pt x="170" y="478"/>
                  <a:pt x="170" y="478"/>
                  <a:pt x="170" y="478"/>
                </a:cubicBezTo>
                <a:cubicBezTo>
                  <a:pt x="0" y="306"/>
                  <a:pt x="0" y="306"/>
                  <a:pt x="0" y="306"/>
                </a:cubicBezTo>
                <a:lnTo>
                  <a:pt x="171" y="135"/>
                </a:lnTo>
                <a:close/>
              </a:path>
            </a:pathLst>
          </a:custGeom>
          <a:solidFill>
            <a:srgbClr val="56B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8086725" y="38100"/>
            <a:ext cx="1354138" cy="2514600"/>
          </a:xfrm>
          <a:custGeom>
            <a:avLst/>
            <a:gdLst>
              <a:gd name="T0" fmla="*/ 569 w 569"/>
              <a:gd name="T1" fmla="*/ 528 h 1056"/>
              <a:gd name="T2" fmla="*/ 569 w 569"/>
              <a:gd name="T3" fmla="*/ 528 h 1056"/>
              <a:gd name="T4" fmla="*/ 499 w 569"/>
              <a:gd name="T5" fmla="*/ 763 h 1056"/>
              <a:gd name="T6" fmla="*/ 286 w 569"/>
              <a:gd name="T7" fmla="*/ 1056 h 1056"/>
              <a:gd name="T8" fmla="*/ 72 w 569"/>
              <a:gd name="T9" fmla="*/ 764 h 1056"/>
              <a:gd name="T10" fmla="*/ 0 w 569"/>
              <a:gd name="T11" fmla="*/ 528 h 1056"/>
              <a:gd name="T12" fmla="*/ 71 w 569"/>
              <a:gd name="T13" fmla="*/ 293 h 1056"/>
              <a:gd name="T14" fmla="*/ 284 w 569"/>
              <a:gd name="T15" fmla="*/ 0 h 1056"/>
              <a:gd name="T16" fmla="*/ 498 w 569"/>
              <a:gd name="T17" fmla="*/ 291 h 1056"/>
              <a:gd name="T18" fmla="*/ 569 w 569"/>
              <a:gd name="T19" fmla="*/ 528 h 1056"/>
              <a:gd name="T20" fmla="*/ 286 w 569"/>
              <a:gd name="T21" fmla="*/ 1050 h 1056"/>
              <a:gd name="T22" fmla="*/ 497 w 569"/>
              <a:gd name="T23" fmla="*/ 760 h 1056"/>
              <a:gd name="T24" fmla="*/ 566 w 569"/>
              <a:gd name="T25" fmla="*/ 528 h 1056"/>
              <a:gd name="T26" fmla="*/ 566 w 569"/>
              <a:gd name="T27" fmla="*/ 528 h 1056"/>
              <a:gd name="T28" fmla="*/ 496 w 569"/>
              <a:gd name="T29" fmla="*/ 294 h 1056"/>
              <a:gd name="T30" fmla="*/ 284 w 569"/>
              <a:gd name="T31" fmla="*/ 6 h 1056"/>
              <a:gd name="T32" fmla="*/ 73 w 569"/>
              <a:gd name="T33" fmla="*/ 296 h 1056"/>
              <a:gd name="T34" fmla="*/ 3 w 569"/>
              <a:gd name="T35" fmla="*/ 528 h 1056"/>
              <a:gd name="T36" fmla="*/ 74 w 569"/>
              <a:gd name="T37" fmla="*/ 761 h 1056"/>
              <a:gd name="T38" fmla="*/ 286 w 569"/>
              <a:gd name="T39" fmla="*/ 105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9" h="1056">
                <a:moveTo>
                  <a:pt x="569" y="528"/>
                </a:moveTo>
                <a:cubicBezTo>
                  <a:pt x="569" y="528"/>
                  <a:pt x="569" y="528"/>
                  <a:pt x="569" y="528"/>
                </a:cubicBezTo>
                <a:cubicBezTo>
                  <a:pt x="569" y="617"/>
                  <a:pt x="544" y="700"/>
                  <a:pt x="499" y="763"/>
                </a:cubicBezTo>
                <a:cubicBezTo>
                  <a:pt x="286" y="1056"/>
                  <a:pt x="286" y="1056"/>
                  <a:pt x="286" y="1056"/>
                </a:cubicBezTo>
                <a:cubicBezTo>
                  <a:pt x="72" y="764"/>
                  <a:pt x="72" y="764"/>
                  <a:pt x="72" y="764"/>
                </a:cubicBezTo>
                <a:cubicBezTo>
                  <a:pt x="26" y="702"/>
                  <a:pt x="0" y="618"/>
                  <a:pt x="0" y="528"/>
                </a:cubicBezTo>
                <a:cubicBezTo>
                  <a:pt x="0" y="439"/>
                  <a:pt x="25" y="355"/>
                  <a:pt x="71" y="293"/>
                </a:cubicBezTo>
                <a:cubicBezTo>
                  <a:pt x="284" y="0"/>
                  <a:pt x="284" y="0"/>
                  <a:pt x="284" y="0"/>
                </a:cubicBezTo>
                <a:cubicBezTo>
                  <a:pt x="498" y="291"/>
                  <a:pt x="498" y="291"/>
                  <a:pt x="498" y="291"/>
                </a:cubicBezTo>
                <a:cubicBezTo>
                  <a:pt x="544" y="354"/>
                  <a:pt x="569" y="438"/>
                  <a:pt x="569" y="528"/>
                </a:cubicBezTo>
                <a:close/>
                <a:moveTo>
                  <a:pt x="286" y="1050"/>
                </a:moveTo>
                <a:cubicBezTo>
                  <a:pt x="497" y="760"/>
                  <a:pt x="497" y="760"/>
                  <a:pt x="497" y="760"/>
                </a:cubicBezTo>
                <a:cubicBezTo>
                  <a:pt x="541" y="698"/>
                  <a:pt x="566" y="615"/>
                  <a:pt x="566" y="528"/>
                </a:cubicBezTo>
                <a:cubicBezTo>
                  <a:pt x="566" y="528"/>
                  <a:pt x="566" y="528"/>
                  <a:pt x="566" y="528"/>
                </a:cubicBezTo>
                <a:cubicBezTo>
                  <a:pt x="566" y="439"/>
                  <a:pt x="541" y="356"/>
                  <a:pt x="496" y="294"/>
                </a:cubicBezTo>
                <a:cubicBezTo>
                  <a:pt x="284" y="6"/>
                  <a:pt x="284" y="6"/>
                  <a:pt x="284" y="6"/>
                </a:cubicBezTo>
                <a:cubicBezTo>
                  <a:pt x="73" y="296"/>
                  <a:pt x="73" y="296"/>
                  <a:pt x="73" y="296"/>
                </a:cubicBezTo>
                <a:cubicBezTo>
                  <a:pt x="28" y="358"/>
                  <a:pt x="3" y="440"/>
                  <a:pt x="3" y="528"/>
                </a:cubicBezTo>
                <a:cubicBezTo>
                  <a:pt x="3" y="616"/>
                  <a:pt x="28" y="699"/>
                  <a:pt x="74" y="761"/>
                </a:cubicBezTo>
                <a:lnTo>
                  <a:pt x="286" y="1050"/>
                </a:lnTo>
                <a:close/>
              </a:path>
            </a:pathLst>
          </a:custGeom>
          <a:solidFill>
            <a:srgbClr val="EA5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8081963" y="219075"/>
            <a:ext cx="1371600" cy="2333625"/>
          </a:xfrm>
          <a:custGeom>
            <a:avLst/>
            <a:gdLst>
              <a:gd name="T0" fmla="*/ 575 w 576"/>
              <a:gd name="T1" fmla="*/ 490 h 980"/>
              <a:gd name="T2" fmla="*/ 575 w 576"/>
              <a:gd name="T3" fmla="*/ 490 h 980"/>
              <a:gd name="T4" fmla="*/ 504 w 576"/>
              <a:gd name="T5" fmla="*/ 708 h 980"/>
              <a:gd name="T6" fmla="*/ 288 w 576"/>
              <a:gd name="T7" fmla="*/ 980 h 980"/>
              <a:gd name="T8" fmla="*/ 72 w 576"/>
              <a:gd name="T9" fmla="*/ 710 h 980"/>
              <a:gd name="T10" fmla="*/ 0 w 576"/>
              <a:gd name="T11" fmla="*/ 490 h 980"/>
              <a:gd name="T12" fmla="*/ 72 w 576"/>
              <a:gd name="T13" fmla="*/ 272 h 980"/>
              <a:gd name="T14" fmla="*/ 287 w 576"/>
              <a:gd name="T15" fmla="*/ 0 h 980"/>
              <a:gd name="T16" fmla="*/ 503 w 576"/>
              <a:gd name="T17" fmla="*/ 270 h 980"/>
              <a:gd name="T18" fmla="*/ 575 w 576"/>
              <a:gd name="T19" fmla="*/ 490 h 980"/>
              <a:gd name="T20" fmla="*/ 288 w 576"/>
              <a:gd name="T21" fmla="*/ 963 h 980"/>
              <a:gd name="T22" fmla="*/ 497 w 576"/>
              <a:gd name="T23" fmla="*/ 700 h 980"/>
              <a:gd name="T24" fmla="*/ 566 w 576"/>
              <a:gd name="T25" fmla="*/ 490 h 980"/>
              <a:gd name="T26" fmla="*/ 566 w 576"/>
              <a:gd name="T27" fmla="*/ 490 h 980"/>
              <a:gd name="T28" fmla="*/ 497 w 576"/>
              <a:gd name="T29" fmla="*/ 279 h 980"/>
              <a:gd name="T30" fmla="*/ 287 w 576"/>
              <a:gd name="T31" fmla="*/ 17 h 980"/>
              <a:gd name="T32" fmla="*/ 78 w 576"/>
              <a:gd name="T33" fmla="*/ 280 h 980"/>
              <a:gd name="T34" fmla="*/ 9 w 576"/>
              <a:gd name="T35" fmla="*/ 490 h 980"/>
              <a:gd name="T36" fmla="*/ 79 w 576"/>
              <a:gd name="T37" fmla="*/ 701 h 980"/>
              <a:gd name="T38" fmla="*/ 288 w 576"/>
              <a:gd name="T39" fmla="*/ 963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6" h="980">
                <a:moveTo>
                  <a:pt x="575" y="490"/>
                </a:moveTo>
                <a:cubicBezTo>
                  <a:pt x="575" y="490"/>
                  <a:pt x="575" y="490"/>
                  <a:pt x="575" y="490"/>
                </a:cubicBezTo>
                <a:cubicBezTo>
                  <a:pt x="575" y="573"/>
                  <a:pt x="550" y="650"/>
                  <a:pt x="504" y="708"/>
                </a:cubicBezTo>
                <a:cubicBezTo>
                  <a:pt x="288" y="980"/>
                  <a:pt x="288" y="980"/>
                  <a:pt x="288" y="980"/>
                </a:cubicBezTo>
                <a:cubicBezTo>
                  <a:pt x="72" y="710"/>
                  <a:pt x="72" y="710"/>
                  <a:pt x="72" y="710"/>
                </a:cubicBezTo>
                <a:cubicBezTo>
                  <a:pt x="25" y="652"/>
                  <a:pt x="0" y="574"/>
                  <a:pt x="0" y="490"/>
                </a:cubicBezTo>
                <a:cubicBezTo>
                  <a:pt x="0" y="408"/>
                  <a:pt x="25" y="330"/>
                  <a:pt x="72" y="272"/>
                </a:cubicBezTo>
                <a:cubicBezTo>
                  <a:pt x="287" y="0"/>
                  <a:pt x="287" y="0"/>
                  <a:pt x="287" y="0"/>
                </a:cubicBezTo>
                <a:cubicBezTo>
                  <a:pt x="503" y="270"/>
                  <a:pt x="503" y="270"/>
                  <a:pt x="503" y="270"/>
                </a:cubicBezTo>
                <a:cubicBezTo>
                  <a:pt x="550" y="329"/>
                  <a:pt x="576" y="407"/>
                  <a:pt x="575" y="490"/>
                </a:cubicBezTo>
                <a:close/>
                <a:moveTo>
                  <a:pt x="288" y="963"/>
                </a:moveTo>
                <a:cubicBezTo>
                  <a:pt x="497" y="700"/>
                  <a:pt x="497" y="700"/>
                  <a:pt x="497" y="700"/>
                </a:cubicBezTo>
                <a:cubicBezTo>
                  <a:pt x="541" y="644"/>
                  <a:pt x="566" y="569"/>
                  <a:pt x="566" y="490"/>
                </a:cubicBezTo>
                <a:cubicBezTo>
                  <a:pt x="566" y="490"/>
                  <a:pt x="566" y="490"/>
                  <a:pt x="566" y="490"/>
                </a:cubicBezTo>
                <a:cubicBezTo>
                  <a:pt x="566" y="410"/>
                  <a:pt x="541" y="335"/>
                  <a:pt x="497" y="279"/>
                </a:cubicBezTo>
                <a:cubicBezTo>
                  <a:pt x="287" y="17"/>
                  <a:pt x="287" y="17"/>
                  <a:pt x="287" y="17"/>
                </a:cubicBezTo>
                <a:cubicBezTo>
                  <a:pt x="78" y="280"/>
                  <a:pt x="78" y="280"/>
                  <a:pt x="78" y="280"/>
                </a:cubicBezTo>
                <a:cubicBezTo>
                  <a:pt x="34" y="336"/>
                  <a:pt x="10" y="411"/>
                  <a:pt x="9" y="490"/>
                </a:cubicBezTo>
                <a:cubicBezTo>
                  <a:pt x="9" y="570"/>
                  <a:pt x="34" y="645"/>
                  <a:pt x="79" y="701"/>
                </a:cubicBezTo>
                <a:lnTo>
                  <a:pt x="288" y="963"/>
                </a:lnTo>
                <a:close/>
              </a:path>
            </a:pathLst>
          </a:custGeom>
          <a:solidFill>
            <a:srgbClr val="EA5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6"/>
          <p:cNvSpPr>
            <a:spLocks noEditPoints="1"/>
          </p:cNvSpPr>
          <p:nvPr/>
        </p:nvSpPr>
        <p:spPr bwMode="auto">
          <a:xfrm>
            <a:off x="8072438" y="384175"/>
            <a:ext cx="1387475" cy="2168525"/>
          </a:xfrm>
          <a:custGeom>
            <a:avLst/>
            <a:gdLst>
              <a:gd name="T0" fmla="*/ 582 w 583"/>
              <a:gd name="T1" fmla="*/ 455 h 911"/>
              <a:gd name="T2" fmla="*/ 582 w 583"/>
              <a:gd name="T3" fmla="*/ 455 h 911"/>
              <a:gd name="T4" fmla="*/ 510 w 583"/>
              <a:gd name="T5" fmla="*/ 659 h 911"/>
              <a:gd name="T6" fmla="*/ 292 w 583"/>
              <a:gd name="T7" fmla="*/ 911 h 911"/>
              <a:gd name="T8" fmla="*/ 73 w 583"/>
              <a:gd name="T9" fmla="*/ 660 h 911"/>
              <a:gd name="T10" fmla="*/ 0 w 583"/>
              <a:gd name="T11" fmla="*/ 455 h 911"/>
              <a:gd name="T12" fmla="*/ 73 w 583"/>
              <a:gd name="T13" fmla="*/ 252 h 911"/>
              <a:gd name="T14" fmla="*/ 291 w 583"/>
              <a:gd name="T15" fmla="*/ 0 h 911"/>
              <a:gd name="T16" fmla="*/ 509 w 583"/>
              <a:gd name="T17" fmla="*/ 251 h 911"/>
              <a:gd name="T18" fmla="*/ 582 w 583"/>
              <a:gd name="T19" fmla="*/ 455 h 911"/>
              <a:gd name="T20" fmla="*/ 292 w 583"/>
              <a:gd name="T21" fmla="*/ 885 h 911"/>
              <a:gd name="T22" fmla="*/ 498 w 583"/>
              <a:gd name="T23" fmla="*/ 645 h 911"/>
              <a:gd name="T24" fmla="*/ 566 w 583"/>
              <a:gd name="T25" fmla="*/ 455 h 911"/>
              <a:gd name="T26" fmla="*/ 566 w 583"/>
              <a:gd name="T27" fmla="*/ 455 h 911"/>
              <a:gd name="T28" fmla="*/ 498 w 583"/>
              <a:gd name="T29" fmla="*/ 264 h 911"/>
              <a:gd name="T30" fmla="*/ 291 w 583"/>
              <a:gd name="T31" fmla="*/ 26 h 911"/>
              <a:gd name="T32" fmla="*/ 84 w 583"/>
              <a:gd name="T33" fmla="*/ 265 h 911"/>
              <a:gd name="T34" fmla="*/ 16 w 583"/>
              <a:gd name="T35" fmla="*/ 455 h 911"/>
              <a:gd name="T36" fmla="*/ 85 w 583"/>
              <a:gd name="T37" fmla="*/ 647 h 911"/>
              <a:gd name="T38" fmla="*/ 292 w 583"/>
              <a:gd name="T39" fmla="*/ 885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3" h="911">
                <a:moveTo>
                  <a:pt x="582" y="455"/>
                </a:moveTo>
                <a:cubicBezTo>
                  <a:pt x="582" y="455"/>
                  <a:pt x="582" y="455"/>
                  <a:pt x="582" y="455"/>
                </a:cubicBezTo>
                <a:cubicBezTo>
                  <a:pt x="582" y="532"/>
                  <a:pt x="557" y="604"/>
                  <a:pt x="510" y="659"/>
                </a:cubicBezTo>
                <a:cubicBezTo>
                  <a:pt x="292" y="911"/>
                  <a:pt x="292" y="911"/>
                  <a:pt x="292" y="911"/>
                </a:cubicBezTo>
                <a:cubicBezTo>
                  <a:pt x="73" y="660"/>
                  <a:pt x="73" y="660"/>
                  <a:pt x="73" y="660"/>
                </a:cubicBezTo>
                <a:cubicBezTo>
                  <a:pt x="26" y="606"/>
                  <a:pt x="0" y="533"/>
                  <a:pt x="0" y="455"/>
                </a:cubicBezTo>
                <a:cubicBezTo>
                  <a:pt x="0" y="379"/>
                  <a:pt x="26" y="306"/>
                  <a:pt x="73" y="252"/>
                </a:cubicBezTo>
                <a:cubicBezTo>
                  <a:pt x="291" y="0"/>
                  <a:pt x="291" y="0"/>
                  <a:pt x="291" y="0"/>
                </a:cubicBezTo>
                <a:cubicBezTo>
                  <a:pt x="509" y="251"/>
                  <a:pt x="509" y="251"/>
                  <a:pt x="509" y="251"/>
                </a:cubicBezTo>
                <a:cubicBezTo>
                  <a:pt x="557" y="305"/>
                  <a:pt x="583" y="378"/>
                  <a:pt x="582" y="455"/>
                </a:cubicBezTo>
                <a:close/>
                <a:moveTo>
                  <a:pt x="292" y="885"/>
                </a:moveTo>
                <a:cubicBezTo>
                  <a:pt x="498" y="645"/>
                  <a:pt x="498" y="645"/>
                  <a:pt x="498" y="645"/>
                </a:cubicBezTo>
                <a:cubicBezTo>
                  <a:pt x="542" y="595"/>
                  <a:pt x="566" y="527"/>
                  <a:pt x="566" y="455"/>
                </a:cubicBezTo>
                <a:cubicBezTo>
                  <a:pt x="566" y="455"/>
                  <a:pt x="566" y="455"/>
                  <a:pt x="566" y="455"/>
                </a:cubicBezTo>
                <a:cubicBezTo>
                  <a:pt x="566" y="383"/>
                  <a:pt x="542" y="315"/>
                  <a:pt x="498" y="264"/>
                </a:cubicBezTo>
                <a:cubicBezTo>
                  <a:pt x="291" y="26"/>
                  <a:pt x="291" y="26"/>
                  <a:pt x="291" y="26"/>
                </a:cubicBezTo>
                <a:cubicBezTo>
                  <a:pt x="84" y="265"/>
                  <a:pt x="84" y="265"/>
                  <a:pt x="84" y="265"/>
                </a:cubicBezTo>
                <a:cubicBezTo>
                  <a:pt x="41" y="316"/>
                  <a:pt x="16" y="383"/>
                  <a:pt x="16" y="455"/>
                </a:cubicBezTo>
                <a:cubicBezTo>
                  <a:pt x="16" y="528"/>
                  <a:pt x="41" y="596"/>
                  <a:pt x="85" y="647"/>
                </a:cubicBezTo>
                <a:lnTo>
                  <a:pt x="292" y="885"/>
                </a:lnTo>
                <a:close/>
              </a:path>
            </a:pathLst>
          </a:custGeom>
          <a:solidFill>
            <a:srgbClr val="EA5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7"/>
          <p:cNvSpPr>
            <a:spLocks noEditPoints="1"/>
          </p:cNvSpPr>
          <p:nvPr/>
        </p:nvSpPr>
        <p:spPr bwMode="auto">
          <a:xfrm>
            <a:off x="8064500" y="538163"/>
            <a:ext cx="1403350" cy="2014538"/>
          </a:xfrm>
          <a:custGeom>
            <a:avLst/>
            <a:gdLst>
              <a:gd name="T0" fmla="*/ 589 w 589"/>
              <a:gd name="T1" fmla="*/ 423 h 846"/>
              <a:gd name="T2" fmla="*/ 589 w 589"/>
              <a:gd name="T3" fmla="*/ 423 h 846"/>
              <a:gd name="T4" fmla="*/ 515 w 589"/>
              <a:gd name="T5" fmla="*/ 612 h 846"/>
              <a:gd name="T6" fmla="*/ 295 w 589"/>
              <a:gd name="T7" fmla="*/ 846 h 846"/>
              <a:gd name="T8" fmla="*/ 74 w 589"/>
              <a:gd name="T9" fmla="*/ 613 h 846"/>
              <a:gd name="T10" fmla="*/ 0 w 589"/>
              <a:gd name="T11" fmla="*/ 423 h 846"/>
              <a:gd name="T12" fmla="*/ 74 w 589"/>
              <a:gd name="T13" fmla="*/ 234 h 846"/>
              <a:gd name="T14" fmla="*/ 294 w 589"/>
              <a:gd name="T15" fmla="*/ 0 h 846"/>
              <a:gd name="T16" fmla="*/ 515 w 589"/>
              <a:gd name="T17" fmla="*/ 233 h 846"/>
              <a:gd name="T18" fmla="*/ 589 w 589"/>
              <a:gd name="T19" fmla="*/ 423 h 846"/>
              <a:gd name="T20" fmla="*/ 295 w 589"/>
              <a:gd name="T21" fmla="*/ 812 h 846"/>
              <a:gd name="T22" fmla="*/ 499 w 589"/>
              <a:gd name="T23" fmla="*/ 595 h 846"/>
              <a:gd name="T24" fmla="*/ 566 w 589"/>
              <a:gd name="T25" fmla="*/ 423 h 846"/>
              <a:gd name="T26" fmla="*/ 566 w 589"/>
              <a:gd name="T27" fmla="*/ 423 h 846"/>
              <a:gd name="T28" fmla="*/ 499 w 589"/>
              <a:gd name="T29" fmla="*/ 250 h 846"/>
              <a:gd name="T30" fmla="*/ 294 w 589"/>
              <a:gd name="T31" fmla="*/ 34 h 846"/>
              <a:gd name="T32" fmla="*/ 90 w 589"/>
              <a:gd name="T33" fmla="*/ 251 h 846"/>
              <a:gd name="T34" fmla="*/ 23 w 589"/>
              <a:gd name="T35" fmla="*/ 423 h 846"/>
              <a:gd name="T36" fmla="*/ 90 w 589"/>
              <a:gd name="T37" fmla="*/ 596 h 846"/>
              <a:gd name="T38" fmla="*/ 295 w 589"/>
              <a:gd name="T39" fmla="*/ 812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9" h="846">
                <a:moveTo>
                  <a:pt x="589" y="423"/>
                </a:moveTo>
                <a:cubicBezTo>
                  <a:pt x="589" y="423"/>
                  <a:pt x="589" y="423"/>
                  <a:pt x="589" y="423"/>
                </a:cubicBezTo>
                <a:cubicBezTo>
                  <a:pt x="589" y="494"/>
                  <a:pt x="562" y="562"/>
                  <a:pt x="515" y="612"/>
                </a:cubicBezTo>
                <a:cubicBezTo>
                  <a:pt x="295" y="846"/>
                  <a:pt x="295" y="846"/>
                  <a:pt x="295" y="846"/>
                </a:cubicBezTo>
                <a:cubicBezTo>
                  <a:pt x="74" y="613"/>
                  <a:pt x="74" y="613"/>
                  <a:pt x="74" y="613"/>
                </a:cubicBezTo>
                <a:cubicBezTo>
                  <a:pt x="26" y="563"/>
                  <a:pt x="0" y="495"/>
                  <a:pt x="0" y="423"/>
                </a:cubicBezTo>
                <a:cubicBezTo>
                  <a:pt x="0" y="352"/>
                  <a:pt x="26" y="284"/>
                  <a:pt x="74" y="234"/>
                </a:cubicBezTo>
                <a:cubicBezTo>
                  <a:pt x="294" y="0"/>
                  <a:pt x="294" y="0"/>
                  <a:pt x="294" y="0"/>
                </a:cubicBezTo>
                <a:cubicBezTo>
                  <a:pt x="515" y="233"/>
                  <a:pt x="515" y="233"/>
                  <a:pt x="515" y="233"/>
                </a:cubicBezTo>
                <a:cubicBezTo>
                  <a:pt x="562" y="283"/>
                  <a:pt x="589" y="351"/>
                  <a:pt x="589" y="423"/>
                </a:cubicBezTo>
                <a:close/>
                <a:moveTo>
                  <a:pt x="295" y="812"/>
                </a:moveTo>
                <a:cubicBezTo>
                  <a:pt x="499" y="595"/>
                  <a:pt x="499" y="595"/>
                  <a:pt x="499" y="595"/>
                </a:cubicBezTo>
                <a:cubicBezTo>
                  <a:pt x="542" y="549"/>
                  <a:pt x="566" y="488"/>
                  <a:pt x="566" y="423"/>
                </a:cubicBezTo>
                <a:cubicBezTo>
                  <a:pt x="566" y="423"/>
                  <a:pt x="566" y="423"/>
                  <a:pt x="566" y="423"/>
                </a:cubicBezTo>
                <a:cubicBezTo>
                  <a:pt x="566" y="357"/>
                  <a:pt x="542" y="296"/>
                  <a:pt x="499" y="250"/>
                </a:cubicBezTo>
                <a:cubicBezTo>
                  <a:pt x="294" y="34"/>
                  <a:pt x="294" y="34"/>
                  <a:pt x="294" y="34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46" y="297"/>
                  <a:pt x="23" y="358"/>
                  <a:pt x="23" y="423"/>
                </a:cubicBezTo>
                <a:cubicBezTo>
                  <a:pt x="22" y="489"/>
                  <a:pt x="46" y="550"/>
                  <a:pt x="90" y="596"/>
                </a:cubicBezTo>
                <a:lnTo>
                  <a:pt x="295" y="812"/>
                </a:lnTo>
                <a:close/>
              </a:path>
            </a:pathLst>
          </a:custGeom>
          <a:solidFill>
            <a:srgbClr val="EA5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18"/>
          <p:cNvSpPr>
            <a:spLocks/>
          </p:cNvSpPr>
          <p:nvPr/>
        </p:nvSpPr>
        <p:spPr bwMode="auto">
          <a:xfrm>
            <a:off x="8010525" y="695325"/>
            <a:ext cx="1511300" cy="1889125"/>
          </a:xfrm>
          <a:custGeom>
            <a:avLst/>
            <a:gdLst>
              <a:gd name="T0" fmla="*/ 98 w 635"/>
              <a:gd name="T1" fmla="*/ 574 h 793"/>
              <a:gd name="T2" fmla="*/ 98 w 635"/>
              <a:gd name="T3" fmla="*/ 219 h 793"/>
              <a:gd name="T4" fmla="*/ 317 w 635"/>
              <a:gd name="T5" fmla="*/ 0 h 793"/>
              <a:gd name="T6" fmla="*/ 537 w 635"/>
              <a:gd name="T7" fmla="*/ 219 h 793"/>
              <a:gd name="T8" fmla="*/ 537 w 635"/>
              <a:gd name="T9" fmla="*/ 574 h 793"/>
              <a:gd name="T10" fmla="*/ 317 w 635"/>
              <a:gd name="T11" fmla="*/ 793 h 793"/>
              <a:gd name="T12" fmla="*/ 98 w 635"/>
              <a:gd name="T13" fmla="*/ 574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5" h="793">
                <a:moveTo>
                  <a:pt x="98" y="574"/>
                </a:moveTo>
                <a:cubicBezTo>
                  <a:pt x="0" y="476"/>
                  <a:pt x="0" y="317"/>
                  <a:pt x="98" y="219"/>
                </a:cubicBezTo>
                <a:cubicBezTo>
                  <a:pt x="317" y="0"/>
                  <a:pt x="317" y="0"/>
                  <a:pt x="317" y="0"/>
                </a:cubicBezTo>
                <a:cubicBezTo>
                  <a:pt x="537" y="219"/>
                  <a:pt x="537" y="219"/>
                  <a:pt x="537" y="219"/>
                </a:cubicBezTo>
                <a:cubicBezTo>
                  <a:pt x="635" y="317"/>
                  <a:pt x="635" y="476"/>
                  <a:pt x="537" y="574"/>
                </a:cubicBezTo>
                <a:cubicBezTo>
                  <a:pt x="317" y="793"/>
                  <a:pt x="317" y="793"/>
                  <a:pt x="317" y="793"/>
                </a:cubicBezTo>
                <a:lnTo>
                  <a:pt x="98" y="5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19"/>
          <p:cNvSpPr>
            <a:spLocks/>
          </p:cNvSpPr>
          <p:nvPr/>
        </p:nvSpPr>
        <p:spPr bwMode="auto">
          <a:xfrm>
            <a:off x="8035925" y="727075"/>
            <a:ext cx="1460500" cy="1825625"/>
          </a:xfrm>
          <a:custGeom>
            <a:avLst/>
            <a:gdLst>
              <a:gd name="T0" fmla="*/ 477 w 613"/>
              <a:gd name="T1" fmla="*/ 171 h 767"/>
              <a:gd name="T2" fmla="*/ 519 w 613"/>
              <a:gd name="T3" fmla="*/ 212 h 767"/>
              <a:gd name="T4" fmla="*/ 519 w 613"/>
              <a:gd name="T5" fmla="*/ 555 h 767"/>
              <a:gd name="T6" fmla="*/ 477 w 613"/>
              <a:gd name="T7" fmla="*/ 596 h 767"/>
              <a:gd name="T8" fmla="*/ 306 w 613"/>
              <a:gd name="T9" fmla="*/ 767 h 767"/>
              <a:gd name="T10" fmla="*/ 135 w 613"/>
              <a:gd name="T11" fmla="*/ 596 h 767"/>
              <a:gd name="T12" fmla="*/ 94 w 613"/>
              <a:gd name="T13" fmla="*/ 555 h 767"/>
              <a:gd name="T14" fmla="*/ 94 w 613"/>
              <a:gd name="T15" fmla="*/ 212 h 767"/>
              <a:gd name="T16" fmla="*/ 135 w 613"/>
              <a:gd name="T17" fmla="*/ 171 h 767"/>
              <a:gd name="T18" fmla="*/ 306 w 613"/>
              <a:gd name="T19" fmla="*/ 0 h 767"/>
              <a:gd name="T20" fmla="*/ 477 w 613"/>
              <a:gd name="T21" fmla="*/ 171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3" h="767">
                <a:moveTo>
                  <a:pt x="477" y="171"/>
                </a:moveTo>
                <a:cubicBezTo>
                  <a:pt x="519" y="212"/>
                  <a:pt x="519" y="212"/>
                  <a:pt x="519" y="212"/>
                </a:cubicBezTo>
                <a:cubicBezTo>
                  <a:pt x="613" y="307"/>
                  <a:pt x="613" y="461"/>
                  <a:pt x="519" y="555"/>
                </a:cubicBezTo>
                <a:cubicBezTo>
                  <a:pt x="477" y="596"/>
                  <a:pt x="477" y="596"/>
                  <a:pt x="477" y="596"/>
                </a:cubicBezTo>
                <a:cubicBezTo>
                  <a:pt x="306" y="767"/>
                  <a:pt x="306" y="767"/>
                  <a:pt x="306" y="767"/>
                </a:cubicBezTo>
                <a:cubicBezTo>
                  <a:pt x="135" y="596"/>
                  <a:pt x="135" y="596"/>
                  <a:pt x="135" y="596"/>
                </a:cubicBezTo>
                <a:cubicBezTo>
                  <a:pt x="94" y="555"/>
                  <a:pt x="94" y="555"/>
                  <a:pt x="94" y="555"/>
                </a:cubicBezTo>
                <a:cubicBezTo>
                  <a:pt x="0" y="461"/>
                  <a:pt x="0" y="307"/>
                  <a:pt x="94" y="212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306" y="0"/>
                  <a:pt x="306" y="0"/>
                  <a:pt x="306" y="0"/>
                </a:cubicBezTo>
                <a:lnTo>
                  <a:pt x="477" y="171"/>
                </a:lnTo>
                <a:close/>
              </a:path>
            </a:pathLst>
          </a:custGeom>
          <a:solidFill>
            <a:srgbClr val="EA5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0"/>
          <p:cNvSpPr>
            <a:spLocks noEditPoints="1"/>
          </p:cNvSpPr>
          <p:nvPr/>
        </p:nvSpPr>
        <p:spPr bwMode="auto">
          <a:xfrm>
            <a:off x="8815388" y="1924050"/>
            <a:ext cx="2516188" cy="1357313"/>
          </a:xfrm>
          <a:custGeom>
            <a:avLst/>
            <a:gdLst>
              <a:gd name="T0" fmla="*/ 529 w 1057"/>
              <a:gd name="T1" fmla="*/ 570 h 570"/>
              <a:gd name="T2" fmla="*/ 529 w 1057"/>
              <a:gd name="T3" fmla="*/ 570 h 570"/>
              <a:gd name="T4" fmla="*/ 293 w 1057"/>
              <a:gd name="T5" fmla="*/ 499 h 570"/>
              <a:gd name="T6" fmla="*/ 0 w 1057"/>
              <a:gd name="T7" fmla="*/ 286 h 570"/>
              <a:gd name="T8" fmla="*/ 292 w 1057"/>
              <a:gd name="T9" fmla="*/ 72 h 570"/>
              <a:gd name="T10" fmla="*/ 528 w 1057"/>
              <a:gd name="T11" fmla="*/ 0 h 570"/>
              <a:gd name="T12" fmla="*/ 763 w 1057"/>
              <a:gd name="T13" fmla="*/ 71 h 570"/>
              <a:gd name="T14" fmla="*/ 1057 w 1057"/>
              <a:gd name="T15" fmla="*/ 284 h 570"/>
              <a:gd name="T16" fmla="*/ 765 w 1057"/>
              <a:gd name="T17" fmla="*/ 498 h 570"/>
              <a:gd name="T18" fmla="*/ 529 w 1057"/>
              <a:gd name="T19" fmla="*/ 570 h 570"/>
              <a:gd name="T20" fmla="*/ 6 w 1057"/>
              <a:gd name="T21" fmla="*/ 286 h 570"/>
              <a:gd name="T22" fmla="*/ 296 w 1057"/>
              <a:gd name="T23" fmla="*/ 497 h 570"/>
              <a:gd name="T24" fmla="*/ 529 w 1057"/>
              <a:gd name="T25" fmla="*/ 566 h 570"/>
              <a:gd name="T26" fmla="*/ 529 w 1057"/>
              <a:gd name="T27" fmla="*/ 566 h 570"/>
              <a:gd name="T28" fmla="*/ 762 w 1057"/>
              <a:gd name="T29" fmla="*/ 496 h 570"/>
              <a:gd name="T30" fmla="*/ 1050 w 1057"/>
              <a:gd name="T31" fmla="*/ 284 h 570"/>
              <a:gd name="T32" fmla="*/ 760 w 1057"/>
              <a:gd name="T33" fmla="*/ 73 h 570"/>
              <a:gd name="T34" fmla="*/ 528 w 1057"/>
              <a:gd name="T35" fmla="*/ 4 h 570"/>
              <a:gd name="T36" fmla="*/ 295 w 1057"/>
              <a:gd name="T37" fmla="*/ 74 h 570"/>
              <a:gd name="T38" fmla="*/ 6 w 1057"/>
              <a:gd name="T39" fmla="*/ 286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7" h="570">
                <a:moveTo>
                  <a:pt x="529" y="570"/>
                </a:moveTo>
                <a:cubicBezTo>
                  <a:pt x="529" y="570"/>
                  <a:pt x="529" y="570"/>
                  <a:pt x="529" y="570"/>
                </a:cubicBezTo>
                <a:cubicBezTo>
                  <a:pt x="440" y="570"/>
                  <a:pt x="356" y="545"/>
                  <a:pt x="293" y="499"/>
                </a:cubicBezTo>
                <a:cubicBezTo>
                  <a:pt x="0" y="286"/>
                  <a:pt x="0" y="286"/>
                  <a:pt x="0" y="286"/>
                </a:cubicBezTo>
                <a:cubicBezTo>
                  <a:pt x="292" y="72"/>
                  <a:pt x="292" y="72"/>
                  <a:pt x="292" y="72"/>
                </a:cubicBezTo>
                <a:cubicBezTo>
                  <a:pt x="355" y="26"/>
                  <a:pt x="439" y="0"/>
                  <a:pt x="528" y="0"/>
                </a:cubicBezTo>
                <a:cubicBezTo>
                  <a:pt x="617" y="0"/>
                  <a:pt x="701" y="25"/>
                  <a:pt x="763" y="71"/>
                </a:cubicBezTo>
                <a:cubicBezTo>
                  <a:pt x="1057" y="284"/>
                  <a:pt x="1057" y="284"/>
                  <a:pt x="1057" y="284"/>
                </a:cubicBezTo>
                <a:cubicBezTo>
                  <a:pt x="765" y="498"/>
                  <a:pt x="765" y="498"/>
                  <a:pt x="765" y="498"/>
                </a:cubicBezTo>
                <a:cubicBezTo>
                  <a:pt x="702" y="544"/>
                  <a:pt x="618" y="570"/>
                  <a:pt x="529" y="570"/>
                </a:cubicBezTo>
                <a:close/>
                <a:moveTo>
                  <a:pt x="6" y="286"/>
                </a:moveTo>
                <a:cubicBezTo>
                  <a:pt x="296" y="497"/>
                  <a:pt x="296" y="497"/>
                  <a:pt x="296" y="497"/>
                </a:cubicBezTo>
                <a:cubicBezTo>
                  <a:pt x="358" y="542"/>
                  <a:pt x="441" y="566"/>
                  <a:pt x="529" y="566"/>
                </a:cubicBezTo>
                <a:cubicBezTo>
                  <a:pt x="529" y="566"/>
                  <a:pt x="529" y="566"/>
                  <a:pt x="529" y="566"/>
                </a:cubicBezTo>
                <a:cubicBezTo>
                  <a:pt x="617" y="566"/>
                  <a:pt x="700" y="541"/>
                  <a:pt x="762" y="496"/>
                </a:cubicBezTo>
                <a:cubicBezTo>
                  <a:pt x="1050" y="284"/>
                  <a:pt x="1050" y="284"/>
                  <a:pt x="1050" y="284"/>
                </a:cubicBezTo>
                <a:cubicBezTo>
                  <a:pt x="760" y="73"/>
                  <a:pt x="760" y="73"/>
                  <a:pt x="760" y="73"/>
                </a:cubicBezTo>
                <a:cubicBezTo>
                  <a:pt x="698" y="28"/>
                  <a:pt x="616" y="4"/>
                  <a:pt x="528" y="4"/>
                </a:cubicBezTo>
                <a:cubicBezTo>
                  <a:pt x="440" y="4"/>
                  <a:pt x="357" y="29"/>
                  <a:pt x="295" y="74"/>
                </a:cubicBezTo>
                <a:lnTo>
                  <a:pt x="6" y="286"/>
                </a:lnTo>
                <a:close/>
              </a:path>
            </a:pathLst>
          </a:custGeom>
          <a:solidFill>
            <a:srgbClr val="00A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1"/>
          <p:cNvSpPr>
            <a:spLocks noEditPoints="1"/>
          </p:cNvSpPr>
          <p:nvPr/>
        </p:nvSpPr>
        <p:spPr bwMode="auto">
          <a:xfrm>
            <a:off x="8815388" y="1919288"/>
            <a:ext cx="2333625" cy="1371600"/>
          </a:xfrm>
          <a:custGeom>
            <a:avLst/>
            <a:gdLst>
              <a:gd name="T0" fmla="*/ 490 w 980"/>
              <a:gd name="T1" fmla="*/ 576 h 576"/>
              <a:gd name="T2" fmla="*/ 490 w 980"/>
              <a:gd name="T3" fmla="*/ 576 h 576"/>
              <a:gd name="T4" fmla="*/ 272 w 980"/>
              <a:gd name="T5" fmla="*/ 504 h 576"/>
              <a:gd name="T6" fmla="*/ 0 w 980"/>
              <a:gd name="T7" fmla="*/ 288 h 576"/>
              <a:gd name="T8" fmla="*/ 270 w 980"/>
              <a:gd name="T9" fmla="*/ 72 h 576"/>
              <a:gd name="T10" fmla="*/ 490 w 980"/>
              <a:gd name="T11" fmla="*/ 0 h 576"/>
              <a:gd name="T12" fmla="*/ 708 w 980"/>
              <a:gd name="T13" fmla="*/ 72 h 576"/>
              <a:gd name="T14" fmla="*/ 980 w 980"/>
              <a:gd name="T15" fmla="*/ 288 h 576"/>
              <a:gd name="T16" fmla="*/ 710 w 980"/>
              <a:gd name="T17" fmla="*/ 504 h 576"/>
              <a:gd name="T18" fmla="*/ 490 w 980"/>
              <a:gd name="T19" fmla="*/ 576 h 576"/>
              <a:gd name="T20" fmla="*/ 17 w 980"/>
              <a:gd name="T21" fmla="*/ 288 h 576"/>
              <a:gd name="T22" fmla="*/ 280 w 980"/>
              <a:gd name="T23" fmla="*/ 497 h 576"/>
              <a:gd name="T24" fmla="*/ 490 w 980"/>
              <a:gd name="T25" fmla="*/ 566 h 576"/>
              <a:gd name="T26" fmla="*/ 490 w 980"/>
              <a:gd name="T27" fmla="*/ 566 h 576"/>
              <a:gd name="T28" fmla="*/ 701 w 980"/>
              <a:gd name="T29" fmla="*/ 497 h 576"/>
              <a:gd name="T30" fmla="*/ 963 w 980"/>
              <a:gd name="T31" fmla="*/ 288 h 576"/>
              <a:gd name="T32" fmla="*/ 700 w 980"/>
              <a:gd name="T33" fmla="*/ 79 h 576"/>
              <a:gd name="T34" fmla="*/ 490 w 980"/>
              <a:gd name="T35" fmla="*/ 10 h 576"/>
              <a:gd name="T36" fmla="*/ 279 w 980"/>
              <a:gd name="T37" fmla="*/ 79 h 576"/>
              <a:gd name="T38" fmla="*/ 17 w 980"/>
              <a:gd name="T39" fmla="*/ 28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0" h="576">
                <a:moveTo>
                  <a:pt x="490" y="576"/>
                </a:moveTo>
                <a:cubicBezTo>
                  <a:pt x="490" y="576"/>
                  <a:pt x="490" y="576"/>
                  <a:pt x="490" y="576"/>
                </a:cubicBezTo>
                <a:cubicBezTo>
                  <a:pt x="408" y="576"/>
                  <a:pt x="330" y="550"/>
                  <a:pt x="272" y="504"/>
                </a:cubicBezTo>
                <a:cubicBezTo>
                  <a:pt x="0" y="288"/>
                  <a:pt x="0" y="288"/>
                  <a:pt x="0" y="288"/>
                </a:cubicBezTo>
                <a:cubicBezTo>
                  <a:pt x="270" y="72"/>
                  <a:pt x="270" y="72"/>
                  <a:pt x="270" y="72"/>
                </a:cubicBezTo>
                <a:cubicBezTo>
                  <a:pt x="329" y="25"/>
                  <a:pt x="407" y="0"/>
                  <a:pt x="490" y="0"/>
                </a:cubicBezTo>
                <a:cubicBezTo>
                  <a:pt x="573" y="0"/>
                  <a:pt x="650" y="26"/>
                  <a:pt x="708" y="72"/>
                </a:cubicBezTo>
                <a:cubicBezTo>
                  <a:pt x="980" y="288"/>
                  <a:pt x="980" y="288"/>
                  <a:pt x="980" y="288"/>
                </a:cubicBezTo>
                <a:cubicBezTo>
                  <a:pt x="710" y="504"/>
                  <a:pt x="710" y="504"/>
                  <a:pt x="710" y="504"/>
                </a:cubicBezTo>
                <a:cubicBezTo>
                  <a:pt x="651" y="550"/>
                  <a:pt x="573" y="576"/>
                  <a:pt x="490" y="576"/>
                </a:cubicBezTo>
                <a:close/>
                <a:moveTo>
                  <a:pt x="17" y="288"/>
                </a:moveTo>
                <a:cubicBezTo>
                  <a:pt x="280" y="497"/>
                  <a:pt x="280" y="497"/>
                  <a:pt x="280" y="497"/>
                </a:cubicBezTo>
                <a:cubicBezTo>
                  <a:pt x="336" y="541"/>
                  <a:pt x="411" y="566"/>
                  <a:pt x="490" y="566"/>
                </a:cubicBezTo>
                <a:cubicBezTo>
                  <a:pt x="490" y="566"/>
                  <a:pt x="490" y="566"/>
                  <a:pt x="490" y="566"/>
                </a:cubicBezTo>
                <a:cubicBezTo>
                  <a:pt x="570" y="566"/>
                  <a:pt x="645" y="542"/>
                  <a:pt x="701" y="497"/>
                </a:cubicBezTo>
                <a:cubicBezTo>
                  <a:pt x="963" y="288"/>
                  <a:pt x="963" y="288"/>
                  <a:pt x="963" y="288"/>
                </a:cubicBezTo>
                <a:cubicBezTo>
                  <a:pt x="700" y="79"/>
                  <a:pt x="700" y="79"/>
                  <a:pt x="700" y="79"/>
                </a:cubicBezTo>
                <a:cubicBezTo>
                  <a:pt x="644" y="34"/>
                  <a:pt x="569" y="10"/>
                  <a:pt x="490" y="10"/>
                </a:cubicBezTo>
                <a:cubicBezTo>
                  <a:pt x="410" y="10"/>
                  <a:pt x="335" y="34"/>
                  <a:pt x="279" y="79"/>
                </a:cubicBezTo>
                <a:lnTo>
                  <a:pt x="17" y="288"/>
                </a:lnTo>
                <a:close/>
              </a:path>
            </a:pathLst>
          </a:custGeom>
          <a:solidFill>
            <a:srgbClr val="009A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22"/>
          <p:cNvSpPr>
            <a:spLocks noEditPoints="1"/>
          </p:cNvSpPr>
          <p:nvPr/>
        </p:nvSpPr>
        <p:spPr bwMode="auto">
          <a:xfrm>
            <a:off x="8815388" y="1909763"/>
            <a:ext cx="2171700" cy="1389063"/>
          </a:xfrm>
          <a:custGeom>
            <a:avLst/>
            <a:gdLst>
              <a:gd name="T0" fmla="*/ 456 w 912"/>
              <a:gd name="T1" fmla="*/ 583 h 583"/>
              <a:gd name="T2" fmla="*/ 456 w 912"/>
              <a:gd name="T3" fmla="*/ 583 h 583"/>
              <a:gd name="T4" fmla="*/ 253 w 912"/>
              <a:gd name="T5" fmla="*/ 510 h 583"/>
              <a:gd name="T6" fmla="*/ 0 w 912"/>
              <a:gd name="T7" fmla="*/ 292 h 583"/>
              <a:gd name="T8" fmla="*/ 251 w 912"/>
              <a:gd name="T9" fmla="*/ 74 h 583"/>
              <a:gd name="T10" fmla="*/ 456 w 912"/>
              <a:gd name="T11" fmla="*/ 0 h 583"/>
              <a:gd name="T12" fmla="*/ 659 w 912"/>
              <a:gd name="T13" fmla="*/ 73 h 583"/>
              <a:gd name="T14" fmla="*/ 912 w 912"/>
              <a:gd name="T15" fmla="*/ 291 h 583"/>
              <a:gd name="T16" fmla="*/ 660 w 912"/>
              <a:gd name="T17" fmla="*/ 510 h 583"/>
              <a:gd name="T18" fmla="*/ 456 w 912"/>
              <a:gd name="T19" fmla="*/ 583 h 583"/>
              <a:gd name="T20" fmla="*/ 26 w 912"/>
              <a:gd name="T21" fmla="*/ 292 h 583"/>
              <a:gd name="T22" fmla="*/ 266 w 912"/>
              <a:gd name="T23" fmla="*/ 499 h 583"/>
              <a:gd name="T24" fmla="*/ 456 w 912"/>
              <a:gd name="T25" fmla="*/ 567 h 583"/>
              <a:gd name="T26" fmla="*/ 456 w 912"/>
              <a:gd name="T27" fmla="*/ 567 h 583"/>
              <a:gd name="T28" fmla="*/ 647 w 912"/>
              <a:gd name="T29" fmla="*/ 498 h 583"/>
              <a:gd name="T30" fmla="*/ 885 w 912"/>
              <a:gd name="T31" fmla="*/ 291 h 583"/>
              <a:gd name="T32" fmla="*/ 646 w 912"/>
              <a:gd name="T33" fmla="*/ 85 h 583"/>
              <a:gd name="T34" fmla="*/ 456 w 912"/>
              <a:gd name="T35" fmla="*/ 17 h 583"/>
              <a:gd name="T36" fmla="*/ 264 w 912"/>
              <a:gd name="T37" fmla="*/ 85 h 583"/>
              <a:gd name="T38" fmla="*/ 26 w 912"/>
              <a:gd name="T39" fmla="*/ 29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2" h="583">
                <a:moveTo>
                  <a:pt x="456" y="583"/>
                </a:moveTo>
                <a:cubicBezTo>
                  <a:pt x="456" y="583"/>
                  <a:pt x="456" y="583"/>
                  <a:pt x="456" y="583"/>
                </a:cubicBezTo>
                <a:cubicBezTo>
                  <a:pt x="379" y="583"/>
                  <a:pt x="307" y="557"/>
                  <a:pt x="253" y="510"/>
                </a:cubicBezTo>
                <a:cubicBezTo>
                  <a:pt x="0" y="292"/>
                  <a:pt x="0" y="292"/>
                  <a:pt x="0" y="292"/>
                </a:cubicBezTo>
                <a:cubicBezTo>
                  <a:pt x="251" y="74"/>
                  <a:pt x="251" y="74"/>
                  <a:pt x="251" y="74"/>
                </a:cubicBezTo>
                <a:cubicBezTo>
                  <a:pt x="305" y="26"/>
                  <a:pt x="378" y="0"/>
                  <a:pt x="456" y="0"/>
                </a:cubicBezTo>
                <a:cubicBezTo>
                  <a:pt x="533" y="1"/>
                  <a:pt x="605" y="26"/>
                  <a:pt x="659" y="73"/>
                </a:cubicBezTo>
                <a:cubicBezTo>
                  <a:pt x="912" y="291"/>
                  <a:pt x="912" y="291"/>
                  <a:pt x="912" y="291"/>
                </a:cubicBezTo>
                <a:cubicBezTo>
                  <a:pt x="660" y="510"/>
                  <a:pt x="660" y="510"/>
                  <a:pt x="660" y="510"/>
                </a:cubicBezTo>
                <a:cubicBezTo>
                  <a:pt x="606" y="557"/>
                  <a:pt x="534" y="583"/>
                  <a:pt x="456" y="583"/>
                </a:cubicBezTo>
                <a:close/>
                <a:moveTo>
                  <a:pt x="26" y="292"/>
                </a:moveTo>
                <a:cubicBezTo>
                  <a:pt x="266" y="499"/>
                  <a:pt x="266" y="499"/>
                  <a:pt x="266" y="499"/>
                </a:cubicBezTo>
                <a:cubicBezTo>
                  <a:pt x="316" y="542"/>
                  <a:pt x="384" y="566"/>
                  <a:pt x="456" y="567"/>
                </a:cubicBezTo>
                <a:cubicBezTo>
                  <a:pt x="456" y="567"/>
                  <a:pt x="456" y="567"/>
                  <a:pt x="456" y="567"/>
                </a:cubicBezTo>
                <a:cubicBezTo>
                  <a:pt x="529" y="567"/>
                  <a:pt x="596" y="542"/>
                  <a:pt x="647" y="498"/>
                </a:cubicBezTo>
                <a:cubicBezTo>
                  <a:pt x="885" y="291"/>
                  <a:pt x="885" y="291"/>
                  <a:pt x="885" y="291"/>
                </a:cubicBezTo>
                <a:cubicBezTo>
                  <a:pt x="646" y="85"/>
                  <a:pt x="646" y="85"/>
                  <a:pt x="646" y="85"/>
                </a:cubicBezTo>
                <a:cubicBezTo>
                  <a:pt x="595" y="41"/>
                  <a:pt x="528" y="17"/>
                  <a:pt x="456" y="17"/>
                </a:cubicBezTo>
                <a:cubicBezTo>
                  <a:pt x="383" y="17"/>
                  <a:pt x="315" y="41"/>
                  <a:pt x="264" y="85"/>
                </a:cubicBezTo>
                <a:lnTo>
                  <a:pt x="26" y="292"/>
                </a:lnTo>
                <a:close/>
              </a:path>
            </a:pathLst>
          </a:custGeom>
          <a:solidFill>
            <a:srgbClr val="0097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23"/>
          <p:cNvSpPr>
            <a:spLocks noEditPoints="1"/>
          </p:cNvSpPr>
          <p:nvPr/>
        </p:nvSpPr>
        <p:spPr bwMode="auto">
          <a:xfrm>
            <a:off x="8815388" y="1903413"/>
            <a:ext cx="2014538" cy="1401763"/>
          </a:xfrm>
          <a:custGeom>
            <a:avLst/>
            <a:gdLst>
              <a:gd name="T0" fmla="*/ 423 w 846"/>
              <a:gd name="T1" fmla="*/ 589 h 589"/>
              <a:gd name="T2" fmla="*/ 423 w 846"/>
              <a:gd name="T3" fmla="*/ 589 h 589"/>
              <a:gd name="T4" fmla="*/ 234 w 846"/>
              <a:gd name="T5" fmla="*/ 515 h 589"/>
              <a:gd name="T6" fmla="*/ 0 w 846"/>
              <a:gd name="T7" fmla="*/ 295 h 589"/>
              <a:gd name="T8" fmla="*/ 233 w 846"/>
              <a:gd name="T9" fmla="*/ 74 h 589"/>
              <a:gd name="T10" fmla="*/ 423 w 846"/>
              <a:gd name="T11" fmla="*/ 0 h 589"/>
              <a:gd name="T12" fmla="*/ 612 w 846"/>
              <a:gd name="T13" fmla="*/ 74 h 589"/>
              <a:gd name="T14" fmla="*/ 846 w 846"/>
              <a:gd name="T15" fmla="*/ 294 h 589"/>
              <a:gd name="T16" fmla="*/ 613 w 846"/>
              <a:gd name="T17" fmla="*/ 515 h 589"/>
              <a:gd name="T18" fmla="*/ 423 w 846"/>
              <a:gd name="T19" fmla="*/ 589 h 589"/>
              <a:gd name="T20" fmla="*/ 34 w 846"/>
              <a:gd name="T21" fmla="*/ 295 h 589"/>
              <a:gd name="T22" fmla="*/ 251 w 846"/>
              <a:gd name="T23" fmla="*/ 499 h 589"/>
              <a:gd name="T24" fmla="*/ 423 w 846"/>
              <a:gd name="T25" fmla="*/ 566 h 589"/>
              <a:gd name="T26" fmla="*/ 423 w 846"/>
              <a:gd name="T27" fmla="*/ 566 h 589"/>
              <a:gd name="T28" fmla="*/ 597 w 846"/>
              <a:gd name="T29" fmla="*/ 499 h 589"/>
              <a:gd name="T30" fmla="*/ 812 w 846"/>
              <a:gd name="T31" fmla="*/ 294 h 589"/>
              <a:gd name="T32" fmla="*/ 595 w 846"/>
              <a:gd name="T33" fmla="*/ 90 h 589"/>
              <a:gd name="T34" fmla="*/ 423 w 846"/>
              <a:gd name="T35" fmla="*/ 23 h 589"/>
              <a:gd name="T36" fmla="*/ 250 w 846"/>
              <a:gd name="T37" fmla="*/ 90 h 589"/>
              <a:gd name="T38" fmla="*/ 34 w 846"/>
              <a:gd name="T39" fmla="*/ 295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6" h="589">
                <a:moveTo>
                  <a:pt x="423" y="589"/>
                </a:moveTo>
                <a:cubicBezTo>
                  <a:pt x="423" y="589"/>
                  <a:pt x="423" y="589"/>
                  <a:pt x="423" y="589"/>
                </a:cubicBezTo>
                <a:cubicBezTo>
                  <a:pt x="352" y="589"/>
                  <a:pt x="285" y="563"/>
                  <a:pt x="234" y="515"/>
                </a:cubicBezTo>
                <a:cubicBezTo>
                  <a:pt x="0" y="295"/>
                  <a:pt x="0" y="295"/>
                  <a:pt x="0" y="295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83" y="26"/>
                  <a:pt x="351" y="0"/>
                  <a:pt x="423" y="0"/>
                </a:cubicBezTo>
                <a:cubicBezTo>
                  <a:pt x="495" y="0"/>
                  <a:pt x="562" y="27"/>
                  <a:pt x="612" y="74"/>
                </a:cubicBezTo>
                <a:cubicBezTo>
                  <a:pt x="846" y="294"/>
                  <a:pt x="846" y="294"/>
                  <a:pt x="846" y="294"/>
                </a:cubicBezTo>
                <a:cubicBezTo>
                  <a:pt x="613" y="515"/>
                  <a:pt x="613" y="515"/>
                  <a:pt x="613" y="515"/>
                </a:cubicBezTo>
                <a:cubicBezTo>
                  <a:pt x="563" y="563"/>
                  <a:pt x="495" y="589"/>
                  <a:pt x="423" y="589"/>
                </a:cubicBezTo>
                <a:close/>
                <a:moveTo>
                  <a:pt x="34" y="295"/>
                </a:moveTo>
                <a:cubicBezTo>
                  <a:pt x="251" y="499"/>
                  <a:pt x="251" y="499"/>
                  <a:pt x="251" y="499"/>
                </a:cubicBezTo>
                <a:cubicBezTo>
                  <a:pt x="297" y="542"/>
                  <a:pt x="358" y="566"/>
                  <a:pt x="423" y="566"/>
                </a:cubicBezTo>
                <a:cubicBezTo>
                  <a:pt x="423" y="566"/>
                  <a:pt x="423" y="566"/>
                  <a:pt x="423" y="566"/>
                </a:cubicBezTo>
                <a:cubicBezTo>
                  <a:pt x="489" y="566"/>
                  <a:pt x="551" y="542"/>
                  <a:pt x="597" y="499"/>
                </a:cubicBezTo>
                <a:cubicBezTo>
                  <a:pt x="812" y="294"/>
                  <a:pt x="812" y="294"/>
                  <a:pt x="812" y="294"/>
                </a:cubicBezTo>
                <a:cubicBezTo>
                  <a:pt x="595" y="90"/>
                  <a:pt x="595" y="90"/>
                  <a:pt x="595" y="90"/>
                </a:cubicBezTo>
                <a:cubicBezTo>
                  <a:pt x="549" y="47"/>
                  <a:pt x="488" y="23"/>
                  <a:pt x="423" y="23"/>
                </a:cubicBezTo>
                <a:cubicBezTo>
                  <a:pt x="357" y="23"/>
                  <a:pt x="296" y="47"/>
                  <a:pt x="250" y="90"/>
                </a:cubicBezTo>
                <a:lnTo>
                  <a:pt x="34" y="295"/>
                </a:lnTo>
                <a:close/>
              </a:path>
            </a:pathLst>
          </a:custGeom>
          <a:solidFill>
            <a:srgbClr val="0090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24"/>
          <p:cNvSpPr>
            <a:spLocks/>
          </p:cNvSpPr>
          <p:nvPr/>
        </p:nvSpPr>
        <p:spPr bwMode="auto">
          <a:xfrm>
            <a:off x="8783638" y="1908175"/>
            <a:ext cx="1890713" cy="1392238"/>
          </a:xfrm>
          <a:custGeom>
            <a:avLst/>
            <a:gdLst>
              <a:gd name="T0" fmla="*/ 397 w 794"/>
              <a:gd name="T1" fmla="*/ 585 h 585"/>
              <a:gd name="T2" fmla="*/ 219 w 794"/>
              <a:gd name="T3" fmla="*/ 512 h 585"/>
              <a:gd name="T4" fmla="*/ 0 w 794"/>
              <a:gd name="T5" fmla="*/ 293 h 585"/>
              <a:gd name="T6" fmla="*/ 218 w 794"/>
              <a:gd name="T7" fmla="*/ 73 h 585"/>
              <a:gd name="T8" fmla="*/ 397 w 794"/>
              <a:gd name="T9" fmla="*/ 0 h 585"/>
              <a:gd name="T10" fmla="*/ 574 w 794"/>
              <a:gd name="T11" fmla="*/ 72 h 585"/>
              <a:gd name="T12" fmla="*/ 794 w 794"/>
              <a:gd name="T13" fmla="*/ 291 h 585"/>
              <a:gd name="T14" fmla="*/ 575 w 794"/>
              <a:gd name="T15" fmla="*/ 511 h 585"/>
              <a:gd name="T16" fmla="*/ 397 w 794"/>
              <a:gd name="T17" fmla="*/ 585 h 585"/>
              <a:gd name="T18" fmla="*/ 397 w 794"/>
              <a:gd name="T19" fmla="*/ 585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4" h="585">
                <a:moveTo>
                  <a:pt x="397" y="585"/>
                </a:moveTo>
                <a:cubicBezTo>
                  <a:pt x="330" y="585"/>
                  <a:pt x="267" y="559"/>
                  <a:pt x="219" y="512"/>
                </a:cubicBezTo>
                <a:cubicBezTo>
                  <a:pt x="0" y="293"/>
                  <a:pt x="0" y="293"/>
                  <a:pt x="0" y="293"/>
                </a:cubicBezTo>
                <a:cubicBezTo>
                  <a:pt x="218" y="73"/>
                  <a:pt x="218" y="73"/>
                  <a:pt x="218" y="73"/>
                </a:cubicBezTo>
                <a:cubicBezTo>
                  <a:pt x="266" y="26"/>
                  <a:pt x="329" y="0"/>
                  <a:pt x="397" y="0"/>
                </a:cubicBezTo>
                <a:cubicBezTo>
                  <a:pt x="464" y="0"/>
                  <a:pt x="527" y="25"/>
                  <a:pt x="574" y="72"/>
                </a:cubicBezTo>
                <a:cubicBezTo>
                  <a:pt x="794" y="291"/>
                  <a:pt x="794" y="291"/>
                  <a:pt x="794" y="291"/>
                </a:cubicBezTo>
                <a:cubicBezTo>
                  <a:pt x="575" y="511"/>
                  <a:pt x="575" y="511"/>
                  <a:pt x="575" y="511"/>
                </a:cubicBezTo>
                <a:cubicBezTo>
                  <a:pt x="528" y="558"/>
                  <a:pt x="464" y="585"/>
                  <a:pt x="397" y="585"/>
                </a:cubicBezTo>
                <a:cubicBezTo>
                  <a:pt x="397" y="585"/>
                  <a:pt x="397" y="585"/>
                  <a:pt x="397" y="5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25"/>
          <p:cNvSpPr>
            <a:spLocks/>
          </p:cNvSpPr>
          <p:nvPr/>
        </p:nvSpPr>
        <p:spPr bwMode="auto">
          <a:xfrm>
            <a:off x="8815388" y="1871663"/>
            <a:ext cx="1825625" cy="1462088"/>
          </a:xfrm>
          <a:custGeom>
            <a:avLst/>
            <a:gdLst>
              <a:gd name="T0" fmla="*/ 596 w 767"/>
              <a:gd name="T1" fmla="*/ 135 h 614"/>
              <a:gd name="T2" fmla="*/ 554 w 767"/>
              <a:gd name="T3" fmla="*/ 94 h 614"/>
              <a:gd name="T4" fmla="*/ 212 w 767"/>
              <a:gd name="T5" fmla="*/ 95 h 614"/>
              <a:gd name="T6" fmla="*/ 171 w 767"/>
              <a:gd name="T7" fmla="*/ 137 h 614"/>
              <a:gd name="T8" fmla="*/ 0 w 767"/>
              <a:gd name="T9" fmla="*/ 308 h 614"/>
              <a:gd name="T10" fmla="*/ 172 w 767"/>
              <a:gd name="T11" fmla="*/ 479 h 614"/>
              <a:gd name="T12" fmla="*/ 213 w 767"/>
              <a:gd name="T13" fmla="*/ 520 h 614"/>
              <a:gd name="T14" fmla="*/ 555 w 767"/>
              <a:gd name="T15" fmla="*/ 519 h 614"/>
              <a:gd name="T16" fmla="*/ 597 w 767"/>
              <a:gd name="T17" fmla="*/ 478 h 614"/>
              <a:gd name="T18" fmla="*/ 767 w 767"/>
              <a:gd name="T19" fmla="*/ 306 h 614"/>
              <a:gd name="T20" fmla="*/ 596 w 767"/>
              <a:gd name="T21" fmla="*/ 135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7" h="614">
                <a:moveTo>
                  <a:pt x="596" y="135"/>
                </a:moveTo>
                <a:cubicBezTo>
                  <a:pt x="554" y="94"/>
                  <a:pt x="554" y="94"/>
                  <a:pt x="554" y="94"/>
                </a:cubicBezTo>
                <a:cubicBezTo>
                  <a:pt x="460" y="0"/>
                  <a:pt x="306" y="1"/>
                  <a:pt x="212" y="95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0" y="308"/>
                  <a:pt x="0" y="308"/>
                  <a:pt x="0" y="308"/>
                </a:cubicBezTo>
                <a:cubicBezTo>
                  <a:pt x="172" y="479"/>
                  <a:pt x="172" y="479"/>
                  <a:pt x="172" y="479"/>
                </a:cubicBezTo>
                <a:cubicBezTo>
                  <a:pt x="213" y="520"/>
                  <a:pt x="213" y="520"/>
                  <a:pt x="213" y="520"/>
                </a:cubicBezTo>
                <a:cubicBezTo>
                  <a:pt x="307" y="614"/>
                  <a:pt x="461" y="613"/>
                  <a:pt x="555" y="519"/>
                </a:cubicBezTo>
                <a:cubicBezTo>
                  <a:pt x="597" y="478"/>
                  <a:pt x="597" y="478"/>
                  <a:pt x="597" y="478"/>
                </a:cubicBezTo>
                <a:cubicBezTo>
                  <a:pt x="767" y="306"/>
                  <a:pt x="767" y="306"/>
                  <a:pt x="767" y="306"/>
                </a:cubicBezTo>
                <a:lnTo>
                  <a:pt x="596" y="135"/>
                </a:lnTo>
                <a:close/>
              </a:path>
            </a:pathLst>
          </a:custGeom>
          <a:solidFill>
            <a:srgbClr val="0090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26"/>
          <p:cNvSpPr>
            <a:spLocks/>
          </p:cNvSpPr>
          <p:nvPr/>
        </p:nvSpPr>
        <p:spPr bwMode="auto">
          <a:xfrm>
            <a:off x="7716838" y="2660650"/>
            <a:ext cx="2105025" cy="4073525"/>
          </a:xfrm>
          <a:custGeom>
            <a:avLst/>
            <a:gdLst>
              <a:gd name="T0" fmla="*/ 846 w 884"/>
              <a:gd name="T1" fmla="*/ 289 h 1711"/>
              <a:gd name="T2" fmla="*/ 846 w 884"/>
              <a:gd name="T3" fmla="*/ 289 h 1711"/>
              <a:gd name="T4" fmla="*/ 651 w 884"/>
              <a:gd name="T5" fmla="*/ 208 h 1711"/>
              <a:gd name="T6" fmla="*/ 442 w 884"/>
              <a:gd name="T7" fmla="*/ 0 h 1711"/>
              <a:gd name="T8" fmla="*/ 233 w 884"/>
              <a:gd name="T9" fmla="*/ 208 h 1711"/>
              <a:gd name="T10" fmla="*/ 38 w 884"/>
              <a:gd name="T11" fmla="*/ 289 h 1711"/>
              <a:gd name="T12" fmla="*/ 0 w 884"/>
              <a:gd name="T13" fmla="*/ 286 h 1711"/>
              <a:gd name="T14" fmla="*/ 162 w 884"/>
              <a:gd name="T15" fmla="*/ 392 h 1711"/>
              <a:gd name="T16" fmla="*/ 362 w 884"/>
              <a:gd name="T17" fmla="*/ 663 h 1711"/>
              <a:gd name="T18" fmla="*/ 421 w 884"/>
              <a:gd name="T19" fmla="*/ 953 h 1711"/>
              <a:gd name="T20" fmla="*/ 421 w 884"/>
              <a:gd name="T21" fmla="*/ 953 h 1711"/>
              <a:gd name="T22" fmla="*/ 421 w 884"/>
              <a:gd name="T23" fmla="*/ 987 h 1711"/>
              <a:gd name="T24" fmla="*/ 421 w 884"/>
              <a:gd name="T25" fmla="*/ 987 h 1711"/>
              <a:gd name="T26" fmla="*/ 421 w 884"/>
              <a:gd name="T27" fmla="*/ 1491 h 1711"/>
              <a:gd name="T28" fmla="*/ 271 w 884"/>
              <a:gd name="T29" fmla="*/ 1681 h 1711"/>
              <a:gd name="T30" fmla="*/ 269 w 884"/>
              <a:gd name="T31" fmla="*/ 1681 h 1711"/>
              <a:gd name="T32" fmla="*/ 269 w 884"/>
              <a:gd name="T33" fmla="*/ 1711 h 1711"/>
              <a:gd name="T34" fmla="*/ 611 w 884"/>
              <a:gd name="T35" fmla="*/ 1711 h 1711"/>
              <a:gd name="T36" fmla="*/ 611 w 884"/>
              <a:gd name="T37" fmla="*/ 1681 h 1711"/>
              <a:gd name="T38" fmla="*/ 610 w 884"/>
              <a:gd name="T39" fmla="*/ 1681 h 1711"/>
              <a:gd name="T40" fmla="*/ 463 w 884"/>
              <a:gd name="T41" fmla="*/ 1508 h 1711"/>
              <a:gd name="T42" fmla="*/ 463 w 884"/>
              <a:gd name="T43" fmla="*/ 976 h 1711"/>
              <a:gd name="T44" fmla="*/ 463 w 884"/>
              <a:gd name="T45" fmla="*/ 976 h 1711"/>
              <a:gd name="T46" fmla="*/ 463 w 884"/>
              <a:gd name="T47" fmla="*/ 953 h 1711"/>
              <a:gd name="T48" fmla="*/ 463 w 884"/>
              <a:gd name="T49" fmla="*/ 953 h 1711"/>
              <a:gd name="T50" fmla="*/ 522 w 884"/>
              <a:gd name="T51" fmla="*/ 663 h 1711"/>
              <a:gd name="T52" fmla="*/ 722 w 884"/>
              <a:gd name="T53" fmla="*/ 392 h 1711"/>
              <a:gd name="T54" fmla="*/ 884 w 884"/>
              <a:gd name="T55" fmla="*/ 286 h 1711"/>
              <a:gd name="T56" fmla="*/ 846 w 884"/>
              <a:gd name="T57" fmla="*/ 289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84" h="1711">
                <a:moveTo>
                  <a:pt x="846" y="289"/>
                </a:moveTo>
                <a:cubicBezTo>
                  <a:pt x="846" y="289"/>
                  <a:pt x="846" y="289"/>
                  <a:pt x="846" y="289"/>
                </a:cubicBezTo>
                <a:cubicBezTo>
                  <a:pt x="772" y="289"/>
                  <a:pt x="703" y="260"/>
                  <a:pt x="651" y="208"/>
                </a:cubicBezTo>
                <a:cubicBezTo>
                  <a:pt x="442" y="0"/>
                  <a:pt x="442" y="0"/>
                  <a:pt x="442" y="0"/>
                </a:cubicBezTo>
                <a:cubicBezTo>
                  <a:pt x="233" y="208"/>
                  <a:pt x="233" y="208"/>
                  <a:pt x="233" y="208"/>
                </a:cubicBezTo>
                <a:cubicBezTo>
                  <a:pt x="181" y="260"/>
                  <a:pt x="112" y="289"/>
                  <a:pt x="38" y="289"/>
                </a:cubicBezTo>
                <a:cubicBezTo>
                  <a:pt x="25" y="289"/>
                  <a:pt x="12" y="288"/>
                  <a:pt x="0" y="286"/>
                </a:cubicBezTo>
                <a:cubicBezTo>
                  <a:pt x="59" y="314"/>
                  <a:pt x="113" y="350"/>
                  <a:pt x="162" y="392"/>
                </a:cubicBezTo>
                <a:cubicBezTo>
                  <a:pt x="248" y="465"/>
                  <a:pt x="317" y="558"/>
                  <a:pt x="362" y="663"/>
                </a:cubicBezTo>
                <a:cubicBezTo>
                  <a:pt x="400" y="752"/>
                  <a:pt x="421" y="850"/>
                  <a:pt x="421" y="953"/>
                </a:cubicBezTo>
                <a:cubicBezTo>
                  <a:pt x="421" y="953"/>
                  <a:pt x="421" y="953"/>
                  <a:pt x="421" y="953"/>
                </a:cubicBezTo>
                <a:cubicBezTo>
                  <a:pt x="421" y="987"/>
                  <a:pt x="421" y="987"/>
                  <a:pt x="421" y="987"/>
                </a:cubicBezTo>
                <a:cubicBezTo>
                  <a:pt x="421" y="987"/>
                  <a:pt x="421" y="987"/>
                  <a:pt x="421" y="987"/>
                </a:cubicBezTo>
                <a:cubicBezTo>
                  <a:pt x="421" y="1491"/>
                  <a:pt x="421" y="1491"/>
                  <a:pt x="421" y="1491"/>
                </a:cubicBezTo>
                <a:cubicBezTo>
                  <a:pt x="402" y="1601"/>
                  <a:pt x="342" y="1681"/>
                  <a:pt x="271" y="1681"/>
                </a:cubicBezTo>
                <a:cubicBezTo>
                  <a:pt x="270" y="1681"/>
                  <a:pt x="270" y="1681"/>
                  <a:pt x="269" y="1681"/>
                </a:cubicBezTo>
                <a:cubicBezTo>
                  <a:pt x="269" y="1711"/>
                  <a:pt x="269" y="1711"/>
                  <a:pt x="269" y="1711"/>
                </a:cubicBezTo>
                <a:cubicBezTo>
                  <a:pt x="611" y="1711"/>
                  <a:pt x="611" y="1711"/>
                  <a:pt x="611" y="1711"/>
                </a:cubicBezTo>
                <a:cubicBezTo>
                  <a:pt x="611" y="1681"/>
                  <a:pt x="611" y="1681"/>
                  <a:pt x="611" y="1681"/>
                </a:cubicBezTo>
                <a:cubicBezTo>
                  <a:pt x="611" y="1681"/>
                  <a:pt x="610" y="1681"/>
                  <a:pt x="610" y="1681"/>
                </a:cubicBezTo>
                <a:cubicBezTo>
                  <a:pt x="543" y="1681"/>
                  <a:pt x="485" y="1609"/>
                  <a:pt x="463" y="1508"/>
                </a:cubicBezTo>
                <a:cubicBezTo>
                  <a:pt x="463" y="976"/>
                  <a:pt x="463" y="976"/>
                  <a:pt x="463" y="976"/>
                </a:cubicBezTo>
                <a:cubicBezTo>
                  <a:pt x="463" y="976"/>
                  <a:pt x="463" y="976"/>
                  <a:pt x="463" y="976"/>
                </a:cubicBezTo>
                <a:cubicBezTo>
                  <a:pt x="463" y="953"/>
                  <a:pt x="463" y="953"/>
                  <a:pt x="463" y="953"/>
                </a:cubicBezTo>
                <a:cubicBezTo>
                  <a:pt x="463" y="953"/>
                  <a:pt x="463" y="953"/>
                  <a:pt x="463" y="953"/>
                </a:cubicBezTo>
                <a:cubicBezTo>
                  <a:pt x="463" y="850"/>
                  <a:pt x="484" y="752"/>
                  <a:pt x="522" y="663"/>
                </a:cubicBezTo>
                <a:cubicBezTo>
                  <a:pt x="567" y="558"/>
                  <a:pt x="636" y="465"/>
                  <a:pt x="722" y="392"/>
                </a:cubicBezTo>
                <a:cubicBezTo>
                  <a:pt x="771" y="350"/>
                  <a:pt x="825" y="314"/>
                  <a:pt x="884" y="286"/>
                </a:cubicBezTo>
                <a:cubicBezTo>
                  <a:pt x="872" y="288"/>
                  <a:pt x="859" y="289"/>
                  <a:pt x="846" y="289"/>
                </a:cubicBezTo>
                <a:close/>
              </a:path>
            </a:pathLst>
          </a:custGeom>
          <a:solidFill>
            <a:srgbClr val="9C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0" y="6642000"/>
            <a:ext cx="12192000" cy="216000"/>
          </a:xfrm>
          <a:prstGeom prst="rect">
            <a:avLst/>
          </a:prstGeom>
          <a:solidFill>
            <a:srgbClr val="9C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8409099" y="1297209"/>
            <a:ext cx="614363" cy="603250"/>
            <a:chOff x="7165975" y="4319588"/>
            <a:chExt cx="614363" cy="603250"/>
          </a:xfrm>
          <a:solidFill>
            <a:schemeClr val="bg1"/>
          </a:solidFill>
        </p:grpSpPr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7165975" y="4319588"/>
              <a:ext cx="614363" cy="603250"/>
            </a:xfrm>
            <a:custGeom>
              <a:avLst/>
              <a:gdLst>
                <a:gd name="T0" fmla="*/ 89 w 164"/>
                <a:gd name="T1" fmla="*/ 0 h 161"/>
                <a:gd name="T2" fmla="*/ 89 w 164"/>
                <a:gd name="T3" fmla="*/ 0 h 161"/>
                <a:gd name="T4" fmla="*/ 78 w 164"/>
                <a:gd name="T5" fmla="*/ 61 h 161"/>
                <a:gd name="T6" fmla="*/ 112 w 164"/>
                <a:gd name="T7" fmla="*/ 104 h 161"/>
                <a:gd name="T8" fmla="*/ 134 w 164"/>
                <a:gd name="T9" fmla="*/ 88 h 161"/>
                <a:gd name="T10" fmla="*/ 162 w 164"/>
                <a:gd name="T11" fmla="*/ 126 h 161"/>
                <a:gd name="T12" fmla="*/ 132 w 164"/>
                <a:gd name="T13" fmla="*/ 159 h 161"/>
                <a:gd name="T14" fmla="*/ 93 w 164"/>
                <a:gd name="T15" fmla="*/ 137 h 161"/>
                <a:gd name="T16" fmla="*/ 103 w 164"/>
                <a:gd name="T17" fmla="*/ 113 h 161"/>
                <a:gd name="T18" fmla="*/ 68 w 164"/>
                <a:gd name="T19" fmla="*/ 21 h 161"/>
                <a:gd name="T20" fmla="*/ 34 w 164"/>
                <a:gd name="T21" fmla="*/ 98 h 161"/>
                <a:gd name="T22" fmla="*/ 42 w 164"/>
                <a:gd name="T23" fmla="*/ 93 h 161"/>
                <a:gd name="T24" fmla="*/ 71 w 164"/>
                <a:gd name="T25" fmla="*/ 119 h 161"/>
                <a:gd name="T26" fmla="*/ 31 w 164"/>
                <a:gd name="T27" fmla="*/ 159 h 161"/>
                <a:gd name="T28" fmla="*/ 1 w 164"/>
                <a:gd name="T29" fmla="*/ 120 h 161"/>
                <a:gd name="T30" fmla="*/ 23 w 164"/>
                <a:gd name="T31" fmla="*/ 102 h 161"/>
                <a:gd name="T32" fmla="*/ 36 w 164"/>
                <a:gd name="T33" fmla="*/ 34 h 161"/>
                <a:gd name="T34" fmla="*/ 87 w 164"/>
                <a:gd name="T35" fmla="*/ 0 h 161"/>
                <a:gd name="T36" fmla="*/ 89 w 164"/>
                <a:gd name="T3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61">
                  <a:moveTo>
                    <a:pt x="89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79" y="17"/>
                    <a:pt x="72" y="38"/>
                    <a:pt x="78" y="61"/>
                  </a:cubicBezTo>
                  <a:cubicBezTo>
                    <a:pt x="83" y="81"/>
                    <a:pt x="97" y="96"/>
                    <a:pt x="112" y="104"/>
                  </a:cubicBezTo>
                  <a:cubicBezTo>
                    <a:pt x="114" y="94"/>
                    <a:pt x="121" y="86"/>
                    <a:pt x="134" y="88"/>
                  </a:cubicBezTo>
                  <a:cubicBezTo>
                    <a:pt x="148" y="89"/>
                    <a:pt x="164" y="108"/>
                    <a:pt x="162" y="126"/>
                  </a:cubicBezTo>
                  <a:cubicBezTo>
                    <a:pt x="161" y="143"/>
                    <a:pt x="146" y="157"/>
                    <a:pt x="132" y="159"/>
                  </a:cubicBezTo>
                  <a:cubicBezTo>
                    <a:pt x="116" y="160"/>
                    <a:pt x="98" y="149"/>
                    <a:pt x="93" y="137"/>
                  </a:cubicBezTo>
                  <a:cubicBezTo>
                    <a:pt x="89" y="128"/>
                    <a:pt x="94" y="115"/>
                    <a:pt x="103" y="113"/>
                  </a:cubicBezTo>
                  <a:cubicBezTo>
                    <a:pt x="78" y="97"/>
                    <a:pt x="56" y="63"/>
                    <a:pt x="68" y="21"/>
                  </a:cubicBezTo>
                  <a:cubicBezTo>
                    <a:pt x="44" y="33"/>
                    <a:pt x="27" y="61"/>
                    <a:pt x="34" y="98"/>
                  </a:cubicBezTo>
                  <a:cubicBezTo>
                    <a:pt x="38" y="96"/>
                    <a:pt x="39" y="94"/>
                    <a:pt x="42" y="93"/>
                  </a:cubicBezTo>
                  <a:cubicBezTo>
                    <a:pt x="60" y="87"/>
                    <a:pt x="70" y="105"/>
                    <a:pt x="71" y="119"/>
                  </a:cubicBezTo>
                  <a:cubicBezTo>
                    <a:pt x="74" y="145"/>
                    <a:pt x="54" y="161"/>
                    <a:pt x="31" y="159"/>
                  </a:cubicBezTo>
                  <a:cubicBezTo>
                    <a:pt x="15" y="157"/>
                    <a:pt x="0" y="141"/>
                    <a:pt x="1" y="120"/>
                  </a:cubicBezTo>
                  <a:cubicBezTo>
                    <a:pt x="2" y="109"/>
                    <a:pt x="10" y="100"/>
                    <a:pt x="23" y="102"/>
                  </a:cubicBezTo>
                  <a:cubicBezTo>
                    <a:pt x="16" y="73"/>
                    <a:pt x="24" y="51"/>
                    <a:pt x="36" y="34"/>
                  </a:cubicBezTo>
                  <a:cubicBezTo>
                    <a:pt x="48" y="17"/>
                    <a:pt x="66" y="7"/>
                    <a:pt x="87" y="0"/>
                  </a:cubicBezTo>
                  <a:cubicBezTo>
                    <a:pt x="88" y="0"/>
                    <a:pt x="8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7515225" y="4330701"/>
              <a:ext cx="201613" cy="231775"/>
            </a:xfrm>
            <a:custGeom>
              <a:avLst/>
              <a:gdLst>
                <a:gd name="T0" fmla="*/ 4 w 54"/>
                <a:gd name="T1" fmla="*/ 0 h 62"/>
                <a:gd name="T2" fmla="*/ 54 w 54"/>
                <a:gd name="T3" fmla="*/ 62 h 62"/>
                <a:gd name="T4" fmla="*/ 23 w 54"/>
                <a:gd name="T5" fmla="*/ 51 h 62"/>
                <a:gd name="T6" fmla="*/ 3 w 54"/>
                <a:gd name="T7" fmla="*/ 1 h 62"/>
                <a:gd name="T8" fmla="*/ 4 w 5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2">
                  <a:moveTo>
                    <a:pt x="4" y="0"/>
                  </a:moveTo>
                  <a:cubicBezTo>
                    <a:pt x="34" y="6"/>
                    <a:pt x="53" y="25"/>
                    <a:pt x="54" y="62"/>
                  </a:cubicBezTo>
                  <a:cubicBezTo>
                    <a:pt x="41" y="61"/>
                    <a:pt x="31" y="58"/>
                    <a:pt x="23" y="51"/>
                  </a:cubicBezTo>
                  <a:cubicBezTo>
                    <a:pt x="11" y="40"/>
                    <a:pt x="0" y="19"/>
                    <a:pt x="3" y="1"/>
                  </a:cubicBezTo>
                  <a:cubicBezTo>
                    <a:pt x="3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7" name="Freeform 11"/>
          <p:cNvSpPr>
            <a:spLocks noEditPoints="1"/>
          </p:cNvSpPr>
          <p:nvPr/>
        </p:nvSpPr>
        <p:spPr bwMode="auto">
          <a:xfrm>
            <a:off x="7423196" y="2239768"/>
            <a:ext cx="760320" cy="724287"/>
          </a:xfrm>
          <a:custGeom>
            <a:avLst/>
            <a:gdLst>
              <a:gd name="T0" fmla="*/ 230 w 268"/>
              <a:gd name="T1" fmla="*/ 7 h 255"/>
              <a:gd name="T2" fmla="*/ 221 w 268"/>
              <a:gd name="T3" fmla="*/ 29 h 255"/>
              <a:gd name="T4" fmla="*/ 241 w 268"/>
              <a:gd name="T5" fmla="*/ 58 h 255"/>
              <a:gd name="T6" fmla="*/ 220 w 268"/>
              <a:gd name="T7" fmla="*/ 236 h 255"/>
              <a:gd name="T8" fmla="*/ 221 w 268"/>
              <a:gd name="T9" fmla="*/ 217 h 255"/>
              <a:gd name="T10" fmla="*/ 213 w 268"/>
              <a:gd name="T11" fmla="*/ 185 h 255"/>
              <a:gd name="T12" fmla="*/ 109 w 268"/>
              <a:gd name="T13" fmla="*/ 255 h 255"/>
              <a:gd name="T14" fmla="*/ 50 w 268"/>
              <a:gd name="T15" fmla="*/ 217 h 255"/>
              <a:gd name="T16" fmla="*/ 124 w 268"/>
              <a:gd name="T17" fmla="*/ 98 h 255"/>
              <a:gd name="T18" fmla="*/ 141 w 268"/>
              <a:gd name="T19" fmla="*/ 96 h 255"/>
              <a:gd name="T20" fmla="*/ 202 w 268"/>
              <a:gd name="T21" fmla="*/ 24 h 255"/>
              <a:gd name="T22" fmla="*/ 124 w 268"/>
              <a:gd name="T23" fmla="*/ 58 h 255"/>
              <a:gd name="T24" fmla="*/ 154 w 268"/>
              <a:gd name="T25" fmla="*/ 86 h 255"/>
              <a:gd name="T26" fmla="*/ 45 w 268"/>
              <a:gd name="T27" fmla="*/ 218 h 255"/>
              <a:gd name="T28" fmla="*/ 22 w 268"/>
              <a:gd name="T29" fmla="*/ 197 h 255"/>
              <a:gd name="T30" fmla="*/ 71 w 268"/>
              <a:gd name="T31" fmla="*/ 63 h 255"/>
              <a:gd name="T32" fmla="*/ 7 w 268"/>
              <a:gd name="T33" fmla="*/ 45 h 255"/>
              <a:gd name="T34" fmla="*/ 137 w 268"/>
              <a:gd name="T35" fmla="*/ 11 h 255"/>
              <a:gd name="T36" fmla="*/ 202 w 268"/>
              <a:gd name="T37" fmla="*/ 14 h 255"/>
              <a:gd name="T38" fmla="*/ 230 w 268"/>
              <a:gd name="T39" fmla="*/ 7 h 255"/>
              <a:gd name="T40" fmla="*/ 172 w 268"/>
              <a:gd name="T41" fmla="*/ 90 h 255"/>
              <a:gd name="T42" fmla="*/ 205 w 268"/>
              <a:gd name="T43" fmla="*/ 108 h 255"/>
              <a:gd name="T44" fmla="*/ 216 w 268"/>
              <a:gd name="T45" fmla="*/ 35 h 255"/>
              <a:gd name="T46" fmla="*/ 172 w 268"/>
              <a:gd name="T47" fmla="*/ 9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8" h="255">
                <a:moveTo>
                  <a:pt x="230" y="7"/>
                </a:moveTo>
                <a:cubicBezTo>
                  <a:pt x="231" y="18"/>
                  <a:pt x="222" y="20"/>
                  <a:pt x="221" y="29"/>
                </a:cubicBezTo>
                <a:cubicBezTo>
                  <a:pt x="221" y="42"/>
                  <a:pt x="235" y="47"/>
                  <a:pt x="241" y="58"/>
                </a:cubicBezTo>
                <a:cubicBezTo>
                  <a:pt x="268" y="106"/>
                  <a:pt x="246" y="213"/>
                  <a:pt x="220" y="236"/>
                </a:cubicBezTo>
                <a:cubicBezTo>
                  <a:pt x="216" y="233"/>
                  <a:pt x="222" y="225"/>
                  <a:pt x="221" y="217"/>
                </a:cubicBezTo>
                <a:cubicBezTo>
                  <a:pt x="221" y="206"/>
                  <a:pt x="214" y="195"/>
                  <a:pt x="213" y="185"/>
                </a:cubicBezTo>
                <a:cubicBezTo>
                  <a:pt x="197" y="223"/>
                  <a:pt x="163" y="255"/>
                  <a:pt x="109" y="255"/>
                </a:cubicBezTo>
                <a:cubicBezTo>
                  <a:pt x="81" y="255"/>
                  <a:pt x="52" y="246"/>
                  <a:pt x="50" y="217"/>
                </a:cubicBezTo>
                <a:cubicBezTo>
                  <a:pt x="46" y="171"/>
                  <a:pt x="89" y="110"/>
                  <a:pt x="124" y="98"/>
                </a:cubicBezTo>
                <a:cubicBezTo>
                  <a:pt x="129" y="96"/>
                  <a:pt x="135" y="98"/>
                  <a:pt x="141" y="96"/>
                </a:cubicBezTo>
                <a:cubicBezTo>
                  <a:pt x="175" y="86"/>
                  <a:pt x="183" y="50"/>
                  <a:pt x="202" y="24"/>
                </a:cubicBezTo>
                <a:cubicBezTo>
                  <a:pt x="175" y="35"/>
                  <a:pt x="153" y="50"/>
                  <a:pt x="124" y="58"/>
                </a:cubicBezTo>
                <a:cubicBezTo>
                  <a:pt x="133" y="69"/>
                  <a:pt x="154" y="67"/>
                  <a:pt x="154" y="86"/>
                </a:cubicBezTo>
                <a:cubicBezTo>
                  <a:pt x="95" y="95"/>
                  <a:pt x="41" y="152"/>
                  <a:pt x="45" y="218"/>
                </a:cubicBezTo>
                <a:cubicBezTo>
                  <a:pt x="35" y="218"/>
                  <a:pt x="25" y="205"/>
                  <a:pt x="22" y="197"/>
                </a:cubicBezTo>
                <a:cubicBezTo>
                  <a:pt x="0" y="147"/>
                  <a:pt x="32" y="77"/>
                  <a:pt x="71" y="63"/>
                </a:cubicBezTo>
                <a:cubicBezTo>
                  <a:pt x="51" y="56"/>
                  <a:pt x="31" y="48"/>
                  <a:pt x="7" y="45"/>
                </a:cubicBezTo>
                <a:cubicBezTo>
                  <a:pt x="41" y="27"/>
                  <a:pt x="85" y="13"/>
                  <a:pt x="137" y="11"/>
                </a:cubicBezTo>
                <a:cubicBezTo>
                  <a:pt x="158" y="10"/>
                  <a:pt x="182" y="17"/>
                  <a:pt x="202" y="14"/>
                </a:cubicBezTo>
                <a:cubicBezTo>
                  <a:pt x="211" y="12"/>
                  <a:pt x="219" y="0"/>
                  <a:pt x="230" y="7"/>
                </a:cubicBezTo>
                <a:close/>
                <a:moveTo>
                  <a:pt x="172" y="90"/>
                </a:moveTo>
                <a:cubicBezTo>
                  <a:pt x="187" y="90"/>
                  <a:pt x="198" y="111"/>
                  <a:pt x="205" y="108"/>
                </a:cubicBezTo>
                <a:cubicBezTo>
                  <a:pt x="201" y="78"/>
                  <a:pt x="222" y="56"/>
                  <a:pt x="216" y="35"/>
                </a:cubicBezTo>
                <a:cubicBezTo>
                  <a:pt x="205" y="57"/>
                  <a:pt x="185" y="70"/>
                  <a:pt x="172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9442493" y="2064544"/>
            <a:ext cx="723312" cy="1004887"/>
            <a:chOff x="1868195" y="2121564"/>
            <a:chExt cx="1333500" cy="1852613"/>
          </a:xfrm>
          <a:solidFill>
            <a:schemeClr val="bg1"/>
          </a:solidFill>
        </p:grpSpPr>
        <p:sp>
          <p:nvSpPr>
            <p:cNvPr id="104" name="Freeform 40"/>
            <p:cNvSpPr>
              <a:spLocks/>
            </p:cNvSpPr>
            <p:nvPr/>
          </p:nvSpPr>
          <p:spPr bwMode="auto">
            <a:xfrm>
              <a:off x="2557170" y="2121564"/>
              <a:ext cx="52388" cy="66675"/>
            </a:xfrm>
            <a:custGeom>
              <a:avLst/>
              <a:gdLst>
                <a:gd name="T0" fmla="*/ 4 w 14"/>
                <a:gd name="T1" fmla="*/ 1 h 18"/>
                <a:gd name="T2" fmla="*/ 10 w 14"/>
                <a:gd name="T3" fmla="*/ 18 h 18"/>
                <a:gd name="T4" fmla="*/ 4 w 14"/>
                <a:gd name="T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8">
                  <a:moveTo>
                    <a:pt x="4" y="1"/>
                  </a:moveTo>
                  <a:cubicBezTo>
                    <a:pt x="13" y="0"/>
                    <a:pt x="14" y="13"/>
                    <a:pt x="10" y="18"/>
                  </a:cubicBezTo>
                  <a:cubicBezTo>
                    <a:pt x="6" y="15"/>
                    <a:pt x="0" y="7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5"/>
            <p:cNvSpPr>
              <a:spLocks/>
            </p:cNvSpPr>
            <p:nvPr/>
          </p:nvSpPr>
          <p:spPr bwMode="auto">
            <a:xfrm>
              <a:off x="2490495" y="2361277"/>
              <a:ext cx="119063" cy="330200"/>
            </a:xfrm>
            <a:custGeom>
              <a:avLst/>
              <a:gdLst>
                <a:gd name="T0" fmla="*/ 14 w 32"/>
                <a:gd name="T1" fmla="*/ 0 h 88"/>
                <a:gd name="T2" fmla="*/ 32 w 32"/>
                <a:gd name="T3" fmla="*/ 11 h 88"/>
                <a:gd name="T4" fmla="*/ 10 w 32"/>
                <a:gd name="T5" fmla="*/ 88 h 88"/>
                <a:gd name="T6" fmla="*/ 14 w 32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8">
                  <a:moveTo>
                    <a:pt x="14" y="0"/>
                  </a:moveTo>
                  <a:cubicBezTo>
                    <a:pt x="23" y="0"/>
                    <a:pt x="25" y="8"/>
                    <a:pt x="32" y="11"/>
                  </a:cubicBezTo>
                  <a:cubicBezTo>
                    <a:pt x="20" y="30"/>
                    <a:pt x="7" y="50"/>
                    <a:pt x="10" y="88"/>
                  </a:cubicBezTo>
                  <a:cubicBezTo>
                    <a:pt x="0" y="63"/>
                    <a:pt x="7" y="2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6"/>
            <p:cNvSpPr>
              <a:spLocks noEditPoints="1"/>
            </p:cNvSpPr>
            <p:nvPr/>
          </p:nvSpPr>
          <p:spPr bwMode="auto">
            <a:xfrm>
              <a:off x="1868195" y="2594639"/>
              <a:ext cx="1333500" cy="1379538"/>
            </a:xfrm>
            <a:custGeom>
              <a:avLst/>
              <a:gdLst>
                <a:gd name="T0" fmla="*/ 106 w 356"/>
                <a:gd name="T1" fmla="*/ 185 h 368"/>
                <a:gd name="T2" fmla="*/ 64 w 356"/>
                <a:gd name="T3" fmla="*/ 114 h 368"/>
                <a:gd name="T4" fmla="*/ 12 w 356"/>
                <a:gd name="T5" fmla="*/ 79 h 368"/>
                <a:gd name="T6" fmla="*/ 95 w 356"/>
                <a:gd name="T7" fmla="*/ 55 h 368"/>
                <a:gd name="T8" fmla="*/ 180 w 356"/>
                <a:gd name="T9" fmla="*/ 55 h 368"/>
                <a:gd name="T10" fmla="*/ 263 w 356"/>
                <a:gd name="T11" fmla="*/ 55 h 368"/>
                <a:gd name="T12" fmla="*/ 346 w 356"/>
                <a:gd name="T13" fmla="*/ 50 h 368"/>
                <a:gd name="T14" fmla="*/ 301 w 356"/>
                <a:gd name="T15" fmla="*/ 111 h 368"/>
                <a:gd name="T16" fmla="*/ 259 w 356"/>
                <a:gd name="T17" fmla="*/ 185 h 368"/>
                <a:gd name="T18" fmla="*/ 218 w 356"/>
                <a:gd name="T19" fmla="*/ 263 h 368"/>
                <a:gd name="T20" fmla="*/ 225 w 356"/>
                <a:gd name="T21" fmla="*/ 284 h 368"/>
                <a:gd name="T22" fmla="*/ 149 w 356"/>
                <a:gd name="T23" fmla="*/ 263 h 368"/>
                <a:gd name="T24" fmla="*/ 106 w 356"/>
                <a:gd name="T25" fmla="*/ 185 h 368"/>
                <a:gd name="T26" fmla="*/ 252 w 356"/>
                <a:gd name="T27" fmla="*/ 100 h 368"/>
                <a:gd name="T28" fmla="*/ 274 w 356"/>
                <a:gd name="T29" fmla="*/ 95 h 368"/>
                <a:gd name="T30" fmla="*/ 263 w 356"/>
                <a:gd name="T31" fmla="*/ 76 h 368"/>
                <a:gd name="T32" fmla="*/ 252 w 356"/>
                <a:gd name="T33" fmla="*/ 100 h 368"/>
                <a:gd name="T34" fmla="*/ 86 w 356"/>
                <a:gd name="T35" fmla="*/ 100 h 368"/>
                <a:gd name="T36" fmla="*/ 108 w 356"/>
                <a:gd name="T37" fmla="*/ 98 h 368"/>
                <a:gd name="T38" fmla="*/ 95 w 356"/>
                <a:gd name="T39" fmla="*/ 79 h 368"/>
                <a:gd name="T40" fmla="*/ 86 w 356"/>
                <a:gd name="T41" fmla="*/ 100 h 368"/>
                <a:gd name="T42" fmla="*/ 196 w 356"/>
                <a:gd name="T43" fmla="*/ 100 h 368"/>
                <a:gd name="T44" fmla="*/ 178 w 356"/>
                <a:gd name="T45" fmla="*/ 79 h 368"/>
                <a:gd name="T46" fmla="*/ 169 w 356"/>
                <a:gd name="T47" fmla="*/ 100 h 368"/>
                <a:gd name="T48" fmla="*/ 196 w 356"/>
                <a:gd name="T49" fmla="*/ 100 h 368"/>
                <a:gd name="T50" fmla="*/ 209 w 356"/>
                <a:gd name="T51" fmla="*/ 114 h 368"/>
                <a:gd name="T52" fmla="*/ 212 w 356"/>
                <a:gd name="T53" fmla="*/ 177 h 368"/>
                <a:gd name="T54" fmla="*/ 236 w 356"/>
                <a:gd name="T55" fmla="*/ 172 h 368"/>
                <a:gd name="T56" fmla="*/ 236 w 356"/>
                <a:gd name="T57" fmla="*/ 108 h 368"/>
                <a:gd name="T58" fmla="*/ 209 w 356"/>
                <a:gd name="T59" fmla="*/ 114 h 368"/>
                <a:gd name="T60" fmla="*/ 140 w 356"/>
                <a:gd name="T61" fmla="*/ 135 h 368"/>
                <a:gd name="T62" fmla="*/ 151 w 356"/>
                <a:gd name="T63" fmla="*/ 111 h 368"/>
                <a:gd name="T64" fmla="*/ 126 w 356"/>
                <a:gd name="T65" fmla="*/ 114 h 368"/>
                <a:gd name="T66" fmla="*/ 140 w 356"/>
                <a:gd name="T67" fmla="*/ 135 h 368"/>
                <a:gd name="T68" fmla="*/ 126 w 356"/>
                <a:gd name="T69" fmla="*/ 175 h 368"/>
                <a:gd name="T70" fmla="*/ 151 w 356"/>
                <a:gd name="T71" fmla="*/ 175 h 368"/>
                <a:gd name="T72" fmla="*/ 135 w 356"/>
                <a:gd name="T73" fmla="*/ 153 h 368"/>
                <a:gd name="T74" fmla="*/ 126 w 356"/>
                <a:gd name="T75" fmla="*/ 175 h 368"/>
                <a:gd name="T76" fmla="*/ 169 w 356"/>
                <a:gd name="T77" fmla="*/ 191 h 368"/>
                <a:gd name="T78" fmla="*/ 169 w 356"/>
                <a:gd name="T79" fmla="*/ 249 h 368"/>
                <a:gd name="T80" fmla="*/ 194 w 356"/>
                <a:gd name="T81" fmla="*/ 244 h 368"/>
                <a:gd name="T82" fmla="*/ 185 w 356"/>
                <a:gd name="T83" fmla="*/ 228 h 368"/>
                <a:gd name="T84" fmla="*/ 194 w 356"/>
                <a:gd name="T85" fmla="*/ 185 h 368"/>
                <a:gd name="T86" fmla="*/ 169 w 356"/>
                <a:gd name="T87" fmla="*/ 191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68">
                  <a:moveTo>
                    <a:pt x="106" y="185"/>
                  </a:moveTo>
                  <a:cubicBezTo>
                    <a:pt x="69" y="201"/>
                    <a:pt x="38" y="147"/>
                    <a:pt x="64" y="114"/>
                  </a:cubicBezTo>
                  <a:cubicBezTo>
                    <a:pt x="38" y="110"/>
                    <a:pt x="16" y="101"/>
                    <a:pt x="12" y="79"/>
                  </a:cubicBezTo>
                  <a:cubicBezTo>
                    <a:pt x="0" y="18"/>
                    <a:pt x="81" y="0"/>
                    <a:pt x="95" y="55"/>
                  </a:cubicBezTo>
                  <a:cubicBezTo>
                    <a:pt x="107" y="13"/>
                    <a:pt x="168" y="12"/>
                    <a:pt x="180" y="55"/>
                  </a:cubicBezTo>
                  <a:cubicBezTo>
                    <a:pt x="190" y="13"/>
                    <a:pt x="254" y="11"/>
                    <a:pt x="263" y="55"/>
                  </a:cubicBezTo>
                  <a:cubicBezTo>
                    <a:pt x="275" y="16"/>
                    <a:pt x="334" y="10"/>
                    <a:pt x="346" y="50"/>
                  </a:cubicBezTo>
                  <a:cubicBezTo>
                    <a:pt x="356" y="81"/>
                    <a:pt x="339" y="115"/>
                    <a:pt x="301" y="111"/>
                  </a:cubicBezTo>
                  <a:cubicBezTo>
                    <a:pt x="321" y="138"/>
                    <a:pt x="300" y="201"/>
                    <a:pt x="259" y="185"/>
                  </a:cubicBezTo>
                  <a:cubicBezTo>
                    <a:pt x="280" y="209"/>
                    <a:pt x="267" y="275"/>
                    <a:pt x="218" y="263"/>
                  </a:cubicBezTo>
                  <a:cubicBezTo>
                    <a:pt x="217" y="269"/>
                    <a:pt x="224" y="275"/>
                    <a:pt x="225" y="284"/>
                  </a:cubicBezTo>
                  <a:cubicBezTo>
                    <a:pt x="233" y="368"/>
                    <a:pt x="104" y="339"/>
                    <a:pt x="149" y="263"/>
                  </a:cubicBezTo>
                  <a:cubicBezTo>
                    <a:pt x="101" y="275"/>
                    <a:pt x="78" y="216"/>
                    <a:pt x="106" y="185"/>
                  </a:cubicBezTo>
                  <a:close/>
                  <a:moveTo>
                    <a:pt x="252" y="100"/>
                  </a:moveTo>
                  <a:cubicBezTo>
                    <a:pt x="260" y="99"/>
                    <a:pt x="269" y="99"/>
                    <a:pt x="274" y="95"/>
                  </a:cubicBezTo>
                  <a:cubicBezTo>
                    <a:pt x="268" y="92"/>
                    <a:pt x="268" y="82"/>
                    <a:pt x="263" y="76"/>
                  </a:cubicBezTo>
                  <a:cubicBezTo>
                    <a:pt x="262" y="87"/>
                    <a:pt x="256" y="93"/>
                    <a:pt x="252" y="100"/>
                  </a:cubicBezTo>
                  <a:close/>
                  <a:moveTo>
                    <a:pt x="86" y="100"/>
                  </a:moveTo>
                  <a:cubicBezTo>
                    <a:pt x="93" y="93"/>
                    <a:pt x="104" y="103"/>
                    <a:pt x="108" y="98"/>
                  </a:cubicBezTo>
                  <a:cubicBezTo>
                    <a:pt x="100" y="95"/>
                    <a:pt x="102" y="82"/>
                    <a:pt x="95" y="79"/>
                  </a:cubicBezTo>
                  <a:cubicBezTo>
                    <a:pt x="95" y="90"/>
                    <a:pt x="86" y="90"/>
                    <a:pt x="86" y="100"/>
                  </a:cubicBezTo>
                  <a:close/>
                  <a:moveTo>
                    <a:pt x="196" y="100"/>
                  </a:moveTo>
                  <a:cubicBezTo>
                    <a:pt x="187" y="97"/>
                    <a:pt x="187" y="83"/>
                    <a:pt x="178" y="79"/>
                  </a:cubicBezTo>
                  <a:cubicBezTo>
                    <a:pt x="178" y="90"/>
                    <a:pt x="171" y="92"/>
                    <a:pt x="169" y="100"/>
                  </a:cubicBezTo>
                  <a:cubicBezTo>
                    <a:pt x="178" y="99"/>
                    <a:pt x="194" y="103"/>
                    <a:pt x="196" y="100"/>
                  </a:cubicBezTo>
                  <a:close/>
                  <a:moveTo>
                    <a:pt x="209" y="114"/>
                  </a:moveTo>
                  <a:cubicBezTo>
                    <a:pt x="229" y="121"/>
                    <a:pt x="225" y="166"/>
                    <a:pt x="212" y="177"/>
                  </a:cubicBezTo>
                  <a:cubicBezTo>
                    <a:pt x="217" y="172"/>
                    <a:pt x="232" y="178"/>
                    <a:pt x="236" y="172"/>
                  </a:cubicBezTo>
                  <a:cubicBezTo>
                    <a:pt x="215" y="161"/>
                    <a:pt x="229" y="114"/>
                    <a:pt x="236" y="108"/>
                  </a:cubicBezTo>
                  <a:cubicBezTo>
                    <a:pt x="232" y="116"/>
                    <a:pt x="213" y="106"/>
                    <a:pt x="209" y="114"/>
                  </a:cubicBezTo>
                  <a:close/>
                  <a:moveTo>
                    <a:pt x="140" y="135"/>
                  </a:moveTo>
                  <a:cubicBezTo>
                    <a:pt x="139" y="121"/>
                    <a:pt x="148" y="119"/>
                    <a:pt x="151" y="111"/>
                  </a:cubicBezTo>
                  <a:cubicBezTo>
                    <a:pt x="143" y="113"/>
                    <a:pt x="130" y="107"/>
                    <a:pt x="126" y="114"/>
                  </a:cubicBezTo>
                  <a:cubicBezTo>
                    <a:pt x="134" y="116"/>
                    <a:pt x="134" y="129"/>
                    <a:pt x="140" y="135"/>
                  </a:cubicBezTo>
                  <a:close/>
                  <a:moveTo>
                    <a:pt x="126" y="175"/>
                  </a:moveTo>
                  <a:cubicBezTo>
                    <a:pt x="136" y="172"/>
                    <a:pt x="148" y="179"/>
                    <a:pt x="151" y="175"/>
                  </a:cubicBezTo>
                  <a:cubicBezTo>
                    <a:pt x="142" y="172"/>
                    <a:pt x="144" y="157"/>
                    <a:pt x="135" y="153"/>
                  </a:cubicBezTo>
                  <a:cubicBezTo>
                    <a:pt x="136" y="165"/>
                    <a:pt x="129" y="168"/>
                    <a:pt x="126" y="175"/>
                  </a:cubicBezTo>
                  <a:close/>
                  <a:moveTo>
                    <a:pt x="169" y="191"/>
                  </a:moveTo>
                  <a:cubicBezTo>
                    <a:pt x="183" y="200"/>
                    <a:pt x="180" y="239"/>
                    <a:pt x="169" y="249"/>
                  </a:cubicBezTo>
                  <a:cubicBezTo>
                    <a:pt x="174" y="244"/>
                    <a:pt x="189" y="250"/>
                    <a:pt x="194" y="244"/>
                  </a:cubicBezTo>
                  <a:cubicBezTo>
                    <a:pt x="188" y="242"/>
                    <a:pt x="188" y="233"/>
                    <a:pt x="185" y="228"/>
                  </a:cubicBezTo>
                  <a:cubicBezTo>
                    <a:pt x="177" y="205"/>
                    <a:pt x="200" y="191"/>
                    <a:pt x="194" y="185"/>
                  </a:cubicBezTo>
                  <a:cubicBezTo>
                    <a:pt x="191" y="193"/>
                    <a:pt x="172" y="183"/>
                    <a:pt x="16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7"/>
            <p:cNvSpPr>
              <a:spLocks/>
            </p:cNvSpPr>
            <p:nvPr/>
          </p:nvSpPr>
          <p:spPr bwMode="auto">
            <a:xfrm>
              <a:off x="2812757" y="2878802"/>
              <a:ext cx="82550" cy="90488"/>
            </a:xfrm>
            <a:custGeom>
              <a:avLst/>
              <a:gdLst>
                <a:gd name="T0" fmla="*/ 11 w 22"/>
                <a:gd name="T1" fmla="*/ 0 h 24"/>
                <a:gd name="T2" fmla="*/ 22 w 22"/>
                <a:gd name="T3" fmla="*/ 19 h 24"/>
                <a:gd name="T4" fmla="*/ 0 w 22"/>
                <a:gd name="T5" fmla="*/ 24 h 24"/>
                <a:gd name="T6" fmla="*/ 11 w 2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4">
                  <a:moveTo>
                    <a:pt x="11" y="0"/>
                  </a:moveTo>
                  <a:cubicBezTo>
                    <a:pt x="16" y="6"/>
                    <a:pt x="16" y="16"/>
                    <a:pt x="22" y="19"/>
                  </a:cubicBezTo>
                  <a:cubicBezTo>
                    <a:pt x="17" y="23"/>
                    <a:pt x="8" y="23"/>
                    <a:pt x="0" y="24"/>
                  </a:cubicBezTo>
                  <a:cubicBezTo>
                    <a:pt x="4" y="17"/>
                    <a:pt x="10" y="1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8"/>
            <p:cNvSpPr>
              <a:spLocks/>
            </p:cNvSpPr>
            <p:nvPr/>
          </p:nvSpPr>
          <p:spPr bwMode="auto">
            <a:xfrm>
              <a:off x="2190457" y="2889914"/>
              <a:ext cx="82550" cy="90488"/>
            </a:xfrm>
            <a:custGeom>
              <a:avLst/>
              <a:gdLst>
                <a:gd name="T0" fmla="*/ 9 w 22"/>
                <a:gd name="T1" fmla="*/ 0 h 24"/>
                <a:gd name="T2" fmla="*/ 22 w 22"/>
                <a:gd name="T3" fmla="*/ 19 h 24"/>
                <a:gd name="T4" fmla="*/ 0 w 22"/>
                <a:gd name="T5" fmla="*/ 21 h 24"/>
                <a:gd name="T6" fmla="*/ 9 w 2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4">
                  <a:moveTo>
                    <a:pt x="9" y="0"/>
                  </a:moveTo>
                  <a:cubicBezTo>
                    <a:pt x="16" y="3"/>
                    <a:pt x="14" y="16"/>
                    <a:pt x="22" y="19"/>
                  </a:cubicBezTo>
                  <a:cubicBezTo>
                    <a:pt x="18" y="24"/>
                    <a:pt x="7" y="14"/>
                    <a:pt x="0" y="21"/>
                  </a:cubicBezTo>
                  <a:cubicBezTo>
                    <a:pt x="0" y="11"/>
                    <a:pt x="9" y="1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9"/>
            <p:cNvSpPr>
              <a:spLocks/>
            </p:cNvSpPr>
            <p:nvPr/>
          </p:nvSpPr>
          <p:spPr bwMode="auto">
            <a:xfrm>
              <a:off x="2339682" y="2994689"/>
              <a:ext cx="93663" cy="104775"/>
            </a:xfrm>
            <a:custGeom>
              <a:avLst/>
              <a:gdLst>
                <a:gd name="T0" fmla="*/ 0 w 25"/>
                <a:gd name="T1" fmla="*/ 7 h 28"/>
                <a:gd name="T2" fmla="*/ 25 w 25"/>
                <a:gd name="T3" fmla="*/ 4 h 28"/>
                <a:gd name="T4" fmla="*/ 14 w 25"/>
                <a:gd name="T5" fmla="*/ 28 h 28"/>
                <a:gd name="T6" fmla="*/ 0 w 25"/>
                <a:gd name="T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8">
                  <a:moveTo>
                    <a:pt x="0" y="7"/>
                  </a:moveTo>
                  <a:cubicBezTo>
                    <a:pt x="4" y="0"/>
                    <a:pt x="17" y="6"/>
                    <a:pt x="25" y="4"/>
                  </a:cubicBezTo>
                  <a:cubicBezTo>
                    <a:pt x="22" y="12"/>
                    <a:pt x="13" y="14"/>
                    <a:pt x="14" y="28"/>
                  </a:cubicBezTo>
                  <a:cubicBezTo>
                    <a:pt x="8" y="22"/>
                    <a:pt x="8" y="9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50"/>
            <p:cNvSpPr>
              <a:spLocks/>
            </p:cNvSpPr>
            <p:nvPr/>
          </p:nvSpPr>
          <p:spPr bwMode="auto">
            <a:xfrm>
              <a:off x="2339682" y="3167727"/>
              <a:ext cx="93663" cy="96838"/>
            </a:xfrm>
            <a:custGeom>
              <a:avLst/>
              <a:gdLst>
                <a:gd name="T0" fmla="*/ 9 w 25"/>
                <a:gd name="T1" fmla="*/ 0 h 26"/>
                <a:gd name="T2" fmla="*/ 25 w 25"/>
                <a:gd name="T3" fmla="*/ 22 h 26"/>
                <a:gd name="T4" fmla="*/ 0 w 25"/>
                <a:gd name="T5" fmla="*/ 22 h 26"/>
                <a:gd name="T6" fmla="*/ 9 w 25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6">
                  <a:moveTo>
                    <a:pt x="9" y="0"/>
                  </a:moveTo>
                  <a:cubicBezTo>
                    <a:pt x="18" y="4"/>
                    <a:pt x="16" y="19"/>
                    <a:pt x="25" y="22"/>
                  </a:cubicBezTo>
                  <a:cubicBezTo>
                    <a:pt x="22" y="26"/>
                    <a:pt x="10" y="19"/>
                    <a:pt x="0" y="22"/>
                  </a:cubicBezTo>
                  <a:cubicBezTo>
                    <a:pt x="3" y="15"/>
                    <a:pt x="10" y="1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1"/>
            <p:cNvSpPr>
              <a:spLocks/>
            </p:cNvSpPr>
            <p:nvPr/>
          </p:nvSpPr>
          <p:spPr bwMode="auto">
            <a:xfrm>
              <a:off x="2501607" y="3280439"/>
              <a:ext cx="115888" cy="250825"/>
            </a:xfrm>
            <a:custGeom>
              <a:avLst/>
              <a:gdLst>
                <a:gd name="T0" fmla="*/ 25 w 31"/>
                <a:gd name="T1" fmla="*/ 2 h 67"/>
                <a:gd name="T2" fmla="*/ 16 w 31"/>
                <a:gd name="T3" fmla="*/ 45 h 67"/>
                <a:gd name="T4" fmla="*/ 25 w 31"/>
                <a:gd name="T5" fmla="*/ 61 h 67"/>
                <a:gd name="T6" fmla="*/ 0 w 31"/>
                <a:gd name="T7" fmla="*/ 66 h 67"/>
                <a:gd name="T8" fmla="*/ 0 w 31"/>
                <a:gd name="T9" fmla="*/ 8 h 67"/>
                <a:gd name="T10" fmla="*/ 25 w 31"/>
                <a:gd name="T1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7">
                  <a:moveTo>
                    <a:pt x="25" y="2"/>
                  </a:moveTo>
                  <a:cubicBezTo>
                    <a:pt x="31" y="8"/>
                    <a:pt x="8" y="22"/>
                    <a:pt x="16" y="45"/>
                  </a:cubicBezTo>
                  <a:cubicBezTo>
                    <a:pt x="19" y="50"/>
                    <a:pt x="19" y="59"/>
                    <a:pt x="25" y="61"/>
                  </a:cubicBezTo>
                  <a:cubicBezTo>
                    <a:pt x="20" y="67"/>
                    <a:pt x="5" y="61"/>
                    <a:pt x="0" y="66"/>
                  </a:cubicBezTo>
                  <a:cubicBezTo>
                    <a:pt x="11" y="56"/>
                    <a:pt x="14" y="17"/>
                    <a:pt x="0" y="8"/>
                  </a:cubicBezTo>
                  <a:cubicBezTo>
                    <a:pt x="3" y="0"/>
                    <a:pt x="22" y="10"/>
                    <a:pt x="2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2"/>
            <p:cNvSpPr>
              <a:spLocks/>
            </p:cNvSpPr>
            <p:nvPr/>
          </p:nvSpPr>
          <p:spPr bwMode="auto">
            <a:xfrm>
              <a:off x="2501607" y="2889914"/>
              <a:ext cx="101600" cy="90488"/>
            </a:xfrm>
            <a:custGeom>
              <a:avLst/>
              <a:gdLst>
                <a:gd name="T0" fmla="*/ 0 w 27"/>
                <a:gd name="T1" fmla="*/ 21 h 24"/>
                <a:gd name="T2" fmla="*/ 9 w 27"/>
                <a:gd name="T3" fmla="*/ 0 h 24"/>
                <a:gd name="T4" fmla="*/ 27 w 27"/>
                <a:gd name="T5" fmla="*/ 21 h 24"/>
                <a:gd name="T6" fmla="*/ 0 w 27"/>
                <a:gd name="T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4">
                  <a:moveTo>
                    <a:pt x="0" y="21"/>
                  </a:moveTo>
                  <a:cubicBezTo>
                    <a:pt x="2" y="13"/>
                    <a:pt x="9" y="11"/>
                    <a:pt x="9" y="0"/>
                  </a:cubicBezTo>
                  <a:cubicBezTo>
                    <a:pt x="18" y="4"/>
                    <a:pt x="18" y="18"/>
                    <a:pt x="27" y="21"/>
                  </a:cubicBezTo>
                  <a:cubicBezTo>
                    <a:pt x="25" y="24"/>
                    <a:pt x="9" y="20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3"/>
            <p:cNvSpPr>
              <a:spLocks/>
            </p:cNvSpPr>
            <p:nvPr/>
          </p:nvSpPr>
          <p:spPr bwMode="auto">
            <a:xfrm>
              <a:off x="2650832" y="2991514"/>
              <a:ext cx="101600" cy="269875"/>
            </a:xfrm>
            <a:custGeom>
              <a:avLst/>
              <a:gdLst>
                <a:gd name="T0" fmla="*/ 27 w 27"/>
                <a:gd name="T1" fmla="*/ 2 h 72"/>
                <a:gd name="T2" fmla="*/ 27 w 27"/>
                <a:gd name="T3" fmla="*/ 66 h 72"/>
                <a:gd name="T4" fmla="*/ 3 w 27"/>
                <a:gd name="T5" fmla="*/ 71 h 72"/>
                <a:gd name="T6" fmla="*/ 0 w 27"/>
                <a:gd name="T7" fmla="*/ 8 h 72"/>
                <a:gd name="T8" fmla="*/ 27 w 27"/>
                <a:gd name="T9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72">
                  <a:moveTo>
                    <a:pt x="27" y="2"/>
                  </a:moveTo>
                  <a:cubicBezTo>
                    <a:pt x="20" y="8"/>
                    <a:pt x="6" y="55"/>
                    <a:pt x="27" y="66"/>
                  </a:cubicBezTo>
                  <a:cubicBezTo>
                    <a:pt x="23" y="72"/>
                    <a:pt x="8" y="66"/>
                    <a:pt x="3" y="71"/>
                  </a:cubicBezTo>
                  <a:cubicBezTo>
                    <a:pt x="16" y="60"/>
                    <a:pt x="20" y="15"/>
                    <a:pt x="0" y="8"/>
                  </a:cubicBezTo>
                  <a:cubicBezTo>
                    <a:pt x="4" y="0"/>
                    <a:pt x="23" y="10"/>
                    <a:pt x="2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8456341" y="3021807"/>
            <a:ext cx="655638" cy="700088"/>
            <a:chOff x="6378575" y="3363913"/>
            <a:chExt cx="655638" cy="700088"/>
          </a:xfrm>
          <a:solidFill>
            <a:schemeClr val="bg1"/>
          </a:solidFill>
        </p:grpSpPr>
        <p:sp>
          <p:nvSpPr>
            <p:cNvPr id="115" name="Freeform 54"/>
            <p:cNvSpPr>
              <a:spLocks/>
            </p:cNvSpPr>
            <p:nvPr/>
          </p:nvSpPr>
          <p:spPr bwMode="auto">
            <a:xfrm>
              <a:off x="6670675" y="3363913"/>
              <a:ext cx="187325" cy="382588"/>
            </a:xfrm>
            <a:custGeom>
              <a:avLst/>
              <a:gdLst>
                <a:gd name="T0" fmla="*/ 40 w 50"/>
                <a:gd name="T1" fmla="*/ 90 h 102"/>
                <a:gd name="T2" fmla="*/ 7 w 50"/>
                <a:gd name="T3" fmla="*/ 102 h 102"/>
                <a:gd name="T4" fmla="*/ 0 w 50"/>
                <a:gd name="T5" fmla="*/ 77 h 102"/>
                <a:gd name="T6" fmla="*/ 12 w 50"/>
                <a:gd name="T7" fmla="*/ 2 h 102"/>
                <a:gd name="T8" fmla="*/ 15 w 50"/>
                <a:gd name="T9" fmla="*/ 0 h 102"/>
                <a:gd name="T10" fmla="*/ 40 w 50"/>
                <a:gd name="T11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102">
                  <a:moveTo>
                    <a:pt x="40" y="90"/>
                  </a:moveTo>
                  <a:cubicBezTo>
                    <a:pt x="26" y="90"/>
                    <a:pt x="13" y="97"/>
                    <a:pt x="7" y="102"/>
                  </a:cubicBezTo>
                  <a:cubicBezTo>
                    <a:pt x="8" y="90"/>
                    <a:pt x="3" y="84"/>
                    <a:pt x="0" y="77"/>
                  </a:cubicBezTo>
                  <a:cubicBezTo>
                    <a:pt x="7" y="55"/>
                    <a:pt x="11" y="29"/>
                    <a:pt x="12" y="2"/>
                  </a:cubicBezTo>
                  <a:cubicBezTo>
                    <a:pt x="13" y="1"/>
                    <a:pt x="15" y="1"/>
                    <a:pt x="15" y="0"/>
                  </a:cubicBezTo>
                  <a:cubicBezTo>
                    <a:pt x="44" y="10"/>
                    <a:pt x="50" y="56"/>
                    <a:pt x="4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5"/>
            <p:cNvSpPr>
              <a:spLocks/>
            </p:cNvSpPr>
            <p:nvPr/>
          </p:nvSpPr>
          <p:spPr bwMode="auto">
            <a:xfrm>
              <a:off x="6569075" y="3482976"/>
              <a:ext cx="112713" cy="142875"/>
            </a:xfrm>
            <a:custGeom>
              <a:avLst/>
              <a:gdLst>
                <a:gd name="T0" fmla="*/ 0 w 30"/>
                <a:gd name="T1" fmla="*/ 0 h 38"/>
                <a:gd name="T2" fmla="*/ 30 w 30"/>
                <a:gd name="T3" fmla="*/ 11 h 38"/>
                <a:gd name="T4" fmla="*/ 23 w 30"/>
                <a:gd name="T5" fmla="*/ 38 h 38"/>
                <a:gd name="T6" fmla="*/ 0 w 30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8">
                  <a:moveTo>
                    <a:pt x="0" y="0"/>
                  </a:moveTo>
                  <a:cubicBezTo>
                    <a:pt x="14" y="0"/>
                    <a:pt x="23" y="4"/>
                    <a:pt x="30" y="11"/>
                  </a:cubicBezTo>
                  <a:cubicBezTo>
                    <a:pt x="28" y="20"/>
                    <a:pt x="25" y="29"/>
                    <a:pt x="23" y="38"/>
                  </a:cubicBezTo>
                  <a:cubicBezTo>
                    <a:pt x="11" y="30"/>
                    <a:pt x="9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6"/>
            <p:cNvSpPr>
              <a:spLocks/>
            </p:cNvSpPr>
            <p:nvPr/>
          </p:nvSpPr>
          <p:spPr bwMode="auto">
            <a:xfrm>
              <a:off x="6378575" y="3502026"/>
              <a:ext cx="311150" cy="498475"/>
            </a:xfrm>
            <a:custGeom>
              <a:avLst/>
              <a:gdLst>
                <a:gd name="T0" fmla="*/ 43 w 83"/>
                <a:gd name="T1" fmla="*/ 133 h 133"/>
                <a:gd name="T2" fmla="*/ 30 w 83"/>
                <a:gd name="T3" fmla="*/ 127 h 133"/>
                <a:gd name="T4" fmla="*/ 56 w 83"/>
                <a:gd name="T5" fmla="*/ 60 h 133"/>
                <a:gd name="T6" fmla="*/ 0 w 83"/>
                <a:gd name="T7" fmla="*/ 29 h 133"/>
                <a:gd name="T8" fmla="*/ 82 w 83"/>
                <a:gd name="T9" fmla="*/ 66 h 133"/>
                <a:gd name="T10" fmla="*/ 43 w 8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33">
                  <a:moveTo>
                    <a:pt x="43" y="133"/>
                  </a:moveTo>
                  <a:cubicBezTo>
                    <a:pt x="38" y="132"/>
                    <a:pt x="36" y="127"/>
                    <a:pt x="30" y="127"/>
                  </a:cubicBezTo>
                  <a:cubicBezTo>
                    <a:pt x="31" y="102"/>
                    <a:pt x="61" y="89"/>
                    <a:pt x="56" y="60"/>
                  </a:cubicBezTo>
                  <a:cubicBezTo>
                    <a:pt x="52" y="38"/>
                    <a:pt x="26" y="25"/>
                    <a:pt x="0" y="29"/>
                  </a:cubicBezTo>
                  <a:cubicBezTo>
                    <a:pt x="31" y="0"/>
                    <a:pt x="81" y="29"/>
                    <a:pt x="82" y="66"/>
                  </a:cubicBezTo>
                  <a:cubicBezTo>
                    <a:pt x="83" y="96"/>
                    <a:pt x="58" y="118"/>
                    <a:pt x="4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7"/>
            <p:cNvSpPr>
              <a:spLocks/>
            </p:cNvSpPr>
            <p:nvPr/>
          </p:nvSpPr>
          <p:spPr bwMode="auto">
            <a:xfrm>
              <a:off x="6832600" y="3570288"/>
              <a:ext cx="153988" cy="134938"/>
            </a:xfrm>
            <a:custGeom>
              <a:avLst/>
              <a:gdLst>
                <a:gd name="T0" fmla="*/ 41 w 41"/>
                <a:gd name="T1" fmla="*/ 7 h 36"/>
                <a:gd name="T2" fmla="*/ 16 w 41"/>
                <a:gd name="T3" fmla="*/ 25 h 36"/>
                <a:gd name="T4" fmla="*/ 2 w 41"/>
                <a:gd name="T5" fmla="*/ 36 h 36"/>
                <a:gd name="T6" fmla="*/ 4 w 41"/>
                <a:gd name="T7" fmla="*/ 7 h 36"/>
                <a:gd name="T8" fmla="*/ 41 w 41"/>
                <a:gd name="T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41" y="7"/>
                  </a:moveTo>
                  <a:cubicBezTo>
                    <a:pt x="35" y="15"/>
                    <a:pt x="24" y="18"/>
                    <a:pt x="16" y="25"/>
                  </a:cubicBezTo>
                  <a:cubicBezTo>
                    <a:pt x="12" y="28"/>
                    <a:pt x="10" y="36"/>
                    <a:pt x="2" y="36"/>
                  </a:cubicBezTo>
                  <a:cubicBezTo>
                    <a:pt x="0" y="28"/>
                    <a:pt x="7" y="19"/>
                    <a:pt x="4" y="7"/>
                  </a:cubicBezTo>
                  <a:cubicBezTo>
                    <a:pt x="13" y="0"/>
                    <a:pt x="32" y="0"/>
                    <a:pt x="4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8"/>
            <p:cNvSpPr>
              <a:spLocks/>
            </p:cNvSpPr>
            <p:nvPr/>
          </p:nvSpPr>
          <p:spPr bwMode="auto">
            <a:xfrm>
              <a:off x="6538913" y="3689351"/>
              <a:ext cx="495300" cy="374650"/>
            </a:xfrm>
            <a:custGeom>
              <a:avLst/>
              <a:gdLst>
                <a:gd name="T0" fmla="*/ 116 w 132"/>
                <a:gd name="T1" fmla="*/ 69 h 100"/>
                <a:gd name="T2" fmla="*/ 70 w 132"/>
                <a:gd name="T3" fmla="*/ 36 h 100"/>
                <a:gd name="T4" fmla="*/ 0 w 132"/>
                <a:gd name="T5" fmla="*/ 92 h 100"/>
                <a:gd name="T6" fmla="*/ 13 w 132"/>
                <a:gd name="T7" fmla="*/ 78 h 100"/>
                <a:gd name="T8" fmla="*/ 32 w 132"/>
                <a:gd name="T9" fmla="*/ 53 h 100"/>
                <a:gd name="T10" fmla="*/ 52 w 132"/>
                <a:gd name="T11" fmla="*/ 13 h 100"/>
                <a:gd name="T12" fmla="*/ 126 w 132"/>
                <a:gd name="T13" fmla="*/ 36 h 100"/>
                <a:gd name="T14" fmla="*/ 116 w 132"/>
                <a:gd name="T15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00">
                  <a:moveTo>
                    <a:pt x="116" y="69"/>
                  </a:moveTo>
                  <a:cubicBezTo>
                    <a:pt x="124" y="43"/>
                    <a:pt x="92" y="21"/>
                    <a:pt x="70" y="36"/>
                  </a:cubicBezTo>
                  <a:cubicBezTo>
                    <a:pt x="51" y="49"/>
                    <a:pt x="41" y="100"/>
                    <a:pt x="0" y="92"/>
                  </a:cubicBezTo>
                  <a:cubicBezTo>
                    <a:pt x="1" y="83"/>
                    <a:pt x="8" y="83"/>
                    <a:pt x="13" y="78"/>
                  </a:cubicBezTo>
                  <a:cubicBezTo>
                    <a:pt x="18" y="73"/>
                    <a:pt x="27" y="61"/>
                    <a:pt x="32" y="53"/>
                  </a:cubicBezTo>
                  <a:cubicBezTo>
                    <a:pt x="39" y="38"/>
                    <a:pt x="40" y="19"/>
                    <a:pt x="52" y="13"/>
                  </a:cubicBezTo>
                  <a:cubicBezTo>
                    <a:pt x="78" y="0"/>
                    <a:pt x="116" y="13"/>
                    <a:pt x="126" y="36"/>
                  </a:cubicBezTo>
                  <a:cubicBezTo>
                    <a:pt x="129" y="43"/>
                    <a:pt x="132" y="64"/>
                    <a:pt x="116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9"/>
            <p:cNvSpPr>
              <a:spLocks/>
            </p:cNvSpPr>
            <p:nvPr/>
          </p:nvSpPr>
          <p:spPr bwMode="auto">
            <a:xfrm>
              <a:off x="6480175" y="3989388"/>
              <a:ext cx="52388" cy="55563"/>
            </a:xfrm>
            <a:custGeom>
              <a:avLst/>
              <a:gdLst>
                <a:gd name="T0" fmla="*/ 13 w 14"/>
                <a:gd name="T1" fmla="*/ 12 h 15"/>
                <a:gd name="T2" fmla="*/ 0 w 14"/>
                <a:gd name="T3" fmla="*/ 3 h 15"/>
                <a:gd name="T4" fmla="*/ 13 w 14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3" y="12"/>
                  </a:moveTo>
                  <a:cubicBezTo>
                    <a:pt x="7" y="15"/>
                    <a:pt x="1" y="10"/>
                    <a:pt x="0" y="3"/>
                  </a:cubicBezTo>
                  <a:cubicBezTo>
                    <a:pt x="7" y="0"/>
                    <a:pt x="14" y="5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164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5" name="Freeform 106"/>
          <p:cNvSpPr>
            <a:spLocks noEditPoints="1"/>
          </p:cNvSpPr>
          <p:nvPr/>
        </p:nvSpPr>
        <p:spPr bwMode="auto">
          <a:xfrm>
            <a:off x="6494463" y="730250"/>
            <a:ext cx="5240338" cy="5241925"/>
          </a:xfrm>
          <a:custGeom>
            <a:avLst/>
            <a:gdLst>
              <a:gd name="T0" fmla="*/ 252 w 504"/>
              <a:gd name="T1" fmla="*/ 366 h 504"/>
              <a:gd name="T2" fmla="*/ 138 w 504"/>
              <a:gd name="T3" fmla="*/ 251 h 504"/>
              <a:gd name="T4" fmla="*/ 138 w 504"/>
              <a:gd name="T5" fmla="*/ 249 h 504"/>
              <a:gd name="T6" fmla="*/ 250 w 504"/>
              <a:gd name="T7" fmla="*/ 138 h 504"/>
              <a:gd name="T8" fmla="*/ 254 w 504"/>
              <a:gd name="T9" fmla="*/ 138 h 504"/>
              <a:gd name="T10" fmla="*/ 366 w 504"/>
              <a:gd name="T11" fmla="*/ 249 h 504"/>
              <a:gd name="T12" fmla="*/ 366 w 504"/>
              <a:gd name="T13" fmla="*/ 250 h 504"/>
              <a:gd name="T14" fmla="*/ 252 w 504"/>
              <a:gd name="T15" fmla="*/ 366 h 504"/>
              <a:gd name="T16" fmla="*/ 308 w 504"/>
              <a:gd name="T17" fmla="*/ 0 h 504"/>
              <a:gd name="T18" fmla="*/ 195 w 504"/>
              <a:gd name="T19" fmla="*/ 0 h 504"/>
              <a:gd name="T20" fmla="*/ 182 w 504"/>
              <a:gd name="T21" fmla="*/ 13 h 504"/>
              <a:gd name="T22" fmla="*/ 182 w 504"/>
              <a:gd name="T23" fmla="*/ 69 h 504"/>
              <a:gd name="T24" fmla="*/ 71 w 504"/>
              <a:gd name="T25" fmla="*/ 180 h 504"/>
              <a:gd name="T26" fmla="*/ 13 w 504"/>
              <a:gd name="T27" fmla="*/ 180 h 504"/>
              <a:gd name="T28" fmla="*/ 0 w 504"/>
              <a:gd name="T29" fmla="*/ 193 h 504"/>
              <a:gd name="T30" fmla="*/ 0 w 504"/>
              <a:gd name="T31" fmla="*/ 305 h 504"/>
              <a:gd name="T32" fmla="*/ 13 w 504"/>
              <a:gd name="T33" fmla="*/ 318 h 504"/>
              <a:gd name="T34" fmla="*/ 69 w 504"/>
              <a:gd name="T35" fmla="*/ 318 h 504"/>
              <a:gd name="T36" fmla="*/ 182 w 504"/>
              <a:gd name="T37" fmla="*/ 433 h 504"/>
              <a:gd name="T38" fmla="*/ 182 w 504"/>
              <a:gd name="T39" fmla="*/ 491 h 504"/>
              <a:gd name="T40" fmla="*/ 195 w 504"/>
              <a:gd name="T41" fmla="*/ 504 h 504"/>
              <a:gd name="T42" fmla="*/ 308 w 504"/>
              <a:gd name="T43" fmla="*/ 504 h 504"/>
              <a:gd name="T44" fmla="*/ 320 w 504"/>
              <a:gd name="T45" fmla="*/ 491 h 504"/>
              <a:gd name="T46" fmla="*/ 320 w 504"/>
              <a:gd name="T47" fmla="*/ 434 h 504"/>
              <a:gd name="T48" fmla="*/ 435 w 504"/>
              <a:gd name="T49" fmla="*/ 318 h 504"/>
              <a:gd name="T50" fmla="*/ 491 w 504"/>
              <a:gd name="T51" fmla="*/ 318 h 504"/>
              <a:gd name="T52" fmla="*/ 504 w 504"/>
              <a:gd name="T53" fmla="*/ 305 h 504"/>
              <a:gd name="T54" fmla="*/ 504 w 504"/>
              <a:gd name="T55" fmla="*/ 193 h 504"/>
              <a:gd name="T56" fmla="*/ 491 w 504"/>
              <a:gd name="T57" fmla="*/ 180 h 504"/>
              <a:gd name="T58" fmla="*/ 433 w 504"/>
              <a:gd name="T59" fmla="*/ 180 h 504"/>
              <a:gd name="T60" fmla="*/ 320 w 504"/>
              <a:gd name="T61" fmla="*/ 69 h 504"/>
              <a:gd name="T62" fmla="*/ 320 w 504"/>
              <a:gd name="T63" fmla="*/ 13 h 504"/>
              <a:gd name="T64" fmla="*/ 308 w 504"/>
              <a:gd name="T65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4" h="504">
                <a:moveTo>
                  <a:pt x="252" y="366"/>
                </a:moveTo>
                <a:cubicBezTo>
                  <a:pt x="188" y="365"/>
                  <a:pt x="138" y="314"/>
                  <a:pt x="138" y="251"/>
                </a:cubicBezTo>
                <a:cubicBezTo>
                  <a:pt x="138" y="249"/>
                  <a:pt x="138" y="249"/>
                  <a:pt x="138" y="249"/>
                </a:cubicBezTo>
                <a:cubicBezTo>
                  <a:pt x="139" y="185"/>
                  <a:pt x="186" y="138"/>
                  <a:pt x="250" y="138"/>
                </a:cubicBezTo>
                <a:cubicBezTo>
                  <a:pt x="254" y="138"/>
                  <a:pt x="254" y="138"/>
                  <a:pt x="254" y="138"/>
                </a:cubicBezTo>
                <a:cubicBezTo>
                  <a:pt x="317" y="138"/>
                  <a:pt x="365" y="186"/>
                  <a:pt x="366" y="249"/>
                </a:cubicBezTo>
                <a:cubicBezTo>
                  <a:pt x="366" y="250"/>
                  <a:pt x="366" y="250"/>
                  <a:pt x="366" y="250"/>
                </a:cubicBezTo>
                <a:cubicBezTo>
                  <a:pt x="366" y="314"/>
                  <a:pt x="316" y="365"/>
                  <a:pt x="252" y="366"/>
                </a:cubicBezTo>
                <a:moveTo>
                  <a:pt x="308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88" y="0"/>
                  <a:pt x="182" y="6"/>
                  <a:pt x="182" y="13"/>
                </a:cubicBezTo>
                <a:cubicBezTo>
                  <a:pt x="182" y="69"/>
                  <a:pt x="182" y="69"/>
                  <a:pt x="182" y="69"/>
                </a:cubicBezTo>
                <a:cubicBezTo>
                  <a:pt x="182" y="133"/>
                  <a:pt x="135" y="180"/>
                  <a:pt x="71" y="180"/>
                </a:cubicBezTo>
                <a:cubicBezTo>
                  <a:pt x="13" y="180"/>
                  <a:pt x="13" y="180"/>
                  <a:pt x="13" y="180"/>
                </a:cubicBezTo>
                <a:cubicBezTo>
                  <a:pt x="6" y="180"/>
                  <a:pt x="0" y="186"/>
                  <a:pt x="0" y="193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12"/>
                  <a:pt x="6" y="318"/>
                  <a:pt x="13" y="318"/>
                </a:cubicBezTo>
                <a:cubicBezTo>
                  <a:pt x="69" y="318"/>
                  <a:pt x="69" y="318"/>
                  <a:pt x="69" y="318"/>
                </a:cubicBezTo>
                <a:cubicBezTo>
                  <a:pt x="132" y="319"/>
                  <a:pt x="182" y="369"/>
                  <a:pt x="182" y="433"/>
                </a:cubicBezTo>
                <a:cubicBezTo>
                  <a:pt x="182" y="491"/>
                  <a:pt x="182" y="491"/>
                  <a:pt x="182" y="491"/>
                </a:cubicBezTo>
                <a:cubicBezTo>
                  <a:pt x="182" y="498"/>
                  <a:pt x="188" y="504"/>
                  <a:pt x="195" y="504"/>
                </a:cubicBezTo>
                <a:cubicBezTo>
                  <a:pt x="308" y="504"/>
                  <a:pt x="308" y="504"/>
                  <a:pt x="308" y="504"/>
                </a:cubicBezTo>
                <a:cubicBezTo>
                  <a:pt x="315" y="504"/>
                  <a:pt x="320" y="498"/>
                  <a:pt x="320" y="491"/>
                </a:cubicBezTo>
                <a:cubicBezTo>
                  <a:pt x="320" y="434"/>
                  <a:pt x="320" y="434"/>
                  <a:pt x="320" y="434"/>
                </a:cubicBezTo>
                <a:cubicBezTo>
                  <a:pt x="320" y="369"/>
                  <a:pt x="371" y="319"/>
                  <a:pt x="435" y="318"/>
                </a:cubicBezTo>
                <a:cubicBezTo>
                  <a:pt x="491" y="318"/>
                  <a:pt x="491" y="318"/>
                  <a:pt x="491" y="318"/>
                </a:cubicBezTo>
                <a:cubicBezTo>
                  <a:pt x="498" y="318"/>
                  <a:pt x="504" y="312"/>
                  <a:pt x="504" y="305"/>
                </a:cubicBezTo>
                <a:cubicBezTo>
                  <a:pt x="504" y="193"/>
                  <a:pt x="504" y="193"/>
                  <a:pt x="504" y="193"/>
                </a:cubicBezTo>
                <a:cubicBezTo>
                  <a:pt x="504" y="186"/>
                  <a:pt x="498" y="180"/>
                  <a:pt x="491" y="180"/>
                </a:cubicBezTo>
                <a:cubicBezTo>
                  <a:pt x="433" y="180"/>
                  <a:pt x="433" y="180"/>
                  <a:pt x="433" y="180"/>
                </a:cubicBezTo>
                <a:cubicBezTo>
                  <a:pt x="369" y="180"/>
                  <a:pt x="321" y="132"/>
                  <a:pt x="320" y="69"/>
                </a:cubicBezTo>
                <a:cubicBezTo>
                  <a:pt x="320" y="13"/>
                  <a:pt x="320" y="13"/>
                  <a:pt x="320" y="13"/>
                </a:cubicBezTo>
                <a:cubicBezTo>
                  <a:pt x="320" y="6"/>
                  <a:pt x="315" y="0"/>
                  <a:pt x="308" y="0"/>
                </a:cubicBezTo>
              </a:path>
            </a:pathLst>
          </a:custGeom>
          <a:solidFill>
            <a:srgbClr val="00B0F0"/>
          </a:solidFill>
          <a:ln>
            <a:noFill/>
          </a:ln>
          <a:effectLst>
            <a:outerShdw blurRad="279400" dist="165100" sx="99000" sy="99000" algn="ctr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圆角矩形 196"/>
          <p:cNvSpPr/>
          <p:nvPr/>
        </p:nvSpPr>
        <p:spPr>
          <a:xfrm>
            <a:off x="8497020" y="4676063"/>
            <a:ext cx="1230281" cy="1230281"/>
          </a:xfrm>
          <a:prstGeom prst="roundRect">
            <a:avLst>
              <a:gd name="adj" fmla="val 9147"/>
            </a:avLst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152400" dist="254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962" name="圆角矩形 81961"/>
          <p:cNvSpPr/>
          <p:nvPr/>
        </p:nvSpPr>
        <p:spPr>
          <a:xfrm>
            <a:off x="6601271" y="2685139"/>
            <a:ext cx="1230281" cy="1230281"/>
          </a:xfrm>
          <a:prstGeom prst="roundRect">
            <a:avLst>
              <a:gd name="adj" fmla="val 9147"/>
            </a:avLst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152400" dist="254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圆角矩形 194"/>
          <p:cNvSpPr/>
          <p:nvPr/>
        </p:nvSpPr>
        <p:spPr>
          <a:xfrm>
            <a:off x="10394060" y="2685139"/>
            <a:ext cx="1230281" cy="1230281"/>
          </a:xfrm>
          <a:prstGeom prst="roundRect">
            <a:avLst>
              <a:gd name="adj" fmla="val 9147"/>
            </a:avLst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152400" dist="254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圆角矩形 195"/>
          <p:cNvSpPr/>
          <p:nvPr/>
        </p:nvSpPr>
        <p:spPr>
          <a:xfrm>
            <a:off x="8497020" y="792117"/>
            <a:ext cx="1230281" cy="1230281"/>
          </a:xfrm>
          <a:prstGeom prst="roundRect">
            <a:avLst>
              <a:gd name="adj" fmla="val 9147"/>
            </a:avLst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152400" dist="254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839912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773064" y="4689154"/>
            <a:ext cx="458864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网络图片临摹改编；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底面为矢量素材，颜色可更改；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凹形微立体可以直接用格式刷刷走借鉴；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矢量图标可替换为其他图标或文字。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507604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432972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2007" name="Freeform 108"/>
          <p:cNvSpPr>
            <a:spLocks/>
          </p:cNvSpPr>
          <p:nvPr/>
        </p:nvSpPr>
        <p:spPr bwMode="auto">
          <a:xfrm>
            <a:off x="9593263" y="1219200"/>
            <a:ext cx="1652588" cy="614363"/>
          </a:xfrm>
          <a:custGeom>
            <a:avLst/>
            <a:gdLst>
              <a:gd name="T0" fmla="*/ 5 w 159"/>
              <a:gd name="T1" fmla="*/ 49 h 59"/>
              <a:gd name="T2" fmla="*/ 7 w 159"/>
              <a:gd name="T3" fmla="*/ 49 h 59"/>
              <a:gd name="T4" fmla="*/ 39 w 159"/>
              <a:gd name="T5" fmla="*/ 0 h 59"/>
              <a:gd name="T6" fmla="*/ 39 w 159"/>
              <a:gd name="T7" fmla="*/ 1 h 59"/>
              <a:gd name="T8" fmla="*/ 39 w 159"/>
              <a:gd name="T9" fmla="*/ 0 h 59"/>
              <a:gd name="T10" fmla="*/ 159 w 159"/>
              <a:gd name="T11" fmla="*/ 0 h 59"/>
              <a:gd name="T12" fmla="*/ 159 w 159"/>
              <a:gd name="T13" fmla="*/ 1 h 59"/>
              <a:gd name="T14" fmla="*/ 39 w 159"/>
              <a:gd name="T15" fmla="*/ 1 h 59"/>
              <a:gd name="T16" fmla="*/ 8 w 159"/>
              <a:gd name="T17" fmla="*/ 50 h 59"/>
              <a:gd name="T18" fmla="*/ 10 w 159"/>
              <a:gd name="T19" fmla="*/ 54 h 59"/>
              <a:gd name="T20" fmla="*/ 5 w 159"/>
              <a:gd name="T21" fmla="*/ 59 h 59"/>
              <a:gd name="T22" fmla="*/ 0 w 159"/>
              <a:gd name="T23" fmla="*/ 54 h 59"/>
              <a:gd name="T24" fmla="*/ 5 w 159"/>
              <a:gd name="T25" fmla="*/ 4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59">
                <a:moveTo>
                  <a:pt x="5" y="49"/>
                </a:moveTo>
                <a:cubicBezTo>
                  <a:pt x="6" y="49"/>
                  <a:pt x="6" y="49"/>
                  <a:pt x="7" y="49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0"/>
                  <a:pt x="39" y="0"/>
                  <a:pt x="39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1"/>
                  <a:pt x="159" y="1"/>
                  <a:pt x="159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0"/>
                  <a:pt x="10" y="52"/>
                  <a:pt x="10" y="54"/>
                </a:cubicBezTo>
                <a:cubicBezTo>
                  <a:pt x="10" y="56"/>
                  <a:pt x="7" y="59"/>
                  <a:pt x="5" y="59"/>
                </a:cubicBezTo>
                <a:cubicBezTo>
                  <a:pt x="2" y="59"/>
                  <a:pt x="0" y="56"/>
                  <a:pt x="0" y="54"/>
                </a:cubicBezTo>
                <a:cubicBezTo>
                  <a:pt x="0" y="51"/>
                  <a:pt x="2" y="49"/>
                  <a:pt x="5" y="4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Freeform 108"/>
          <p:cNvSpPr>
            <a:spLocks/>
          </p:cNvSpPr>
          <p:nvPr/>
        </p:nvSpPr>
        <p:spPr bwMode="auto">
          <a:xfrm flipH="1">
            <a:off x="6157337" y="2239939"/>
            <a:ext cx="1614295" cy="654074"/>
          </a:xfrm>
          <a:custGeom>
            <a:avLst/>
            <a:gdLst>
              <a:gd name="T0" fmla="*/ 5 w 159"/>
              <a:gd name="T1" fmla="*/ 49 h 59"/>
              <a:gd name="T2" fmla="*/ 7 w 159"/>
              <a:gd name="T3" fmla="*/ 49 h 59"/>
              <a:gd name="T4" fmla="*/ 39 w 159"/>
              <a:gd name="T5" fmla="*/ 0 h 59"/>
              <a:gd name="T6" fmla="*/ 39 w 159"/>
              <a:gd name="T7" fmla="*/ 1 h 59"/>
              <a:gd name="T8" fmla="*/ 39 w 159"/>
              <a:gd name="T9" fmla="*/ 0 h 59"/>
              <a:gd name="T10" fmla="*/ 159 w 159"/>
              <a:gd name="T11" fmla="*/ 0 h 59"/>
              <a:gd name="T12" fmla="*/ 159 w 159"/>
              <a:gd name="T13" fmla="*/ 1 h 59"/>
              <a:gd name="T14" fmla="*/ 39 w 159"/>
              <a:gd name="T15" fmla="*/ 1 h 59"/>
              <a:gd name="T16" fmla="*/ 8 w 159"/>
              <a:gd name="T17" fmla="*/ 50 h 59"/>
              <a:gd name="T18" fmla="*/ 10 w 159"/>
              <a:gd name="T19" fmla="*/ 54 h 59"/>
              <a:gd name="T20" fmla="*/ 5 w 159"/>
              <a:gd name="T21" fmla="*/ 59 h 59"/>
              <a:gd name="T22" fmla="*/ 0 w 159"/>
              <a:gd name="T23" fmla="*/ 54 h 59"/>
              <a:gd name="T24" fmla="*/ 5 w 159"/>
              <a:gd name="T25" fmla="*/ 4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59">
                <a:moveTo>
                  <a:pt x="5" y="49"/>
                </a:moveTo>
                <a:cubicBezTo>
                  <a:pt x="6" y="49"/>
                  <a:pt x="6" y="49"/>
                  <a:pt x="7" y="49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0"/>
                  <a:pt x="39" y="0"/>
                  <a:pt x="39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1"/>
                  <a:pt x="159" y="1"/>
                  <a:pt x="159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0"/>
                  <a:pt x="10" y="52"/>
                  <a:pt x="10" y="54"/>
                </a:cubicBezTo>
                <a:cubicBezTo>
                  <a:pt x="10" y="56"/>
                  <a:pt x="7" y="59"/>
                  <a:pt x="5" y="59"/>
                </a:cubicBezTo>
                <a:cubicBezTo>
                  <a:pt x="2" y="59"/>
                  <a:pt x="0" y="56"/>
                  <a:pt x="0" y="54"/>
                </a:cubicBezTo>
                <a:cubicBezTo>
                  <a:pt x="0" y="51"/>
                  <a:pt x="2" y="49"/>
                  <a:pt x="5" y="4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Freeform 108"/>
          <p:cNvSpPr>
            <a:spLocks/>
          </p:cNvSpPr>
          <p:nvPr/>
        </p:nvSpPr>
        <p:spPr bwMode="auto">
          <a:xfrm flipV="1">
            <a:off x="10506778" y="3779689"/>
            <a:ext cx="1652588" cy="614363"/>
          </a:xfrm>
          <a:custGeom>
            <a:avLst/>
            <a:gdLst>
              <a:gd name="T0" fmla="*/ 5 w 159"/>
              <a:gd name="T1" fmla="*/ 49 h 59"/>
              <a:gd name="T2" fmla="*/ 7 w 159"/>
              <a:gd name="T3" fmla="*/ 49 h 59"/>
              <a:gd name="T4" fmla="*/ 39 w 159"/>
              <a:gd name="T5" fmla="*/ 0 h 59"/>
              <a:gd name="T6" fmla="*/ 39 w 159"/>
              <a:gd name="T7" fmla="*/ 1 h 59"/>
              <a:gd name="T8" fmla="*/ 39 w 159"/>
              <a:gd name="T9" fmla="*/ 0 h 59"/>
              <a:gd name="T10" fmla="*/ 159 w 159"/>
              <a:gd name="T11" fmla="*/ 0 h 59"/>
              <a:gd name="T12" fmla="*/ 159 w 159"/>
              <a:gd name="T13" fmla="*/ 1 h 59"/>
              <a:gd name="T14" fmla="*/ 39 w 159"/>
              <a:gd name="T15" fmla="*/ 1 h 59"/>
              <a:gd name="T16" fmla="*/ 8 w 159"/>
              <a:gd name="T17" fmla="*/ 50 h 59"/>
              <a:gd name="T18" fmla="*/ 10 w 159"/>
              <a:gd name="T19" fmla="*/ 54 h 59"/>
              <a:gd name="T20" fmla="*/ 5 w 159"/>
              <a:gd name="T21" fmla="*/ 59 h 59"/>
              <a:gd name="T22" fmla="*/ 0 w 159"/>
              <a:gd name="T23" fmla="*/ 54 h 59"/>
              <a:gd name="T24" fmla="*/ 5 w 159"/>
              <a:gd name="T25" fmla="*/ 4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59">
                <a:moveTo>
                  <a:pt x="5" y="49"/>
                </a:moveTo>
                <a:cubicBezTo>
                  <a:pt x="6" y="49"/>
                  <a:pt x="6" y="49"/>
                  <a:pt x="7" y="49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0"/>
                  <a:pt x="39" y="0"/>
                  <a:pt x="39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1"/>
                  <a:pt x="159" y="1"/>
                  <a:pt x="159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0"/>
                  <a:pt x="10" y="52"/>
                  <a:pt x="10" y="54"/>
                </a:cubicBezTo>
                <a:cubicBezTo>
                  <a:pt x="10" y="56"/>
                  <a:pt x="7" y="59"/>
                  <a:pt x="5" y="59"/>
                </a:cubicBezTo>
                <a:cubicBezTo>
                  <a:pt x="2" y="59"/>
                  <a:pt x="0" y="56"/>
                  <a:pt x="0" y="54"/>
                </a:cubicBezTo>
                <a:cubicBezTo>
                  <a:pt x="0" y="51"/>
                  <a:pt x="2" y="49"/>
                  <a:pt x="5" y="4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Freeform 108"/>
          <p:cNvSpPr>
            <a:spLocks/>
          </p:cNvSpPr>
          <p:nvPr/>
        </p:nvSpPr>
        <p:spPr bwMode="auto">
          <a:xfrm flipH="1" flipV="1">
            <a:off x="7001123" y="5419596"/>
            <a:ext cx="1652588" cy="614363"/>
          </a:xfrm>
          <a:custGeom>
            <a:avLst/>
            <a:gdLst>
              <a:gd name="T0" fmla="*/ 5 w 159"/>
              <a:gd name="T1" fmla="*/ 49 h 59"/>
              <a:gd name="T2" fmla="*/ 7 w 159"/>
              <a:gd name="T3" fmla="*/ 49 h 59"/>
              <a:gd name="T4" fmla="*/ 39 w 159"/>
              <a:gd name="T5" fmla="*/ 0 h 59"/>
              <a:gd name="T6" fmla="*/ 39 w 159"/>
              <a:gd name="T7" fmla="*/ 1 h 59"/>
              <a:gd name="T8" fmla="*/ 39 w 159"/>
              <a:gd name="T9" fmla="*/ 0 h 59"/>
              <a:gd name="T10" fmla="*/ 159 w 159"/>
              <a:gd name="T11" fmla="*/ 0 h 59"/>
              <a:gd name="T12" fmla="*/ 159 w 159"/>
              <a:gd name="T13" fmla="*/ 1 h 59"/>
              <a:gd name="T14" fmla="*/ 39 w 159"/>
              <a:gd name="T15" fmla="*/ 1 h 59"/>
              <a:gd name="T16" fmla="*/ 8 w 159"/>
              <a:gd name="T17" fmla="*/ 50 h 59"/>
              <a:gd name="T18" fmla="*/ 10 w 159"/>
              <a:gd name="T19" fmla="*/ 54 h 59"/>
              <a:gd name="T20" fmla="*/ 5 w 159"/>
              <a:gd name="T21" fmla="*/ 59 h 59"/>
              <a:gd name="T22" fmla="*/ 0 w 159"/>
              <a:gd name="T23" fmla="*/ 54 h 59"/>
              <a:gd name="T24" fmla="*/ 5 w 159"/>
              <a:gd name="T25" fmla="*/ 4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59">
                <a:moveTo>
                  <a:pt x="5" y="49"/>
                </a:moveTo>
                <a:cubicBezTo>
                  <a:pt x="6" y="49"/>
                  <a:pt x="6" y="49"/>
                  <a:pt x="7" y="49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0"/>
                  <a:pt x="39" y="0"/>
                  <a:pt x="39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1"/>
                  <a:pt x="159" y="1"/>
                  <a:pt x="159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0"/>
                  <a:pt x="10" y="52"/>
                  <a:pt x="10" y="54"/>
                </a:cubicBezTo>
                <a:cubicBezTo>
                  <a:pt x="10" y="56"/>
                  <a:pt x="7" y="59"/>
                  <a:pt x="5" y="59"/>
                </a:cubicBezTo>
                <a:cubicBezTo>
                  <a:pt x="2" y="59"/>
                  <a:pt x="0" y="56"/>
                  <a:pt x="0" y="54"/>
                </a:cubicBezTo>
                <a:cubicBezTo>
                  <a:pt x="0" y="51"/>
                  <a:pt x="2" y="49"/>
                  <a:pt x="5" y="4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2" name="组合 181"/>
          <p:cNvGrpSpPr/>
          <p:nvPr/>
        </p:nvGrpSpPr>
        <p:grpSpPr>
          <a:xfrm>
            <a:off x="6179323" y="1153669"/>
            <a:ext cx="1037089" cy="993971"/>
            <a:chOff x="4019550" y="5668963"/>
            <a:chExt cx="725488" cy="6953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83" name="Freeform 226"/>
            <p:cNvSpPr>
              <a:spLocks/>
            </p:cNvSpPr>
            <p:nvPr/>
          </p:nvSpPr>
          <p:spPr bwMode="auto">
            <a:xfrm>
              <a:off x="4079875" y="5668963"/>
              <a:ext cx="646113" cy="695325"/>
            </a:xfrm>
            <a:custGeom>
              <a:avLst/>
              <a:gdLst>
                <a:gd name="T0" fmla="*/ 253 w 407"/>
                <a:gd name="T1" fmla="*/ 0 h 438"/>
                <a:gd name="T2" fmla="*/ 225 w 407"/>
                <a:gd name="T3" fmla="*/ 0 h 438"/>
                <a:gd name="T4" fmla="*/ 225 w 407"/>
                <a:gd name="T5" fmla="*/ 334 h 438"/>
                <a:gd name="T6" fmla="*/ 0 w 407"/>
                <a:gd name="T7" fmla="*/ 334 h 438"/>
                <a:gd name="T8" fmla="*/ 64 w 407"/>
                <a:gd name="T9" fmla="*/ 438 h 438"/>
                <a:gd name="T10" fmla="*/ 343 w 407"/>
                <a:gd name="T11" fmla="*/ 438 h 438"/>
                <a:gd name="T12" fmla="*/ 407 w 407"/>
                <a:gd name="T13" fmla="*/ 334 h 438"/>
                <a:gd name="T14" fmla="*/ 253 w 407"/>
                <a:gd name="T15" fmla="*/ 334 h 438"/>
                <a:gd name="T16" fmla="*/ 253 w 407"/>
                <a:gd name="T1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38">
                  <a:moveTo>
                    <a:pt x="253" y="0"/>
                  </a:moveTo>
                  <a:lnTo>
                    <a:pt x="225" y="0"/>
                  </a:lnTo>
                  <a:lnTo>
                    <a:pt x="225" y="334"/>
                  </a:lnTo>
                  <a:lnTo>
                    <a:pt x="0" y="334"/>
                  </a:lnTo>
                  <a:lnTo>
                    <a:pt x="64" y="438"/>
                  </a:lnTo>
                  <a:lnTo>
                    <a:pt x="343" y="438"/>
                  </a:lnTo>
                  <a:lnTo>
                    <a:pt x="407" y="334"/>
                  </a:lnTo>
                  <a:lnTo>
                    <a:pt x="253" y="334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27"/>
            <p:cNvSpPr>
              <a:spLocks/>
            </p:cNvSpPr>
            <p:nvPr/>
          </p:nvSpPr>
          <p:spPr bwMode="auto">
            <a:xfrm>
              <a:off x="4019550" y="5695950"/>
              <a:ext cx="384175" cy="458788"/>
            </a:xfrm>
            <a:custGeom>
              <a:avLst/>
              <a:gdLst>
                <a:gd name="T0" fmla="*/ 242 w 242"/>
                <a:gd name="T1" fmla="*/ 0 h 289"/>
                <a:gd name="T2" fmla="*/ 0 w 242"/>
                <a:gd name="T3" fmla="*/ 289 h 289"/>
                <a:gd name="T4" fmla="*/ 242 w 242"/>
                <a:gd name="T5" fmla="*/ 289 h 289"/>
                <a:gd name="T6" fmla="*/ 242 w 242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89">
                  <a:moveTo>
                    <a:pt x="242" y="0"/>
                  </a:moveTo>
                  <a:lnTo>
                    <a:pt x="0" y="289"/>
                  </a:lnTo>
                  <a:lnTo>
                    <a:pt x="242" y="289"/>
                  </a:lnTo>
                  <a:lnTo>
                    <a:pt x="2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228"/>
            <p:cNvSpPr>
              <a:spLocks/>
            </p:cNvSpPr>
            <p:nvPr/>
          </p:nvSpPr>
          <p:spPr bwMode="auto">
            <a:xfrm>
              <a:off x="4519613" y="5880100"/>
              <a:ext cx="225425" cy="269875"/>
            </a:xfrm>
            <a:custGeom>
              <a:avLst/>
              <a:gdLst>
                <a:gd name="T0" fmla="*/ 0 w 142"/>
                <a:gd name="T1" fmla="*/ 0 h 170"/>
                <a:gd name="T2" fmla="*/ 0 w 142"/>
                <a:gd name="T3" fmla="*/ 170 h 170"/>
                <a:gd name="T4" fmla="*/ 142 w 142"/>
                <a:gd name="T5" fmla="*/ 170 h 170"/>
                <a:gd name="T6" fmla="*/ 0 w 142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70">
                  <a:moveTo>
                    <a:pt x="0" y="0"/>
                  </a:moveTo>
                  <a:lnTo>
                    <a:pt x="0" y="170"/>
                  </a:lnTo>
                  <a:lnTo>
                    <a:pt x="142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6" name="Freeform 113"/>
          <p:cNvSpPr>
            <a:spLocks noEditPoints="1"/>
          </p:cNvSpPr>
          <p:nvPr/>
        </p:nvSpPr>
        <p:spPr bwMode="auto">
          <a:xfrm>
            <a:off x="7034352" y="5050743"/>
            <a:ext cx="1181422" cy="921432"/>
          </a:xfrm>
          <a:custGeom>
            <a:avLst/>
            <a:gdLst>
              <a:gd name="T0" fmla="*/ 431 w 620"/>
              <a:gd name="T1" fmla="*/ 66 h 483"/>
              <a:gd name="T2" fmla="*/ 431 w 620"/>
              <a:gd name="T3" fmla="*/ 19 h 483"/>
              <a:gd name="T4" fmla="*/ 388 w 620"/>
              <a:gd name="T5" fmla="*/ 2 h 483"/>
              <a:gd name="T6" fmla="*/ 355 w 620"/>
              <a:gd name="T7" fmla="*/ 42 h 483"/>
              <a:gd name="T8" fmla="*/ 381 w 620"/>
              <a:gd name="T9" fmla="*/ 81 h 483"/>
              <a:gd name="T10" fmla="*/ 398 w 620"/>
              <a:gd name="T11" fmla="*/ 208 h 483"/>
              <a:gd name="T12" fmla="*/ 510 w 620"/>
              <a:gd name="T13" fmla="*/ 187 h 483"/>
              <a:gd name="T14" fmla="*/ 525 w 620"/>
              <a:gd name="T15" fmla="*/ 162 h 483"/>
              <a:gd name="T16" fmla="*/ 508 w 620"/>
              <a:gd name="T17" fmla="*/ 143 h 483"/>
              <a:gd name="T18" fmla="*/ 364 w 620"/>
              <a:gd name="T19" fmla="*/ 87 h 483"/>
              <a:gd name="T20" fmla="*/ 335 w 620"/>
              <a:gd name="T21" fmla="*/ 72 h 483"/>
              <a:gd name="T22" fmla="*/ 212 w 620"/>
              <a:gd name="T23" fmla="*/ 184 h 483"/>
              <a:gd name="T24" fmla="*/ 209 w 620"/>
              <a:gd name="T25" fmla="*/ 237 h 483"/>
              <a:gd name="T26" fmla="*/ 261 w 620"/>
              <a:gd name="T27" fmla="*/ 426 h 483"/>
              <a:gd name="T28" fmla="*/ 311 w 620"/>
              <a:gd name="T29" fmla="*/ 469 h 483"/>
              <a:gd name="T30" fmla="*/ 338 w 620"/>
              <a:gd name="T31" fmla="*/ 456 h 483"/>
              <a:gd name="T32" fmla="*/ 333 w 620"/>
              <a:gd name="T33" fmla="*/ 422 h 483"/>
              <a:gd name="T34" fmla="*/ 357 w 620"/>
              <a:gd name="T35" fmla="*/ 290 h 483"/>
              <a:gd name="T36" fmla="*/ 111 w 620"/>
              <a:gd name="T37" fmla="*/ 237 h 483"/>
              <a:gd name="T38" fmla="*/ 37 w 620"/>
              <a:gd name="T39" fmla="*/ 272 h 483"/>
              <a:gd name="T40" fmla="*/ 1 w 620"/>
              <a:gd name="T41" fmla="*/ 347 h 483"/>
              <a:gd name="T42" fmla="*/ 15 w 620"/>
              <a:gd name="T43" fmla="*/ 419 h 483"/>
              <a:gd name="T44" fmla="*/ 76 w 620"/>
              <a:gd name="T45" fmla="*/ 473 h 483"/>
              <a:gd name="T46" fmla="*/ 149 w 620"/>
              <a:gd name="T47" fmla="*/ 480 h 483"/>
              <a:gd name="T48" fmla="*/ 218 w 620"/>
              <a:gd name="T49" fmla="*/ 438 h 483"/>
              <a:gd name="T50" fmla="*/ 247 w 620"/>
              <a:gd name="T51" fmla="*/ 359 h 483"/>
              <a:gd name="T52" fmla="*/ 226 w 620"/>
              <a:gd name="T53" fmla="*/ 290 h 483"/>
              <a:gd name="T54" fmla="*/ 160 w 620"/>
              <a:gd name="T55" fmla="*/ 242 h 483"/>
              <a:gd name="T56" fmla="*/ 114 w 620"/>
              <a:gd name="T57" fmla="*/ 453 h 483"/>
              <a:gd name="T58" fmla="*/ 57 w 620"/>
              <a:gd name="T59" fmla="*/ 426 h 483"/>
              <a:gd name="T60" fmla="*/ 30 w 620"/>
              <a:gd name="T61" fmla="*/ 369 h 483"/>
              <a:gd name="T62" fmla="*/ 40 w 620"/>
              <a:gd name="T63" fmla="*/ 314 h 483"/>
              <a:gd name="T64" fmla="*/ 87 w 620"/>
              <a:gd name="T65" fmla="*/ 272 h 483"/>
              <a:gd name="T66" fmla="*/ 142 w 620"/>
              <a:gd name="T67" fmla="*/ 267 h 483"/>
              <a:gd name="T68" fmla="*/ 197 w 620"/>
              <a:gd name="T69" fmla="*/ 300 h 483"/>
              <a:gd name="T70" fmla="*/ 218 w 620"/>
              <a:gd name="T71" fmla="*/ 359 h 483"/>
              <a:gd name="T72" fmla="*/ 202 w 620"/>
              <a:gd name="T73" fmla="*/ 412 h 483"/>
              <a:gd name="T74" fmla="*/ 151 w 620"/>
              <a:gd name="T75" fmla="*/ 449 h 483"/>
              <a:gd name="T76" fmla="*/ 484 w 620"/>
              <a:gd name="T77" fmla="*/ 237 h 483"/>
              <a:gd name="T78" fmla="*/ 410 w 620"/>
              <a:gd name="T79" fmla="*/ 272 h 483"/>
              <a:gd name="T80" fmla="*/ 374 w 620"/>
              <a:gd name="T81" fmla="*/ 347 h 483"/>
              <a:gd name="T82" fmla="*/ 388 w 620"/>
              <a:gd name="T83" fmla="*/ 419 h 483"/>
              <a:gd name="T84" fmla="*/ 449 w 620"/>
              <a:gd name="T85" fmla="*/ 473 h 483"/>
              <a:gd name="T86" fmla="*/ 522 w 620"/>
              <a:gd name="T87" fmla="*/ 480 h 483"/>
              <a:gd name="T88" fmla="*/ 591 w 620"/>
              <a:gd name="T89" fmla="*/ 438 h 483"/>
              <a:gd name="T90" fmla="*/ 620 w 620"/>
              <a:gd name="T91" fmla="*/ 359 h 483"/>
              <a:gd name="T92" fmla="*/ 598 w 620"/>
              <a:gd name="T93" fmla="*/ 290 h 483"/>
              <a:gd name="T94" fmla="*/ 533 w 620"/>
              <a:gd name="T95" fmla="*/ 242 h 483"/>
              <a:gd name="T96" fmla="*/ 486 w 620"/>
              <a:gd name="T97" fmla="*/ 453 h 483"/>
              <a:gd name="T98" fmla="*/ 430 w 620"/>
              <a:gd name="T99" fmla="*/ 426 h 483"/>
              <a:gd name="T100" fmla="*/ 403 w 620"/>
              <a:gd name="T101" fmla="*/ 369 h 483"/>
              <a:gd name="T102" fmla="*/ 413 w 620"/>
              <a:gd name="T103" fmla="*/ 314 h 483"/>
              <a:gd name="T104" fmla="*/ 460 w 620"/>
              <a:gd name="T105" fmla="*/ 272 h 483"/>
              <a:gd name="T106" fmla="*/ 515 w 620"/>
              <a:gd name="T107" fmla="*/ 267 h 483"/>
              <a:gd name="T108" fmla="*/ 568 w 620"/>
              <a:gd name="T109" fmla="*/ 300 h 483"/>
              <a:gd name="T110" fmla="*/ 590 w 620"/>
              <a:gd name="T111" fmla="*/ 359 h 483"/>
              <a:gd name="T112" fmla="*/ 575 w 620"/>
              <a:gd name="T113" fmla="*/ 412 h 483"/>
              <a:gd name="T114" fmla="*/ 524 w 620"/>
              <a:gd name="T115" fmla="*/ 449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0" h="483">
                <a:moveTo>
                  <a:pt x="397" y="83"/>
                </a:moveTo>
                <a:lnTo>
                  <a:pt x="397" y="83"/>
                </a:lnTo>
                <a:lnTo>
                  <a:pt x="406" y="82"/>
                </a:lnTo>
                <a:lnTo>
                  <a:pt x="413" y="81"/>
                </a:lnTo>
                <a:lnTo>
                  <a:pt x="420" y="77"/>
                </a:lnTo>
                <a:lnTo>
                  <a:pt x="426" y="71"/>
                </a:lnTo>
                <a:lnTo>
                  <a:pt x="431" y="66"/>
                </a:lnTo>
                <a:lnTo>
                  <a:pt x="435" y="58"/>
                </a:lnTo>
                <a:lnTo>
                  <a:pt x="437" y="51"/>
                </a:lnTo>
                <a:lnTo>
                  <a:pt x="439" y="42"/>
                </a:lnTo>
                <a:lnTo>
                  <a:pt x="439" y="42"/>
                </a:lnTo>
                <a:lnTo>
                  <a:pt x="437" y="34"/>
                </a:lnTo>
                <a:lnTo>
                  <a:pt x="435" y="26"/>
                </a:lnTo>
                <a:lnTo>
                  <a:pt x="431" y="19"/>
                </a:lnTo>
                <a:lnTo>
                  <a:pt x="426" y="13"/>
                </a:lnTo>
                <a:lnTo>
                  <a:pt x="420" y="8"/>
                </a:lnTo>
                <a:lnTo>
                  <a:pt x="413" y="4"/>
                </a:lnTo>
                <a:lnTo>
                  <a:pt x="406" y="2"/>
                </a:lnTo>
                <a:lnTo>
                  <a:pt x="397" y="0"/>
                </a:lnTo>
                <a:lnTo>
                  <a:pt x="397" y="0"/>
                </a:lnTo>
                <a:lnTo>
                  <a:pt x="388" y="2"/>
                </a:lnTo>
                <a:lnTo>
                  <a:pt x="381" y="4"/>
                </a:lnTo>
                <a:lnTo>
                  <a:pt x="374" y="8"/>
                </a:lnTo>
                <a:lnTo>
                  <a:pt x="368" y="13"/>
                </a:lnTo>
                <a:lnTo>
                  <a:pt x="363" y="19"/>
                </a:lnTo>
                <a:lnTo>
                  <a:pt x="359" y="26"/>
                </a:lnTo>
                <a:lnTo>
                  <a:pt x="357" y="34"/>
                </a:lnTo>
                <a:lnTo>
                  <a:pt x="355" y="42"/>
                </a:lnTo>
                <a:lnTo>
                  <a:pt x="355" y="42"/>
                </a:lnTo>
                <a:lnTo>
                  <a:pt x="357" y="51"/>
                </a:lnTo>
                <a:lnTo>
                  <a:pt x="359" y="58"/>
                </a:lnTo>
                <a:lnTo>
                  <a:pt x="363" y="66"/>
                </a:lnTo>
                <a:lnTo>
                  <a:pt x="368" y="71"/>
                </a:lnTo>
                <a:lnTo>
                  <a:pt x="374" y="77"/>
                </a:lnTo>
                <a:lnTo>
                  <a:pt x="381" y="81"/>
                </a:lnTo>
                <a:lnTo>
                  <a:pt x="388" y="82"/>
                </a:lnTo>
                <a:lnTo>
                  <a:pt x="397" y="83"/>
                </a:lnTo>
                <a:lnTo>
                  <a:pt x="397" y="83"/>
                </a:lnTo>
                <a:close/>
                <a:moveTo>
                  <a:pt x="348" y="270"/>
                </a:moveTo>
                <a:lnTo>
                  <a:pt x="289" y="223"/>
                </a:lnTo>
                <a:lnTo>
                  <a:pt x="354" y="152"/>
                </a:lnTo>
                <a:lnTo>
                  <a:pt x="398" y="208"/>
                </a:lnTo>
                <a:lnTo>
                  <a:pt x="398" y="208"/>
                </a:lnTo>
                <a:lnTo>
                  <a:pt x="404" y="215"/>
                </a:lnTo>
                <a:lnTo>
                  <a:pt x="411" y="218"/>
                </a:lnTo>
                <a:lnTo>
                  <a:pt x="418" y="218"/>
                </a:lnTo>
                <a:lnTo>
                  <a:pt x="426" y="217"/>
                </a:lnTo>
                <a:lnTo>
                  <a:pt x="510" y="187"/>
                </a:lnTo>
                <a:lnTo>
                  <a:pt x="510" y="187"/>
                </a:lnTo>
                <a:lnTo>
                  <a:pt x="514" y="186"/>
                </a:lnTo>
                <a:lnTo>
                  <a:pt x="518" y="183"/>
                </a:lnTo>
                <a:lnTo>
                  <a:pt x="522" y="179"/>
                </a:lnTo>
                <a:lnTo>
                  <a:pt x="523" y="175"/>
                </a:lnTo>
                <a:lnTo>
                  <a:pt x="525" y="170"/>
                </a:lnTo>
                <a:lnTo>
                  <a:pt x="525" y="167"/>
                </a:lnTo>
                <a:lnTo>
                  <a:pt x="525" y="162"/>
                </a:lnTo>
                <a:lnTo>
                  <a:pt x="524" y="158"/>
                </a:lnTo>
                <a:lnTo>
                  <a:pt x="524" y="158"/>
                </a:lnTo>
                <a:lnTo>
                  <a:pt x="523" y="153"/>
                </a:lnTo>
                <a:lnTo>
                  <a:pt x="519" y="149"/>
                </a:lnTo>
                <a:lnTo>
                  <a:pt x="517" y="146"/>
                </a:lnTo>
                <a:lnTo>
                  <a:pt x="513" y="144"/>
                </a:lnTo>
                <a:lnTo>
                  <a:pt x="508" y="143"/>
                </a:lnTo>
                <a:lnTo>
                  <a:pt x="504" y="141"/>
                </a:lnTo>
                <a:lnTo>
                  <a:pt x="499" y="141"/>
                </a:lnTo>
                <a:lnTo>
                  <a:pt x="494" y="143"/>
                </a:lnTo>
                <a:lnTo>
                  <a:pt x="426" y="168"/>
                </a:lnTo>
                <a:lnTo>
                  <a:pt x="368" y="94"/>
                </a:lnTo>
                <a:lnTo>
                  <a:pt x="368" y="94"/>
                </a:lnTo>
                <a:lnTo>
                  <a:pt x="364" y="87"/>
                </a:lnTo>
                <a:lnTo>
                  <a:pt x="359" y="82"/>
                </a:lnTo>
                <a:lnTo>
                  <a:pt x="358" y="80"/>
                </a:lnTo>
                <a:lnTo>
                  <a:pt x="357" y="80"/>
                </a:lnTo>
                <a:lnTo>
                  <a:pt x="357" y="80"/>
                </a:lnTo>
                <a:lnTo>
                  <a:pt x="350" y="76"/>
                </a:lnTo>
                <a:lnTo>
                  <a:pt x="343" y="73"/>
                </a:lnTo>
                <a:lnTo>
                  <a:pt x="335" y="72"/>
                </a:lnTo>
                <a:lnTo>
                  <a:pt x="328" y="72"/>
                </a:lnTo>
                <a:lnTo>
                  <a:pt x="320" y="73"/>
                </a:lnTo>
                <a:lnTo>
                  <a:pt x="314" y="76"/>
                </a:lnTo>
                <a:lnTo>
                  <a:pt x="306" y="80"/>
                </a:lnTo>
                <a:lnTo>
                  <a:pt x="301" y="85"/>
                </a:lnTo>
                <a:lnTo>
                  <a:pt x="212" y="184"/>
                </a:lnTo>
                <a:lnTo>
                  <a:pt x="212" y="184"/>
                </a:lnTo>
                <a:lnTo>
                  <a:pt x="207" y="192"/>
                </a:lnTo>
                <a:lnTo>
                  <a:pt x="203" y="199"/>
                </a:lnTo>
                <a:lnTo>
                  <a:pt x="202" y="207"/>
                </a:lnTo>
                <a:lnTo>
                  <a:pt x="202" y="215"/>
                </a:lnTo>
                <a:lnTo>
                  <a:pt x="203" y="222"/>
                </a:lnTo>
                <a:lnTo>
                  <a:pt x="205" y="230"/>
                </a:lnTo>
                <a:lnTo>
                  <a:pt x="209" y="237"/>
                </a:lnTo>
                <a:lnTo>
                  <a:pt x="216" y="243"/>
                </a:lnTo>
                <a:lnTo>
                  <a:pt x="297" y="298"/>
                </a:lnTo>
                <a:lnTo>
                  <a:pt x="260" y="412"/>
                </a:lnTo>
                <a:lnTo>
                  <a:pt x="260" y="412"/>
                </a:lnTo>
                <a:lnTo>
                  <a:pt x="260" y="412"/>
                </a:lnTo>
                <a:lnTo>
                  <a:pt x="260" y="419"/>
                </a:lnTo>
                <a:lnTo>
                  <a:pt x="261" y="426"/>
                </a:lnTo>
                <a:lnTo>
                  <a:pt x="263" y="432"/>
                </a:lnTo>
                <a:lnTo>
                  <a:pt x="268" y="438"/>
                </a:lnTo>
                <a:lnTo>
                  <a:pt x="296" y="463"/>
                </a:lnTo>
                <a:lnTo>
                  <a:pt x="296" y="463"/>
                </a:lnTo>
                <a:lnTo>
                  <a:pt x="301" y="465"/>
                </a:lnTo>
                <a:lnTo>
                  <a:pt x="306" y="468"/>
                </a:lnTo>
                <a:lnTo>
                  <a:pt x="311" y="469"/>
                </a:lnTo>
                <a:lnTo>
                  <a:pt x="316" y="469"/>
                </a:lnTo>
                <a:lnTo>
                  <a:pt x="321" y="469"/>
                </a:lnTo>
                <a:lnTo>
                  <a:pt x="326" y="466"/>
                </a:lnTo>
                <a:lnTo>
                  <a:pt x="331" y="464"/>
                </a:lnTo>
                <a:lnTo>
                  <a:pt x="335" y="460"/>
                </a:lnTo>
                <a:lnTo>
                  <a:pt x="335" y="460"/>
                </a:lnTo>
                <a:lnTo>
                  <a:pt x="338" y="456"/>
                </a:lnTo>
                <a:lnTo>
                  <a:pt x="340" y="451"/>
                </a:lnTo>
                <a:lnTo>
                  <a:pt x="342" y="446"/>
                </a:lnTo>
                <a:lnTo>
                  <a:pt x="342" y="441"/>
                </a:lnTo>
                <a:lnTo>
                  <a:pt x="342" y="435"/>
                </a:lnTo>
                <a:lnTo>
                  <a:pt x="339" y="431"/>
                </a:lnTo>
                <a:lnTo>
                  <a:pt x="336" y="426"/>
                </a:lnTo>
                <a:lnTo>
                  <a:pt x="333" y="422"/>
                </a:lnTo>
                <a:lnTo>
                  <a:pt x="318" y="409"/>
                </a:lnTo>
                <a:lnTo>
                  <a:pt x="355" y="300"/>
                </a:lnTo>
                <a:lnTo>
                  <a:pt x="355" y="300"/>
                </a:lnTo>
                <a:lnTo>
                  <a:pt x="355" y="298"/>
                </a:lnTo>
                <a:lnTo>
                  <a:pt x="355" y="298"/>
                </a:lnTo>
                <a:lnTo>
                  <a:pt x="355" y="298"/>
                </a:lnTo>
                <a:lnTo>
                  <a:pt x="357" y="290"/>
                </a:lnTo>
                <a:lnTo>
                  <a:pt x="355" y="283"/>
                </a:lnTo>
                <a:lnTo>
                  <a:pt x="353" y="276"/>
                </a:lnTo>
                <a:lnTo>
                  <a:pt x="348" y="270"/>
                </a:lnTo>
                <a:lnTo>
                  <a:pt x="348" y="270"/>
                </a:lnTo>
                <a:close/>
                <a:moveTo>
                  <a:pt x="124" y="236"/>
                </a:moveTo>
                <a:lnTo>
                  <a:pt x="124" y="236"/>
                </a:lnTo>
                <a:lnTo>
                  <a:pt x="111" y="237"/>
                </a:lnTo>
                <a:lnTo>
                  <a:pt x="98" y="238"/>
                </a:lnTo>
                <a:lnTo>
                  <a:pt x="87" y="242"/>
                </a:lnTo>
                <a:lnTo>
                  <a:pt x="76" y="246"/>
                </a:lnTo>
                <a:lnTo>
                  <a:pt x="64" y="251"/>
                </a:lnTo>
                <a:lnTo>
                  <a:pt x="54" y="257"/>
                </a:lnTo>
                <a:lnTo>
                  <a:pt x="46" y="265"/>
                </a:lnTo>
                <a:lnTo>
                  <a:pt x="37" y="272"/>
                </a:lnTo>
                <a:lnTo>
                  <a:pt x="29" y="281"/>
                </a:lnTo>
                <a:lnTo>
                  <a:pt x="22" y="290"/>
                </a:lnTo>
                <a:lnTo>
                  <a:pt x="15" y="300"/>
                </a:lnTo>
                <a:lnTo>
                  <a:pt x="10" y="312"/>
                </a:lnTo>
                <a:lnTo>
                  <a:pt x="6" y="323"/>
                </a:lnTo>
                <a:lnTo>
                  <a:pt x="3" y="334"/>
                </a:lnTo>
                <a:lnTo>
                  <a:pt x="1" y="347"/>
                </a:lnTo>
                <a:lnTo>
                  <a:pt x="0" y="359"/>
                </a:lnTo>
                <a:lnTo>
                  <a:pt x="0" y="359"/>
                </a:lnTo>
                <a:lnTo>
                  <a:pt x="1" y="372"/>
                </a:lnTo>
                <a:lnTo>
                  <a:pt x="3" y="385"/>
                </a:lnTo>
                <a:lnTo>
                  <a:pt x="6" y="396"/>
                </a:lnTo>
                <a:lnTo>
                  <a:pt x="10" y="407"/>
                </a:lnTo>
                <a:lnTo>
                  <a:pt x="15" y="419"/>
                </a:lnTo>
                <a:lnTo>
                  <a:pt x="22" y="429"/>
                </a:lnTo>
                <a:lnTo>
                  <a:pt x="29" y="438"/>
                </a:lnTo>
                <a:lnTo>
                  <a:pt x="37" y="446"/>
                </a:lnTo>
                <a:lnTo>
                  <a:pt x="46" y="454"/>
                </a:lnTo>
                <a:lnTo>
                  <a:pt x="54" y="461"/>
                </a:lnTo>
                <a:lnTo>
                  <a:pt x="64" y="468"/>
                </a:lnTo>
                <a:lnTo>
                  <a:pt x="76" y="473"/>
                </a:lnTo>
                <a:lnTo>
                  <a:pt x="87" y="477"/>
                </a:lnTo>
                <a:lnTo>
                  <a:pt x="98" y="480"/>
                </a:lnTo>
                <a:lnTo>
                  <a:pt x="111" y="482"/>
                </a:lnTo>
                <a:lnTo>
                  <a:pt x="124" y="483"/>
                </a:lnTo>
                <a:lnTo>
                  <a:pt x="124" y="483"/>
                </a:lnTo>
                <a:lnTo>
                  <a:pt x="136" y="482"/>
                </a:lnTo>
                <a:lnTo>
                  <a:pt x="149" y="480"/>
                </a:lnTo>
                <a:lnTo>
                  <a:pt x="160" y="477"/>
                </a:lnTo>
                <a:lnTo>
                  <a:pt x="171" y="473"/>
                </a:lnTo>
                <a:lnTo>
                  <a:pt x="183" y="468"/>
                </a:lnTo>
                <a:lnTo>
                  <a:pt x="193" y="461"/>
                </a:lnTo>
                <a:lnTo>
                  <a:pt x="202" y="454"/>
                </a:lnTo>
                <a:lnTo>
                  <a:pt x="211" y="446"/>
                </a:lnTo>
                <a:lnTo>
                  <a:pt x="218" y="438"/>
                </a:lnTo>
                <a:lnTo>
                  <a:pt x="226" y="429"/>
                </a:lnTo>
                <a:lnTo>
                  <a:pt x="232" y="419"/>
                </a:lnTo>
                <a:lnTo>
                  <a:pt x="237" y="407"/>
                </a:lnTo>
                <a:lnTo>
                  <a:pt x="241" y="396"/>
                </a:lnTo>
                <a:lnTo>
                  <a:pt x="245" y="385"/>
                </a:lnTo>
                <a:lnTo>
                  <a:pt x="246" y="372"/>
                </a:lnTo>
                <a:lnTo>
                  <a:pt x="247" y="359"/>
                </a:lnTo>
                <a:lnTo>
                  <a:pt x="247" y="359"/>
                </a:lnTo>
                <a:lnTo>
                  <a:pt x="246" y="347"/>
                </a:lnTo>
                <a:lnTo>
                  <a:pt x="245" y="334"/>
                </a:lnTo>
                <a:lnTo>
                  <a:pt x="241" y="323"/>
                </a:lnTo>
                <a:lnTo>
                  <a:pt x="237" y="312"/>
                </a:lnTo>
                <a:lnTo>
                  <a:pt x="232" y="300"/>
                </a:lnTo>
                <a:lnTo>
                  <a:pt x="226" y="290"/>
                </a:lnTo>
                <a:lnTo>
                  <a:pt x="218" y="281"/>
                </a:lnTo>
                <a:lnTo>
                  <a:pt x="211" y="272"/>
                </a:lnTo>
                <a:lnTo>
                  <a:pt x="202" y="265"/>
                </a:lnTo>
                <a:lnTo>
                  <a:pt x="193" y="257"/>
                </a:lnTo>
                <a:lnTo>
                  <a:pt x="183" y="251"/>
                </a:lnTo>
                <a:lnTo>
                  <a:pt x="171" y="246"/>
                </a:lnTo>
                <a:lnTo>
                  <a:pt x="160" y="242"/>
                </a:lnTo>
                <a:lnTo>
                  <a:pt x="149" y="238"/>
                </a:lnTo>
                <a:lnTo>
                  <a:pt x="136" y="237"/>
                </a:lnTo>
                <a:lnTo>
                  <a:pt x="124" y="236"/>
                </a:lnTo>
                <a:lnTo>
                  <a:pt x="124" y="236"/>
                </a:lnTo>
                <a:close/>
                <a:moveTo>
                  <a:pt x="124" y="454"/>
                </a:moveTo>
                <a:lnTo>
                  <a:pt x="124" y="454"/>
                </a:lnTo>
                <a:lnTo>
                  <a:pt x="114" y="453"/>
                </a:lnTo>
                <a:lnTo>
                  <a:pt x="105" y="451"/>
                </a:lnTo>
                <a:lnTo>
                  <a:pt x="96" y="449"/>
                </a:lnTo>
                <a:lnTo>
                  <a:pt x="87" y="446"/>
                </a:lnTo>
                <a:lnTo>
                  <a:pt x="78" y="443"/>
                </a:lnTo>
                <a:lnTo>
                  <a:pt x="71" y="438"/>
                </a:lnTo>
                <a:lnTo>
                  <a:pt x="64" y="431"/>
                </a:lnTo>
                <a:lnTo>
                  <a:pt x="57" y="426"/>
                </a:lnTo>
                <a:lnTo>
                  <a:pt x="51" y="419"/>
                </a:lnTo>
                <a:lnTo>
                  <a:pt x="46" y="412"/>
                </a:lnTo>
                <a:lnTo>
                  <a:pt x="40" y="404"/>
                </a:lnTo>
                <a:lnTo>
                  <a:pt x="37" y="396"/>
                </a:lnTo>
                <a:lnTo>
                  <a:pt x="34" y="387"/>
                </a:lnTo>
                <a:lnTo>
                  <a:pt x="32" y="378"/>
                </a:lnTo>
                <a:lnTo>
                  <a:pt x="30" y="369"/>
                </a:lnTo>
                <a:lnTo>
                  <a:pt x="29" y="359"/>
                </a:lnTo>
                <a:lnTo>
                  <a:pt x="29" y="359"/>
                </a:lnTo>
                <a:lnTo>
                  <a:pt x="30" y="349"/>
                </a:lnTo>
                <a:lnTo>
                  <a:pt x="32" y="341"/>
                </a:lnTo>
                <a:lnTo>
                  <a:pt x="34" y="332"/>
                </a:lnTo>
                <a:lnTo>
                  <a:pt x="37" y="323"/>
                </a:lnTo>
                <a:lnTo>
                  <a:pt x="40" y="314"/>
                </a:lnTo>
                <a:lnTo>
                  <a:pt x="46" y="306"/>
                </a:lnTo>
                <a:lnTo>
                  <a:pt x="51" y="300"/>
                </a:lnTo>
                <a:lnTo>
                  <a:pt x="57" y="293"/>
                </a:lnTo>
                <a:lnTo>
                  <a:pt x="64" y="286"/>
                </a:lnTo>
                <a:lnTo>
                  <a:pt x="71" y="281"/>
                </a:lnTo>
                <a:lnTo>
                  <a:pt x="78" y="276"/>
                </a:lnTo>
                <a:lnTo>
                  <a:pt x="87" y="272"/>
                </a:lnTo>
                <a:lnTo>
                  <a:pt x="96" y="270"/>
                </a:lnTo>
                <a:lnTo>
                  <a:pt x="105" y="267"/>
                </a:lnTo>
                <a:lnTo>
                  <a:pt x="114" y="266"/>
                </a:lnTo>
                <a:lnTo>
                  <a:pt x="124" y="265"/>
                </a:lnTo>
                <a:lnTo>
                  <a:pt x="124" y="265"/>
                </a:lnTo>
                <a:lnTo>
                  <a:pt x="134" y="266"/>
                </a:lnTo>
                <a:lnTo>
                  <a:pt x="142" y="267"/>
                </a:lnTo>
                <a:lnTo>
                  <a:pt x="151" y="270"/>
                </a:lnTo>
                <a:lnTo>
                  <a:pt x="160" y="272"/>
                </a:lnTo>
                <a:lnTo>
                  <a:pt x="169" y="276"/>
                </a:lnTo>
                <a:lnTo>
                  <a:pt x="177" y="281"/>
                </a:lnTo>
                <a:lnTo>
                  <a:pt x="183" y="286"/>
                </a:lnTo>
                <a:lnTo>
                  <a:pt x="190" y="293"/>
                </a:lnTo>
                <a:lnTo>
                  <a:pt x="197" y="300"/>
                </a:lnTo>
                <a:lnTo>
                  <a:pt x="202" y="306"/>
                </a:lnTo>
                <a:lnTo>
                  <a:pt x="207" y="314"/>
                </a:lnTo>
                <a:lnTo>
                  <a:pt x="211" y="323"/>
                </a:lnTo>
                <a:lnTo>
                  <a:pt x="213" y="332"/>
                </a:lnTo>
                <a:lnTo>
                  <a:pt x="216" y="341"/>
                </a:lnTo>
                <a:lnTo>
                  <a:pt x="217" y="349"/>
                </a:lnTo>
                <a:lnTo>
                  <a:pt x="218" y="359"/>
                </a:lnTo>
                <a:lnTo>
                  <a:pt x="218" y="359"/>
                </a:lnTo>
                <a:lnTo>
                  <a:pt x="217" y="369"/>
                </a:lnTo>
                <a:lnTo>
                  <a:pt x="216" y="378"/>
                </a:lnTo>
                <a:lnTo>
                  <a:pt x="213" y="387"/>
                </a:lnTo>
                <a:lnTo>
                  <a:pt x="211" y="396"/>
                </a:lnTo>
                <a:lnTo>
                  <a:pt x="207" y="404"/>
                </a:lnTo>
                <a:lnTo>
                  <a:pt x="202" y="412"/>
                </a:lnTo>
                <a:lnTo>
                  <a:pt x="197" y="419"/>
                </a:lnTo>
                <a:lnTo>
                  <a:pt x="190" y="426"/>
                </a:lnTo>
                <a:lnTo>
                  <a:pt x="183" y="431"/>
                </a:lnTo>
                <a:lnTo>
                  <a:pt x="177" y="438"/>
                </a:lnTo>
                <a:lnTo>
                  <a:pt x="169" y="443"/>
                </a:lnTo>
                <a:lnTo>
                  <a:pt x="160" y="446"/>
                </a:lnTo>
                <a:lnTo>
                  <a:pt x="151" y="449"/>
                </a:lnTo>
                <a:lnTo>
                  <a:pt x="142" y="451"/>
                </a:lnTo>
                <a:lnTo>
                  <a:pt x="134" y="453"/>
                </a:lnTo>
                <a:lnTo>
                  <a:pt x="124" y="454"/>
                </a:lnTo>
                <a:lnTo>
                  <a:pt x="124" y="454"/>
                </a:lnTo>
                <a:close/>
                <a:moveTo>
                  <a:pt x="496" y="236"/>
                </a:moveTo>
                <a:lnTo>
                  <a:pt x="496" y="236"/>
                </a:lnTo>
                <a:lnTo>
                  <a:pt x="484" y="237"/>
                </a:lnTo>
                <a:lnTo>
                  <a:pt x="471" y="238"/>
                </a:lnTo>
                <a:lnTo>
                  <a:pt x="460" y="242"/>
                </a:lnTo>
                <a:lnTo>
                  <a:pt x="449" y="246"/>
                </a:lnTo>
                <a:lnTo>
                  <a:pt x="437" y="251"/>
                </a:lnTo>
                <a:lnTo>
                  <a:pt x="427" y="257"/>
                </a:lnTo>
                <a:lnTo>
                  <a:pt x="418" y="265"/>
                </a:lnTo>
                <a:lnTo>
                  <a:pt x="410" y="272"/>
                </a:lnTo>
                <a:lnTo>
                  <a:pt x="401" y="281"/>
                </a:lnTo>
                <a:lnTo>
                  <a:pt x="394" y="290"/>
                </a:lnTo>
                <a:lnTo>
                  <a:pt x="388" y="300"/>
                </a:lnTo>
                <a:lnTo>
                  <a:pt x="383" y="312"/>
                </a:lnTo>
                <a:lnTo>
                  <a:pt x="378" y="323"/>
                </a:lnTo>
                <a:lnTo>
                  <a:pt x="376" y="334"/>
                </a:lnTo>
                <a:lnTo>
                  <a:pt x="374" y="347"/>
                </a:lnTo>
                <a:lnTo>
                  <a:pt x="373" y="359"/>
                </a:lnTo>
                <a:lnTo>
                  <a:pt x="373" y="359"/>
                </a:lnTo>
                <a:lnTo>
                  <a:pt x="374" y="372"/>
                </a:lnTo>
                <a:lnTo>
                  <a:pt x="376" y="385"/>
                </a:lnTo>
                <a:lnTo>
                  <a:pt x="378" y="396"/>
                </a:lnTo>
                <a:lnTo>
                  <a:pt x="383" y="407"/>
                </a:lnTo>
                <a:lnTo>
                  <a:pt x="388" y="419"/>
                </a:lnTo>
                <a:lnTo>
                  <a:pt x="394" y="429"/>
                </a:lnTo>
                <a:lnTo>
                  <a:pt x="401" y="438"/>
                </a:lnTo>
                <a:lnTo>
                  <a:pt x="410" y="446"/>
                </a:lnTo>
                <a:lnTo>
                  <a:pt x="418" y="454"/>
                </a:lnTo>
                <a:lnTo>
                  <a:pt x="427" y="461"/>
                </a:lnTo>
                <a:lnTo>
                  <a:pt x="437" y="468"/>
                </a:lnTo>
                <a:lnTo>
                  <a:pt x="449" y="473"/>
                </a:lnTo>
                <a:lnTo>
                  <a:pt x="460" y="477"/>
                </a:lnTo>
                <a:lnTo>
                  <a:pt x="471" y="480"/>
                </a:lnTo>
                <a:lnTo>
                  <a:pt x="484" y="482"/>
                </a:lnTo>
                <a:lnTo>
                  <a:pt x="496" y="483"/>
                </a:lnTo>
                <a:lnTo>
                  <a:pt x="496" y="483"/>
                </a:lnTo>
                <a:lnTo>
                  <a:pt x="509" y="482"/>
                </a:lnTo>
                <a:lnTo>
                  <a:pt x="522" y="480"/>
                </a:lnTo>
                <a:lnTo>
                  <a:pt x="533" y="477"/>
                </a:lnTo>
                <a:lnTo>
                  <a:pt x="544" y="473"/>
                </a:lnTo>
                <a:lnTo>
                  <a:pt x="554" y="468"/>
                </a:lnTo>
                <a:lnTo>
                  <a:pt x="566" y="461"/>
                </a:lnTo>
                <a:lnTo>
                  <a:pt x="575" y="454"/>
                </a:lnTo>
                <a:lnTo>
                  <a:pt x="583" y="446"/>
                </a:lnTo>
                <a:lnTo>
                  <a:pt x="591" y="438"/>
                </a:lnTo>
                <a:lnTo>
                  <a:pt x="598" y="429"/>
                </a:lnTo>
                <a:lnTo>
                  <a:pt x="605" y="419"/>
                </a:lnTo>
                <a:lnTo>
                  <a:pt x="610" y="407"/>
                </a:lnTo>
                <a:lnTo>
                  <a:pt x="614" y="396"/>
                </a:lnTo>
                <a:lnTo>
                  <a:pt x="617" y="385"/>
                </a:lnTo>
                <a:lnTo>
                  <a:pt x="619" y="372"/>
                </a:lnTo>
                <a:lnTo>
                  <a:pt x="620" y="359"/>
                </a:lnTo>
                <a:lnTo>
                  <a:pt x="620" y="359"/>
                </a:lnTo>
                <a:lnTo>
                  <a:pt x="619" y="347"/>
                </a:lnTo>
                <a:lnTo>
                  <a:pt x="617" y="334"/>
                </a:lnTo>
                <a:lnTo>
                  <a:pt x="614" y="323"/>
                </a:lnTo>
                <a:lnTo>
                  <a:pt x="610" y="312"/>
                </a:lnTo>
                <a:lnTo>
                  <a:pt x="605" y="300"/>
                </a:lnTo>
                <a:lnTo>
                  <a:pt x="598" y="290"/>
                </a:lnTo>
                <a:lnTo>
                  <a:pt x="591" y="281"/>
                </a:lnTo>
                <a:lnTo>
                  <a:pt x="583" y="272"/>
                </a:lnTo>
                <a:lnTo>
                  <a:pt x="575" y="265"/>
                </a:lnTo>
                <a:lnTo>
                  <a:pt x="566" y="257"/>
                </a:lnTo>
                <a:lnTo>
                  <a:pt x="554" y="251"/>
                </a:lnTo>
                <a:lnTo>
                  <a:pt x="544" y="246"/>
                </a:lnTo>
                <a:lnTo>
                  <a:pt x="533" y="242"/>
                </a:lnTo>
                <a:lnTo>
                  <a:pt x="522" y="238"/>
                </a:lnTo>
                <a:lnTo>
                  <a:pt x="509" y="237"/>
                </a:lnTo>
                <a:lnTo>
                  <a:pt x="496" y="236"/>
                </a:lnTo>
                <a:lnTo>
                  <a:pt x="496" y="236"/>
                </a:lnTo>
                <a:close/>
                <a:moveTo>
                  <a:pt x="496" y="454"/>
                </a:moveTo>
                <a:lnTo>
                  <a:pt x="496" y="454"/>
                </a:lnTo>
                <a:lnTo>
                  <a:pt x="486" y="453"/>
                </a:lnTo>
                <a:lnTo>
                  <a:pt x="478" y="451"/>
                </a:lnTo>
                <a:lnTo>
                  <a:pt x="469" y="449"/>
                </a:lnTo>
                <a:lnTo>
                  <a:pt x="460" y="446"/>
                </a:lnTo>
                <a:lnTo>
                  <a:pt x="451" y="443"/>
                </a:lnTo>
                <a:lnTo>
                  <a:pt x="444" y="438"/>
                </a:lnTo>
                <a:lnTo>
                  <a:pt x="436" y="431"/>
                </a:lnTo>
                <a:lnTo>
                  <a:pt x="430" y="426"/>
                </a:lnTo>
                <a:lnTo>
                  <a:pt x="423" y="419"/>
                </a:lnTo>
                <a:lnTo>
                  <a:pt x="418" y="412"/>
                </a:lnTo>
                <a:lnTo>
                  <a:pt x="413" y="404"/>
                </a:lnTo>
                <a:lnTo>
                  <a:pt x="410" y="396"/>
                </a:lnTo>
                <a:lnTo>
                  <a:pt x="407" y="387"/>
                </a:lnTo>
                <a:lnTo>
                  <a:pt x="404" y="378"/>
                </a:lnTo>
                <a:lnTo>
                  <a:pt x="403" y="369"/>
                </a:lnTo>
                <a:lnTo>
                  <a:pt x="402" y="359"/>
                </a:lnTo>
                <a:lnTo>
                  <a:pt x="402" y="359"/>
                </a:lnTo>
                <a:lnTo>
                  <a:pt x="403" y="349"/>
                </a:lnTo>
                <a:lnTo>
                  <a:pt x="404" y="341"/>
                </a:lnTo>
                <a:lnTo>
                  <a:pt x="407" y="332"/>
                </a:lnTo>
                <a:lnTo>
                  <a:pt x="410" y="323"/>
                </a:lnTo>
                <a:lnTo>
                  <a:pt x="413" y="314"/>
                </a:lnTo>
                <a:lnTo>
                  <a:pt x="418" y="306"/>
                </a:lnTo>
                <a:lnTo>
                  <a:pt x="423" y="300"/>
                </a:lnTo>
                <a:lnTo>
                  <a:pt x="430" y="293"/>
                </a:lnTo>
                <a:lnTo>
                  <a:pt x="436" y="286"/>
                </a:lnTo>
                <a:lnTo>
                  <a:pt x="444" y="281"/>
                </a:lnTo>
                <a:lnTo>
                  <a:pt x="451" y="276"/>
                </a:lnTo>
                <a:lnTo>
                  <a:pt x="460" y="272"/>
                </a:lnTo>
                <a:lnTo>
                  <a:pt x="469" y="270"/>
                </a:lnTo>
                <a:lnTo>
                  <a:pt x="478" y="267"/>
                </a:lnTo>
                <a:lnTo>
                  <a:pt x="486" y="266"/>
                </a:lnTo>
                <a:lnTo>
                  <a:pt x="496" y="265"/>
                </a:lnTo>
                <a:lnTo>
                  <a:pt x="496" y="265"/>
                </a:lnTo>
                <a:lnTo>
                  <a:pt x="505" y="266"/>
                </a:lnTo>
                <a:lnTo>
                  <a:pt x="515" y="267"/>
                </a:lnTo>
                <a:lnTo>
                  <a:pt x="524" y="270"/>
                </a:lnTo>
                <a:lnTo>
                  <a:pt x="533" y="272"/>
                </a:lnTo>
                <a:lnTo>
                  <a:pt x="541" y="276"/>
                </a:lnTo>
                <a:lnTo>
                  <a:pt x="549" y="281"/>
                </a:lnTo>
                <a:lnTo>
                  <a:pt x="556" y="286"/>
                </a:lnTo>
                <a:lnTo>
                  <a:pt x="563" y="293"/>
                </a:lnTo>
                <a:lnTo>
                  <a:pt x="568" y="300"/>
                </a:lnTo>
                <a:lnTo>
                  <a:pt x="575" y="306"/>
                </a:lnTo>
                <a:lnTo>
                  <a:pt x="578" y="314"/>
                </a:lnTo>
                <a:lnTo>
                  <a:pt x="583" y="323"/>
                </a:lnTo>
                <a:lnTo>
                  <a:pt x="586" y="332"/>
                </a:lnTo>
                <a:lnTo>
                  <a:pt x="588" y="341"/>
                </a:lnTo>
                <a:lnTo>
                  <a:pt x="590" y="349"/>
                </a:lnTo>
                <a:lnTo>
                  <a:pt x="590" y="359"/>
                </a:lnTo>
                <a:lnTo>
                  <a:pt x="590" y="359"/>
                </a:lnTo>
                <a:lnTo>
                  <a:pt x="590" y="369"/>
                </a:lnTo>
                <a:lnTo>
                  <a:pt x="588" y="378"/>
                </a:lnTo>
                <a:lnTo>
                  <a:pt x="586" y="387"/>
                </a:lnTo>
                <a:lnTo>
                  <a:pt x="583" y="396"/>
                </a:lnTo>
                <a:lnTo>
                  <a:pt x="578" y="404"/>
                </a:lnTo>
                <a:lnTo>
                  <a:pt x="575" y="412"/>
                </a:lnTo>
                <a:lnTo>
                  <a:pt x="568" y="419"/>
                </a:lnTo>
                <a:lnTo>
                  <a:pt x="563" y="426"/>
                </a:lnTo>
                <a:lnTo>
                  <a:pt x="556" y="431"/>
                </a:lnTo>
                <a:lnTo>
                  <a:pt x="549" y="438"/>
                </a:lnTo>
                <a:lnTo>
                  <a:pt x="541" y="443"/>
                </a:lnTo>
                <a:lnTo>
                  <a:pt x="533" y="446"/>
                </a:lnTo>
                <a:lnTo>
                  <a:pt x="524" y="449"/>
                </a:lnTo>
                <a:lnTo>
                  <a:pt x="515" y="451"/>
                </a:lnTo>
                <a:lnTo>
                  <a:pt x="505" y="453"/>
                </a:lnTo>
                <a:lnTo>
                  <a:pt x="496" y="454"/>
                </a:lnTo>
                <a:lnTo>
                  <a:pt x="496" y="45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Freeform 12"/>
          <p:cNvSpPr>
            <a:spLocks/>
          </p:cNvSpPr>
          <p:nvPr/>
        </p:nvSpPr>
        <p:spPr bwMode="auto">
          <a:xfrm>
            <a:off x="10926906" y="4422334"/>
            <a:ext cx="1113442" cy="921335"/>
          </a:xfrm>
          <a:custGeom>
            <a:avLst/>
            <a:gdLst>
              <a:gd name="T0" fmla="*/ 527 w 851"/>
              <a:gd name="T1" fmla="*/ 282 h 706"/>
              <a:gd name="T2" fmla="*/ 307 w 851"/>
              <a:gd name="T3" fmla="*/ 0 h 706"/>
              <a:gd name="T4" fmla="*/ 246 w 851"/>
              <a:gd name="T5" fmla="*/ 0 h 706"/>
              <a:gd name="T6" fmla="*/ 358 w 851"/>
              <a:gd name="T7" fmla="*/ 297 h 706"/>
              <a:gd name="T8" fmla="*/ 127 w 851"/>
              <a:gd name="T9" fmla="*/ 317 h 706"/>
              <a:gd name="T10" fmla="*/ 41 w 851"/>
              <a:gd name="T11" fmla="*/ 231 h 706"/>
              <a:gd name="T12" fmla="*/ 0 w 851"/>
              <a:gd name="T13" fmla="*/ 231 h 706"/>
              <a:gd name="T14" fmla="*/ 36 w 851"/>
              <a:gd name="T15" fmla="*/ 353 h 706"/>
              <a:gd name="T16" fmla="*/ 0 w 851"/>
              <a:gd name="T17" fmla="*/ 474 h 706"/>
              <a:gd name="T18" fmla="*/ 41 w 851"/>
              <a:gd name="T19" fmla="*/ 474 h 706"/>
              <a:gd name="T20" fmla="*/ 127 w 851"/>
              <a:gd name="T21" fmla="*/ 390 h 706"/>
              <a:gd name="T22" fmla="*/ 358 w 851"/>
              <a:gd name="T23" fmla="*/ 409 h 706"/>
              <a:gd name="T24" fmla="*/ 246 w 851"/>
              <a:gd name="T25" fmla="*/ 706 h 706"/>
              <a:gd name="T26" fmla="*/ 307 w 851"/>
              <a:gd name="T27" fmla="*/ 706 h 706"/>
              <a:gd name="T28" fmla="*/ 527 w 851"/>
              <a:gd name="T29" fmla="*/ 425 h 706"/>
              <a:gd name="T30" fmla="*/ 527 w 851"/>
              <a:gd name="T31" fmla="*/ 425 h 706"/>
              <a:gd name="T32" fmla="*/ 571 w 851"/>
              <a:gd name="T33" fmla="*/ 425 h 706"/>
              <a:gd name="T34" fmla="*/ 610 w 851"/>
              <a:gd name="T35" fmla="*/ 423 h 706"/>
              <a:gd name="T36" fmla="*/ 646 w 851"/>
              <a:gd name="T37" fmla="*/ 420 h 706"/>
              <a:gd name="T38" fmla="*/ 680 w 851"/>
              <a:gd name="T39" fmla="*/ 416 h 706"/>
              <a:gd name="T40" fmla="*/ 709 w 851"/>
              <a:gd name="T41" fmla="*/ 411 h 706"/>
              <a:gd name="T42" fmla="*/ 736 w 851"/>
              <a:gd name="T43" fmla="*/ 405 h 706"/>
              <a:gd name="T44" fmla="*/ 760 w 851"/>
              <a:gd name="T45" fmla="*/ 398 h 706"/>
              <a:gd name="T46" fmla="*/ 780 w 851"/>
              <a:gd name="T47" fmla="*/ 391 h 706"/>
              <a:gd name="T48" fmla="*/ 798 w 851"/>
              <a:gd name="T49" fmla="*/ 384 h 706"/>
              <a:gd name="T50" fmla="*/ 812 w 851"/>
              <a:gd name="T51" fmla="*/ 377 h 706"/>
              <a:gd name="T52" fmla="*/ 834 w 851"/>
              <a:gd name="T53" fmla="*/ 366 h 706"/>
              <a:gd name="T54" fmla="*/ 847 w 851"/>
              <a:gd name="T55" fmla="*/ 356 h 706"/>
              <a:gd name="T56" fmla="*/ 851 w 851"/>
              <a:gd name="T57" fmla="*/ 353 h 706"/>
              <a:gd name="T58" fmla="*/ 851 w 851"/>
              <a:gd name="T59" fmla="*/ 353 h 706"/>
              <a:gd name="T60" fmla="*/ 847 w 851"/>
              <a:gd name="T61" fmla="*/ 350 h 706"/>
              <a:gd name="T62" fmla="*/ 834 w 851"/>
              <a:gd name="T63" fmla="*/ 341 h 706"/>
              <a:gd name="T64" fmla="*/ 812 w 851"/>
              <a:gd name="T65" fmla="*/ 328 h 706"/>
              <a:gd name="T66" fmla="*/ 798 w 851"/>
              <a:gd name="T67" fmla="*/ 321 h 706"/>
              <a:gd name="T68" fmla="*/ 780 w 851"/>
              <a:gd name="T69" fmla="*/ 314 h 706"/>
              <a:gd name="T70" fmla="*/ 760 w 851"/>
              <a:gd name="T71" fmla="*/ 307 h 706"/>
              <a:gd name="T72" fmla="*/ 736 w 851"/>
              <a:gd name="T73" fmla="*/ 301 h 706"/>
              <a:gd name="T74" fmla="*/ 709 w 851"/>
              <a:gd name="T75" fmla="*/ 294 h 706"/>
              <a:gd name="T76" fmla="*/ 680 w 851"/>
              <a:gd name="T77" fmla="*/ 290 h 706"/>
              <a:gd name="T78" fmla="*/ 646 w 851"/>
              <a:gd name="T79" fmla="*/ 286 h 706"/>
              <a:gd name="T80" fmla="*/ 610 w 851"/>
              <a:gd name="T81" fmla="*/ 283 h 706"/>
              <a:gd name="T82" fmla="*/ 571 w 851"/>
              <a:gd name="T83" fmla="*/ 282 h 706"/>
              <a:gd name="T84" fmla="*/ 527 w 851"/>
              <a:gd name="T85" fmla="*/ 282 h 706"/>
              <a:gd name="T86" fmla="*/ 527 w 851"/>
              <a:gd name="T87" fmla="*/ 282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1" h="706">
                <a:moveTo>
                  <a:pt x="527" y="282"/>
                </a:moveTo>
                <a:lnTo>
                  <a:pt x="307" y="0"/>
                </a:lnTo>
                <a:lnTo>
                  <a:pt x="246" y="0"/>
                </a:lnTo>
                <a:lnTo>
                  <a:pt x="358" y="297"/>
                </a:lnTo>
                <a:lnTo>
                  <a:pt x="127" y="317"/>
                </a:lnTo>
                <a:lnTo>
                  <a:pt x="41" y="231"/>
                </a:lnTo>
                <a:lnTo>
                  <a:pt x="0" y="231"/>
                </a:lnTo>
                <a:lnTo>
                  <a:pt x="36" y="353"/>
                </a:lnTo>
                <a:lnTo>
                  <a:pt x="0" y="474"/>
                </a:lnTo>
                <a:lnTo>
                  <a:pt x="41" y="474"/>
                </a:lnTo>
                <a:lnTo>
                  <a:pt x="127" y="390"/>
                </a:lnTo>
                <a:lnTo>
                  <a:pt x="358" y="409"/>
                </a:lnTo>
                <a:lnTo>
                  <a:pt x="246" y="706"/>
                </a:lnTo>
                <a:lnTo>
                  <a:pt x="307" y="706"/>
                </a:lnTo>
                <a:lnTo>
                  <a:pt x="527" y="425"/>
                </a:lnTo>
                <a:lnTo>
                  <a:pt x="527" y="425"/>
                </a:lnTo>
                <a:lnTo>
                  <a:pt x="571" y="425"/>
                </a:lnTo>
                <a:lnTo>
                  <a:pt x="610" y="423"/>
                </a:lnTo>
                <a:lnTo>
                  <a:pt x="646" y="420"/>
                </a:lnTo>
                <a:lnTo>
                  <a:pt x="680" y="416"/>
                </a:lnTo>
                <a:lnTo>
                  <a:pt x="709" y="411"/>
                </a:lnTo>
                <a:lnTo>
                  <a:pt x="736" y="405"/>
                </a:lnTo>
                <a:lnTo>
                  <a:pt x="760" y="398"/>
                </a:lnTo>
                <a:lnTo>
                  <a:pt x="780" y="391"/>
                </a:lnTo>
                <a:lnTo>
                  <a:pt x="798" y="384"/>
                </a:lnTo>
                <a:lnTo>
                  <a:pt x="812" y="377"/>
                </a:lnTo>
                <a:lnTo>
                  <a:pt x="834" y="366"/>
                </a:lnTo>
                <a:lnTo>
                  <a:pt x="847" y="356"/>
                </a:lnTo>
                <a:lnTo>
                  <a:pt x="851" y="353"/>
                </a:lnTo>
                <a:lnTo>
                  <a:pt x="851" y="353"/>
                </a:lnTo>
                <a:lnTo>
                  <a:pt x="847" y="350"/>
                </a:lnTo>
                <a:lnTo>
                  <a:pt x="834" y="341"/>
                </a:lnTo>
                <a:lnTo>
                  <a:pt x="812" y="328"/>
                </a:lnTo>
                <a:lnTo>
                  <a:pt x="798" y="321"/>
                </a:lnTo>
                <a:lnTo>
                  <a:pt x="780" y="314"/>
                </a:lnTo>
                <a:lnTo>
                  <a:pt x="760" y="307"/>
                </a:lnTo>
                <a:lnTo>
                  <a:pt x="736" y="301"/>
                </a:lnTo>
                <a:lnTo>
                  <a:pt x="709" y="294"/>
                </a:lnTo>
                <a:lnTo>
                  <a:pt x="680" y="290"/>
                </a:lnTo>
                <a:lnTo>
                  <a:pt x="646" y="286"/>
                </a:lnTo>
                <a:lnTo>
                  <a:pt x="610" y="283"/>
                </a:lnTo>
                <a:lnTo>
                  <a:pt x="571" y="282"/>
                </a:lnTo>
                <a:lnTo>
                  <a:pt x="527" y="282"/>
                </a:lnTo>
                <a:lnTo>
                  <a:pt x="527" y="28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8500"/>
              </a:solidFill>
            </a:endParaRPr>
          </a:p>
        </p:txBody>
      </p:sp>
      <p:grpSp>
        <p:nvGrpSpPr>
          <p:cNvPr id="188" name="组合 187"/>
          <p:cNvGrpSpPr/>
          <p:nvPr/>
        </p:nvGrpSpPr>
        <p:grpSpPr>
          <a:xfrm>
            <a:off x="9951771" y="348527"/>
            <a:ext cx="1283884" cy="706860"/>
            <a:chOff x="4256088" y="117475"/>
            <a:chExt cx="565150" cy="3111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89" name="Freeform 28"/>
            <p:cNvSpPr>
              <a:spLocks noEditPoints="1"/>
            </p:cNvSpPr>
            <p:nvPr/>
          </p:nvSpPr>
          <p:spPr bwMode="auto">
            <a:xfrm>
              <a:off x="4256088" y="117475"/>
              <a:ext cx="565150" cy="282575"/>
            </a:xfrm>
            <a:custGeom>
              <a:avLst/>
              <a:gdLst>
                <a:gd name="T0" fmla="*/ 1064 w 1068"/>
                <a:gd name="T1" fmla="*/ 441 h 534"/>
                <a:gd name="T2" fmla="*/ 1043 w 1068"/>
                <a:gd name="T3" fmla="*/ 426 h 534"/>
                <a:gd name="T4" fmla="*/ 1036 w 1068"/>
                <a:gd name="T5" fmla="*/ 426 h 534"/>
                <a:gd name="T6" fmla="*/ 1005 w 1068"/>
                <a:gd name="T7" fmla="*/ 332 h 534"/>
                <a:gd name="T8" fmla="*/ 970 w 1068"/>
                <a:gd name="T9" fmla="*/ 279 h 534"/>
                <a:gd name="T10" fmla="*/ 918 w 1068"/>
                <a:gd name="T11" fmla="*/ 237 h 534"/>
                <a:gd name="T12" fmla="*/ 875 w 1068"/>
                <a:gd name="T13" fmla="*/ 195 h 534"/>
                <a:gd name="T14" fmla="*/ 807 w 1068"/>
                <a:gd name="T15" fmla="*/ 102 h 534"/>
                <a:gd name="T16" fmla="*/ 723 w 1068"/>
                <a:gd name="T17" fmla="*/ 39 h 534"/>
                <a:gd name="T18" fmla="*/ 627 w 1068"/>
                <a:gd name="T19" fmla="*/ 5 h 534"/>
                <a:gd name="T20" fmla="*/ 524 w 1068"/>
                <a:gd name="T21" fmla="*/ 1 h 534"/>
                <a:gd name="T22" fmla="*/ 424 w 1068"/>
                <a:gd name="T23" fmla="*/ 26 h 534"/>
                <a:gd name="T24" fmla="*/ 331 w 1068"/>
                <a:gd name="T25" fmla="*/ 78 h 534"/>
                <a:gd name="T26" fmla="*/ 253 w 1068"/>
                <a:gd name="T27" fmla="*/ 157 h 534"/>
                <a:gd name="T28" fmla="*/ 208 w 1068"/>
                <a:gd name="T29" fmla="*/ 234 h 534"/>
                <a:gd name="T30" fmla="*/ 152 w 1068"/>
                <a:gd name="T31" fmla="*/ 241 h 534"/>
                <a:gd name="T32" fmla="*/ 105 w 1068"/>
                <a:gd name="T33" fmla="*/ 262 h 534"/>
                <a:gd name="T34" fmla="*/ 54 w 1068"/>
                <a:gd name="T35" fmla="*/ 312 h 534"/>
                <a:gd name="T36" fmla="*/ 14 w 1068"/>
                <a:gd name="T37" fmla="*/ 405 h 534"/>
                <a:gd name="T38" fmla="*/ 0 w 1068"/>
                <a:gd name="T39" fmla="*/ 508 h 534"/>
                <a:gd name="T40" fmla="*/ 135 w 1068"/>
                <a:gd name="T41" fmla="*/ 521 h 534"/>
                <a:gd name="T42" fmla="*/ 126 w 1068"/>
                <a:gd name="T43" fmla="*/ 478 h 534"/>
                <a:gd name="T44" fmla="*/ 138 w 1068"/>
                <a:gd name="T45" fmla="*/ 426 h 534"/>
                <a:gd name="T46" fmla="*/ 167 w 1068"/>
                <a:gd name="T47" fmla="*/ 385 h 534"/>
                <a:gd name="T48" fmla="*/ 211 w 1068"/>
                <a:gd name="T49" fmla="*/ 357 h 534"/>
                <a:gd name="T50" fmla="*/ 262 w 1068"/>
                <a:gd name="T51" fmla="*/ 347 h 534"/>
                <a:gd name="T52" fmla="*/ 303 w 1068"/>
                <a:gd name="T53" fmla="*/ 353 h 534"/>
                <a:gd name="T54" fmla="*/ 349 w 1068"/>
                <a:gd name="T55" fmla="*/ 377 h 534"/>
                <a:gd name="T56" fmla="*/ 383 w 1068"/>
                <a:gd name="T57" fmla="*/ 415 h 534"/>
                <a:gd name="T58" fmla="*/ 398 w 1068"/>
                <a:gd name="T59" fmla="*/ 464 h 534"/>
                <a:gd name="T60" fmla="*/ 396 w 1068"/>
                <a:gd name="T61" fmla="*/ 507 h 534"/>
                <a:gd name="T62" fmla="*/ 722 w 1068"/>
                <a:gd name="T63" fmla="*/ 534 h 534"/>
                <a:gd name="T64" fmla="*/ 708 w 1068"/>
                <a:gd name="T65" fmla="*/ 478 h 534"/>
                <a:gd name="T66" fmla="*/ 715 w 1068"/>
                <a:gd name="T67" fmla="*/ 438 h 534"/>
                <a:gd name="T68" fmla="*/ 739 w 1068"/>
                <a:gd name="T69" fmla="*/ 394 h 534"/>
                <a:gd name="T70" fmla="*/ 779 w 1068"/>
                <a:gd name="T71" fmla="*/ 363 h 534"/>
                <a:gd name="T72" fmla="*/ 831 w 1068"/>
                <a:gd name="T73" fmla="*/ 347 h 534"/>
                <a:gd name="T74" fmla="*/ 871 w 1068"/>
                <a:gd name="T75" fmla="*/ 349 h 534"/>
                <a:gd name="T76" fmla="*/ 917 w 1068"/>
                <a:gd name="T77" fmla="*/ 367 h 534"/>
                <a:gd name="T78" fmla="*/ 953 w 1068"/>
                <a:gd name="T79" fmla="*/ 399 h 534"/>
                <a:gd name="T80" fmla="*/ 976 w 1068"/>
                <a:gd name="T81" fmla="*/ 441 h 534"/>
                <a:gd name="T82" fmla="*/ 981 w 1068"/>
                <a:gd name="T83" fmla="*/ 476 h 534"/>
                <a:gd name="T84" fmla="*/ 980 w 1068"/>
                <a:gd name="T85" fmla="*/ 492 h 534"/>
                <a:gd name="T86" fmla="*/ 1040 w 1068"/>
                <a:gd name="T87" fmla="*/ 534 h 534"/>
                <a:gd name="T88" fmla="*/ 1050 w 1068"/>
                <a:gd name="T89" fmla="*/ 518 h 534"/>
                <a:gd name="T90" fmla="*/ 1067 w 1068"/>
                <a:gd name="T91" fmla="*/ 496 h 534"/>
                <a:gd name="T92" fmla="*/ 530 w 1068"/>
                <a:gd name="T93" fmla="*/ 258 h 534"/>
                <a:gd name="T94" fmla="*/ 286 w 1068"/>
                <a:gd name="T95" fmla="*/ 255 h 534"/>
                <a:gd name="T96" fmla="*/ 306 w 1068"/>
                <a:gd name="T97" fmla="*/ 195 h 534"/>
                <a:gd name="T98" fmla="*/ 356 w 1068"/>
                <a:gd name="T99" fmla="*/ 137 h 534"/>
                <a:gd name="T100" fmla="*/ 433 w 1068"/>
                <a:gd name="T101" fmla="*/ 94 h 534"/>
                <a:gd name="T102" fmla="*/ 530 w 1068"/>
                <a:gd name="T103" fmla="*/ 73 h 534"/>
                <a:gd name="T104" fmla="*/ 589 w 1068"/>
                <a:gd name="T105" fmla="*/ 74 h 534"/>
                <a:gd name="T106" fmla="*/ 679 w 1068"/>
                <a:gd name="T107" fmla="*/ 98 h 534"/>
                <a:gd name="T108" fmla="*/ 750 w 1068"/>
                <a:gd name="T109" fmla="*/ 143 h 534"/>
                <a:gd name="T110" fmla="*/ 796 w 1068"/>
                <a:gd name="T111" fmla="*/ 199 h 534"/>
                <a:gd name="T112" fmla="*/ 816 w 1068"/>
                <a:gd name="T113" fmla="*/ 25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68" h="534">
                  <a:moveTo>
                    <a:pt x="1068" y="464"/>
                  </a:moveTo>
                  <a:lnTo>
                    <a:pt x="1068" y="464"/>
                  </a:lnTo>
                  <a:lnTo>
                    <a:pt x="1067" y="451"/>
                  </a:lnTo>
                  <a:lnTo>
                    <a:pt x="1064" y="441"/>
                  </a:lnTo>
                  <a:lnTo>
                    <a:pt x="1058" y="434"/>
                  </a:lnTo>
                  <a:lnTo>
                    <a:pt x="1053" y="430"/>
                  </a:lnTo>
                  <a:lnTo>
                    <a:pt x="1047" y="427"/>
                  </a:lnTo>
                  <a:lnTo>
                    <a:pt x="1043" y="426"/>
                  </a:lnTo>
                  <a:lnTo>
                    <a:pt x="1037" y="426"/>
                  </a:lnTo>
                  <a:lnTo>
                    <a:pt x="1037" y="426"/>
                  </a:lnTo>
                  <a:lnTo>
                    <a:pt x="1036" y="426"/>
                  </a:lnTo>
                  <a:lnTo>
                    <a:pt x="1036" y="426"/>
                  </a:lnTo>
                  <a:lnTo>
                    <a:pt x="1029" y="394"/>
                  </a:lnTo>
                  <a:lnTo>
                    <a:pt x="1019" y="361"/>
                  </a:lnTo>
                  <a:lnTo>
                    <a:pt x="1012" y="346"/>
                  </a:lnTo>
                  <a:lnTo>
                    <a:pt x="1005" y="332"/>
                  </a:lnTo>
                  <a:lnTo>
                    <a:pt x="998" y="318"/>
                  </a:lnTo>
                  <a:lnTo>
                    <a:pt x="990" y="304"/>
                  </a:lnTo>
                  <a:lnTo>
                    <a:pt x="980" y="290"/>
                  </a:lnTo>
                  <a:lnTo>
                    <a:pt x="970" y="279"/>
                  </a:lnTo>
                  <a:lnTo>
                    <a:pt x="959" y="266"/>
                  </a:lnTo>
                  <a:lnTo>
                    <a:pt x="946" y="256"/>
                  </a:lnTo>
                  <a:lnTo>
                    <a:pt x="934" y="246"/>
                  </a:lnTo>
                  <a:lnTo>
                    <a:pt x="918" y="237"/>
                  </a:lnTo>
                  <a:lnTo>
                    <a:pt x="904" y="228"/>
                  </a:lnTo>
                  <a:lnTo>
                    <a:pt x="887" y="223"/>
                  </a:lnTo>
                  <a:lnTo>
                    <a:pt x="887" y="223"/>
                  </a:lnTo>
                  <a:lnTo>
                    <a:pt x="875" y="195"/>
                  </a:lnTo>
                  <a:lnTo>
                    <a:pt x="861" y="168"/>
                  </a:lnTo>
                  <a:lnTo>
                    <a:pt x="844" y="144"/>
                  </a:lnTo>
                  <a:lnTo>
                    <a:pt x="827" y="122"/>
                  </a:lnTo>
                  <a:lnTo>
                    <a:pt x="807" y="102"/>
                  </a:lnTo>
                  <a:lnTo>
                    <a:pt x="788" y="82"/>
                  </a:lnTo>
                  <a:lnTo>
                    <a:pt x="768" y="67"/>
                  </a:lnTo>
                  <a:lnTo>
                    <a:pt x="746" y="52"/>
                  </a:lnTo>
                  <a:lnTo>
                    <a:pt x="723" y="39"/>
                  </a:lnTo>
                  <a:lnTo>
                    <a:pt x="700" y="28"/>
                  </a:lnTo>
                  <a:lnTo>
                    <a:pt x="676" y="19"/>
                  </a:lnTo>
                  <a:lnTo>
                    <a:pt x="651" y="11"/>
                  </a:lnTo>
                  <a:lnTo>
                    <a:pt x="627" y="5"/>
                  </a:lnTo>
                  <a:lnTo>
                    <a:pt x="602" y="3"/>
                  </a:lnTo>
                  <a:lnTo>
                    <a:pt x="575" y="0"/>
                  </a:lnTo>
                  <a:lnTo>
                    <a:pt x="550" y="0"/>
                  </a:lnTo>
                  <a:lnTo>
                    <a:pt x="524" y="1"/>
                  </a:lnTo>
                  <a:lnTo>
                    <a:pt x="498" y="5"/>
                  </a:lnTo>
                  <a:lnTo>
                    <a:pt x="473" y="10"/>
                  </a:lnTo>
                  <a:lnTo>
                    <a:pt x="447" y="17"/>
                  </a:lnTo>
                  <a:lnTo>
                    <a:pt x="424" y="26"/>
                  </a:lnTo>
                  <a:lnTo>
                    <a:pt x="398" y="36"/>
                  </a:lnTo>
                  <a:lnTo>
                    <a:pt x="376" y="49"/>
                  </a:lnTo>
                  <a:lnTo>
                    <a:pt x="352" y="61"/>
                  </a:lnTo>
                  <a:lnTo>
                    <a:pt x="331" y="78"/>
                  </a:lnTo>
                  <a:lnTo>
                    <a:pt x="310" y="95"/>
                  </a:lnTo>
                  <a:lnTo>
                    <a:pt x="289" y="113"/>
                  </a:lnTo>
                  <a:lnTo>
                    <a:pt x="271" y="134"/>
                  </a:lnTo>
                  <a:lnTo>
                    <a:pt x="253" y="157"/>
                  </a:lnTo>
                  <a:lnTo>
                    <a:pt x="236" y="181"/>
                  </a:lnTo>
                  <a:lnTo>
                    <a:pt x="222" y="207"/>
                  </a:lnTo>
                  <a:lnTo>
                    <a:pt x="208" y="234"/>
                  </a:lnTo>
                  <a:lnTo>
                    <a:pt x="208" y="234"/>
                  </a:lnTo>
                  <a:lnTo>
                    <a:pt x="192" y="234"/>
                  </a:lnTo>
                  <a:lnTo>
                    <a:pt x="178" y="235"/>
                  </a:lnTo>
                  <a:lnTo>
                    <a:pt x="164" y="238"/>
                  </a:lnTo>
                  <a:lnTo>
                    <a:pt x="152" y="241"/>
                  </a:lnTo>
                  <a:lnTo>
                    <a:pt x="139" y="245"/>
                  </a:lnTo>
                  <a:lnTo>
                    <a:pt x="126" y="251"/>
                  </a:lnTo>
                  <a:lnTo>
                    <a:pt x="115" y="256"/>
                  </a:lnTo>
                  <a:lnTo>
                    <a:pt x="105" y="262"/>
                  </a:lnTo>
                  <a:lnTo>
                    <a:pt x="96" y="269"/>
                  </a:lnTo>
                  <a:lnTo>
                    <a:pt x="86" y="277"/>
                  </a:lnTo>
                  <a:lnTo>
                    <a:pt x="69" y="294"/>
                  </a:lnTo>
                  <a:lnTo>
                    <a:pt x="54" y="312"/>
                  </a:lnTo>
                  <a:lnTo>
                    <a:pt x="41" y="333"/>
                  </a:lnTo>
                  <a:lnTo>
                    <a:pt x="30" y="357"/>
                  </a:lnTo>
                  <a:lnTo>
                    <a:pt x="21" y="381"/>
                  </a:lnTo>
                  <a:lnTo>
                    <a:pt x="14" y="405"/>
                  </a:lnTo>
                  <a:lnTo>
                    <a:pt x="9" y="431"/>
                  </a:lnTo>
                  <a:lnTo>
                    <a:pt x="5" y="457"/>
                  </a:lnTo>
                  <a:lnTo>
                    <a:pt x="2" y="483"/>
                  </a:lnTo>
                  <a:lnTo>
                    <a:pt x="0" y="508"/>
                  </a:lnTo>
                  <a:lnTo>
                    <a:pt x="0" y="534"/>
                  </a:lnTo>
                  <a:lnTo>
                    <a:pt x="141" y="534"/>
                  </a:lnTo>
                  <a:lnTo>
                    <a:pt x="141" y="534"/>
                  </a:lnTo>
                  <a:lnTo>
                    <a:pt x="135" y="521"/>
                  </a:lnTo>
                  <a:lnTo>
                    <a:pt x="131" y="507"/>
                  </a:lnTo>
                  <a:lnTo>
                    <a:pt x="128" y="492"/>
                  </a:lnTo>
                  <a:lnTo>
                    <a:pt x="126" y="478"/>
                  </a:lnTo>
                  <a:lnTo>
                    <a:pt x="126" y="478"/>
                  </a:lnTo>
                  <a:lnTo>
                    <a:pt x="128" y="464"/>
                  </a:lnTo>
                  <a:lnTo>
                    <a:pt x="129" y="451"/>
                  </a:lnTo>
                  <a:lnTo>
                    <a:pt x="134" y="438"/>
                  </a:lnTo>
                  <a:lnTo>
                    <a:pt x="138" y="426"/>
                  </a:lnTo>
                  <a:lnTo>
                    <a:pt x="143" y="415"/>
                  </a:lnTo>
                  <a:lnTo>
                    <a:pt x="150" y="405"/>
                  </a:lnTo>
                  <a:lnTo>
                    <a:pt x="157" y="394"/>
                  </a:lnTo>
                  <a:lnTo>
                    <a:pt x="167" y="385"/>
                  </a:lnTo>
                  <a:lnTo>
                    <a:pt x="177" y="377"/>
                  </a:lnTo>
                  <a:lnTo>
                    <a:pt x="187" y="368"/>
                  </a:lnTo>
                  <a:lnTo>
                    <a:pt x="198" y="363"/>
                  </a:lnTo>
                  <a:lnTo>
                    <a:pt x="211" y="357"/>
                  </a:lnTo>
                  <a:lnTo>
                    <a:pt x="223" y="353"/>
                  </a:lnTo>
                  <a:lnTo>
                    <a:pt x="236" y="349"/>
                  </a:lnTo>
                  <a:lnTo>
                    <a:pt x="250" y="347"/>
                  </a:lnTo>
                  <a:lnTo>
                    <a:pt x="262" y="347"/>
                  </a:lnTo>
                  <a:lnTo>
                    <a:pt x="262" y="347"/>
                  </a:lnTo>
                  <a:lnTo>
                    <a:pt x="276" y="347"/>
                  </a:lnTo>
                  <a:lnTo>
                    <a:pt x="290" y="349"/>
                  </a:lnTo>
                  <a:lnTo>
                    <a:pt x="303" y="353"/>
                  </a:lnTo>
                  <a:lnTo>
                    <a:pt x="316" y="357"/>
                  </a:lnTo>
                  <a:lnTo>
                    <a:pt x="328" y="363"/>
                  </a:lnTo>
                  <a:lnTo>
                    <a:pt x="339" y="368"/>
                  </a:lnTo>
                  <a:lnTo>
                    <a:pt x="349" y="377"/>
                  </a:lnTo>
                  <a:lnTo>
                    <a:pt x="359" y="385"/>
                  </a:lnTo>
                  <a:lnTo>
                    <a:pt x="369" y="394"/>
                  </a:lnTo>
                  <a:lnTo>
                    <a:pt x="376" y="405"/>
                  </a:lnTo>
                  <a:lnTo>
                    <a:pt x="383" y="415"/>
                  </a:lnTo>
                  <a:lnTo>
                    <a:pt x="389" y="426"/>
                  </a:lnTo>
                  <a:lnTo>
                    <a:pt x="393" y="438"/>
                  </a:lnTo>
                  <a:lnTo>
                    <a:pt x="397" y="451"/>
                  </a:lnTo>
                  <a:lnTo>
                    <a:pt x="398" y="464"/>
                  </a:lnTo>
                  <a:lnTo>
                    <a:pt x="400" y="478"/>
                  </a:lnTo>
                  <a:lnTo>
                    <a:pt x="400" y="478"/>
                  </a:lnTo>
                  <a:lnTo>
                    <a:pt x="398" y="492"/>
                  </a:lnTo>
                  <a:lnTo>
                    <a:pt x="396" y="507"/>
                  </a:lnTo>
                  <a:lnTo>
                    <a:pt x="391" y="521"/>
                  </a:lnTo>
                  <a:lnTo>
                    <a:pt x="386" y="534"/>
                  </a:lnTo>
                  <a:lnTo>
                    <a:pt x="722" y="534"/>
                  </a:lnTo>
                  <a:lnTo>
                    <a:pt x="722" y="534"/>
                  </a:lnTo>
                  <a:lnTo>
                    <a:pt x="716" y="521"/>
                  </a:lnTo>
                  <a:lnTo>
                    <a:pt x="712" y="507"/>
                  </a:lnTo>
                  <a:lnTo>
                    <a:pt x="709" y="492"/>
                  </a:lnTo>
                  <a:lnTo>
                    <a:pt x="708" y="478"/>
                  </a:lnTo>
                  <a:lnTo>
                    <a:pt x="708" y="478"/>
                  </a:lnTo>
                  <a:lnTo>
                    <a:pt x="709" y="464"/>
                  </a:lnTo>
                  <a:lnTo>
                    <a:pt x="711" y="451"/>
                  </a:lnTo>
                  <a:lnTo>
                    <a:pt x="715" y="438"/>
                  </a:lnTo>
                  <a:lnTo>
                    <a:pt x="719" y="426"/>
                  </a:lnTo>
                  <a:lnTo>
                    <a:pt x="725" y="415"/>
                  </a:lnTo>
                  <a:lnTo>
                    <a:pt x="732" y="405"/>
                  </a:lnTo>
                  <a:lnTo>
                    <a:pt x="739" y="394"/>
                  </a:lnTo>
                  <a:lnTo>
                    <a:pt x="749" y="385"/>
                  </a:lnTo>
                  <a:lnTo>
                    <a:pt x="758" y="377"/>
                  </a:lnTo>
                  <a:lnTo>
                    <a:pt x="768" y="368"/>
                  </a:lnTo>
                  <a:lnTo>
                    <a:pt x="779" y="363"/>
                  </a:lnTo>
                  <a:lnTo>
                    <a:pt x="792" y="357"/>
                  </a:lnTo>
                  <a:lnTo>
                    <a:pt x="805" y="353"/>
                  </a:lnTo>
                  <a:lnTo>
                    <a:pt x="817" y="349"/>
                  </a:lnTo>
                  <a:lnTo>
                    <a:pt x="831" y="347"/>
                  </a:lnTo>
                  <a:lnTo>
                    <a:pt x="844" y="347"/>
                  </a:lnTo>
                  <a:lnTo>
                    <a:pt x="844" y="347"/>
                  </a:lnTo>
                  <a:lnTo>
                    <a:pt x="858" y="347"/>
                  </a:lnTo>
                  <a:lnTo>
                    <a:pt x="871" y="349"/>
                  </a:lnTo>
                  <a:lnTo>
                    <a:pt x="883" y="351"/>
                  </a:lnTo>
                  <a:lnTo>
                    <a:pt x="894" y="356"/>
                  </a:lnTo>
                  <a:lnTo>
                    <a:pt x="907" y="361"/>
                  </a:lnTo>
                  <a:lnTo>
                    <a:pt x="917" y="367"/>
                  </a:lnTo>
                  <a:lnTo>
                    <a:pt x="928" y="374"/>
                  </a:lnTo>
                  <a:lnTo>
                    <a:pt x="936" y="381"/>
                  </a:lnTo>
                  <a:lnTo>
                    <a:pt x="946" y="389"/>
                  </a:lnTo>
                  <a:lnTo>
                    <a:pt x="953" y="399"/>
                  </a:lnTo>
                  <a:lnTo>
                    <a:pt x="960" y="409"/>
                  </a:lnTo>
                  <a:lnTo>
                    <a:pt x="967" y="419"/>
                  </a:lnTo>
                  <a:lnTo>
                    <a:pt x="971" y="430"/>
                  </a:lnTo>
                  <a:lnTo>
                    <a:pt x="976" y="441"/>
                  </a:lnTo>
                  <a:lnTo>
                    <a:pt x="978" y="454"/>
                  </a:lnTo>
                  <a:lnTo>
                    <a:pt x="980" y="465"/>
                  </a:lnTo>
                  <a:lnTo>
                    <a:pt x="980" y="465"/>
                  </a:lnTo>
                  <a:lnTo>
                    <a:pt x="981" y="476"/>
                  </a:lnTo>
                  <a:lnTo>
                    <a:pt x="981" y="476"/>
                  </a:lnTo>
                  <a:lnTo>
                    <a:pt x="981" y="478"/>
                  </a:lnTo>
                  <a:lnTo>
                    <a:pt x="981" y="478"/>
                  </a:lnTo>
                  <a:lnTo>
                    <a:pt x="980" y="492"/>
                  </a:lnTo>
                  <a:lnTo>
                    <a:pt x="977" y="507"/>
                  </a:lnTo>
                  <a:lnTo>
                    <a:pt x="973" y="521"/>
                  </a:lnTo>
                  <a:lnTo>
                    <a:pt x="967" y="534"/>
                  </a:lnTo>
                  <a:lnTo>
                    <a:pt x="1040" y="534"/>
                  </a:lnTo>
                  <a:lnTo>
                    <a:pt x="1040" y="534"/>
                  </a:lnTo>
                  <a:lnTo>
                    <a:pt x="1041" y="521"/>
                  </a:lnTo>
                  <a:lnTo>
                    <a:pt x="1041" y="521"/>
                  </a:lnTo>
                  <a:lnTo>
                    <a:pt x="1050" y="518"/>
                  </a:lnTo>
                  <a:lnTo>
                    <a:pt x="1055" y="515"/>
                  </a:lnTo>
                  <a:lnTo>
                    <a:pt x="1061" y="510"/>
                  </a:lnTo>
                  <a:lnTo>
                    <a:pt x="1064" y="503"/>
                  </a:lnTo>
                  <a:lnTo>
                    <a:pt x="1067" y="496"/>
                  </a:lnTo>
                  <a:lnTo>
                    <a:pt x="1068" y="486"/>
                  </a:lnTo>
                  <a:lnTo>
                    <a:pt x="1068" y="464"/>
                  </a:lnTo>
                  <a:lnTo>
                    <a:pt x="1068" y="464"/>
                  </a:lnTo>
                  <a:close/>
                  <a:moveTo>
                    <a:pt x="530" y="258"/>
                  </a:moveTo>
                  <a:lnTo>
                    <a:pt x="288" y="258"/>
                  </a:lnTo>
                  <a:lnTo>
                    <a:pt x="288" y="258"/>
                  </a:lnTo>
                  <a:lnTo>
                    <a:pt x="286" y="255"/>
                  </a:lnTo>
                  <a:lnTo>
                    <a:pt x="286" y="255"/>
                  </a:lnTo>
                  <a:lnTo>
                    <a:pt x="288" y="239"/>
                  </a:lnTo>
                  <a:lnTo>
                    <a:pt x="292" y="224"/>
                  </a:lnTo>
                  <a:lnTo>
                    <a:pt x="297" y="209"/>
                  </a:lnTo>
                  <a:lnTo>
                    <a:pt x="306" y="195"/>
                  </a:lnTo>
                  <a:lnTo>
                    <a:pt x="316" y="179"/>
                  </a:lnTo>
                  <a:lnTo>
                    <a:pt x="327" y="165"/>
                  </a:lnTo>
                  <a:lnTo>
                    <a:pt x="341" y="151"/>
                  </a:lnTo>
                  <a:lnTo>
                    <a:pt x="356" y="137"/>
                  </a:lnTo>
                  <a:lnTo>
                    <a:pt x="373" y="124"/>
                  </a:lnTo>
                  <a:lnTo>
                    <a:pt x="391" y="113"/>
                  </a:lnTo>
                  <a:lnTo>
                    <a:pt x="412" y="103"/>
                  </a:lnTo>
                  <a:lnTo>
                    <a:pt x="433" y="94"/>
                  </a:lnTo>
                  <a:lnTo>
                    <a:pt x="456" y="85"/>
                  </a:lnTo>
                  <a:lnTo>
                    <a:pt x="480" y="80"/>
                  </a:lnTo>
                  <a:lnTo>
                    <a:pt x="505" y="75"/>
                  </a:lnTo>
                  <a:lnTo>
                    <a:pt x="530" y="73"/>
                  </a:lnTo>
                  <a:lnTo>
                    <a:pt x="530" y="258"/>
                  </a:lnTo>
                  <a:close/>
                  <a:moveTo>
                    <a:pt x="589" y="258"/>
                  </a:moveTo>
                  <a:lnTo>
                    <a:pt x="589" y="74"/>
                  </a:lnTo>
                  <a:lnTo>
                    <a:pt x="589" y="74"/>
                  </a:lnTo>
                  <a:lnTo>
                    <a:pt x="614" y="77"/>
                  </a:lnTo>
                  <a:lnTo>
                    <a:pt x="637" y="82"/>
                  </a:lnTo>
                  <a:lnTo>
                    <a:pt x="659" y="89"/>
                  </a:lnTo>
                  <a:lnTo>
                    <a:pt x="679" y="98"/>
                  </a:lnTo>
                  <a:lnTo>
                    <a:pt x="698" y="108"/>
                  </a:lnTo>
                  <a:lnTo>
                    <a:pt x="718" y="117"/>
                  </a:lnTo>
                  <a:lnTo>
                    <a:pt x="735" y="130"/>
                  </a:lnTo>
                  <a:lnTo>
                    <a:pt x="750" y="143"/>
                  </a:lnTo>
                  <a:lnTo>
                    <a:pt x="764" y="155"/>
                  </a:lnTo>
                  <a:lnTo>
                    <a:pt x="777" y="169"/>
                  </a:lnTo>
                  <a:lnTo>
                    <a:pt x="788" y="183"/>
                  </a:lnTo>
                  <a:lnTo>
                    <a:pt x="796" y="199"/>
                  </a:lnTo>
                  <a:lnTo>
                    <a:pt x="805" y="213"/>
                  </a:lnTo>
                  <a:lnTo>
                    <a:pt x="810" y="228"/>
                  </a:lnTo>
                  <a:lnTo>
                    <a:pt x="814" y="242"/>
                  </a:lnTo>
                  <a:lnTo>
                    <a:pt x="816" y="258"/>
                  </a:lnTo>
                  <a:lnTo>
                    <a:pt x="58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0" name="Freeform 29"/>
            <p:cNvSpPr>
              <a:spLocks noEditPoints="1"/>
            </p:cNvSpPr>
            <p:nvPr/>
          </p:nvSpPr>
          <p:spPr bwMode="auto">
            <a:xfrm>
              <a:off x="4641851" y="312738"/>
              <a:ext cx="122238" cy="115888"/>
            </a:xfrm>
            <a:custGeom>
              <a:avLst/>
              <a:gdLst>
                <a:gd name="T0" fmla="*/ 115 w 231"/>
                <a:gd name="T1" fmla="*/ 0 h 221"/>
                <a:gd name="T2" fmla="*/ 92 w 231"/>
                <a:gd name="T3" fmla="*/ 1 h 221"/>
                <a:gd name="T4" fmla="*/ 70 w 231"/>
                <a:gd name="T5" fmla="*/ 8 h 221"/>
                <a:gd name="T6" fmla="*/ 50 w 231"/>
                <a:gd name="T7" fmla="*/ 18 h 221"/>
                <a:gd name="T8" fmla="*/ 34 w 231"/>
                <a:gd name="T9" fmla="*/ 32 h 221"/>
                <a:gd name="T10" fmla="*/ 20 w 231"/>
                <a:gd name="T11" fmla="*/ 48 h 221"/>
                <a:gd name="T12" fmla="*/ 8 w 231"/>
                <a:gd name="T13" fmla="*/ 67 h 221"/>
                <a:gd name="T14" fmla="*/ 1 w 231"/>
                <a:gd name="T15" fmla="*/ 88 h 221"/>
                <a:gd name="T16" fmla="*/ 0 w 231"/>
                <a:gd name="T17" fmla="*/ 111 h 221"/>
                <a:gd name="T18" fmla="*/ 0 w 231"/>
                <a:gd name="T19" fmla="*/ 122 h 221"/>
                <a:gd name="T20" fmla="*/ 4 w 231"/>
                <a:gd name="T21" fmla="*/ 143 h 221"/>
                <a:gd name="T22" fmla="*/ 14 w 231"/>
                <a:gd name="T23" fmla="*/ 162 h 221"/>
                <a:gd name="T24" fmla="*/ 27 w 231"/>
                <a:gd name="T25" fmla="*/ 181 h 221"/>
                <a:gd name="T26" fmla="*/ 42 w 231"/>
                <a:gd name="T27" fmla="*/ 195 h 221"/>
                <a:gd name="T28" fmla="*/ 60 w 231"/>
                <a:gd name="T29" fmla="*/ 207 h 221"/>
                <a:gd name="T30" fmla="*/ 81 w 231"/>
                <a:gd name="T31" fmla="*/ 216 h 221"/>
                <a:gd name="T32" fmla="*/ 104 w 231"/>
                <a:gd name="T33" fmla="*/ 220 h 221"/>
                <a:gd name="T34" fmla="*/ 115 w 231"/>
                <a:gd name="T35" fmla="*/ 221 h 221"/>
                <a:gd name="T36" fmla="*/ 139 w 231"/>
                <a:gd name="T37" fmla="*/ 218 h 221"/>
                <a:gd name="T38" fmla="*/ 161 w 231"/>
                <a:gd name="T39" fmla="*/ 211 h 221"/>
                <a:gd name="T40" fmla="*/ 181 w 231"/>
                <a:gd name="T41" fmla="*/ 202 h 221"/>
                <a:gd name="T42" fmla="*/ 198 w 231"/>
                <a:gd name="T43" fmla="*/ 188 h 221"/>
                <a:gd name="T44" fmla="*/ 212 w 231"/>
                <a:gd name="T45" fmla="*/ 172 h 221"/>
                <a:gd name="T46" fmla="*/ 223 w 231"/>
                <a:gd name="T47" fmla="*/ 153 h 221"/>
                <a:gd name="T48" fmla="*/ 228 w 231"/>
                <a:gd name="T49" fmla="*/ 132 h 221"/>
                <a:gd name="T50" fmla="*/ 231 w 231"/>
                <a:gd name="T51" fmla="*/ 111 h 221"/>
                <a:gd name="T52" fmla="*/ 231 w 231"/>
                <a:gd name="T53" fmla="*/ 98 h 221"/>
                <a:gd name="T54" fmla="*/ 226 w 231"/>
                <a:gd name="T55" fmla="*/ 77 h 221"/>
                <a:gd name="T56" fmla="*/ 217 w 231"/>
                <a:gd name="T57" fmla="*/ 57 h 221"/>
                <a:gd name="T58" fmla="*/ 205 w 231"/>
                <a:gd name="T59" fmla="*/ 39 h 221"/>
                <a:gd name="T60" fmla="*/ 189 w 231"/>
                <a:gd name="T61" fmla="*/ 25 h 221"/>
                <a:gd name="T62" fmla="*/ 171 w 231"/>
                <a:gd name="T63" fmla="*/ 13 h 221"/>
                <a:gd name="T64" fmla="*/ 150 w 231"/>
                <a:gd name="T65" fmla="*/ 4 h 221"/>
                <a:gd name="T66" fmla="*/ 128 w 231"/>
                <a:gd name="T67" fmla="*/ 0 h 221"/>
                <a:gd name="T68" fmla="*/ 115 w 231"/>
                <a:gd name="T69" fmla="*/ 0 h 221"/>
                <a:gd name="T70" fmla="*/ 116 w 231"/>
                <a:gd name="T71" fmla="*/ 153 h 221"/>
                <a:gd name="T72" fmla="*/ 98 w 231"/>
                <a:gd name="T73" fmla="*/ 148 h 221"/>
                <a:gd name="T74" fmla="*/ 84 w 231"/>
                <a:gd name="T75" fmla="*/ 139 h 221"/>
                <a:gd name="T76" fmla="*/ 74 w 231"/>
                <a:gd name="T77" fmla="*/ 125 h 221"/>
                <a:gd name="T78" fmla="*/ 71 w 231"/>
                <a:gd name="T79" fmla="*/ 108 h 221"/>
                <a:gd name="T80" fmla="*/ 71 w 231"/>
                <a:gd name="T81" fmla="*/ 98 h 221"/>
                <a:gd name="T82" fmla="*/ 78 w 231"/>
                <a:gd name="T83" fmla="*/ 83 h 221"/>
                <a:gd name="T84" fmla="*/ 91 w 231"/>
                <a:gd name="T85" fmla="*/ 70 h 221"/>
                <a:gd name="T86" fmla="*/ 107 w 231"/>
                <a:gd name="T87" fmla="*/ 63 h 221"/>
                <a:gd name="T88" fmla="*/ 116 w 231"/>
                <a:gd name="T89" fmla="*/ 62 h 221"/>
                <a:gd name="T90" fmla="*/ 133 w 231"/>
                <a:gd name="T91" fmla="*/ 66 h 221"/>
                <a:gd name="T92" fmla="*/ 147 w 231"/>
                <a:gd name="T93" fmla="*/ 76 h 221"/>
                <a:gd name="T94" fmla="*/ 157 w 231"/>
                <a:gd name="T95" fmla="*/ 90 h 221"/>
                <a:gd name="T96" fmla="*/ 161 w 231"/>
                <a:gd name="T97" fmla="*/ 108 h 221"/>
                <a:gd name="T98" fmla="*/ 160 w 231"/>
                <a:gd name="T99" fmla="*/ 116 h 221"/>
                <a:gd name="T100" fmla="*/ 153 w 231"/>
                <a:gd name="T101" fmla="*/ 132 h 221"/>
                <a:gd name="T102" fmla="*/ 142 w 231"/>
                <a:gd name="T103" fmla="*/ 144 h 221"/>
                <a:gd name="T104" fmla="*/ 125 w 231"/>
                <a:gd name="T105" fmla="*/ 151 h 221"/>
                <a:gd name="T106" fmla="*/ 116 w 231"/>
                <a:gd name="T107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1" h="221">
                  <a:moveTo>
                    <a:pt x="115" y="0"/>
                  </a:moveTo>
                  <a:lnTo>
                    <a:pt x="115" y="0"/>
                  </a:lnTo>
                  <a:lnTo>
                    <a:pt x="104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4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4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4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20" y="172"/>
                  </a:lnTo>
                  <a:lnTo>
                    <a:pt x="27" y="181"/>
                  </a:lnTo>
                  <a:lnTo>
                    <a:pt x="34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4" y="220"/>
                  </a:lnTo>
                  <a:lnTo>
                    <a:pt x="115" y="221"/>
                  </a:lnTo>
                  <a:lnTo>
                    <a:pt x="115" y="221"/>
                  </a:lnTo>
                  <a:lnTo>
                    <a:pt x="128" y="220"/>
                  </a:lnTo>
                  <a:lnTo>
                    <a:pt x="139" y="218"/>
                  </a:lnTo>
                  <a:lnTo>
                    <a:pt x="150" y="216"/>
                  </a:lnTo>
                  <a:lnTo>
                    <a:pt x="161" y="211"/>
                  </a:lnTo>
                  <a:lnTo>
                    <a:pt x="171" y="207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8" y="188"/>
                  </a:lnTo>
                  <a:lnTo>
                    <a:pt x="205" y="181"/>
                  </a:lnTo>
                  <a:lnTo>
                    <a:pt x="212" y="172"/>
                  </a:lnTo>
                  <a:lnTo>
                    <a:pt x="217" y="162"/>
                  </a:lnTo>
                  <a:lnTo>
                    <a:pt x="223" y="153"/>
                  </a:lnTo>
                  <a:lnTo>
                    <a:pt x="226" y="143"/>
                  </a:lnTo>
                  <a:lnTo>
                    <a:pt x="228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8" y="88"/>
                  </a:lnTo>
                  <a:lnTo>
                    <a:pt x="226" y="77"/>
                  </a:lnTo>
                  <a:lnTo>
                    <a:pt x="223" y="67"/>
                  </a:lnTo>
                  <a:lnTo>
                    <a:pt x="217" y="57"/>
                  </a:lnTo>
                  <a:lnTo>
                    <a:pt x="212" y="48"/>
                  </a:lnTo>
                  <a:lnTo>
                    <a:pt x="205" y="39"/>
                  </a:lnTo>
                  <a:lnTo>
                    <a:pt x="198" y="32"/>
                  </a:lnTo>
                  <a:lnTo>
                    <a:pt x="189" y="25"/>
                  </a:lnTo>
                  <a:lnTo>
                    <a:pt x="181" y="18"/>
                  </a:lnTo>
                  <a:lnTo>
                    <a:pt x="171" y="13"/>
                  </a:lnTo>
                  <a:lnTo>
                    <a:pt x="161" y="8"/>
                  </a:lnTo>
                  <a:lnTo>
                    <a:pt x="150" y="4"/>
                  </a:lnTo>
                  <a:lnTo>
                    <a:pt x="139" y="1"/>
                  </a:lnTo>
                  <a:lnTo>
                    <a:pt x="128" y="0"/>
                  </a:lnTo>
                  <a:lnTo>
                    <a:pt x="115" y="0"/>
                  </a:lnTo>
                  <a:lnTo>
                    <a:pt x="115" y="0"/>
                  </a:lnTo>
                  <a:close/>
                  <a:moveTo>
                    <a:pt x="116" y="153"/>
                  </a:moveTo>
                  <a:lnTo>
                    <a:pt x="116" y="153"/>
                  </a:lnTo>
                  <a:lnTo>
                    <a:pt x="107" y="151"/>
                  </a:lnTo>
                  <a:lnTo>
                    <a:pt x="98" y="148"/>
                  </a:lnTo>
                  <a:lnTo>
                    <a:pt x="91" y="144"/>
                  </a:lnTo>
                  <a:lnTo>
                    <a:pt x="84" y="139"/>
                  </a:lnTo>
                  <a:lnTo>
                    <a:pt x="78" y="132"/>
                  </a:lnTo>
                  <a:lnTo>
                    <a:pt x="74" y="125"/>
                  </a:lnTo>
                  <a:lnTo>
                    <a:pt x="71" y="116"/>
                  </a:lnTo>
                  <a:lnTo>
                    <a:pt x="71" y="108"/>
                  </a:lnTo>
                  <a:lnTo>
                    <a:pt x="71" y="108"/>
                  </a:lnTo>
                  <a:lnTo>
                    <a:pt x="71" y="98"/>
                  </a:lnTo>
                  <a:lnTo>
                    <a:pt x="74" y="90"/>
                  </a:lnTo>
                  <a:lnTo>
                    <a:pt x="78" y="83"/>
                  </a:lnTo>
                  <a:lnTo>
                    <a:pt x="84" y="76"/>
                  </a:lnTo>
                  <a:lnTo>
                    <a:pt x="91" y="70"/>
                  </a:lnTo>
                  <a:lnTo>
                    <a:pt x="98" y="66"/>
                  </a:lnTo>
                  <a:lnTo>
                    <a:pt x="107" y="63"/>
                  </a:lnTo>
                  <a:lnTo>
                    <a:pt x="116" y="62"/>
                  </a:lnTo>
                  <a:lnTo>
                    <a:pt x="116" y="62"/>
                  </a:lnTo>
                  <a:lnTo>
                    <a:pt x="125" y="63"/>
                  </a:lnTo>
                  <a:lnTo>
                    <a:pt x="133" y="66"/>
                  </a:lnTo>
                  <a:lnTo>
                    <a:pt x="142" y="70"/>
                  </a:lnTo>
                  <a:lnTo>
                    <a:pt x="147" y="76"/>
                  </a:lnTo>
                  <a:lnTo>
                    <a:pt x="153" y="83"/>
                  </a:lnTo>
                  <a:lnTo>
                    <a:pt x="157" y="90"/>
                  </a:lnTo>
                  <a:lnTo>
                    <a:pt x="160" y="98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0" y="116"/>
                  </a:lnTo>
                  <a:lnTo>
                    <a:pt x="157" y="125"/>
                  </a:lnTo>
                  <a:lnTo>
                    <a:pt x="153" y="132"/>
                  </a:lnTo>
                  <a:lnTo>
                    <a:pt x="147" y="139"/>
                  </a:lnTo>
                  <a:lnTo>
                    <a:pt x="142" y="144"/>
                  </a:lnTo>
                  <a:lnTo>
                    <a:pt x="133" y="148"/>
                  </a:lnTo>
                  <a:lnTo>
                    <a:pt x="125" y="151"/>
                  </a:lnTo>
                  <a:lnTo>
                    <a:pt x="116" y="153"/>
                  </a:lnTo>
                  <a:lnTo>
                    <a:pt x="116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1" name="Freeform 30"/>
            <p:cNvSpPr>
              <a:spLocks noEditPoints="1"/>
            </p:cNvSpPr>
            <p:nvPr/>
          </p:nvSpPr>
          <p:spPr bwMode="auto">
            <a:xfrm>
              <a:off x="4333876" y="312738"/>
              <a:ext cx="122238" cy="115888"/>
            </a:xfrm>
            <a:custGeom>
              <a:avLst/>
              <a:gdLst>
                <a:gd name="T0" fmla="*/ 114 w 231"/>
                <a:gd name="T1" fmla="*/ 0 h 221"/>
                <a:gd name="T2" fmla="*/ 92 w 231"/>
                <a:gd name="T3" fmla="*/ 1 h 221"/>
                <a:gd name="T4" fmla="*/ 70 w 231"/>
                <a:gd name="T5" fmla="*/ 8 h 221"/>
                <a:gd name="T6" fmla="*/ 50 w 231"/>
                <a:gd name="T7" fmla="*/ 18 h 221"/>
                <a:gd name="T8" fmla="*/ 33 w 231"/>
                <a:gd name="T9" fmla="*/ 32 h 221"/>
                <a:gd name="T10" fmla="*/ 19 w 231"/>
                <a:gd name="T11" fmla="*/ 48 h 221"/>
                <a:gd name="T12" fmla="*/ 8 w 231"/>
                <a:gd name="T13" fmla="*/ 67 h 221"/>
                <a:gd name="T14" fmla="*/ 1 w 231"/>
                <a:gd name="T15" fmla="*/ 88 h 221"/>
                <a:gd name="T16" fmla="*/ 0 w 231"/>
                <a:gd name="T17" fmla="*/ 111 h 221"/>
                <a:gd name="T18" fmla="*/ 0 w 231"/>
                <a:gd name="T19" fmla="*/ 122 h 221"/>
                <a:gd name="T20" fmla="*/ 5 w 231"/>
                <a:gd name="T21" fmla="*/ 143 h 221"/>
                <a:gd name="T22" fmla="*/ 14 w 231"/>
                <a:gd name="T23" fmla="*/ 162 h 221"/>
                <a:gd name="T24" fmla="*/ 26 w 231"/>
                <a:gd name="T25" fmla="*/ 181 h 221"/>
                <a:gd name="T26" fmla="*/ 42 w 231"/>
                <a:gd name="T27" fmla="*/ 195 h 221"/>
                <a:gd name="T28" fmla="*/ 60 w 231"/>
                <a:gd name="T29" fmla="*/ 207 h 221"/>
                <a:gd name="T30" fmla="*/ 81 w 231"/>
                <a:gd name="T31" fmla="*/ 216 h 221"/>
                <a:gd name="T32" fmla="*/ 103 w 231"/>
                <a:gd name="T33" fmla="*/ 220 h 221"/>
                <a:gd name="T34" fmla="*/ 114 w 231"/>
                <a:gd name="T35" fmla="*/ 221 h 221"/>
                <a:gd name="T36" fmla="*/ 138 w 231"/>
                <a:gd name="T37" fmla="*/ 218 h 221"/>
                <a:gd name="T38" fmla="*/ 161 w 231"/>
                <a:gd name="T39" fmla="*/ 211 h 221"/>
                <a:gd name="T40" fmla="*/ 180 w 231"/>
                <a:gd name="T41" fmla="*/ 202 h 221"/>
                <a:gd name="T42" fmla="*/ 197 w 231"/>
                <a:gd name="T43" fmla="*/ 188 h 221"/>
                <a:gd name="T44" fmla="*/ 211 w 231"/>
                <a:gd name="T45" fmla="*/ 172 h 221"/>
                <a:gd name="T46" fmla="*/ 222 w 231"/>
                <a:gd name="T47" fmla="*/ 153 h 221"/>
                <a:gd name="T48" fmla="*/ 229 w 231"/>
                <a:gd name="T49" fmla="*/ 132 h 221"/>
                <a:gd name="T50" fmla="*/ 231 w 231"/>
                <a:gd name="T51" fmla="*/ 111 h 221"/>
                <a:gd name="T52" fmla="*/ 231 w 231"/>
                <a:gd name="T53" fmla="*/ 98 h 221"/>
                <a:gd name="T54" fmla="*/ 225 w 231"/>
                <a:gd name="T55" fmla="*/ 77 h 221"/>
                <a:gd name="T56" fmla="*/ 217 w 231"/>
                <a:gd name="T57" fmla="*/ 57 h 221"/>
                <a:gd name="T58" fmla="*/ 204 w 231"/>
                <a:gd name="T59" fmla="*/ 39 h 221"/>
                <a:gd name="T60" fmla="*/ 189 w 231"/>
                <a:gd name="T61" fmla="*/ 25 h 221"/>
                <a:gd name="T62" fmla="*/ 170 w 231"/>
                <a:gd name="T63" fmla="*/ 13 h 221"/>
                <a:gd name="T64" fmla="*/ 149 w 231"/>
                <a:gd name="T65" fmla="*/ 4 h 221"/>
                <a:gd name="T66" fmla="*/ 127 w 231"/>
                <a:gd name="T67" fmla="*/ 0 h 221"/>
                <a:gd name="T68" fmla="*/ 114 w 231"/>
                <a:gd name="T69" fmla="*/ 0 h 221"/>
                <a:gd name="T70" fmla="*/ 110 w 231"/>
                <a:gd name="T71" fmla="*/ 153 h 221"/>
                <a:gd name="T72" fmla="*/ 92 w 231"/>
                <a:gd name="T73" fmla="*/ 148 h 221"/>
                <a:gd name="T74" fmla="*/ 78 w 231"/>
                <a:gd name="T75" fmla="*/ 139 h 221"/>
                <a:gd name="T76" fmla="*/ 68 w 231"/>
                <a:gd name="T77" fmla="*/ 125 h 221"/>
                <a:gd name="T78" fmla="*/ 65 w 231"/>
                <a:gd name="T79" fmla="*/ 108 h 221"/>
                <a:gd name="T80" fmla="*/ 65 w 231"/>
                <a:gd name="T81" fmla="*/ 98 h 221"/>
                <a:gd name="T82" fmla="*/ 72 w 231"/>
                <a:gd name="T83" fmla="*/ 83 h 221"/>
                <a:gd name="T84" fmla="*/ 85 w 231"/>
                <a:gd name="T85" fmla="*/ 70 h 221"/>
                <a:gd name="T86" fmla="*/ 100 w 231"/>
                <a:gd name="T87" fmla="*/ 63 h 221"/>
                <a:gd name="T88" fmla="*/ 110 w 231"/>
                <a:gd name="T89" fmla="*/ 62 h 221"/>
                <a:gd name="T90" fmla="*/ 127 w 231"/>
                <a:gd name="T91" fmla="*/ 66 h 221"/>
                <a:gd name="T92" fmla="*/ 142 w 231"/>
                <a:gd name="T93" fmla="*/ 76 h 221"/>
                <a:gd name="T94" fmla="*/ 152 w 231"/>
                <a:gd name="T95" fmla="*/ 90 h 221"/>
                <a:gd name="T96" fmla="*/ 155 w 231"/>
                <a:gd name="T97" fmla="*/ 108 h 221"/>
                <a:gd name="T98" fmla="*/ 154 w 231"/>
                <a:gd name="T99" fmla="*/ 116 h 221"/>
                <a:gd name="T100" fmla="*/ 148 w 231"/>
                <a:gd name="T101" fmla="*/ 132 h 221"/>
                <a:gd name="T102" fmla="*/ 135 w 231"/>
                <a:gd name="T103" fmla="*/ 144 h 221"/>
                <a:gd name="T104" fmla="*/ 119 w 231"/>
                <a:gd name="T105" fmla="*/ 151 h 221"/>
                <a:gd name="T106" fmla="*/ 110 w 231"/>
                <a:gd name="T107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1" h="221">
                  <a:moveTo>
                    <a:pt x="114" y="0"/>
                  </a:moveTo>
                  <a:lnTo>
                    <a:pt x="114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3" y="32"/>
                  </a:lnTo>
                  <a:lnTo>
                    <a:pt x="26" y="39"/>
                  </a:lnTo>
                  <a:lnTo>
                    <a:pt x="19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5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5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19" y="172"/>
                  </a:lnTo>
                  <a:lnTo>
                    <a:pt x="26" y="181"/>
                  </a:lnTo>
                  <a:lnTo>
                    <a:pt x="33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3" y="220"/>
                  </a:lnTo>
                  <a:lnTo>
                    <a:pt x="114" y="221"/>
                  </a:lnTo>
                  <a:lnTo>
                    <a:pt x="114" y="221"/>
                  </a:lnTo>
                  <a:lnTo>
                    <a:pt x="127" y="220"/>
                  </a:lnTo>
                  <a:lnTo>
                    <a:pt x="138" y="218"/>
                  </a:lnTo>
                  <a:lnTo>
                    <a:pt x="149" y="216"/>
                  </a:lnTo>
                  <a:lnTo>
                    <a:pt x="161" y="211"/>
                  </a:lnTo>
                  <a:lnTo>
                    <a:pt x="170" y="207"/>
                  </a:lnTo>
                  <a:lnTo>
                    <a:pt x="180" y="202"/>
                  </a:lnTo>
                  <a:lnTo>
                    <a:pt x="189" y="195"/>
                  </a:lnTo>
                  <a:lnTo>
                    <a:pt x="197" y="188"/>
                  </a:lnTo>
                  <a:lnTo>
                    <a:pt x="204" y="181"/>
                  </a:lnTo>
                  <a:lnTo>
                    <a:pt x="211" y="172"/>
                  </a:lnTo>
                  <a:lnTo>
                    <a:pt x="217" y="162"/>
                  </a:lnTo>
                  <a:lnTo>
                    <a:pt x="222" y="153"/>
                  </a:lnTo>
                  <a:lnTo>
                    <a:pt x="225" y="143"/>
                  </a:lnTo>
                  <a:lnTo>
                    <a:pt x="229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9" y="88"/>
                  </a:lnTo>
                  <a:lnTo>
                    <a:pt x="225" y="77"/>
                  </a:lnTo>
                  <a:lnTo>
                    <a:pt x="222" y="67"/>
                  </a:lnTo>
                  <a:lnTo>
                    <a:pt x="217" y="57"/>
                  </a:lnTo>
                  <a:lnTo>
                    <a:pt x="211" y="48"/>
                  </a:lnTo>
                  <a:lnTo>
                    <a:pt x="204" y="39"/>
                  </a:lnTo>
                  <a:lnTo>
                    <a:pt x="197" y="32"/>
                  </a:lnTo>
                  <a:lnTo>
                    <a:pt x="189" y="25"/>
                  </a:lnTo>
                  <a:lnTo>
                    <a:pt x="180" y="18"/>
                  </a:lnTo>
                  <a:lnTo>
                    <a:pt x="170" y="13"/>
                  </a:lnTo>
                  <a:lnTo>
                    <a:pt x="161" y="8"/>
                  </a:lnTo>
                  <a:lnTo>
                    <a:pt x="149" y="4"/>
                  </a:lnTo>
                  <a:lnTo>
                    <a:pt x="138" y="1"/>
                  </a:lnTo>
                  <a:lnTo>
                    <a:pt x="127" y="0"/>
                  </a:lnTo>
                  <a:lnTo>
                    <a:pt x="114" y="0"/>
                  </a:lnTo>
                  <a:lnTo>
                    <a:pt x="114" y="0"/>
                  </a:lnTo>
                  <a:close/>
                  <a:moveTo>
                    <a:pt x="110" y="153"/>
                  </a:moveTo>
                  <a:lnTo>
                    <a:pt x="110" y="153"/>
                  </a:lnTo>
                  <a:lnTo>
                    <a:pt x="100" y="151"/>
                  </a:lnTo>
                  <a:lnTo>
                    <a:pt x="92" y="148"/>
                  </a:lnTo>
                  <a:lnTo>
                    <a:pt x="85" y="144"/>
                  </a:lnTo>
                  <a:lnTo>
                    <a:pt x="78" y="139"/>
                  </a:lnTo>
                  <a:lnTo>
                    <a:pt x="72" y="132"/>
                  </a:lnTo>
                  <a:lnTo>
                    <a:pt x="68" y="125"/>
                  </a:lnTo>
                  <a:lnTo>
                    <a:pt x="65" y="116"/>
                  </a:lnTo>
                  <a:lnTo>
                    <a:pt x="65" y="108"/>
                  </a:lnTo>
                  <a:lnTo>
                    <a:pt x="65" y="108"/>
                  </a:lnTo>
                  <a:lnTo>
                    <a:pt x="65" y="98"/>
                  </a:lnTo>
                  <a:lnTo>
                    <a:pt x="68" y="90"/>
                  </a:lnTo>
                  <a:lnTo>
                    <a:pt x="72" y="83"/>
                  </a:lnTo>
                  <a:lnTo>
                    <a:pt x="78" y="76"/>
                  </a:lnTo>
                  <a:lnTo>
                    <a:pt x="85" y="70"/>
                  </a:lnTo>
                  <a:lnTo>
                    <a:pt x="92" y="66"/>
                  </a:lnTo>
                  <a:lnTo>
                    <a:pt x="100" y="63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9" y="63"/>
                  </a:lnTo>
                  <a:lnTo>
                    <a:pt x="127" y="66"/>
                  </a:lnTo>
                  <a:lnTo>
                    <a:pt x="135" y="70"/>
                  </a:lnTo>
                  <a:lnTo>
                    <a:pt x="142" y="76"/>
                  </a:lnTo>
                  <a:lnTo>
                    <a:pt x="148" y="83"/>
                  </a:lnTo>
                  <a:lnTo>
                    <a:pt x="152" y="90"/>
                  </a:lnTo>
                  <a:lnTo>
                    <a:pt x="154" y="98"/>
                  </a:lnTo>
                  <a:lnTo>
                    <a:pt x="155" y="108"/>
                  </a:lnTo>
                  <a:lnTo>
                    <a:pt x="155" y="108"/>
                  </a:lnTo>
                  <a:lnTo>
                    <a:pt x="154" y="116"/>
                  </a:lnTo>
                  <a:lnTo>
                    <a:pt x="152" y="125"/>
                  </a:lnTo>
                  <a:lnTo>
                    <a:pt x="148" y="132"/>
                  </a:lnTo>
                  <a:lnTo>
                    <a:pt x="142" y="139"/>
                  </a:lnTo>
                  <a:lnTo>
                    <a:pt x="135" y="144"/>
                  </a:lnTo>
                  <a:lnTo>
                    <a:pt x="127" y="148"/>
                  </a:lnTo>
                  <a:lnTo>
                    <a:pt x="119" y="151"/>
                  </a:lnTo>
                  <a:lnTo>
                    <a:pt x="110" y="153"/>
                  </a:lnTo>
                  <a:lnTo>
                    <a:pt x="110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99" name="文本框 198"/>
          <p:cNvSpPr txBox="1"/>
          <p:nvPr/>
        </p:nvSpPr>
        <p:spPr>
          <a:xfrm>
            <a:off x="8738937" y="855736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</a:t>
            </a:r>
            <a:endParaRPr lang="zh-CN" altLang="en-US" sz="66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8738937" y="4737205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  <a:endParaRPr lang="zh-CN" altLang="en-US" sz="66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6816299" y="2760136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</a:t>
            </a:r>
            <a:endParaRPr lang="zh-CN" altLang="en-US" sz="66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10621789" y="2760136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  <a:endParaRPr lang="zh-CN" altLang="en-US" sz="66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30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" y="0"/>
            <a:ext cx="108595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4012097" y="0"/>
            <a:ext cx="6847408" cy="6858000"/>
            <a:chOff x="4043363" y="1373188"/>
            <a:chExt cx="4105275" cy="4111625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043363" y="1373188"/>
              <a:ext cx="4105275" cy="4111625"/>
            </a:xfrm>
            <a:custGeom>
              <a:avLst/>
              <a:gdLst>
                <a:gd name="T0" fmla="*/ 1293 w 2586"/>
                <a:gd name="T1" fmla="*/ 1296 h 2590"/>
                <a:gd name="T2" fmla="*/ 1622 w 2586"/>
                <a:gd name="T3" fmla="*/ 964 h 2590"/>
                <a:gd name="T4" fmla="*/ 1850 w 2586"/>
                <a:gd name="T5" fmla="*/ 1192 h 2590"/>
                <a:gd name="T6" fmla="*/ 1966 w 2586"/>
                <a:gd name="T7" fmla="*/ 1073 h 2590"/>
                <a:gd name="T8" fmla="*/ 1966 w 2586"/>
                <a:gd name="T9" fmla="*/ 1640 h 2590"/>
                <a:gd name="T10" fmla="*/ 1402 w 2586"/>
                <a:gd name="T11" fmla="*/ 1640 h 2590"/>
                <a:gd name="T12" fmla="*/ 1518 w 2586"/>
                <a:gd name="T13" fmla="*/ 1521 h 2590"/>
                <a:gd name="T14" fmla="*/ 1293 w 2586"/>
                <a:gd name="T15" fmla="*/ 1296 h 2590"/>
                <a:gd name="T16" fmla="*/ 1293 w 2586"/>
                <a:gd name="T17" fmla="*/ 1358 h 2590"/>
                <a:gd name="T18" fmla="*/ 1229 w 2586"/>
                <a:gd name="T19" fmla="*/ 1358 h 2590"/>
                <a:gd name="T20" fmla="*/ 1293 w 2586"/>
                <a:gd name="T21" fmla="*/ 1294 h 2590"/>
                <a:gd name="T22" fmla="*/ 1293 w 2586"/>
                <a:gd name="T23" fmla="*/ 1296 h 2590"/>
                <a:gd name="T24" fmla="*/ 1923 w 2586"/>
                <a:gd name="T25" fmla="*/ 666 h 2590"/>
                <a:gd name="T26" fmla="*/ 1984 w 2586"/>
                <a:gd name="T27" fmla="*/ 602 h 2590"/>
                <a:gd name="T28" fmla="*/ 1984 w 2586"/>
                <a:gd name="T29" fmla="*/ 666 h 2590"/>
                <a:gd name="T30" fmla="*/ 1923 w 2586"/>
                <a:gd name="T31" fmla="*/ 666 h 2590"/>
                <a:gd name="T32" fmla="*/ 2586 w 2586"/>
                <a:gd name="T33" fmla="*/ 0 h 2590"/>
                <a:gd name="T34" fmla="*/ 0 w 2586"/>
                <a:gd name="T35" fmla="*/ 2590 h 2590"/>
                <a:gd name="T36" fmla="*/ 2586 w 2586"/>
                <a:gd name="T37" fmla="*/ 2590 h 2590"/>
                <a:gd name="T38" fmla="*/ 2586 w 2586"/>
                <a:gd name="T39" fmla="*/ 0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86" h="2590">
                  <a:moveTo>
                    <a:pt x="1293" y="1296"/>
                  </a:moveTo>
                  <a:lnTo>
                    <a:pt x="1622" y="964"/>
                  </a:lnTo>
                  <a:lnTo>
                    <a:pt x="1850" y="1192"/>
                  </a:lnTo>
                  <a:lnTo>
                    <a:pt x="1966" y="1073"/>
                  </a:lnTo>
                  <a:lnTo>
                    <a:pt x="1966" y="1640"/>
                  </a:lnTo>
                  <a:lnTo>
                    <a:pt x="1402" y="1640"/>
                  </a:lnTo>
                  <a:lnTo>
                    <a:pt x="1518" y="1521"/>
                  </a:lnTo>
                  <a:lnTo>
                    <a:pt x="1293" y="1296"/>
                  </a:lnTo>
                  <a:lnTo>
                    <a:pt x="1293" y="1358"/>
                  </a:lnTo>
                  <a:lnTo>
                    <a:pt x="1229" y="1358"/>
                  </a:lnTo>
                  <a:lnTo>
                    <a:pt x="1293" y="1294"/>
                  </a:lnTo>
                  <a:lnTo>
                    <a:pt x="1293" y="1296"/>
                  </a:lnTo>
                  <a:close/>
                  <a:moveTo>
                    <a:pt x="1923" y="666"/>
                  </a:moveTo>
                  <a:lnTo>
                    <a:pt x="1984" y="602"/>
                  </a:lnTo>
                  <a:lnTo>
                    <a:pt x="1984" y="666"/>
                  </a:lnTo>
                  <a:lnTo>
                    <a:pt x="1923" y="666"/>
                  </a:lnTo>
                  <a:close/>
                  <a:moveTo>
                    <a:pt x="2586" y="0"/>
                  </a:moveTo>
                  <a:lnTo>
                    <a:pt x="0" y="2590"/>
                  </a:lnTo>
                  <a:lnTo>
                    <a:pt x="2586" y="2590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4043363" y="1373188"/>
              <a:ext cx="4105275" cy="4111625"/>
            </a:xfrm>
            <a:custGeom>
              <a:avLst/>
              <a:gdLst>
                <a:gd name="T0" fmla="*/ 1293 w 2586"/>
                <a:gd name="T1" fmla="*/ 1296 h 2590"/>
                <a:gd name="T2" fmla="*/ 1622 w 2586"/>
                <a:gd name="T3" fmla="*/ 964 h 2590"/>
                <a:gd name="T4" fmla="*/ 1850 w 2586"/>
                <a:gd name="T5" fmla="*/ 1192 h 2590"/>
                <a:gd name="T6" fmla="*/ 1966 w 2586"/>
                <a:gd name="T7" fmla="*/ 1073 h 2590"/>
                <a:gd name="T8" fmla="*/ 1966 w 2586"/>
                <a:gd name="T9" fmla="*/ 1640 h 2590"/>
                <a:gd name="T10" fmla="*/ 1402 w 2586"/>
                <a:gd name="T11" fmla="*/ 1640 h 2590"/>
                <a:gd name="T12" fmla="*/ 1518 w 2586"/>
                <a:gd name="T13" fmla="*/ 1521 h 2590"/>
                <a:gd name="T14" fmla="*/ 1293 w 2586"/>
                <a:gd name="T15" fmla="*/ 1296 h 2590"/>
                <a:gd name="T16" fmla="*/ 1293 w 2586"/>
                <a:gd name="T17" fmla="*/ 1358 h 2590"/>
                <a:gd name="T18" fmla="*/ 1229 w 2586"/>
                <a:gd name="T19" fmla="*/ 1358 h 2590"/>
                <a:gd name="T20" fmla="*/ 1293 w 2586"/>
                <a:gd name="T21" fmla="*/ 1294 h 2590"/>
                <a:gd name="T22" fmla="*/ 1293 w 2586"/>
                <a:gd name="T23" fmla="*/ 1296 h 2590"/>
                <a:gd name="T24" fmla="*/ 1923 w 2586"/>
                <a:gd name="T25" fmla="*/ 666 h 2590"/>
                <a:gd name="T26" fmla="*/ 1984 w 2586"/>
                <a:gd name="T27" fmla="*/ 602 h 2590"/>
                <a:gd name="T28" fmla="*/ 1984 w 2586"/>
                <a:gd name="T29" fmla="*/ 666 h 2590"/>
                <a:gd name="T30" fmla="*/ 1923 w 2586"/>
                <a:gd name="T31" fmla="*/ 666 h 2590"/>
                <a:gd name="T32" fmla="*/ 2586 w 2586"/>
                <a:gd name="T33" fmla="*/ 0 h 2590"/>
                <a:gd name="T34" fmla="*/ 0 w 2586"/>
                <a:gd name="T35" fmla="*/ 2590 h 2590"/>
                <a:gd name="T36" fmla="*/ 2586 w 2586"/>
                <a:gd name="T37" fmla="*/ 2590 h 2590"/>
                <a:gd name="T38" fmla="*/ 2586 w 2586"/>
                <a:gd name="T39" fmla="*/ 0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86" h="2590">
                  <a:moveTo>
                    <a:pt x="1293" y="1296"/>
                  </a:moveTo>
                  <a:lnTo>
                    <a:pt x="1622" y="964"/>
                  </a:lnTo>
                  <a:lnTo>
                    <a:pt x="1850" y="1192"/>
                  </a:lnTo>
                  <a:lnTo>
                    <a:pt x="1966" y="1073"/>
                  </a:lnTo>
                  <a:lnTo>
                    <a:pt x="1966" y="1640"/>
                  </a:lnTo>
                  <a:lnTo>
                    <a:pt x="1402" y="1640"/>
                  </a:lnTo>
                  <a:lnTo>
                    <a:pt x="1518" y="1521"/>
                  </a:lnTo>
                  <a:lnTo>
                    <a:pt x="1293" y="1296"/>
                  </a:lnTo>
                  <a:lnTo>
                    <a:pt x="1293" y="1358"/>
                  </a:lnTo>
                  <a:lnTo>
                    <a:pt x="1229" y="1358"/>
                  </a:lnTo>
                  <a:lnTo>
                    <a:pt x="1293" y="1294"/>
                  </a:lnTo>
                  <a:lnTo>
                    <a:pt x="1293" y="1296"/>
                  </a:lnTo>
                  <a:moveTo>
                    <a:pt x="1923" y="666"/>
                  </a:moveTo>
                  <a:lnTo>
                    <a:pt x="1984" y="602"/>
                  </a:lnTo>
                  <a:lnTo>
                    <a:pt x="1984" y="666"/>
                  </a:lnTo>
                  <a:lnTo>
                    <a:pt x="1923" y="666"/>
                  </a:lnTo>
                  <a:moveTo>
                    <a:pt x="2586" y="0"/>
                  </a:moveTo>
                  <a:lnTo>
                    <a:pt x="0" y="2590"/>
                  </a:lnTo>
                  <a:lnTo>
                    <a:pt x="2586" y="2590"/>
                  </a:lnTo>
                  <a:lnTo>
                    <a:pt x="2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999038" y="4002088"/>
              <a:ext cx="1066800" cy="1068388"/>
            </a:xfrm>
            <a:custGeom>
              <a:avLst/>
              <a:gdLst>
                <a:gd name="T0" fmla="*/ 0 w 672"/>
                <a:gd name="T1" fmla="*/ 332 h 673"/>
                <a:gd name="T2" fmla="*/ 224 w 672"/>
                <a:gd name="T3" fmla="*/ 557 h 673"/>
                <a:gd name="T4" fmla="*/ 108 w 672"/>
                <a:gd name="T5" fmla="*/ 673 h 673"/>
                <a:gd name="T6" fmla="*/ 672 w 672"/>
                <a:gd name="T7" fmla="*/ 673 h 673"/>
                <a:gd name="T8" fmla="*/ 672 w 672"/>
                <a:gd name="T9" fmla="*/ 109 h 673"/>
                <a:gd name="T10" fmla="*/ 556 w 672"/>
                <a:gd name="T11" fmla="*/ 225 h 673"/>
                <a:gd name="T12" fmla="*/ 329 w 672"/>
                <a:gd name="T13" fmla="*/ 0 h 673"/>
                <a:gd name="T14" fmla="*/ 0 w 672"/>
                <a:gd name="T15" fmla="*/ 33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673">
                  <a:moveTo>
                    <a:pt x="0" y="332"/>
                  </a:moveTo>
                  <a:lnTo>
                    <a:pt x="224" y="557"/>
                  </a:lnTo>
                  <a:lnTo>
                    <a:pt x="108" y="673"/>
                  </a:lnTo>
                  <a:lnTo>
                    <a:pt x="672" y="673"/>
                  </a:lnTo>
                  <a:lnTo>
                    <a:pt x="672" y="109"/>
                  </a:lnTo>
                  <a:lnTo>
                    <a:pt x="556" y="225"/>
                  </a:lnTo>
                  <a:lnTo>
                    <a:pt x="329" y="0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96001" y="2903538"/>
              <a:ext cx="1068388" cy="1073150"/>
            </a:xfrm>
            <a:custGeom>
              <a:avLst/>
              <a:gdLst>
                <a:gd name="T0" fmla="*/ 0 w 673"/>
                <a:gd name="T1" fmla="*/ 332 h 676"/>
                <a:gd name="T2" fmla="*/ 225 w 673"/>
                <a:gd name="T3" fmla="*/ 557 h 676"/>
                <a:gd name="T4" fmla="*/ 109 w 673"/>
                <a:gd name="T5" fmla="*/ 676 h 676"/>
                <a:gd name="T6" fmla="*/ 673 w 673"/>
                <a:gd name="T7" fmla="*/ 676 h 676"/>
                <a:gd name="T8" fmla="*/ 673 w 673"/>
                <a:gd name="T9" fmla="*/ 109 h 676"/>
                <a:gd name="T10" fmla="*/ 557 w 673"/>
                <a:gd name="T11" fmla="*/ 228 h 676"/>
                <a:gd name="T12" fmla="*/ 329 w 673"/>
                <a:gd name="T13" fmla="*/ 0 h 676"/>
                <a:gd name="T14" fmla="*/ 0 w 673"/>
                <a:gd name="T15" fmla="*/ 332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3" h="676">
                  <a:moveTo>
                    <a:pt x="0" y="332"/>
                  </a:moveTo>
                  <a:lnTo>
                    <a:pt x="225" y="557"/>
                  </a:lnTo>
                  <a:lnTo>
                    <a:pt x="109" y="676"/>
                  </a:lnTo>
                  <a:lnTo>
                    <a:pt x="673" y="676"/>
                  </a:lnTo>
                  <a:lnTo>
                    <a:pt x="673" y="109"/>
                  </a:lnTo>
                  <a:lnTo>
                    <a:pt x="557" y="228"/>
                  </a:lnTo>
                  <a:lnTo>
                    <a:pt x="329" y="0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096001" y="2903538"/>
              <a:ext cx="1068388" cy="1073150"/>
            </a:xfrm>
            <a:custGeom>
              <a:avLst/>
              <a:gdLst>
                <a:gd name="T0" fmla="*/ 0 w 673"/>
                <a:gd name="T1" fmla="*/ 332 h 676"/>
                <a:gd name="T2" fmla="*/ 225 w 673"/>
                <a:gd name="T3" fmla="*/ 557 h 676"/>
                <a:gd name="T4" fmla="*/ 109 w 673"/>
                <a:gd name="T5" fmla="*/ 676 h 676"/>
                <a:gd name="T6" fmla="*/ 673 w 673"/>
                <a:gd name="T7" fmla="*/ 676 h 676"/>
                <a:gd name="T8" fmla="*/ 673 w 673"/>
                <a:gd name="T9" fmla="*/ 109 h 676"/>
                <a:gd name="T10" fmla="*/ 557 w 673"/>
                <a:gd name="T11" fmla="*/ 228 h 676"/>
                <a:gd name="T12" fmla="*/ 329 w 673"/>
                <a:gd name="T13" fmla="*/ 0 h 676"/>
                <a:gd name="T14" fmla="*/ 0 w 673"/>
                <a:gd name="T15" fmla="*/ 332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3" h="676">
                  <a:moveTo>
                    <a:pt x="0" y="332"/>
                  </a:moveTo>
                  <a:lnTo>
                    <a:pt x="225" y="557"/>
                  </a:lnTo>
                  <a:lnTo>
                    <a:pt x="109" y="676"/>
                  </a:lnTo>
                  <a:lnTo>
                    <a:pt x="673" y="676"/>
                  </a:lnTo>
                  <a:lnTo>
                    <a:pt x="673" y="109"/>
                  </a:lnTo>
                  <a:lnTo>
                    <a:pt x="557" y="228"/>
                  </a:lnTo>
                  <a:lnTo>
                    <a:pt x="329" y="0"/>
                  </a:lnTo>
                  <a:lnTo>
                    <a:pt x="0" y="3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7096126" y="2328863"/>
              <a:ext cx="96838" cy="101600"/>
            </a:xfrm>
            <a:custGeom>
              <a:avLst/>
              <a:gdLst>
                <a:gd name="T0" fmla="*/ 61 w 61"/>
                <a:gd name="T1" fmla="*/ 0 h 64"/>
                <a:gd name="T2" fmla="*/ 0 w 61"/>
                <a:gd name="T3" fmla="*/ 64 h 64"/>
                <a:gd name="T4" fmla="*/ 61 w 61"/>
                <a:gd name="T5" fmla="*/ 64 h 64"/>
                <a:gd name="T6" fmla="*/ 61 w 61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4">
                  <a:moveTo>
                    <a:pt x="61" y="0"/>
                  </a:moveTo>
                  <a:lnTo>
                    <a:pt x="0" y="64"/>
                  </a:lnTo>
                  <a:lnTo>
                    <a:pt x="61" y="6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1B7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7096126" y="2328863"/>
              <a:ext cx="96838" cy="101600"/>
            </a:xfrm>
            <a:custGeom>
              <a:avLst/>
              <a:gdLst>
                <a:gd name="T0" fmla="*/ 61 w 61"/>
                <a:gd name="T1" fmla="*/ 0 h 64"/>
                <a:gd name="T2" fmla="*/ 0 w 61"/>
                <a:gd name="T3" fmla="*/ 64 h 64"/>
                <a:gd name="T4" fmla="*/ 61 w 61"/>
                <a:gd name="T5" fmla="*/ 64 h 64"/>
                <a:gd name="T6" fmla="*/ 61 w 61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4">
                  <a:moveTo>
                    <a:pt x="61" y="0"/>
                  </a:moveTo>
                  <a:lnTo>
                    <a:pt x="0" y="64"/>
                  </a:lnTo>
                  <a:lnTo>
                    <a:pt x="61" y="64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994401" y="3427413"/>
              <a:ext cx="101600" cy="101600"/>
            </a:xfrm>
            <a:custGeom>
              <a:avLst/>
              <a:gdLst>
                <a:gd name="T0" fmla="*/ 64 w 64"/>
                <a:gd name="T1" fmla="*/ 0 h 64"/>
                <a:gd name="T2" fmla="*/ 0 w 64"/>
                <a:gd name="T3" fmla="*/ 64 h 64"/>
                <a:gd name="T4" fmla="*/ 64 w 64"/>
                <a:gd name="T5" fmla="*/ 64 h 64"/>
                <a:gd name="T6" fmla="*/ 64 w 64"/>
                <a:gd name="T7" fmla="*/ 2 h 64"/>
                <a:gd name="T8" fmla="*/ 64 w 64"/>
                <a:gd name="T9" fmla="*/ 2 h 64"/>
                <a:gd name="T10" fmla="*/ 64 w 64"/>
                <a:gd name="T11" fmla="*/ 2 h 64"/>
                <a:gd name="T12" fmla="*/ 64 w 64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4" y="0"/>
                  </a:moveTo>
                  <a:lnTo>
                    <a:pt x="0" y="64"/>
                  </a:lnTo>
                  <a:lnTo>
                    <a:pt x="64" y="64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994401" y="3427413"/>
              <a:ext cx="101600" cy="101600"/>
            </a:xfrm>
            <a:custGeom>
              <a:avLst/>
              <a:gdLst>
                <a:gd name="T0" fmla="*/ 64 w 64"/>
                <a:gd name="T1" fmla="*/ 0 h 64"/>
                <a:gd name="T2" fmla="*/ 0 w 64"/>
                <a:gd name="T3" fmla="*/ 64 h 64"/>
                <a:gd name="T4" fmla="*/ 64 w 64"/>
                <a:gd name="T5" fmla="*/ 64 h 64"/>
                <a:gd name="T6" fmla="*/ 64 w 64"/>
                <a:gd name="T7" fmla="*/ 2 h 64"/>
                <a:gd name="T8" fmla="*/ 64 w 64"/>
                <a:gd name="T9" fmla="*/ 2 h 64"/>
                <a:gd name="T10" fmla="*/ 64 w 64"/>
                <a:gd name="T11" fmla="*/ 2 h 64"/>
                <a:gd name="T12" fmla="*/ 64 w 64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4" y="0"/>
                  </a:moveTo>
                  <a:lnTo>
                    <a:pt x="0" y="64"/>
                  </a:lnTo>
                  <a:lnTo>
                    <a:pt x="64" y="64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6096001" y="3430588"/>
              <a:ext cx="1588" cy="1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096001" y="34305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5667376" y="4765676"/>
              <a:ext cx="161925" cy="241300"/>
            </a:xfrm>
            <a:custGeom>
              <a:avLst/>
              <a:gdLst>
                <a:gd name="T0" fmla="*/ 22 w 43"/>
                <a:gd name="T1" fmla="*/ 64 h 64"/>
                <a:gd name="T2" fmla="*/ 14 w 43"/>
                <a:gd name="T3" fmla="*/ 63 h 64"/>
                <a:gd name="T4" fmla="*/ 7 w 43"/>
                <a:gd name="T5" fmla="*/ 60 h 64"/>
                <a:gd name="T6" fmla="*/ 2 w 43"/>
                <a:gd name="T7" fmla="*/ 54 h 64"/>
                <a:gd name="T8" fmla="*/ 0 w 43"/>
                <a:gd name="T9" fmla="*/ 45 h 64"/>
                <a:gd name="T10" fmla="*/ 0 w 43"/>
                <a:gd name="T11" fmla="*/ 22 h 64"/>
                <a:gd name="T12" fmla="*/ 1 w 43"/>
                <a:gd name="T13" fmla="*/ 11 h 64"/>
                <a:gd name="T14" fmla="*/ 6 w 43"/>
                <a:gd name="T15" fmla="*/ 5 h 64"/>
                <a:gd name="T16" fmla="*/ 13 w 43"/>
                <a:gd name="T17" fmla="*/ 1 h 64"/>
                <a:gd name="T18" fmla="*/ 22 w 43"/>
                <a:gd name="T19" fmla="*/ 0 h 64"/>
                <a:gd name="T20" fmla="*/ 30 w 43"/>
                <a:gd name="T21" fmla="*/ 1 h 64"/>
                <a:gd name="T22" fmla="*/ 37 w 43"/>
                <a:gd name="T23" fmla="*/ 4 h 64"/>
                <a:gd name="T24" fmla="*/ 41 w 43"/>
                <a:gd name="T25" fmla="*/ 10 h 64"/>
                <a:gd name="T26" fmla="*/ 43 w 43"/>
                <a:gd name="T27" fmla="*/ 21 h 64"/>
                <a:gd name="T28" fmla="*/ 43 w 43"/>
                <a:gd name="T29" fmla="*/ 43 h 64"/>
                <a:gd name="T30" fmla="*/ 41 w 43"/>
                <a:gd name="T31" fmla="*/ 54 h 64"/>
                <a:gd name="T32" fmla="*/ 37 w 43"/>
                <a:gd name="T33" fmla="*/ 60 h 64"/>
                <a:gd name="T34" fmla="*/ 30 w 43"/>
                <a:gd name="T35" fmla="*/ 63 h 64"/>
                <a:gd name="T36" fmla="*/ 22 w 43"/>
                <a:gd name="T37" fmla="*/ 64 h 64"/>
                <a:gd name="T38" fmla="*/ 32 w 43"/>
                <a:gd name="T39" fmla="*/ 23 h 64"/>
                <a:gd name="T40" fmla="*/ 30 w 43"/>
                <a:gd name="T41" fmla="*/ 13 h 64"/>
                <a:gd name="T42" fmla="*/ 22 w 43"/>
                <a:gd name="T43" fmla="*/ 11 h 64"/>
                <a:gd name="T44" fmla="*/ 17 w 43"/>
                <a:gd name="T45" fmla="*/ 11 h 64"/>
                <a:gd name="T46" fmla="*/ 13 w 43"/>
                <a:gd name="T47" fmla="*/ 14 h 64"/>
                <a:gd name="T48" fmla="*/ 12 w 43"/>
                <a:gd name="T49" fmla="*/ 18 h 64"/>
                <a:gd name="T50" fmla="*/ 11 w 43"/>
                <a:gd name="T51" fmla="*/ 23 h 64"/>
                <a:gd name="T52" fmla="*/ 11 w 43"/>
                <a:gd name="T53" fmla="*/ 44 h 64"/>
                <a:gd name="T54" fmla="*/ 14 w 43"/>
                <a:gd name="T55" fmla="*/ 51 h 64"/>
                <a:gd name="T56" fmla="*/ 22 w 43"/>
                <a:gd name="T57" fmla="*/ 54 h 64"/>
                <a:gd name="T58" fmla="*/ 26 w 43"/>
                <a:gd name="T59" fmla="*/ 53 h 64"/>
                <a:gd name="T60" fmla="*/ 29 w 43"/>
                <a:gd name="T61" fmla="*/ 51 h 64"/>
                <a:gd name="T62" fmla="*/ 31 w 43"/>
                <a:gd name="T63" fmla="*/ 48 h 64"/>
                <a:gd name="T64" fmla="*/ 32 w 43"/>
                <a:gd name="T65" fmla="*/ 43 h 64"/>
                <a:gd name="T66" fmla="*/ 32 w 43"/>
                <a:gd name="T67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" h="64">
                  <a:moveTo>
                    <a:pt x="22" y="64"/>
                  </a:moveTo>
                  <a:cubicBezTo>
                    <a:pt x="19" y="64"/>
                    <a:pt x="17" y="63"/>
                    <a:pt x="14" y="63"/>
                  </a:cubicBezTo>
                  <a:cubicBezTo>
                    <a:pt x="11" y="63"/>
                    <a:pt x="9" y="62"/>
                    <a:pt x="7" y="60"/>
                  </a:cubicBezTo>
                  <a:cubicBezTo>
                    <a:pt x="5" y="59"/>
                    <a:pt x="3" y="57"/>
                    <a:pt x="2" y="54"/>
                  </a:cubicBezTo>
                  <a:cubicBezTo>
                    <a:pt x="0" y="52"/>
                    <a:pt x="0" y="49"/>
                    <a:pt x="0" y="4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7"/>
                    <a:pt x="0" y="14"/>
                    <a:pt x="1" y="11"/>
                  </a:cubicBezTo>
                  <a:cubicBezTo>
                    <a:pt x="2" y="8"/>
                    <a:pt x="4" y="6"/>
                    <a:pt x="6" y="5"/>
                  </a:cubicBezTo>
                  <a:cubicBezTo>
                    <a:pt x="8" y="3"/>
                    <a:pt x="10" y="2"/>
                    <a:pt x="13" y="1"/>
                  </a:cubicBezTo>
                  <a:cubicBezTo>
                    <a:pt x="16" y="1"/>
                    <a:pt x="19" y="0"/>
                    <a:pt x="22" y="0"/>
                  </a:cubicBezTo>
                  <a:cubicBezTo>
                    <a:pt x="25" y="0"/>
                    <a:pt x="28" y="1"/>
                    <a:pt x="30" y="1"/>
                  </a:cubicBezTo>
                  <a:cubicBezTo>
                    <a:pt x="33" y="2"/>
                    <a:pt x="35" y="3"/>
                    <a:pt x="37" y="4"/>
                  </a:cubicBezTo>
                  <a:cubicBezTo>
                    <a:pt x="39" y="6"/>
                    <a:pt x="40" y="8"/>
                    <a:pt x="41" y="10"/>
                  </a:cubicBezTo>
                  <a:cubicBezTo>
                    <a:pt x="42" y="13"/>
                    <a:pt x="43" y="16"/>
                    <a:pt x="43" y="2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7"/>
                    <a:pt x="42" y="51"/>
                    <a:pt x="41" y="54"/>
                  </a:cubicBezTo>
                  <a:cubicBezTo>
                    <a:pt x="40" y="57"/>
                    <a:pt x="39" y="59"/>
                    <a:pt x="37" y="60"/>
                  </a:cubicBezTo>
                  <a:cubicBezTo>
                    <a:pt x="35" y="62"/>
                    <a:pt x="32" y="63"/>
                    <a:pt x="30" y="63"/>
                  </a:cubicBezTo>
                  <a:cubicBezTo>
                    <a:pt x="27" y="63"/>
                    <a:pt x="25" y="64"/>
                    <a:pt x="22" y="64"/>
                  </a:cubicBezTo>
                  <a:close/>
                  <a:moveTo>
                    <a:pt x="32" y="23"/>
                  </a:moveTo>
                  <a:cubicBezTo>
                    <a:pt x="32" y="18"/>
                    <a:pt x="31" y="15"/>
                    <a:pt x="30" y="13"/>
                  </a:cubicBezTo>
                  <a:cubicBezTo>
                    <a:pt x="28" y="12"/>
                    <a:pt x="26" y="11"/>
                    <a:pt x="22" y="11"/>
                  </a:cubicBezTo>
                  <a:cubicBezTo>
                    <a:pt x="20" y="11"/>
                    <a:pt x="18" y="11"/>
                    <a:pt x="17" y="11"/>
                  </a:cubicBezTo>
                  <a:cubicBezTo>
                    <a:pt x="15" y="12"/>
                    <a:pt x="14" y="13"/>
                    <a:pt x="13" y="14"/>
                  </a:cubicBezTo>
                  <a:cubicBezTo>
                    <a:pt x="13" y="15"/>
                    <a:pt x="12" y="16"/>
                    <a:pt x="12" y="18"/>
                  </a:cubicBezTo>
                  <a:cubicBezTo>
                    <a:pt x="11" y="19"/>
                    <a:pt x="11" y="21"/>
                    <a:pt x="11" y="2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8"/>
                    <a:pt x="12" y="50"/>
                    <a:pt x="14" y="51"/>
                  </a:cubicBezTo>
                  <a:cubicBezTo>
                    <a:pt x="16" y="53"/>
                    <a:pt x="19" y="54"/>
                    <a:pt x="22" y="54"/>
                  </a:cubicBezTo>
                  <a:cubicBezTo>
                    <a:pt x="23" y="54"/>
                    <a:pt x="25" y="54"/>
                    <a:pt x="26" y="53"/>
                  </a:cubicBezTo>
                  <a:cubicBezTo>
                    <a:pt x="27" y="53"/>
                    <a:pt x="28" y="52"/>
                    <a:pt x="29" y="51"/>
                  </a:cubicBezTo>
                  <a:cubicBezTo>
                    <a:pt x="30" y="51"/>
                    <a:pt x="31" y="50"/>
                    <a:pt x="31" y="48"/>
                  </a:cubicBezTo>
                  <a:cubicBezTo>
                    <a:pt x="32" y="47"/>
                    <a:pt x="32" y="45"/>
                    <a:pt x="32" y="43"/>
                  </a:cubicBezTo>
                  <a:lnTo>
                    <a:pt x="32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5848351" y="4773613"/>
              <a:ext cx="161925" cy="228600"/>
            </a:xfrm>
            <a:custGeom>
              <a:avLst/>
              <a:gdLst>
                <a:gd name="T0" fmla="*/ 38 w 43"/>
                <a:gd name="T1" fmla="*/ 49 h 61"/>
                <a:gd name="T2" fmla="*/ 38 w 43"/>
                <a:gd name="T3" fmla="*/ 59 h 61"/>
                <a:gd name="T4" fmla="*/ 38 w 43"/>
                <a:gd name="T5" fmla="*/ 61 h 61"/>
                <a:gd name="T6" fmla="*/ 35 w 43"/>
                <a:gd name="T7" fmla="*/ 61 h 61"/>
                <a:gd name="T8" fmla="*/ 31 w 43"/>
                <a:gd name="T9" fmla="*/ 61 h 61"/>
                <a:gd name="T10" fmla="*/ 29 w 43"/>
                <a:gd name="T11" fmla="*/ 60 h 61"/>
                <a:gd name="T12" fmla="*/ 28 w 43"/>
                <a:gd name="T13" fmla="*/ 58 h 61"/>
                <a:gd name="T14" fmla="*/ 28 w 43"/>
                <a:gd name="T15" fmla="*/ 49 h 61"/>
                <a:gd name="T16" fmla="*/ 3 w 43"/>
                <a:gd name="T17" fmla="*/ 49 h 61"/>
                <a:gd name="T18" fmla="*/ 1 w 43"/>
                <a:gd name="T19" fmla="*/ 49 h 61"/>
                <a:gd name="T20" fmla="*/ 0 w 43"/>
                <a:gd name="T21" fmla="*/ 47 h 61"/>
                <a:gd name="T22" fmla="*/ 0 w 43"/>
                <a:gd name="T23" fmla="*/ 43 h 61"/>
                <a:gd name="T24" fmla="*/ 0 w 43"/>
                <a:gd name="T25" fmla="*/ 41 h 61"/>
                <a:gd name="T26" fmla="*/ 1 w 43"/>
                <a:gd name="T27" fmla="*/ 40 h 61"/>
                <a:gd name="T28" fmla="*/ 26 w 43"/>
                <a:gd name="T29" fmla="*/ 3 h 61"/>
                <a:gd name="T30" fmla="*/ 28 w 43"/>
                <a:gd name="T31" fmla="*/ 1 h 61"/>
                <a:gd name="T32" fmla="*/ 30 w 43"/>
                <a:gd name="T33" fmla="*/ 0 h 61"/>
                <a:gd name="T34" fmla="*/ 36 w 43"/>
                <a:gd name="T35" fmla="*/ 0 h 61"/>
                <a:gd name="T36" fmla="*/ 38 w 43"/>
                <a:gd name="T37" fmla="*/ 1 h 61"/>
                <a:gd name="T38" fmla="*/ 38 w 43"/>
                <a:gd name="T39" fmla="*/ 3 h 61"/>
                <a:gd name="T40" fmla="*/ 38 w 43"/>
                <a:gd name="T41" fmla="*/ 40 h 61"/>
                <a:gd name="T42" fmla="*/ 41 w 43"/>
                <a:gd name="T43" fmla="*/ 40 h 61"/>
                <a:gd name="T44" fmla="*/ 43 w 43"/>
                <a:gd name="T45" fmla="*/ 41 h 61"/>
                <a:gd name="T46" fmla="*/ 43 w 43"/>
                <a:gd name="T47" fmla="*/ 43 h 61"/>
                <a:gd name="T48" fmla="*/ 43 w 43"/>
                <a:gd name="T49" fmla="*/ 46 h 61"/>
                <a:gd name="T50" fmla="*/ 43 w 43"/>
                <a:gd name="T51" fmla="*/ 49 h 61"/>
                <a:gd name="T52" fmla="*/ 41 w 43"/>
                <a:gd name="T53" fmla="*/ 49 h 61"/>
                <a:gd name="T54" fmla="*/ 38 w 43"/>
                <a:gd name="T55" fmla="*/ 49 h 61"/>
                <a:gd name="T56" fmla="*/ 28 w 43"/>
                <a:gd name="T57" fmla="*/ 18 h 61"/>
                <a:gd name="T58" fmla="*/ 20 w 43"/>
                <a:gd name="T59" fmla="*/ 29 h 61"/>
                <a:gd name="T60" fmla="*/ 13 w 43"/>
                <a:gd name="T61" fmla="*/ 40 h 61"/>
                <a:gd name="T62" fmla="*/ 28 w 43"/>
                <a:gd name="T63" fmla="*/ 40 h 61"/>
                <a:gd name="T64" fmla="*/ 28 w 43"/>
                <a:gd name="T65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61">
                  <a:moveTo>
                    <a:pt x="38" y="49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38" y="60"/>
                    <a:pt x="38" y="60"/>
                    <a:pt x="38" y="61"/>
                  </a:cubicBezTo>
                  <a:cubicBezTo>
                    <a:pt x="37" y="61"/>
                    <a:pt x="36" y="61"/>
                    <a:pt x="35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29" y="61"/>
                    <a:pt x="29" y="60"/>
                  </a:cubicBezTo>
                  <a:cubicBezTo>
                    <a:pt x="28" y="60"/>
                    <a:pt x="28" y="59"/>
                    <a:pt x="28" y="5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1" y="49"/>
                    <a:pt x="1" y="49"/>
                  </a:cubicBezTo>
                  <a:cubicBezTo>
                    <a:pt x="0" y="49"/>
                    <a:pt x="0" y="48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2"/>
                    <a:pt x="0" y="41"/>
                  </a:cubicBezTo>
                  <a:cubicBezTo>
                    <a:pt x="1" y="41"/>
                    <a:pt x="1" y="41"/>
                    <a:pt x="1" y="4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8" y="1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38" y="1"/>
                    <a:pt x="38" y="2"/>
                    <a:pt x="38" y="3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40"/>
                    <a:pt x="42" y="40"/>
                    <a:pt x="43" y="41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2" y="49"/>
                    <a:pt x="42" y="49"/>
                    <a:pt x="41" y="49"/>
                  </a:cubicBezTo>
                  <a:lnTo>
                    <a:pt x="38" y="49"/>
                  </a:lnTo>
                  <a:close/>
                  <a:moveTo>
                    <a:pt x="28" y="18"/>
                  </a:moveTo>
                  <a:cubicBezTo>
                    <a:pt x="25" y="22"/>
                    <a:pt x="23" y="25"/>
                    <a:pt x="20" y="29"/>
                  </a:cubicBezTo>
                  <a:cubicBezTo>
                    <a:pt x="18" y="32"/>
                    <a:pt x="16" y="36"/>
                    <a:pt x="13" y="40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6757988" y="3663951"/>
              <a:ext cx="161925" cy="236538"/>
            </a:xfrm>
            <a:custGeom>
              <a:avLst/>
              <a:gdLst>
                <a:gd name="T0" fmla="*/ 22 w 43"/>
                <a:gd name="T1" fmla="*/ 63 h 63"/>
                <a:gd name="T2" fmla="*/ 14 w 43"/>
                <a:gd name="T3" fmla="*/ 62 h 63"/>
                <a:gd name="T4" fmla="*/ 7 w 43"/>
                <a:gd name="T5" fmla="*/ 60 h 63"/>
                <a:gd name="T6" fmla="*/ 2 w 43"/>
                <a:gd name="T7" fmla="*/ 54 h 63"/>
                <a:gd name="T8" fmla="*/ 0 w 43"/>
                <a:gd name="T9" fmla="*/ 44 h 63"/>
                <a:gd name="T10" fmla="*/ 0 w 43"/>
                <a:gd name="T11" fmla="*/ 21 h 63"/>
                <a:gd name="T12" fmla="*/ 1 w 43"/>
                <a:gd name="T13" fmla="*/ 11 h 63"/>
                <a:gd name="T14" fmla="*/ 6 w 43"/>
                <a:gd name="T15" fmla="*/ 4 h 63"/>
                <a:gd name="T16" fmla="*/ 13 w 43"/>
                <a:gd name="T17" fmla="*/ 1 h 63"/>
                <a:gd name="T18" fmla="*/ 22 w 43"/>
                <a:gd name="T19" fmla="*/ 0 h 63"/>
                <a:gd name="T20" fmla="*/ 30 w 43"/>
                <a:gd name="T21" fmla="*/ 1 h 63"/>
                <a:gd name="T22" fmla="*/ 37 w 43"/>
                <a:gd name="T23" fmla="*/ 4 h 63"/>
                <a:gd name="T24" fmla="*/ 41 w 43"/>
                <a:gd name="T25" fmla="*/ 10 h 63"/>
                <a:gd name="T26" fmla="*/ 43 w 43"/>
                <a:gd name="T27" fmla="*/ 20 h 63"/>
                <a:gd name="T28" fmla="*/ 43 w 43"/>
                <a:gd name="T29" fmla="*/ 42 h 63"/>
                <a:gd name="T30" fmla="*/ 41 w 43"/>
                <a:gd name="T31" fmla="*/ 53 h 63"/>
                <a:gd name="T32" fmla="*/ 37 w 43"/>
                <a:gd name="T33" fmla="*/ 60 h 63"/>
                <a:gd name="T34" fmla="*/ 30 w 43"/>
                <a:gd name="T35" fmla="*/ 63 h 63"/>
                <a:gd name="T36" fmla="*/ 22 w 43"/>
                <a:gd name="T37" fmla="*/ 63 h 63"/>
                <a:gd name="T38" fmla="*/ 32 w 43"/>
                <a:gd name="T39" fmla="*/ 22 h 63"/>
                <a:gd name="T40" fmla="*/ 30 w 43"/>
                <a:gd name="T41" fmla="*/ 13 h 63"/>
                <a:gd name="T42" fmla="*/ 22 w 43"/>
                <a:gd name="T43" fmla="*/ 10 h 63"/>
                <a:gd name="T44" fmla="*/ 17 w 43"/>
                <a:gd name="T45" fmla="*/ 11 h 63"/>
                <a:gd name="T46" fmla="*/ 13 w 43"/>
                <a:gd name="T47" fmla="*/ 13 h 63"/>
                <a:gd name="T48" fmla="*/ 12 w 43"/>
                <a:gd name="T49" fmla="*/ 17 h 63"/>
                <a:gd name="T50" fmla="*/ 11 w 43"/>
                <a:gd name="T51" fmla="*/ 23 h 63"/>
                <a:gd name="T52" fmla="*/ 11 w 43"/>
                <a:gd name="T53" fmla="*/ 44 h 63"/>
                <a:gd name="T54" fmla="*/ 14 w 43"/>
                <a:gd name="T55" fmla="*/ 51 h 63"/>
                <a:gd name="T56" fmla="*/ 22 w 43"/>
                <a:gd name="T57" fmla="*/ 53 h 63"/>
                <a:gd name="T58" fmla="*/ 26 w 43"/>
                <a:gd name="T59" fmla="*/ 53 h 63"/>
                <a:gd name="T60" fmla="*/ 29 w 43"/>
                <a:gd name="T61" fmla="*/ 51 h 63"/>
                <a:gd name="T62" fmla="*/ 31 w 43"/>
                <a:gd name="T63" fmla="*/ 48 h 63"/>
                <a:gd name="T64" fmla="*/ 32 w 43"/>
                <a:gd name="T65" fmla="*/ 42 h 63"/>
                <a:gd name="T66" fmla="*/ 32 w 43"/>
                <a:gd name="T67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" h="63">
                  <a:moveTo>
                    <a:pt x="22" y="63"/>
                  </a:moveTo>
                  <a:cubicBezTo>
                    <a:pt x="19" y="63"/>
                    <a:pt x="17" y="63"/>
                    <a:pt x="14" y="62"/>
                  </a:cubicBezTo>
                  <a:cubicBezTo>
                    <a:pt x="11" y="62"/>
                    <a:pt x="9" y="61"/>
                    <a:pt x="7" y="60"/>
                  </a:cubicBezTo>
                  <a:cubicBezTo>
                    <a:pt x="5" y="58"/>
                    <a:pt x="3" y="56"/>
                    <a:pt x="2" y="54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7"/>
                    <a:pt x="0" y="14"/>
                    <a:pt x="1" y="11"/>
                  </a:cubicBezTo>
                  <a:cubicBezTo>
                    <a:pt x="3" y="8"/>
                    <a:pt x="4" y="6"/>
                    <a:pt x="6" y="4"/>
                  </a:cubicBezTo>
                  <a:cubicBezTo>
                    <a:pt x="8" y="3"/>
                    <a:pt x="10" y="2"/>
                    <a:pt x="13" y="1"/>
                  </a:cubicBezTo>
                  <a:cubicBezTo>
                    <a:pt x="16" y="0"/>
                    <a:pt x="19" y="0"/>
                    <a:pt x="22" y="0"/>
                  </a:cubicBezTo>
                  <a:cubicBezTo>
                    <a:pt x="25" y="0"/>
                    <a:pt x="28" y="0"/>
                    <a:pt x="30" y="1"/>
                  </a:cubicBezTo>
                  <a:cubicBezTo>
                    <a:pt x="33" y="2"/>
                    <a:pt x="35" y="3"/>
                    <a:pt x="37" y="4"/>
                  </a:cubicBezTo>
                  <a:cubicBezTo>
                    <a:pt x="39" y="5"/>
                    <a:pt x="40" y="7"/>
                    <a:pt x="41" y="10"/>
                  </a:cubicBezTo>
                  <a:cubicBezTo>
                    <a:pt x="42" y="13"/>
                    <a:pt x="43" y="16"/>
                    <a:pt x="43" y="2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7"/>
                    <a:pt x="42" y="51"/>
                    <a:pt x="41" y="53"/>
                  </a:cubicBezTo>
                  <a:cubicBezTo>
                    <a:pt x="40" y="56"/>
                    <a:pt x="39" y="58"/>
                    <a:pt x="37" y="60"/>
                  </a:cubicBezTo>
                  <a:cubicBezTo>
                    <a:pt x="35" y="61"/>
                    <a:pt x="32" y="62"/>
                    <a:pt x="30" y="63"/>
                  </a:cubicBezTo>
                  <a:cubicBezTo>
                    <a:pt x="27" y="63"/>
                    <a:pt x="25" y="63"/>
                    <a:pt x="22" y="63"/>
                  </a:cubicBezTo>
                  <a:close/>
                  <a:moveTo>
                    <a:pt x="32" y="22"/>
                  </a:moveTo>
                  <a:cubicBezTo>
                    <a:pt x="32" y="18"/>
                    <a:pt x="31" y="15"/>
                    <a:pt x="30" y="13"/>
                  </a:cubicBezTo>
                  <a:cubicBezTo>
                    <a:pt x="28" y="11"/>
                    <a:pt x="26" y="10"/>
                    <a:pt x="22" y="10"/>
                  </a:cubicBezTo>
                  <a:cubicBezTo>
                    <a:pt x="20" y="10"/>
                    <a:pt x="18" y="11"/>
                    <a:pt x="17" y="11"/>
                  </a:cubicBezTo>
                  <a:cubicBezTo>
                    <a:pt x="15" y="11"/>
                    <a:pt x="14" y="12"/>
                    <a:pt x="13" y="13"/>
                  </a:cubicBezTo>
                  <a:cubicBezTo>
                    <a:pt x="13" y="14"/>
                    <a:pt x="12" y="16"/>
                    <a:pt x="12" y="17"/>
                  </a:cubicBezTo>
                  <a:cubicBezTo>
                    <a:pt x="12" y="19"/>
                    <a:pt x="11" y="21"/>
                    <a:pt x="11" y="2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7"/>
                    <a:pt x="12" y="49"/>
                    <a:pt x="14" y="51"/>
                  </a:cubicBezTo>
                  <a:cubicBezTo>
                    <a:pt x="16" y="52"/>
                    <a:pt x="19" y="53"/>
                    <a:pt x="22" y="53"/>
                  </a:cubicBezTo>
                  <a:cubicBezTo>
                    <a:pt x="24" y="53"/>
                    <a:pt x="25" y="53"/>
                    <a:pt x="26" y="53"/>
                  </a:cubicBezTo>
                  <a:cubicBezTo>
                    <a:pt x="27" y="52"/>
                    <a:pt x="28" y="52"/>
                    <a:pt x="29" y="51"/>
                  </a:cubicBezTo>
                  <a:cubicBezTo>
                    <a:pt x="30" y="50"/>
                    <a:pt x="31" y="49"/>
                    <a:pt x="31" y="48"/>
                  </a:cubicBezTo>
                  <a:cubicBezTo>
                    <a:pt x="32" y="46"/>
                    <a:pt x="32" y="44"/>
                    <a:pt x="32" y="42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6956426" y="3663951"/>
              <a:ext cx="147638" cy="236538"/>
            </a:xfrm>
            <a:custGeom>
              <a:avLst/>
              <a:gdLst>
                <a:gd name="T0" fmla="*/ 19 w 39"/>
                <a:gd name="T1" fmla="*/ 63 h 63"/>
                <a:gd name="T2" fmla="*/ 8 w 39"/>
                <a:gd name="T3" fmla="*/ 62 h 63"/>
                <a:gd name="T4" fmla="*/ 0 w 39"/>
                <a:gd name="T5" fmla="*/ 59 h 63"/>
                <a:gd name="T6" fmla="*/ 0 w 39"/>
                <a:gd name="T7" fmla="*/ 57 h 63"/>
                <a:gd name="T8" fmla="*/ 1 w 39"/>
                <a:gd name="T9" fmla="*/ 54 h 63"/>
                <a:gd name="T10" fmla="*/ 2 w 39"/>
                <a:gd name="T11" fmla="*/ 51 h 63"/>
                <a:gd name="T12" fmla="*/ 3 w 39"/>
                <a:gd name="T13" fmla="*/ 50 h 63"/>
                <a:gd name="T14" fmla="*/ 10 w 39"/>
                <a:gd name="T15" fmla="*/ 52 h 63"/>
                <a:gd name="T16" fmla="*/ 17 w 39"/>
                <a:gd name="T17" fmla="*/ 53 h 63"/>
                <a:gd name="T18" fmla="*/ 25 w 39"/>
                <a:gd name="T19" fmla="*/ 51 h 63"/>
                <a:gd name="T20" fmla="*/ 28 w 39"/>
                <a:gd name="T21" fmla="*/ 45 h 63"/>
                <a:gd name="T22" fmla="*/ 27 w 39"/>
                <a:gd name="T23" fmla="*/ 41 h 63"/>
                <a:gd name="T24" fmla="*/ 24 w 39"/>
                <a:gd name="T25" fmla="*/ 38 h 63"/>
                <a:gd name="T26" fmla="*/ 20 w 39"/>
                <a:gd name="T27" fmla="*/ 36 h 63"/>
                <a:gd name="T28" fmla="*/ 16 w 39"/>
                <a:gd name="T29" fmla="*/ 36 h 63"/>
                <a:gd name="T30" fmla="*/ 13 w 39"/>
                <a:gd name="T31" fmla="*/ 35 h 63"/>
                <a:gd name="T32" fmla="*/ 12 w 39"/>
                <a:gd name="T33" fmla="*/ 33 h 63"/>
                <a:gd name="T34" fmla="*/ 12 w 39"/>
                <a:gd name="T35" fmla="*/ 30 h 63"/>
                <a:gd name="T36" fmla="*/ 13 w 39"/>
                <a:gd name="T37" fmla="*/ 27 h 63"/>
                <a:gd name="T38" fmla="*/ 16 w 39"/>
                <a:gd name="T39" fmla="*/ 27 h 63"/>
                <a:gd name="T40" fmla="*/ 25 w 39"/>
                <a:gd name="T41" fmla="*/ 24 h 63"/>
                <a:gd name="T42" fmla="*/ 28 w 39"/>
                <a:gd name="T43" fmla="*/ 17 h 63"/>
                <a:gd name="T44" fmla="*/ 25 w 39"/>
                <a:gd name="T45" fmla="*/ 12 h 63"/>
                <a:gd name="T46" fmla="*/ 17 w 39"/>
                <a:gd name="T47" fmla="*/ 10 h 63"/>
                <a:gd name="T48" fmla="*/ 10 w 39"/>
                <a:gd name="T49" fmla="*/ 11 h 63"/>
                <a:gd name="T50" fmla="*/ 5 w 39"/>
                <a:gd name="T51" fmla="*/ 13 h 63"/>
                <a:gd name="T52" fmla="*/ 4 w 39"/>
                <a:gd name="T53" fmla="*/ 13 h 63"/>
                <a:gd name="T54" fmla="*/ 2 w 39"/>
                <a:gd name="T55" fmla="*/ 10 h 63"/>
                <a:gd name="T56" fmla="*/ 2 w 39"/>
                <a:gd name="T57" fmla="*/ 6 h 63"/>
                <a:gd name="T58" fmla="*/ 2 w 39"/>
                <a:gd name="T59" fmla="*/ 4 h 63"/>
                <a:gd name="T60" fmla="*/ 4 w 39"/>
                <a:gd name="T61" fmla="*/ 3 h 63"/>
                <a:gd name="T62" fmla="*/ 7 w 39"/>
                <a:gd name="T63" fmla="*/ 2 h 63"/>
                <a:gd name="T64" fmla="*/ 12 w 39"/>
                <a:gd name="T65" fmla="*/ 0 h 63"/>
                <a:gd name="T66" fmla="*/ 18 w 39"/>
                <a:gd name="T67" fmla="*/ 0 h 63"/>
                <a:gd name="T68" fmla="*/ 33 w 39"/>
                <a:gd name="T69" fmla="*/ 4 h 63"/>
                <a:gd name="T70" fmla="*/ 39 w 39"/>
                <a:gd name="T71" fmla="*/ 16 h 63"/>
                <a:gd name="T72" fmla="*/ 36 w 39"/>
                <a:gd name="T73" fmla="*/ 25 h 63"/>
                <a:gd name="T74" fmla="*/ 30 w 39"/>
                <a:gd name="T75" fmla="*/ 31 h 63"/>
                <a:gd name="T76" fmla="*/ 36 w 39"/>
                <a:gd name="T77" fmla="*/ 37 h 63"/>
                <a:gd name="T78" fmla="*/ 39 w 39"/>
                <a:gd name="T79" fmla="*/ 46 h 63"/>
                <a:gd name="T80" fmla="*/ 37 w 39"/>
                <a:gd name="T81" fmla="*/ 53 h 63"/>
                <a:gd name="T82" fmla="*/ 33 w 39"/>
                <a:gd name="T83" fmla="*/ 59 h 63"/>
                <a:gd name="T84" fmla="*/ 27 w 39"/>
                <a:gd name="T85" fmla="*/ 62 h 63"/>
                <a:gd name="T86" fmla="*/ 19 w 39"/>
                <a:gd name="T8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19" y="63"/>
                  </a:moveTo>
                  <a:cubicBezTo>
                    <a:pt x="15" y="63"/>
                    <a:pt x="11" y="63"/>
                    <a:pt x="8" y="62"/>
                  </a:cubicBezTo>
                  <a:cubicBezTo>
                    <a:pt x="4" y="61"/>
                    <a:pt x="2" y="60"/>
                    <a:pt x="0" y="59"/>
                  </a:cubicBezTo>
                  <a:cubicBezTo>
                    <a:pt x="0" y="59"/>
                    <a:pt x="0" y="58"/>
                    <a:pt x="0" y="57"/>
                  </a:cubicBezTo>
                  <a:cubicBezTo>
                    <a:pt x="0" y="56"/>
                    <a:pt x="0" y="55"/>
                    <a:pt x="1" y="54"/>
                  </a:cubicBezTo>
                  <a:cubicBezTo>
                    <a:pt x="1" y="53"/>
                    <a:pt x="2" y="52"/>
                    <a:pt x="2" y="51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5" y="51"/>
                    <a:pt x="7" y="51"/>
                    <a:pt x="10" y="52"/>
                  </a:cubicBezTo>
                  <a:cubicBezTo>
                    <a:pt x="12" y="53"/>
                    <a:pt x="15" y="53"/>
                    <a:pt x="17" y="53"/>
                  </a:cubicBezTo>
                  <a:cubicBezTo>
                    <a:pt x="20" y="53"/>
                    <a:pt x="23" y="52"/>
                    <a:pt x="25" y="51"/>
                  </a:cubicBezTo>
                  <a:cubicBezTo>
                    <a:pt x="27" y="50"/>
                    <a:pt x="28" y="48"/>
                    <a:pt x="28" y="45"/>
                  </a:cubicBezTo>
                  <a:cubicBezTo>
                    <a:pt x="28" y="44"/>
                    <a:pt x="28" y="42"/>
                    <a:pt x="27" y="41"/>
                  </a:cubicBezTo>
                  <a:cubicBezTo>
                    <a:pt x="26" y="40"/>
                    <a:pt x="25" y="39"/>
                    <a:pt x="24" y="38"/>
                  </a:cubicBezTo>
                  <a:cubicBezTo>
                    <a:pt x="23" y="38"/>
                    <a:pt x="22" y="37"/>
                    <a:pt x="20" y="36"/>
                  </a:cubicBezTo>
                  <a:cubicBezTo>
                    <a:pt x="19" y="36"/>
                    <a:pt x="17" y="36"/>
                    <a:pt x="16" y="36"/>
                  </a:cubicBezTo>
                  <a:cubicBezTo>
                    <a:pt x="14" y="36"/>
                    <a:pt x="14" y="36"/>
                    <a:pt x="13" y="35"/>
                  </a:cubicBezTo>
                  <a:cubicBezTo>
                    <a:pt x="13" y="35"/>
                    <a:pt x="12" y="35"/>
                    <a:pt x="12" y="33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7"/>
                    <a:pt x="16" y="27"/>
                  </a:cubicBezTo>
                  <a:cubicBezTo>
                    <a:pt x="20" y="27"/>
                    <a:pt x="22" y="26"/>
                    <a:pt x="25" y="24"/>
                  </a:cubicBezTo>
                  <a:cubicBezTo>
                    <a:pt x="27" y="23"/>
                    <a:pt x="28" y="20"/>
                    <a:pt x="28" y="17"/>
                  </a:cubicBezTo>
                  <a:cubicBezTo>
                    <a:pt x="28" y="15"/>
                    <a:pt x="27" y="13"/>
                    <a:pt x="25" y="12"/>
                  </a:cubicBezTo>
                  <a:cubicBezTo>
                    <a:pt x="23" y="10"/>
                    <a:pt x="20" y="10"/>
                    <a:pt x="17" y="10"/>
                  </a:cubicBezTo>
                  <a:cubicBezTo>
                    <a:pt x="14" y="10"/>
                    <a:pt x="12" y="10"/>
                    <a:pt x="10" y="11"/>
                  </a:cubicBezTo>
                  <a:cubicBezTo>
                    <a:pt x="8" y="11"/>
                    <a:pt x="7" y="12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2"/>
                    <a:pt x="3" y="11"/>
                    <a:pt x="2" y="10"/>
                  </a:cubicBezTo>
                  <a:cubicBezTo>
                    <a:pt x="2" y="9"/>
                    <a:pt x="2" y="8"/>
                    <a:pt x="2" y="6"/>
                  </a:cubicBezTo>
                  <a:cubicBezTo>
                    <a:pt x="1" y="5"/>
                    <a:pt x="1" y="5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9" y="1"/>
                    <a:pt x="10" y="1"/>
                    <a:pt x="12" y="0"/>
                  </a:cubicBezTo>
                  <a:cubicBezTo>
                    <a:pt x="14" y="0"/>
                    <a:pt x="16" y="0"/>
                    <a:pt x="18" y="0"/>
                  </a:cubicBezTo>
                  <a:cubicBezTo>
                    <a:pt x="25" y="0"/>
                    <a:pt x="30" y="1"/>
                    <a:pt x="33" y="4"/>
                  </a:cubicBezTo>
                  <a:cubicBezTo>
                    <a:pt x="37" y="7"/>
                    <a:pt x="39" y="11"/>
                    <a:pt x="39" y="16"/>
                  </a:cubicBezTo>
                  <a:cubicBezTo>
                    <a:pt x="39" y="20"/>
                    <a:pt x="38" y="23"/>
                    <a:pt x="36" y="25"/>
                  </a:cubicBezTo>
                  <a:cubicBezTo>
                    <a:pt x="34" y="28"/>
                    <a:pt x="32" y="30"/>
                    <a:pt x="30" y="31"/>
                  </a:cubicBezTo>
                  <a:cubicBezTo>
                    <a:pt x="32" y="33"/>
                    <a:pt x="35" y="34"/>
                    <a:pt x="36" y="37"/>
                  </a:cubicBezTo>
                  <a:cubicBezTo>
                    <a:pt x="38" y="39"/>
                    <a:pt x="39" y="42"/>
                    <a:pt x="39" y="46"/>
                  </a:cubicBezTo>
                  <a:cubicBezTo>
                    <a:pt x="39" y="49"/>
                    <a:pt x="38" y="51"/>
                    <a:pt x="37" y="53"/>
                  </a:cubicBezTo>
                  <a:cubicBezTo>
                    <a:pt x="36" y="56"/>
                    <a:pt x="35" y="57"/>
                    <a:pt x="33" y="59"/>
                  </a:cubicBezTo>
                  <a:cubicBezTo>
                    <a:pt x="31" y="60"/>
                    <a:pt x="29" y="61"/>
                    <a:pt x="27" y="62"/>
                  </a:cubicBezTo>
                  <a:cubicBezTo>
                    <a:pt x="24" y="63"/>
                    <a:pt x="22" y="63"/>
                    <a:pt x="19" y="6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6126163" y="1884363"/>
              <a:ext cx="1066800" cy="1068388"/>
            </a:xfrm>
            <a:custGeom>
              <a:avLst/>
              <a:gdLst>
                <a:gd name="T0" fmla="*/ 672 w 672"/>
                <a:gd name="T1" fmla="*/ 344 h 673"/>
                <a:gd name="T2" fmla="*/ 448 w 672"/>
                <a:gd name="T3" fmla="*/ 117 h 673"/>
                <a:gd name="T4" fmla="*/ 564 w 672"/>
                <a:gd name="T5" fmla="*/ 0 h 673"/>
                <a:gd name="T6" fmla="*/ 0 w 672"/>
                <a:gd name="T7" fmla="*/ 0 h 673"/>
                <a:gd name="T8" fmla="*/ 0 w 672"/>
                <a:gd name="T9" fmla="*/ 564 h 673"/>
                <a:gd name="T10" fmla="*/ 116 w 672"/>
                <a:gd name="T11" fmla="*/ 448 h 673"/>
                <a:gd name="T12" fmla="*/ 343 w 672"/>
                <a:gd name="T13" fmla="*/ 673 h 673"/>
                <a:gd name="T14" fmla="*/ 672 w 672"/>
                <a:gd name="T15" fmla="*/ 34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673">
                  <a:moveTo>
                    <a:pt x="672" y="344"/>
                  </a:moveTo>
                  <a:lnTo>
                    <a:pt x="448" y="117"/>
                  </a:lnTo>
                  <a:lnTo>
                    <a:pt x="564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116" y="448"/>
                  </a:lnTo>
                  <a:lnTo>
                    <a:pt x="343" y="673"/>
                  </a:lnTo>
                  <a:lnTo>
                    <a:pt x="672" y="344"/>
                  </a:lnTo>
                  <a:close/>
                </a:path>
              </a:pathLst>
            </a:custGeom>
            <a:solidFill>
              <a:srgbClr val="24A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713288" y="3344863"/>
              <a:ext cx="217488" cy="217488"/>
            </a:xfrm>
            <a:custGeom>
              <a:avLst/>
              <a:gdLst>
                <a:gd name="T0" fmla="*/ 68 w 137"/>
                <a:gd name="T1" fmla="*/ 137 h 137"/>
                <a:gd name="T2" fmla="*/ 113 w 137"/>
                <a:gd name="T3" fmla="*/ 90 h 137"/>
                <a:gd name="T4" fmla="*/ 137 w 137"/>
                <a:gd name="T5" fmla="*/ 113 h 137"/>
                <a:gd name="T6" fmla="*/ 137 w 137"/>
                <a:gd name="T7" fmla="*/ 0 h 137"/>
                <a:gd name="T8" fmla="*/ 23 w 137"/>
                <a:gd name="T9" fmla="*/ 0 h 137"/>
                <a:gd name="T10" fmla="*/ 47 w 137"/>
                <a:gd name="T11" fmla="*/ 23 h 137"/>
                <a:gd name="T12" fmla="*/ 0 w 137"/>
                <a:gd name="T13" fmla="*/ 68 h 137"/>
                <a:gd name="T14" fmla="*/ 68 w 137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37">
                  <a:moveTo>
                    <a:pt x="68" y="137"/>
                  </a:moveTo>
                  <a:lnTo>
                    <a:pt x="113" y="90"/>
                  </a:lnTo>
                  <a:lnTo>
                    <a:pt x="137" y="113"/>
                  </a:lnTo>
                  <a:lnTo>
                    <a:pt x="137" y="0"/>
                  </a:lnTo>
                  <a:lnTo>
                    <a:pt x="23" y="0"/>
                  </a:lnTo>
                  <a:lnTo>
                    <a:pt x="47" y="23"/>
                  </a:lnTo>
                  <a:lnTo>
                    <a:pt x="0" y="68"/>
                  </a:lnTo>
                  <a:lnTo>
                    <a:pt x="68" y="137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027613" y="2982913"/>
              <a:ext cx="1068388" cy="1071563"/>
            </a:xfrm>
            <a:custGeom>
              <a:avLst/>
              <a:gdLst>
                <a:gd name="T0" fmla="*/ 673 w 673"/>
                <a:gd name="T1" fmla="*/ 344 h 675"/>
                <a:gd name="T2" fmla="*/ 448 w 673"/>
                <a:gd name="T3" fmla="*/ 119 h 675"/>
                <a:gd name="T4" fmla="*/ 564 w 673"/>
                <a:gd name="T5" fmla="*/ 0 h 675"/>
                <a:gd name="T6" fmla="*/ 0 w 673"/>
                <a:gd name="T7" fmla="*/ 0 h 675"/>
                <a:gd name="T8" fmla="*/ 0 w 673"/>
                <a:gd name="T9" fmla="*/ 566 h 675"/>
                <a:gd name="T10" fmla="*/ 116 w 673"/>
                <a:gd name="T11" fmla="*/ 448 h 675"/>
                <a:gd name="T12" fmla="*/ 341 w 673"/>
                <a:gd name="T13" fmla="*/ 675 h 675"/>
                <a:gd name="T14" fmla="*/ 673 w 673"/>
                <a:gd name="T15" fmla="*/ 34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3" h="675">
                  <a:moveTo>
                    <a:pt x="673" y="344"/>
                  </a:moveTo>
                  <a:lnTo>
                    <a:pt x="448" y="119"/>
                  </a:lnTo>
                  <a:lnTo>
                    <a:pt x="564" y="0"/>
                  </a:lnTo>
                  <a:lnTo>
                    <a:pt x="0" y="0"/>
                  </a:lnTo>
                  <a:lnTo>
                    <a:pt x="0" y="566"/>
                  </a:lnTo>
                  <a:lnTo>
                    <a:pt x="116" y="448"/>
                  </a:lnTo>
                  <a:lnTo>
                    <a:pt x="341" y="675"/>
                  </a:lnTo>
                  <a:lnTo>
                    <a:pt x="673" y="344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6129338" y="4510088"/>
              <a:ext cx="207963" cy="206375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6208713" y="4551363"/>
              <a:ext cx="49213" cy="49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178551" y="4600576"/>
              <a:ext cx="104775" cy="63500"/>
            </a:xfrm>
            <a:custGeom>
              <a:avLst/>
              <a:gdLst>
                <a:gd name="T0" fmla="*/ 28 w 28"/>
                <a:gd name="T1" fmla="*/ 7 h 17"/>
                <a:gd name="T2" fmla="*/ 28 w 28"/>
                <a:gd name="T3" fmla="*/ 7 h 17"/>
                <a:gd name="T4" fmla="*/ 17 w 28"/>
                <a:gd name="T5" fmla="*/ 1 h 17"/>
                <a:gd name="T6" fmla="*/ 17 w 28"/>
                <a:gd name="T7" fmla="*/ 1 h 17"/>
                <a:gd name="T8" fmla="*/ 13 w 28"/>
                <a:gd name="T9" fmla="*/ 1 h 17"/>
                <a:gd name="T10" fmla="*/ 0 w 28"/>
                <a:gd name="T11" fmla="*/ 8 h 17"/>
                <a:gd name="T12" fmla="*/ 0 w 28"/>
                <a:gd name="T13" fmla="*/ 17 h 17"/>
                <a:gd name="T14" fmla="*/ 6 w 28"/>
                <a:gd name="T15" fmla="*/ 17 h 17"/>
                <a:gd name="T16" fmla="*/ 6 w 28"/>
                <a:gd name="T17" fmla="*/ 12 h 17"/>
                <a:gd name="T18" fmla="*/ 7 w 28"/>
                <a:gd name="T19" fmla="*/ 12 h 17"/>
                <a:gd name="T20" fmla="*/ 7 w 28"/>
                <a:gd name="T21" fmla="*/ 17 h 17"/>
                <a:gd name="T22" fmla="*/ 22 w 28"/>
                <a:gd name="T23" fmla="*/ 17 h 17"/>
                <a:gd name="T24" fmla="*/ 22 w 28"/>
                <a:gd name="T25" fmla="*/ 12 h 17"/>
                <a:gd name="T26" fmla="*/ 23 w 28"/>
                <a:gd name="T27" fmla="*/ 12 h 17"/>
                <a:gd name="T28" fmla="*/ 23 w 28"/>
                <a:gd name="T29" fmla="*/ 17 h 17"/>
                <a:gd name="T30" fmla="*/ 28 w 28"/>
                <a:gd name="T31" fmla="*/ 17 h 17"/>
                <a:gd name="T32" fmla="*/ 28 w 28"/>
                <a:gd name="T33" fmla="*/ 8 h 17"/>
                <a:gd name="T34" fmla="*/ 28 w 28"/>
                <a:gd name="T35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17">
                  <a:moveTo>
                    <a:pt x="28" y="7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2"/>
                    <a:pt x="21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0" y="0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843588" y="2241551"/>
              <a:ext cx="225425" cy="227013"/>
            </a:xfrm>
            <a:custGeom>
              <a:avLst/>
              <a:gdLst>
                <a:gd name="T0" fmla="*/ 49 w 60"/>
                <a:gd name="T1" fmla="*/ 11 h 60"/>
                <a:gd name="T2" fmla="*/ 49 w 60"/>
                <a:gd name="T3" fmla="*/ 50 h 60"/>
                <a:gd name="T4" fmla="*/ 11 w 60"/>
                <a:gd name="T5" fmla="*/ 50 h 60"/>
                <a:gd name="T6" fmla="*/ 11 w 60"/>
                <a:gd name="T7" fmla="*/ 11 h 60"/>
                <a:gd name="T8" fmla="*/ 49 w 60"/>
                <a:gd name="T9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49" y="11"/>
                  </a:moveTo>
                  <a:cubicBezTo>
                    <a:pt x="60" y="22"/>
                    <a:pt x="60" y="39"/>
                    <a:pt x="49" y="50"/>
                  </a:cubicBezTo>
                  <a:cubicBezTo>
                    <a:pt x="39" y="60"/>
                    <a:pt x="21" y="60"/>
                    <a:pt x="11" y="50"/>
                  </a:cubicBezTo>
                  <a:cubicBezTo>
                    <a:pt x="0" y="39"/>
                    <a:pt x="0" y="22"/>
                    <a:pt x="11" y="11"/>
                  </a:cubicBezTo>
                  <a:cubicBezTo>
                    <a:pt x="21" y="0"/>
                    <a:pt x="39" y="0"/>
                    <a:pt x="49" y="11"/>
                  </a:cubicBezTo>
                  <a:close/>
                </a:path>
              </a:pathLst>
            </a:custGeom>
            <a:solidFill>
              <a:srgbClr val="24A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892801" y="2309813"/>
              <a:ext cx="112713" cy="109538"/>
            </a:xfrm>
            <a:custGeom>
              <a:avLst/>
              <a:gdLst>
                <a:gd name="T0" fmla="*/ 15 w 30"/>
                <a:gd name="T1" fmla="*/ 24 h 29"/>
                <a:gd name="T2" fmla="*/ 5 w 30"/>
                <a:gd name="T3" fmla="*/ 15 h 29"/>
                <a:gd name="T4" fmla="*/ 3 w 30"/>
                <a:gd name="T5" fmla="*/ 12 h 29"/>
                <a:gd name="T6" fmla="*/ 5 w 30"/>
                <a:gd name="T7" fmla="*/ 6 h 29"/>
                <a:gd name="T8" fmla="*/ 8 w 30"/>
                <a:gd name="T9" fmla="*/ 5 h 29"/>
                <a:gd name="T10" fmla="*/ 21 w 30"/>
                <a:gd name="T11" fmla="*/ 1 h 29"/>
                <a:gd name="T12" fmla="*/ 24 w 30"/>
                <a:gd name="T13" fmla="*/ 1 h 29"/>
                <a:gd name="T14" fmla="*/ 29 w 30"/>
                <a:gd name="T15" fmla="*/ 5 h 29"/>
                <a:gd name="T16" fmla="*/ 28 w 30"/>
                <a:gd name="T17" fmla="*/ 9 h 29"/>
                <a:gd name="T18" fmla="*/ 25 w 30"/>
                <a:gd name="T19" fmla="*/ 21 h 29"/>
                <a:gd name="T20" fmla="*/ 24 w 30"/>
                <a:gd name="T21" fmla="*/ 25 h 29"/>
                <a:gd name="T22" fmla="*/ 17 w 30"/>
                <a:gd name="T23" fmla="*/ 26 h 29"/>
                <a:gd name="T24" fmla="*/ 15 w 30"/>
                <a:gd name="T25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9">
                  <a:moveTo>
                    <a:pt x="15" y="24"/>
                  </a:moveTo>
                  <a:cubicBezTo>
                    <a:pt x="12" y="21"/>
                    <a:pt x="8" y="17"/>
                    <a:pt x="5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0" y="10"/>
                    <a:pt x="1" y="7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2" y="4"/>
                    <a:pt x="17" y="2"/>
                    <a:pt x="21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8" y="0"/>
                    <a:pt x="30" y="2"/>
                    <a:pt x="29" y="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12"/>
                    <a:pt x="25" y="18"/>
                    <a:pt x="25" y="21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8"/>
                    <a:pt x="20" y="29"/>
                    <a:pt x="17" y="26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7242176" y="3419476"/>
              <a:ext cx="207963" cy="206375"/>
            </a:xfrm>
            <a:prstGeom prst="ellipse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87070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0751" y="3452813"/>
              <a:ext cx="147638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6181726" y="1949451"/>
              <a:ext cx="161925" cy="239713"/>
            </a:xfrm>
            <a:custGeom>
              <a:avLst/>
              <a:gdLst>
                <a:gd name="T0" fmla="*/ 22 w 43"/>
                <a:gd name="T1" fmla="*/ 64 h 64"/>
                <a:gd name="T2" fmla="*/ 14 w 43"/>
                <a:gd name="T3" fmla="*/ 63 h 64"/>
                <a:gd name="T4" fmla="*/ 7 w 43"/>
                <a:gd name="T5" fmla="*/ 60 h 64"/>
                <a:gd name="T6" fmla="*/ 2 w 43"/>
                <a:gd name="T7" fmla="*/ 54 h 64"/>
                <a:gd name="T8" fmla="*/ 0 w 43"/>
                <a:gd name="T9" fmla="*/ 45 h 64"/>
                <a:gd name="T10" fmla="*/ 0 w 43"/>
                <a:gd name="T11" fmla="*/ 21 h 64"/>
                <a:gd name="T12" fmla="*/ 1 w 43"/>
                <a:gd name="T13" fmla="*/ 11 h 64"/>
                <a:gd name="T14" fmla="*/ 6 w 43"/>
                <a:gd name="T15" fmla="*/ 4 h 64"/>
                <a:gd name="T16" fmla="*/ 13 w 43"/>
                <a:gd name="T17" fmla="*/ 1 h 64"/>
                <a:gd name="T18" fmla="*/ 22 w 43"/>
                <a:gd name="T19" fmla="*/ 0 h 64"/>
                <a:gd name="T20" fmla="*/ 30 w 43"/>
                <a:gd name="T21" fmla="*/ 1 h 64"/>
                <a:gd name="T22" fmla="*/ 37 w 43"/>
                <a:gd name="T23" fmla="*/ 4 h 64"/>
                <a:gd name="T24" fmla="*/ 42 w 43"/>
                <a:gd name="T25" fmla="*/ 10 h 64"/>
                <a:gd name="T26" fmla="*/ 43 w 43"/>
                <a:gd name="T27" fmla="*/ 20 h 64"/>
                <a:gd name="T28" fmla="*/ 43 w 43"/>
                <a:gd name="T29" fmla="*/ 43 h 64"/>
                <a:gd name="T30" fmla="*/ 42 w 43"/>
                <a:gd name="T31" fmla="*/ 54 h 64"/>
                <a:gd name="T32" fmla="*/ 37 w 43"/>
                <a:gd name="T33" fmla="*/ 60 h 64"/>
                <a:gd name="T34" fmla="*/ 30 w 43"/>
                <a:gd name="T35" fmla="*/ 63 h 64"/>
                <a:gd name="T36" fmla="*/ 22 w 43"/>
                <a:gd name="T37" fmla="*/ 64 h 64"/>
                <a:gd name="T38" fmla="*/ 32 w 43"/>
                <a:gd name="T39" fmla="*/ 22 h 64"/>
                <a:gd name="T40" fmla="*/ 30 w 43"/>
                <a:gd name="T41" fmla="*/ 13 h 64"/>
                <a:gd name="T42" fmla="*/ 22 w 43"/>
                <a:gd name="T43" fmla="*/ 10 h 64"/>
                <a:gd name="T44" fmla="*/ 17 w 43"/>
                <a:gd name="T45" fmla="*/ 11 h 64"/>
                <a:gd name="T46" fmla="*/ 13 w 43"/>
                <a:gd name="T47" fmla="*/ 13 h 64"/>
                <a:gd name="T48" fmla="*/ 12 w 43"/>
                <a:gd name="T49" fmla="*/ 17 h 64"/>
                <a:gd name="T50" fmla="*/ 11 w 43"/>
                <a:gd name="T51" fmla="*/ 23 h 64"/>
                <a:gd name="T52" fmla="*/ 11 w 43"/>
                <a:gd name="T53" fmla="*/ 44 h 64"/>
                <a:gd name="T54" fmla="*/ 14 w 43"/>
                <a:gd name="T55" fmla="*/ 51 h 64"/>
                <a:gd name="T56" fmla="*/ 22 w 43"/>
                <a:gd name="T57" fmla="*/ 54 h 64"/>
                <a:gd name="T58" fmla="*/ 26 w 43"/>
                <a:gd name="T59" fmla="*/ 53 h 64"/>
                <a:gd name="T60" fmla="*/ 29 w 43"/>
                <a:gd name="T61" fmla="*/ 51 h 64"/>
                <a:gd name="T62" fmla="*/ 31 w 43"/>
                <a:gd name="T63" fmla="*/ 48 h 64"/>
                <a:gd name="T64" fmla="*/ 32 w 43"/>
                <a:gd name="T65" fmla="*/ 43 h 64"/>
                <a:gd name="T66" fmla="*/ 32 w 43"/>
                <a:gd name="T67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" h="64">
                  <a:moveTo>
                    <a:pt x="22" y="64"/>
                  </a:moveTo>
                  <a:cubicBezTo>
                    <a:pt x="19" y="64"/>
                    <a:pt x="17" y="63"/>
                    <a:pt x="14" y="63"/>
                  </a:cubicBezTo>
                  <a:cubicBezTo>
                    <a:pt x="11" y="62"/>
                    <a:pt x="9" y="62"/>
                    <a:pt x="7" y="60"/>
                  </a:cubicBezTo>
                  <a:cubicBezTo>
                    <a:pt x="5" y="59"/>
                    <a:pt x="3" y="57"/>
                    <a:pt x="2" y="54"/>
                  </a:cubicBezTo>
                  <a:cubicBezTo>
                    <a:pt x="0" y="52"/>
                    <a:pt x="0" y="48"/>
                    <a:pt x="0" y="4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7"/>
                    <a:pt x="0" y="13"/>
                    <a:pt x="1" y="11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8" y="3"/>
                    <a:pt x="10" y="1"/>
                    <a:pt x="13" y="1"/>
                  </a:cubicBezTo>
                  <a:cubicBezTo>
                    <a:pt x="16" y="0"/>
                    <a:pt x="19" y="0"/>
                    <a:pt x="22" y="0"/>
                  </a:cubicBezTo>
                  <a:cubicBezTo>
                    <a:pt x="25" y="0"/>
                    <a:pt x="28" y="0"/>
                    <a:pt x="30" y="1"/>
                  </a:cubicBezTo>
                  <a:cubicBezTo>
                    <a:pt x="33" y="1"/>
                    <a:pt x="35" y="2"/>
                    <a:pt x="37" y="4"/>
                  </a:cubicBezTo>
                  <a:cubicBezTo>
                    <a:pt x="39" y="5"/>
                    <a:pt x="40" y="7"/>
                    <a:pt x="42" y="10"/>
                  </a:cubicBezTo>
                  <a:cubicBezTo>
                    <a:pt x="43" y="13"/>
                    <a:pt x="43" y="16"/>
                    <a:pt x="43" y="20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7"/>
                    <a:pt x="43" y="51"/>
                    <a:pt x="42" y="54"/>
                  </a:cubicBezTo>
                  <a:cubicBezTo>
                    <a:pt x="40" y="57"/>
                    <a:pt x="39" y="59"/>
                    <a:pt x="37" y="60"/>
                  </a:cubicBezTo>
                  <a:cubicBezTo>
                    <a:pt x="35" y="62"/>
                    <a:pt x="33" y="63"/>
                    <a:pt x="30" y="63"/>
                  </a:cubicBezTo>
                  <a:cubicBezTo>
                    <a:pt x="28" y="64"/>
                    <a:pt x="25" y="64"/>
                    <a:pt x="22" y="64"/>
                  </a:cubicBezTo>
                  <a:close/>
                  <a:moveTo>
                    <a:pt x="32" y="22"/>
                  </a:moveTo>
                  <a:cubicBezTo>
                    <a:pt x="32" y="18"/>
                    <a:pt x="31" y="15"/>
                    <a:pt x="30" y="13"/>
                  </a:cubicBezTo>
                  <a:cubicBezTo>
                    <a:pt x="28" y="11"/>
                    <a:pt x="26" y="10"/>
                    <a:pt x="22" y="10"/>
                  </a:cubicBezTo>
                  <a:cubicBezTo>
                    <a:pt x="20" y="10"/>
                    <a:pt x="18" y="10"/>
                    <a:pt x="17" y="11"/>
                  </a:cubicBezTo>
                  <a:cubicBezTo>
                    <a:pt x="15" y="11"/>
                    <a:pt x="14" y="12"/>
                    <a:pt x="13" y="13"/>
                  </a:cubicBezTo>
                  <a:cubicBezTo>
                    <a:pt x="12" y="14"/>
                    <a:pt x="12" y="16"/>
                    <a:pt x="12" y="17"/>
                  </a:cubicBezTo>
                  <a:cubicBezTo>
                    <a:pt x="11" y="19"/>
                    <a:pt x="11" y="21"/>
                    <a:pt x="11" y="2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7"/>
                    <a:pt x="12" y="50"/>
                    <a:pt x="14" y="51"/>
                  </a:cubicBezTo>
                  <a:cubicBezTo>
                    <a:pt x="16" y="53"/>
                    <a:pt x="19" y="54"/>
                    <a:pt x="22" y="54"/>
                  </a:cubicBezTo>
                  <a:cubicBezTo>
                    <a:pt x="24" y="54"/>
                    <a:pt x="25" y="53"/>
                    <a:pt x="26" y="53"/>
                  </a:cubicBezTo>
                  <a:cubicBezTo>
                    <a:pt x="27" y="53"/>
                    <a:pt x="28" y="52"/>
                    <a:pt x="29" y="51"/>
                  </a:cubicBezTo>
                  <a:cubicBezTo>
                    <a:pt x="30" y="51"/>
                    <a:pt x="31" y="49"/>
                    <a:pt x="31" y="48"/>
                  </a:cubicBezTo>
                  <a:cubicBezTo>
                    <a:pt x="32" y="47"/>
                    <a:pt x="32" y="45"/>
                    <a:pt x="32" y="43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408738" y="1952626"/>
              <a:ext cx="77788" cy="233363"/>
            </a:xfrm>
            <a:custGeom>
              <a:avLst/>
              <a:gdLst>
                <a:gd name="T0" fmla="*/ 13 w 21"/>
                <a:gd name="T1" fmla="*/ 62 h 62"/>
                <a:gd name="T2" fmla="*/ 10 w 21"/>
                <a:gd name="T3" fmla="*/ 61 h 62"/>
                <a:gd name="T4" fmla="*/ 10 w 21"/>
                <a:gd name="T5" fmla="*/ 58 h 62"/>
                <a:gd name="T6" fmla="*/ 10 w 21"/>
                <a:gd name="T7" fmla="*/ 13 h 62"/>
                <a:gd name="T8" fmla="*/ 9 w 21"/>
                <a:gd name="T9" fmla="*/ 13 h 62"/>
                <a:gd name="T10" fmla="*/ 3 w 21"/>
                <a:gd name="T11" fmla="*/ 13 h 62"/>
                <a:gd name="T12" fmla="*/ 2 w 21"/>
                <a:gd name="T13" fmla="*/ 12 h 62"/>
                <a:gd name="T14" fmla="*/ 1 w 21"/>
                <a:gd name="T15" fmla="*/ 12 h 62"/>
                <a:gd name="T16" fmla="*/ 0 w 21"/>
                <a:gd name="T17" fmla="*/ 10 h 62"/>
                <a:gd name="T18" fmla="*/ 0 w 21"/>
                <a:gd name="T19" fmla="*/ 7 h 62"/>
                <a:gd name="T20" fmla="*/ 1 w 21"/>
                <a:gd name="T21" fmla="*/ 4 h 62"/>
                <a:gd name="T22" fmla="*/ 4 w 21"/>
                <a:gd name="T23" fmla="*/ 3 h 62"/>
                <a:gd name="T24" fmla="*/ 10 w 21"/>
                <a:gd name="T25" fmla="*/ 1 h 62"/>
                <a:gd name="T26" fmla="*/ 12 w 21"/>
                <a:gd name="T27" fmla="*/ 0 h 62"/>
                <a:gd name="T28" fmla="*/ 13 w 21"/>
                <a:gd name="T29" fmla="*/ 0 h 62"/>
                <a:gd name="T30" fmla="*/ 19 w 21"/>
                <a:gd name="T31" fmla="*/ 0 h 62"/>
                <a:gd name="T32" fmla="*/ 21 w 21"/>
                <a:gd name="T33" fmla="*/ 1 h 62"/>
                <a:gd name="T34" fmla="*/ 21 w 21"/>
                <a:gd name="T35" fmla="*/ 4 h 62"/>
                <a:gd name="T36" fmla="*/ 21 w 21"/>
                <a:gd name="T37" fmla="*/ 59 h 62"/>
                <a:gd name="T38" fmla="*/ 21 w 21"/>
                <a:gd name="T39" fmla="*/ 61 h 62"/>
                <a:gd name="T40" fmla="*/ 19 w 21"/>
                <a:gd name="T41" fmla="*/ 62 h 62"/>
                <a:gd name="T42" fmla="*/ 13 w 21"/>
                <a:gd name="T4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62">
                  <a:moveTo>
                    <a:pt x="13" y="62"/>
                  </a:moveTo>
                  <a:cubicBezTo>
                    <a:pt x="12" y="62"/>
                    <a:pt x="11" y="62"/>
                    <a:pt x="10" y="61"/>
                  </a:cubicBezTo>
                  <a:cubicBezTo>
                    <a:pt x="10" y="61"/>
                    <a:pt x="10" y="60"/>
                    <a:pt x="10" y="5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3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1" y="4"/>
                    <a:pt x="2" y="3"/>
                    <a:pt x="4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1" y="2"/>
                    <a:pt x="21" y="3"/>
                    <a:pt x="21" y="4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0"/>
                    <a:pt x="21" y="61"/>
                    <a:pt x="21" y="61"/>
                  </a:cubicBezTo>
                  <a:cubicBezTo>
                    <a:pt x="21" y="62"/>
                    <a:pt x="20" y="62"/>
                    <a:pt x="19" y="62"/>
                  </a:cubicBezTo>
                  <a:lnTo>
                    <a:pt x="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3"/>
            <p:cNvSpPr>
              <a:spLocks noEditPoints="1"/>
            </p:cNvSpPr>
            <p:nvPr/>
          </p:nvSpPr>
          <p:spPr bwMode="auto">
            <a:xfrm>
              <a:off x="5087938" y="3040063"/>
              <a:ext cx="169863" cy="250825"/>
            </a:xfrm>
            <a:custGeom>
              <a:avLst/>
              <a:gdLst>
                <a:gd name="T0" fmla="*/ 23 w 45"/>
                <a:gd name="T1" fmla="*/ 67 h 67"/>
                <a:gd name="T2" fmla="*/ 15 w 45"/>
                <a:gd name="T3" fmla="*/ 66 h 67"/>
                <a:gd name="T4" fmla="*/ 7 w 45"/>
                <a:gd name="T5" fmla="*/ 63 h 67"/>
                <a:gd name="T6" fmla="*/ 2 w 45"/>
                <a:gd name="T7" fmla="*/ 57 h 67"/>
                <a:gd name="T8" fmla="*/ 0 w 45"/>
                <a:gd name="T9" fmla="*/ 47 h 67"/>
                <a:gd name="T10" fmla="*/ 0 w 45"/>
                <a:gd name="T11" fmla="*/ 23 h 67"/>
                <a:gd name="T12" fmla="*/ 2 w 45"/>
                <a:gd name="T13" fmla="*/ 12 h 67"/>
                <a:gd name="T14" fmla="*/ 6 w 45"/>
                <a:gd name="T15" fmla="*/ 5 h 67"/>
                <a:gd name="T16" fmla="*/ 14 w 45"/>
                <a:gd name="T17" fmla="*/ 1 h 67"/>
                <a:gd name="T18" fmla="*/ 23 w 45"/>
                <a:gd name="T19" fmla="*/ 0 h 67"/>
                <a:gd name="T20" fmla="*/ 32 w 45"/>
                <a:gd name="T21" fmla="*/ 1 h 67"/>
                <a:gd name="T22" fmla="*/ 39 w 45"/>
                <a:gd name="T23" fmla="*/ 5 h 67"/>
                <a:gd name="T24" fmla="*/ 43 w 45"/>
                <a:gd name="T25" fmla="*/ 11 h 67"/>
                <a:gd name="T26" fmla="*/ 45 w 45"/>
                <a:gd name="T27" fmla="*/ 22 h 67"/>
                <a:gd name="T28" fmla="*/ 45 w 45"/>
                <a:gd name="T29" fmla="*/ 45 h 67"/>
                <a:gd name="T30" fmla="*/ 43 w 45"/>
                <a:gd name="T31" fmla="*/ 56 h 67"/>
                <a:gd name="T32" fmla="*/ 38 w 45"/>
                <a:gd name="T33" fmla="*/ 63 h 67"/>
                <a:gd name="T34" fmla="*/ 31 w 45"/>
                <a:gd name="T35" fmla="*/ 66 h 67"/>
                <a:gd name="T36" fmla="*/ 23 w 45"/>
                <a:gd name="T37" fmla="*/ 67 h 67"/>
                <a:gd name="T38" fmla="*/ 33 w 45"/>
                <a:gd name="T39" fmla="*/ 24 h 67"/>
                <a:gd name="T40" fmla="*/ 31 w 45"/>
                <a:gd name="T41" fmla="*/ 14 h 67"/>
                <a:gd name="T42" fmla="*/ 23 w 45"/>
                <a:gd name="T43" fmla="*/ 11 h 67"/>
                <a:gd name="T44" fmla="*/ 18 w 45"/>
                <a:gd name="T45" fmla="*/ 12 h 67"/>
                <a:gd name="T46" fmla="*/ 14 w 45"/>
                <a:gd name="T47" fmla="*/ 14 h 67"/>
                <a:gd name="T48" fmla="*/ 12 w 45"/>
                <a:gd name="T49" fmla="*/ 18 h 67"/>
                <a:gd name="T50" fmla="*/ 12 w 45"/>
                <a:gd name="T51" fmla="*/ 24 h 67"/>
                <a:gd name="T52" fmla="*/ 12 w 45"/>
                <a:gd name="T53" fmla="*/ 46 h 67"/>
                <a:gd name="T54" fmla="*/ 15 w 45"/>
                <a:gd name="T55" fmla="*/ 54 h 67"/>
                <a:gd name="T56" fmla="*/ 23 w 45"/>
                <a:gd name="T57" fmla="*/ 56 h 67"/>
                <a:gd name="T58" fmla="*/ 27 w 45"/>
                <a:gd name="T59" fmla="*/ 56 h 67"/>
                <a:gd name="T60" fmla="*/ 31 w 45"/>
                <a:gd name="T61" fmla="*/ 54 h 67"/>
                <a:gd name="T62" fmla="*/ 33 w 45"/>
                <a:gd name="T63" fmla="*/ 50 h 67"/>
                <a:gd name="T64" fmla="*/ 33 w 45"/>
                <a:gd name="T65" fmla="*/ 45 h 67"/>
                <a:gd name="T66" fmla="*/ 33 w 45"/>
                <a:gd name="T67" fmla="*/ 2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" h="67">
                  <a:moveTo>
                    <a:pt x="23" y="67"/>
                  </a:moveTo>
                  <a:cubicBezTo>
                    <a:pt x="20" y="67"/>
                    <a:pt x="18" y="66"/>
                    <a:pt x="15" y="66"/>
                  </a:cubicBezTo>
                  <a:cubicBezTo>
                    <a:pt x="12" y="65"/>
                    <a:pt x="10" y="64"/>
                    <a:pt x="7" y="63"/>
                  </a:cubicBezTo>
                  <a:cubicBezTo>
                    <a:pt x="5" y="62"/>
                    <a:pt x="3" y="59"/>
                    <a:pt x="2" y="57"/>
                  </a:cubicBezTo>
                  <a:cubicBezTo>
                    <a:pt x="1" y="54"/>
                    <a:pt x="0" y="51"/>
                    <a:pt x="0" y="4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5"/>
                    <a:pt x="2" y="12"/>
                  </a:cubicBezTo>
                  <a:cubicBezTo>
                    <a:pt x="3" y="9"/>
                    <a:pt x="4" y="7"/>
                    <a:pt x="6" y="5"/>
                  </a:cubicBezTo>
                  <a:cubicBezTo>
                    <a:pt x="8" y="3"/>
                    <a:pt x="11" y="2"/>
                    <a:pt x="14" y="1"/>
                  </a:cubicBezTo>
                  <a:cubicBezTo>
                    <a:pt x="17" y="1"/>
                    <a:pt x="20" y="0"/>
                    <a:pt x="23" y="0"/>
                  </a:cubicBezTo>
                  <a:cubicBezTo>
                    <a:pt x="26" y="0"/>
                    <a:pt x="29" y="1"/>
                    <a:pt x="32" y="1"/>
                  </a:cubicBezTo>
                  <a:cubicBezTo>
                    <a:pt x="34" y="2"/>
                    <a:pt x="37" y="3"/>
                    <a:pt x="39" y="5"/>
                  </a:cubicBezTo>
                  <a:cubicBezTo>
                    <a:pt x="41" y="6"/>
                    <a:pt x="42" y="8"/>
                    <a:pt x="43" y="11"/>
                  </a:cubicBezTo>
                  <a:cubicBezTo>
                    <a:pt x="45" y="14"/>
                    <a:pt x="45" y="17"/>
                    <a:pt x="45" y="22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50"/>
                    <a:pt x="45" y="53"/>
                    <a:pt x="43" y="56"/>
                  </a:cubicBezTo>
                  <a:cubicBezTo>
                    <a:pt x="42" y="59"/>
                    <a:pt x="40" y="61"/>
                    <a:pt x="38" y="63"/>
                  </a:cubicBezTo>
                  <a:cubicBezTo>
                    <a:pt x="36" y="65"/>
                    <a:pt x="34" y="66"/>
                    <a:pt x="31" y="66"/>
                  </a:cubicBezTo>
                  <a:cubicBezTo>
                    <a:pt x="29" y="66"/>
                    <a:pt x="26" y="67"/>
                    <a:pt x="23" y="67"/>
                  </a:cubicBezTo>
                  <a:close/>
                  <a:moveTo>
                    <a:pt x="33" y="24"/>
                  </a:moveTo>
                  <a:cubicBezTo>
                    <a:pt x="33" y="19"/>
                    <a:pt x="33" y="16"/>
                    <a:pt x="31" y="14"/>
                  </a:cubicBezTo>
                  <a:cubicBezTo>
                    <a:pt x="30" y="12"/>
                    <a:pt x="27" y="11"/>
                    <a:pt x="23" y="11"/>
                  </a:cubicBezTo>
                  <a:cubicBezTo>
                    <a:pt x="21" y="11"/>
                    <a:pt x="19" y="11"/>
                    <a:pt x="18" y="12"/>
                  </a:cubicBezTo>
                  <a:cubicBezTo>
                    <a:pt x="16" y="12"/>
                    <a:pt x="15" y="13"/>
                    <a:pt x="14" y="14"/>
                  </a:cubicBezTo>
                  <a:cubicBezTo>
                    <a:pt x="13" y="15"/>
                    <a:pt x="13" y="17"/>
                    <a:pt x="12" y="18"/>
                  </a:cubicBezTo>
                  <a:cubicBezTo>
                    <a:pt x="12" y="20"/>
                    <a:pt x="12" y="22"/>
                    <a:pt x="12" y="24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50"/>
                    <a:pt x="13" y="52"/>
                    <a:pt x="15" y="54"/>
                  </a:cubicBezTo>
                  <a:cubicBezTo>
                    <a:pt x="17" y="55"/>
                    <a:pt x="20" y="56"/>
                    <a:pt x="23" y="56"/>
                  </a:cubicBezTo>
                  <a:cubicBezTo>
                    <a:pt x="25" y="56"/>
                    <a:pt x="26" y="56"/>
                    <a:pt x="27" y="56"/>
                  </a:cubicBezTo>
                  <a:cubicBezTo>
                    <a:pt x="29" y="55"/>
                    <a:pt x="30" y="55"/>
                    <a:pt x="31" y="54"/>
                  </a:cubicBezTo>
                  <a:cubicBezTo>
                    <a:pt x="32" y="53"/>
                    <a:pt x="32" y="52"/>
                    <a:pt x="33" y="50"/>
                  </a:cubicBezTo>
                  <a:cubicBezTo>
                    <a:pt x="33" y="49"/>
                    <a:pt x="33" y="47"/>
                    <a:pt x="33" y="45"/>
                  </a:cubicBezTo>
                  <a:lnTo>
                    <a:pt x="33" y="24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4"/>
            <p:cNvSpPr>
              <a:spLocks/>
            </p:cNvSpPr>
            <p:nvPr/>
          </p:nvSpPr>
          <p:spPr bwMode="auto">
            <a:xfrm>
              <a:off x="5295901" y="3043238"/>
              <a:ext cx="165100" cy="244475"/>
            </a:xfrm>
            <a:custGeom>
              <a:avLst/>
              <a:gdLst>
                <a:gd name="T0" fmla="*/ 3 w 44"/>
                <a:gd name="T1" fmla="*/ 65 h 65"/>
                <a:gd name="T2" fmla="*/ 1 w 44"/>
                <a:gd name="T3" fmla="*/ 64 h 65"/>
                <a:gd name="T4" fmla="*/ 0 w 44"/>
                <a:gd name="T5" fmla="*/ 62 h 65"/>
                <a:gd name="T6" fmla="*/ 0 w 44"/>
                <a:gd name="T7" fmla="*/ 58 h 65"/>
                <a:gd name="T8" fmla="*/ 1 w 44"/>
                <a:gd name="T9" fmla="*/ 48 h 65"/>
                <a:gd name="T10" fmla="*/ 6 w 44"/>
                <a:gd name="T11" fmla="*/ 41 h 65"/>
                <a:gd name="T12" fmla="*/ 12 w 44"/>
                <a:gd name="T13" fmla="*/ 35 h 65"/>
                <a:gd name="T14" fmla="*/ 18 w 44"/>
                <a:gd name="T15" fmla="*/ 30 h 65"/>
                <a:gd name="T16" fmla="*/ 23 w 44"/>
                <a:gd name="T17" fmla="*/ 27 h 65"/>
                <a:gd name="T18" fmla="*/ 27 w 44"/>
                <a:gd name="T19" fmla="*/ 24 h 65"/>
                <a:gd name="T20" fmla="*/ 30 w 44"/>
                <a:gd name="T21" fmla="*/ 21 h 65"/>
                <a:gd name="T22" fmla="*/ 32 w 44"/>
                <a:gd name="T23" fmla="*/ 18 h 65"/>
                <a:gd name="T24" fmla="*/ 21 w 44"/>
                <a:gd name="T25" fmla="*/ 10 h 65"/>
                <a:gd name="T26" fmla="*/ 13 w 44"/>
                <a:gd name="T27" fmla="*/ 12 h 65"/>
                <a:gd name="T28" fmla="*/ 7 w 44"/>
                <a:gd name="T29" fmla="*/ 14 h 65"/>
                <a:gd name="T30" fmla="*/ 6 w 44"/>
                <a:gd name="T31" fmla="*/ 13 h 65"/>
                <a:gd name="T32" fmla="*/ 4 w 44"/>
                <a:gd name="T33" fmla="*/ 10 h 65"/>
                <a:gd name="T34" fmla="*/ 3 w 44"/>
                <a:gd name="T35" fmla="*/ 6 h 65"/>
                <a:gd name="T36" fmla="*/ 3 w 44"/>
                <a:gd name="T37" fmla="*/ 4 h 65"/>
                <a:gd name="T38" fmla="*/ 6 w 44"/>
                <a:gd name="T39" fmla="*/ 3 h 65"/>
                <a:gd name="T40" fmla="*/ 10 w 44"/>
                <a:gd name="T41" fmla="*/ 2 h 65"/>
                <a:gd name="T42" fmla="*/ 15 w 44"/>
                <a:gd name="T43" fmla="*/ 0 h 65"/>
                <a:gd name="T44" fmla="*/ 23 w 44"/>
                <a:gd name="T45" fmla="*/ 0 h 65"/>
                <a:gd name="T46" fmla="*/ 38 w 44"/>
                <a:gd name="T47" fmla="*/ 4 h 65"/>
                <a:gd name="T48" fmla="*/ 44 w 44"/>
                <a:gd name="T49" fmla="*/ 16 h 65"/>
                <a:gd name="T50" fmla="*/ 42 w 44"/>
                <a:gd name="T51" fmla="*/ 24 h 65"/>
                <a:gd name="T52" fmla="*/ 38 w 44"/>
                <a:gd name="T53" fmla="*/ 30 h 65"/>
                <a:gd name="T54" fmla="*/ 32 w 44"/>
                <a:gd name="T55" fmla="*/ 35 h 65"/>
                <a:gd name="T56" fmla="*/ 25 w 44"/>
                <a:gd name="T57" fmla="*/ 39 h 65"/>
                <a:gd name="T58" fmla="*/ 17 w 44"/>
                <a:gd name="T59" fmla="*/ 45 h 65"/>
                <a:gd name="T60" fmla="*/ 14 w 44"/>
                <a:gd name="T61" fmla="*/ 54 h 65"/>
                <a:gd name="T62" fmla="*/ 15 w 44"/>
                <a:gd name="T63" fmla="*/ 54 h 65"/>
                <a:gd name="T64" fmla="*/ 40 w 44"/>
                <a:gd name="T65" fmla="*/ 54 h 65"/>
                <a:gd name="T66" fmla="*/ 43 w 44"/>
                <a:gd name="T67" fmla="*/ 55 h 65"/>
                <a:gd name="T68" fmla="*/ 44 w 44"/>
                <a:gd name="T69" fmla="*/ 57 h 65"/>
                <a:gd name="T70" fmla="*/ 44 w 44"/>
                <a:gd name="T71" fmla="*/ 62 h 65"/>
                <a:gd name="T72" fmla="*/ 43 w 44"/>
                <a:gd name="T73" fmla="*/ 64 h 65"/>
                <a:gd name="T74" fmla="*/ 42 w 44"/>
                <a:gd name="T75" fmla="*/ 65 h 65"/>
                <a:gd name="T76" fmla="*/ 3 w 44"/>
                <a:gd name="T7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65">
                  <a:moveTo>
                    <a:pt x="3" y="65"/>
                  </a:moveTo>
                  <a:cubicBezTo>
                    <a:pt x="2" y="65"/>
                    <a:pt x="1" y="65"/>
                    <a:pt x="1" y="64"/>
                  </a:cubicBezTo>
                  <a:cubicBezTo>
                    <a:pt x="0" y="64"/>
                    <a:pt x="0" y="63"/>
                    <a:pt x="0" y="6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4"/>
                    <a:pt x="0" y="51"/>
                    <a:pt x="1" y="48"/>
                  </a:cubicBezTo>
                  <a:cubicBezTo>
                    <a:pt x="3" y="46"/>
                    <a:pt x="4" y="43"/>
                    <a:pt x="6" y="41"/>
                  </a:cubicBezTo>
                  <a:cubicBezTo>
                    <a:pt x="8" y="38"/>
                    <a:pt x="10" y="36"/>
                    <a:pt x="12" y="35"/>
                  </a:cubicBezTo>
                  <a:cubicBezTo>
                    <a:pt x="14" y="33"/>
                    <a:pt x="16" y="31"/>
                    <a:pt x="18" y="30"/>
                  </a:cubicBezTo>
                  <a:cubicBezTo>
                    <a:pt x="19" y="29"/>
                    <a:pt x="21" y="28"/>
                    <a:pt x="23" y="27"/>
                  </a:cubicBezTo>
                  <a:cubicBezTo>
                    <a:pt x="24" y="26"/>
                    <a:pt x="26" y="25"/>
                    <a:pt x="27" y="24"/>
                  </a:cubicBezTo>
                  <a:cubicBezTo>
                    <a:pt x="28" y="23"/>
                    <a:pt x="29" y="22"/>
                    <a:pt x="30" y="21"/>
                  </a:cubicBezTo>
                  <a:cubicBezTo>
                    <a:pt x="31" y="20"/>
                    <a:pt x="32" y="19"/>
                    <a:pt x="32" y="18"/>
                  </a:cubicBezTo>
                  <a:cubicBezTo>
                    <a:pt x="32" y="13"/>
                    <a:pt x="28" y="10"/>
                    <a:pt x="21" y="10"/>
                  </a:cubicBezTo>
                  <a:cubicBezTo>
                    <a:pt x="18" y="10"/>
                    <a:pt x="15" y="11"/>
                    <a:pt x="13" y="12"/>
                  </a:cubicBezTo>
                  <a:cubicBezTo>
                    <a:pt x="11" y="12"/>
                    <a:pt x="9" y="13"/>
                    <a:pt x="7" y="14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5" y="12"/>
                    <a:pt x="4" y="11"/>
                    <a:pt x="4" y="10"/>
                  </a:cubicBezTo>
                  <a:cubicBezTo>
                    <a:pt x="4" y="8"/>
                    <a:pt x="3" y="7"/>
                    <a:pt x="3" y="6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11" y="1"/>
                    <a:pt x="13" y="1"/>
                    <a:pt x="15" y="0"/>
                  </a:cubicBezTo>
                  <a:cubicBezTo>
                    <a:pt x="17" y="0"/>
                    <a:pt x="20" y="0"/>
                    <a:pt x="23" y="0"/>
                  </a:cubicBezTo>
                  <a:cubicBezTo>
                    <a:pt x="29" y="0"/>
                    <a:pt x="35" y="1"/>
                    <a:pt x="38" y="4"/>
                  </a:cubicBezTo>
                  <a:cubicBezTo>
                    <a:pt x="42" y="7"/>
                    <a:pt x="44" y="11"/>
                    <a:pt x="44" y="16"/>
                  </a:cubicBezTo>
                  <a:cubicBezTo>
                    <a:pt x="44" y="19"/>
                    <a:pt x="44" y="22"/>
                    <a:pt x="42" y="24"/>
                  </a:cubicBezTo>
                  <a:cubicBezTo>
                    <a:pt x="41" y="26"/>
                    <a:pt x="40" y="28"/>
                    <a:pt x="38" y="30"/>
                  </a:cubicBezTo>
                  <a:cubicBezTo>
                    <a:pt x="36" y="32"/>
                    <a:pt x="34" y="33"/>
                    <a:pt x="32" y="35"/>
                  </a:cubicBezTo>
                  <a:cubicBezTo>
                    <a:pt x="29" y="36"/>
                    <a:pt x="27" y="38"/>
                    <a:pt x="25" y="39"/>
                  </a:cubicBezTo>
                  <a:cubicBezTo>
                    <a:pt x="22" y="40"/>
                    <a:pt x="19" y="42"/>
                    <a:pt x="17" y="45"/>
                  </a:cubicBezTo>
                  <a:cubicBezTo>
                    <a:pt x="15" y="47"/>
                    <a:pt x="14" y="50"/>
                    <a:pt x="14" y="54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2" y="54"/>
                    <a:pt x="43" y="54"/>
                    <a:pt x="43" y="55"/>
                  </a:cubicBezTo>
                  <a:cubicBezTo>
                    <a:pt x="44" y="55"/>
                    <a:pt x="44" y="56"/>
                    <a:pt x="44" y="57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4"/>
                    <a:pt x="43" y="64"/>
                  </a:cubicBezTo>
                  <a:cubicBezTo>
                    <a:pt x="43" y="65"/>
                    <a:pt x="42" y="65"/>
                    <a:pt x="42" y="65"/>
                  </a:cubicBezTo>
                  <a:lnTo>
                    <a:pt x="3" y="65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0859505" y="0"/>
            <a:ext cx="1332495" cy="6858000"/>
          </a:xfrm>
          <a:prstGeom prst="rect">
            <a:avLst/>
          </a:prstGeom>
          <a:solidFill>
            <a:srgbClr val="E1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Freeform 60"/>
          <p:cNvSpPr>
            <a:spLocks/>
          </p:cNvSpPr>
          <p:nvPr/>
        </p:nvSpPr>
        <p:spPr bwMode="auto">
          <a:xfrm>
            <a:off x="1007063" y="4143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40215" y="4943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底色需要用纯白；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674755" y="4302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6200000">
            <a:off x="1600123" y="4370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950256" y="985663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4A6D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24A6DD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49700" y="278027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82828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82828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19696" y="2951449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82828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82828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85492" y="47011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A3A3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3A3A3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943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60"/>
          <p:cNvSpPr>
            <a:spLocks/>
          </p:cNvSpPr>
          <p:nvPr/>
        </p:nvSpPr>
        <p:spPr bwMode="auto">
          <a:xfrm>
            <a:off x="2248342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2181494" y="4689154"/>
            <a:ext cx="414092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网络图片临摹改编；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形圆为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格式，可移植使用；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916034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2841402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8" name="Freeform 34"/>
          <p:cNvSpPr>
            <a:spLocks/>
          </p:cNvSpPr>
          <p:nvPr/>
        </p:nvSpPr>
        <p:spPr bwMode="auto">
          <a:xfrm>
            <a:off x="8078215" y="348527"/>
            <a:ext cx="1930178" cy="1921095"/>
          </a:xfrm>
          <a:custGeom>
            <a:avLst/>
            <a:gdLst>
              <a:gd name="T0" fmla="*/ 147 w 154"/>
              <a:gd name="T1" fmla="*/ 88 h 154"/>
              <a:gd name="T2" fmla="*/ 66 w 154"/>
              <a:gd name="T3" fmla="*/ 148 h 154"/>
              <a:gd name="T4" fmla="*/ 6 w 154"/>
              <a:gd name="T5" fmla="*/ 66 h 154"/>
              <a:gd name="T6" fmla="*/ 88 w 154"/>
              <a:gd name="T7" fmla="*/ 7 h 154"/>
              <a:gd name="T8" fmla="*/ 147 w 154"/>
              <a:gd name="T9" fmla="*/ 8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154">
                <a:moveTo>
                  <a:pt x="147" y="88"/>
                </a:moveTo>
                <a:cubicBezTo>
                  <a:pt x="141" y="127"/>
                  <a:pt x="105" y="154"/>
                  <a:pt x="66" y="148"/>
                </a:cubicBezTo>
                <a:cubicBezTo>
                  <a:pt x="27" y="142"/>
                  <a:pt x="0" y="105"/>
                  <a:pt x="6" y="66"/>
                </a:cubicBezTo>
                <a:cubicBezTo>
                  <a:pt x="12" y="27"/>
                  <a:pt x="49" y="0"/>
                  <a:pt x="88" y="7"/>
                </a:cubicBezTo>
                <a:cubicBezTo>
                  <a:pt x="127" y="13"/>
                  <a:pt x="154" y="49"/>
                  <a:pt x="147" y="8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35"/>
          <p:cNvSpPr>
            <a:spLocks/>
          </p:cNvSpPr>
          <p:nvPr/>
        </p:nvSpPr>
        <p:spPr bwMode="auto">
          <a:xfrm>
            <a:off x="9056172" y="3892485"/>
            <a:ext cx="1792416" cy="1783333"/>
          </a:xfrm>
          <a:custGeom>
            <a:avLst/>
            <a:gdLst>
              <a:gd name="T0" fmla="*/ 137 w 143"/>
              <a:gd name="T1" fmla="*/ 82 h 143"/>
              <a:gd name="T2" fmla="*/ 61 w 143"/>
              <a:gd name="T3" fmla="*/ 138 h 143"/>
              <a:gd name="T4" fmla="*/ 6 w 143"/>
              <a:gd name="T5" fmla="*/ 61 h 143"/>
              <a:gd name="T6" fmla="*/ 82 w 143"/>
              <a:gd name="T7" fmla="*/ 6 h 143"/>
              <a:gd name="T8" fmla="*/ 137 w 143"/>
              <a:gd name="T9" fmla="*/ 8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" h="143">
                <a:moveTo>
                  <a:pt x="137" y="82"/>
                </a:moveTo>
                <a:cubicBezTo>
                  <a:pt x="132" y="119"/>
                  <a:pt x="98" y="143"/>
                  <a:pt x="61" y="138"/>
                </a:cubicBezTo>
                <a:cubicBezTo>
                  <a:pt x="25" y="132"/>
                  <a:pt x="0" y="98"/>
                  <a:pt x="6" y="61"/>
                </a:cubicBezTo>
                <a:cubicBezTo>
                  <a:pt x="12" y="25"/>
                  <a:pt x="46" y="0"/>
                  <a:pt x="82" y="6"/>
                </a:cubicBezTo>
                <a:cubicBezTo>
                  <a:pt x="118" y="12"/>
                  <a:pt x="143" y="46"/>
                  <a:pt x="137" y="8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36"/>
          <p:cNvSpPr>
            <a:spLocks/>
          </p:cNvSpPr>
          <p:nvPr/>
        </p:nvSpPr>
        <p:spPr bwMode="auto">
          <a:xfrm>
            <a:off x="8002522" y="4977927"/>
            <a:ext cx="1656168" cy="1659196"/>
          </a:xfrm>
          <a:custGeom>
            <a:avLst/>
            <a:gdLst>
              <a:gd name="T0" fmla="*/ 127 w 132"/>
              <a:gd name="T1" fmla="*/ 76 h 133"/>
              <a:gd name="T2" fmla="*/ 57 w 132"/>
              <a:gd name="T3" fmla="*/ 127 h 133"/>
              <a:gd name="T4" fmla="*/ 6 w 132"/>
              <a:gd name="T5" fmla="*/ 57 h 133"/>
              <a:gd name="T6" fmla="*/ 76 w 132"/>
              <a:gd name="T7" fmla="*/ 6 h 133"/>
              <a:gd name="T8" fmla="*/ 127 w 132"/>
              <a:gd name="T9" fmla="*/ 7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133">
                <a:moveTo>
                  <a:pt x="127" y="76"/>
                </a:moveTo>
                <a:cubicBezTo>
                  <a:pt x="122" y="110"/>
                  <a:pt x="90" y="133"/>
                  <a:pt x="57" y="127"/>
                </a:cubicBezTo>
                <a:cubicBezTo>
                  <a:pt x="23" y="122"/>
                  <a:pt x="0" y="90"/>
                  <a:pt x="6" y="57"/>
                </a:cubicBezTo>
                <a:cubicBezTo>
                  <a:pt x="11" y="23"/>
                  <a:pt x="42" y="0"/>
                  <a:pt x="76" y="6"/>
                </a:cubicBezTo>
                <a:cubicBezTo>
                  <a:pt x="110" y="11"/>
                  <a:pt x="132" y="43"/>
                  <a:pt x="127" y="7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37"/>
          <p:cNvSpPr>
            <a:spLocks/>
          </p:cNvSpPr>
          <p:nvPr/>
        </p:nvSpPr>
        <p:spPr bwMode="auto">
          <a:xfrm>
            <a:off x="9231780" y="1533883"/>
            <a:ext cx="2017982" cy="2008899"/>
          </a:xfrm>
          <a:custGeom>
            <a:avLst/>
            <a:gdLst>
              <a:gd name="T0" fmla="*/ 155 w 161"/>
              <a:gd name="T1" fmla="*/ 92 h 161"/>
              <a:gd name="T2" fmla="*/ 69 w 161"/>
              <a:gd name="T3" fmla="*/ 155 h 161"/>
              <a:gd name="T4" fmla="*/ 7 w 161"/>
              <a:gd name="T5" fmla="*/ 69 h 161"/>
              <a:gd name="T6" fmla="*/ 92 w 161"/>
              <a:gd name="T7" fmla="*/ 7 h 161"/>
              <a:gd name="T8" fmla="*/ 155 w 161"/>
              <a:gd name="T9" fmla="*/ 9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61">
                <a:moveTo>
                  <a:pt x="155" y="92"/>
                </a:moveTo>
                <a:cubicBezTo>
                  <a:pt x="148" y="133"/>
                  <a:pt x="110" y="161"/>
                  <a:pt x="69" y="155"/>
                </a:cubicBezTo>
                <a:cubicBezTo>
                  <a:pt x="28" y="148"/>
                  <a:pt x="0" y="110"/>
                  <a:pt x="7" y="69"/>
                </a:cubicBezTo>
                <a:cubicBezTo>
                  <a:pt x="13" y="28"/>
                  <a:pt x="52" y="0"/>
                  <a:pt x="92" y="7"/>
                </a:cubicBezTo>
                <a:cubicBezTo>
                  <a:pt x="133" y="13"/>
                  <a:pt x="161" y="52"/>
                  <a:pt x="155" y="9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38"/>
          <p:cNvSpPr>
            <a:spLocks/>
          </p:cNvSpPr>
          <p:nvPr/>
        </p:nvSpPr>
        <p:spPr bwMode="auto">
          <a:xfrm>
            <a:off x="7689152" y="2557256"/>
            <a:ext cx="2119411" cy="2108814"/>
          </a:xfrm>
          <a:custGeom>
            <a:avLst/>
            <a:gdLst>
              <a:gd name="T0" fmla="*/ 162 w 169"/>
              <a:gd name="T1" fmla="*/ 97 h 169"/>
              <a:gd name="T2" fmla="*/ 72 w 169"/>
              <a:gd name="T3" fmla="*/ 163 h 169"/>
              <a:gd name="T4" fmla="*/ 6 w 169"/>
              <a:gd name="T5" fmla="*/ 72 h 169"/>
              <a:gd name="T6" fmla="*/ 97 w 169"/>
              <a:gd name="T7" fmla="*/ 7 h 169"/>
              <a:gd name="T8" fmla="*/ 162 w 169"/>
              <a:gd name="T9" fmla="*/ 97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169">
                <a:moveTo>
                  <a:pt x="162" y="97"/>
                </a:moveTo>
                <a:cubicBezTo>
                  <a:pt x="155" y="140"/>
                  <a:pt x="115" y="169"/>
                  <a:pt x="72" y="163"/>
                </a:cubicBezTo>
                <a:cubicBezTo>
                  <a:pt x="29" y="156"/>
                  <a:pt x="0" y="115"/>
                  <a:pt x="6" y="72"/>
                </a:cubicBezTo>
                <a:cubicBezTo>
                  <a:pt x="13" y="29"/>
                  <a:pt x="54" y="0"/>
                  <a:pt x="97" y="7"/>
                </a:cubicBezTo>
                <a:cubicBezTo>
                  <a:pt x="140" y="14"/>
                  <a:pt x="169" y="54"/>
                  <a:pt x="162" y="9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44"/>
          <p:cNvSpPr>
            <a:spLocks/>
          </p:cNvSpPr>
          <p:nvPr/>
        </p:nvSpPr>
        <p:spPr bwMode="auto">
          <a:xfrm>
            <a:off x="8016147" y="448442"/>
            <a:ext cx="1529003" cy="1097552"/>
          </a:xfrm>
          <a:custGeom>
            <a:avLst/>
            <a:gdLst>
              <a:gd name="T0" fmla="*/ 117 w 122"/>
              <a:gd name="T1" fmla="*/ 76 h 88"/>
              <a:gd name="T2" fmla="*/ 90 w 122"/>
              <a:gd name="T3" fmla="*/ 83 h 88"/>
              <a:gd name="T4" fmla="*/ 13 w 122"/>
              <a:gd name="T5" fmla="*/ 40 h 88"/>
              <a:gd name="T6" fmla="*/ 5 w 122"/>
              <a:gd name="T7" fmla="*/ 13 h 88"/>
              <a:gd name="T8" fmla="*/ 5 w 122"/>
              <a:gd name="T9" fmla="*/ 13 h 88"/>
              <a:gd name="T10" fmla="*/ 32 w 122"/>
              <a:gd name="T11" fmla="*/ 6 h 88"/>
              <a:gd name="T12" fmla="*/ 109 w 122"/>
              <a:gd name="T13" fmla="*/ 49 h 88"/>
              <a:gd name="T14" fmla="*/ 117 w 122"/>
              <a:gd name="T15" fmla="*/ 7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88">
                <a:moveTo>
                  <a:pt x="117" y="76"/>
                </a:moveTo>
                <a:cubicBezTo>
                  <a:pt x="112" y="85"/>
                  <a:pt x="100" y="88"/>
                  <a:pt x="90" y="83"/>
                </a:cubicBezTo>
                <a:cubicBezTo>
                  <a:pt x="13" y="40"/>
                  <a:pt x="13" y="40"/>
                  <a:pt x="13" y="40"/>
                </a:cubicBezTo>
                <a:cubicBezTo>
                  <a:pt x="4" y="35"/>
                  <a:pt x="0" y="2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11" y="4"/>
                  <a:pt x="23" y="0"/>
                  <a:pt x="32" y="6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119" y="54"/>
                  <a:pt x="122" y="66"/>
                  <a:pt x="117" y="76"/>
                </a:cubicBezTo>
                <a:close/>
              </a:path>
            </a:pathLst>
          </a:custGeom>
          <a:solidFill>
            <a:srgbClr val="0095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45"/>
          <p:cNvSpPr>
            <a:spLocks/>
          </p:cNvSpPr>
          <p:nvPr/>
        </p:nvSpPr>
        <p:spPr bwMode="auto">
          <a:xfrm>
            <a:off x="9770716" y="1384011"/>
            <a:ext cx="1179301" cy="1485102"/>
          </a:xfrm>
          <a:custGeom>
            <a:avLst/>
            <a:gdLst>
              <a:gd name="T0" fmla="*/ 82 w 94"/>
              <a:gd name="T1" fmla="*/ 6 h 119"/>
              <a:gd name="T2" fmla="*/ 88 w 94"/>
              <a:gd name="T3" fmla="*/ 33 h 119"/>
              <a:gd name="T4" fmla="*/ 39 w 94"/>
              <a:gd name="T5" fmla="*/ 107 h 119"/>
              <a:gd name="T6" fmla="*/ 12 w 94"/>
              <a:gd name="T7" fmla="*/ 113 h 119"/>
              <a:gd name="T8" fmla="*/ 12 w 94"/>
              <a:gd name="T9" fmla="*/ 113 h 119"/>
              <a:gd name="T10" fmla="*/ 6 w 94"/>
              <a:gd name="T11" fmla="*/ 85 h 119"/>
              <a:gd name="T12" fmla="*/ 55 w 94"/>
              <a:gd name="T13" fmla="*/ 12 h 119"/>
              <a:gd name="T14" fmla="*/ 82 w 94"/>
              <a:gd name="T15" fmla="*/ 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19">
                <a:moveTo>
                  <a:pt x="82" y="6"/>
                </a:moveTo>
                <a:cubicBezTo>
                  <a:pt x="91" y="12"/>
                  <a:pt x="94" y="24"/>
                  <a:pt x="88" y="33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3" y="116"/>
                  <a:pt x="21" y="119"/>
                  <a:pt x="12" y="113"/>
                </a:cubicBezTo>
                <a:cubicBezTo>
                  <a:pt x="12" y="113"/>
                  <a:pt x="12" y="113"/>
                  <a:pt x="12" y="113"/>
                </a:cubicBezTo>
                <a:cubicBezTo>
                  <a:pt x="3" y="107"/>
                  <a:pt x="0" y="94"/>
                  <a:pt x="6" y="85"/>
                </a:cubicBezTo>
                <a:cubicBezTo>
                  <a:pt x="55" y="12"/>
                  <a:pt x="55" y="12"/>
                  <a:pt x="55" y="12"/>
                </a:cubicBezTo>
                <a:cubicBezTo>
                  <a:pt x="61" y="2"/>
                  <a:pt x="73" y="0"/>
                  <a:pt x="82" y="6"/>
                </a:cubicBezTo>
                <a:close/>
              </a:path>
            </a:pathLst>
          </a:custGeom>
          <a:solidFill>
            <a:srgbClr val="FFB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46"/>
          <p:cNvSpPr>
            <a:spLocks/>
          </p:cNvSpPr>
          <p:nvPr/>
        </p:nvSpPr>
        <p:spPr bwMode="auto">
          <a:xfrm>
            <a:off x="9545150" y="3680544"/>
            <a:ext cx="1091497" cy="1533545"/>
          </a:xfrm>
          <a:custGeom>
            <a:avLst/>
            <a:gdLst>
              <a:gd name="T0" fmla="*/ 74 w 87"/>
              <a:gd name="T1" fmla="*/ 5 h 123"/>
              <a:gd name="T2" fmla="*/ 82 w 87"/>
              <a:gd name="T3" fmla="*/ 32 h 123"/>
              <a:gd name="T4" fmla="*/ 40 w 87"/>
              <a:gd name="T5" fmla="*/ 110 h 123"/>
              <a:gd name="T6" fmla="*/ 13 w 87"/>
              <a:gd name="T7" fmla="*/ 117 h 123"/>
              <a:gd name="T8" fmla="*/ 13 w 87"/>
              <a:gd name="T9" fmla="*/ 117 h 123"/>
              <a:gd name="T10" fmla="*/ 5 w 87"/>
              <a:gd name="T11" fmla="*/ 91 h 123"/>
              <a:gd name="T12" fmla="*/ 47 w 87"/>
              <a:gd name="T13" fmla="*/ 13 h 123"/>
              <a:gd name="T14" fmla="*/ 74 w 87"/>
              <a:gd name="T15" fmla="*/ 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123">
                <a:moveTo>
                  <a:pt x="74" y="5"/>
                </a:moveTo>
                <a:cubicBezTo>
                  <a:pt x="84" y="11"/>
                  <a:pt x="87" y="23"/>
                  <a:pt x="82" y="32"/>
                </a:cubicBezTo>
                <a:cubicBezTo>
                  <a:pt x="40" y="110"/>
                  <a:pt x="40" y="110"/>
                  <a:pt x="40" y="110"/>
                </a:cubicBezTo>
                <a:cubicBezTo>
                  <a:pt x="34" y="119"/>
                  <a:pt x="22" y="123"/>
                  <a:pt x="13" y="117"/>
                </a:cubicBezTo>
                <a:cubicBezTo>
                  <a:pt x="13" y="117"/>
                  <a:pt x="13" y="117"/>
                  <a:pt x="13" y="117"/>
                </a:cubicBezTo>
                <a:cubicBezTo>
                  <a:pt x="3" y="112"/>
                  <a:pt x="0" y="100"/>
                  <a:pt x="5" y="91"/>
                </a:cubicBezTo>
                <a:cubicBezTo>
                  <a:pt x="47" y="13"/>
                  <a:pt x="47" y="13"/>
                  <a:pt x="47" y="13"/>
                </a:cubicBezTo>
                <a:cubicBezTo>
                  <a:pt x="53" y="4"/>
                  <a:pt x="65" y="0"/>
                  <a:pt x="74" y="5"/>
                </a:cubicBezTo>
                <a:close/>
              </a:path>
            </a:pathLst>
          </a:custGeom>
          <a:solidFill>
            <a:srgbClr val="CD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47"/>
          <p:cNvSpPr>
            <a:spLocks/>
          </p:cNvSpPr>
          <p:nvPr/>
        </p:nvSpPr>
        <p:spPr bwMode="auto">
          <a:xfrm>
            <a:off x="8128173" y="2331690"/>
            <a:ext cx="965846" cy="1585017"/>
          </a:xfrm>
          <a:custGeom>
            <a:avLst/>
            <a:gdLst>
              <a:gd name="T0" fmla="*/ 61 w 77"/>
              <a:gd name="T1" fmla="*/ 123 h 127"/>
              <a:gd name="T2" fmla="*/ 36 w 77"/>
              <a:gd name="T3" fmla="*/ 111 h 127"/>
              <a:gd name="T4" fmla="*/ 4 w 77"/>
              <a:gd name="T5" fmla="*/ 29 h 127"/>
              <a:gd name="T6" fmla="*/ 15 w 77"/>
              <a:gd name="T7" fmla="*/ 4 h 127"/>
              <a:gd name="T8" fmla="*/ 15 w 77"/>
              <a:gd name="T9" fmla="*/ 4 h 127"/>
              <a:gd name="T10" fmla="*/ 41 w 77"/>
              <a:gd name="T11" fmla="*/ 15 h 127"/>
              <a:gd name="T12" fmla="*/ 73 w 77"/>
              <a:gd name="T13" fmla="*/ 97 h 127"/>
              <a:gd name="T14" fmla="*/ 61 w 77"/>
              <a:gd name="T15" fmla="*/ 12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" h="127">
                <a:moveTo>
                  <a:pt x="61" y="123"/>
                </a:moveTo>
                <a:cubicBezTo>
                  <a:pt x="51" y="127"/>
                  <a:pt x="40" y="122"/>
                  <a:pt x="36" y="111"/>
                </a:cubicBezTo>
                <a:cubicBezTo>
                  <a:pt x="4" y="29"/>
                  <a:pt x="4" y="29"/>
                  <a:pt x="4" y="29"/>
                </a:cubicBezTo>
                <a:cubicBezTo>
                  <a:pt x="0" y="19"/>
                  <a:pt x="5" y="8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26" y="0"/>
                  <a:pt x="37" y="5"/>
                  <a:pt x="41" y="15"/>
                </a:cubicBezTo>
                <a:cubicBezTo>
                  <a:pt x="73" y="97"/>
                  <a:pt x="73" y="97"/>
                  <a:pt x="73" y="97"/>
                </a:cubicBezTo>
                <a:cubicBezTo>
                  <a:pt x="77" y="107"/>
                  <a:pt x="72" y="119"/>
                  <a:pt x="61" y="123"/>
                </a:cubicBezTo>
                <a:close/>
              </a:path>
            </a:pathLst>
          </a:custGeom>
          <a:solidFill>
            <a:srgbClr val="88B3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48"/>
          <p:cNvSpPr>
            <a:spLocks/>
          </p:cNvSpPr>
          <p:nvPr/>
        </p:nvSpPr>
        <p:spPr bwMode="auto">
          <a:xfrm>
            <a:off x="8191755" y="4802318"/>
            <a:ext cx="890152" cy="1186870"/>
          </a:xfrm>
          <a:custGeom>
            <a:avLst/>
            <a:gdLst>
              <a:gd name="T0" fmla="*/ 58 w 71"/>
              <a:gd name="T1" fmla="*/ 90 h 95"/>
              <a:gd name="T2" fmla="*/ 31 w 71"/>
              <a:gd name="T3" fmla="*/ 81 h 95"/>
              <a:gd name="T4" fmla="*/ 5 w 71"/>
              <a:gd name="T5" fmla="*/ 32 h 95"/>
              <a:gd name="T6" fmla="*/ 13 w 71"/>
              <a:gd name="T7" fmla="*/ 5 h 95"/>
              <a:gd name="T8" fmla="*/ 13 w 71"/>
              <a:gd name="T9" fmla="*/ 5 h 95"/>
              <a:gd name="T10" fmla="*/ 40 w 71"/>
              <a:gd name="T11" fmla="*/ 13 h 95"/>
              <a:gd name="T12" fmla="*/ 66 w 71"/>
              <a:gd name="T13" fmla="*/ 63 h 95"/>
              <a:gd name="T14" fmla="*/ 58 w 71"/>
              <a:gd name="T15" fmla="*/ 9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95">
                <a:moveTo>
                  <a:pt x="58" y="90"/>
                </a:moveTo>
                <a:cubicBezTo>
                  <a:pt x="48" y="95"/>
                  <a:pt x="36" y="91"/>
                  <a:pt x="31" y="81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23" y="0"/>
                  <a:pt x="35" y="4"/>
                  <a:pt x="40" y="13"/>
                </a:cubicBezTo>
                <a:cubicBezTo>
                  <a:pt x="66" y="63"/>
                  <a:pt x="66" y="63"/>
                  <a:pt x="66" y="63"/>
                </a:cubicBezTo>
                <a:cubicBezTo>
                  <a:pt x="71" y="73"/>
                  <a:pt x="67" y="85"/>
                  <a:pt x="58" y="90"/>
                </a:cubicBezTo>
                <a:close/>
              </a:path>
            </a:pathLst>
          </a:custGeom>
          <a:solidFill>
            <a:srgbClr val="7300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173" y="515265"/>
            <a:ext cx="1580262" cy="15802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15" y="1704686"/>
            <a:ext cx="1662488" cy="1662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77" y="2725100"/>
            <a:ext cx="1764000" cy="176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324" y="4028151"/>
            <a:ext cx="1512000" cy="151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06" y="5123525"/>
            <a:ext cx="1368000" cy="13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文本框 112"/>
          <p:cNvSpPr txBox="1"/>
          <p:nvPr/>
        </p:nvSpPr>
        <p:spPr>
          <a:xfrm>
            <a:off x="8026906" y="50443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425716" y="14367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173586" y="237514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110107" y="375058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232978" y="485794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05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8" name="Freeform 910"/>
          <p:cNvSpPr>
            <a:spLocks/>
          </p:cNvSpPr>
          <p:nvPr/>
        </p:nvSpPr>
        <p:spPr bwMode="auto">
          <a:xfrm>
            <a:off x="9761900" y="2028324"/>
            <a:ext cx="1016142" cy="1025324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307"/>
          <p:cNvSpPr>
            <a:spLocks noChangeAspect="1" noEditPoints="1"/>
          </p:cNvSpPr>
          <p:nvPr/>
        </p:nvSpPr>
        <p:spPr bwMode="auto">
          <a:xfrm>
            <a:off x="8307328" y="3009363"/>
            <a:ext cx="826456" cy="1207370"/>
          </a:xfrm>
          <a:custGeom>
            <a:avLst/>
            <a:gdLst>
              <a:gd name="T0" fmla="*/ 151 w 243"/>
              <a:gd name="T1" fmla="*/ 4 h 354"/>
              <a:gd name="T2" fmla="*/ 236 w 243"/>
              <a:gd name="T3" fmla="*/ 91 h 354"/>
              <a:gd name="T4" fmla="*/ 212 w 243"/>
              <a:gd name="T5" fmla="*/ 202 h 354"/>
              <a:gd name="T6" fmla="*/ 201 w 243"/>
              <a:gd name="T7" fmla="*/ 243 h 354"/>
              <a:gd name="T8" fmla="*/ 199 w 243"/>
              <a:gd name="T9" fmla="*/ 276 h 354"/>
              <a:gd name="T10" fmla="*/ 183 w 243"/>
              <a:gd name="T11" fmla="*/ 322 h 354"/>
              <a:gd name="T12" fmla="*/ 143 w 243"/>
              <a:gd name="T13" fmla="*/ 354 h 354"/>
              <a:gd name="T14" fmla="*/ 63 w 243"/>
              <a:gd name="T15" fmla="*/ 328 h 354"/>
              <a:gd name="T16" fmla="*/ 43 w 243"/>
              <a:gd name="T17" fmla="*/ 281 h 354"/>
              <a:gd name="T18" fmla="*/ 43 w 243"/>
              <a:gd name="T19" fmla="*/ 253 h 354"/>
              <a:gd name="T20" fmla="*/ 39 w 243"/>
              <a:gd name="T21" fmla="*/ 231 h 354"/>
              <a:gd name="T22" fmla="*/ 10 w 243"/>
              <a:gd name="T23" fmla="*/ 163 h 354"/>
              <a:gd name="T24" fmla="*/ 74 w 243"/>
              <a:gd name="T25" fmla="*/ 10 h 354"/>
              <a:gd name="T26" fmla="*/ 114 w 243"/>
              <a:gd name="T27" fmla="*/ 0 h 354"/>
              <a:gd name="T28" fmla="*/ 121 w 243"/>
              <a:gd name="T29" fmla="*/ 245 h 354"/>
              <a:gd name="T30" fmla="*/ 180 w 243"/>
              <a:gd name="T31" fmla="*/ 233 h 354"/>
              <a:gd name="T32" fmla="*/ 205 w 243"/>
              <a:gd name="T33" fmla="*/ 168 h 354"/>
              <a:gd name="T34" fmla="*/ 182 w 243"/>
              <a:gd name="T35" fmla="*/ 44 h 354"/>
              <a:gd name="T36" fmla="*/ 26 w 243"/>
              <a:gd name="T37" fmla="*/ 138 h 354"/>
              <a:gd name="T38" fmla="*/ 62 w 243"/>
              <a:gd name="T39" fmla="*/ 235 h 354"/>
              <a:gd name="T40" fmla="*/ 121 w 243"/>
              <a:gd name="T41" fmla="*/ 245 h 354"/>
              <a:gd name="T42" fmla="*/ 74 w 243"/>
              <a:gd name="T43" fmla="*/ 254 h 354"/>
              <a:gd name="T44" fmla="*/ 74 w 243"/>
              <a:gd name="T45" fmla="*/ 274 h 354"/>
              <a:gd name="T46" fmla="*/ 169 w 243"/>
              <a:gd name="T47" fmla="*/ 274 h 354"/>
              <a:gd name="T48" fmla="*/ 169 w 243"/>
              <a:gd name="T49" fmla="*/ 254 h 354"/>
              <a:gd name="T50" fmla="*/ 121 w 243"/>
              <a:gd name="T51" fmla="*/ 283 h 354"/>
              <a:gd name="T52" fmla="*/ 64 w 243"/>
              <a:gd name="T53" fmla="*/ 289 h 354"/>
              <a:gd name="T54" fmla="*/ 140 w 243"/>
              <a:gd name="T55" fmla="*/ 303 h 354"/>
              <a:gd name="T56" fmla="*/ 178 w 243"/>
              <a:gd name="T57" fmla="*/ 297 h 354"/>
              <a:gd name="T58" fmla="*/ 121 w 243"/>
              <a:gd name="T59" fmla="*/ 283 h 354"/>
              <a:gd name="T60" fmla="*/ 100 w 243"/>
              <a:gd name="T61" fmla="*/ 332 h 354"/>
              <a:gd name="T62" fmla="*/ 159 w 243"/>
              <a:gd name="T63" fmla="*/ 31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3" h="354">
                <a:moveTo>
                  <a:pt x="128" y="0"/>
                </a:moveTo>
                <a:cubicBezTo>
                  <a:pt x="136" y="1"/>
                  <a:pt x="144" y="2"/>
                  <a:pt x="151" y="4"/>
                </a:cubicBezTo>
                <a:cubicBezTo>
                  <a:pt x="172" y="9"/>
                  <a:pt x="190" y="20"/>
                  <a:pt x="205" y="35"/>
                </a:cubicBezTo>
                <a:cubicBezTo>
                  <a:pt x="221" y="51"/>
                  <a:pt x="231" y="69"/>
                  <a:pt x="236" y="91"/>
                </a:cubicBezTo>
                <a:cubicBezTo>
                  <a:pt x="243" y="121"/>
                  <a:pt x="240" y="149"/>
                  <a:pt x="225" y="177"/>
                </a:cubicBezTo>
                <a:cubicBezTo>
                  <a:pt x="221" y="185"/>
                  <a:pt x="216" y="194"/>
                  <a:pt x="212" y="202"/>
                </a:cubicBezTo>
                <a:cubicBezTo>
                  <a:pt x="206" y="214"/>
                  <a:pt x="203" y="226"/>
                  <a:pt x="202" y="238"/>
                </a:cubicBezTo>
                <a:cubicBezTo>
                  <a:pt x="202" y="240"/>
                  <a:pt x="201" y="241"/>
                  <a:pt x="201" y="243"/>
                </a:cubicBezTo>
                <a:cubicBezTo>
                  <a:pt x="200" y="246"/>
                  <a:pt x="200" y="255"/>
                  <a:pt x="200" y="258"/>
                </a:cubicBezTo>
                <a:cubicBezTo>
                  <a:pt x="202" y="264"/>
                  <a:pt x="201" y="270"/>
                  <a:pt x="199" y="276"/>
                </a:cubicBezTo>
                <a:cubicBezTo>
                  <a:pt x="198" y="278"/>
                  <a:pt x="198" y="279"/>
                  <a:pt x="199" y="281"/>
                </a:cubicBezTo>
                <a:cubicBezTo>
                  <a:pt x="205" y="297"/>
                  <a:pt x="198" y="314"/>
                  <a:pt x="183" y="322"/>
                </a:cubicBezTo>
                <a:cubicBezTo>
                  <a:pt x="181" y="322"/>
                  <a:pt x="180" y="324"/>
                  <a:pt x="180" y="325"/>
                </a:cubicBezTo>
                <a:cubicBezTo>
                  <a:pt x="173" y="342"/>
                  <a:pt x="161" y="353"/>
                  <a:pt x="143" y="354"/>
                </a:cubicBezTo>
                <a:cubicBezTo>
                  <a:pt x="127" y="354"/>
                  <a:pt x="111" y="354"/>
                  <a:pt x="96" y="353"/>
                </a:cubicBezTo>
                <a:cubicBezTo>
                  <a:pt x="80" y="352"/>
                  <a:pt x="69" y="342"/>
                  <a:pt x="63" y="328"/>
                </a:cubicBezTo>
                <a:cubicBezTo>
                  <a:pt x="62" y="324"/>
                  <a:pt x="60" y="322"/>
                  <a:pt x="57" y="321"/>
                </a:cubicBezTo>
                <a:cubicBezTo>
                  <a:pt x="43" y="313"/>
                  <a:pt x="37" y="296"/>
                  <a:pt x="43" y="281"/>
                </a:cubicBezTo>
                <a:cubicBezTo>
                  <a:pt x="44" y="279"/>
                  <a:pt x="44" y="278"/>
                  <a:pt x="43" y="276"/>
                </a:cubicBezTo>
                <a:cubicBezTo>
                  <a:pt x="40" y="268"/>
                  <a:pt x="40" y="261"/>
                  <a:pt x="43" y="253"/>
                </a:cubicBezTo>
                <a:cubicBezTo>
                  <a:pt x="43" y="252"/>
                  <a:pt x="43" y="250"/>
                  <a:pt x="43" y="248"/>
                </a:cubicBezTo>
                <a:cubicBezTo>
                  <a:pt x="41" y="242"/>
                  <a:pt x="40" y="237"/>
                  <a:pt x="39" y="231"/>
                </a:cubicBezTo>
                <a:cubicBezTo>
                  <a:pt x="37" y="218"/>
                  <a:pt x="32" y="206"/>
                  <a:pt x="26" y="195"/>
                </a:cubicBezTo>
                <a:cubicBezTo>
                  <a:pt x="21" y="184"/>
                  <a:pt x="15" y="174"/>
                  <a:pt x="10" y="163"/>
                </a:cubicBezTo>
                <a:cubicBezTo>
                  <a:pt x="2" y="143"/>
                  <a:pt x="0" y="121"/>
                  <a:pt x="4" y="100"/>
                </a:cubicBezTo>
                <a:cubicBezTo>
                  <a:pt x="11" y="57"/>
                  <a:pt x="35" y="27"/>
                  <a:pt x="74" y="10"/>
                </a:cubicBezTo>
                <a:cubicBezTo>
                  <a:pt x="86" y="4"/>
                  <a:pt x="98" y="1"/>
                  <a:pt x="111" y="1"/>
                </a:cubicBezTo>
                <a:cubicBezTo>
                  <a:pt x="112" y="0"/>
                  <a:pt x="113" y="0"/>
                  <a:pt x="114" y="0"/>
                </a:cubicBezTo>
                <a:lnTo>
                  <a:pt x="128" y="0"/>
                </a:lnTo>
                <a:close/>
                <a:moveTo>
                  <a:pt x="121" y="245"/>
                </a:moveTo>
                <a:cubicBezTo>
                  <a:pt x="136" y="245"/>
                  <a:pt x="151" y="245"/>
                  <a:pt x="167" y="245"/>
                </a:cubicBezTo>
                <a:cubicBezTo>
                  <a:pt x="176" y="245"/>
                  <a:pt x="179" y="242"/>
                  <a:pt x="180" y="233"/>
                </a:cubicBezTo>
                <a:cubicBezTo>
                  <a:pt x="182" y="223"/>
                  <a:pt x="184" y="213"/>
                  <a:pt x="187" y="203"/>
                </a:cubicBezTo>
                <a:cubicBezTo>
                  <a:pt x="192" y="191"/>
                  <a:pt x="199" y="180"/>
                  <a:pt x="205" y="168"/>
                </a:cubicBezTo>
                <a:cubicBezTo>
                  <a:pt x="212" y="156"/>
                  <a:pt x="216" y="143"/>
                  <a:pt x="217" y="128"/>
                </a:cubicBezTo>
                <a:cubicBezTo>
                  <a:pt x="220" y="94"/>
                  <a:pt x="208" y="66"/>
                  <a:pt x="182" y="44"/>
                </a:cubicBezTo>
                <a:cubicBezTo>
                  <a:pt x="149" y="17"/>
                  <a:pt x="106" y="15"/>
                  <a:pt x="70" y="37"/>
                </a:cubicBezTo>
                <a:cubicBezTo>
                  <a:pt x="35" y="58"/>
                  <a:pt x="19" y="98"/>
                  <a:pt x="26" y="138"/>
                </a:cubicBezTo>
                <a:cubicBezTo>
                  <a:pt x="28" y="152"/>
                  <a:pt x="35" y="165"/>
                  <a:pt x="42" y="177"/>
                </a:cubicBezTo>
                <a:cubicBezTo>
                  <a:pt x="52" y="195"/>
                  <a:pt x="60" y="214"/>
                  <a:pt x="62" y="235"/>
                </a:cubicBezTo>
                <a:cubicBezTo>
                  <a:pt x="62" y="242"/>
                  <a:pt x="66" y="245"/>
                  <a:pt x="73" y="245"/>
                </a:cubicBezTo>
                <a:cubicBezTo>
                  <a:pt x="89" y="245"/>
                  <a:pt x="105" y="245"/>
                  <a:pt x="121" y="245"/>
                </a:cubicBezTo>
                <a:moveTo>
                  <a:pt x="121" y="254"/>
                </a:moveTo>
                <a:cubicBezTo>
                  <a:pt x="105" y="254"/>
                  <a:pt x="89" y="254"/>
                  <a:pt x="74" y="254"/>
                </a:cubicBezTo>
                <a:cubicBezTo>
                  <a:pt x="69" y="254"/>
                  <a:pt x="65" y="256"/>
                  <a:pt x="64" y="260"/>
                </a:cubicBezTo>
                <a:cubicBezTo>
                  <a:pt x="61" y="267"/>
                  <a:pt x="66" y="274"/>
                  <a:pt x="74" y="274"/>
                </a:cubicBezTo>
                <a:cubicBezTo>
                  <a:pt x="96" y="274"/>
                  <a:pt x="118" y="274"/>
                  <a:pt x="140" y="274"/>
                </a:cubicBezTo>
                <a:cubicBezTo>
                  <a:pt x="149" y="274"/>
                  <a:pt x="159" y="274"/>
                  <a:pt x="169" y="274"/>
                </a:cubicBezTo>
                <a:cubicBezTo>
                  <a:pt x="173" y="274"/>
                  <a:pt x="176" y="272"/>
                  <a:pt x="178" y="268"/>
                </a:cubicBezTo>
                <a:cubicBezTo>
                  <a:pt x="181" y="261"/>
                  <a:pt x="176" y="254"/>
                  <a:pt x="169" y="254"/>
                </a:cubicBezTo>
                <a:cubicBezTo>
                  <a:pt x="153" y="254"/>
                  <a:pt x="137" y="254"/>
                  <a:pt x="121" y="254"/>
                </a:cubicBezTo>
                <a:moveTo>
                  <a:pt x="121" y="283"/>
                </a:moveTo>
                <a:cubicBezTo>
                  <a:pt x="105" y="283"/>
                  <a:pt x="89" y="283"/>
                  <a:pt x="74" y="283"/>
                </a:cubicBezTo>
                <a:cubicBezTo>
                  <a:pt x="69" y="283"/>
                  <a:pt x="65" y="285"/>
                  <a:pt x="64" y="289"/>
                </a:cubicBezTo>
                <a:cubicBezTo>
                  <a:pt x="61" y="296"/>
                  <a:pt x="66" y="303"/>
                  <a:pt x="74" y="303"/>
                </a:cubicBezTo>
                <a:cubicBezTo>
                  <a:pt x="96" y="303"/>
                  <a:pt x="118" y="303"/>
                  <a:pt x="140" y="303"/>
                </a:cubicBezTo>
                <a:cubicBezTo>
                  <a:pt x="149" y="303"/>
                  <a:pt x="159" y="303"/>
                  <a:pt x="169" y="303"/>
                </a:cubicBezTo>
                <a:cubicBezTo>
                  <a:pt x="173" y="303"/>
                  <a:pt x="176" y="301"/>
                  <a:pt x="178" y="297"/>
                </a:cubicBezTo>
                <a:cubicBezTo>
                  <a:pt x="181" y="290"/>
                  <a:pt x="176" y="283"/>
                  <a:pt x="169" y="283"/>
                </a:cubicBezTo>
                <a:cubicBezTo>
                  <a:pt x="153" y="283"/>
                  <a:pt x="137" y="283"/>
                  <a:pt x="121" y="283"/>
                </a:cubicBezTo>
                <a:moveTo>
                  <a:pt x="82" y="313"/>
                </a:moveTo>
                <a:cubicBezTo>
                  <a:pt x="82" y="323"/>
                  <a:pt x="90" y="331"/>
                  <a:pt x="100" y="332"/>
                </a:cubicBezTo>
                <a:cubicBezTo>
                  <a:pt x="114" y="332"/>
                  <a:pt x="128" y="332"/>
                  <a:pt x="142" y="332"/>
                </a:cubicBezTo>
                <a:cubicBezTo>
                  <a:pt x="152" y="331"/>
                  <a:pt x="159" y="323"/>
                  <a:pt x="159" y="313"/>
                </a:cubicBezTo>
                <a:lnTo>
                  <a:pt x="82" y="31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266"/>
          <p:cNvSpPr>
            <a:spLocks noChangeAspect="1" noEditPoints="1"/>
          </p:cNvSpPr>
          <p:nvPr/>
        </p:nvSpPr>
        <p:spPr bwMode="auto">
          <a:xfrm>
            <a:off x="9539698" y="4310892"/>
            <a:ext cx="825364" cy="904291"/>
          </a:xfrm>
          <a:custGeom>
            <a:avLst/>
            <a:gdLst>
              <a:gd name="T0" fmla="*/ 62 w 183"/>
              <a:gd name="T1" fmla="*/ 22 h 200"/>
              <a:gd name="T2" fmla="*/ 36 w 183"/>
              <a:gd name="T3" fmla="*/ 11 h 200"/>
              <a:gd name="T4" fmla="*/ 0 w 183"/>
              <a:gd name="T5" fmla="*/ 48 h 200"/>
              <a:gd name="T6" fmla="*/ 9 w 183"/>
              <a:gd name="T7" fmla="*/ 73 h 200"/>
              <a:gd name="T8" fmla="*/ 62 w 183"/>
              <a:gd name="T9" fmla="*/ 22 h 200"/>
              <a:gd name="T10" fmla="*/ 147 w 183"/>
              <a:gd name="T11" fmla="*/ 11 h 200"/>
              <a:gd name="T12" fmla="*/ 119 w 183"/>
              <a:gd name="T13" fmla="*/ 23 h 200"/>
              <a:gd name="T14" fmla="*/ 170 w 183"/>
              <a:gd name="T15" fmla="*/ 76 h 200"/>
              <a:gd name="T16" fmla="*/ 183 w 183"/>
              <a:gd name="T17" fmla="*/ 48 h 200"/>
              <a:gd name="T18" fmla="*/ 147 w 183"/>
              <a:gd name="T19" fmla="*/ 11 h 200"/>
              <a:gd name="T20" fmla="*/ 169 w 183"/>
              <a:gd name="T21" fmla="*/ 103 h 200"/>
              <a:gd name="T22" fmla="*/ 96 w 183"/>
              <a:gd name="T23" fmla="*/ 23 h 200"/>
              <a:gd name="T24" fmla="*/ 96 w 183"/>
              <a:gd name="T25" fmla="*/ 6 h 200"/>
              <a:gd name="T26" fmla="*/ 98 w 183"/>
              <a:gd name="T27" fmla="*/ 6 h 200"/>
              <a:gd name="T28" fmla="*/ 102 w 183"/>
              <a:gd name="T29" fmla="*/ 3 h 200"/>
              <a:gd name="T30" fmla="*/ 98 w 183"/>
              <a:gd name="T31" fmla="*/ 0 h 200"/>
              <a:gd name="T32" fmla="*/ 81 w 183"/>
              <a:gd name="T33" fmla="*/ 0 h 200"/>
              <a:gd name="T34" fmla="*/ 78 w 183"/>
              <a:gd name="T35" fmla="*/ 3 h 200"/>
              <a:gd name="T36" fmla="*/ 81 w 183"/>
              <a:gd name="T37" fmla="*/ 6 h 200"/>
              <a:gd name="T38" fmla="*/ 84 w 183"/>
              <a:gd name="T39" fmla="*/ 6 h 200"/>
              <a:gd name="T40" fmla="*/ 84 w 183"/>
              <a:gd name="T41" fmla="*/ 23 h 200"/>
              <a:gd name="T42" fmla="*/ 9 w 183"/>
              <a:gd name="T43" fmla="*/ 103 h 200"/>
              <a:gd name="T44" fmla="*/ 38 w 183"/>
              <a:gd name="T45" fmla="*/ 164 h 200"/>
              <a:gd name="T46" fmla="*/ 29 w 183"/>
              <a:gd name="T47" fmla="*/ 190 h 200"/>
              <a:gd name="T48" fmla="*/ 33 w 183"/>
              <a:gd name="T49" fmla="*/ 198 h 200"/>
              <a:gd name="T50" fmla="*/ 35 w 183"/>
              <a:gd name="T51" fmla="*/ 199 h 200"/>
              <a:gd name="T52" fmla="*/ 43 w 183"/>
              <a:gd name="T53" fmla="*/ 196 h 200"/>
              <a:gd name="T54" fmla="*/ 53 w 183"/>
              <a:gd name="T55" fmla="*/ 174 h 200"/>
              <a:gd name="T56" fmla="*/ 89 w 183"/>
              <a:gd name="T57" fmla="*/ 183 h 200"/>
              <a:gd name="T58" fmla="*/ 125 w 183"/>
              <a:gd name="T59" fmla="*/ 174 h 200"/>
              <a:gd name="T60" fmla="*/ 136 w 183"/>
              <a:gd name="T61" fmla="*/ 196 h 200"/>
              <a:gd name="T62" fmla="*/ 144 w 183"/>
              <a:gd name="T63" fmla="*/ 199 h 200"/>
              <a:gd name="T64" fmla="*/ 146 w 183"/>
              <a:gd name="T65" fmla="*/ 198 h 200"/>
              <a:gd name="T66" fmla="*/ 149 w 183"/>
              <a:gd name="T67" fmla="*/ 190 h 200"/>
              <a:gd name="T68" fmla="*/ 141 w 183"/>
              <a:gd name="T69" fmla="*/ 164 h 200"/>
              <a:gd name="T70" fmla="*/ 169 w 183"/>
              <a:gd name="T71" fmla="*/ 103 h 200"/>
              <a:gd name="T72" fmla="*/ 89 w 183"/>
              <a:gd name="T73" fmla="*/ 167 h 200"/>
              <a:gd name="T74" fmla="*/ 25 w 183"/>
              <a:gd name="T75" fmla="*/ 103 h 200"/>
              <a:gd name="T76" fmla="*/ 89 w 183"/>
              <a:gd name="T77" fmla="*/ 39 h 200"/>
              <a:gd name="T78" fmla="*/ 153 w 183"/>
              <a:gd name="T79" fmla="*/ 103 h 200"/>
              <a:gd name="T80" fmla="*/ 89 w 183"/>
              <a:gd name="T81" fmla="*/ 167 h 200"/>
              <a:gd name="T82" fmla="*/ 97 w 183"/>
              <a:gd name="T83" fmla="*/ 111 h 200"/>
              <a:gd name="T84" fmla="*/ 100 w 183"/>
              <a:gd name="T85" fmla="*/ 103 h 200"/>
              <a:gd name="T86" fmla="*/ 91 w 183"/>
              <a:gd name="T87" fmla="*/ 92 h 200"/>
              <a:gd name="T88" fmla="*/ 91 w 183"/>
              <a:gd name="T89" fmla="*/ 55 h 200"/>
              <a:gd name="T90" fmla="*/ 89 w 183"/>
              <a:gd name="T91" fmla="*/ 53 h 200"/>
              <a:gd name="T92" fmla="*/ 87 w 183"/>
              <a:gd name="T93" fmla="*/ 55 h 200"/>
              <a:gd name="T94" fmla="*/ 87 w 183"/>
              <a:gd name="T95" fmla="*/ 92 h 200"/>
              <a:gd name="T96" fmla="*/ 78 w 183"/>
              <a:gd name="T97" fmla="*/ 103 h 200"/>
              <a:gd name="T98" fmla="*/ 89 w 183"/>
              <a:gd name="T99" fmla="*/ 114 h 200"/>
              <a:gd name="T100" fmla="*/ 93 w 183"/>
              <a:gd name="T101" fmla="*/ 113 h 200"/>
              <a:gd name="T102" fmla="*/ 104 w 183"/>
              <a:gd name="T103" fmla="*/ 131 h 200"/>
              <a:gd name="T104" fmla="*/ 107 w 183"/>
              <a:gd name="T105" fmla="*/ 132 h 200"/>
              <a:gd name="T106" fmla="*/ 108 w 183"/>
              <a:gd name="T107" fmla="*/ 129 h 200"/>
              <a:gd name="T108" fmla="*/ 97 w 183"/>
              <a:gd name="T109" fmla="*/ 11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00">
                <a:moveTo>
                  <a:pt x="62" y="22"/>
                </a:moveTo>
                <a:cubicBezTo>
                  <a:pt x="56" y="15"/>
                  <a:pt x="46" y="11"/>
                  <a:pt x="36" y="11"/>
                </a:cubicBezTo>
                <a:cubicBezTo>
                  <a:pt x="16" y="11"/>
                  <a:pt x="0" y="28"/>
                  <a:pt x="0" y="48"/>
                </a:cubicBezTo>
                <a:cubicBezTo>
                  <a:pt x="0" y="57"/>
                  <a:pt x="3" y="66"/>
                  <a:pt x="9" y="73"/>
                </a:cubicBezTo>
                <a:cubicBezTo>
                  <a:pt x="18" y="49"/>
                  <a:pt x="38" y="30"/>
                  <a:pt x="62" y="22"/>
                </a:cubicBezTo>
                <a:close/>
                <a:moveTo>
                  <a:pt x="147" y="11"/>
                </a:moveTo>
                <a:cubicBezTo>
                  <a:pt x="136" y="11"/>
                  <a:pt x="126" y="16"/>
                  <a:pt x="119" y="23"/>
                </a:cubicBezTo>
                <a:cubicBezTo>
                  <a:pt x="143" y="32"/>
                  <a:pt x="162" y="52"/>
                  <a:pt x="170" y="76"/>
                </a:cubicBezTo>
                <a:cubicBezTo>
                  <a:pt x="178" y="69"/>
                  <a:pt x="183" y="59"/>
                  <a:pt x="183" y="48"/>
                </a:cubicBezTo>
                <a:cubicBezTo>
                  <a:pt x="183" y="28"/>
                  <a:pt x="167" y="11"/>
                  <a:pt x="147" y="11"/>
                </a:cubicBezTo>
                <a:close/>
                <a:moveTo>
                  <a:pt x="169" y="103"/>
                </a:moveTo>
                <a:cubicBezTo>
                  <a:pt x="169" y="61"/>
                  <a:pt x="137" y="26"/>
                  <a:pt x="96" y="23"/>
                </a:cubicBezTo>
                <a:cubicBezTo>
                  <a:pt x="96" y="6"/>
                  <a:pt x="96" y="6"/>
                  <a:pt x="96" y="6"/>
                </a:cubicBezTo>
                <a:cubicBezTo>
                  <a:pt x="98" y="6"/>
                  <a:pt x="98" y="6"/>
                  <a:pt x="98" y="6"/>
                </a:cubicBezTo>
                <a:cubicBezTo>
                  <a:pt x="100" y="6"/>
                  <a:pt x="102" y="5"/>
                  <a:pt x="102" y="3"/>
                </a:cubicBezTo>
                <a:cubicBezTo>
                  <a:pt x="102" y="1"/>
                  <a:pt x="100" y="0"/>
                  <a:pt x="9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0"/>
                  <a:pt x="78" y="1"/>
                  <a:pt x="78" y="3"/>
                </a:cubicBezTo>
                <a:cubicBezTo>
                  <a:pt x="78" y="5"/>
                  <a:pt x="80" y="6"/>
                  <a:pt x="81" y="6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23"/>
                  <a:pt x="84" y="23"/>
                  <a:pt x="84" y="23"/>
                </a:cubicBezTo>
                <a:cubicBezTo>
                  <a:pt x="42" y="25"/>
                  <a:pt x="9" y="60"/>
                  <a:pt x="9" y="103"/>
                </a:cubicBezTo>
                <a:cubicBezTo>
                  <a:pt x="9" y="127"/>
                  <a:pt x="20" y="150"/>
                  <a:pt x="38" y="164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28" y="194"/>
                  <a:pt x="30" y="197"/>
                  <a:pt x="33" y="198"/>
                </a:cubicBezTo>
                <a:cubicBezTo>
                  <a:pt x="35" y="199"/>
                  <a:pt x="35" y="199"/>
                  <a:pt x="35" y="199"/>
                </a:cubicBezTo>
                <a:cubicBezTo>
                  <a:pt x="38" y="200"/>
                  <a:pt x="41" y="199"/>
                  <a:pt x="43" y="196"/>
                </a:cubicBezTo>
                <a:cubicBezTo>
                  <a:pt x="53" y="174"/>
                  <a:pt x="53" y="174"/>
                  <a:pt x="53" y="174"/>
                </a:cubicBezTo>
                <a:cubicBezTo>
                  <a:pt x="64" y="180"/>
                  <a:pt x="76" y="183"/>
                  <a:pt x="89" y="183"/>
                </a:cubicBezTo>
                <a:cubicBezTo>
                  <a:pt x="102" y="183"/>
                  <a:pt x="114" y="180"/>
                  <a:pt x="125" y="174"/>
                </a:cubicBezTo>
                <a:cubicBezTo>
                  <a:pt x="136" y="196"/>
                  <a:pt x="136" y="196"/>
                  <a:pt x="136" y="196"/>
                </a:cubicBezTo>
                <a:cubicBezTo>
                  <a:pt x="137" y="199"/>
                  <a:pt x="141" y="200"/>
                  <a:pt x="144" y="199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49" y="197"/>
                  <a:pt x="150" y="194"/>
                  <a:pt x="149" y="190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58" y="149"/>
                  <a:pt x="169" y="127"/>
                  <a:pt x="169" y="103"/>
                </a:cubicBezTo>
                <a:close/>
                <a:moveTo>
                  <a:pt x="89" y="167"/>
                </a:moveTo>
                <a:cubicBezTo>
                  <a:pt x="54" y="167"/>
                  <a:pt x="25" y="138"/>
                  <a:pt x="25" y="103"/>
                </a:cubicBezTo>
                <a:cubicBezTo>
                  <a:pt x="25" y="67"/>
                  <a:pt x="54" y="39"/>
                  <a:pt x="89" y="39"/>
                </a:cubicBezTo>
                <a:cubicBezTo>
                  <a:pt x="124" y="39"/>
                  <a:pt x="153" y="67"/>
                  <a:pt x="153" y="103"/>
                </a:cubicBezTo>
                <a:cubicBezTo>
                  <a:pt x="153" y="138"/>
                  <a:pt x="124" y="167"/>
                  <a:pt x="89" y="167"/>
                </a:cubicBezTo>
                <a:close/>
                <a:moveTo>
                  <a:pt x="97" y="111"/>
                </a:moveTo>
                <a:cubicBezTo>
                  <a:pt x="99" y="109"/>
                  <a:pt x="100" y="106"/>
                  <a:pt x="100" y="103"/>
                </a:cubicBezTo>
                <a:cubicBezTo>
                  <a:pt x="100" y="97"/>
                  <a:pt x="96" y="93"/>
                  <a:pt x="91" y="92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4"/>
                  <a:pt x="90" y="53"/>
                  <a:pt x="89" y="53"/>
                </a:cubicBezTo>
                <a:cubicBezTo>
                  <a:pt x="88" y="53"/>
                  <a:pt x="87" y="54"/>
                  <a:pt x="87" y="55"/>
                </a:cubicBezTo>
                <a:cubicBezTo>
                  <a:pt x="87" y="92"/>
                  <a:pt x="87" y="92"/>
                  <a:pt x="87" y="92"/>
                </a:cubicBezTo>
                <a:cubicBezTo>
                  <a:pt x="82" y="93"/>
                  <a:pt x="78" y="97"/>
                  <a:pt x="78" y="103"/>
                </a:cubicBezTo>
                <a:cubicBezTo>
                  <a:pt x="78" y="109"/>
                  <a:pt x="83" y="114"/>
                  <a:pt x="89" y="114"/>
                </a:cubicBezTo>
                <a:cubicBezTo>
                  <a:pt x="90" y="114"/>
                  <a:pt x="92" y="114"/>
                  <a:pt x="93" y="113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5" y="132"/>
                  <a:pt x="106" y="133"/>
                  <a:pt x="107" y="132"/>
                </a:cubicBezTo>
                <a:cubicBezTo>
                  <a:pt x="108" y="131"/>
                  <a:pt x="109" y="130"/>
                  <a:pt x="108" y="129"/>
                </a:cubicBezTo>
                <a:lnTo>
                  <a:pt x="97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1" name="组合 120"/>
          <p:cNvGrpSpPr>
            <a:grpSpLocks noChangeAspect="1"/>
          </p:cNvGrpSpPr>
          <p:nvPr/>
        </p:nvGrpSpPr>
        <p:grpSpPr>
          <a:xfrm>
            <a:off x="8422699" y="5451483"/>
            <a:ext cx="755360" cy="646726"/>
            <a:chOff x="2162176" y="-104775"/>
            <a:chExt cx="1655763" cy="14176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2" name="Freeform 3767"/>
            <p:cNvSpPr>
              <a:spLocks/>
            </p:cNvSpPr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Freeform 3768"/>
            <p:cNvSpPr>
              <a:spLocks/>
            </p:cNvSpPr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4" name="Freeform 63"/>
          <p:cNvSpPr>
            <a:spLocks noChangeAspect="1" noEditPoints="1"/>
          </p:cNvSpPr>
          <p:nvPr/>
        </p:nvSpPr>
        <p:spPr bwMode="auto">
          <a:xfrm>
            <a:off x="8608920" y="821481"/>
            <a:ext cx="824215" cy="936159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359035" y="996011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801120" y="241076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642277" y="53319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0670910" y="3750580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877668" y="48579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350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6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47" y="717859"/>
            <a:ext cx="5710427" cy="556884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8234380" y="2476342"/>
            <a:ext cx="1836000" cy="1836000"/>
            <a:chOff x="8159477" y="2414826"/>
            <a:chExt cx="1979613" cy="1979612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9148490" y="2414826"/>
              <a:ext cx="990600" cy="989013"/>
            </a:xfrm>
            <a:custGeom>
              <a:avLst/>
              <a:gdLst>
                <a:gd name="T0" fmla="*/ 388 w 462"/>
                <a:gd name="T1" fmla="*/ 211 h 462"/>
                <a:gd name="T2" fmla="*/ 405 w 462"/>
                <a:gd name="T3" fmla="*/ 145 h 462"/>
                <a:gd name="T4" fmla="*/ 430 w 462"/>
                <a:gd name="T5" fmla="*/ 53 h 462"/>
                <a:gd name="T6" fmla="*/ 337 w 462"/>
                <a:gd name="T7" fmla="*/ 78 h 462"/>
                <a:gd name="T8" fmla="*/ 278 w 462"/>
                <a:gd name="T9" fmla="*/ 93 h 462"/>
                <a:gd name="T10" fmla="*/ 0 w 462"/>
                <a:gd name="T11" fmla="*/ 0 h 462"/>
                <a:gd name="T12" fmla="*/ 0 w 462"/>
                <a:gd name="T13" fmla="*/ 201 h 462"/>
                <a:gd name="T14" fmla="*/ 261 w 462"/>
                <a:gd name="T15" fmla="*/ 462 h 462"/>
                <a:gd name="T16" fmla="*/ 462 w 462"/>
                <a:gd name="T17" fmla="*/ 462 h 462"/>
                <a:gd name="T18" fmla="*/ 388 w 462"/>
                <a:gd name="T19" fmla="*/ 21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462">
                  <a:moveTo>
                    <a:pt x="388" y="21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30" y="53"/>
                    <a:pt x="430" y="53"/>
                    <a:pt x="430" y="53"/>
                  </a:cubicBezTo>
                  <a:cubicBezTo>
                    <a:pt x="337" y="78"/>
                    <a:pt x="337" y="78"/>
                    <a:pt x="337" y="78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01" y="35"/>
                    <a:pt x="104" y="0"/>
                    <a:pt x="0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44" y="201"/>
                    <a:pt x="261" y="318"/>
                    <a:pt x="261" y="462"/>
                  </a:cubicBezTo>
                  <a:cubicBezTo>
                    <a:pt x="462" y="462"/>
                    <a:pt x="462" y="462"/>
                    <a:pt x="462" y="462"/>
                  </a:cubicBezTo>
                  <a:cubicBezTo>
                    <a:pt x="462" y="369"/>
                    <a:pt x="434" y="283"/>
                    <a:pt x="388" y="211"/>
                  </a:cubicBezTo>
                  <a:close/>
                </a:path>
              </a:pathLst>
            </a:custGeom>
            <a:solidFill>
              <a:srgbClr val="00A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148490" y="3403838"/>
              <a:ext cx="990600" cy="990600"/>
            </a:xfrm>
            <a:custGeom>
              <a:avLst/>
              <a:gdLst>
                <a:gd name="T0" fmla="*/ 389 w 462"/>
                <a:gd name="T1" fmla="*/ 248 h 462"/>
                <a:gd name="T2" fmla="*/ 462 w 462"/>
                <a:gd name="T3" fmla="*/ 0 h 462"/>
                <a:gd name="T4" fmla="*/ 261 w 462"/>
                <a:gd name="T5" fmla="*/ 0 h 462"/>
                <a:gd name="T6" fmla="*/ 0 w 462"/>
                <a:gd name="T7" fmla="*/ 261 h 462"/>
                <a:gd name="T8" fmla="*/ 0 w 462"/>
                <a:gd name="T9" fmla="*/ 462 h 462"/>
                <a:gd name="T10" fmla="*/ 286 w 462"/>
                <a:gd name="T11" fmla="*/ 362 h 462"/>
                <a:gd name="T12" fmla="*/ 337 w 462"/>
                <a:gd name="T13" fmla="*/ 375 h 462"/>
                <a:gd name="T14" fmla="*/ 430 w 462"/>
                <a:gd name="T15" fmla="*/ 400 h 462"/>
                <a:gd name="T16" fmla="*/ 405 w 462"/>
                <a:gd name="T17" fmla="*/ 307 h 462"/>
                <a:gd name="T18" fmla="*/ 389 w 462"/>
                <a:gd name="T19" fmla="*/ 24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462">
                  <a:moveTo>
                    <a:pt x="389" y="248"/>
                  </a:moveTo>
                  <a:cubicBezTo>
                    <a:pt x="435" y="176"/>
                    <a:pt x="462" y="91"/>
                    <a:pt x="462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1" y="144"/>
                    <a:pt x="144" y="261"/>
                    <a:pt x="0" y="261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108" y="462"/>
                    <a:pt x="208" y="424"/>
                    <a:pt x="286" y="362"/>
                  </a:cubicBezTo>
                  <a:cubicBezTo>
                    <a:pt x="337" y="375"/>
                    <a:pt x="337" y="375"/>
                    <a:pt x="337" y="375"/>
                  </a:cubicBezTo>
                  <a:cubicBezTo>
                    <a:pt x="430" y="400"/>
                    <a:pt x="430" y="400"/>
                    <a:pt x="430" y="400"/>
                  </a:cubicBezTo>
                  <a:cubicBezTo>
                    <a:pt x="405" y="307"/>
                    <a:pt x="405" y="307"/>
                    <a:pt x="405" y="307"/>
                  </a:cubicBezTo>
                  <a:lnTo>
                    <a:pt x="389" y="248"/>
                  </a:lnTo>
                  <a:close/>
                </a:path>
              </a:pathLst>
            </a:custGeom>
            <a:solidFill>
              <a:srgbClr val="7EB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8159477" y="2414826"/>
              <a:ext cx="989013" cy="989013"/>
            </a:xfrm>
            <a:custGeom>
              <a:avLst/>
              <a:gdLst>
                <a:gd name="T0" fmla="*/ 210 w 462"/>
                <a:gd name="T1" fmla="*/ 75 h 462"/>
                <a:gd name="T2" fmla="*/ 138 w 462"/>
                <a:gd name="T3" fmla="*/ 56 h 462"/>
                <a:gd name="T4" fmla="*/ 45 w 462"/>
                <a:gd name="T5" fmla="*/ 31 h 462"/>
                <a:gd name="T6" fmla="*/ 70 w 462"/>
                <a:gd name="T7" fmla="*/ 124 h 462"/>
                <a:gd name="T8" fmla="*/ 88 w 462"/>
                <a:gd name="T9" fmla="*/ 190 h 462"/>
                <a:gd name="T10" fmla="*/ 0 w 462"/>
                <a:gd name="T11" fmla="*/ 462 h 462"/>
                <a:gd name="T12" fmla="*/ 201 w 462"/>
                <a:gd name="T13" fmla="*/ 462 h 462"/>
                <a:gd name="T14" fmla="*/ 462 w 462"/>
                <a:gd name="T15" fmla="*/ 201 h 462"/>
                <a:gd name="T16" fmla="*/ 462 w 462"/>
                <a:gd name="T17" fmla="*/ 0 h 462"/>
                <a:gd name="T18" fmla="*/ 210 w 462"/>
                <a:gd name="T19" fmla="*/ 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462">
                  <a:moveTo>
                    <a:pt x="210" y="75"/>
                  </a:moveTo>
                  <a:cubicBezTo>
                    <a:pt x="138" y="56"/>
                    <a:pt x="138" y="56"/>
                    <a:pt x="138" y="56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33" y="267"/>
                    <a:pt x="0" y="360"/>
                    <a:pt x="0" y="462"/>
                  </a:cubicBezTo>
                  <a:cubicBezTo>
                    <a:pt x="201" y="462"/>
                    <a:pt x="201" y="462"/>
                    <a:pt x="201" y="462"/>
                  </a:cubicBezTo>
                  <a:cubicBezTo>
                    <a:pt x="201" y="318"/>
                    <a:pt x="318" y="201"/>
                    <a:pt x="462" y="201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369" y="0"/>
                    <a:pt x="282" y="27"/>
                    <a:pt x="210" y="75"/>
                  </a:cubicBezTo>
                  <a:close/>
                </a:path>
              </a:pathLst>
            </a:custGeom>
            <a:solidFill>
              <a:srgbClr val="E06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8159477" y="3403838"/>
              <a:ext cx="989013" cy="990600"/>
            </a:xfrm>
            <a:custGeom>
              <a:avLst/>
              <a:gdLst>
                <a:gd name="T0" fmla="*/ 462 w 462"/>
                <a:gd name="T1" fmla="*/ 261 h 462"/>
                <a:gd name="T2" fmla="*/ 201 w 462"/>
                <a:gd name="T3" fmla="*/ 0 h 462"/>
                <a:gd name="T4" fmla="*/ 0 w 462"/>
                <a:gd name="T5" fmla="*/ 0 h 462"/>
                <a:gd name="T6" fmla="*/ 85 w 462"/>
                <a:gd name="T7" fmla="*/ 267 h 462"/>
                <a:gd name="T8" fmla="*/ 70 w 462"/>
                <a:gd name="T9" fmla="*/ 323 h 462"/>
                <a:gd name="T10" fmla="*/ 45 w 462"/>
                <a:gd name="T11" fmla="*/ 416 h 462"/>
                <a:gd name="T12" fmla="*/ 138 w 462"/>
                <a:gd name="T13" fmla="*/ 391 h 462"/>
                <a:gd name="T14" fmla="*/ 194 w 462"/>
                <a:gd name="T15" fmla="*/ 376 h 462"/>
                <a:gd name="T16" fmla="*/ 462 w 462"/>
                <a:gd name="T17" fmla="*/ 462 h 462"/>
                <a:gd name="T18" fmla="*/ 462 w 462"/>
                <a:gd name="T19" fmla="*/ 26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462">
                  <a:moveTo>
                    <a:pt x="462" y="261"/>
                  </a:moveTo>
                  <a:cubicBezTo>
                    <a:pt x="318" y="261"/>
                    <a:pt x="201" y="144"/>
                    <a:pt x="20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9"/>
                    <a:pt x="31" y="192"/>
                    <a:pt x="85" y="267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45" y="416"/>
                    <a:pt x="45" y="416"/>
                    <a:pt x="45" y="416"/>
                  </a:cubicBezTo>
                  <a:cubicBezTo>
                    <a:pt x="138" y="391"/>
                    <a:pt x="138" y="391"/>
                    <a:pt x="138" y="391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270" y="430"/>
                    <a:pt x="362" y="462"/>
                    <a:pt x="462" y="462"/>
                  </a:cubicBezTo>
                  <a:lnTo>
                    <a:pt x="462" y="261"/>
                  </a:lnTo>
                  <a:close/>
                </a:path>
              </a:pathLst>
            </a:custGeom>
            <a:solidFill>
              <a:srgbClr val="F49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250565" y="1262062"/>
            <a:ext cx="619126" cy="411163"/>
            <a:chOff x="4254500" y="1266825"/>
            <a:chExt cx="619126" cy="411163"/>
          </a:xfrm>
        </p:grpSpPr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4254500" y="1276350"/>
              <a:ext cx="411163" cy="390525"/>
            </a:xfrm>
            <a:custGeom>
              <a:avLst/>
              <a:gdLst>
                <a:gd name="T0" fmla="*/ 182 w 192"/>
                <a:gd name="T1" fmla="*/ 0 h 182"/>
                <a:gd name="T2" fmla="*/ 10 w 192"/>
                <a:gd name="T3" fmla="*/ 0 h 182"/>
                <a:gd name="T4" fmla="*/ 0 w 192"/>
                <a:gd name="T5" fmla="*/ 10 h 182"/>
                <a:gd name="T6" fmla="*/ 0 w 192"/>
                <a:gd name="T7" fmla="*/ 128 h 182"/>
                <a:gd name="T8" fmla="*/ 10 w 192"/>
                <a:gd name="T9" fmla="*/ 138 h 182"/>
                <a:gd name="T10" fmla="*/ 80 w 192"/>
                <a:gd name="T11" fmla="*/ 138 h 182"/>
                <a:gd name="T12" fmla="*/ 80 w 192"/>
                <a:gd name="T13" fmla="*/ 170 h 182"/>
                <a:gd name="T14" fmla="*/ 38 w 192"/>
                <a:gd name="T15" fmla="*/ 170 h 182"/>
                <a:gd name="T16" fmla="*/ 34 w 192"/>
                <a:gd name="T17" fmla="*/ 176 h 182"/>
                <a:gd name="T18" fmla="*/ 38 w 192"/>
                <a:gd name="T19" fmla="*/ 182 h 182"/>
                <a:gd name="T20" fmla="*/ 162 w 192"/>
                <a:gd name="T21" fmla="*/ 182 h 182"/>
                <a:gd name="T22" fmla="*/ 167 w 192"/>
                <a:gd name="T23" fmla="*/ 176 h 182"/>
                <a:gd name="T24" fmla="*/ 162 w 192"/>
                <a:gd name="T25" fmla="*/ 170 h 182"/>
                <a:gd name="T26" fmla="*/ 119 w 192"/>
                <a:gd name="T27" fmla="*/ 170 h 182"/>
                <a:gd name="T28" fmla="*/ 119 w 192"/>
                <a:gd name="T29" fmla="*/ 138 h 182"/>
                <a:gd name="T30" fmla="*/ 182 w 192"/>
                <a:gd name="T31" fmla="*/ 138 h 182"/>
                <a:gd name="T32" fmla="*/ 192 w 192"/>
                <a:gd name="T33" fmla="*/ 128 h 182"/>
                <a:gd name="T34" fmla="*/ 192 w 192"/>
                <a:gd name="T35" fmla="*/ 10 h 182"/>
                <a:gd name="T36" fmla="*/ 182 w 192"/>
                <a:gd name="T37" fmla="*/ 0 h 182"/>
                <a:gd name="T38" fmla="*/ 183 w 192"/>
                <a:gd name="T39" fmla="*/ 130 h 182"/>
                <a:gd name="T40" fmla="*/ 10 w 192"/>
                <a:gd name="T41" fmla="*/ 130 h 182"/>
                <a:gd name="T42" fmla="*/ 10 w 192"/>
                <a:gd name="T43" fmla="*/ 6 h 182"/>
                <a:gd name="T44" fmla="*/ 183 w 192"/>
                <a:gd name="T45" fmla="*/ 6 h 182"/>
                <a:gd name="T46" fmla="*/ 183 w 192"/>
                <a:gd name="T47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82">
                  <a:moveTo>
                    <a:pt x="18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8"/>
                    <a:pt x="1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6" y="170"/>
                    <a:pt x="34" y="173"/>
                    <a:pt x="34" y="176"/>
                  </a:cubicBezTo>
                  <a:cubicBezTo>
                    <a:pt x="34" y="179"/>
                    <a:pt x="36" y="182"/>
                    <a:pt x="38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5" y="182"/>
                    <a:pt x="167" y="179"/>
                    <a:pt x="167" y="176"/>
                  </a:cubicBezTo>
                  <a:cubicBezTo>
                    <a:pt x="167" y="173"/>
                    <a:pt x="165" y="170"/>
                    <a:pt x="162" y="170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7" y="138"/>
                    <a:pt x="192" y="133"/>
                    <a:pt x="192" y="12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2" y="0"/>
                  </a:cubicBezTo>
                  <a:close/>
                  <a:moveTo>
                    <a:pt x="183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3" y="6"/>
                    <a:pt x="183" y="6"/>
                    <a:pt x="183" y="6"/>
                  </a:cubicBezTo>
                  <a:lnTo>
                    <a:pt x="183" y="130"/>
                  </a:ln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4681538" y="1266825"/>
              <a:ext cx="192088" cy="411163"/>
            </a:xfrm>
            <a:custGeom>
              <a:avLst/>
              <a:gdLst>
                <a:gd name="T0" fmla="*/ 74 w 90"/>
                <a:gd name="T1" fmla="*/ 0 h 192"/>
                <a:gd name="T2" fmla="*/ 16 w 90"/>
                <a:gd name="T3" fmla="*/ 0 h 192"/>
                <a:gd name="T4" fmla="*/ 0 w 90"/>
                <a:gd name="T5" fmla="*/ 9 h 192"/>
                <a:gd name="T6" fmla="*/ 0 w 90"/>
                <a:gd name="T7" fmla="*/ 182 h 192"/>
                <a:gd name="T8" fmla="*/ 16 w 90"/>
                <a:gd name="T9" fmla="*/ 192 h 192"/>
                <a:gd name="T10" fmla="*/ 74 w 90"/>
                <a:gd name="T11" fmla="*/ 192 h 192"/>
                <a:gd name="T12" fmla="*/ 90 w 90"/>
                <a:gd name="T13" fmla="*/ 182 h 192"/>
                <a:gd name="T14" fmla="*/ 90 w 90"/>
                <a:gd name="T15" fmla="*/ 9 h 192"/>
                <a:gd name="T16" fmla="*/ 74 w 90"/>
                <a:gd name="T17" fmla="*/ 0 h 192"/>
                <a:gd name="T18" fmla="*/ 45 w 90"/>
                <a:gd name="T19" fmla="*/ 160 h 192"/>
                <a:gd name="T20" fmla="*/ 32 w 90"/>
                <a:gd name="T21" fmla="*/ 148 h 192"/>
                <a:gd name="T22" fmla="*/ 45 w 90"/>
                <a:gd name="T23" fmla="*/ 135 h 192"/>
                <a:gd name="T24" fmla="*/ 57 w 90"/>
                <a:gd name="T25" fmla="*/ 148 h 192"/>
                <a:gd name="T26" fmla="*/ 45 w 90"/>
                <a:gd name="T27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2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8"/>
                    <a:pt x="7" y="192"/>
                    <a:pt x="16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3" y="192"/>
                    <a:pt x="90" y="188"/>
                    <a:pt x="90" y="18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3" y="0"/>
                    <a:pt x="74" y="0"/>
                  </a:cubicBezTo>
                  <a:close/>
                  <a:moveTo>
                    <a:pt x="45" y="160"/>
                  </a:moveTo>
                  <a:cubicBezTo>
                    <a:pt x="38" y="160"/>
                    <a:pt x="32" y="155"/>
                    <a:pt x="32" y="148"/>
                  </a:cubicBezTo>
                  <a:cubicBezTo>
                    <a:pt x="32" y="141"/>
                    <a:pt x="38" y="135"/>
                    <a:pt x="45" y="135"/>
                  </a:cubicBezTo>
                  <a:cubicBezTo>
                    <a:pt x="52" y="135"/>
                    <a:pt x="57" y="141"/>
                    <a:pt x="57" y="148"/>
                  </a:cubicBezTo>
                  <a:cubicBezTo>
                    <a:pt x="57" y="155"/>
                    <a:pt x="52" y="160"/>
                    <a:pt x="45" y="160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38843" y="1169988"/>
            <a:ext cx="582613" cy="503237"/>
            <a:chOff x="7408863" y="1169988"/>
            <a:chExt cx="582613" cy="503237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7786688" y="1558925"/>
              <a:ext cx="57150" cy="84138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7556500" y="1558925"/>
              <a:ext cx="52388" cy="84138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Freeform 19"/>
          <p:cNvSpPr>
            <a:spLocks/>
          </p:cNvSpPr>
          <p:nvPr/>
        </p:nvSpPr>
        <p:spPr bwMode="auto">
          <a:xfrm>
            <a:off x="7366000" y="3835118"/>
            <a:ext cx="514350" cy="514350"/>
          </a:xfrm>
          <a:custGeom>
            <a:avLst/>
            <a:gdLst>
              <a:gd name="T0" fmla="*/ 194 w 240"/>
              <a:gd name="T1" fmla="*/ 157 h 240"/>
              <a:gd name="T2" fmla="*/ 163 w 240"/>
              <a:gd name="T3" fmla="*/ 167 h 240"/>
              <a:gd name="T4" fmla="*/ 92 w 240"/>
              <a:gd name="T5" fmla="*/ 127 h 240"/>
              <a:gd name="T6" fmla="*/ 92 w 240"/>
              <a:gd name="T7" fmla="*/ 120 h 240"/>
              <a:gd name="T8" fmla="*/ 165 w 240"/>
              <a:gd name="T9" fmla="*/ 78 h 240"/>
              <a:gd name="T10" fmla="*/ 189 w 240"/>
              <a:gd name="T11" fmla="*/ 84 h 240"/>
              <a:gd name="T12" fmla="*/ 235 w 240"/>
              <a:gd name="T13" fmla="*/ 42 h 240"/>
              <a:gd name="T14" fmla="*/ 189 w 240"/>
              <a:gd name="T15" fmla="*/ 0 h 240"/>
              <a:gd name="T16" fmla="*/ 143 w 240"/>
              <a:gd name="T17" fmla="*/ 42 h 240"/>
              <a:gd name="T18" fmla="*/ 145 w 240"/>
              <a:gd name="T19" fmla="*/ 55 h 240"/>
              <a:gd name="T20" fmla="*/ 75 w 240"/>
              <a:gd name="T21" fmla="*/ 95 h 240"/>
              <a:gd name="T22" fmla="*/ 46 w 240"/>
              <a:gd name="T23" fmla="*/ 85 h 240"/>
              <a:gd name="T24" fmla="*/ 0 w 240"/>
              <a:gd name="T25" fmla="*/ 127 h 240"/>
              <a:gd name="T26" fmla="*/ 46 w 240"/>
              <a:gd name="T27" fmla="*/ 169 h 240"/>
              <a:gd name="T28" fmla="*/ 81 w 240"/>
              <a:gd name="T29" fmla="*/ 155 h 240"/>
              <a:gd name="T30" fmla="*/ 148 w 240"/>
              <a:gd name="T31" fmla="*/ 193 h 240"/>
              <a:gd name="T32" fmla="*/ 148 w 240"/>
              <a:gd name="T33" fmla="*/ 198 h 240"/>
              <a:gd name="T34" fmla="*/ 194 w 240"/>
              <a:gd name="T35" fmla="*/ 240 h 240"/>
              <a:gd name="T36" fmla="*/ 240 w 240"/>
              <a:gd name="T37" fmla="*/ 198 h 240"/>
              <a:gd name="T38" fmla="*/ 194 w 240"/>
              <a:gd name="T39" fmla="*/ 15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40">
                <a:moveTo>
                  <a:pt x="194" y="157"/>
                </a:moveTo>
                <a:cubicBezTo>
                  <a:pt x="182" y="157"/>
                  <a:pt x="171" y="161"/>
                  <a:pt x="163" y="16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4"/>
                  <a:pt x="92" y="122"/>
                  <a:pt x="92" y="12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72" y="82"/>
                  <a:pt x="180" y="84"/>
                  <a:pt x="189" y="84"/>
                </a:cubicBezTo>
                <a:cubicBezTo>
                  <a:pt x="215" y="84"/>
                  <a:pt x="235" y="65"/>
                  <a:pt x="235" y="42"/>
                </a:cubicBezTo>
                <a:cubicBezTo>
                  <a:pt x="235" y="19"/>
                  <a:pt x="215" y="0"/>
                  <a:pt x="189" y="0"/>
                </a:cubicBezTo>
                <a:cubicBezTo>
                  <a:pt x="164" y="0"/>
                  <a:pt x="143" y="19"/>
                  <a:pt x="143" y="42"/>
                </a:cubicBezTo>
                <a:cubicBezTo>
                  <a:pt x="143" y="47"/>
                  <a:pt x="144" y="51"/>
                  <a:pt x="145" y="55"/>
                </a:cubicBezTo>
                <a:cubicBezTo>
                  <a:pt x="75" y="95"/>
                  <a:pt x="75" y="95"/>
                  <a:pt x="75" y="95"/>
                </a:cubicBezTo>
                <a:cubicBezTo>
                  <a:pt x="67" y="89"/>
                  <a:pt x="57" y="85"/>
                  <a:pt x="46" y="85"/>
                </a:cubicBezTo>
                <a:cubicBezTo>
                  <a:pt x="21" y="85"/>
                  <a:pt x="0" y="104"/>
                  <a:pt x="0" y="127"/>
                </a:cubicBezTo>
                <a:cubicBezTo>
                  <a:pt x="0" y="150"/>
                  <a:pt x="21" y="169"/>
                  <a:pt x="46" y="169"/>
                </a:cubicBezTo>
                <a:cubicBezTo>
                  <a:pt x="60" y="169"/>
                  <a:pt x="73" y="164"/>
                  <a:pt x="81" y="155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48" y="195"/>
                  <a:pt x="148" y="197"/>
                  <a:pt x="148" y="198"/>
                </a:cubicBezTo>
                <a:cubicBezTo>
                  <a:pt x="148" y="221"/>
                  <a:pt x="168" y="240"/>
                  <a:pt x="194" y="240"/>
                </a:cubicBezTo>
                <a:cubicBezTo>
                  <a:pt x="219" y="240"/>
                  <a:pt x="240" y="221"/>
                  <a:pt x="240" y="198"/>
                </a:cubicBezTo>
                <a:cubicBezTo>
                  <a:pt x="240" y="175"/>
                  <a:pt x="219" y="157"/>
                  <a:pt x="194" y="157"/>
                </a:cubicBezTo>
                <a:close/>
              </a:path>
            </a:pathLst>
          </a:custGeom>
          <a:solidFill>
            <a:srgbClr val="4B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10327833" y="3942414"/>
            <a:ext cx="496888" cy="398463"/>
          </a:xfrm>
          <a:custGeom>
            <a:avLst/>
            <a:gdLst>
              <a:gd name="T0" fmla="*/ 227 w 232"/>
              <a:gd name="T1" fmla="*/ 0 h 186"/>
              <a:gd name="T2" fmla="*/ 213 w 232"/>
              <a:gd name="T3" fmla="*/ 0 h 186"/>
              <a:gd name="T4" fmla="*/ 208 w 232"/>
              <a:gd name="T5" fmla="*/ 5 h 186"/>
              <a:gd name="T6" fmla="*/ 208 w 232"/>
              <a:gd name="T7" fmla="*/ 28 h 186"/>
              <a:gd name="T8" fmla="*/ 24 w 232"/>
              <a:gd name="T9" fmla="*/ 28 h 186"/>
              <a:gd name="T10" fmla="*/ 24 w 232"/>
              <a:gd name="T11" fmla="*/ 5 h 186"/>
              <a:gd name="T12" fmla="*/ 19 w 232"/>
              <a:gd name="T13" fmla="*/ 0 h 186"/>
              <a:gd name="T14" fmla="*/ 5 w 232"/>
              <a:gd name="T15" fmla="*/ 0 h 186"/>
              <a:gd name="T16" fmla="*/ 0 w 232"/>
              <a:gd name="T17" fmla="*/ 5 h 186"/>
              <a:gd name="T18" fmla="*/ 0 w 232"/>
              <a:gd name="T19" fmla="*/ 180 h 186"/>
              <a:gd name="T20" fmla="*/ 5 w 232"/>
              <a:gd name="T21" fmla="*/ 186 h 186"/>
              <a:gd name="T22" fmla="*/ 19 w 232"/>
              <a:gd name="T23" fmla="*/ 186 h 186"/>
              <a:gd name="T24" fmla="*/ 24 w 232"/>
              <a:gd name="T25" fmla="*/ 180 h 186"/>
              <a:gd name="T26" fmla="*/ 24 w 232"/>
              <a:gd name="T27" fmla="*/ 157 h 186"/>
              <a:gd name="T28" fmla="*/ 208 w 232"/>
              <a:gd name="T29" fmla="*/ 157 h 186"/>
              <a:gd name="T30" fmla="*/ 208 w 232"/>
              <a:gd name="T31" fmla="*/ 180 h 186"/>
              <a:gd name="T32" fmla="*/ 213 w 232"/>
              <a:gd name="T33" fmla="*/ 186 h 186"/>
              <a:gd name="T34" fmla="*/ 227 w 232"/>
              <a:gd name="T35" fmla="*/ 186 h 186"/>
              <a:gd name="T36" fmla="*/ 232 w 232"/>
              <a:gd name="T37" fmla="*/ 180 h 186"/>
              <a:gd name="T38" fmla="*/ 232 w 232"/>
              <a:gd name="T39" fmla="*/ 5 h 186"/>
              <a:gd name="T40" fmla="*/ 227 w 232"/>
              <a:gd name="T41" fmla="*/ 0 h 186"/>
              <a:gd name="T42" fmla="*/ 157 w 232"/>
              <a:gd name="T43" fmla="*/ 98 h 186"/>
              <a:gd name="T44" fmla="*/ 97 w 232"/>
              <a:gd name="T45" fmla="*/ 135 h 186"/>
              <a:gd name="T46" fmla="*/ 92 w 232"/>
              <a:gd name="T47" fmla="*/ 130 h 186"/>
              <a:gd name="T48" fmla="*/ 92 w 232"/>
              <a:gd name="T49" fmla="*/ 56 h 186"/>
              <a:gd name="T50" fmla="*/ 97 w 232"/>
              <a:gd name="T51" fmla="*/ 50 h 186"/>
              <a:gd name="T52" fmla="*/ 157 w 232"/>
              <a:gd name="T53" fmla="*/ 87 h 186"/>
              <a:gd name="T54" fmla="*/ 162 w 232"/>
              <a:gd name="T55" fmla="*/ 93 h 186"/>
              <a:gd name="T56" fmla="*/ 157 w 232"/>
              <a:gd name="T57" fmla="*/ 9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186">
                <a:moveTo>
                  <a:pt x="227" y="0"/>
                </a:moveTo>
                <a:cubicBezTo>
                  <a:pt x="213" y="0"/>
                  <a:pt x="213" y="0"/>
                  <a:pt x="213" y="0"/>
                </a:cubicBezTo>
                <a:cubicBezTo>
                  <a:pt x="210" y="0"/>
                  <a:pt x="208" y="2"/>
                  <a:pt x="208" y="5"/>
                </a:cubicBezTo>
                <a:cubicBezTo>
                  <a:pt x="208" y="28"/>
                  <a:pt x="208" y="28"/>
                  <a:pt x="208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2"/>
                  <a:pt x="22" y="0"/>
                  <a:pt x="1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3"/>
                  <a:pt x="2" y="186"/>
                  <a:pt x="5" y="186"/>
                </a:cubicBezTo>
                <a:cubicBezTo>
                  <a:pt x="19" y="186"/>
                  <a:pt x="19" y="186"/>
                  <a:pt x="19" y="186"/>
                </a:cubicBezTo>
                <a:cubicBezTo>
                  <a:pt x="22" y="186"/>
                  <a:pt x="24" y="183"/>
                  <a:pt x="24" y="180"/>
                </a:cubicBezTo>
                <a:cubicBezTo>
                  <a:pt x="24" y="157"/>
                  <a:pt x="24" y="157"/>
                  <a:pt x="24" y="157"/>
                </a:cubicBezTo>
                <a:cubicBezTo>
                  <a:pt x="208" y="157"/>
                  <a:pt x="208" y="157"/>
                  <a:pt x="208" y="157"/>
                </a:cubicBezTo>
                <a:cubicBezTo>
                  <a:pt x="208" y="180"/>
                  <a:pt x="208" y="180"/>
                  <a:pt x="208" y="180"/>
                </a:cubicBezTo>
                <a:cubicBezTo>
                  <a:pt x="208" y="183"/>
                  <a:pt x="210" y="186"/>
                  <a:pt x="213" y="186"/>
                </a:cubicBezTo>
                <a:cubicBezTo>
                  <a:pt x="227" y="186"/>
                  <a:pt x="227" y="186"/>
                  <a:pt x="227" y="186"/>
                </a:cubicBezTo>
                <a:cubicBezTo>
                  <a:pt x="230" y="186"/>
                  <a:pt x="232" y="183"/>
                  <a:pt x="232" y="180"/>
                </a:cubicBezTo>
                <a:cubicBezTo>
                  <a:pt x="232" y="5"/>
                  <a:pt x="232" y="5"/>
                  <a:pt x="232" y="5"/>
                </a:cubicBezTo>
                <a:cubicBezTo>
                  <a:pt x="232" y="2"/>
                  <a:pt x="230" y="0"/>
                  <a:pt x="227" y="0"/>
                </a:cubicBezTo>
                <a:close/>
                <a:moveTo>
                  <a:pt x="157" y="98"/>
                </a:moveTo>
                <a:cubicBezTo>
                  <a:pt x="156" y="98"/>
                  <a:pt x="100" y="135"/>
                  <a:pt x="97" y="135"/>
                </a:cubicBezTo>
                <a:cubicBezTo>
                  <a:pt x="95" y="135"/>
                  <a:pt x="92" y="133"/>
                  <a:pt x="92" y="130"/>
                </a:cubicBezTo>
                <a:cubicBezTo>
                  <a:pt x="92" y="128"/>
                  <a:pt x="92" y="57"/>
                  <a:pt x="92" y="56"/>
                </a:cubicBezTo>
                <a:cubicBezTo>
                  <a:pt x="92" y="53"/>
                  <a:pt x="95" y="50"/>
                  <a:pt x="97" y="50"/>
                </a:cubicBezTo>
                <a:cubicBezTo>
                  <a:pt x="100" y="50"/>
                  <a:pt x="156" y="87"/>
                  <a:pt x="157" y="87"/>
                </a:cubicBezTo>
                <a:cubicBezTo>
                  <a:pt x="159" y="89"/>
                  <a:pt x="162" y="90"/>
                  <a:pt x="162" y="93"/>
                </a:cubicBezTo>
                <a:cubicBezTo>
                  <a:pt x="162" y="96"/>
                  <a:pt x="159" y="96"/>
                  <a:pt x="157" y="98"/>
                </a:cubicBezTo>
                <a:close/>
              </a:path>
            </a:pathLst>
          </a:custGeom>
          <a:solidFill>
            <a:srgbClr val="4B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399419" y="258571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51A2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rgbClr val="251A26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399419" y="37115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51A2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400" dirty="0">
              <a:solidFill>
                <a:srgbClr val="251A26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347157" y="258571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51A2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srgbClr val="251A26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347157" y="37115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51A2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rgbClr val="251A26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31539" y="1861907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37277" y="1861907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731539" y="452932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437277" y="452932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1007063" y="4143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940215" y="4943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中间圆环颜色可修改；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674755" y="4302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rot="16200000">
            <a:off x="1600123" y="4370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575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1007063" y="4143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940215" y="4943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可根据实际排版调整大小。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674755" y="4302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rot="16200000">
            <a:off x="1600123" y="4370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7081838" y="2201863"/>
            <a:ext cx="2541587" cy="2541588"/>
          </a:xfrm>
          <a:custGeom>
            <a:avLst/>
            <a:gdLst>
              <a:gd name="T0" fmla="*/ 116 w 211"/>
              <a:gd name="T1" fmla="*/ 10 h 211"/>
              <a:gd name="T2" fmla="*/ 116 w 211"/>
              <a:gd name="T3" fmla="*/ 0 h 211"/>
              <a:gd name="T4" fmla="*/ 181 w 211"/>
              <a:gd name="T5" fmla="*/ 30 h 211"/>
              <a:gd name="T6" fmla="*/ 211 w 211"/>
              <a:gd name="T7" fmla="*/ 95 h 211"/>
              <a:gd name="T8" fmla="*/ 201 w 211"/>
              <a:gd name="T9" fmla="*/ 95 h 211"/>
              <a:gd name="T10" fmla="*/ 174 w 211"/>
              <a:gd name="T11" fmla="*/ 37 h 211"/>
              <a:gd name="T12" fmla="*/ 116 w 211"/>
              <a:gd name="T13" fmla="*/ 10 h 211"/>
              <a:gd name="T14" fmla="*/ 10 w 211"/>
              <a:gd name="T15" fmla="*/ 115 h 211"/>
              <a:gd name="T16" fmla="*/ 0 w 211"/>
              <a:gd name="T17" fmla="*/ 115 h 211"/>
              <a:gd name="T18" fmla="*/ 30 w 211"/>
              <a:gd name="T19" fmla="*/ 180 h 211"/>
              <a:gd name="T20" fmla="*/ 96 w 211"/>
              <a:gd name="T21" fmla="*/ 211 h 211"/>
              <a:gd name="T22" fmla="*/ 96 w 211"/>
              <a:gd name="T23" fmla="*/ 201 h 211"/>
              <a:gd name="T24" fmla="*/ 38 w 211"/>
              <a:gd name="T25" fmla="*/ 173 h 211"/>
              <a:gd name="T26" fmla="*/ 10 w 211"/>
              <a:gd name="T27" fmla="*/ 115 h 211"/>
              <a:gd name="T28" fmla="*/ 10 w 211"/>
              <a:gd name="T29" fmla="*/ 95 h 211"/>
              <a:gd name="T30" fmla="*/ 38 w 211"/>
              <a:gd name="T31" fmla="*/ 37 h 211"/>
              <a:gd name="T32" fmla="*/ 96 w 211"/>
              <a:gd name="T33" fmla="*/ 10 h 211"/>
              <a:gd name="T34" fmla="*/ 96 w 211"/>
              <a:gd name="T35" fmla="*/ 0 h 211"/>
              <a:gd name="T36" fmla="*/ 30 w 211"/>
              <a:gd name="T37" fmla="*/ 30 h 211"/>
              <a:gd name="T38" fmla="*/ 0 w 211"/>
              <a:gd name="T39" fmla="*/ 95 h 211"/>
              <a:gd name="T40" fmla="*/ 10 w 211"/>
              <a:gd name="T41" fmla="*/ 95 h 211"/>
              <a:gd name="T42" fmla="*/ 201 w 211"/>
              <a:gd name="T43" fmla="*/ 115 h 211"/>
              <a:gd name="T44" fmla="*/ 174 w 211"/>
              <a:gd name="T45" fmla="*/ 173 h 211"/>
              <a:gd name="T46" fmla="*/ 116 w 211"/>
              <a:gd name="T47" fmla="*/ 201 h 211"/>
              <a:gd name="T48" fmla="*/ 116 w 211"/>
              <a:gd name="T49" fmla="*/ 211 h 211"/>
              <a:gd name="T50" fmla="*/ 181 w 211"/>
              <a:gd name="T51" fmla="*/ 180 h 211"/>
              <a:gd name="T52" fmla="*/ 211 w 211"/>
              <a:gd name="T53" fmla="*/ 115 h 211"/>
              <a:gd name="T54" fmla="*/ 201 w 211"/>
              <a:gd name="T55" fmla="*/ 115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1" h="211">
                <a:moveTo>
                  <a:pt x="116" y="10"/>
                </a:moveTo>
                <a:cubicBezTo>
                  <a:pt x="116" y="0"/>
                  <a:pt x="116" y="0"/>
                  <a:pt x="116" y="0"/>
                </a:cubicBezTo>
                <a:cubicBezTo>
                  <a:pt x="139" y="2"/>
                  <a:pt x="163" y="12"/>
                  <a:pt x="181" y="30"/>
                </a:cubicBezTo>
                <a:cubicBezTo>
                  <a:pt x="199" y="48"/>
                  <a:pt x="209" y="72"/>
                  <a:pt x="211" y="95"/>
                </a:cubicBezTo>
                <a:cubicBezTo>
                  <a:pt x="201" y="95"/>
                  <a:pt x="201" y="95"/>
                  <a:pt x="201" y="95"/>
                </a:cubicBezTo>
                <a:cubicBezTo>
                  <a:pt x="199" y="74"/>
                  <a:pt x="190" y="53"/>
                  <a:pt x="174" y="37"/>
                </a:cubicBezTo>
                <a:cubicBezTo>
                  <a:pt x="157" y="21"/>
                  <a:pt x="137" y="12"/>
                  <a:pt x="116" y="10"/>
                </a:cubicBezTo>
                <a:close/>
                <a:moveTo>
                  <a:pt x="10" y="115"/>
                </a:moveTo>
                <a:cubicBezTo>
                  <a:pt x="0" y="115"/>
                  <a:pt x="0" y="115"/>
                  <a:pt x="0" y="115"/>
                </a:cubicBezTo>
                <a:cubicBezTo>
                  <a:pt x="2" y="139"/>
                  <a:pt x="12" y="162"/>
                  <a:pt x="30" y="180"/>
                </a:cubicBezTo>
                <a:cubicBezTo>
                  <a:pt x="49" y="199"/>
                  <a:pt x="72" y="209"/>
                  <a:pt x="96" y="21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74" y="199"/>
                  <a:pt x="54" y="189"/>
                  <a:pt x="38" y="173"/>
                </a:cubicBezTo>
                <a:cubicBezTo>
                  <a:pt x="21" y="157"/>
                  <a:pt x="12" y="137"/>
                  <a:pt x="10" y="115"/>
                </a:cubicBezTo>
                <a:close/>
                <a:moveTo>
                  <a:pt x="10" y="95"/>
                </a:moveTo>
                <a:cubicBezTo>
                  <a:pt x="12" y="74"/>
                  <a:pt x="21" y="53"/>
                  <a:pt x="38" y="37"/>
                </a:cubicBezTo>
                <a:cubicBezTo>
                  <a:pt x="54" y="21"/>
                  <a:pt x="74" y="12"/>
                  <a:pt x="96" y="10"/>
                </a:cubicBezTo>
                <a:cubicBezTo>
                  <a:pt x="96" y="0"/>
                  <a:pt x="96" y="0"/>
                  <a:pt x="96" y="0"/>
                </a:cubicBezTo>
                <a:cubicBezTo>
                  <a:pt x="72" y="2"/>
                  <a:pt x="49" y="12"/>
                  <a:pt x="30" y="30"/>
                </a:cubicBezTo>
                <a:cubicBezTo>
                  <a:pt x="12" y="48"/>
                  <a:pt x="2" y="72"/>
                  <a:pt x="0" y="95"/>
                </a:cubicBezTo>
                <a:lnTo>
                  <a:pt x="10" y="95"/>
                </a:lnTo>
                <a:close/>
                <a:moveTo>
                  <a:pt x="201" y="115"/>
                </a:moveTo>
                <a:cubicBezTo>
                  <a:pt x="199" y="137"/>
                  <a:pt x="190" y="157"/>
                  <a:pt x="174" y="173"/>
                </a:cubicBezTo>
                <a:cubicBezTo>
                  <a:pt x="157" y="189"/>
                  <a:pt x="137" y="199"/>
                  <a:pt x="116" y="201"/>
                </a:cubicBezTo>
                <a:cubicBezTo>
                  <a:pt x="116" y="211"/>
                  <a:pt x="116" y="211"/>
                  <a:pt x="116" y="211"/>
                </a:cubicBezTo>
                <a:cubicBezTo>
                  <a:pt x="139" y="209"/>
                  <a:pt x="163" y="199"/>
                  <a:pt x="181" y="180"/>
                </a:cubicBezTo>
                <a:cubicBezTo>
                  <a:pt x="199" y="162"/>
                  <a:pt x="209" y="139"/>
                  <a:pt x="211" y="115"/>
                </a:cubicBezTo>
                <a:lnTo>
                  <a:pt x="201" y="115"/>
                </a:lnTo>
                <a:close/>
              </a:path>
            </a:pathLst>
          </a:custGeom>
          <a:solidFill>
            <a:srgbClr val="BBBC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5792788" y="901700"/>
            <a:ext cx="2444750" cy="2444750"/>
          </a:xfrm>
          <a:custGeom>
            <a:avLst/>
            <a:gdLst>
              <a:gd name="T0" fmla="*/ 95 w 203"/>
              <a:gd name="T1" fmla="*/ 203 h 203"/>
              <a:gd name="T2" fmla="*/ 129 w 203"/>
              <a:gd name="T3" fmla="*/ 130 h 203"/>
              <a:gd name="T4" fmla="*/ 203 w 203"/>
              <a:gd name="T5" fmla="*/ 96 h 203"/>
              <a:gd name="T6" fmla="*/ 203 w 203"/>
              <a:gd name="T7" fmla="*/ 0 h 203"/>
              <a:gd name="T8" fmla="*/ 77 w 203"/>
              <a:gd name="T9" fmla="*/ 48 h 203"/>
              <a:gd name="T10" fmla="*/ 40 w 203"/>
              <a:gd name="T11" fmla="*/ 41 h 203"/>
              <a:gd name="T12" fmla="*/ 48 w 203"/>
              <a:gd name="T13" fmla="*/ 78 h 203"/>
              <a:gd name="T14" fmla="*/ 0 w 203"/>
              <a:gd name="T15" fmla="*/ 203 h 203"/>
              <a:gd name="T16" fmla="*/ 95 w 203"/>
              <a:gd name="T17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203">
                <a:moveTo>
                  <a:pt x="95" y="203"/>
                </a:moveTo>
                <a:cubicBezTo>
                  <a:pt x="97" y="177"/>
                  <a:pt x="109" y="150"/>
                  <a:pt x="129" y="130"/>
                </a:cubicBezTo>
                <a:cubicBezTo>
                  <a:pt x="150" y="109"/>
                  <a:pt x="176" y="98"/>
                  <a:pt x="203" y="96"/>
                </a:cubicBezTo>
                <a:cubicBezTo>
                  <a:pt x="203" y="0"/>
                  <a:pt x="203" y="0"/>
                  <a:pt x="203" y="0"/>
                </a:cubicBezTo>
                <a:cubicBezTo>
                  <a:pt x="158" y="2"/>
                  <a:pt x="114" y="18"/>
                  <a:pt x="77" y="48"/>
                </a:cubicBezTo>
                <a:cubicBezTo>
                  <a:pt x="40" y="41"/>
                  <a:pt x="40" y="41"/>
                  <a:pt x="40" y="41"/>
                </a:cubicBezTo>
                <a:cubicBezTo>
                  <a:pt x="48" y="78"/>
                  <a:pt x="48" y="78"/>
                  <a:pt x="48" y="78"/>
                </a:cubicBezTo>
                <a:cubicBezTo>
                  <a:pt x="18" y="114"/>
                  <a:pt x="2" y="159"/>
                  <a:pt x="0" y="203"/>
                </a:cubicBezTo>
                <a:lnTo>
                  <a:pt x="95" y="203"/>
                </a:lnTo>
                <a:close/>
              </a:path>
            </a:pathLst>
          </a:custGeom>
          <a:solidFill>
            <a:srgbClr val="B63E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>
            <a:off x="5792788" y="3587750"/>
            <a:ext cx="2444750" cy="2444750"/>
          </a:xfrm>
          <a:custGeom>
            <a:avLst/>
            <a:gdLst>
              <a:gd name="T0" fmla="*/ 203 w 203"/>
              <a:gd name="T1" fmla="*/ 108 h 203"/>
              <a:gd name="T2" fmla="*/ 129 w 203"/>
              <a:gd name="T3" fmla="*/ 74 h 203"/>
              <a:gd name="T4" fmla="*/ 95 w 203"/>
              <a:gd name="T5" fmla="*/ 0 h 203"/>
              <a:gd name="T6" fmla="*/ 0 w 203"/>
              <a:gd name="T7" fmla="*/ 0 h 203"/>
              <a:gd name="T8" fmla="*/ 48 w 203"/>
              <a:gd name="T9" fmla="*/ 126 h 203"/>
              <a:gd name="T10" fmla="*/ 40 w 203"/>
              <a:gd name="T11" fmla="*/ 162 h 203"/>
              <a:gd name="T12" fmla="*/ 77 w 203"/>
              <a:gd name="T13" fmla="*/ 155 h 203"/>
              <a:gd name="T14" fmla="*/ 203 w 203"/>
              <a:gd name="T15" fmla="*/ 203 h 203"/>
              <a:gd name="T16" fmla="*/ 203 w 203"/>
              <a:gd name="T17" fmla="*/ 10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203">
                <a:moveTo>
                  <a:pt x="203" y="108"/>
                </a:moveTo>
                <a:cubicBezTo>
                  <a:pt x="176" y="105"/>
                  <a:pt x="150" y="94"/>
                  <a:pt x="129" y="74"/>
                </a:cubicBezTo>
                <a:cubicBezTo>
                  <a:pt x="109" y="53"/>
                  <a:pt x="98" y="27"/>
                  <a:pt x="9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45"/>
                  <a:pt x="18" y="89"/>
                  <a:pt x="48" y="126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114" y="185"/>
                  <a:pt x="158" y="201"/>
                  <a:pt x="203" y="203"/>
                </a:cubicBezTo>
                <a:lnTo>
                  <a:pt x="203" y="108"/>
                </a:lnTo>
                <a:close/>
              </a:path>
            </a:pathLst>
          </a:custGeom>
          <a:solidFill>
            <a:srgbClr val="5448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>
            <a:off x="8478838" y="901700"/>
            <a:ext cx="2433637" cy="2444750"/>
          </a:xfrm>
          <a:custGeom>
            <a:avLst/>
            <a:gdLst>
              <a:gd name="T0" fmla="*/ 127 w 202"/>
              <a:gd name="T1" fmla="*/ 50 h 203"/>
              <a:gd name="T2" fmla="*/ 0 w 202"/>
              <a:gd name="T3" fmla="*/ 0 h 203"/>
              <a:gd name="T4" fmla="*/ 0 w 202"/>
              <a:gd name="T5" fmla="*/ 96 h 203"/>
              <a:gd name="T6" fmla="*/ 73 w 202"/>
              <a:gd name="T7" fmla="*/ 130 h 203"/>
              <a:gd name="T8" fmla="*/ 107 w 202"/>
              <a:gd name="T9" fmla="*/ 203 h 203"/>
              <a:gd name="T10" fmla="*/ 202 w 202"/>
              <a:gd name="T11" fmla="*/ 203 h 203"/>
              <a:gd name="T12" fmla="*/ 156 w 202"/>
              <a:gd name="T13" fmla="*/ 79 h 203"/>
              <a:gd name="T14" fmla="*/ 163 w 202"/>
              <a:gd name="T15" fmla="*/ 42 h 203"/>
              <a:gd name="T16" fmla="*/ 127 w 202"/>
              <a:gd name="T17" fmla="*/ 5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203">
                <a:moveTo>
                  <a:pt x="127" y="50"/>
                </a:moveTo>
                <a:cubicBezTo>
                  <a:pt x="90" y="19"/>
                  <a:pt x="45" y="3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26" y="98"/>
                  <a:pt x="53" y="109"/>
                  <a:pt x="73" y="130"/>
                </a:cubicBezTo>
                <a:cubicBezTo>
                  <a:pt x="94" y="150"/>
                  <a:pt x="105" y="177"/>
                  <a:pt x="107" y="203"/>
                </a:cubicBezTo>
                <a:cubicBezTo>
                  <a:pt x="202" y="203"/>
                  <a:pt x="202" y="203"/>
                  <a:pt x="202" y="203"/>
                </a:cubicBezTo>
                <a:cubicBezTo>
                  <a:pt x="200" y="159"/>
                  <a:pt x="185" y="115"/>
                  <a:pt x="156" y="79"/>
                </a:cubicBezTo>
                <a:cubicBezTo>
                  <a:pt x="163" y="42"/>
                  <a:pt x="163" y="42"/>
                  <a:pt x="163" y="42"/>
                </a:cubicBezTo>
                <a:lnTo>
                  <a:pt x="127" y="50"/>
                </a:lnTo>
                <a:close/>
              </a:path>
            </a:pathLst>
          </a:custGeom>
          <a:solidFill>
            <a:srgbClr val="538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9"/>
          <p:cNvSpPr>
            <a:spLocks/>
          </p:cNvSpPr>
          <p:nvPr/>
        </p:nvSpPr>
        <p:spPr bwMode="auto">
          <a:xfrm>
            <a:off x="8478838" y="3587750"/>
            <a:ext cx="2433637" cy="2444750"/>
          </a:xfrm>
          <a:custGeom>
            <a:avLst/>
            <a:gdLst>
              <a:gd name="T0" fmla="*/ 107 w 202"/>
              <a:gd name="T1" fmla="*/ 0 h 203"/>
              <a:gd name="T2" fmla="*/ 73 w 202"/>
              <a:gd name="T3" fmla="*/ 74 h 203"/>
              <a:gd name="T4" fmla="*/ 0 w 202"/>
              <a:gd name="T5" fmla="*/ 108 h 203"/>
              <a:gd name="T6" fmla="*/ 0 w 202"/>
              <a:gd name="T7" fmla="*/ 203 h 203"/>
              <a:gd name="T8" fmla="*/ 123 w 202"/>
              <a:gd name="T9" fmla="*/ 157 h 203"/>
              <a:gd name="T10" fmla="*/ 161 w 202"/>
              <a:gd name="T11" fmla="*/ 164 h 203"/>
              <a:gd name="T12" fmla="*/ 153 w 202"/>
              <a:gd name="T13" fmla="*/ 127 h 203"/>
              <a:gd name="T14" fmla="*/ 202 w 202"/>
              <a:gd name="T15" fmla="*/ 0 h 203"/>
              <a:gd name="T16" fmla="*/ 107 w 202"/>
              <a:gd name="T17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203">
                <a:moveTo>
                  <a:pt x="107" y="0"/>
                </a:moveTo>
                <a:cubicBezTo>
                  <a:pt x="105" y="27"/>
                  <a:pt x="93" y="53"/>
                  <a:pt x="73" y="74"/>
                </a:cubicBezTo>
                <a:cubicBezTo>
                  <a:pt x="53" y="94"/>
                  <a:pt x="26" y="105"/>
                  <a:pt x="0" y="108"/>
                </a:cubicBezTo>
                <a:cubicBezTo>
                  <a:pt x="0" y="203"/>
                  <a:pt x="0" y="203"/>
                  <a:pt x="0" y="203"/>
                </a:cubicBezTo>
                <a:cubicBezTo>
                  <a:pt x="44" y="201"/>
                  <a:pt x="87" y="186"/>
                  <a:pt x="123" y="157"/>
                </a:cubicBezTo>
                <a:cubicBezTo>
                  <a:pt x="161" y="164"/>
                  <a:pt x="161" y="164"/>
                  <a:pt x="161" y="16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84" y="90"/>
                  <a:pt x="200" y="46"/>
                  <a:pt x="202" y="0"/>
                </a:cubicBezTo>
                <a:lnTo>
                  <a:pt x="107" y="0"/>
                </a:lnTo>
                <a:close/>
              </a:path>
            </a:pathLst>
          </a:custGeom>
          <a:solidFill>
            <a:srgbClr val="EA8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263900" y="9017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263900" y="564522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921395" y="9017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1395" y="564522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441363" y="1713748"/>
            <a:ext cx="1123950" cy="511175"/>
            <a:chOff x="8478838" y="1247776"/>
            <a:chExt cx="1123950" cy="511175"/>
          </a:xfrm>
          <a:solidFill>
            <a:schemeClr val="bg1"/>
          </a:solidFill>
        </p:grpSpPr>
        <p:sp>
          <p:nvSpPr>
            <p:cNvPr id="50" name="Freeform 24"/>
            <p:cNvSpPr>
              <a:spLocks/>
            </p:cNvSpPr>
            <p:nvPr/>
          </p:nvSpPr>
          <p:spPr bwMode="auto">
            <a:xfrm>
              <a:off x="8478838" y="1408113"/>
              <a:ext cx="1123950" cy="269875"/>
            </a:xfrm>
            <a:custGeom>
              <a:avLst/>
              <a:gdLst>
                <a:gd name="T0" fmla="*/ 0 w 182"/>
                <a:gd name="T1" fmla="*/ 3 h 44"/>
                <a:gd name="T2" fmla="*/ 1 w 182"/>
                <a:gd name="T3" fmla="*/ 3 h 44"/>
                <a:gd name="T4" fmla="*/ 153 w 182"/>
                <a:gd name="T5" fmla="*/ 3 h 44"/>
                <a:gd name="T6" fmla="*/ 182 w 182"/>
                <a:gd name="T7" fmla="*/ 41 h 44"/>
                <a:gd name="T8" fmla="*/ 182 w 182"/>
                <a:gd name="T9" fmla="*/ 41 h 44"/>
                <a:gd name="T10" fmla="*/ 182 w 182"/>
                <a:gd name="T11" fmla="*/ 41 h 44"/>
                <a:gd name="T12" fmla="*/ 170 w 182"/>
                <a:gd name="T13" fmla="*/ 41 h 44"/>
                <a:gd name="T14" fmla="*/ 150 w 182"/>
                <a:gd name="T15" fmla="*/ 22 h 44"/>
                <a:gd name="T16" fmla="*/ 130 w 182"/>
                <a:gd name="T17" fmla="*/ 41 h 44"/>
                <a:gd name="T18" fmla="*/ 65 w 182"/>
                <a:gd name="T19" fmla="*/ 41 h 44"/>
                <a:gd name="T20" fmla="*/ 45 w 182"/>
                <a:gd name="T21" fmla="*/ 22 h 44"/>
                <a:gd name="T22" fmla="*/ 26 w 182"/>
                <a:gd name="T23" fmla="*/ 41 h 44"/>
                <a:gd name="T24" fmla="*/ 22 w 182"/>
                <a:gd name="T25" fmla="*/ 41 h 44"/>
                <a:gd name="T26" fmla="*/ 0 w 182"/>
                <a:gd name="T27" fmla="*/ 3 h 44"/>
                <a:gd name="T28" fmla="*/ 0 w 182"/>
                <a:gd name="T29" fmla="*/ 3 h 44"/>
                <a:gd name="T30" fmla="*/ 0 w 182"/>
                <a:gd name="T31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44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3" y="3"/>
                    <a:pt x="182" y="0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70" y="30"/>
                    <a:pt x="161" y="22"/>
                    <a:pt x="150" y="22"/>
                  </a:cubicBezTo>
                  <a:cubicBezTo>
                    <a:pt x="139" y="22"/>
                    <a:pt x="131" y="30"/>
                    <a:pt x="13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30"/>
                    <a:pt x="56" y="22"/>
                    <a:pt x="45" y="22"/>
                  </a:cubicBezTo>
                  <a:cubicBezTo>
                    <a:pt x="35" y="22"/>
                    <a:pt x="26" y="30"/>
                    <a:pt x="26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0" y="4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6"/>
            <p:cNvSpPr>
              <a:spLocks noEditPoints="1"/>
            </p:cNvSpPr>
            <p:nvPr/>
          </p:nvSpPr>
          <p:spPr bwMode="auto">
            <a:xfrm>
              <a:off x="8553450" y="1247776"/>
              <a:ext cx="833437" cy="227013"/>
            </a:xfrm>
            <a:custGeom>
              <a:avLst/>
              <a:gdLst>
                <a:gd name="T0" fmla="*/ 6 w 135"/>
                <a:gd name="T1" fmla="*/ 29 h 37"/>
                <a:gd name="T2" fmla="*/ 57 w 135"/>
                <a:gd name="T3" fmla="*/ 1 h 37"/>
                <a:gd name="T4" fmla="*/ 68 w 135"/>
                <a:gd name="T5" fmla="*/ 0 h 37"/>
                <a:gd name="T6" fmla="*/ 78 w 135"/>
                <a:gd name="T7" fmla="*/ 1 h 37"/>
                <a:gd name="T8" fmla="*/ 129 w 135"/>
                <a:gd name="T9" fmla="*/ 29 h 37"/>
                <a:gd name="T10" fmla="*/ 135 w 135"/>
                <a:gd name="T11" fmla="*/ 37 h 37"/>
                <a:gd name="T12" fmla="*/ 0 w 135"/>
                <a:gd name="T13" fmla="*/ 37 h 37"/>
                <a:gd name="T14" fmla="*/ 6 w 135"/>
                <a:gd name="T15" fmla="*/ 29 h 37"/>
                <a:gd name="T16" fmla="*/ 77 w 135"/>
                <a:gd name="T17" fmla="*/ 10 h 37"/>
                <a:gd name="T18" fmla="*/ 68 w 135"/>
                <a:gd name="T19" fmla="*/ 9 h 37"/>
                <a:gd name="T20" fmla="*/ 58 w 135"/>
                <a:gd name="T21" fmla="*/ 10 h 37"/>
                <a:gd name="T22" fmla="*/ 20 w 135"/>
                <a:gd name="T23" fmla="*/ 28 h 37"/>
                <a:gd name="T24" fmla="*/ 115 w 135"/>
                <a:gd name="T25" fmla="*/ 28 h 37"/>
                <a:gd name="T26" fmla="*/ 77 w 135"/>
                <a:gd name="T27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37">
                  <a:moveTo>
                    <a:pt x="6" y="29"/>
                  </a:moveTo>
                  <a:cubicBezTo>
                    <a:pt x="21" y="10"/>
                    <a:pt x="42" y="3"/>
                    <a:pt x="57" y="1"/>
                  </a:cubicBezTo>
                  <a:cubicBezTo>
                    <a:pt x="58" y="1"/>
                    <a:pt x="65" y="0"/>
                    <a:pt x="68" y="0"/>
                  </a:cubicBezTo>
                  <a:cubicBezTo>
                    <a:pt x="71" y="0"/>
                    <a:pt x="77" y="1"/>
                    <a:pt x="78" y="1"/>
                  </a:cubicBezTo>
                  <a:cubicBezTo>
                    <a:pt x="93" y="3"/>
                    <a:pt x="114" y="10"/>
                    <a:pt x="129" y="29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" y="29"/>
                  </a:lnTo>
                  <a:close/>
                  <a:moveTo>
                    <a:pt x="77" y="10"/>
                  </a:moveTo>
                  <a:cubicBezTo>
                    <a:pt x="75" y="10"/>
                    <a:pt x="70" y="9"/>
                    <a:pt x="68" y="9"/>
                  </a:cubicBezTo>
                  <a:cubicBezTo>
                    <a:pt x="66" y="9"/>
                    <a:pt x="60" y="10"/>
                    <a:pt x="58" y="10"/>
                  </a:cubicBezTo>
                  <a:cubicBezTo>
                    <a:pt x="47" y="12"/>
                    <a:pt x="32" y="16"/>
                    <a:pt x="20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03" y="16"/>
                    <a:pt x="88" y="12"/>
                    <a:pt x="7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8953500" y="1265238"/>
              <a:ext cx="38100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9521825" y="1536701"/>
              <a:ext cx="80962" cy="61913"/>
            </a:xfrm>
            <a:custGeom>
              <a:avLst/>
              <a:gdLst>
                <a:gd name="T0" fmla="*/ 5 w 13"/>
                <a:gd name="T1" fmla="*/ 10 h 10"/>
                <a:gd name="T2" fmla="*/ 0 w 13"/>
                <a:gd name="T3" fmla="*/ 5 h 10"/>
                <a:gd name="T4" fmla="*/ 5 w 13"/>
                <a:gd name="T5" fmla="*/ 0 h 10"/>
                <a:gd name="T6" fmla="*/ 10 w 13"/>
                <a:gd name="T7" fmla="*/ 0 h 10"/>
                <a:gd name="T8" fmla="*/ 13 w 13"/>
                <a:gd name="T9" fmla="*/ 10 h 10"/>
                <a:gd name="T10" fmla="*/ 5 w 13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0">
                  <a:moveTo>
                    <a:pt x="5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1" y="3"/>
                    <a:pt x="12" y="6"/>
                    <a:pt x="13" y="10"/>
                  </a:cubicBezTo>
                  <a:cubicBezTo>
                    <a:pt x="11" y="10"/>
                    <a:pt x="6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29"/>
            <p:cNvSpPr>
              <a:spLocks noChangeArrowheads="1"/>
            </p:cNvSpPr>
            <p:nvPr/>
          </p:nvSpPr>
          <p:spPr bwMode="auto">
            <a:xfrm>
              <a:off x="8664575" y="1566863"/>
              <a:ext cx="190500" cy="192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30"/>
            <p:cNvSpPr>
              <a:spLocks noChangeArrowheads="1"/>
            </p:cNvSpPr>
            <p:nvPr/>
          </p:nvSpPr>
          <p:spPr bwMode="auto">
            <a:xfrm>
              <a:off x="9312275" y="1566863"/>
              <a:ext cx="185737" cy="192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9361488" y="1616076"/>
              <a:ext cx="93662" cy="93663"/>
            </a:xfrm>
            <a:custGeom>
              <a:avLst/>
              <a:gdLst>
                <a:gd name="T0" fmla="*/ 0 w 15"/>
                <a:gd name="T1" fmla="*/ 8 h 15"/>
                <a:gd name="T2" fmla="*/ 7 w 15"/>
                <a:gd name="T3" fmla="*/ 15 h 15"/>
                <a:gd name="T4" fmla="*/ 15 w 15"/>
                <a:gd name="T5" fmla="*/ 7 h 15"/>
                <a:gd name="T6" fmla="*/ 7 w 15"/>
                <a:gd name="T7" fmla="*/ 0 h 15"/>
                <a:gd name="T8" fmla="*/ 0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cubicBezTo>
                    <a:pt x="0" y="12"/>
                    <a:pt x="3" y="15"/>
                    <a:pt x="7" y="15"/>
                  </a:cubicBezTo>
                  <a:cubicBezTo>
                    <a:pt x="11" y="15"/>
                    <a:pt x="15" y="12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32"/>
            <p:cNvSpPr>
              <a:spLocks noChangeArrowheads="1"/>
            </p:cNvSpPr>
            <p:nvPr/>
          </p:nvSpPr>
          <p:spPr bwMode="auto">
            <a:xfrm>
              <a:off x="8713788" y="1616076"/>
              <a:ext cx="92075" cy="936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353663" y="1663174"/>
            <a:ext cx="703262" cy="708025"/>
            <a:chOff x="10121900" y="1050926"/>
            <a:chExt cx="703262" cy="708025"/>
          </a:xfrm>
          <a:solidFill>
            <a:schemeClr val="bg1"/>
          </a:solidFill>
        </p:grpSpPr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10331450" y="1068388"/>
              <a:ext cx="493712" cy="690563"/>
            </a:xfrm>
            <a:custGeom>
              <a:avLst/>
              <a:gdLst>
                <a:gd name="T0" fmla="*/ 60 w 80"/>
                <a:gd name="T1" fmla="*/ 27 h 112"/>
                <a:gd name="T2" fmla="*/ 63 w 80"/>
                <a:gd name="T3" fmla="*/ 43 h 112"/>
                <a:gd name="T4" fmla="*/ 66 w 80"/>
                <a:gd name="T5" fmla="*/ 39 h 112"/>
                <a:gd name="T6" fmla="*/ 72 w 80"/>
                <a:gd name="T7" fmla="*/ 44 h 112"/>
                <a:gd name="T8" fmla="*/ 64 w 80"/>
                <a:gd name="T9" fmla="*/ 52 h 112"/>
                <a:gd name="T10" fmla="*/ 66 w 80"/>
                <a:gd name="T11" fmla="*/ 65 h 112"/>
                <a:gd name="T12" fmla="*/ 70 w 80"/>
                <a:gd name="T13" fmla="*/ 61 h 112"/>
                <a:gd name="T14" fmla="*/ 75 w 80"/>
                <a:gd name="T15" fmla="*/ 66 h 112"/>
                <a:gd name="T16" fmla="*/ 68 w 80"/>
                <a:gd name="T17" fmla="*/ 74 h 112"/>
                <a:gd name="T18" fmla="*/ 73 w 80"/>
                <a:gd name="T19" fmla="*/ 108 h 112"/>
                <a:gd name="T20" fmla="*/ 70 w 80"/>
                <a:gd name="T21" fmla="*/ 112 h 112"/>
                <a:gd name="T22" fmla="*/ 38 w 80"/>
                <a:gd name="T23" fmla="*/ 51 h 112"/>
                <a:gd name="T24" fmla="*/ 11 w 80"/>
                <a:gd name="T25" fmla="*/ 80 h 112"/>
                <a:gd name="T26" fmla="*/ 17 w 80"/>
                <a:gd name="T27" fmla="*/ 104 h 112"/>
                <a:gd name="T28" fmla="*/ 12 w 80"/>
                <a:gd name="T29" fmla="*/ 110 h 112"/>
                <a:gd name="T30" fmla="*/ 0 w 80"/>
                <a:gd name="T31" fmla="*/ 86 h 112"/>
                <a:gd name="T32" fmla="*/ 45 w 80"/>
                <a:gd name="T33" fmla="*/ 30 h 112"/>
                <a:gd name="T34" fmla="*/ 76 w 80"/>
                <a:gd name="T35" fmla="*/ 0 h 112"/>
                <a:gd name="T36" fmla="*/ 60 w 80"/>
                <a:gd name="T37" fmla="*/ 2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12">
                  <a:moveTo>
                    <a:pt x="60" y="27"/>
                  </a:moveTo>
                  <a:cubicBezTo>
                    <a:pt x="63" y="43"/>
                    <a:pt x="63" y="43"/>
                    <a:pt x="63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80" y="5"/>
                    <a:pt x="6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10121900" y="1050926"/>
              <a:ext cx="677862" cy="547688"/>
            </a:xfrm>
            <a:custGeom>
              <a:avLst/>
              <a:gdLst>
                <a:gd name="T0" fmla="*/ 85 w 110"/>
                <a:gd name="T1" fmla="*/ 22 h 89"/>
                <a:gd name="T2" fmla="*/ 69 w 110"/>
                <a:gd name="T3" fmla="*/ 22 h 89"/>
                <a:gd name="T4" fmla="*/ 73 w 110"/>
                <a:gd name="T5" fmla="*/ 18 h 89"/>
                <a:gd name="T6" fmla="*/ 67 w 110"/>
                <a:gd name="T7" fmla="*/ 13 h 89"/>
                <a:gd name="T8" fmla="*/ 60 w 110"/>
                <a:gd name="T9" fmla="*/ 22 h 89"/>
                <a:gd name="T10" fmla="*/ 47 w 110"/>
                <a:gd name="T11" fmla="*/ 21 h 89"/>
                <a:gd name="T12" fmla="*/ 50 w 110"/>
                <a:gd name="T13" fmla="*/ 17 h 89"/>
                <a:gd name="T14" fmla="*/ 45 w 110"/>
                <a:gd name="T15" fmla="*/ 13 h 89"/>
                <a:gd name="T16" fmla="*/ 38 w 110"/>
                <a:gd name="T17" fmla="*/ 21 h 89"/>
                <a:gd name="T18" fmla="*/ 4 w 110"/>
                <a:gd name="T19" fmla="*/ 20 h 89"/>
                <a:gd name="T20" fmla="*/ 0 w 110"/>
                <a:gd name="T21" fmla="*/ 24 h 89"/>
                <a:gd name="T22" fmla="*/ 64 w 110"/>
                <a:gd name="T23" fmla="*/ 47 h 89"/>
                <a:gd name="T24" fmla="*/ 39 w 110"/>
                <a:gd name="T25" fmla="*/ 78 h 89"/>
                <a:gd name="T26" fmla="*/ 15 w 110"/>
                <a:gd name="T27" fmla="*/ 75 h 89"/>
                <a:gd name="T28" fmla="*/ 10 w 110"/>
                <a:gd name="T29" fmla="*/ 81 h 89"/>
                <a:gd name="T30" fmla="*/ 34 w 110"/>
                <a:gd name="T31" fmla="*/ 89 h 89"/>
                <a:gd name="T32" fmla="*/ 110 w 110"/>
                <a:gd name="T33" fmla="*/ 3 h 89"/>
                <a:gd name="T34" fmla="*/ 85 w 110"/>
                <a:gd name="T35" fmla="*/ 2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89">
                  <a:moveTo>
                    <a:pt x="85" y="22"/>
                  </a:moveTo>
                  <a:cubicBezTo>
                    <a:pt x="69" y="22"/>
                    <a:pt x="69" y="22"/>
                    <a:pt x="69" y="22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05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432631" y="4500366"/>
            <a:ext cx="1000124" cy="628650"/>
            <a:chOff x="8491538" y="3690938"/>
            <a:chExt cx="1000124" cy="628650"/>
          </a:xfrm>
          <a:solidFill>
            <a:schemeClr val="bg1"/>
          </a:solidFill>
        </p:grpSpPr>
        <p:sp>
          <p:nvSpPr>
            <p:cNvPr id="65" name="Freeform 57"/>
            <p:cNvSpPr>
              <a:spLocks noEditPoints="1"/>
            </p:cNvSpPr>
            <p:nvPr/>
          </p:nvSpPr>
          <p:spPr bwMode="auto">
            <a:xfrm>
              <a:off x="8491538" y="3925888"/>
              <a:ext cx="395287" cy="3937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3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3 w 64"/>
                <a:gd name="T11" fmla="*/ 56 h 64"/>
                <a:gd name="T12" fmla="*/ 9 w 64"/>
                <a:gd name="T13" fmla="*/ 32 h 64"/>
                <a:gd name="T14" fmla="*/ 32 w 64"/>
                <a:gd name="T15" fmla="*/ 9 h 64"/>
                <a:gd name="T16" fmla="*/ 56 w 64"/>
                <a:gd name="T17" fmla="*/ 33 h 64"/>
                <a:gd name="T18" fmla="*/ 33 w 64"/>
                <a:gd name="T1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1" y="50"/>
                    <a:pt x="15" y="64"/>
                    <a:pt x="33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3" y="56"/>
                  </a:moveTo>
                  <a:cubicBezTo>
                    <a:pt x="20" y="56"/>
                    <a:pt x="9" y="45"/>
                    <a:pt x="9" y="32"/>
                  </a:cubicBezTo>
                  <a:cubicBezTo>
                    <a:pt x="8" y="19"/>
                    <a:pt x="19" y="9"/>
                    <a:pt x="32" y="9"/>
                  </a:cubicBezTo>
                  <a:cubicBezTo>
                    <a:pt x="45" y="9"/>
                    <a:pt x="56" y="20"/>
                    <a:pt x="56" y="33"/>
                  </a:cubicBezTo>
                  <a:cubicBezTo>
                    <a:pt x="56" y="45"/>
                    <a:pt x="46" y="56"/>
                    <a:pt x="3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"/>
            <p:cNvSpPr>
              <a:spLocks noEditPoints="1"/>
            </p:cNvSpPr>
            <p:nvPr/>
          </p:nvSpPr>
          <p:spPr bwMode="auto">
            <a:xfrm>
              <a:off x="9096375" y="3919538"/>
              <a:ext cx="395287" cy="400050"/>
            </a:xfrm>
            <a:custGeom>
              <a:avLst/>
              <a:gdLst>
                <a:gd name="T0" fmla="*/ 32 w 64"/>
                <a:gd name="T1" fmla="*/ 0 h 65"/>
                <a:gd name="T2" fmla="*/ 0 w 64"/>
                <a:gd name="T3" fmla="*/ 33 h 65"/>
                <a:gd name="T4" fmla="*/ 32 w 64"/>
                <a:gd name="T5" fmla="*/ 64 h 65"/>
                <a:gd name="T6" fmla="*/ 64 w 64"/>
                <a:gd name="T7" fmla="*/ 32 h 65"/>
                <a:gd name="T8" fmla="*/ 32 w 64"/>
                <a:gd name="T9" fmla="*/ 0 h 65"/>
                <a:gd name="T10" fmla="*/ 32 w 64"/>
                <a:gd name="T11" fmla="*/ 56 h 65"/>
                <a:gd name="T12" fmla="*/ 8 w 64"/>
                <a:gd name="T13" fmla="*/ 32 h 65"/>
                <a:gd name="T14" fmla="*/ 32 w 64"/>
                <a:gd name="T15" fmla="*/ 9 h 65"/>
                <a:gd name="T16" fmla="*/ 55 w 64"/>
                <a:gd name="T17" fmla="*/ 33 h 65"/>
                <a:gd name="T18" fmla="*/ 32 w 64"/>
                <a:gd name="T19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5">
                  <a:moveTo>
                    <a:pt x="32" y="0"/>
                  </a:moveTo>
                  <a:cubicBezTo>
                    <a:pt x="14" y="1"/>
                    <a:pt x="0" y="15"/>
                    <a:pt x="0" y="33"/>
                  </a:cubicBezTo>
                  <a:cubicBezTo>
                    <a:pt x="0" y="50"/>
                    <a:pt x="14" y="65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  <a:moveTo>
                    <a:pt x="32" y="56"/>
                  </a:moveTo>
                  <a:cubicBezTo>
                    <a:pt x="19" y="56"/>
                    <a:pt x="8" y="46"/>
                    <a:pt x="8" y="32"/>
                  </a:cubicBezTo>
                  <a:cubicBezTo>
                    <a:pt x="8" y="19"/>
                    <a:pt x="19" y="9"/>
                    <a:pt x="32" y="9"/>
                  </a:cubicBezTo>
                  <a:cubicBezTo>
                    <a:pt x="44" y="10"/>
                    <a:pt x="55" y="20"/>
                    <a:pt x="55" y="33"/>
                  </a:cubicBezTo>
                  <a:cubicBezTo>
                    <a:pt x="56" y="46"/>
                    <a:pt x="45" y="56"/>
                    <a:pt x="3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9059863" y="3716338"/>
              <a:ext cx="239712" cy="393700"/>
            </a:xfrm>
            <a:custGeom>
              <a:avLst/>
              <a:gdLst>
                <a:gd name="T0" fmla="*/ 151 w 151"/>
                <a:gd name="T1" fmla="*/ 244 h 248"/>
                <a:gd name="T2" fmla="*/ 62 w 151"/>
                <a:gd name="T3" fmla="*/ 0 h 248"/>
                <a:gd name="T4" fmla="*/ 3 w 151"/>
                <a:gd name="T5" fmla="*/ 0 h 248"/>
                <a:gd name="T6" fmla="*/ 0 w 151"/>
                <a:gd name="T7" fmla="*/ 15 h 248"/>
                <a:gd name="T8" fmla="*/ 46 w 151"/>
                <a:gd name="T9" fmla="*/ 19 h 248"/>
                <a:gd name="T10" fmla="*/ 140 w 151"/>
                <a:gd name="T11" fmla="*/ 248 h 248"/>
                <a:gd name="T12" fmla="*/ 151 w 151"/>
                <a:gd name="T13" fmla="*/ 24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48">
                  <a:moveTo>
                    <a:pt x="151" y="244"/>
                  </a:moveTo>
                  <a:lnTo>
                    <a:pt x="62" y="0"/>
                  </a:lnTo>
                  <a:lnTo>
                    <a:pt x="3" y="0"/>
                  </a:lnTo>
                  <a:lnTo>
                    <a:pt x="0" y="15"/>
                  </a:lnTo>
                  <a:lnTo>
                    <a:pt x="46" y="19"/>
                  </a:lnTo>
                  <a:lnTo>
                    <a:pt x="140" y="248"/>
                  </a:lnTo>
                  <a:lnTo>
                    <a:pt x="151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0"/>
            <p:cNvSpPr>
              <a:spLocks noEditPoints="1"/>
            </p:cNvSpPr>
            <p:nvPr/>
          </p:nvSpPr>
          <p:spPr bwMode="auto">
            <a:xfrm>
              <a:off x="8682038" y="3740151"/>
              <a:ext cx="512762" cy="461963"/>
            </a:xfrm>
            <a:custGeom>
              <a:avLst/>
              <a:gdLst>
                <a:gd name="T0" fmla="*/ 81 w 83"/>
                <a:gd name="T1" fmla="*/ 15 h 75"/>
                <a:gd name="T2" fmla="*/ 27 w 83"/>
                <a:gd name="T3" fmla="*/ 15 h 75"/>
                <a:gd name="T4" fmla="*/ 21 w 83"/>
                <a:gd name="T5" fmla="*/ 0 h 75"/>
                <a:gd name="T6" fmla="*/ 18 w 83"/>
                <a:gd name="T7" fmla="*/ 5 h 75"/>
                <a:gd name="T8" fmla="*/ 23 w 83"/>
                <a:gd name="T9" fmla="*/ 17 h 75"/>
                <a:gd name="T10" fmla="*/ 0 w 83"/>
                <a:gd name="T11" fmla="*/ 58 h 75"/>
                <a:gd name="T12" fmla="*/ 3 w 83"/>
                <a:gd name="T13" fmla="*/ 62 h 75"/>
                <a:gd name="T14" fmla="*/ 4 w 83"/>
                <a:gd name="T15" fmla="*/ 60 h 75"/>
                <a:gd name="T16" fmla="*/ 5 w 83"/>
                <a:gd name="T17" fmla="*/ 64 h 75"/>
                <a:gd name="T18" fmla="*/ 45 w 83"/>
                <a:gd name="T19" fmla="*/ 69 h 75"/>
                <a:gd name="T20" fmla="*/ 59 w 83"/>
                <a:gd name="T21" fmla="*/ 68 h 75"/>
                <a:gd name="T22" fmla="*/ 57 w 83"/>
                <a:gd name="T23" fmla="*/ 57 h 75"/>
                <a:gd name="T24" fmla="*/ 77 w 83"/>
                <a:gd name="T25" fmla="*/ 27 h 75"/>
                <a:gd name="T26" fmla="*/ 83 w 83"/>
                <a:gd name="T27" fmla="*/ 20 h 75"/>
                <a:gd name="T28" fmla="*/ 81 w 83"/>
                <a:gd name="T29" fmla="*/ 15 h 75"/>
                <a:gd name="T30" fmla="*/ 5 w 83"/>
                <a:gd name="T31" fmla="*/ 59 h 75"/>
                <a:gd name="T32" fmla="*/ 27 w 83"/>
                <a:gd name="T33" fmla="*/ 21 h 75"/>
                <a:gd name="T34" fmla="*/ 44 w 83"/>
                <a:gd name="T35" fmla="*/ 57 h 75"/>
                <a:gd name="T36" fmla="*/ 5 w 83"/>
                <a:gd name="T37" fmla="*/ 59 h 75"/>
                <a:gd name="T38" fmla="*/ 53 w 83"/>
                <a:gd name="T39" fmla="*/ 55 h 75"/>
                <a:gd name="T40" fmla="*/ 50 w 83"/>
                <a:gd name="T41" fmla="*/ 55 h 75"/>
                <a:gd name="T42" fmla="*/ 31 w 83"/>
                <a:gd name="T43" fmla="*/ 20 h 75"/>
                <a:gd name="T44" fmla="*/ 75 w 83"/>
                <a:gd name="T45" fmla="*/ 20 h 75"/>
                <a:gd name="T46" fmla="*/ 53 w 83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75">
                  <a:moveTo>
                    <a:pt x="81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9"/>
                    <a:pt x="56" y="75"/>
                    <a:pt x="59" y="68"/>
                  </a:cubicBezTo>
                  <a:cubicBezTo>
                    <a:pt x="63" y="60"/>
                    <a:pt x="57" y="57"/>
                    <a:pt x="57" y="57"/>
                  </a:cubicBezTo>
                  <a:cubicBezTo>
                    <a:pt x="57" y="57"/>
                    <a:pt x="74" y="31"/>
                    <a:pt x="77" y="27"/>
                  </a:cubicBezTo>
                  <a:cubicBezTo>
                    <a:pt x="80" y="22"/>
                    <a:pt x="83" y="20"/>
                    <a:pt x="83" y="20"/>
                  </a:cubicBezTo>
                  <a:lnTo>
                    <a:pt x="81" y="15"/>
                  </a:lnTo>
                  <a:close/>
                  <a:moveTo>
                    <a:pt x="5" y="59"/>
                  </a:moveTo>
                  <a:cubicBezTo>
                    <a:pt x="27" y="21"/>
                    <a:pt x="27" y="21"/>
                    <a:pt x="27" y="21"/>
                  </a:cubicBezTo>
                  <a:cubicBezTo>
                    <a:pt x="32" y="28"/>
                    <a:pt x="44" y="57"/>
                    <a:pt x="44" y="57"/>
                  </a:cubicBezTo>
                  <a:lnTo>
                    <a:pt x="5" y="59"/>
                  </a:lnTo>
                  <a:close/>
                  <a:moveTo>
                    <a:pt x="53" y="55"/>
                  </a:moveTo>
                  <a:cubicBezTo>
                    <a:pt x="50" y="55"/>
                    <a:pt x="50" y="55"/>
                    <a:pt x="50" y="55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75" y="20"/>
                    <a:pt x="75" y="20"/>
                    <a:pt x="75" y="20"/>
                  </a:cubicBezTo>
                  <a:lnTo>
                    <a:pt x="5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8726488" y="3690938"/>
              <a:ext cx="209550" cy="111125"/>
            </a:xfrm>
            <a:custGeom>
              <a:avLst/>
              <a:gdLst>
                <a:gd name="T0" fmla="*/ 34 w 34"/>
                <a:gd name="T1" fmla="*/ 9 h 18"/>
                <a:gd name="T2" fmla="*/ 24 w 34"/>
                <a:gd name="T3" fmla="*/ 4 h 18"/>
                <a:gd name="T4" fmla="*/ 3 w 34"/>
                <a:gd name="T5" fmla="*/ 3 h 18"/>
                <a:gd name="T6" fmla="*/ 7 w 34"/>
                <a:gd name="T7" fmla="*/ 15 h 18"/>
                <a:gd name="T8" fmla="*/ 19 w 34"/>
                <a:gd name="T9" fmla="*/ 11 h 18"/>
                <a:gd name="T10" fmla="*/ 34 w 34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8">
                  <a:moveTo>
                    <a:pt x="34" y="9"/>
                  </a:moveTo>
                  <a:cubicBezTo>
                    <a:pt x="34" y="9"/>
                    <a:pt x="33" y="5"/>
                    <a:pt x="24" y="4"/>
                  </a:cubicBezTo>
                  <a:cubicBezTo>
                    <a:pt x="15" y="3"/>
                    <a:pt x="5" y="0"/>
                    <a:pt x="3" y="3"/>
                  </a:cubicBezTo>
                  <a:cubicBezTo>
                    <a:pt x="0" y="6"/>
                    <a:pt x="4" y="13"/>
                    <a:pt x="7" y="15"/>
                  </a:cubicBezTo>
                  <a:cubicBezTo>
                    <a:pt x="10" y="18"/>
                    <a:pt x="16" y="11"/>
                    <a:pt x="19" y="11"/>
                  </a:cubicBezTo>
                  <a:cubicBezTo>
                    <a:pt x="22" y="11"/>
                    <a:pt x="32" y="12"/>
                    <a:pt x="3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2"/>
            <p:cNvSpPr>
              <a:spLocks/>
            </p:cNvSpPr>
            <p:nvPr/>
          </p:nvSpPr>
          <p:spPr bwMode="auto">
            <a:xfrm>
              <a:off x="8645525" y="4079876"/>
              <a:ext cx="85725" cy="85725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14 h 14"/>
                <a:gd name="T4" fmla="*/ 0 w 14"/>
                <a:gd name="T5" fmla="*/ 7 h 14"/>
                <a:gd name="T6" fmla="*/ 7 w 14"/>
                <a:gd name="T7" fmla="*/ 0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9250363" y="4079876"/>
              <a:ext cx="87312" cy="85725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14 h 14"/>
                <a:gd name="T4" fmla="*/ 1 w 14"/>
                <a:gd name="T5" fmla="*/ 7 h 14"/>
                <a:gd name="T6" fmla="*/ 7 w 14"/>
                <a:gd name="T7" fmla="*/ 1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1" y="11"/>
                    <a:pt x="1" y="7"/>
                  </a:cubicBezTo>
                  <a:cubicBezTo>
                    <a:pt x="0" y="3"/>
                    <a:pt x="3" y="1"/>
                    <a:pt x="7" y="1"/>
                  </a:cubicBezTo>
                  <a:cubicBezTo>
                    <a:pt x="11" y="0"/>
                    <a:pt x="13" y="3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8786813" y="3765551"/>
              <a:ext cx="44450" cy="30163"/>
            </a:xfrm>
            <a:custGeom>
              <a:avLst/>
              <a:gdLst>
                <a:gd name="T0" fmla="*/ 6 w 7"/>
                <a:gd name="T1" fmla="*/ 0 h 5"/>
                <a:gd name="T2" fmla="*/ 1 w 7"/>
                <a:gd name="T3" fmla="*/ 3 h 5"/>
                <a:gd name="T4" fmla="*/ 1 w 7"/>
                <a:gd name="T5" fmla="*/ 5 h 5"/>
                <a:gd name="T6" fmla="*/ 7 w 7"/>
                <a:gd name="T7" fmla="*/ 2 h 5"/>
                <a:gd name="T8" fmla="*/ 6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cubicBezTo>
                    <a:pt x="6" y="0"/>
                    <a:pt x="2" y="3"/>
                    <a:pt x="1" y="3"/>
                  </a:cubicBezTo>
                  <a:cubicBezTo>
                    <a:pt x="0" y="4"/>
                    <a:pt x="1" y="5"/>
                    <a:pt x="1" y="5"/>
                  </a:cubicBezTo>
                  <a:cubicBezTo>
                    <a:pt x="7" y="2"/>
                    <a:pt x="7" y="2"/>
                    <a:pt x="7" y="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5"/>
            <p:cNvSpPr>
              <a:spLocks/>
            </p:cNvSpPr>
            <p:nvPr/>
          </p:nvSpPr>
          <p:spPr bwMode="auto">
            <a:xfrm>
              <a:off x="9053513" y="3697288"/>
              <a:ext cx="73025" cy="61913"/>
            </a:xfrm>
            <a:custGeom>
              <a:avLst/>
              <a:gdLst>
                <a:gd name="T0" fmla="*/ 46 w 46"/>
                <a:gd name="T1" fmla="*/ 39 h 39"/>
                <a:gd name="T2" fmla="*/ 46 w 46"/>
                <a:gd name="T3" fmla="*/ 0 h 39"/>
                <a:gd name="T4" fmla="*/ 0 w 46"/>
                <a:gd name="T5" fmla="*/ 8 h 39"/>
                <a:gd name="T6" fmla="*/ 0 w 46"/>
                <a:gd name="T7" fmla="*/ 35 h 39"/>
                <a:gd name="T8" fmla="*/ 46 w 4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46" y="39"/>
                  </a:moveTo>
                  <a:lnTo>
                    <a:pt x="46" y="0"/>
                  </a:lnTo>
                  <a:lnTo>
                    <a:pt x="0" y="8"/>
                  </a:lnTo>
                  <a:lnTo>
                    <a:pt x="0" y="35"/>
                  </a:lnTo>
                  <a:lnTo>
                    <a:pt x="46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505157" y="4328206"/>
            <a:ext cx="604837" cy="904876"/>
            <a:chOff x="10158413" y="3421063"/>
            <a:chExt cx="604837" cy="904876"/>
          </a:xfrm>
          <a:solidFill>
            <a:schemeClr val="bg1"/>
          </a:solidFill>
        </p:grpSpPr>
        <p:sp>
          <p:nvSpPr>
            <p:cNvPr id="77" name="Freeform 5"/>
            <p:cNvSpPr>
              <a:spLocks noEditPoints="1"/>
            </p:cNvSpPr>
            <p:nvPr/>
          </p:nvSpPr>
          <p:spPr bwMode="auto">
            <a:xfrm>
              <a:off x="10158413" y="3981451"/>
              <a:ext cx="604837" cy="301625"/>
            </a:xfrm>
            <a:custGeom>
              <a:avLst/>
              <a:gdLst>
                <a:gd name="T0" fmla="*/ 0 w 98"/>
                <a:gd name="T1" fmla="*/ 0 h 49"/>
                <a:gd name="T2" fmla="*/ 49 w 98"/>
                <a:gd name="T3" fmla="*/ 49 h 49"/>
                <a:gd name="T4" fmla="*/ 98 w 98"/>
                <a:gd name="T5" fmla="*/ 0 h 49"/>
                <a:gd name="T6" fmla="*/ 0 w 98"/>
                <a:gd name="T7" fmla="*/ 0 h 49"/>
                <a:gd name="T8" fmla="*/ 21 w 98"/>
                <a:gd name="T9" fmla="*/ 18 h 49"/>
                <a:gd name="T10" fmla="*/ 16 w 98"/>
                <a:gd name="T11" fmla="*/ 14 h 49"/>
                <a:gd name="T12" fmla="*/ 21 w 98"/>
                <a:gd name="T13" fmla="*/ 9 h 49"/>
                <a:gd name="T14" fmla="*/ 26 w 98"/>
                <a:gd name="T15" fmla="*/ 14 h 49"/>
                <a:gd name="T16" fmla="*/ 21 w 98"/>
                <a:gd name="T17" fmla="*/ 18 h 49"/>
                <a:gd name="T18" fmla="*/ 40 w 98"/>
                <a:gd name="T19" fmla="*/ 18 h 49"/>
                <a:gd name="T20" fmla="*/ 35 w 98"/>
                <a:gd name="T21" fmla="*/ 14 h 49"/>
                <a:gd name="T22" fmla="*/ 40 w 98"/>
                <a:gd name="T23" fmla="*/ 9 h 49"/>
                <a:gd name="T24" fmla="*/ 45 w 98"/>
                <a:gd name="T25" fmla="*/ 14 h 49"/>
                <a:gd name="T26" fmla="*/ 40 w 98"/>
                <a:gd name="T27" fmla="*/ 18 h 49"/>
                <a:gd name="T28" fmla="*/ 59 w 98"/>
                <a:gd name="T29" fmla="*/ 18 h 49"/>
                <a:gd name="T30" fmla="*/ 54 w 98"/>
                <a:gd name="T31" fmla="*/ 14 h 49"/>
                <a:gd name="T32" fmla="*/ 59 w 98"/>
                <a:gd name="T33" fmla="*/ 9 h 49"/>
                <a:gd name="T34" fmla="*/ 64 w 98"/>
                <a:gd name="T35" fmla="*/ 14 h 49"/>
                <a:gd name="T36" fmla="*/ 59 w 98"/>
                <a:gd name="T37" fmla="*/ 18 h 49"/>
                <a:gd name="T38" fmla="*/ 78 w 98"/>
                <a:gd name="T39" fmla="*/ 18 h 49"/>
                <a:gd name="T40" fmla="*/ 73 w 98"/>
                <a:gd name="T41" fmla="*/ 14 h 49"/>
                <a:gd name="T42" fmla="*/ 78 w 98"/>
                <a:gd name="T43" fmla="*/ 9 h 49"/>
                <a:gd name="T44" fmla="*/ 83 w 98"/>
                <a:gd name="T45" fmla="*/ 14 h 49"/>
                <a:gd name="T46" fmla="*/ 78 w 98"/>
                <a:gd name="T47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49">
                  <a:moveTo>
                    <a:pt x="0" y="0"/>
                  </a:moveTo>
                  <a:cubicBezTo>
                    <a:pt x="0" y="27"/>
                    <a:pt x="22" y="49"/>
                    <a:pt x="49" y="49"/>
                  </a:cubicBezTo>
                  <a:cubicBezTo>
                    <a:pt x="76" y="49"/>
                    <a:pt x="98" y="27"/>
                    <a:pt x="98" y="0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cubicBezTo>
                    <a:pt x="18" y="18"/>
                    <a:pt x="16" y="16"/>
                    <a:pt x="16" y="14"/>
                  </a:cubicBezTo>
                  <a:cubicBezTo>
                    <a:pt x="16" y="11"/>
                    <a:pt x="18" y="9"/>
                    <a:pt x="21" y="9"/>
                  </a:cubicBezTo>
                  <a:cubicBezTo>
                    <a:pt x="23" y="9"/>
                    <a:pt x="26" y="11"/>
                    <a:pt x="26" y="14"/>
                  </a:cubicBezTo>
                  <a:cubicBezTo>
                    <a:pt x="26" y="16"/>
                    <a:pt x="23" y="18"/>
                    <a:pt x="21" y="18"/>
                  </a:cubicBezTo>
                  <a:close/>
                  <a:moveTo>
                    <a:pt x="40" y="18"/>
                  </a:moveTo>
                  <a:cubicBezTo>
                    <a:pt x="37" y="18"/>
                    <a:pt x="35" y="16"/>
                    <a:pt x="35" y="14"/>
                  </a:cubicBezTo>
                  <a:cubicBezTo>
                    <a:pt x="35" y="11"/>
                    <a:pt x="37" y="9"/>
                    <a:pt x="40" y="9"/>
                  </a:cubicBezTo>
                  <a:cubicBezTo>
                    <a:pt x="42" y="9"/>
                    <a:pt x="45" y="11"/>
                    <a:pt x="45" y="14"/>
                  </a:cubicBezTo>
                  <a:cubicBezTo>
                    <a:pt x="45" y="16"/>
                    <a:pt x="42" y="18"/>
                    <a:pt x="40" y="18"/>
                  </a:cubicBezTo>
                  <a:close/>
                  <a:moveTo>
                    <a:pt x="59" y="18"/>
                  </a:moveTo>
                  <a:cubicBezTo>
                    <a:pt x="56" y="18"/>
                    <a:pt x="54" y="16"/>
                    <a:pt x="54" y="14"/>
                  </a:cubicBezTo>
                  <a:cubicBezTo>
                    <a:pt x="54" y="11"/>
                    <a:pt x="56" y="9"/>
                    <a:pt x="59" y="9"/>
                  </a:cubicBezTo>
                  <a:cubicBezTo>
                    <a:pt x="61" y="9"/>
                    <a:pt x="64" y="11"/>
                    <a:pt x="64" y="14"/>
                  </a:cubicBezTo>
                  <a:cubicBezTo>
                    <a:pt x="64" y="16"/>
                    <a:pt x="61" y="18"/>
                    <a:pt x="59" y="18"/>
                  </a:cubicBezTo>
                  <a:close/>
                  <a:moveTo>
                    <a:pt x="78" y="18"/>
                  </a:moveTo>
                  <a:cubicBezTo>
                    <a:pt x="75" y="18"/>
                    <a:pt x="73" y="16"/>
                    <a:pt x="73" y="14"/>
                  </a:cubicBezTo>
                  <a:cubicBezTo>
                    <a:pt x="73" y="11"/>
                    <a:pt x="75" y="9"/>
                    <a:pt x="78" y="9"/>
                  </a:cubicBezTo>
                  <a:cubicBezTo>
                    <a:pt x="81" y="9"/>
                    <a:pt x="83" y="11"/>
                    <a:pt x="83" y="14"/>
                  </a:cubicBezTo>
                  <a:cubicBezTo>
                    <a:pt x="83" y="16"/>
                    <a:pt x="81" y="18"/>
                    <a:pt x="7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10171113" y="3532188"/>
              <a:ext cx="307975" cy="387350"/>
            </a:xfrm>
            <a:custGeom>
              <a:avLst/>
              <a:gdLst>
                <a:gd name="T0" fmla="*/ 183 w 194"/>
                <a:gd name="T1" fmla="*/ 0 h 244"/>
                <a:gd name="T2" fmla="*/ 0 w 194"/>
                <a:gd name="T3" fmla="*/ 244 h 244"/>
                <a:gd name="T4" fmla="*/ 194 w 194"/>
                <a:gd name="T5" fmla="*/ 244 h 244"/>
                <a:gd name="T6" fmla="*/ 183 w 194"/>
                <a:gd name="T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244">
                  <a:moveTo>
                    <a:pt x="183" y="0"/>
                  </a:moveTo>
                  <a:lnTo>
                    <a:pt x="0" y="244"/>
                  </a:lnTo>
                  <a:lnTo>
                    <a:pt x="194" y="244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10461625" y="3532188"/>
              <a:ext cx="301625" cy="387350"/>
            </a:xfrm>
            <a:custGeom>
              <a:avLst/>
              <a:gdLst>
                <a:gd name="T0" fmla="*/ 11 w 190"/>
                <a:gd name="T1" fmla="*/ 0 h 244"/>
                <a:gd name="T2" fmla="*/ 190 w 190"/>
                <a:gd name="T3" fmla="*/ 244 h 244"/>
                <a:gd name="T4" fmla="*/ 0 w 190"/>
                <a:gd name="T5" fmla="*/ 244 h 244"/>
                <a:gd name="T6" fmla="*/ 11 w 190"/>
                <a:gd name="T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44">
                  <a:moveTo>
                    <a:pt x="11" y="0"/>
                  </a:moveTo>
                  <a:lnTo>
                    <a:pt x="190" y="244"/>
                  </a:lnTo>
                  <a:lnTo>
                    <a:pt x="0" y="244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8"/>
            <p:cNvSpPr>
              <a:spLocks noChangeArrowheads="1"/>
            </p:cNvSpPr>
            <p:nvPr/>
          </p:nvSpPr>
          <p:spPr bwMode="auto">
            <a:xfrm>
              <a:off x="10448925" y="3421063"/>
              <a:ext cx="36512" cy="560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10250488" y="4178301"/>
              <a:ext cx="149225" cy="141288"/>
            </a:xfrm>
            <a:custGeom>
              <a:avLst/>
              <a:gdLst>
                <a:gd name="T0" fmla="*/ 15 w 24"/>
                <a:gd name="T1" fmla="*/ 5 h 23"/>
                <a:gd name="T2" fmla="*/ 6 w 24"/>
                <a:gd name="T3" fmla="*/ 14 h 23"/>
                <a:gd name="T4" fmla="*/ 6 w 24"/>
                <a:gd name="T5" fmla="*/ 23 h 23"/>
                <a:gd name="T6" fmla="*/ 24 w 24"/>
                <a:gd name="T7" fmla="*/ 5 h 23"/>
                <a:gd name="T8" fmla="*/ 15 w 24"/>
                <a:gd name="T9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15" y="5"/>
                  </a:moveTo>
                  <a:cubicBezTo>
                    <a:pt x="15" y="10"/>
                    <a:pt x="11" y="14"/>
                    <a:pt x="6" y="14"/>
                  </a:cubicBezTo>
                  <a:cubicBezTo>
                    <a:pt x="0" y="14"/>
                    <a:pt x="0" y="23"/>
                    <a:pt x="6" y="23"/>
                  </a:cubicBezTo>
                  <a:cubicBezTo>
                    <a:pt x="16" y="23"/>
                    <a:pt x="23" y="15"/>
                    <a:pt x="24" y="5"/>
                  </a:cubicBezTo>
                  <a:cubicBezTo>
                    <a:pt x="24" y="0"/>
                    <a:pt x="15" y="0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10344150" y="4178301"/>
              <a:ext cx="215900" cy="147638"/>
            </a:xfrm>
            <a:custGeom>
              <a:avLst/>
              <a:gdLst>
                <a:gd name="T0" fmla="*/ 26 w 35"/>
                <a:gd name="T1" fmla="*/ 5 h 24"/>
                <a:gd name="T2" fmla="*/ 9 w 35"/>
                <a:gd name="T3" fmla="*/ 5 h 24"/>
                <a:gd name="T4" fmla="*/ 0 w 35"/>
                <a:gd name="T5" fmla="*/ 5 h 24"/>
                <a:gd name="T6" fmla="*/ 18 w 35"/>
                <a:gd name="T7" fmla="*/ 23 h 24"/>
                <a:gd name="T8" fmla="*/ 35 w 35"/>
                <a:gd name="T9" fmla="*/ 5 h 24"/>
                <a:gd name="T10" fmla="*/ 26 w 35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4">
                  <a:moveTo>
                    <a:pt x="26" y="5"/>
                  </a:moveTo>
                  <a:cubicBezTo>
                    <a:pt x="26" y="17"/>
                    <a:pt x="9" y="17"/>
                    <a:pt x="9" y="5"/>
                  </a:cubicBezTo>
                  <a:cubicBezTo>
                    <a:pt x="8" y="0"/>
                    <a:pt x="0" y="0"/>
                    <a:pt x="0" y="5"/>
                  </a:cubicBezTo>
                  <a:cubicBezTo>
                    <a:pt x="0" y="15"/>
                    <a:pt x="8" y="23"/>
                    <a:pt x="18" y="23"/>
                  </a:cubicBezTo>
                  <a:cubicBezTo>
                    <a:pt x="27" y="24"/>
                    <a:pt x="35" y="15"/>
                    <a:pt x="35" y="5"/>
                  </a:cubicBezTo>
                  <a:cubicBezTo>
                    <a:pt x="35" y="0"/>
                    <a:pt x="27" y="0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10504488" y="4178301"/>
              <a:ext cx="147637" cy="141288"/>
            </a:xfrm>
            <a:custGeom>
              <a:avLst/>
              <a:gdLst>
                <a:gd name="T0" fmla="*/ 18 w 24"/>
                <a:gd name="T1" fmla="*/ 14 h 23"/>
                <a:gd name="T2" fmla="*/ 9 w 24"/>
                <a:gd name="T3" fmla="*/ 5 h 23"/>
                <a:gd name="T4" fmla="*/ 0 w 24"/>
                <a:gd name="T5" fmla="*/ 5 h 23"/>
                <a:gd name="T6" fmla="*/ 18 w 24"/>
                <a:gd name="T7" fmla="*/ 23 h 23"/>
                <a:gd name="T8" fmla="*/ 18 w 24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18" y="14"/>
                  </a:moveTo>
                  <a:cubicBezTo>
                    <a:pt x="13" y="14"/>
                    <a:pt x="9" y="10"/>
                    <a:pt x="9" y="5"/>
                  </a:cubicBezTo>
                  <a:cubicBezTo>
                    <a:pt x="9" y="0"/>
                    <a:pt x="0" y="0"/>
                    <a:pt x="0" y="5"/>
                  </a:cubicBezTo>
                  <a:cubicBezTo>
                    <a:pt x="1" y="15"/>
                    <a:pt x="8" y="23"/>
                    <a:pt x="18" y="23"/>
                  </a:cubicBezTo>
                  <a:cubicBezTo>
                    <a:pt x="24" y="23"/>
                    <a:pt x="24" y="14"/>
                    <a:pt x="1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10479088" y="3427413"/>
              <a:ext cx="130175" cy="98425"/>
            </a:xfrm>
            <a:custGeom>
              <a:avLst/>
              <a:gdLst>
                <a:gd name="T0" fmla="*/ 0 w 82"/>
                <a:gd name="T1" fmla="*/ 0 h 62"/>
                <a:gd name="T2" fmla="*/ 82 w 82"/>
                <a:gd name="T3" fmla="*/ 31 h 62"/>
                <a:gd name="T4" fmla="*/ 0 w 82"/>
                <a:gd name="T5" fmla="*/ 62 h 62"/>
                <a:gd name="T6" fmla="*/ 0 w 82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62">
                  <a:moveTo>
                    <a:pt x="0" y="0"/>
                  </a:moveTo>
                  <a:lnTo>
                    <a:pt x="8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4146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1007063" y="4143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1674755" y="4302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rot="16200000">
            <a:off x="1600123" y="4370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525410" y="469900"/>
            <a:ext cx="5894387" cy="5940425"/>
          </a:xfrm>
          <a:custGeom>
            <a:avLst/>
            <a:gdLst>
              <a:gd name="T0" fmla="*/ 67 w 133"/>
              <a:gd name="T1" fmla="*/ 130 h 134"/>
              <a:gd name="T2" fmla="*/ 4 w 133"/>
              <a:gd name="T3" fmla="*/ 67 h 134"/>
              <a:gd name="T4" fmla="*/ 67 w 133"/>
              <a:gd name="T5" fmla="*/ 4 h 134"/>
              <a:gd name="T6" fmla="*/ 129 w 133"/>
              <a:gd name="T7" fmla="*/ 67 h 134"/>
              <a:gd name="T8" fmla="*/ 67 w 133"/>
              <a:gd name="T9" fmla="*/ 130 h 134"/>
              <a:gd name="T10" fmla="*/ 67 w 133"/>
              <a:gd name="T11" fmla="*/ 0 h 134"/>
              <a:gd name="T12" fmla="*/ 0 w 133"/>
              <a:gd name="T13" fmla="*/ 67 h 134"/>
              <a:gd name="T14" fmla="*/ 67 w 133"/>
              <a:gd name="T15" fmla="*/ 134 h 134"/>
              <a:gd name="T16" fmla="*/ 133 w 133"/>
              <a:gd name="T17" fmla="*/ 67 h 134"/>
              <a:gd name="T18" fmla="*/ 67 w 13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134">
                <a:moveTo>
                  <a:pt x="67" y="130"/>
                </a:moveTo>
                <a:cubicBezTo>
                  <a:pt x="32" y="130"/>
                  <a:pt x="4" y="102"/>
                  <a:pt x="4" y="67"/>
                </a:cubicBezTo>
                <a:cubicBezTo>
                  <a:pt x="4" y="32"/>
                  <a:pt x="32" y="4"/>
                  <a:pt x="67" y="4"/>
                </a:cubicBezTo>
                <a:cubicBezTo>
                  <a:pt x="101" y="4"/>
                  <a:pt x="129" y="32"/>
                  <a:pt x="129" y="67"/>
                </a:cubicBezTo>
                <a:cubicBezTo>
                  <a:pt x="129" y="102"/>
                  <a:pt x="101" y="130"/>
                  <a:pt x="67" y="130"/>
                </a:cubicBezTo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ubicBezTo>
                  <a:pt x="104" y="134"/>
                  <a:pt x="133" y="104"/>
                  <a:pt x="133" y="67"/>
                </a:cubicBezTo>
                <a:cubicBezTo>
                  <a:pt x="133" y="30"/>
                  <a:pt x="104" y="0"/>
                  <a:pt x="6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5834973" y="823913"/>
            <a:ext cx="5275262" cy="5230813"/>
          </a:xfrm>
          <a:custGeom>
            <a:avLst/>
            <a:gdLst>
              <a:gd name="T0" fmla="*/ 60 w 119"/>
              <a:gd name="T1" fmla="*/ 114 h 118"/>
              <a:gd name="T2" fmla="*/ 5 w 119"/>
              <a:gd name="T3" fmla="*/ 59 h 118"/>
              <a:gd name="T4" fmla="*/ 60 w 119"/>
              <a:gd name="T5" fmla="*/ 4 h 118"/>
              <a:gd name="T6" fmla="*/ 114 w 119"/>
              <a:gd name="T7" fmla="*/ 59 h 118"/>
              <a:gd name="T8" fmla="*/ 60 w 119"/>
              <a:gd name="T9" fmla="*/ 114 h 118"/>
              <a:gd name="T10" fmla="*/ 60 w 119"/>
              <a:gd name="T11" fmla="*/ 0 h 118"/>
              <a:gd name="T12" fmla="*/ 0 w 119"/>
              <a:gd name="T13" fmla="*/ 59 h 118"/>
              <a:gd name="T14" fmla="*/ 60 w 119"/>
              <a:gd name="T15" fmla="*/ 118 h 118"/>
              <a:gd name="T16" fmla="*/ 119 w 119"/>
              <a:gd name="T17" fmla="*/ 59 h 118"/>
              <a:gd name="T18" fmla="*/ 60 w 119"/>
              <a:gd name="T1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118">
                <a:moveTo>
                  <a:pt x="60" y="114"/>
                </a:moveTo>
                <a:cubicBezTo>
                  <a:pt x="29" y="114"/>
                  <a:pt x="5" y="89"/>
                  <a:pt x="5" y="59"/>
                </a:cubicBezTo>
                <a:cubicBezTo>
                  <a:pt x="5" y="29"/>
                  <a:pt x="29" y="4"/>
                  <a:pt x="60" y="4"/>
                </a:cubicBezTo>
                <a:cubicBezTo>
                  <a:pt x="90" y="4"/>
                  <a:pt x="114" y="29"/>
                  <a:pt x="114" y="59"/>
                </a:cubicBezTo>
                <a:cubicBezTo>
                  <a:pt x="114" y="89"/>
                  <a:pt x="90" y="114"/>
                  <a:pt x="60" y="114"/>
                </a:cubicBezTo>
                <a:moveTo>
                  <a:pt x="60" y="0"/>
                </a:moveTo>
                <a:cubicBezTo>
                  <a:pt x="27" y="0"/>
                  <a:pt x="0" y="26"/>
                  <a:pt x="0" y="59"/>
                </a:cubicBezTo>
                <a:cubicBezTo>
                  <a:pt x="0" y="92"/>
                  <a:pt x="27" y="118"/>
                  <a:pt x="60" y="118"/>
                </a:cubicBezTo>
                <a:cubicBezTo>
                  <a:pt x="92" y="118"/>
                  <a:pt x="119" y="92"/>
                  <a:pt x="119" y="59"/>
                </a:cubicBezTo>
                <a:cubicBezTo>
                  <a:pt x="119" y="26"/>
                  <a:pt x="92" y="0"/>
                  <a:pt x="6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6233435" y="1179513"/>
            <a:ext cx="4478337" cy="4521200"/>
          </a:xfrm>
          <a:custGeom>
            <a:avLst/>
            <a:gdLst>
              <a:gd name="T0" fmla="*/ 51 w 101"/>
              <a:gd name="T1" fmla="*/ 98 h 102"/>
              <a:gd name="T2" fmla="*/ 4 w 101"/>
              <a:gd name="T3" fmla="*/ 51 h 102"/>
              <a:gd name="T4" fmla="*/ 51 w 101"/>
              <a:gd name="T5" fmla="*/ 4 h 102"/>
              <a:gd name="T6" fmla="*/ 97 w 101"/>
              <a:gd name="T7" fmla="*/ 51 h 102"/>
              <a:gd name="T8" fmla="*/ 51 w 101"/>
              <a:gd name="T9" fmla="*/ 98 h 102"/>
              <a:gd name="T10" fmla="*/ 51 w 101"/>
              <a:gd name="T11" fmla="*/ 0 h 102"/>
              <a:gd name="T12" fmla="*/ 0 w 101"/>
              <a:gd name="T13" fmla="*/ 51 h 102"/>
              <a:gd name="T14" fmla="*/ 51 w 101"/>
              <a:gd name="T15" fmla="*/ 102 h 102"/>
              <a:gd name="T16" fmla="*/ 101 w 101"/>
              <a:gd name="T17" fmla="*/ 51 h 102"/>
              <a:gd name="T18" fmla="*/ 51 w 101"/>
              <a:gd name="T1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2">
                <a:moveTo>
                  <a:pt x="51" y="98"/>
                </a:moveTo>
                <a:cubicBezTo>
                  <a:pt x="25" y="98"/>
                  <a:pt x="4" y="77"/>
                  <a:pt x="4" y="51"/>
                </a:cubicBezTo>
                <a:cubicBezTo>
                  <a:pt x="4" y="25"/>
                  <a:pt x="25" y="4"/>
                  <a:pt x="51" y="4"/>
                </a:cubicBezTo>
                <a:cubicBezTo>
                  <a:pt x="76" y="4"/>
                  <a:pt x="97" y="25"/>
                  <a:pt x="97" y="51"/>
                </a:cubicBezTo>
                <a:cubicBezTo>
                  <a:pt x="97" y="77"/>
                  <a:pt x="76" y="98"/>
                  <a:pt x="51" y="98"/>
                </a:cubicBezTo>
                <a:moveTo>
                  <a:pt x="51" y="0"/>
                </a:moveTo>
                <a:cubicBezTo>
                  <a:pt x="22" y="0"/>
                  <a:pt x="0" y="23"/>
                  <a:pt x="0" y="51"/>
                </a:cubicBezTo>
                <a:cubicBezTo>
                  <a:pt x="0" y="79"/>
                  <a:pt x="22" y="102"/>
                  <a:pt x="51" y="102"/>
                </a:cubicBezTo>
                <a:cubicBezTo>
                  <a:pt x="79" y="102"/>
                  <a:pt x="101" y="79"/>
                  <a:pt x="101" y="51"/>
                </a:cubicBezTo>
                <a:cubicBezTo>
                  <a:pt x="101" y="23"/>
                  <a:pt x="79" y="0"/>
                  <a:pt x="51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6589035" y="1533525"/>
            <a:ext cx="3767137" cy="3813175"/>
          </a:xfrm>
          <a:custGeom>
            <a:avLst/>
            <a:gdLst>
              <a:gd name="T0" fmla="*/ 43 w 85"/>
              <a:gd name="T1" fmla="*/ 82 h 86"/>
              <a:gd name="T2" fmla="*/ 4 w 85"/>
              <a:gd name="T3" fmla="*/ 43 h 86"/>
              <a:gd name="T4" fmla="*/ 43 w 85"/>
              <a:gd name="T5" fmla="*/ 4 h 86"/>
              <a:gd name="T6" fmla="*/ 81 w 85"/>
              <a:gd name="T7" fmla="*/ 43 h 86"/>
              <a:gd name="T8" fmla="*/ 43 w 85"/>
              <a:gd name="T9" fmla="*/ 82 h 86"/>
              <a:gd name="T10" fmla="*/ 43 w 85"/>
              <a:gd name="T11" fmla="*/ 0 h 86"/>
              <a:gd name="T12" fmla="*/ 0 w 85"/>
              <a:gd name="T13" fmla="*/ 43 h 86"/>
              <a:gd name="T14" fmla="*/ 43 w 85"/>
              <a:gd name="T15" fmla="*/ 86 h 86"/>
              <a:gd name="T16" fmla="*/ 85 w 85"/>
              <a:gd name="T17" fmla="*/ 43 h 86"/>
              <a:gd name="T18" fmla="*/ 43 w 85"/>
              <a:gd name="T1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86">
                <a:moveTo>
                  <a:pt x="43" y="82"/>
                </a:moveTo>
                <a:cubicBezTo>
                  <a:pt x="21" y="82"/>
                  <a:pt x="4" y="65"/>
                  <a:pt x="4" y="43"/>
                </a:cubicBezTo>
                <a:cubicBezTo>
                  <a:pt x="4" y="22"/>
                  <a:pt x="21" y="4"/>
                  <a:pt x="43" y="4"/>
                </a:cubicBezTo>
                <a:cubicBezTo>
                  <a:pt x="64" y="4"/>
                  <a:pt x="81" y="22"/>
                  <a:pt x="81" y="43"/>
                </a:cubicBezTo>
                <a:cubicBezTo>
                  <a:pt x="81" y="65"/>
                  <a:pt x="64" y="82"/>
                  <a:pt x="43" y="82"/>
                </a:cubicBezTo>
                <a:moveTo>
                  <a:pt x="43" y="0"/>
                </a:moveTo>
                <a:cubicBezTo>
                  <a:pt x="19" y="0"/>
                  <a:pt x="0" y="19"/>
                  <a:pt x="0" y="43"/>
                </a:cubicBezTo>
                <a:cubicBezTo>
                  <a:pt x="0" y="67"/>
                  <a:pt x="19" y="86"/>
                  <a:pt x="43" y="86"/>
                </a:cubicBezTo>
                <a:cubicBezTo>
                  <a:pt x="66" y="86"/>
                  <a:pt x="85" y="67"/>
                  <a:pt x="85" y="43"/>
                </a:cubicBezTo>
                <a:cubicBezTo>
                  <a:pt x="85" y="19"/>
                  <a:pt x="66" y="0"/>
                  <a:pt x="4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6943048" y="1889125"/>
            <a:ext cx="3059112" cy="3101975"/>
          </a:xfrm>
          <a:custGeom>
            <a:avLst/>
            <a:gdLst>
              <a:gd name="T0" fmla="*/ 35 w 69"/>
              <a:gd name="T1" fmla="*/ 66 h 70"/>
              <a:gd name="T2" fmla="*/ 4 w 69"/>
              <a:gd name="T3" fmla="*/ 35 h 70"/>
              <a:gd name="T4" fmla="*/ 35 w 69"/>
              <a:gd name="T5" fmla="*/ 4 h 70"/>
              <a:gd name="T6" fmla="*/ 65 w 69"/>
              <a:gd name="T7" fmla="*/ 35 h 70"/>
              <a:gd name="T8" fmla="*/ 35 w 69"/>
              <a:gd name="T9" fmla="*/ 66 h 70"/>
              <a:gd name="T10" fmla="*/ 35 w 69"/>
              <a:gd name="T11" fmla="*/ 0 h 70"/>
              <a:gd name="T12" fmla="*/ 0 w 69"/>
              <a:gd name="T13" fmla="*/ 35 h 70"/>
              <a:gd name="T14" fmla="*/ 35 w 69"/>
              <a:gd name="T15" fmla="*/ 70 h 70"/>
              <a:gd name="T16" fmla="*/ 69 w 69"/>
              <a:gd name="T17" fmla="*/ 35 h 70"/>
              <a:gd name="T18" fmla="*/ 35 w 69"/>
              <a:gd name="T1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5" y="66"/>
                </a:moveTo>
                <a:cubicBezTo>
                  <a:pt x="18" y="66"/>
                  <a:pt x="4" y="52"/>
                  <a:pt x="4" y="35"/>
                </a:cubicBezTo>
                <a:cubicBezTo>
                  <a:pt x="4" y="18"/>
                  <a:pt x="18" y="4"/>
                  <a:pt x="35" y="4"/>
                </a:cubicBezTo>
                <a:cubicBezTo>
                  <a:pt x="52" y="4"/>
                  <a:pt x="65" y="18"/>
                  <a:pt x="65" y="35"/>
                </a:cubicBezTo>
                <a:cubicBezTo>
                  <a:pt x="65" y="52"/>
                  <a:pt x="52" y="66"/>
                  <a:pt x="35" y="66"/>
                </a:cubicBezTo>
                <a:moveTo>
                  <a:pt x="35" y="0"/>
                </a:moveTo>
                <a:cubicBezTo>
                  <a:pt x="15" y="0"/>
                  <a:pt x="0" y="16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69" y="54"/>
                  <a:pt x="69" y="35"/>
                </a:cubicBezTo>
                <a:cubicBezTo>
                  <a:pt x="69" y="16"/>
                  <a:pt x="54" y="0"/>
                  <a:pt x="3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7298648" y="2243138"/>
            <a:ext cx="2347912" cy="2393950"/>
          </a:xfrm>
          <a:custGeom>
            <a:avLst/>
            <a:gdLst>
              <a:gd name="T0" fmla="*/ 27 w 53"/>
              <a:gd name="T1" fmla="*/ 50 h 54"/>
              <a:gd name="T2" fmla="*/ 4 w 53"/>
              <a:gd name="T3" fmla="*/ 27 h 54"/>
              <a:gd name="T4" fmla="*/ 27 w 53"/>
              <a:gd name="T5" fmla="*/ 4 h 54"/>
              <a:gd name="T6" fmla="*/ 50 w 53"/>
              <a:gd name="T7" fmla="*/ 27 h 54"/>
              <a:gd name="T8" fmla="*/ 27 w 53"/>
              <a:gd name="T9" fmla="*/ 50 h 54"/>
              <a:gd name="T10" fmla="*/ 27 w 53"/>
              <a:gd name="T11" fmla="*/ 0 h 54"/>
              <a:gd name="T12" fmla="*/ 0 w 53"/>
              <a:gd name="T13" fmla="*/ 27 h 54"/>
              <a:gd name="T14" fmla="*/ 27 w 53"/>
              <a:gd name="T15" fmla="*/ 54 h 54"/>
              <a:gd name="T16" fmla="*/ 53 w 53"/>
              <a:gd name="T17" fmla="*/ 27 h 54"/>
              <a:gd name="T18" fmla="*/ 27 w 53"/>
              <a:gd name="T1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" h="54">
                <a:moveTo>
                  <a:pt x="27" y="50"/>
                </a:moveTo>
                <a:cubicBezTo>
                  <a:pt x="14" y="50"/>
                  <a:pt x="4" y="40"/>
                  <a:pt x="4" y="27"/>
                </a:cubicBezTo>
                <a:cubicBezTo>
                  <a:pt x="4" y="14"/>
                  <a:pt x="14" y="4"/>
                  <a:pt x="27" y="4"/>
                </a:cubicBezTo>
                <a:cubicBezTo>
                  <a:pt x="39" y="4"/>
                  <a:pt x="50" y="14"/>
                  <a:pt x="50" y="27"/>
                </a:cubicBezTo>
                <a:cubicBezTo>
                  <a:pt x="50" y="40"/>
                  <a:pt x="39" y="50"/>
                  <a:pt x="27" y="50"/>
                </a:cubicBezTo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41" y="54"/>
                  <a:pt x="53" y="42"/>
                  <a:pt x="53" y="27"/>
                </a:cubicBezTo>
                <a:cubicBezTo>
                  <a:pt x="53" y="12"/>
                  <a:pt x="41" y="0"/>
                  <a:pt x="2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7608210" y="2597150"/>
            <a:ext cx="1728787" cy="1685925"/>
          </a:xfrm>
          <a:custGeom>
            <a:avLst/>
            <a:gdLst>
              <a:gd name="T0" fmla="*/ 20 w 39"/>
              <a:gd name="T1" fmla="*/ 34 h 38"/>
              <a:gd name="T2" fmla="*/ 4 w 39"/>
              <a:gd name="T3" fmla="*/ 19 h 38"/>
              <a:gd name="T4" fmla="*/ 20 w 39"/>
              <a:gd name="T5" fmla="*/ 4 h 38"/>
              <a:gd name="T6" fmla="*/ 35 w 39"/>
              <a:gd name="T7" fmla="*/ 19 h 38"/>
              <a:gd name="T8" fmla="*/ 20 w 39"/>
              <a:gd name="T9" fmla="*/ 34 h 38"/>
              <a:gd name="T10" fmla="*/ 20 w 39"/>
              <a:gd name="T11" fmla="*/ 0 h 38"/>
              <a:gd name="T12" fmla="*/ 0 w 39"/>
              <a:gd name="T13" fmla="*/ 19 h 38"/>
              <a:gd name="T14" fmla="*/ 20 w 39"/>
              <a:gd name="T15" fmla="*/ 38 h 38"/>
              <a:gd name="T16" fmla="*/ 39 w 39"/>
              <a:gd name="T17" fmla="*/ 19 h 38"/>
              <a:gd name="T18" fmla="*/ 20 w 39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8">
                <a:moveTo>
                  <a:pt x="20" y="34"/>
                </a:moveTo>
                <a:cubicBezTo>
                  <a:pt x="11" y="34"/>
                  <a:pt x="4" y="27"/>
                  <a:pt x="4" y="19"/>
                </a:cubicBezTo>
                <a:cubicBezTo>
                  <a:pt x="4" y="11"/>
                  <a:pt x="11" y="4"/>
                  <a:pt x="20" y="4"/>
                </a:cubicBezTo>
                <a:cubicBezTo>
                  <a:pt x="28" y="4"/>
                  <a:pt x="35" y="11"/>
                  <a:pt x="35" y="19"/>
                </a:cubicBezTo>
                <a:cubicBezTo>
                  <a:pt x="35" y="27"/>
                  <a:pt x="28" y="34"/>
                  <a:pt x="20" y="34"/>
                </a:cubicBezTo>
                <a:moveTo>
                  <a:pt x="20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30"/>
                  <a:pt x="9" y="38"/>
                  <a:pt x="20" y="38"/>
                </a:cubicBezTo>
                <a:cubicBezTo>
                  <a:pt x="30" y="38"/>
                  <a:pt x="39" y="30"/>
                  <a:pt x="39" y="19"/>
                </a:cubicBezTo>
                <a:cubicBezTo>
                  <a:pt x="39" y="9"/>
                  <a:pt x="30" y="0"/>
                  <a:pt x="2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962223" y="2952750"/>
            <a:ext cx="1020762" cy="974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6146123" y="514350"/>
            <a:ext cx="2792412" cy="1595438"/>
          </a:xfrm>
          <a:custGeom>
            <a:avLst/>
            <a:gdLst>
              <a:gd name="T0" fmla="*/ 53 w 63"/>
              <a:gd name="T1" fmla="*/ 30 h 36"/>
              <a:gd name="T2" fmla="*/ 60 w 63"/>
              <a:gd name="T3" fmla="*/ 31 h 36"/>
              <a:gd name="T4" fmla="*/ 63 w 63"/>
              <a:gd name="T5" fmla="*/ 18 h 36"/>
              <a:gd name="T6" fmla="*/ 47 w 63"/>
              <a:gd name="T7" fmla="*/ 0 h 36"/>
              <a:gd name="T8" fmla="*/ 0 w 63"/>
              <a:gd name="T9" fmla="*/ 18 h 36"/>
              <a:gd name="T10" fmla="*/ 39 w 63"/>
              <a:gd name="T11" fmla="*/ 36 h 36"/>
              <a:gd name="T12" fmla="*/ 53 w 63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36">
                <a:moveTo>
                  <a:pt x="53" y="30"/>
                </a:moveTo>
                <a:cubicBezTo>
                  <a:pt x="55" y="30"/>
                  <a:pt x="58" y="30"/>
                  <a:pt x="60" y="31"/>
                </a:cubicBezTo>
                <a:cubicBezTo>
                  <a:pt x="62" y="28"/>
                  <a:pt x="63" y="24"/>
                  <a:pt x="63" y="18"/>
                </a:cubicBezTo>
                <a:cubicBezTo>
                  <a:pt x="63" y="6"/>
                  <a:pt x="58" y="0"/>
                  <a:pt x="47" y="0"/>
                </a:cubicBezTo>
                <a:cubicBezTo>
                  <a:pt x="30" y="0"/>
                  <a:pt x="6" y="14"/>
                  <a:pt x="0" y="18"/>
                </a:cubicBezTo>
                <a:cubicBezTo>
                  <a:pt x="5" y="22"/>
                  <a:pt x="23" y="32"/>
                  <a:pt x="39" y="36"/>
                </a:cubicBezTo>
                <a:cubicBezTo>
                  <a:pt x="43" y="31"/>
                  <a:pt x="48" y="30"/>
                  <a:pt x="53" y="30"/>
                </a:cubicBezTo>
                <a:close/>
              </a:path>
            </a:pathLst>
          </a:custGeom>
          <a:solidFill>
            <a:srgbClr val="343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7786010" y="1933575"/>
            <a:ext cx="2792412" cy="1639888"/>
          </a:xfrm>
          <a:custGeom>
            <a:avLst/>
            <a:gdLst>
              <a:gd name="T0" fmla="*/ 21 w 63"/>
              <a:gd name="T1" fmla="*/ 1 h 37"/>
              <a:gd name="T2" fmla="*/ 16 w 63"/>
              <a:gd name="T3" fmla="*/ 0 h 37"/>
              <a:gd name="T4" fmla="*/ 5 w 63"/>
              <a:gd name="T5" fmla="*/ 4 h 37"/>
              <a:gd name="T6" fmla="*/ 0 w 63"/>
              <a:gd name="T7" fmla="*/ 19 h 37"/>
              <a:gd name="T8" fmla="*/ 4 w 63"/>
              <a:gd name="T9" fmla="*/ 33 h 37"/>
              <a:gd name="T10" fmla="*/ 5 w 63"/>
              <a:gd name="T11" fmla="*/ 33 h 37"/>
              <a:gd name="T12" fmla="*/ 16 w 63"/>
              <a:gd name="T13" fmla="*/ 37 h 37"/>
              <a:gd name="T14" fmla="*/ 16 w 63"/>
              <a:gd name="T15" fmla="*/ 37 h 37"/>
              <a:gd name="T16" fmla="*/ 22 w 63"/>
              <a:gd name="T17" fmla="*/ 37 h 37"/>
              <a:gd name="T18" fmla="*/ 63 w 63"/>
              <a:gd name="T19" fmla="*/ 19 h 37"/>
              <a:gd name="T20" fmla="*/ 21 w 63"/>
              <a:gd name="T21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37">
                <a:moveTo>
                  <a:pt x="21" y="1"/>
                </a:moveTo>
                <a:cubicBezTo>
                  <a:pt x="20" y="1"/>
                  <a:pt x="18" y="0"/>
                  <a:pt x="16" y="0"/>
                </a:cubicBezTo>
                <a:cubicBezTo>
                  <a:pt x="11" y="0"/>
                  <a:pt x="7" y="2"/>
                  <a:pt x="5" y="4"/>
                </a:cubicBezTo>
                <a:cubicBezTo>
                  <a:pt x="2" y="7"/>
                  <a:pt x="0" y="12"/>
                  <a:pt x="0" y="19"/>
                </a:cubicBezTo>
                <a:cubicBezTo>
                  <a:pt x="0" y="25"/>
                  <a:pt x="1" y="30"/>
                  <a:pt x="4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7" y="36"/>
                  <a:pt x="11" y="37"/>
                  <a:pt x="1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37"/>
                  <a:pt x="20" y="37"/>
                  <a:pt x="22" y="37"/>
                </a:cubicBezTo>
                <a:cubicBezTo>
                  <a:pt x="38" y="34"/>
                  <a:pt x="58" y="22"/>
                  <a:pt x="63" y="19"/>
                </a:cubicBezTo>
                <a:cubicBezTo>
                  <a:pt x="58" y="15"/>
                  <a:pt x="38" y="3"/>
                  <a:pt x="21" y="1"/>
                </a:cubicBezTo>
                <a:close/>
              </a:path>
            </a:pathLst>
          </a:custGeom>
          <a:solidFill>
            <a:srgbClr val="C82C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6146123" y="3440113"/>
            <a:ext cx="2792412" cy="1506538"/>
          </a:xfrm>
          <a:custGeom>
            <a:avLst/>
            <a:gdLst>
              <a:gd name="T0" fmla="*/ 52 w 63"/>
              <a:gd name="T1" fmla="*/ 29 h 34"/>
              <a:gd name="T2" fmla="*/ 60 w 63"/>
              <a:gd name="T3" fmla="*/ 29 h 34"/>
              <a:gd name="T4" fmla="*/ 63 w 63"/>
              <a:gd name="T5" fmla="*/ 17 h 34"/>
              <a:gd name="T6" fmla="*/ 61 w 63"/>
              <a:gd name="T7" fmla="*/ 5 h 34"/>
              <a:gd name="T8" fmla="*/ 53 w 63"/>
              <a:gd name="T9" fmla="*/ 6 h 34"/>
              <a:gd name="T10" fmla="*/ 53 w 63"/>
              <a:gd name="T11" fmla="*/ 6 h 34"/>
              <a:gd name="T12" fmla="*/ 40 w 63"/>
              <a:gd name="T13" fmla="*/ 1 h 34"/>
              <a:gd name="T14" fmla="*/ 39 w 63"/>
              <a:gd name="T15" fmla="*/ 0 h 34"/>
              <a:gd name="T16" fmla="*/ 0 w 63"/>
              <a:gd name="T17" fmla="*/ 17 h 34"/>
              <a:gd name="T18" fmla="*/ 38 w 63"/>
              <a:gd name="T19" fmla="*/ 34 h 34"/>
              <a:gd name="T20" fmla="*/ 52 w 63"/>
              <a:gd name="T21" fmla="*/ 2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34">
                <a:moveTo>
                  <a:pt x="52" y="29"/>
                </a:moveTo>
                <a:cubicBezTo>
                  <a:pt x="55" y="29"/>
                  <a:pt x="57" y="29"/>
                  <a:pt x="60" y="29"/>
                </a:cubicBezTo>
                <a:cubicBezTo>
                  <a:pt x="62" y="26"/>
                  <a:pt x="63" y="22"/>
                  <a:pt x="63" y="17"/>
                </a:cubicBezTo>
                <a:cubicBezTo>
                  <a:pt x="63" y="12"/>
                  <a:pt x="62" y="8"/>
                  <a:pt x="61" y="5"/>
                </a:cubicBezTo>
                <a:cubicBezTo>
                  <a:pt x="58" y="5"/>
                  <a:pt x="55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47" y="6"/>
                  <a:pt x="43" y="4"/>
                  <a:pt x="40" y="1"/>
                </a:cubicBezTo>
                <a:cubicBezTo>
                  <a:pt x="39" y="1"/>
                  <a:pt x="39" y="0"/>
                  <a:pt x="39" y="0"/>
                </a:cubicBezTo>
                <a:cubicBezTo>
                  <a:pt x="23" y="3"/>
                  <a:pt x="5" y="14"/>
                  <a:pt x="0" y="17"/>
                </a:cubicBezTo>
                <a:cubicBezTo>
                  <a:pt x="5" y="20"/>
                  <a:pt x="23" y="31"/>
                  <a:pt x="38" y="34"/>
                </a:cubicBezTo>
                <a:cubicBezTo>
                  <a:pt x="42" y="30"/>
                  <a:pt x="47" y="29"/>
                  <a:pt x="52" y="29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7741560" y="4814888"/>
            <a:ext cx="2792412" cy="1639888"/>
          </a:xfrm>
          <a:custGeom>
            <a:avLst/>
            <a:gdLst>
              <a:gd name="T0" fmla="*/ 22 w 63"/>
              <a:gd name="T1" fmla="*/ 1 h 37"/>
              <a:gd name="T2" fmla="*/ 16 w 63"/>
              <a:gd name="T3" fmla="*/ 0 h 37"/>
              <a:gd name="T4" fmla="*/ 5 w 63"/>
              <a:gd name="T5" fmla="*/ 4 h 37"/>
              <a:gd name="T6" fmla="*/ 0 w 63"/>
              <a:gd name="T7" fmla="*/ 18 h 37"/>
              <a:gd name="T8" fmla="*/ 5 w 63"/>
              <a:gd name="T9" fmla="*/ 33 h 37"/>
              <a:gd name="T10" fmla="*/ 16 w 63"/>
              <a:gd name="T11" fmla="*/ 37 h 37"/>
              <a:gd name="T12" fmla="*/ 16 w 63"/>
              <a:gd name="T13" fmla="*/ 37 h 37"/>
              <a:gd name="T14" fmla="*/ 63 w 63"/>
              <a:gd name="T15" fmla="*/ 18 h 37"/>
              <a:gd name="T16" fmla="*/ 22 w 63"/>
              <a:gd name="T1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37">
                <a:moveTo>
                  <a:pt x="22" y="1"/>
                </a:moveTo>
                <a:cubicBezTo>
                  <a:pt x="20" y="0"/>
                  <a:pt x="18" y="0"/>
                  <a:pt x="16" y="0"/>
                </a:cubicBezTo>
                <a:cubicBezTo>
                  <a:pt x="11" y="0"/>
                  <a:pt x="8" y="1"/>
                  <a:pt x="5" y="4"/>
                </a:cubicBezTo>
                <a:cubicBezTo>
                  <a:pt x="2" y="7"/>
                  <a:pt x="0" y="12"/>
                  <a:pt x="0" y="18"/>
                </a:cubicBezTo>
                <a:cubicBezTo>
                  <a:pt x="0" y="25"/>
                  <a:pt x="2" y="30"/>
                  <a:pt x="5" y="33"/>
                </a:cubicBezTo>
                <a:cubicBezTo>
                  <a:pt x="7" y="36"/>
                  <a:pt x="11" y="37"/>
                  <a:pt x="1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33" y="37"/>
                  <a:pt x="57" y="22"/>
                  <a:pt x="63" y="18"/>
                </a:cubicBezTo>
                <a:cubicBezTo>
                  <a:pt x="58" y="15"/>
                  <a:pt x="38" y="3"/>
                  <a:pt x="22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940215" y="4943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可根据实际排版调整大小。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7895207" y="601826"/>
            <a:ext cx="798966" cy="1080081"/>
            <a:chOff x="5176838" y="4859338"/>
            <a:chExt cx="342900" cy="463549"/>
          </a:xfrm>
          <a:solidFill>
            <a:schemeClr val="bg1"/>
          </a:solidFill>
        </p:grpSpPr>
        <p:sp>
          <p:nvSpPr>
            <p:cNvPr id="94" name="Freeform 6"/>
            <p:cNvSpPr>
              <a:spLocks noEditPoints="1"/>
            </p:cNvSpPr>
            <p:nvPr/>
          </p:nvSpPr>
          <p:spPr bwMode="auto">
            <a:xfrm>
              <a:off x="5176838" y="5016500"/>
              <a:ext cx="342900" cy="306387"/>
            </a:xfrm>
            <a:custGeom>
              <a:avLst/>
              <a:gdLst>
                <a:gd name="T0" fmla="*/ 39 w 39"/>
                <a:gd name="T1" fmla="*/ 16 h 35"/>
                <a:gd name="T2" fmla="*/ 35 w 39"/>
                <a:gd name="T3" fmla="*/ 12 h 35"/>
                <a:gd name="T4" fmla="*/ 29 w 39"/>
                <a:gd name="T5" fmla="*/ 15 h 35"/>
                <a:gd name="T6" fmla="*/ 26 w 39"/>
                <a:gd name="T7" fmla="*/ 12 h 35"/>
                <a:gd name="T8" fmla="*/ 20 w 39"/>
                <a:gd name="T9" fmla="*/ 15 h 35"/>
                <a:gd name="T10" fmla="*/ 16 w 39"/>
                <a:gd name="T11" fmla="*/ 12 h 35"/>
                <a:gd name="T12" fmla="*/ 10 w 39"/>
                <a:gd name="T13" fmla="*/ 15 h 35"/>
                <a:gd name="T14" fmla="*/ 9 w 39"/>
                <a:gd name="T15" fmla="*/ 16 h 35"/>
                <a:gd name="T16" fmla="*/ 6 w 39"/>
                <a:gd name="T17" fmla="*/ 0 h 35"/>
                <a:gd name="T18" fmla="*/ 2 w 39"/>
                <a:gd name="T19" fmla="*/ 6 h 35"/>
                <a:gd name="T20" fmla="*/ 9 w 39"/>
                <a:gd name="T21" fmla="*/ 35 h 35"/>
                <a:gd name="T22" fmla="*/ 39 w 39"/>
                <a:gd name="T23" fmla="*/ 35 h 35"/>
                <a:gd name="T24" fmla="*/ 39 w 39"/>
                <a:gd name="T25" fmla="*/ 16 h 35"/>
                <a:gd name="T26" fmla="*/ 17 w 39"/>
                <a:gd name="T27" fmla="*/ 23 h 35"/>
                <a:gd name="T28" fmla="*/ 12 w 39"/>
                <a:gd name="T29" fmla="*/ 22 h 35"/>
                <a:gd name="T30" fmla="*/ 14 w 39"/>
                <a:gd name="T31" fmla="*/ 17 h 35"/>
                <a:gd name="T32" fmla="*/ 18 w 39"/>
                <a:gd name="T33" fmla="*/ 19 h 35"/>
                <a:gd name="T34" fmla="*/ 27 w 39"/>
                <a:gd name="T35" fmla="*/ 31 h 35"/>
                <a:gd name="T36" fmla="*/ 22 w 39"/>
                <a:gd name="T37" fmla="*/ 32 h 35"/>
                <a:gd name="T38" fmla="*/ 21 w 39"/>
                <a:gd name="T39" fmla="*/ 28 h 35"/>
                <a:gd name="T40" fmla="*/ 26 w 39"/>
                <a:gd name="T41" fmla="*/ 26 h 35"/>
                <a:gd name="T42" fmla="*/ 27 w 39"/>
                <a:gd name="T43" fmla="*/ 31 h 35"/>
                <a:gd name="T44" fmla="*/ 26 w 39"/>
                <a:gd name="T45" fmla="*/ 23 h 35"/>
                <a:gd name="T46" fmla="*/ 21 w 39"/>
                <a:gd name="T47" fmla="*/ 22 h 35"/>
                <a:gd name="T48" fmla="*/ 22 w 39"/>
                <a:gd name="T49" fmla="*/ 17 h 35"/>
                <a:gd name="T50" fmla="*/ 27 w 39"/>
                <a:gd name="T51" fmla="*/ 19 h 35"/>
                <a:gd name="T52" fmla="*/ 36 w 39"/>
                <a:gd name="T53" fmla="*/ 31 h 35"/>
                <a:gd name="T54" fmla="*/ 31 w 39"/>
                <a:gd name="T55" fmla="*/ 32 h 35"/>
                <a:gd name="T56" fmla="*/ 30 w 39"/>
                <a:gd name="T57" fmla="*/ 28 h 35"/>
                <a:gd name="T58" fmla="*/ 35 w 39"/>
                <a:gd name="T59" fmla="*/ 26 h 35"/>
                <a:gd name="T60" fmla="*/ 36 w 39"/>
                <a:gd name="T61" fmla="*/ 31 h 35"/>
                <a:gd name="T62" fmla="*/ 35 w 39"/>
                <a:gd name="T63" fmla="*/ 23 h 35"/>
                <a:gd name="T64" fmla="*/ 30 w 39"/>
                <a:gd name="T65" fmla="*/ 22 h 35"/>
                <a:gd name="T66" fmla="*/ 31 w 39"/>
                <a:gd name="T67" fmla="*/ 17 h 35"/>
                <a:gd name="T68" fmla="*/ 36 w 39"/>
                <a:gd name="T6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35">
                  <a:moveTo>
                    <a:pt x="39" y="16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8" y="15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1"/>
                    <a:pt x="33" y="11"/>
                    <a:pt x="32" y="1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4" y="11"/>
                    <a:pt x="23" y="1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1"/>
                    <a:pt x="14" y="11"/>
                    <a:pt x="13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6"/>
                  </a:cubicBezTo>
                  <a:close/>
                  <a:moveTo>
                    <a:pt x="18" y="22"/>
                  </a:moveTo>
                  <a:cubicBezTo>
                    <a:pt x="18" y="23"/>
                    <a:pt x="18" y="23"/>
                    <a:pt x="17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2" y="23"/>
                    <a:pt x="12" y="2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3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8"/>
                    <a:pt x="18" y="19"/>
                  </a:cubicBezTo>
                  <a:lnTo>
                    <a:pt x="18" y="22"/>
                  </a:lnTo>
                  <a:close/>
                  <a:moveTo>
                    <a:pt x="27" y="31"/>
                  </a:moveTo>
                  <a:cubicBezTo>
                    <a:pt x="27" y="32"/>
                    <a:pt x="26" y="32"/>
                    <a:pt x="26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2"/>
                    <a:pt x="21" y="32"/>
                    <a:pt x="21" y="3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6"/>
                    <a:pt x="22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7" y="27"/>
                    <a:pt x="27" y="28"/>
                  </a:cubicBezTo>
                  <a:lnTo>
                    <a:pt x="27" y="31"/>
                  </a:lnTo>
                  <a:close/>
                  <a:moveTo>
                    <a:pt x="27" y="22"/>
                  </a:moveTo>
                  <a:cubicBezTo>
                    <a:pt x="27" y="23"/>
                    <a:pt x="26" y="23"/>
                    <a:pt x="26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8"/>
                    <a:pt x="21" y="17"/>
                    <a:pt x="22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7" y="18"/>
                    <a:pt x="27" y="19"/>
                  </a:cubicBezTo>
                  <a:lnTo>
                    <a:pt x="27" y="22"/>
                  </a:lnTo>
                  <a:close/>
                  <a:moveTo>
                    <a:pt x="36" y="31"/>
                  </a:moveTo>
                  <a:cubicBezTo>
                    <a:pt x="36" y="32"/>
                    <a:pt x="35" y="32"/>
                    <a:pt x="35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6" y="27"/>
                    <a:pt x="36" y="28"/>
                  </a:cubicBezTo>
                  <a:lnTo>
                    <a:pt x="36" y="31"/>
                  </a:lnTo>
                  <a:close/>
                  <a:moveTo>
                    <a:pt x="36" y="22"/>
                  </a:moveTo>
                  <a:cubicBezTo>
                    <a:pt x="36" y="23"/>
                    <a:pt x="35" y="23"/>
                    <a:pt x="35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7"/>
                    <a:pt x="31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6" y="18"/>
                    <a:pt x="36" y="19"/>
                  </a:cubicBezTo>
                  <a:lnTo>
                    <a:pt x="3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>
              <a:off x="5221288" y="4859338"/>
              <a:ext cx="174625" cy="147637"/>
            </a:xfrm>
            <a:custGeom>
              <a:avLst/>
              <a:gdLst>
                <a:gd name="T0" fmla="*/ 2 w 20"/>
                <a:gd name="T1" fmla="*/ 16 h 17"/>
                <a:gd name="T2" fmla="*/ 5 w 20"/>
                <a:gd name="T3" fmla="*/ 16 h 17"/>
                <a:gd name="T4" fmla="*/ 6 w 20"/>
                <a:gd name="T5" fmla="*/ 15 h 17"/>
                <a:gd name="T6" fmla="*/ 6 w 20"/>
                <a:gd name="T7" fmla="*/ 15 h 17"/>
                <a:gd name="T8" fmla="*/ 11 w 20"/>
                <a:gd name="T9" fmla="*/ 15 h 17"/>
                <a:gd name="T10" fmla="*/ 11 w 20"/>
                <a:gd name="T11" fmla="*/ 14 h 17"/>
                <a:gd name="T12" fmla="*/ 14 w 20"/>
                <a:gd name="T13" fmla="*/ 13 h 17"/>
                <a:gd name="T14" fmla="*/ 15 w 20"/>
                <a:gd name="T15" fmla="*/ 13 h 17"/>
                <a:gd name="T16" fmla="*/ 19 w 20"/>
                <a:gd name="T17" fmla="*/ 13 h 17"/>
                <a:gd name="T18" fmla="*/ 19 w 20"/>
                <a:gd name="T19" fmla="*/ 8 h 17"/>
                <a:gd name="T20" fmla="*/ 18 w 20"/>
                <a:gd name="T21" fmla="*/ 8 h 17"/>
                <a:gd name="T22" fmla="*/ 17 w 20"/>
                <a:gd name="T23" fmla="*/ 2 h 17"/>
                <a:gd name="T24" fmla="*/ 11 w 20"/>
                <a:gd name="T25" fmla="*/ 2 h 17"/>
                <a:gd name="T26" fmla="*/ 10 w 20"/>
                <a:gd name="T27" fmla="*/ 3 h 17"/>
                <a:gd name="T28" fmla="*/ 10 w 20"/>
                <a:gd name="T29" fmla="*/ 3 h 17"/>
                <a:gd name="T30" fmla="*/ 6 w 20"/>
                <a:gd name="T31" fmla="*/ 3 h 17"/>
                <a:gd name="T32" fmla="*/ 5 w 20"/>
                <a:gd name="T33" fmla="*/ 4 h 17"/>
                <a:gd name="T34" fmla="*/ 2 w 20"/>
                <a:gd name="T35" fmla="*/ 5 h 17"/>
                <a:gd name="T36" fmla="*/ 2 w 20"/>
                <a:gd name="T37" fmla="*/ 9 h 17"/>
                <a:gd name="T38" fmla="*/ 1 w 20"/>
                <a:gd name="T39" fmla="*/ 10 h 17"/>
                <a:gd name="T40" fmla="*/ 1 w 20"/>
                <a:gd name="T41" fmla="*/ 13 h 17"/>
                <a:gd name="T42" fmla="*/ 2 w 20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7">
                  <a:moveTo>
                    <a:pt x="2" y="16"/>
                  </a:moveTo>
                  <a:cubicBezTo>
                    <a:pt x="3" y="17"/>
                    <a:pt x="4" y="17"/>
                    <a:pt x="5" y="16"/>
                  </a:cubicBezTo>
                  <a:cubicBezTo>
                    <a:pt x="6" y="16"/>
                    <a:pt x="6" y="16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9" y="16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2" y="15"/>
                    <a:pt x="14" y="14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8" y="14"/>
                    <a:pt x="19" y="13"/>
                  </a:cubicBezTo>
                  <a:cubicBezTo>
                    <a:pt x="20" y="11"/>
                    <a:pt x="20" y="9"/>
                    <a:pt x="19" y="8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9" y="6"/>
                    <a:pt x="19" y="4"/>
                    <a:pt x="17" y="2"/>
                  </a:cubicBezTo>
                  <a:cubicBezTo>
                    <a:pt x="16" y="0"/>
                    <a:pt x="13" y="1"/>
                    <a:pt x="11" y="2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4" y="4"/>
                    <a:pt x="3" y="4"/>
                    <a:pt x="2" y="5"/>
                  </a:cubicBezTo>
                  <a:cubicBezTo>
                    <a:pt x="1" y="6"/>
                    <a:pt x="1" y="8"/>
                    <a:pt x="2" y="9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0" y="14"/>
                    <a:pt x="1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953537" y="4914467"/>
            <a:ext cx="1029448" cy="1278901"/>
            <a:chOff x="2332943" y="2327604"/>
            <a:chExt cx="465138" cy="5778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1" name="Freeform 21"/>
            <p:cNvSpPr>
              <a:spLocks/>
            </p:cNvSpPr>
            <p:nvPr/>
          </p:nvSpPr>
          <p:spPr bwMode="auto">
            <a:xfrm>
              <a:off x="2701243" y="2573666"/>
              <a:ext cx="69850" cy="122237"/>
            </a:xfrm>
            <a:custGeom>
              <a:avLst/>
              <a:gdLst>
                <a:gd name="T0" fmla="*/ 1 w 8"/>
                <a:gd name="T1" fmla="*/ 14 h 14"/>
                <a:gd name="T2" fmla="*/ 4 w 8"/>
                <a:gd name="T3" fmla="*/ 11 h 14"/>
                <a:gd name="T4" fmla="*/ 7 w 8"/>
                <a:gd name="T5" fmla="*/ 0 h 14"/>
                <a:gd name="T6" fmla="*/ 1 w 8"/>
                <a:gd name="T7" fmla="*/ 10 h 14"/>
                <a:gd name="T8" fmla="*/ 1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1" y="14"/>
                  </a:moveTo>
                  <a:cubicBezTo>
                    <a:pt x="2" y="14"/>
                    <a:pt x="3" y="13"/>
                    <a:pt x="4" y="11"/>
                  </a:cubicBezTo>
                  <a:cubicBezTo>
                    <a:pt x="5" y="9"/>
                    <a:pt x="8" y="1"/>
                    <a:pt x="7" y="0"/>
                  </a:cubicBezTo>
                  <a:cubicBezTo>
                    <a:pt x="7" y="0"/>
                    <a:pt x="2" y="8"/>
                    <a:pt x="1" y="10"/>
                  </a:cubicBezTo>
                  <a:cubicBezTo>
                    <a:pt x="0" y="12"/>
                    <a:pt x="0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2"/>
            <p:cNvSpPr>
              <a:spLocks/>
            </p:cNvSpPr>
            <p:nvPr/>
          </p:nvSpPr>
          <p:spPr bwMode="auto">
            <a:xfrm>
              <a:off x="2710768" y="2722891"/>
              <a:ext cx="87313" cy="112712"/>
            </a:xfrm>
            <a:custGeom>
              <a:avLst/>
              <a:gdLst>
                <a:gd name="T0" fmla="*/ 1 w 10"/>
                <a:gd name="T1" fmla="*/ 0 h 13"/>
                <a:gd name="T2" fmla="*/ 2 w 10"/>
                <a:gd name="T3" fmla="*/ 4 h 13"/>
                <a:gd name="T4" fmla="*/ 9 w 10"/>
                <a:gd name="T5" fmla="*/ 13 h 13"/>
                <a:gd name="T6" fmla="*/ 4 w 10"/>
                <a:gd name="T7" fmla="*/ 3 h 13"/>
                <a:gd name="T8" fmla="*/ 1 w 1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" y="0"/>
                  </a:moveTo>
                  <a:cubicBezTo>
                    <a:pt x="0" y="1"/>
                    <a:pt x="0" y="2"/>
                    <a:pt x="2" y="4"/>
                  </a:cubicBezTo>
                  <a:cubicBezTo>
                    <a:pt x="3" y="6"/>
                    <a:pt x="9" y="13"/>
                    <a:pt x="9" y="13"/>
                  </a:cubicBezTo>
                  <a:cubicBezTo>
                    <a:pt x="10" y="12"/>
                    <a:pt x="6" y="5"/>
                    <a:pt x="4" y="3"/>
                  </a:cubicBezTo>
                  <a:cubicBezTo>
                    <a:pt x="3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2552018" y="2695903"/>
              <a:ext cx="131763" cy="34925"/>
            </a:xfrm>
            <a:custGeom>
              <a:avLst/>
              <a:gdLst>
                <a:gd name="T0" fmla="*/ 11 w 15"/>
                <a:gd name="T1" fmla="*/ 0 h 4"/>
                <a:gd name="T2" fmla="*/ 0 w 15"/>
                <a:gd name="T3" fmla="*/ 3 h 4"/>
                <a:gd name="T4" fmla="*/ 11 w 15"/>
                <a:gd name="T5" fmla="*/ 3 h 4"/>
                <a:gd name="T6" fmla="*/ 15 w 15"/>
                <a:gd name="T7" fmla="*/ 1 h 4"/>
                <a:gd name="T8" fmla="*/ 11 w 1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1" y="0"/>
                  </a:moveTo>
                  <a:cubicBezTo>
                    <a:pt x="9" y="1"/>
                    <a:pt x="0" y="2"/>
                    <a:pt x="0" y="3"/>
                  </a:cubicBezTo>
                  <a:cubicBezTo>
                    <a:pt x="0" y="4"/>
                    <a:pt x="9" y="3"/>
                    <a:pt x="11" y="3"/>
                  </a:cubicBezTo>
                  <a:cubicBezTo>
                    <a:pt x="13" y="3"/>
                    <a:pt x="15" y="2"/>
                    <a:pt x="15" y="1"/>
                  </a:cubicBezTo>
                  <a:cubicBezTo>
                    <a:pt x="15" y="1"/>
                    <a:pt x="13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4"/>
            <p:cNvSpPr>
              <a:spLocks/>
            </p:cNvSpPr>
            <p:nvPr/>
          </p:nvSpPr>
          <p:spPr bwMode="auto">
            <a:xfrm>
              <a:off x="2683780" y="2703841"/>
              <a:ext cx="26988" cy="26987"/>
            </a:xfrm>
            <a:custGeom>
              <a:avLst/>
              <a:gdLst>
                <a:gd name="T0" fmla="*/ 2 w 3"/>
                <a:gd name="T1" fmla="*/ 0 h 3"/>
                <a:gd name="T2" fmla="*/ 1 w 3"/>
                <a:gd name="T3" fmla="*/ 1 h 3"/>
                <a:gd name="T4" fmla="*/ 1 w 3"/>
                <a:gd name="T5" fmla="*/ 2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5"/>
            <p:cNvSpPr>
              <a:spLocks/>
            </p:cNvSpPr>
            <p:nvPr/>
          </p:nvSpPr>
          <p:spPr bwMode="auto">
            <a:xfrm>
              <a:off x="2666318" y="2730828"/>
              <a:ext cx="61913" cy="174625"/>
            </a:xfrm>
            <a:custGeom>
              <a:avLst/>
              <a:gdLst>
                <a:gd name="T0" fmla="*/ 4 w 7"/>
                <a:gd name="T1" fmla="*/ 0 h 20"/>
                <a:gd name="T2" fmla="*/ 0 w 7"/>
                <a:gd name="T3" fmla="*/ 20 h 20"/>
                <a:gd name="T4" fmla="*/ 7 w 7"/>
                <a:gd name="T5" fmla="*/ 20 h 20"/>
                <a:gd name="T6" fmla="*/ 4 w 7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0">
                  <a:moveTo>
                    <a:pt x="4" y="0"/>
                  </a:moveTo>
                  <a:cubicBezTo>
                    <a:pt x="2" y="0"/>
                    <a:pt x="1" y="12"/>
                    <a:pt x="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2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6"/>
            <p:cNvSpPr>
              <a:spLocks/>
            </p:cNvSpPr>
            <p:nvPr/>
          </p:nvSpPr>
          <p:spPr bwMode="auto">
            <a:xfrm>
              <a:off x="2517093" y="2327604"/>
              <a:ext cx="44450" cy="228600"/>
            </a:xfrm>
            <a:custGeom>
              <a:avLst/>
              <a:gdLst>
                <a:gd name="T0" fmla="*/ 3 w 5"/>
                <a:gd name="T1" fmla="*/ 26 h 26"/>
                <a:gd name="T2" fmla="*/ 5 w 5"/>
                <a:gd name="T3" fmla="*/ 19 h 26"/>
                <a:gd name="T4" fmla="*/ 1 w 5"/>
                <a:gd name="T5" fmla="*/ 1 h 26"/>
                <a:gd name="T6" fmla="*/ 0 w 5"/>
                <a:gd name="T7" fmla="*/ 19 h 26"/>
                <a:gd name="T8" fmla="*/ 3 w 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6">
                  <a:moveTo>
                    <a:pt x="3" y="26"/>
                  </a:moveTo>
                  <a:cubicBezTo>
                    <a:pt x="5" y="26"/>
                    <a:pt x="5" y="23"/>
                    <a:pt x="5" y="19"/>
                  </a:cubicBezTo>
                  <a:cubicBezTo>
                    <a:pt x="5" y="15"/>
                    <a:pt x="3" y="0"/>
                    <a:pt x="1" y="1"/>
                  </a:cubicBezTo>
                  <a:cubicBezTo>
                    <a:pt x="0" y="1"/>
                    <a:pt x="0" y="15"/>
                    <a:pt x="0" y="19"/>
                  </a:cubicBezTo>
                  <a:cubicBezTo>
                    <a:pt x="1" y="23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auto">
            <a:xfrm>
              <a:off x="2569480" y="2573666"/>
              <a:ext cx="211138" cy="122237"/>
            </a:xfrm>
            <a:custGeom>
              <a:avLst/>
              <a:gdLst>
                <a:gd name="T0" fmla="*/ 1 w 24"/>
                <a:gd name="T1" fmla="*/ 2 h 14"/>
                <a:gd name="T2" fmla="*/ 6 w 24"/>
                <a:gd name="T3" fmla="*/ 7 h 14"/>
                <a:gd name="T4" fmla="*/ 24 w 24"/>
                <a:gd name="T5" fmla="*/ 13 h 14"/>
                <a:gd name="T6" fmla="*/ 8 w 24"/>
                <a:gd name="T7" fmla="*/ 2 h 14"/>
                <a:gd name="T8" fmla="*/ 1 w 2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1" y="2"/>
                  </a:moveTo>
                  <a:cubicBezTo>
                    <a:pt x="0" y="3"/>
                    <a:pt x="3" y="5"/>
                    <a:pt x="6" y="7"/>
                  </a:cubicBezTo>
                  <a:cubicBezTo>
                    <a:pt x="10" y="8"/>
                    <a:pt x="23" y="14"/>
                    <a:pt x="24" y="13"/>
                  </a:cubicBezTo>
                  <a:cubicBezTo>
                    <a:pt x="24" y="11"/>
                    <a:pt x="12" y="4"/>
                    <a:pt x="8" y="2"/>
                  </a:cubicBezTo>
                  <a:cubicBezTo>
                    <a:pt x="5" y="1"/>
                    <a:pt x="1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8"/>
            <p:cNvSpPr>
              <a:spLocks/>
            </p:cNvSpPr>
            <p:nvPr/>
          </p:nvSpPr>
          <p:spPr bwMode="auto">
            <a:xfrm>
              <a:off x="2332943" y="2581603"/>
              <a:ext cx="193675" cy="149225"/>
            </a:xfrm>
            <a:custGeom>
              <a:avLst/>
              <a:gdLst>
                <a:gd name="T0" fmla="*/ 14 w 22"/>
                <a:gd name="T1" fmla="*/ 3 h 17"/>
                <a:gd name="T2" fmla="*/ 1 w 22"/>
                <a:gd name="T3" fmla="*/ 15 h 17"/>
                <a:gd name="T4" fmla="*/ 17 w 22"/>
                <a:gd name="T5" fmla="*/ 7 h 17"/>
                <a:gd name="T6" fmla="*/ 22 w 22"/>
                <a:gd name="T7" fmla="*/ 1 h 17"/>
                <a:gd name="T8" fmla="*/ 14 w 22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14" y="3"/>
                  </a:moveTo>
                  <a:cubicBezTo>
                    <a:pt x="11" y="5"/>
                    <a:pt x="0" y="14"/>
                    <a:pt x="1" y="15"/>
                  </a:cubicBezTo>
                  <a:cubicBezTo>
                    <a:pt x="1" y="17"/>
                    <a:pt x="14" y="9"/>
                    <a:pt x="17" y="7"/>
                  </a:cubicBezTo>
                  <a:cubicBezTo>
                    <a:pt x="20" y="5"/>
                    <a:pt x="22" y="2"/>
                    <a:pt x="22" y="1"/>
                  </a:cubicBezTo>
                  <a:cubicBezTo>
                    <a:pt x="21" y="0"/>
                    <a:pt x="18" y="1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9"/>
            <p:cNvSpPr>
              <a:spLocks/>
            </p:cNvSpPr>
            <p:nvPr/>
          </p:nvSpPr>
          <p:spPr bwMode="auto">
            <a:xfrm>
              <a:off x="2526618" y="2564141"/>
              <a:ext cx="42863" cy="44450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3 h 5"/>
                <a:gd name="T4" fmla="*/ 3 w 5"/>
                <a:gd name="T5" fmla="*/ 5 h 5"/>
                <a:gd name="T6" fmla="*/ 5 w 5"/>
                <a:gd name="T7" fmla="*/ 2 h 5"/>
                <a:gd name="T8" fmla="*/ 2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30"/>
            <p:cNvSpPr>
              <a:spLocks/>
            </p:cNvSpPr>
            <p:nvPr/>
          </p:nvSpPr>
          <p:spPr bwMode="auto">
            <a:xfrm>
              <a:off x="2499630" y="2626053"/>
              <a:ext cx="104775" cy="279400"/>
            </a:xfrm>
            <a:custGeom>
              <a:avLst/>
              <a:gdLst>
                <a:gd name="T0" fmla="*/ 6 w 12"/>
                <a:gd name="T1" fmla="*/ 0 h 32"/>
                <a:gd name="T2" fmla="*/ 0 w 12"/>
                <a:gd name="T3" fmla="*/ 32 h 32"/>
                <a:gd name="T4" fmla="*/ 12 w 12"/>
                <a:gd name="T5" fmla="*/ 32 h 32"/>
                <a:gd name="T6" fmla="*/ 6 w 1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2">
                  <a:moveTo>
                    <a:pt x="6" y="0"/>
                  </a:moveTo>
                  <a:cubicBezTo>
                    <a:pt x="3" y="0"/>
                    <a:pt x="1" y="19"/>
                    <a:pt x="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19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068399" y="2105589"/>
            <a:ext cx="957448" cy="1120103"/>
            <a:chOff x="4678363" y="4491038"/>
            <a:chExt cx="411162" cy="481012"/>
          </a:xfrm>
          <a:solidFill>
            <a:schemeClr val="bg1"/>
          </a:solidFill>
        </p:grpSpPr>
        <p:sp>
          <p:nvSpPr>
            <p:cNvPr id="112" name="Freeform 31"/>
            <p:cNvSpPr>
              <a:spLocks/>
            </p:cNvSpPr>
            <p:nvPr/>
          </p:nvSpPr>
          <p:spPr bwMode="auto">
            <a:xfrm>
              <a:off x="4756150" y="4491038"/>
              <a:ext cx="201613" cy="174625"/>
            </a:xfrm>
            <a:custGeom>
              <a:avLst/>
              <a:gdLst>
                <a:gd name="T0" fmla="*/ 2 w 23"/>
                <a:gd name="T1" fmla="*/ 19 h 20"/>
                <a:gd name="T2" fmla="*/ 6 w 23"/>
                <a:gd name="T3" fmla="*/ 18 h 20"/>
                <a:gd name="T4" fmla="*/ 7 w 23"/>
                <a:gd name="T5" fmla="*/ 17 h 20"/>
                <a:gd name="T6" fmla="*/ 7 w 23"/>
                <a:gd name="T7" fmla="*/ 17 h 20"/>
                <a:gd name="T8" fmla="*/ 12 w 23"/>
                <a:gd name="T9" fmla="*/ 17 h 20"/>
                <a:gd name="T10" fmla="*/ 13 w 23"/>
                <a:gd name="T11" fmla="*/ 16 h 20"/>
                <a:gd name="T12" fmla="*/ 17 w 23"/>
                <a:gd name="T13" fmla="*/ 15 h 20"/>
                <a:gd name="T14" fmla="*/ 17 w 23"/>
                <a:gd name="T15" fmla="*/ 15 h 20"/>
                <a:gd name="T16" fmla="*/ 22 w 23"/>
                <a:gd name="T17" fmla="*/ 14 h 20"/>
                <a:gd name="T18" fmla="*/ 22 w 23"/>
                <a:gd name="T19" fmla="*/ 9 h 20"/>
                <a:gd name="T20" fmla="*/ 21 w 23"/>
                <a:gd name="T21" fmla="*/ 9 h 20"/>
                <a:gd name="T22" fmla="*/ 20 w 23"/>
                <a:gd name="T23" fmla="*/ 2 h 20"/>
                <a:gd name="T24" fmla="*/ 12 w 23"/>
                <a:gd name="T25" fmla="*/ 2 h 20"/>
                <a:gd name="T26" fmla="*/ 12 w 23"/>
                <a:gd name="T27" fmla="*/ 3 h 20"/>
                <a:gd name="T28" fmla="*/ 12 w 23"/>
                <a:gd name="T29" fmla="*/ 2 h 20"/>
                <a:gd name="T30" fmla="*/ 7 w 23"/>
                <a:gd name="T31" fmla="*/ 2 h 20"/>
                <a:gd name="T32" fmla="*/ 6 w 23"/>
                <a:gd name="T33" fmla="*/ 4 h 20"/>
                <a:gd name="T34" fmla="*/ 3 w 23"/>
                <a:gd name="T35" fmla="*/ 5 h 20"/>
                <a:gd name="T36" fmla="*/ 2 w 23"/>
                <a:gd name="T37" fmla="*/ 10 h 20"/>
                <a:gd name="T38" fmla="*/ 1 w 23"/>
                <a:gd name="T39" fmla="*/ 11 h 20"/>
                <a:gd name="T40" fmla="*/ 1 w 23"/>
                <a:gd name="T41" fmla="*/ 15 h 20"/>
                <a:gd name="T42" fmla="*/ 2 w 23"/>
                <a:gd name="T4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0">
                  <a:moveTo>
                    <a:pt x="2" y="19"/>
                  </a:moveTo>
                  <a:cubicBezTo>
                    <a:pt x="3" y="20"/>
                    <a:pt x="5" y="20"/>
                    <a:pt x="6" y="18"/>
                  </a:cubicBezTo>
                  <a:cubicBezTo>
                    <a:pt x="7" y="18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9"/>
                    <a:pt x="11" y="19"/>
                    <a:pt x="12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4" y="17"/>
                    <a:pt x="16" y="16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21" y="15"/>
                    <a:pt x="22" y="14"/>
                  </a:cubicBezTo>
                  <a:cubicBezTo>
                    <a:pt x="23" y="13"/>
                    <a:pt x="23" y="10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cubicBezTo>
                    <a:pt x="23" y="6"/>
                    <a:pt x="22" y="4"/>
                    <a:pt x="20" y="2"/>
                  </a:cubicBezTo>
                  <a:cubicBezTo>
                    <a:pt x="18" y="0"/>
                    <a:pt x="15" y="0"/>
                    <a:pt x="12" y="2"/>
                  </a:cubicBezTo>
                  <a:cubicBezTo>
                    <a:pt x="12" y="2"/>
                    <a:pt x="12" y="3"/>
                    <a:pt x="12" y="3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0" y="1"/>
                    <a:pt x="8" y="1"/>
                    <a:pt x="7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5" y="4"/>
                    <a:pt x="3" y="4"/>
                    <a:pt x="3" y="5"/>
                  </a:cubicBezTo>
                  <a:cubicBezTo>
                    <a:pt x="1" y="6"/>
                    <a:pt x="1" y="8"/>
                    <a:pt x="2" y="10"/>
                  </a:cubicBezTo>
                  <a:cubicBezTo>
                    <a:pt x="2" y="10"/>
                    <a:pt x="1" y="10"/>
                    <a:pt x="1" y="11"/>
                  </a:cubicBezTo>
                  <a:cubicBezTo>
                    <a:pt x="0" y="12"/>
                    <a:pt x="0" y="14"/>
                    <a:pt x="1" y="15"/>
                  </a:cubicBezTo>
                  <a:cubicBezTo>
                    <a:pt x="0" y="16"/>
                    <a:pt x="1" y="18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32"/>
            <p:cNvSpPr>
              <a:spLocks/>
            </p:cNvSpPr>
            <p:nvPr/>
          </p:nvSpPr>
          <p:spPr bwMode="auto">
            <a:xfrm>
              <a:off x="4678363" y="4675188"/>
              <a:ext cx="244475" cy="296862"/>
            </a:xfrm>
            <a:custGeom>
              <a:avLst/>
              <a:gdLst>
                <a:gd name="T0" fmla="*/ 28 w 28"/>
                <a:gd name="T1" fmla="*/ 32 h 34"/>
                <a:gd name="T2" fmla="*/ 25 w 28"/>
                <a:gd name="T3" fmla="*/ 34 h 34"/>
                <a:gd name="T4" fmla="*/ 2 w 28"/>
                <a:gd name="T5" fmla="*/ 34 h 34"/>
                <a:gd name="T6" fmla="*/ 0 w 28"/>
                <a:gd name="T7" fmla="*/ 32 h 34"/>
                <a:gd name="T8" fmla="*/ 4 w 28"/>
                <a:gd name="T9" fmla="*/ 2 h 34"/>
                <a:gd name="T10" fmla="*/ 5 w 28"/>
                <a:gd name="T11" fmla="*/ 0 h 34"/>
                <a:gd name="T12" fmla="*/ 14 w 28"/>
                <a:gd name="T13" fmla="*/ 0 h 34"/>
                <a:gd name="T14" fmla="*/ 23 w 28"/>
                <a:gd name="T15" fmla="*/ 0 h 34"/>
                <a:gd name="T16" fmla="*/ 24 w 28"/>
                <a:gd name="T17" fmla="*/ 2 h 34"/>
                <a:gd name="T18" fmla="*/ 28 w 28"/>
                <a:gd name="T1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4">
                  <a:moveTo>
                    <a:pt x="28" y="32"/>
                  </a:moveTo>
                  <a:cubicBezTo>
                    <a:pt x="28" y="33"/>
                    <a:pt x="27" y="34"/>
                    <a:pt x="25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32"/>
                    <a:pt x="4" y="13"/>
                    <a:pt x="4" y="2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5" y="0"/>
                    <a:pt x="8" y="0"/>
                    <a:pt x="14" y="0"/>
                  </a:cubicBezTo>
                  <a:cubicBezTo>
                    <a:pt x="20" y="0"/>
                    <a:pt x="23" y="0"/>
                    <a:pt x="23" y="0"/>
                  </a:cubicBezTo>
                  <a:cubicBezTo>
                    <a:pt x="24" y="0"/>
                    <a:pt x="24" y="1"/>
                    <a:pt x="24" y="2"/>
                  </a:cubicBezTo>
                  <a:cubicBezTo>
                    <a:pt x="24" y="8"/>
                    <a:pt x="28" y="32"/>
                    <a:pt x="2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33"/>
            <p:cNvSpPr>
              <a:spLocks/>
            </p:cNvSpPr>
            <p:nvPr/>
          </p:nvSpPr>
          <p:spPr bwMode="auto">
            <a:xfrm>
              <a:off x="4905375" y="4787900"/>
              <a:ext cx="149225" cy="184150"/>
            </a:xfrm>
            <a:custGeom>
              <a:avLst/>
              <a:gdLst>
                <a:gd name="T0" fmla="*/ 17 w 17"/>
                <a:gd name="T1" fmla="*/ 20 h 21"/>
                <a:gd name="T2" fmla="*/ 15 w 17"/>
                <a:gd name="T3" fmla="*/ 21 h 21"/>
                <a:gd name="T4" fmla="*/ 1 w 17"/>
                <a:gd name="T5" fmla="*/ 21 h 21"/>
                <a:gd name="T6" fmla="*/ 0 w 17"/>
                <a:gd name="T7" fmla="*/ 20 h 21"/>
                <a:gd name="T8" fmla="*/ 2 w 17"/>
                <a:gd name="T9" fmla="*/ 1 h 21"/>
                <a:gd name="T10" fmla="*/ 3 w 17"/>
                <a:gd name="T11" fmla="*/ 0 h 21"/>
                <a:gd name="T12" fmla="*/ 8 w 17"/>
                <a:gd name="T13" fmla="*/ 0 h 21"/>
                <a:gd name="T14" fmla="*/ 13 w 17"/>
                <a:gd name="T15" fmla="*/ 0 h 21"/>
                <a:gd name="T16" fmla="*/ 15 w 17"/>
                <a:gd name="T17" fmla="*/ 1 h 21"/>
                <a:gd name="T18" fmla="*/ 17 w 17"/>
                <a:gd name="T1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1">
                  <a:moveTo>
                    <a:pt x="17" y="20"/>
                  </a:moveTo>
                  <a:cubicBezTo>
                    <a:pt x="17" y="21"/>
                    <a:pt x="16" y="21"/>
                    <a:pt x="15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20"/>
                    <a:pt x="2" y="8"/>
                    <a:pt x="2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5"/>
                    <a:pt x="17" y="20"/>
                    <a:pt x="1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4"/>
            <p:cNvSpPr>
              <a:spLocks/>
            </p:cNvSpPr>
            <p:nvPr/>
          </p:nvSpPr>
          <p:spPr bwMode="auto">
            <a:xfrm>
              <a:off x="4949825" y="4640263"/>
              <a:ext cx="139700" cy="139700"/>
            </a:xfrm>
            <a:custGeom>
              <a:avLst/>
              <a:gdLst>
                <a:gd name="T0" fmla="*/ 3 w 16"/>
                <a:gd name="T1" fmla="*/ 16 h 16"/>
                <a:gd name="T2" fmla="*/ 5 w 16"/>
                <a:gd name="T3" fmla="*/ 15 h 16"/>
                <a:gd name="T4" fmla="*/ 6 w 16"/>
                <a:gd name="T5" fmla="*/ 14 h 16"/>
                <a:gd name="T6" fmla="*/ 6 w 16"/>
                <a:gd name="T7" fmla="*/ 14 h 16"/>
                <a:gd name="T8" fmla="*/ 9 w 16"/>
                <a:gd name="T9" fmla="*/ 13 h 16"/>
                <a:gd name="T10" fmla="*/ 10 w 16"/>
                <a:gd name="T11" fmla="*/ 12 h 16"/>
                <a:gd name="T12" fmla="*/ 12 w 16"/>
                <a:gd name="T13" fmla="*/ 11 h 16"/>
                <a:gd name="T14" fmla="*/ 12 w 16"/>
                <a:gd name="T15" fmla="*/ 10 h 16"/>
                <a:gd name="T16" fmla="*/ 15 w 16"/>
                <a:gd name="T17" fmla="*/ 9 h 16"/>
                <a:gd name="T18" fmla="*/ 14 w 16"/>
                <a:gd name="T19" fmla="*/ 6 h 16"/>
                <a:gd name="T20" fmla="*/ 14 w 16"/>
                <a:gd name="T21" fmla="*/ 6 h 16"/>
                <a:gd name="T22" fmla="*/ 12 w 16"/>
                <a:gd name="T23" fmla="*/ 1 h 16"/>
                <a:gd name="T24" fmla="*/ 7 w 16"/>
                <a:gd name="T25" fmla="*/ 3 h 16"/>
                <a:gd name="T26" fmla="*/ 7 w 16"/>
                <a:gd name="T27" fmla="*/ 3 h 16"/>
                <a:gd name="T28" fmla="*/ 6 w 16"/>
                <a:gd name="T29" fmla="*/ 3 h 16"/>
                <a:gd name="T30" fmla="*/ 3 w 16"/>
                <a:gd name="T31" fmla="*/ 4 h 16"/>
                <a:gd name="T32" fmla="*/ 3 w 16"/>
                <a:gd name="T33" fmla="*/ 5 h 16"/>
                <a:gd name="T34" fmla="*/ 1 w 16"/>
                <a:gd name="T35" fmla="*/ 6 h 16"/>
                <a:gd name="T36" fmla="*/ 1 w 16"/>
                <a:gd name="T37" fmla="*/ 10 h 16"/>
                <a:gd name="T38" fmla="*/ 1 w 16"/>
                <a:gd name="T39" fmla="*/ 10 h 16"/>
                <a:gd name="T40" fmla="*/ 1 w 16"/>
                <a:gd name="T41" fmla="*/ 13 h 16"/>
                <a:gd name="T42" fmla="*/ 3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3" y="16"/>
                  </a:moveTo>
                  <a:cubicBezTo>
                    <a:pt x="4" y="16"/>
                    <a:pt x="5" y="16"/>
                    <a:pt x="5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9" y="14"/>
                    <a:pt x="9" y="13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1" y="12"/>
                    <a:pt x="11" y="12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3" y="11"/>
                    <a:pt x="15" y="10"/>
                    <a:pt x="15" y="9"/>
                  </a:cubicBezTo>
                  <a:cubicBezTo>
                    <a:pt x="16" y="8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0" y="0"/>
                    <a:pt x="8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1" y="6"/>
                    <a:pt x="1" y="6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3"/>
                    <a:pt x="1" y="13"/>
                  </a:cubicBezTo>
                  <a:cubicBezTo>
                    <a:pt x="1" y="14"/>
                    <a:pt x="2" y="15"/>
                    <a:pt x="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923401" y="3764782"/>
            <a:ext cx="819704" cy="657885"/>
            <a:chOff x="5099050" y="1914525"/>
            <a:chExt cx="490538" cy="393700"/>
          </a:xfrm>
          <a:solidFill>
            <a:schemeClr val="bg1"/>
          </a:solidFill>
        </p:grpSpPr>
        <p:sp>
          <p:nvSpPr>
            <p:cNvPr id="117" name="Freeform 35"/>
            <p:cNvSpPr>
              <a:spLocks noEditPoints="1"/>
            </p:cNvSpPr>
            <p:nvPr/>
          </p:nvSpPr>
          <p:spPr bwMode="auto">
            <a:xfrm>
              <a:off x="5099050" y="1914525"/>
              <a:ext cx="95250" cy="77787"/>
            </a:xfrm>
            <a:custGeom>
              <a:avLst/>
              <a:gdLst>
                <a:gd name="T0" fmla="*/ 11 w 11"/>
                <a:gd name="T1" fmla="*/ 1 h 9"/>
                <a:gd name="T2" fmla="*/ 3 w 11"/>
                <a:gd name="T3" fmla="*/ 2 h 9"/>
                <a:gd name="T4" fmla="*/ 0 w 11"/>
                <a:gd name="T5" fmla="*/ 1 h 9"/>
                <a:gd name="T6" fmla="*/ 2 w 11"/>
                <a:gd name="T7" fmla="*/ 6 h 9"/>
                <a:gd name="T8" fmla="*/ 0 w 11"/>
                <a:gd name="T9" fmla="*/ 8 h 9"/>
                <a:gd name="T10" fmla="*/ 2 w 11"/>
                <a:gd name="T11" fmla="*/ 9 h 9"/>
                <a:gd name="T12" fmla="*/ 9 w 11"/>
                <a:gd name="T13" fmla="*/ 7 h 9"/>
                <a:gd name="T14" fmla="*/ 11 w 11"/>
                <a:gd name="T15" fmla="*/ 8 h 9"/>
                <a:gd name="T16" fmla="*/ 11 w 11"/>
                <a:gd name="T17" fmla="*/ 1 h 9"/>
                <a:gd name="T18" fmla="*/ 7 w 11"/>
                <a:gd name="T19" fmla="*/ 6 h 9"/>
                <a:gd name="T20" fmla="*/ 5 w 11"/>
                <a:gd name="T21" fmla="*/ 6 h 9"/>
                <a:gd name="T22" fmla="*/ 4 w 11"/>
                <a:gd name="T23" fmla="*/ 5 h 9"/>
                <a:gd name="T24" fmla="*/ 7 w 11"/>
                <a:gd name="T25" fmla="*/ 2 h 9"/>
                <a:gd name="T26" fmla="*/ 7 w 11"/>
                <a:gd name="T2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9">
                  <a:moveTo>
                    <a:pt x="11" y="1"/>
                  </a:moveTo>
                  <a:cubicBezTo>
                    <a:pt x="8" y="0"/>
                    <a:pt x="5" y="1"/>
                    <a:pt x="3" y="2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2"/>
                    <a:pt x="1" y="5"/>
                    <a:pt x="2" y="6"/>
                  </a:cubicBezTo>
                  <a:cubicBezTo>
                    <a:pt x="1" y="7"/>
                    <a:pt x="1" y="7"/>
                    <a:pt x="0" y="8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4" y="9"/>
                    <a:pt x="7" y="7"/>
                    <a:pt x="9" y="7"/>
                  </a:cubicBezTo>
                  <a:cubicBezTo>
                    <a:pt x="10" y="6"/>
                    <a:pt x="11" y="8"/>
                    <a:pt x="11" y="8"/>
                  </a:cubicBezTo>
                  <a:cubicBezTo>
                    <a:pt x="11" y="5"/>
                    <a:pt x="11" y="3"/>
                    <a:pt x="11" y="1"/>
                  </a:cubicBezTo>
                  <a:close/>
                  <a:moveTo>
                    <a:pt x="7" y="6"/>
                  </a:moveTo>
                  <a:cubicBezTo>
                    <a:pt x="7" y="6"/>
                    <a:pt x="6" y="7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7" y="3"/>
                    <a:pt x="7" y="5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6"/>
            <p:cNvSpPr>
              <a:spLocks noEditPoints="1"/>
            </p:cNvSpPr>
            <p:nvPr/>
          </p:nvSpPr>
          <p:spPr bwMode="auto">
            <a:xfrm>
              <a:off x="5124450" y="1914525"/>
              <a:ext cx="376238" cy="393700"/>
            </a:xfrm>
            <a:custGeom>
              <a:avLst/>
              <a:gdLst>
                <a:gd name="T0" fmla="*/ 39 w 43"/>
                <a:gd name="T1" fmla="*/ 21 h 45"/>
                <a:gd name="T2" fmla="*/ 37 w 43"/>
                <a:gd name="T3" fmla="*/ 31 h 45"/>
                <a:gd name="T4" fmla="*/ 37 w 43"/>
                <a:gd name="T5" fmla="*/ 39 h 45"/>
                <a:gd name="T6" fmla="*/ 21 w 43"/>
                <a:gd name="T7" fmla="*/ 42 h 45"/>
                <a:gd name="T8" fmla="*/ 19 w 43"/>
                <a:gd name="T9" fmla="*/ 39 h 45"/>
                <a:gd name="T10" fmla="*/ 19 w 43"/>
                <a:gd name="T11" fmla="*/ 31 h 45"/>
                <a:gd name="T12" fmla="*/ 17 w 43"/>
                <a:gd name="T13" fmla="*/ 14 h 45"/>
                <a:gd name="T14" fmla="*/ 14 w 43"/>
                <a:gd name="T15" fmla="*/ 14 h 45"/>
                <a:gd name="T16" fmla="*/ 10 w 43"/>
                <a:gd name="T17" fmla="*/ 14 h 45"/>
                <a:gd name="T18" fmla="*/ 9 w 43"/>
                <a:gd name="T19" fmla="*/ 0 h 45"/>
                <a:gd name="T20" fmla="*/ 9 w 43"/>
                <a:gd name="T21" fmla="*/ 14 h 45"/>
                <a:gd name="T22" fmla="*/ 2 w 43"/>
                <a:gd name="T23" fmla="*/ 14 h 45"/>
                <a:gd name="T24" fmla="*/ 0 w 43"/>
                <a:gd name="T25" fmla="*/ 45 h 45"/>
                <a:gd name="T26" fmla="*/ 16 w 43"/>
                <a:gd name="T27" fmla="*/ 45 h 45"/>
                <a:gd name="T28" fmla="*/ 19 w 43"/>
                <a:gd name="T29" fmla="*/ 45 h 45"/>
                <a:gd name="T30" fmla="*/ 43 w 43"/>
                <a:gd name="T31" fmla="*/ 45 h 45"/>
                <a:gd name="T32" fmla="*/ 41 w 43"/>
                <a:gd name="T33" fmla="*/ 21 h 45"/>
                <a:gd name="T34" fmla="*/ 7 w 43"/>
                <a:gd name="T35" fmla="*/ 36 h 45"/>
                <a:gd name="T36" fmla="*/ 3 w 43"/>
                <a:gd name="T37" fmla="*/ 35 h 45"/>
                <a:gd name="T38" fmla="*/ 5 w 43"/>
                <a:gd name="T39" fmla="*/ 31 h 45"/>
                <a:gd name="T40" fmla="*/ 8 w 43"/>
                <a:gd name="T41" fmla="*/ 32 h 45"/>
                <a:gd name="T42" fmla="*/ 8 w 43"/>
                <a:gd name="T43" fmla="*/ 28 h 45"/>
                <a:gd name="T44" fmla="*/ 5 w 43"/>
                <a:gd name="T45" fmla="*/ 29 h 45"/>
                <a:gd name="T46" fmla="*/ 3 w 43"/>
                <a:gd name="T47" fmla="*/ 25 h 45"/>
                <a:gd name="T48" fmla="*/ 7 w 43"/>
                <a:gd name="T49" fmla="*/ 24 h 45"/>
                <a:gd name="T50" fmla="*/ 8 w 43"/>
                <a:gd name="T51" fmla="*/ 28 h 45"/>
                <a:gd name="T52" fmla="*/ 14 w 43"/>
                <a:gd name="T53" fmla="*/ 36 h 45"/>
                <a:gd name="T54" fmla="*/ 10 w 43"/>
                <a:gd name="T55" fmla="*/ 35 h 45"/>
                <a:gd name="T56" fmla="*/ 11 w 43"/>
                <a:gd name="T57" fmla="*/ 31 h 45"/>
                <a:gd name="T58" fmla="*/ 15 w 43"/>
                <a:gd name="T59" fmla="*/ 32 h 45"/>
                <a:gd name="T60" fmla="*/ 15 w 43"/>
                <a:gd name="T61" fmla="*/ 28 h 45"/>
                <a:gd name="T62" fmla="*/ 11 w 43"/>
                <a:gd name="T63" fmla="*/ 29 h 45"/>
                <a:gd name="T64" fmla="*/ 10 w 43"/>
                <a:gd name="T65" fmla="*/ 25 h 45"/>
                <a:gd name="T66" fmla="*/ 14 w 43"/>
                <a:gd name="T67" fmla="*/ 24 h 45"/>
                <a:gd name="T68" fmla="*/ 15 w 43"/>
                <a:gd name="T69" fmla="*/ 28 h 45"/>
                <a:gd name="T70" fmla="*/ 7 w 43"/>
                <a:gd name="T71" fmla="*/ 22 h 45"/>
                <a:gd name="T72" fmla="*/ 3 w 43"/>
                <a:gd name="T73" fmla="*/ 21 h 45"/>
                <a:gd name="T74" fmla="*/ 5 w 43"/>
                <a:gd name="T75" fmla="*/ 17 h 45"/>
                <a:gd name="T76" fmla="*/ 8 w 43"/>
                <a:gd name="T77" fmla="*/ 18 h 45"/>
                <a:gd name="T78" fmla="*/ 15 w 43"/>
                <a:gd name="T79" fmla="*/ 21 h 45"/>
                <a:gd name="T80" fmla="*/ 11 w 43"/>
                <a:gd name="T81" fmla="*/ 22 h 45"/>
                <a:gd name="T82" fmla="*/ 10 w 43"/>
                <a:gd name="T83" fmla="*/ 18 h 45"/>
                <a:gd name="T84" fmla="*/ 14 w 43"/>
                <a:gd name="T85" fmla="*/ 17 h 45"/>
                <a:gd name="T86" fmla="*/ 15 w 43"/>
                <a:gd name="T87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" h="45">
                  <a:moveTo>
                    <a:pt x="41" y="21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7" y="22"/>
                    <a:pt x="37" y="23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41"/>
                    <a:pt x="36" y="42"/>
                    <a:pt x="35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19" y="41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8" y="14"/>
                    <a:pt x="17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2"/>
                    <a:pt x="42" y="21"/>
                    <a:pt x="41" y="21"/>
                  </a:cubicBezTo>
                  <a:close/>
                  <a:moveTo>
                    <a:pt x="8" y="35"/>
                  </a:moveTo>
                  <a:cubicBezTo>
                    <a:pt x="8" y="36"/>
                    <a:pt x="8" y="36"/>
                    <a:pt x="7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6"/>
                    <a:pt x="3" y="36"/>
                    <a:pt x="3" y="35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4" y="31"/>
                    <a:pt x="5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1"/>
                    <a:pt x="8" y="32"/>
                    <a:pt x="8" y="32"/>
                  </a:cubicBezTo>
                  <a:lnTo>
                    <a:pt x="8" y="35"/>
                  </a:lnTo>
                  <a:close/>
                  <a:moveTo>
                    <a:pt x="8" y="28"/>
                  </a:moveTo>
                  <a:cubicBezTo>
                    <a:pt x="8" y="28"/>
                    <a:pt x="8" y="29"/>
                    <a:pt x="7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3" y="28"/>
                    <a:pt x="3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4" y="24"/>
                    <a:pt x="5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8" y="24"/>
                    <a:pt x="8" y="25"/>
                  </a:cubicBezTo>
                  <a:lnTo>
                    <a:pt x="8" y="28"/>
                  </a:lnTo>
                  <a:close/>
                  <a:moveTo>
                    <a:pt x="15" y="35"/>
                  </a:moveTo>
                  <a:cubicBezTo>
                    <a:pt x="15" y="36"/>
                    <a:pt x="15" y="36"/>
                    <a:pt x="14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0" y="36"/>
                    <a:pt x="10" y="35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1"/>
                    <a:pt x="11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1"/>
                    <a:pt x="15" y="32"/>
                    <a:pt x="15" y="32"/>
                  </a:cubicBezTo>
                  <a:lnTo>
                    <a:pt x="15" y="35"/>
                  </a:lnTo>
                  <a:close/>
                  <a:moveTo>
                    <a:pt x="15" y="28"/>
                  </a:moveTo>
                  <a:cubicBezTo>
                    <a:pt x="15" y="28"/>
                    <a:pt x="15" y="29"/>
                    <a:pt x="14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0" y="28"/>
                    <a:pt x="10" y="28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4"/>
                    <a:pt x="11" y="24"/>
                    <a:pt x="11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5" y="24"/>
                    <a:pt x="15" y="25"/>
                  </a:cubicBezTo>
                  <a:lnTo>
                    <a:pt x="15" y="28"/>
                  </a:lnTo>
                  <a:close/>
                  <a:moveTo>
                    <a:pt x="8" y="21"/>
                  </a:moveTo>
                  <a:cubicBezTo>
                    <a:pt x="8" y="21"/>
                    <a:pt x="8" y="22"/>
                    <a:pt x="7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4" y="17"/>
                    <a:pt x="5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7"/>
                    <a:pt x="8" y="18"/>
                  </a:cubicBezTo>
                  <a:lnTo>
                    <a:pt x="8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2"/>
                    <a:pt x="14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0" y="21"/>
                    <a:pt x="10" y="2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8"/>
                  </a:cubicBezTo>
                  <a:lnTo>
                    <a:pt x="1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5300663" y="2141538"/>
              <a:ext cx="139700" cy="131762"/>
            </a:xfrm>
            <a:custGeom>
              <a:avLst/>
              <a:gdLst>
                <a:gd name="T0" fmla="*/ 8 w 16"/>
                <a:gd name="T1" fmla="*/ 0 h 15"/>
                <a:gd name="T2" fmla="*/ 4 w 16"/>
                <a:gd name="T3" fmla="*/ 3 h 15"/>
                <a:gd name="T4" fmla="*/ 0 w 16"/>
                <a:gd name="T5" fmla="*/ 1 h 15"/>
                <a:gd name="T6" fmla="*/ 0 w 16"/>
                <a:gd name="T7" fmla="*/ 1 h 15"/>
                <a:gd name="T8" fmla="*/ 0 w 16"/>
                <a:gd name="T9" fmla="*/ 12 h 15"/>
                <a:gd name="T10" fmla="*/ 0 w 16"/>
                <a:gd name="T11" fmla="*/ 12 h 15"/>
                <a:gd name="T12" fmla="*/ 3 w 16"/>
                <a:gd name="T13" fmla="*/ 15 h 15"/>
                <a:gd name="T14" fmla="*/ 13 w 16"/>
                <a:gd name="T15" fmla="*/ 15 h 15"/>
                <a:gd name="T16" fmla="*/ 16 w 16"/>
                <a:gd name="T17" fmla="*/ 12 h 15"/>
                <a:gd name="T18" fmla="*/ 16 w 16"/>
                <a:gd name="T19" fmla="*/ 12 h 15"/>
                <a:gd name="T20" fmla="*/ 16 w 16"/>
                <a:gd name="T21" fmla="*/ 1 h 15"/>
                <a:gd name="T22" fmla="*/ 12 w 16"/>
                <a:gd name="T23" fmla="*/ 3 h 15"/>
                <a:gd name="T24" fmla="*/ 8 w 16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cubicBezTo>
                    <a:pt x="7" y="2"/>
                    <a:pt x="6" y="3"/>
                    <a:pt x="4" y="3"/>
                  </a:cubicBezTo>
                  <a:cubicBezTo>
                    <a:pt x="3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1" y="15"/>
                    <a:pt x="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5" y="15"/>
                    <a:pt x="16" y="14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2"/>
                    <a:pt x="14" y="3"/>
                    <a:pt x="12" y="3"/>
                  </a:cubicBezTo>
                  <a:cubicBezTo>
                    <a:pt x="10" y="3"/>
                    <a:pt x="9" y="2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8"/>
            <p:cNvSpPr>
              <a:spLocks/>
            </p:cNvSpPr>
            <p:nvPr/>
          </p:nvSpPr>
          <p:spPr bwMode="auto">
            <a:xfrm>
              <a:off x="5483225" y="2168525"/>
              <a:ext cx="106363" cy="104775"/>
            </a:xfrm>
            <a:custGeom>
              <a:avLst/>
              <a:gdLst>
                <a:gd name="T0" fmla="*/ 2 w 12"/>
                <a:gd name="T1" fmla="*/ 0 h 12"/>
                <a:gd name="T2" fmla="*/ 5 w 12"/>
                <a:gd name="T3" fmla="*/ 0 h 12"/>
                <a:gd name="T4" fmla="*/ 6 w 12"/>
                <a:gd name="T5" fmla="*/ 0 h 12"/>
                <a:gd name="T6" fmla="*/ 10 w 12"/>
                <a:gd name="T7" fmla="*/ 0 h 12"/>
                <a:gd name="T8" fmla="*/ 11 w 12"/>
                <a:gd name="T9" fmla="*/ 2 h 12"/>
                <a:gd name="T10" fmla="*/ 11 w 12"/>
                <a:gd name="T11" fmla="*/ 2 h 12"/>
                <a:gd name="T12" fmla="*/ 11 w 12"/>
                <a:gd name="T13" fmla="*/ 2 h 12"/>
                <a:gd name="T14" fmla="*/ 11 w 12"/>
                <a:gd name="T15" fmla="*/ 5 h 12"/>
                <a:gd name="T16" fmla="*/ 11 w 12"/>
                <a:gd name="T17" fmla="*/ 5 h 12"/>
                <a:gd name="T18" fmla="*/ 12 w 12"/>
                <a:gd name="T19" fmla="*/ 6 h 12"/>
                <a:gd name="T20" fmla="*/ 12 w 12"/>
                <a:gd name="T21" fmla="*/ 6 h 12"/>
                <a:gd name="T22" fmla="*/ 11 w 12"/>
                <a:gd name="T23" fmla="*/ 7 h 12"/>
                <a:gd name="T24" fmla="*/ 10 w 12"/>
                <a:gd name="T25" fmla="*/ 7 h 12"/>
                <a:gd name="T26" fmla="*/ 11 w 12"/>
                <a:gd name="T27" fmla="*/ 11 h 12"/>
                <a:gd name="T28" fmla="*/ 10 w 12"/>
                <a:gd name="T29" fmla="*/ 12 h 12"/>
                <a:gd name="T30" fmla="*/ 8 w 12"/>
                <a:gd name="T31" fmla="*/ 11 h 12"/>
                <a:gd name="T32" fmla="*/ 9 w 12"/>
                <a:gd name="T33" fmla="*/ 7 h 12"/>
                <a:gd name="T34" fmla="*/ 8 w 12"/>
                <a:gd name="T35" fmla="*/ 7 h 12"/>
                <a:gd name="T36" fmla="*/ 7 w 12"/>
                <a:gd name="T37" fmla="*/ 6 h 12"/>
                <a:gd name="T38" fmla="*/ 7 w 12"/>
                <a:gd name="T39" fmla="*/ 6 h 12"/>
                <a:gd name="T40" fmla="*/ 8 w 12"/>
                <a:gd name="T41" fmla="*/ 5 h 12"/>
                <a:gd name="T42" fmla="*/ 8 w 12"/>
                <a:gd name="T43" fmla="*/ 5 h 12"/>
                <a:gd name="T44" fmla="*/ 8 w 12"/>
                <a:gd name="T45" fmla="*/ 3 h 12"/>
                <a:gd name="T46" fmla="*/ 6 w 12"/>
                <a:gd name="T47" fmla="*/ 3 h 12"/>
                <a:gd name="T48" fmla="*/ 5 w 12"/>
                <a:gd name="T49" fmla="*/ 3 h 12"/>
                <a:gd name="T50" fmla="*/ 2 w 12"/>
                <a:gd name="T51" fmla="*/ 3 h 12"/>
                <a:gd name="T52" fmla="*/ 0 w 12"/>
                <a:gd name="T53" fmla="*/ 2 h 12"/>
                <a:gd name="T54" fmla="*/ 0 w 12"/>
                <a:gd name="T55" fmla="*/ 2 h 12"/>
                <a:gd name="T56" fmla="*/ 2 w 12"/>
                <a:gd name="T5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9"/>
                    <a:pt x="11" y="11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8" y="12"/>
                    <a:pt x="8" y="12"/>
                    <a:pt x="8" y="11"/>
                  </a:cubicBezTo>
                  <a:cubicBezTo>
                    <a:pt x="8" y="10"/>
                    <a:pt x="8" y="9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443291" y="730605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711681" y="1307585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443291" y="3682921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711681" y="4259901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604090" y="2180465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604090" y="2757445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0604090" y="5122677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604090" y="5699657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36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Freeform 16"/>
          <p:cNvSpPr>
            <a:spLocks/>
          </p:cNvSpPr>
          <p:nvPr/>
        </p:nvSpPr>
        <p:spPr bwMode="auto">
          <a:xfrm>
            <a:off x="3936337" y="1984392"/>
            <a:ext cx="2748994" cy="2753075"/>
          </a:xfrm>
          <a:custGeom>
            <a:avLst/>
            <a:gdLst>
              <a:gd name="T0" fmla="*/ 101 w 569"/>
              <a:gd name="T1" fmla="*/ 468 h 569"/>
              <a:gd name="T2" fmla="*/ 468 w 569"/>
              <a:gd name="T3" fmla="*/ 468 h 569"/>
              <a:gd name="T4" fmla="*/ 468 w 569"/>
              <a:gd name="T5" fmla="*/ 101 h 569"/>
              <a:gd name="T6" fmla="*/ 101 w 569"/>
              <a:gd name="T7" fmla="*/ 101 h 569"/>
              <a:gd name="T8" fmla="*/ 101 w 569"/>
              <a:gd name="T9" fmla="*/ 468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569">
                <a:moveTo>
                  <a:pt x="101" y="468"/>
                </a:moveTo>
                <a:cubicBezTo>
                  <a:pt x="202" y="569"/>
                  <a:pt x="366" y="569"/>
                  <a:pt x="468" y="468"/>
                </a:cubicBezTo>
                <a:cubicBezTo>
                  <a:pt x="569" y="366"/>
                  <a:pt x="569" y="202"/>
                  <a:pt x="468" y="101"/>
                </a:cubicBezTo>
                <a:cubicBezTo>
                  <a:pt x="366" y="0"/>
                  <a:pt x="202" y="0"/>
                  <a:pt x="101" y="101"/>
                </a:cubicBezTo>
                <a:cubicBezTo>
                  <a:pt x="0" y="202"/>
                  <a:pt x="0" y="366"/>
                  <a:pt x="101" y="468"/>
                </a:cubicBezTo>
                <a:close/>
              </a:path>
            </a:pathLst>
          </a:custGeom>
          <a:solidFill>
            <a:srgbClr val="A4BE35"/>
          </a:solidFill>
          <a:ln>
            <a:noFill/>
          </a:ln>
          <a:effectLst>
            <a:outerShdw blurRad="101600" sx="104000" sy="104000" algn="ctr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7038392" y="1984391"/>
            <a:ext cx="2751033" cy="2753075"/>
          </a:xfrm>
          <a:custGeom>
            <a:avLst/>
            <a:gdLst>
              <a:gd name="T0" fmla="*/ 101 w 569"/>
              <a:gd name="T1" fmla="*/ 468 h 569"/>
              <a:gd name="T2" fmla="*/ 468 w 569"/>
              <a:gd name="T3" fmla="*/ 468 h 569"/>
              <a:gd name="T4" fmla="*/ 468 w 569"/>
              <a:gd name="T5" fmla="*/ 101 h 569"/>
              <a:gd name="T6" fmla="*/ 101 w 569"/>
              <a:gd name="T7" fmla="*/ 101 h 569"/>
              <a:gd name="T8" fmla="*/ 101 w 569"/>
              <a:gd name="T9" fmla="*/ 468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569">
                <a:moveTo>
                  <a:pt x="101" y="468"/>
                </a:moveTo>
                <a:cubicBezTo>
                  <a:pt x="202" y="569"/>
                  <a:pt x="366" y="569"/>
                  <a:pt x="468" y="468"/>
                </a:cubicBezTo>
                <a:cubicBezTo>
                  <a:pt x="569" y="366"/>
                  <a:pt x="569" y="202"/>
                  <a:pt x="468" y="101"/>
                </a:cubicBezTo>
                <a:cubicBezTo>
                  <a:pt x="366" y="0"/>
                  <a:pt x="202" y="0"/>
                  <a:pt x="101" y="101"/>
                </a:cubicBezTo>
                <a:cubicBezTo>
                  <a:pt x="0" y="202"/>
                  <a:pt x="0" y="366"/>
                  <a:pt x="101" y="468"/>
                </a:cubicBezTo>
                <a:close/>
              </a:path>
            </a:pathLst>
          </a:custGeom>
          <a:solidFill>
            <a:srgbClr val="DB882B"/>
          </a:solidFill>
          <a:ln>
            <a:noFill/>
          </a:ln>
          <a:effectLst>
            <a:outerShdw blurRad="101600" sx="104000" sy="104000" algn="ctr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2520004" y="3435418"/>
            <a:ext cx="2744912" cy="2755115"/>
          </a:xfrm>
          <a:custGeom>
            <a:avLst/>
            <a:gdLst>
              <a:gd name="T0" fmla="*/ 467 w 568"/>
              <a:gd name="T1" fmla="*/ 102 h 569"/>
              <a:gd name="T2" fmla="*/ 101 w 568"/>
              <a:gd name="T3" fmla="*/ 102 h 569"/>
              <a:gd name="T4" fmla="*/ 101 w 568"/>
              <a:gd name="T5" fmla="*/ 468 h 569"/>
              <a:gd name="T6" fmla="*/ 467 w 568"/>
              <a:gd name="T7" fmla="*/ 468 h 569"/>
              <a:gd name="T8" fmla="*/ 467 w 568"/>
              <a:gd name="T9" fmla="*/ 102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569">
                <a:moveTo>
                  <a:pt x="467" y="102"/>
                </a:moveTo>
                <a:cubicBezTo>
                  <a:pt x="366" y="0"/>
                  <a:pt x="202" y="0"/>
                  <a:pt x="101" y="102"/>
                </a:cubicBezTo>
                <a:cubicBezTo>
                  <a:pt x="0" y="203"/>
                  <a:pt x="0" y="367"/>
                  <a:pt x="101" y="468"/>
                </a:cubicBezTo>
                <a:cubicBezTo>
                  <a:pt x="202" y="569"/>
                  <a:pt x="366" y="569"/>
                  <a:pt x="467" y="468"/>
                </a:cubicBezTo>
                <a:cubicBezTo>
                  <a:pt x="568" y="367"/>
                  <a:pt x="568" y="203"/>
                  <a:pt x="467" y="102"/>
                </a:cubicBezTo>
                <a:close/>
              </a:path>
            </a:pathLst>
          </a:custGeom>
          <a:solidFill>
            <a:srgbClr val="D5386C"/>
          </a:solidFill>
          <a:ln>
            <a:noFill/>
          </a:ln>
          <a:effectLst>
            <a:outerShdw blurRad="101600" sx="104000" sy="104000" algn="ctr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19"/>
          <p:cNvSpPr>
            <a:spLocks/>
          </p:cNvSpPr>
          <p:nvPr/>
        </p:nvSpPr>
        <p:spPr bwMode="auto">
          <a:xfrm>
            <a:off x="2834291" y="3198682"/>
            <a:ext cx="2002052" cy="1559190"/>
          </a:xfrm>
          <a:custGeom>
            <a:avLst/>
            <a:gdLst>
              <a:gd name="T0" fmla="*/ 0 w 414"/>
              <a:gd name="T1" fmla="*/ 115 h 322"/>
              <a:gd name="T2" fmla="*/ 207 w 414"/>
              <a:gd name="T3" fmla="*/ 322 h 322"/>
              <a:gd name="T4" fmla="*/ 414 w 414"/>
              <a:gd name="T5" fmla="*/ 115 h 322"/>
              <a:gd name="T6" fmla="*/ 0 w 414"/>
              <a:gd name="T7" fmla="*/ 115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322">
                <a:moveTo>
                  <a:pt x="0" y="115"/>
                </a:moveTo>
                <a:cubicBezTo>
                  <a:pt x="207" y="322"/>
                  <a:pt x="207" y="322"/>
                  <a:pt x="207" y="322"/>
                </a:cubicBezTo>
                <a:cubicBezTo>
                  <a:pt x="414" y="115"/>
                  <a:pt x="414" y="115"/>
                  <a:pt x="414" y="115"/>
                </a:cubicBezTo>
                <a:cubicBezTo>
                  <a:pt x="300" y="0"/>
                  <a:pt x="114" y="0"/>
                  <a:pt x="0" y="115"/>
                </a:cubicBezTo>
                <a:close/>
              </a:path>
            </a:pathLst>
          </a:custGeom>
          <a:solidFill>
            <a:srgbClr val="D5386C"/>
          </a:solidFill>
          <a:ln>
            <a:noFill/>
          </a:ln>
          <a:effectLst>
            <a:outerShdw blurRad="215900" sx="106000" sy="106000" algn="ctr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5603693" y="3435418"/>
            <a:ext cx="2748994" cy="2755115"/>
          </a:xfrm>
          <a:custGeom>
            <a:avLst/>
            <a:gdLst>
              <a:gd name="T0" fmla="*/ 468 w 569"/>
              <a:gd name="T1" fmla="*/ 102 h 569"/>
              <a:gd name="T2" fmla="*/ 101 w 569"/>
              <a:gd name="T3" fmla="*/ 102 h 569"/>
              <a:gd name="T4" fmla="*/ 101 w 569"/>
              <a:gd name="T5" fmla="*/ 468 h 569"/>
              <a:gd name="T6" fmla="*/ 468 w 569"/>
              <a:gd name="T7" fmla="*/ 468 h 569"/>
              <a:gd name="T8" fmla="*/ 468 w 569"/>
              <a:gd name="T9" fmla="*/ 102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569">
                <a:moveTo>
                  <a:pt x="468" y="102"/>
                </a:moveTo>
                <a:cubicBezTo>
                  <a:pt x="366" y="0"/>
                  <a:pt x="202" y="0"/>
                  <a:pt x="101" y="102"/>
                </a:cubicBezTo>
                <a:cubicBezTo>
                  <a:pt x="0" y="203"/>
                  <a:pt x="0" y="367"/>
                  <a:pt x="101" y="468"/>
                </a:cubicBezTo>
                <a:cubicBezTo>
                  <a:pt x="202" y="569"/>
                  <a:pt x="366" y="569"/>
                  <a:pt x="468" y="468"/>
                </a:cubicBezTo>
                <a:cubicBezTo>
                  <a:pt x="569" y="367"/>
                  <a:pt x="569" y="203"/>
                  <a:pt x="468" y="102"/>
                </a:cubicBezTo>
                <a:close/>
              </a:path>
            </a:pathLst>
          </a:custGeom>
          <a:solidFill>
            <a:srgbClr val="0086BF"/>
          </a:solidFill>
          <a:ln>
            <a:noFill/>
          </a:ln>
          <a:effectLst>
            <a:outerShdw blurRad="101600" sx="104000" sy="104000" algn="ctr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5917980" y="3198682"/>
            <a:ext cx="2006133" cy="1559192"/>
          </a:xfrm>
          <a:custGeom>
            <a:avLst/>
            <a:gdLst>
              <a:gd name="T0" fmla="*/ 0 w 415"/>
              <a:gd name="T1" fmla="*/ 115 h 322"/>
              <a:gd name="T2" fmla="*/ 208 w 415"/>
              <a:gd name="T3" fmla="*/ 322 h 322"/>
              <a:gd name="T4" fmla="*/ 415 w 415"/>
              <a:gd name="T5" fmla="*/ 115 h 322"/>
              <a:gd name="T6" fmla="*/ 0 w 415"/>
              <a:gd name="T7" fmla="*/ 115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5" h="322">
                <a:moveTo>
                  <a:pt x="0" y="115"/>
                </a:moveTo>
                <a:cubicBezTo>
                  <a:pt x="208" y="322"/>
                  <a:pt x="208" y="322"/>
                  <a:pt x="208" y="322"/>
                </a:cubicBezTo>
                <a:cubicBezTo>
                  <a:pt x="415" y="115"/>
                  <a:pt x="415" y="115"/>
                  <a:pt x="415" y="115"/>
                </a:cubicBezTo>
                <a:cubicBezTo>
                  <a:pt x="300" y="0"/>
                  <a:pt x="115" y="0"/>
                  <a:pt x="0" y="115"/>
                </a:cubicBezTo>
                <a:close/>
              </a:path>
            </a:pathLst>
          </a:custGeom>
          <a:solidFill>
            <a:srgbClr val="0086BF"/>
          </a:solidFill>
          <a:ln>
            <a:noFill/>
          </a:ln>
          <a:effectLst>
            <a:outerShdw blurRad="215900" sx="106000" sy="106000" algn="ctr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2"/>
          <p:cNvSpPr>
            <a:spLocks/>
          </p:cNvSpPr>
          <p:nvPr/>
        </p:nvSpPr>
        <p:spPr bwMode="auto">
          <a:xfrm>
            <a:off x="4377155" y="3427255"/>
            <a:ext cx="2000009" cy="1557151"/>
          </a:xfrm>
          <a:custGeom>
            <a:avLst/>
            <a:gdLst>
              <a:gd name="T0" fmla="*/ 414 w 414"/>
              <a:gd name="T1" fmla="*/ 207 h 322"/>
              <a:gd name="T2" fmla="*/ 207 w 414"/>
              <a:gd name="T3" fmla="*/ 0 h 322"/>
              <a:gd name="T4" fmla="*/ 0 w 414"/>
              <a:gd name="T5" fmla="*/ 207 h 322"/>
              <a:gd name="T6" fmla="*/ 414 w 414"/>
              <a:gd name="T7" fmla="*/ 20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322">
                <a:moveTo>
                  <a:pt x="414" y="207"/>
                </a:moveTo>
                <a:cubicBezTo>
                  <a:pt x="207" y="0"/>
                  <a:pt x="207" y="0"/>
                  <a:pt x="207" y="0"/>
                </a:cubicBezTo>
                <a:cubicBezTo>
                  <a:pt x="0" y="207"/>
                  <a:pt x="0" y="207"/>
                  <a:pt x="0" y="207"/>
                </a:cubicBezTo>
                <a:cubicBezTo>
                  <a:pt x="115" y="322"/>
                  <a:pt x="300" y="322"/>
                  <a:pt x="414" y="207"/>
                </a:cubicBezTo>
                <a:close/>
              </a:path>
            </a:pathLst>
          </a:custGeom>
          <a:solidFill>
            <a:srgbClr val="A7C135"/>
          </a:solidFill>
          <a:ln>
            <a:noFill/>
          </a:ln>
          <a:effectLst>
            <a:outerShdw blurRad="215900" sx="106000" sy="106000" algn="ctr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3"/>
          <p:cNvSpPr>
            <a:spLocks/>
          </p:cNvSpPr>
          <p:nvPr/>
        </p:nvSpPr>
        <p:spPr bwMode="auto">
          <a:xfrm>
            <a:off x="7479208" y="3427255"/>
            <a:ext cx="2000009" cy="1557151"/>
          </a:xfrm>
          <a:custGeom>
            <a:avLst/>
            <a:gdLst>
              <a:gd name="T0" fmla="*/ 414 w 414"/>
              <a:gd name="T1" fmla="*/ 207 h 322"/>
              <a:gd name="T2" fmla="*/ 207 w 414"/>
              <a:gd name="T3" fmla="*/ 0 h 322"/>
              <a:gd name="T4" fmla="*/ 0 w 414"/>
              <a:gd name="T5" fmla="*/ 207 h 322"/>
              <a:gd name="T6" fmla="*/ 414 w 414"/>
              <a:gd name="T7" fmla="*/ 20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322">
                <a:moveTo>
                  <a:pt x="414" y="207"/>
                </a:moveTo>
                <a:cubicBezTo>
                  <a:pt x="207" y="0"/>
                  <a:pt x="207" y="0"/>
                  <a:pt x="207" y="0"/>
                </a:cubicBezTo>
                <a:cubicBezTo>
                  <a:pt x="0" y="207"/>
                  <a:pt x="0" y="207"/>
                  <a:pt x="0" y="207"/>
                </a:cubicBezTo>
                <a:cubicBezTo>
                  <a:pt x="114" y="322"/>
                  <a:pt x="300" y="322"/>
                  <a:pt x="414" y="207"/>
                </a:cubicBezTo>
                <a:close/>
              </a:path>
            </a:pathLst>
          </a:custGeom>
          <a:solidFill>
            <a:srgbClr val="D8872B"/>
          </a:solidFill>
          <a:ln>
            <a:noFill/>
          </a:ln>
          <a:effectLst>
            <a:outerShdw blurRad="215900" sx="106000" sy="106000" algn="ctr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458669" y="36693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101433" y="36693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006257" y="36693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53845" y="36693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897012" y="4914546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959321" y="4914546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291965" y="273855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413709" y="273855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00603" y="858685"/>
            <a:ext cx="906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素材改编，可以根据具体作品的引用修改其颜色，阴影是个性化设置，可参考。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5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/>
        </p:nvSpPr>
        <p:spPr bwMode="auto">
          <a:xfrm>
            <a:off x="7205663" y="3329852"/>
            <a:ext cx="2327275" cy="2282825"/>
          </a:xfrm>
          <a:custGeom>
            <a:avLst/>
            <a:gdLst>
              <a:gd name="T0" fmla="*/ 177 w 207"/>
              <a:gd name="T1" fmla="*/ 70 h 203"/>
              <a:gd name="T2" fmla="*/ 176 w 207"/>
              <a:gd name="T3" fmla="*/ 66 h 203"/>
              <a:gd name="T4" fmla="*/ 179 w 207"/>
              <a:gd name="T5" fmla="*/ 58 h 203"/>
              <a:gd name="T6" fmla="*/ 191 w 207"/>
              <a:gd name="T7" fmla="*/ 46 h 203"/>
              <a:gd name="T8" fmla="*/ 200 w 207"/>
              <a:gd name="T9" fmla="*/ 41 h 203"/>
              <a:gd name="T10" fmla="*/ 207 w 207"/>
              <a:gd name="T11" fmla="*/ 43 h 203"/>
              <a:gd name="T12" fmla="*/ 180 w 207"/>
              <a:gd name="T13" fmla="*/ 17 h 203"/>
              <a:gd name="T14" fmla="*/ 183 w 207"/>
              <a:gd name="T15" fmla="*/ 24 h 203"/>
              <a:gd name="T16" fmla="*/ 177 w 207"/>
              <a:gd name="T17" fmla="*/ 35 h 203"/>
              <a:gd name="T18" fmla="*/ 165 w 207"/>
              <a:gd name="T19" fmla="*/ 48 h 203"/>
              <a:gd name="T20" fmla="*/ 159 w 207"/>
              <a:gd name="T21" fmla="*/ 49 h 203"/>
              <a:gd name="T22" fmla="*/ 154 w 207"/>
              <a:gd name="T23" fmla="*/ 48 h 203"/>
              <a:gd name="T24" fmla="*/ 111 w 207"/>
              <a:gd name="T25" fmla="*/ 7 h 203"/>
              <a:gd name="T26" fmla="*/ 87 w 207"/>
              <a:gd name="T27" fmla="*/ 7 h 203"/>
              <a:gd name="T28" fmla="*/ 7 w 207"/>
              <a:gd name="T29" fmla="*/ 92 h 203"/>
              <a:gd name="T30" fmla="*/ 7 w 207"/>
              <a:gd name="T31" fmla="*/ 116 h 203"/>
              <a:gd name="T32" fmla="*/ 92 w 207"/>
              <a:gd name="T33" fmla="*/ 196 h 203"/>
              <a:gd name="T34" fmla="*/ 116 w 207"/>
              <a:gd name="T35" fmla="*/ 196 h 203"/>
              <a:gd name="T36" fmla="*/ 196 w 207"/>
              <a:gd name="T37" fmla="*/ 111 h 203"/>
              <a:gd name="T38" fmla="*/ 195 w 207"/>
              <a:gd name="T39" fmla="*/ 87 h 203"/>
              <a:gd name="T40" fmla="*/ 177 w 207"/>
              <a:gd name="T41" fmla="*/ 7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" h="203">
                <a:moveTo>
                  <a:pt x="177" y="70"/>
                </a:moveTo>
                <a:cubicBezTo>
                  <a:pt x="177" y="69"/>
                  <a:pt x="176" y="67"/>
                  <a:pt x="176" y="66"/>
                </a:cubicBezTo>
                <a:cubicBezTo>
                  <a:pt x="176" y="63"/>
                  <a:pt x="177" y="60"/>
                  <a:pt x="179" y="58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93" y="45"/>
                  <a:pt x="198" y="41"/>
                  <a:pt x="200" y="41"/>
                </a:cubicBezTo>
                <a:cubicBezTo>
                  <a:pt x="203" y="41"/>
                  <a:pt x="205" y="42"/>
                  <a:pt x="207" y="43"/>
                </a:cubicBezTo>
                <a:cubicBezTo>
                  <a:pt x="180" y="17"/>
                  <a:pt x="180" y="17"/>
                  <a:pt x="180" y="17"/>
                </a:cubicBezTo>
                <a:cubicBezTo>
                  <a:pt x="182" y="19"/>
                  <a:pt x="183" y="21"/>
                  <a:pt x="183" y="24"/>
                </a:cubicBezTo>
                <a:cubicBezTo>
                  <a:pt x="183" y="27"/>
                  <a:pt x="179" y="33"/>
                  <a:pt x="177" y="35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3" y="49"/>
                  <a:pt x="161" y="49"/>
                  <a:pt x="159" y="49"/>
                </a:cubicBezTo>
                <a:cubicBezTo>
                  <a:pt x="157" y="49"/>
                  <a:pt x="155" y="49"/>
                  <a:pt x="154" y="48"/>
                </a:cubicBezTo>
                <a:cubicBezTo>
                  <a:pt x="111" y="7"/>
                  <a:pt x="111" y="7"/>
                  <a:pt x="111" y="7"/>
                </a:cubicBezTo>
                <a:cubicBezTo>
                  <a:pt x="105" y="0"/>
                  <a:pt x="94" y="1"/>
                  <a:pt x="87" y="7"/>
                </a:cubicBezTo>
                <a:cubicBezTo>
                  <a:pt x="7" y="92"/>
                  <a:pt x="7" y="92"/>
                  <a:pt x="7" y="92"/>
                </a:cubicBezTo>
                <a:cubicBezTo>
                  <a:pt x="0" y="98"/>
                  <a:pt x="1" y="109"/>
                  <a:pt x="7" y="11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8" y="203"/>
                  <a:pt x="109" y="202"/>
                  <a:pt x="116" y="196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3" y="105"/>
                  <a:pt x="202" y="94"/>
                  <a:pt x="195" y="87"/>
                </a:cubicBezTo>
                <a:lnTo>
                  <a:pt x="177" y="70"/>
                </a:lnTo>
                <a:close/>
              </a:path>
            </a:pathLst>
          </a:custGeom>
          <a:solidFill>
            <a:srgbClr val="256B7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28" y="3542674"/>
            <a:ext cx="2064787" cy="1990431"/>
          </a:xfrm>
          <a:prstGeom prst="rect">
            <a:avLst/>
          </a:prstGeom>
        </p:spPr>
      </p:pic>
      <p:sp>
        <p:nvSpPr>
          <p:cNvPr id="11" name="Freeform 10"/>
          <p:cNvSpPr>
            <a:spLocks/>
          </p:cNvSpPr>
          <p:nvPr/>
        </p:nvSpPr>
        <p:spPr bwMode="auto">
          <a:xfrm>
            <a:off x="9117013" y="2204315"/>
            <a:ext cx="2282825" cy="2273300"/>
          </a:xfrm>
          <a:custGeom>
            <a:avLst/>
            <a:gdLst>
              <a:gd name="T0" fmla="*/ 116 w 203"/>
              <a:gd name="T1" fmla="*/ 195 h 202"/>
              <a:gd name="T2" fmla="*/ 92 w 203"/>
              <a:gd name="T3" fmla="*/ 196 h 202"/>
              <a:gd name="T4" fmla="*/ 8 w 203"/>
              <a:gd name="T5" fmla="*/ 115 h 202"/>
              <a:gd name="T6" fmla="*/ 7 w 203"/>
              <a:gd name="T7" fmla="*/ 91 h 202"/>
              <a:gd name="T8" fmla="*/ 87 w 203"/>
              <a:gd name="T9" fmla="*/ 7 h 202"/>
              <a:gd name="T10" fmla="*/ 111 w 203"/>
              <a:gd name="T11" fmla="*/ 6 h 202"/>
              <a:gd name="T12" fmla="*/ 196 w 203"/>
              <a:gd name="T13" fmla="*/ 87 h 202"/>
              <a:gd name="T14" fmla="*/ 196 w 203"/>
              <a:gd name="T15" fmla="*/ 111 h 202"/>
              <a:gd name="T16" fmla="*/ 116 w 203"/>
              <a:gd name="T17" fmla="*/ 19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202">
                <a:moveTo>
                  <a:pt x="116" y="195"/>
                </a:moveTo>
                <a:cubicBezTo>
                  <a:pt x="109" y="202"/>
                  <a:pt x="98" y="202"/>
                  <a:pt x="92" y="196"/>
                </a:cubicBezTo>
                <a:cubicBezTo>
                  <a:pt x="8" y="115"/>
                  <a:pt x="8" y="115"/>
                  <a:pt x="8" y="115"/>
                </a:cubicBezTo>
                <a:cubicBezTo>
                  <a:pt x="1" y="109"/>
                  <a:pt x="0" y="98"/>
                  <a:pt x="7" y="91"/>
                </a:cubicBezTo>
                <a:cubicBezTo>
                  <a:pt x="87" y="7"/>
                  <a:pt x="87" y="7"/>
                  <a:pt x="87" y="7"/>
                </a:cubicBezTo>
                <a:cubicBezTo>
                  <a:pt x="94" y="0"/>
                  <a:pt x="105" y="0"/>
                  <a:pt x="111" y="6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202" y="93"/>
                  <a:pt x="203" y="104"/>
                  <a:pt x="196" y="111"/>
                </a:cubicBezTo>
                <a:lnTo>
                  <a:pt x="116" y="195"/>
                </a:lnTo>
                <a:close/>
              </a:path>
            </a:pathLst>
          </a:custGeom>
          <a:solidFill>
            <a:srgbClr val="0B3A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324" y="2397981"/>
            <a:ext cx="2064787" cy="1990431"/>
          </a:xfrm>
          <a:prstGeom prst="rect">
            <a:avLst/>
          </a:prstGeom>
        </p:spPr>
      </p:pic>
      <p:sp>
        <p:nvSpPr>
          <p:cNvPr id="9" name="Freeform 8"/>
          <p:cNvSpPr>
            <a:spLocks/>
          </p:cNvSpPr>
          <p:nvPr/>
        </p:nvSpPr>
        <p:spPr bwMode="auto">
          <a:xfrm>
            <a:off x="6024563" y="1474065"/>
            <a:ext cx="2271712" cy="2451100"/>
          </a:xfrm>
          <a:custGeom>
            <a:avLst/>
            <a:gdLst>
              <a:gd name="T0" fmla="*/ 195 w 202"/>
              <a:gd name="T1" fmla="*/ 87 h 218"/>
              <a:gd name="T2" fmla="*/ 111 w 202"/>
              <a:gd name="T3" fmla="*/ 7 h 218"/>
              <a:gd name="T4" fmla="*/ 87 w 202"/>
              <a:gd name="T5" fmla="*/ 7 h 218"/>
              <a:gd name="T6" fmla="*/ 7 w 202"/>
              <a:gd name="T7" fmla="*/ 91 h 218"/>
              <a:gd name="T8" fmla="*/ 7 w 202"/>
              <a:gd name="T9" fmla="*/ 115 h 218"/>
              <a:gd name="T10" fmla="*/ 91 w 202"/>
              <a:gd name="T11" fmla="*/ 196 h 218"/>
              <a:gd name="T12" fmla="*/ 116 w 202"/>
              <a:gd name="T13" fmla="*/ 195 h 218"/>
              <a:gd name="T14" fmla="*/ 121 w 202"/>
              <a:gd name="T15" fmla="*/ 189 h 218"/>
              <a:gd name="T16" fmla="*/ 127 w 202"/>
              <a:gd name="T17" fmla="*/ 187 h 218"/>
              <a:gd name="T18" fmla="*/ 134 w 202"/>
              <a:gd name="T19" fmla="*/ 190 h 218"/>
              <a:gd name="T20" fmla="*/ 147 w 202"/>
              <a:gd name="T21" fmla="*/ 202 h 218"/>
              <a:gd name="T22" fmla="*/ 152 w 202"/>
              <a:gd name="T23" fmla="*/ 211 h 218"/>
              <a:gd name="T24" fmla="*/ 149 w 202"/>
              <a:gd name="T25" fmla="*/ 218 h 218"/>
              <a:gd name="T26" fmla="*/ 175 w 202"/>
              <a:gd name="T27" fmla="*/ 191 h 218"/>
              <a:gd name="T28" fmla="*/ 168 w 202"/>
              <a:gd name="T29" fmla="*/ 194 h 218"/>
              <a:gd name="T30" fmla="*/ 158 w 202"/>
              <a:gd name="T31" fmla="*/ 188 h 218"/>
              <a:gd name="T32" fmla="*/ 145 w 202"/>
              <a:gd name="T33" fmla="*/ 176 h 218"/>
              <a:gd name="T34" fmla="*/ 143 w 202"/>
              <a:gd name="T35" fmla="*/ 170 h 218"/>
              <a:gd name="T36" fmla="*/ 145 w 202"/>
              <a:gd name="T37" fmla="*/ 164 h 218"/>
              <a:gd name="T38" fmla="*/ 129 w 202"/>
              <a:gd name="T39" fmla="*/ 181 h 218"/>
              <a:gd name="T40" fmla="*/ 196 w 202"/>
              <a:gd name="T41" fmla="*/ 111 h 218"/>
              <a:gd name="T42" fmla="*/ 195 w 202"/>
              <a:gd name="T43" fmla="*/ 8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218">
                <a:moveTo>
                  <a:pt x="195" y="87"/>
                </a:moveTo>
                <a:cubicBezTo>
                  <a:pt x="111" y="7"/>
                  <a:pt x="111" y="7"/>
                  <a:pt x="111" y="7"/>
                </a:cubicBezTo>
                <a:cubicBezTo>
                  <a:pt x="104" y="0"/>
                  <a:pt x="94" y="0"/>
                  <a:pt x="87" y="7"/>
                </a:cubicBezTo>
                <a:cubicBezTo>
                  <a:pt x="7" y="91"/>
                  <a:pt x="7" y="91"/>
                  <a:pt x="7" y="91"/>
                </a:cubicBezTo>
                <a:cubicBezTo>
                  <a:pt x="0" y="98"/>
                  <a:pt x="0" y="109"/>
                  <a:pt x="7" y="115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8" y="202"/>
                  <a:pt x="109" y="202"/>
                  <a:pt x="116" y="195"/>
                </a:cubicBezTo>
                <a:cubicBezTo>
                  <a:pt x="121" y="189"/>
                  <a:pt x="121" y="189"/>
                  <a:pt x="121" y="189"/>
                </a:cubicBezTo>
                <a:cubicBezTo>
                  <a:pt x="123" y="188"/>
                  <a:pt x="125" y="187"/>
                  <a:pt x="127" y="187"/>
                </a:cubicBezTo>
                <a:cubicBezTo>
                  <a:pt x="130" y="187"/>
                  <a:pt x="132" y="188"/>
                  <a:pt x="134" y="190"/>
                </a:cubicBezTo>
                <a:cubicBezTo>
                  <a:pt x="147" y="202"/>
                  <a:pt x="147" y="202"/>
                  <a:pt x="147" y="202"/>
                </a:cubicBezTo>
                <a:cubicBezTo>
                  <a:pt x="148" y="204"/>
                  <a:pt x="152" y="209"/>
                  <a:pt x="152" y="211"/>
                </a:cubicBezTo>
                <a:cubicBezTo>
                  <a:pt x="152" y="213"/>
                  <a:pt x="151" y="216"/>
                  <a:pt x="149" y="218"/>
                </a:cubicBezTo>
                <a:cubicBezTo>
                  <a:pt x="175" y="191"/>
                  <a:pt x="175" y="191"/>
                  <a:pt x="175" y="191"/>
                </a:cubicBezTo>
                <a:cubicBezTo>
                  <a:pt x="174" y="193"/>
                  <a:pt x="171" y="194"/>
                  <a:pt x="168" y="194"/>
                </a:cubicBezTo>
                <a:cubicBezTo>
                  <a:pt x="166" y="194"/>
                  <a:pt x="160" y="190"/>
                  <a:pt x="158" y="188"/>
                </a:cubicBezTo>
                <a:cubicBezTo>
                  <a:pt x="145" y="176"/>
                  <a:pt x="145" y="176"/>
                  <a:pt x="145" y="176"/>
                </a:cubicBezTo>
                <a:cubicBezTo>
                  <a:pt x="144" y="174"/>
                  <a:pt x="143" y="172"/>
                  <a:pt x="143" y="170"/>
                </a:cubicBezTo>
                <a:cubicBezTo>
                  <a:pt x="143" y="168"/>
                  <a:pt x="144" y="166"/>
                  <a:pt x="145" y="164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2" y="104"/>
                  <a:pt x="202" y="93"/>
                  <a:pt x="195" y="87"/>
                </a:cubicBezTo>
                <a:close/>
              </a:path>
            </a:pathLst>
          </a:custGeom>
          <a:solidFill>
            <a:srgbClr val="DC04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69" y="1678707"/>
            <a:ext cx="2064787" cy="1990431"/>
          </a:xfrm>
          <a:prstGeom prst="rect">
            <a:avLst/>
          </a:prstGeom>
        </p:spPr>
      </p:pic>
      <p:sp>
        <p:nvSpPr>
          <p:cNvPr id="8" name="Freeform 7"/>
          <p:cNvSpPr>
            <a:spLocks/>
          </p:cNvSpPr>
          <p:nvPr/>
        </p:nvSpPr>
        <p:spPr bwMode="auto">
          <a:xfrm>
            <a:off x="4000501" y="2496415"/>
            <a:ext cx="2417762" cy="2273300"/>
          </a:xfrm>
          <a:custGeom>
            <a:avLst/>
            <a:gdLst>
              <a:gd name="T0" fmla="*/ 188 w 215"/>
              <a:gd name="T1" fmla="*/ 67 h 202"/>
              <a:gd name="T2" fmla="*/ 200 w 215"/>
              <a:gd name="T3" fmla="*/ 54 h 202"/>
              <a:gd name="T4" fmla="*/ 208 w 215"/>
              <a:gd name="T5" fmla="*/ 49 h 202"/>
              <a:gd name="T6" fmla="*/ 215 w 215"/>
              <a:gd name="T7" fmla="*/ 52 h 202"/>
              <a:gd name="T8" fmla="*/ 188 w 215"/>
              <a:gd name="T9" fmla="*/ 25 h 202"/>
              <a:gd name="T10" fmla="*/ 191 w 215"/>
              <a:gd name="T11" fmla="*/ 32 h 202"/>
              <a:gd name="T12" fmla="*/ 185 w 215"/>
              <a:gd name="T13" fmla="*/ 43 h 202"/>
              <a:gd name="T14" fmla="*/ 173 w 215"/>
              <a:gd name="T15" fmla="*/ 56 h 202"/>
              <a:gd name="T16" fmla="*/ 168 w 215"/>
              <a:gd name="T17" fmla="*/ 57 h 202"/>
              <a:gd name="T18" fmla="*/ 163 w 215"/>
              <a:gd name="T19" fmla="*/ 56 h 202"/>
              <a:gd name="T20" fmla="*/ 111 w 215"/>
              <a:gd name="T21" fmla="*/ 6 h 202"/>
              <a:gd name="T22" fmla="*/ 87 w 215"/>
              <a:gd name="T23" fmla="*/ 7 h 202"/>
              <a:gd name="T24" fmla="*/ 6 w 215"/>
              <a:gd name="T25" fmla="*/ 91 h 202"/>
              <a:gd name="T26" fmla="*/ 7 w 215"/>
              <a:gd name="T27" fmla="*/ 115 h 202"/>
              <a:gd name="T28" fmla="*/ 91 w 215"/>
              <a:gd name="T29" fmla="*/ 196 h 202"/>
              <a:gd name="T30" fmla="*/ 115 w 215"/>
              <a:gd name="T31" fmla="*/ 195 h 202"/>
              <a:gd name="T32" fmla="*/ 196 w 215"/>
              <a:gd name="T33" fmla="*/ 111 h 202"/>
              <a:gd name="T34" fmla="*/ 195 w 215"/>
              <a:gd name="T35" fmla="*/ 87 h 202"/>
              <a:gd name="T36" fmla="*/ 186 w 215"/>
              <a:gd name="T37" fmla="*/ 78 h 202"/>
              <a:gd name="T38" fmla="*/ 185 w 215"/>
              <a:gd name="T39" fmla="*/ 74 h 202"/>
              <a:gd name="T40" fmla="*/ 188 w 215"/>
              <a:gd name="T41" fmla="*/ 6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202">
                <a:moveTo>
                  <a:pt x="188" y="67"/>
                </a:moveTo>
                <a:cubicBezTo>
                  <a:pt x="200" y="54"/>
                  <a:pt x="200" y="54"/>
                  <a:pt x="200" y="54"/>
                </a:cubicBezTo>
                <a:cubicBezTo>
                  <a:pt x="201" y="53"/>
                  <a:pt x="206" y="49"/>
                  <a:pt x="208" y="49"/>
                </a:cubicBezTo>
                <a:cubicBezTo>
                  <a:pt x="211" y="49"/>
                  <a:pt x="214" y="50"/>
                  <a:pt x="215" y="52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90" y="27"/>
                  <a:pt x="191" y="30"/>
                  <a:pt x="191" y="32"/>
                </a:cubicBezTo>
                <a:cubicBezTo>
                  <a:pt x="192" y="35"/>
                  <a:pt x="187" y="41"/>
                  <a:pt x="185" y="43"/>
                </a:cubicBezTo>
                <a:cubicBezTo>
                  <a:pt x="173" y="56"/>
                  <a:pt x="173" y="56"/>
                  <a:pt x="173" y="56"/>
                </a:cubicBezTo>
                <a:cubicBezTo>
                  <a:pt x="172" y="57"/>
                  <a:pt x="170" y="57"/>
                  <a:pt x="168" y="57"/>
                </a:cubicBezTo>
                <a:cubicBezTo>
                  <a:pt x="166" y="57"/>
                  <a:pt x="164" y="57"/>
                  <a:pt x="163" y="56"/>
                </a:cubicBezTo>
                <a:cubicBezTo>
                  <a:pt x="111" y="6"/>
                  <a:pt x="111" y="6"/>
                  <a:pt x="111" y="6"/>
                </a:cubicBezTo>
                <a:cubicBezTo>
                  <a:pt x="104" y="0"/>
                  <a:pt x="93" y="0"/>
                  <a:pt x="87" y="7"/>
                </a:cubicBezTo>
                <a:cubicBezTo>
                  <a:pt x="6" y="91"/>
                  <a:pt x="6" y="91"/>
                  <a:pt x="6" y="91"/>
                </a:cubicBezTo>
                <a:cubicBezTo>
                  <a:pt x="0" y="98"/>
                  <a:pt x="0" y="109"/>
                  <a:pt x="7" y="115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8" y="202"/>
                  <a:pt x="109" y="202"/>
                  <a:pt x="115" y="195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2" y="104"/>
                  <a:pt x="202" y="93"/>
                  <a:pt x="195" y="87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5" y="77"/>
                  <a:pt x="185" y="75"/>
                  <a:pt x="185" y="74"/>
                </a:cubicBezTo>
                <a:cubicBezTo>
                  <a:pt x="185" y="71"/>
                  <a:pt x="186" y="68"/>
                  <a:pt x="188" y="67"/>
                </a:cubicBezTo>
                <a:close/>
              </a:path>
            </a:pathLst>
          </a:custGeom>
          <a:solidFill>
            <a:srgbClr val="ED53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75" y="2680066"/>
            <a:ext cx="2064787" cy="1990431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5157788" y="4893540"/>
            <a:ext cx="619125" cy="1011238"/>
          </a:xfrm>
          <a:custGeom>
            <a:avLst/>
            <a:gdLst>
              <a:gd name="T0" fmla="*/ 0 w 390"/>
              <a:gd name="T1" fmla="*/ 0 h 637"/>
              <a:gd name="T2" fmla="*/ 0 w 390"/>
              <a:gd name="T3" fmla="*/ 241 h 637"/>
              <a:gd name="T4" fmla="*/ 390 w 390"/>
              <a:gd name="T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0" h="637">
                <a:moveTo>
                  <a:pt x="0" y="0"/>
                </a:moveTo>
                <a:lnTo>
                  <a:pt x="0" y="241"/>
                </a:lnTo>
                <a:lnTo>
                  <a:pt x="390" y="637"/>
                </a:lnTo>
              </a:path>
            </a:pathLst>
          </a:custGeom>
          <a:noFill/>
          <a:ln w="11113" cap="rnd">
            <a:solidFill>
              <a:srgbClr val="9C96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7148513" y="370752"/>
            <a:ext cx="630237" cy="1001713"/>
          </a:xfrm>
          <a:custGeom>
            <a:avLst/>
            <a:gdLst>
              <a:gd name="T0" fmla="*/ 0 w 397"/>
              <a:gd name="T1" fmla="*/ 631 h 631"/>
              <a:gd name="T2" fmla="*/ 0 w 397"/>
              <a:gd name="T3" fmla="*/ 390 h 631"/>
              <a:gd name="T4" fmla="*/ 397 w 397"/>
              <a:gd name="T5" fmla="*/ 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7" h="631">
                <a:moveTo>
                  <a:pt x="0" y="631"/>
                </a:moveTo>
                <a:lnTo>
                  <a:pt x="0" y="390"/>
                </a:lnTo>
                <a:lnTo>
                  <a:pt x="397" y="0"/>
                </a:lnTo>
              </a:path>
            </a:pathLst>
          </a:custGeom>
          <a:noFill/>
          <a:ln w="11113" cap="rnd">
            <a:solidFill>
              <a:srgbClr val="9C96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10218738" y="1293090"/>
            <a:ext cx="415925" cy="798513"/>
          </a:xfrm>
          <a:custGeom>
            <a:avLst/>
            <a:gdLst>
              <a:gd name="T0" fmla="*/ 0 w 262"/>
              <a:gd name="T1" fmla="*/ 503 h 503"/>
              <a:gd name="T2" fmla="*/ 0 w 262"/>
              <a:gd name="T3" fmla="*/ 262 h 503"/>
              <a:gd name="T4" fmla="*/ 262 w 262"/>
              <a:gd name="T5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" h="503">
                <a:moveTo>
                  <a:pt x="0" y="503"/>
                </a:moveTo>
                <a:lnTo>
                  <a:pt x="0" y="262"/>
                </a:lnTo>
                <a:lnTo>
                  <a:pt x="262" y="0"/>
                </a:lnTo>
              </a:path>
            </a:pathLst>
          </a:custGeom>
          <a:noFill/>
          <a:ln w="11113" cap="rnd">
            <a:solidFill>
              <a:srgbClr val="9C96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8386763" y="5758727"/>
            <a:ext cx="415925" cy="798513"/>
          </a:xfrm>
          <a:custGeom>
            <a:avLst/>
            <a:gdLst>
              <a:gd name="T0" fmla="*/ 0 w 262"/>
              <a:gd name="T1" fmla="*/ 0 h 503"/>
              <a:gd name="T2" fmla="*/ 0 w 262"/>
              <a:gd name="T3" fmla="*/ 241 h 503"/>
              <a:gd name="T4" fmla="*/ 262 w 262"/>
              <a:gd name="T5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" h="503">
                <a:moveTo>
                  <a:pt x="0" y="0"/>
                </a:moveTo>
                <a:lnTo>
                  <a:pt x="0" y="241"/>
                </a:lnTo>
                <a:lnTo>
                  <a:pt x="262" y="503"/>
                </a:lnTo>
              </a:path>
            </a:pathLst>
          </a:custGeom>
          <a:noFill/>
          <a:ln w="11113" cap="rnd">
            <a:solidFill>
              <a:srgbClr val="9C96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5"/>
          <p:cNvSpPr>
            <a:spLocks/>
          </p:cNvSpPr>
          <p:nvPr/>
        </p:nvSpPr>
        <p:spPr bwMode="auto">
          <a:xfrm>
            <a:off x="10534651" y="1293090"/>
            <a:ext cx="112712" cy="101600"/>
          </a:xfrm>
          <a:custGeom>
            <a:avLst/>
            <a:gdLst>
              <a:gd name="T0" fmla="*/ 0 w 71"/>
              <a:gd name="T1" fmla="*/ 14 h 64"/>
              <a:gd name="T2" fmla="*/ 71 w 71"/>
              <a:gd name="T3" fmla="*/ 0 h 64"/>
              <a:gd name="T4" fmla="*/ 49 w 71"/>
              <a:gd name="T5" fmla="*/ 64 h 64"/>
              <a:gd name="T6" fmla="*/ 0 w 71"/>
              <a:gd name="T7" fmla="*/ 1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64">
                <a:moveTo>
                  <a:pt x="0" y="14"/>
                </a:moveTo>
                <a:lnTo>
                  <a:pt x="71" y="0"/>
                </a:lnTo>
                <a:lnTo>
                  <a:pt x="49" y="64"/>
                </a:lnTo>
                <a:lnTo>
                  <a:pt x="0" y="14"/>
                </a:lnTo>
                <a:close/>
              </a:path>
            </a:pathLst>
          </a:custGeom>
          <a:solidFill>
            <a:srgbClr val="9C96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>
            <a:off x="7688263" y="348527"/>
            <a:ext cx="112712" cy="112713"/>
          </a:xfrm>
          <a:custGeom>
            <a:avLst/>
            <a:gdLst>
              <a:gd name="T0" fmla="*/ 0 w 71"/>
              <a:gd name="T1" fmla="*/ 21 h 71"/>
              <a:gd name="T2" fmla="*/ 71 w 71"/>
              <a:gd name="T3" fmla="*/ 0 h 71"/>
              <a:gd name="T4" fmla="*/ 50 w 71"/>
              <a:gd name="T5" fmla="*/ 71 h 71"/>
              <a:gd name="T6" fmla="*/ 0 w 71"/>
              <a:gd name="T7" fmla="*/ 2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1">
                <a:moveTo>
                  <a:pt x="0" y="21"/>
                </a:moveTo>
                <a:lnTo>
                  <a:pt x="71" y="0"/>
                </a:lnTo>
                <a:lnTo>
                  <a:pt x="50" y="71"/>
                </a:lnTo>
                <a:lnTo>
                  <a:pt x="0" y="21"/>
                </a:lnTo>
                <a:close/>
              </a:path>
            </a:pathLst>
          </a:custGeom>
          <a:solidFill>
            <a:srgbClr val="9C96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>
            <a:off x="5686426" y="5793652"/>
            <a:ext cx="112712" cy="111125"/>
          </a:xfrm>
          <a:custGeom>
            <a:avLst/>
            <a:gdLst>
              <a:gd name="T0" fmla="*/ 0 w 71"/>
              <a:gd name="T1" fmla="*/ 49 h 70"/>
              <a:gd name="T2" fmla="*/ 50 w 71"/>
              <a:gd name="T3" fmla="*/ 0 h 70"/>
              <a:gd name="T4" fmla="*/ 71 w 71"/>
              <a:gd name="T5" fmla="*/ 70 h 70"/>
              <a:gd name="T6" fmla="*/ 0 w 71"/>
              <a:gd name="T7" fmla="*/ 4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0">
                <a:moveTo>
                  <a:pt x="0" y="49"/>
                </a:moveTo>
                <a:lnTo>
                  <a:pt x="50" y="0"/>
                </a:lnTo>
                <a:lnTo>
                  <a:pt x="71" y="70"/>
                </a:lnTo>
                <a:lnTo>
                  <a:pt x="0" y="49"/>
                </a:lnTo>
                <a:close/>
              </a:path>
            </a:pathLst>
          </a:custGeom>
          <a:solidFill>
            <a:srgbClr val="9C96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8"/>
          <p:cNvSpPr>
            <a:spLocks/>
          </p:cNvSpPr>
          <p:nvPr/>
        </p:nvSpPr>
        <p:spPr bwMode="auto">
          <a:xfrm>
            <a:off x="8712201" y="6479452"/>
            <a:ext cx="112712" cy="112713"/>
          </a:xfrm>
          <a:custGeom>
            <a:avLst/>
            <a:gdLst>
              <a:gd name="T0" fmla="*/ 0 w 71"/>
              <a:gd name="T1" fmla="*/ 49 h 71"/>
              <a:gd name="T2" fmla="*/ 50 w 71"/>
              <a:gd name="T3" fmla="*/ 0 h 71"/>
              <a:gd name="T4" fmla="*/ 71 w 71"/>
              <a:gd name="T5" fmla="*/ 71 h 71"/>
              <a:gd name="T6" fmla="*/ 0 w 71"/>
              <a:gd name="T7" fmla="*/ 4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1">
                <a:moveTo>
                  <a:pt x="0" y="49"/>
                </a:moveTo>
                <a:lnTo>
                  <a:pt x="50" y="0"/>
                </a:lnTo>
                <a:lnTo>
                  <a:pt x="71" y="71"/>
                </a:lnTo>
                <a:lnTo>
                  <a:pt x="0" y="49"/>
                </a:lnTo>
                <a:close/>
              </a:path>
            </a:pathLst>
          </a:custGeom>
          <a:solidFill>
            <a:srgbClr val="9C96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4748540" y="3307627"/>
            <a:ext cx="758498" cy="617538"/>
            <a:chOff x="4956176" y="3307627"/>
            <a:chExt cx="358775" cy="292100"/>
          </a:xfrm>
        </p:grpSpPr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5068888" y="3407640"/>
              <a:ext cx="146050" cy="158750"/>
            </a:xfrm>
            <a:custGeom>
              <a:avLst/>
              <a:gdLst>
                <a:gd name="T0" fmla="*/ 7 w 13"/>
                <a:gd name="T1" fmla="*/ 0 h 14"/>
                <a:gd name="T2" fmla="*/ 0 w 13"/>
                <a:gd name="T3" fmla="*/ 7 h 14"/>
                <a:gd name="T4" fmla="*/ 7 w 13"/>
                <a:gd name="T5" fmla="*/ 14 h 14"/>
                <a:gd name="T6" fmla="*/ 13 w 13"/>
                <a:gd name="T7" fmla="*/ 7 h 14"/>
                <a:gd name="T8" fmla="*/ 7 w 13"/>
                <a:gd name="T9" fmla="*/ 0 h 14"/>
                <a:gd name="T10" fmla="*/ 7 w 13"/>
                <a:gd name="T11" fmla="*/ 12 h 14"/>
                <a:gd name="T12" fmla="*/ 1 w 13"/>
                <a:gd name="T13" fmla="*/ 7 h 14"/>
                <a:gd name="T14" fmla="*/ 7 w 13"/>
                <a:gd name="T15" fmla="*/ 2 h 14"/>
                <a:gd name="T16" fmla="*/ 12 w 13"/>
                <a:gd name="T17" fmla="*/ 7 h 14"/>
                <a:gd name="T18" fmla="*/ 7 w 13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0" y="14"/>
                    <a:pt x="13" y="11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  <a:close/>
                  <a:moveTo>
                    <a:pt x="7" y="12"/>
                  </a:moveTo>
                  <a:cubicBezTo>
                    <a:pt x="4" y="12"/>
                    <a:pt x="1" y="10"/>
                    <a:pt x="1" y="7"/>
                  </a:cubicBezTo>
                  <a:cubicBezTo>
                    <a:pt x="1" y="4"/>
                    <a:pt x="4" y="2"/>
                    <a:pt x="7" y="2"/>
                  </a:cubicBezTo>
                  <a:cubicBezTo>
                    <a:pt x="10" y="2"/>
                    <a:pt x="12" y="4"/>
                    <a:pt x="12" y="7"/>
                  </a:cubicBezTo>
                  <a:cubicBezTo>
                    <a:pt x="12" y="10"/>
                    <a:pt x="10" y="12"/>
                    <a:pt x="7" y="12"/>
                  </a:cubicBezTo>
                  <a:close/>
                </a:path>
              </a:pathLst>
            </a:custGeom>
            <a:solidFill>
              <a:srgbClr val="ED5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4956176" y="3307627"/>
              <a:ext cx="358775" cy="292100"/>
            </a:xfrm>
            <a:custGeom>
              <a:avLst/>
              <a:gdLst>
                <a:gd name="T0" fmla="*/ 30 w 32"/>
                <a:gd name="T1" fmla="*/ 5 h 26"/>
                <a:gd name="T2" fmla="*/ 23 w 32"/>
                <a:gd name="T3" fmla="*/ 5 h 26"/>
                <a:gd name="T4" fmla="*/ 23 w 32"/>
                <a:gd name="T5" fmla="*/ 2 h 26"/>
                <a:gd name="T6" fmla="*/ 21 w 32"/>
                <a:gd name="T7" fmla="*/ 0 h 26"/>
                <a:gd name="T8" fmla="*/ 13 w 32"/>
                <a:gd name="T9" fmla="*/ 0 h 26"/>
                <a:gd name="T10" fmla="*/ 11 w 32"/>
                <a:gd name="T11" fmla="*/ 2 h 26"/>
                <a:gd name="T12" fmla="*/ 11 w 32"/>
                <a:gd name="T13" fmla="*/ 5 h 26"/>
                <a:gd name="T14" fmla="*/ 9 w 32"/>
                <a:gd name="T15" fmla="*/ 5 h 26"/>
                <a:gd name="T16" fmla="*/ 9 w 32"/>
                <a:gd name="T17" fmla="*/ 5 h 26"/>
                <a:gd name="T18" fmla="*/ 8 w 32"/>
                <a:gd name="T19" fmla="*/ 3 h 26"/>
                <a:gd name="T20" fmla="*/ 4 w 32"/>
                <a:gd name="T21" fmla="*/ 3 h 26"/>
                <a:gd name="T22" fmla="*/ 3 w 32"/>
                <a:gd name="T23" fmla="*/ 5 h 26"/>
                <a:gd name="T24" fmla="*/ 3 w 32"/>
                <a:gd name="T25" fmla="*/ 5 h 26"/>
                <a:gd name="T26" fmla="*/ 2 w 32"/>
                <a:gd name="T27" fmla="*/ 5 h 26"/>
                <a:gd name="T28" fmla="*/ 0 w 32"/>
                <a:gd name="T29" fmla="*/ 7 h 26"/>
                <a:gd name="T30" fmla="*/ 0 w 32"/>
                <a:gd name="T31" fmla="*/ 24 h 26"/>
                <a:gd name="T32" fmla="*/ 2 w 32"/>
                <a:gd name="T33" fmla="*/ 26 h 26"/>
                <a:gd name="T34" fmla="*/ 30 w 32"/>
                <a:gd name="T35" fmla="*/ 26 h 26"/>
                <a:gd name="T36" fmla="*/ 32 w 32"/>
                <a:gd name="T37" fmla="*/ 24 h 26"/>
                <a:gd name="T38" fmla="*/ 32 w 32"/>
                <a:gd name="T39" fmla="*/ 7 h 26"/>
                <a:gd name="T40" fmla="*/ 30 w 32"/>
                <a:gd name="T41" fmla="*/ 5 h 26"/>
                <a:gd name="T42" fmla="*/ 7 w 32"/>
                <a:gd name="T43" fmla="*/ 9 h 26"/>
                <a:gd name="T44" fmla="*/ 3 w 32"/>
                <a:gd name="T45" fmla="*/ 9 h 26"/>
                <a:gd name="T46" fmla="*/ 2 w 32"/>
                <a:gd name="T47" fmla="*/ 8 h 26"/>
                <a:gd name="T48" fmla="*/ 3 w 32"/>
                <a:gd name="T49" fmla="*/ 7 h 26"/>
                <a:gd name="T50" fmla="*/ 7 w 32"/>
                <a:gd name="T51" fmla="*/ 7 h 26"/>
                <a:gd name="T52" fmla="*/ 8 w 32"/>
                <a:gd name="T53" fmla="*/ 8 h 26"/>
                <a:gd name="T54" fmla="*/ 7 w 32"/>
                <a:gd name="T55" fmla="*/ 9 h 26"/>
                <a:gd name="T56" fmla="*/ 14 w 32"/>
                <a:gd name="T57" fmla="*/ 2 h 26"/>
                <a:gd name="T58" fmla="*/ 20 w 32"/>
                <a:gd name="T59" fmla="*/ 2 h 26"/>
                <a:gd name="T60" fmla="*/ 21 w 32"/>
                <a:gd name="T61" fmla="*/ 2 h 26"/>
                <a:gd name="T62" fmla="*/ 20 w 32"/>
                <a:gd name="T63" fmla="*/ 3 h 26"/>
                <a:gd name="T64" fmla="*/ 14 w 32"/>
                <a:gd name="T65" fmla="*/ 3 h 26"/>
                <a:gd name="T66" fmla="*/ 13 w 32"/>
                <a:gd name="T67" fmla="*/ 2 h 26"/>
                <a:gd name="T68" fmla="*/ 14 w 32"/>
                <a:gd name="T69" fmla="*/ 2 h 26"/>
                <a:gd name="T70" fmla="*/ 17 w 32"/>
                <a:gd name="T71" fmla="*/ 24 h 26"/>
                <a:gd name="T72" fmla="*/ 9 w 32"/>
                <a:gd name="T73" fmla="*/ 16 h 26"/>
                <a:gd name="T74" fmla="*/ 17 w 32"/>
                <a:gd name="T75" fmla="*/ 8 h 26"/>
                <a:gd name="T76" fmla="*/ 25 w 32"/>
                <a:gd name="T77" fmla="*/ 16 h 26"/>
                <a:gd name="T78" fmla="*/ 17 w 32"/>
                <a:gd name="T79" fmla="*/ 24 h 26"/>
                <a:gd name="T80" fmla="*/ 29 w 32"/>
                <a:gd name="T81" fmla="*/ 9 h 26"/>
                <a:gd name="T82" fmla="*/ 27 w 32"/>
                <a:gd name="T83" fmla="*/ 8 h 26"/>
                <a:gd name="T84" fmla="*/ 29 w 32"/>
                <a:gd name="T85" fmla="*/ 7 h 26"/>
                <a:gd name="T86" fmla="*/ 30 w 32"/>
                <a:gd name="T87" fmla="*/ 8 h 26"/>
                <a:gd name="T88" fmla="*/ 29 w 32"/>
                <a:gd name="T8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26">
                  <a:moveTo>
                    <a:pt x="30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3"/>
                    <a:pt x="8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1" y="26"/>
                    <a:pt x="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6"/>
                    <a:pt x="32" y="26"/>
                    <a:pt x="32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1" y="5"/>
                    <a:pt x="30" y="5"/>
                  </a:cubicBezTo>
                  <a:close/>
                  <a:moveTo>
                    <a:pt x="7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2" y="8"/>
                  </a:cubicBezTo>
                  <a:cubicBezTo>
                    <a:pt x="2" y="8"/>
                    <a:pt x="3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8"/>
                    <a:pt x="8" y="8"/>
                  </a:cubicBezTo>
                  <a:cubicBezTo>
                    <a:pt x="8" y="9"/>
                    <a:pt x="7" y="9"/>
                    <a:pt x="7" y="9"/>
                  </a:cubicBezTo>
                  <a:close/>
                  <a:moveTo>
                    <a:pt x="14" y="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1" y="3"/>
                    <a:pt x="20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4" y="2"/>
                  </a:cubicBezTo>
                  <a:close/>
                  <a:moveTo>
                    <a:pt x="17" y="24"/>
                  </a:moveTo>
                  <a:cubicBezTo>
                    <a:pt x="12" y="24"/>
                    <a:pt x="9" y="20"/>
                    <a:pt x="9" y="16"/>
                  </a:cubicBezTo>
                  <a:cubicBezTo>
                    <a:pt x="9" y="11"/>
                    <a:pt x="12" y="8"/>
                    <a:pt x="17" y="8"/>
                  </a:cubicBezTo>
                  <a:cubicBezTo>
                    <a:pt x="21" y="8"/>
                    <a:pt x="25" y="11"/>
                    <a:pt x="25" y="16"/>
                  </a:cubicBezTo>
                  <a:cubicBezTo>
                    <a:pt x="25" y="20"/>
                    <a:pt x="21" y="24"/>
                    <a:pt x="17" y="24"/>
                  </a:cubicBezTo>
                  <a:close/>
                  <a:moveTo>
                    <a:pt x="29" y="9"/>
                  </a:moveTo>
                  <a:cubicBezTo>
                    <a:pt x="28" y="9"/>
                    <a:pt x="27" y="9"/>
                    <a:pt x="27" y="8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29" y="7"/>
                    <a:pt x="30" y="7"/>
                    <a:pt x="30" y="8"/>
                  </a:cubicBezTo>
                  <a:cubicBezTo>
                    <a:pt x="30" y="9"/>
                    <a:pt x="29" y="9"/>
                    <a:pt x="29" y="9"/>
                  </a:cubicBezTo>
                  <a:close/>
                </a:path>
              </a:pathLst>
            </a:custGeom>
            <a:solidFill>
              <a:srgbClr val="ED5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763793" y="2261465"/>
            <a:ext cx="777000" cy="699300"/>
            <a:chOff x="6980238" y="2261465"/>
            <a:chExt cx="349250" cy="314325"/>
          </a:xfrm>
        </p:grpSpPr>
        <p:sp>
          <p:nvSpPr>
            <p:cNvPr id="31" name="Oval 21"/>
            <p:cNvSpPr>
              <a:spLocks noChangeArrowheads="1"/>
            </p:cNvSpPr>
            <p:nvPr/>
          </p:nvSpPr>
          <p:spPr bwMode="auto">
            <a:xfrm>
              <a:off x="7024688" y="2261465"/>
              <a:ext cx="123825" cy="111125"/>
            </a:xfrm>
            <a:prstGeom prst="ellipse">
              <a:avLst/>
            </a:prstGeom>
            <a:solidFill>
              <a:srgbClr val="DC0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6980238" y="2407515"/>
              <a:ext cx="214312" cy="168275"/>
            </a:xfrm>
            <a:custGeom>
              <a:avLst/>
              <a:gdLst>
                <a:gd name="T0" fmla="*/ 10 w 19"/>
                <a:gd name="T1" fmla="*/ 0 h 15"/>
                <a:gd name="T2" fmla="*/ 0 w 19"/>
                <a:gd name="T3" fmla="*/ 15 h 15"/>
                <a:gd name="T4" fmla="*/ 19 w 19"/>
                <a:gd name="T5" fmla="*/ 15 h 15"/>
                <a:gd name="T6" fmla="*/ 10 w 19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5">
                  <a:moveTo>
                    <a:pt x="10" y="0"/>
                  </a:moveTo>
                  <a:cubicBezTo>
                    <a:pt x="2" y="0"/>
                    <a:pt x="0" y="15"/>
                    <a:pt x="0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DC0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23"/>
            <p:cNvSpPr>
              <a:spLocks noChangeArrowheads="1"/>
            </p:cNvSpPr>
            <p:nvPr/>
          </p:nvSpPr>
          <p:spPr bwMode="auto">
            <a:xfrm>
              <a:off x="7216776" y="2339252"/>
              <a:ext cx="88900" cy="90488"/>
            </a:xfrm>
            <a:prstGeom prst="ellipse">
              <a:avLst/>
            </a:prstGeom>
            <a:solidFill>
              <a:srgbClr val="DC0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7194551" y="2451965"/>
              <a:ext cx="134937" cy="123825"/>
            </a:xfrm>
            <a:custGeom>
              <a:avLst/>
              <a:gdLst>
                <a:gd name="T0" fmla="*/ 6 w 12"/>
                <a:gd name="T1" fmla="*/ 0 h 11"/>
                <a:gd name="T2" fmla="*/ 0 w 12"/>
                <a:gd name="T3" fmla="*/ 5 h 11"/>
                <a:gd name="T4" fmla="*/ 2 w 12"/>
                <a:gd name="T5" fmla="*/ 11 h 11"/>
                <a:gd name="T6" fmla="*/ 12 w 12"/>
                <a:gd name="T7" fmla="*/ 11 h 11"/>
                <a:gd name="T8" fmla="*/ 6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1" y="8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0"/>
                    <a:pt x="6" y="0"/>
                  </a:cubicBezTo>
                  <a:close/>
                </a:path>
              </a:pathLst>
            </a:custGeom>
            <a:solidFill>
              <a:srgbClr val="DC0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Freeform 25"/>
          <p:cNvSpPr>
            <a:spLocks noEditPoints="1"/>
          </p:cNvSpPr>
          <p:nvPr/>
        </p:nvSpPr>
        <p:spPr bwMode="auto">
          <a:xfrm>
            <a:off x="7932061" y="4138273"/>
            <a:ext cx="728427" cy="678683"/>
          </a:xfrm>
          <a:custGeom>
            <a:avLst/>
            <a:gdLst>
              <a:gd name="T0" fmla="*/ 27 w 29"/>
              <a:gd name="T1" fmla="*/ 0 h 27"/>
              <a:gd name="T2" fmla="*/ 8 w 29"/>
              <a:gd name="T3" fmla="*/ 0 h 27"/>
              <a:gd name="T4" fmla="*/ 6 w 29"/>
              <a:gd name="T5" fmla="*/ 2 h 27"/>
              <a:gd name="T6" fmla="*/ 6 w 29"/>
              <a:gd name="T7" fmla="*/ 4 h 27"/>
              <a:gd name="T8" fmla="*/ 6 w 29"/>
              <a:gd name="T9" fmla="*/ 4 h 27"/>
              <a:gd name="T10" fmla="*/ 6 w 29"/>
              <a:gd name="T11" fmla="*/ 22 h 27"/>
              <a:gd name="T12" fmla="*/ 4 w 29"/>
              <a:gd name="T13" fmla="*/ 21 h 27"/>
              <a:gd name="T14" fmla="*/ 0 w 29"/>
              <a:gd name="T15" fmla="*/ 24 h 27"/>
              <a:gd name="T16" fmla="*/ 4 w 29"/>
              <a:gd name="T17" fmla="*/ 27 h 27"/>
              <a:gd name="T18" fmla="*/ 8 w 29"/>
              <a:gd name="T19" fmla="*/ 24 h 27"/>
              <a:gd name="T20" fmla="*/ 8 w 29"/>
              <a:gd name="T21" fmla="*/ 24 h 27"/>
              <a:gd name="T22" fmla="*/ 8 w 29"/>
              <a:gd name="T23" fmla="*/ 24 h 27"/>
              <a:gd name="T24" fmla="*/ 8 w 29"/>
              <a:gd name="T25" fmla="*/ 10 h 27"/>
              <a:gd name="T26" fmla="*/ 28 w 29"/>
              <a:gd name="T27" fmla="*/ 10 h 27"/>
              <a:gd name="T28" fmla="*/ 28 w 29"/>
              <a:gd name="T29" fmla="*/ 22 h 27"/>
              <a:gd name="T30" fmla="*/ 25 w 29"/>
              <a:gd name="T31" fmla="*/ 21 h 27"/>
              <a:gd name="T32" fmla="*/ 21 w 29"/>
              <a:gd name="T33" fmla="*/ 24 h 27"/>
              <a:gd name="T34" fmla="*/ 25 w 29"/>
              <a:gd name="T35" fmla="*/ 27 h 27"/>
              <a:gd name="T36" fmla="*/ 29 w 29"/>
              <a:gd name="T37" fmla="*/ 24 h 27"/>
              <a:gd name="T38" fmla="*/ 29 w 29"/>
              <a:gd name="T39" fmla="*/ 24 h 27"/>
              <a:gd name="T40" fmla="*/ 29 w 29"/>
              <a:gd name="T41" fmla="*/ 24 h 27"/>
              <a:gd name="T42" fmla="*/ 29 w 29"/>
              <a:gd name="T43" fmla="*/ 4 h 27"/>
              <a:gd name="T44" fmla="*/ 29 w 29"/>
              <a:gd name="T45" fmla="*/ 4 h 27"/>
              <a:gd name="T46" fmla="*/ 29 w 29"/>
              <a:gd name="T47" fmla="*/ 2 h 27"/>
              <a:gd name="T48" fmla="*/ 27 w 29"/>
              <a:gd name="T49" fmla="*/ 0 h 27"/>
              <a:gd name="T50" fmla="*/ 8 w 29"/>
              <a:gd name="T51" fmla="*/ 8 h 27"/>
              <a:gd name="T52" fmla="*/ 8 w 29"/>
              <a:gd name="T53" fmla="*/ 6 h 27"/>
              <a:gd name="T54" fmla="*/ 8 w 29"/>
              <a:gd name="T55" fmla="*/ 6 h 27"/>
              <a:gd name="T56" fmla="*/ 27 w 29"/>
              <a:gd name="T57" fmla="*/ 6 h 27"/>
              <a:gd name="T58" fmla="*/ 28 w 29"/>
              <a:gd name="T59" fmla="*/ 6 h 27"/>
              <a:gd name="T60" fmla="*/ 28 w 29"/>
              <a:gd name="T61" fmla="*/ 8 h 27"/>
              <a:gd name="T62" fmla="*/ 8 w 29"/>
              <a:gd name="T63" fmla="*/ 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" h="27">
                <a:moveTo>
                  <a:pt x="27" y="0"/>
                </a:moveTo>
                <a:cubicBezTo>
                  <a:pt x="8" y="0"/>
                  <a:pt x="8" y="0"/>
                  <a:pt x="8" y="0"/>
                </a:cubicBezTo>
                <a:cubicBezTo>
                  <a:pt x="7" y="0"/>
                  <a:pt x="6" y="1"/>
                  <a:pt x="6" y="2"/>
                </a:cubicBezTo>
                <a:cubicBezTo>
                  <a:pt x="6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6" y="22"/>
                  <a:pt x="6" y="22"/>
                  <a:pt x="6" y="22"/>
                </a:cubicBezTo>
                <a:cubicBezTo>
                  <a:pt x="5" y="21"/>
                  <a:pt x="5" y="21"/>
                  <a:pt x="4" y="21"/>
                </a:cubicBezTo>
                <a:cubicBezTo>
                  <a:pt x="1" y="21"/>
                  <a:pt x="0" y="23"/>
                  <a:pt x="0" y="24"/>
                </a:cubicBezTo>
                <a:cubicBezTo>
                  <a:pt x="0" y="26"/>
                  <a:pt x="1" y="27"/>
                  <a:pt x="4" y="27"/>
                </a:cubicBezTo>
                <a:cubicBezTo>
                  <a:pt x="6" y="27"/>
                  <a:pt x="8" y="26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0"/>
                  <a:pt x="8" y="10"/>
                  <a:pt x="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22"/>
                  <a:pt x="28" y="22"/>
                  <a:pt x="28" y="22"/>
                </a:cubicBezTo>
                <a:cubicBezTo>
                  <a:pt x="27" y="21"/>
                  <a:pt x="26" y="21"/>
                  <a:pt x="25" y="21"/>
                </a:cubicBezTo>
                <a:cubicBezTo>
                  <a:pt x="23" y="21"/>
                  <a:pt x="21" y="23"/>
                  <a:pt x="21" y="24"/>
                </a:cubicBezTo>
                <a:cubicBezTo>
                  <a:pt x="21" y="26"/>
                  <a:pt x="23" y="27"/>
                  <a:pt x="25" y="27"/>
                </a:cubicBezTo>
                <a:cubicBezTo>
                  <a:pt x="27" y="27"/>
                  <a:pt x="29" y="26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8" y="0"/>
                  <a:pt x="27" y="0"/>
                </a:cubicBezTo>
                <a:close/>
                <a:moveTo>
                  <a:pt x="8" y="8"/>
                </a:move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7" y="6"/>
                  <a:pt x="28" y="6"/>
                </a:cubicBezTo>
                <a:cubicBezTo>
                  <a:pt x="28" y="8"/>
                  <a:pt x="28" y="8"/>
                  <a:pt x="28" y="8"/>
                </a:cubicBezTo>
                <a:lnTo>
                  <a:pt x="8" y="8"/>
                </a:lnTo>
                <a:close/>
              </a:path>
            </a:pathLst>
          </a:custGeom>
          <a:solidFill>
            <a:srgbClr val="256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9843858" y="2933214"/>
            <a:ext cx="815500" cy="815502"/>
            <a:chOff x="10050463" y="2969490"/>
            <a:chExt cx="382587" cy="382588"/>
          </a:xfrm>
        </p:grpSpPr>
        <p:sp>
          <p:nvSpPr>
            <p:cNvPr id="69" name="Freeform 26"/>
            <p:cNvSpPr>
              <a:spLocks noEditPoints="1"/>
            </p:cNvSpPr>
            <p:nvPr/>
          </p:nvSpPr>
          <p:spPr bwMode="auto">
            <a:xfrm>
              <a:off x="10050463" y="2969490"/>
              <a:ext cx="382587" cy="382588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31 h 34"/>
                <a:gd name="T12" fmla="*/ 2 w 34"/>
                <a:gd name="T13" fmla="*/ 17 h 34"/>
                <a:gd name="T14" fmla="*/ 17 w 34"/>
                <a:gd name="T15" fmla="*/ 2 h 34"/>
                <a:gd name="T16" fmla="*/ 31 w 34"/>
                <a:gd name="T17" fmla="*/ 17 h 34"/>
                <a:gd name="T18" fmla="*/ 17 w 34"/>
                <a:gd name="T19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close/>
                  <a:moveTo>
                    <a:pt x="17" y="31"/>
                  </a:moveTo>
                  <a:cubicBezTo>
                    <a:pt x="9" y="31"/>
                    <a:pt x="2" y="25"/>
                    <a:pt x="2" y="17"/>
                  </a:cubicBezTo>
                  <a:cubicBezTo>
                    <a:pt x="2" y="9"/>
                    <a:pt x="9" y="2"/>
                    <a:pt x="17" y="2"/>
                  </a:cubicBezTo>
                  <a:cubicBezTo>
                    <a:pt x="25" y="2"/>
                    <a:pt x="31" y="9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lose/>
                </a:path>
              </a:pathLst>
            </a:custGeom>
            <a:solidFill>
              <a:srgbClr val="0B3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"/>
            <p:cNvSpPr>
              <a:spLocks noEditPoints="1"/>
            </p:cNvSpPr>
            <p:nvPr/>
          </p:nvSpPr>
          <p:spPr bwMode="auto">
            <a:xfrm>
              <a:off x="10094913" y="3013940"/>
              <a:ext cx="293687" cy="282575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3 h 25"/>
                <a:gd name="T4" fmla="*/ 13 w 26"/>
                <a:gd name="T5" fmla="*/ 25 h 25"/>
                <a:gd name="T6" fmla="*/ 26 w 26"/>
                <a:gd name="T7" fmla="*/ 13 h 25"/>
                <a:gd name="T8" fmla="*/ 13 w 26"/>
                <a:gd name="T9" fmla="*/ 0 h 25"/>
                <a:gd name="T10" fmla="*/ 21 w 26"/>
                <a:gd name="T11" fmla="*/ 14 h 25"/>
                <a:gd name="T12" fmla="*/ 12 w 26"/>
                <a:gd name="T13" fmla="*/ 14 h 25"/>
                <a:gd name="T14" fmla="*/ 12 w 26"/>
                <a:gd name="T15" fmla="*/ 3 h 25"/>
                <a:gd name="T16" fmla="*/ 14 w 26"/>
                <a:gd name="T17" fmla="*/ 3 h 25"/>
                <a:gd name="T18" fmla="*/ 14 w 26"/>
                <a:gd name="T19" fmla="*/ 12 h 25"/>
                <a:gd name="T20" fmla="*/ 21 w 26"/>
                <a:gd name="T21" fmla="*/ 12 h 25"/>
                <a:gd name="T22" fmla="*/ 21 w 26"/>
                <a:gd name="T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21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1" y="12"/>
                    <a:pt x="21" y="12"/>
                    <a:pt x="21" y="12"/>
                  </a:cubicBezTo>
                  <a:lnTo>
                    <a:pt x="21" y="14"/>
                  </a:lnTo>
                  <a:close/>
                </a:path>
              </a:pathLst>
            </a:custGeom>
            <a:solidFill>
              <a:srgbClr val="0B3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813675" y="157950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13675" y="734930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647363" y="766179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647363" y="1343159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868072" y="5404784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68072" y="598176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00878" y="5735238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900878" y="6312218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940215" y="4689154"/>
            <a:ext cx="40967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凹形微立体为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63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5"/>
          <p:cNvSpPr>
            <a:spLocks noChangeArrowheads="1"/>
          </p:cNvSpPr>
          <p:nvPr/>
        </p:nvSpPr>
        <p:spPr bwMode="auto">
          <a:xfrm>
            <a:off x="6098971" y="0"/>
            <a:ext cx="6096204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并列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40967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文字位置根据排版灵活调整。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9110663" y="1581151"/>
            <a:ext cx="1027112" cy="1655763"/>
          </a:xfrm>
          <a:custGeom>
            <a:avLst/>
            <a:gdLst>
              <a:gd name="T0" fmla="*/ 647 w 647"/>
              <a:gd name="T1" fmla="*/ 0 h 1043"/>
              <a:gd name="T2" fmla="*/ 0 w 647"/>
              <a:gd name="T3" fmla="*/ 290 h 1043"/>
              <a:gd name="T4" fmla="*/ 0 w 647"/>
              <a:gd name="T5" fmla="*/ 1043 h 1043"/>
              <a:gd name="T6" fmla="*/ 647 w 647"/>
              <a:gd name="T7" fmla="*/ 396 h 1043"/>
              <a:gd name="T8" fmla="*/ 647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647" y="0"/>
                </a:moveTo>
                <a:lnTo>
                  <a:pt x="0" y="290"/>
                </a:lnTo>
                <a:lnTo>
                  <a:pt x="0" y="1043"/>
                </a:lnTo>
                <a:lnTo>
                  <a:pt x="647" y="396"/>
                </a:lnTo>
                <a:lnTo>
                  <a:pt x="647" y="0"/>
                </a:lnTo>
                <a:close/>
              </a:path>
            </a:pathLst>
          </a:custGeom>
          <a:solidFill>
            <a:srgbClr val="F49C1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9110663" y="1581151"/>
            <a:ext cx="1027112" cy="1655763"/>
          </a:xfrm>
          <a:custGeom>
            <a:avLst/>
            <a:gdLst>
              <a:gd name="T0" fmla="*/ 647 w 647"/>
              <a:gd name="T1" fmla="*/ 0 h 1043"/>
              <a:gd name="T2" fmla="*/ 0 w 647"/>
              <a:gd name="T3" fmla="*/ 290 h 1043"/>
              <a:gd name="T4" fmla="*/ 0 w 647"/>
              <a:gd name="T5" fmla="*/ 1043 h 1043"/>
              <a:gd name="T6" fmla="*/ 647 w 647"/>
              <a:gd name="T7" fmla="*/ 396 h 1043"/>
              <a:gd name="T8" fmla="*/ 647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647" y="0"/>
                </a:moveTo>
                <a:lnTo>
                  <a:pt x="0" y="290"/>
                </a:lnTo>
                <a:lnTo>
                  <a:pt x="0" y="1043"/>
                </a:lnTo>
                <a:lnTo>
                  <a:pt x="647" y="396"/>
                </a:lnTo>
                <a:lnTo>
                  <a:pt x="6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83550" y="1581151"/>
            <a:ext cx="1027112" cy="1655763"/>
          </a:xfrm>
          <a:custGeom>
            <a:avLst/>
            <a:gdLst>
              <a:gd name="T0" fmla="*/ 0 w 647"/>
              <a:gd name="T1" fmla="*/ 0 h 1043"/>
              <a:gd name="T2" fmla="*/ 647 w 647"/>
              <a:gd name="T3" fmla="*/ 290 h 1043"/>
              <a:gd name="T4" fmla="*/ 647 w 647"/>
              <a:gd name="T5" fmla="*/ 1043 h 1043"/>
              <a:gd name="T6" fmla="*/ 0 w 647"/>
              <a:gd name="T7" fmla="*/ 396 h 1043"/>
              <a:gd name="T8" fmla="*/ 0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0" y="0"/>
                </a:moveTo>
                <a:lnTo>
                  <a:pt x="647" y="290"/>
                </a:lnTo>
                <a:lnTo>
                  <a:pt x="647" y="1043"/>
                </a:lnTo>
                <a:lnTo>
                  <a:pt x="0" y="396"/>
                </a:lnTo>
                <a:lnTo>
                  <a:pt x="0" y="0"/>
                </a:lnTo>
                <a:close/>
              </a:path>
            </a:pathLst>
          </a:custGeom>
          <a:solidFill>
            <a:srgbClr val="F6AC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8083550" y="1581151"/>
            <a:ext cx="1027112" cy="1655763"/>
          </a:xfrm>
          <a:custGeom>
            <a:avLst/>
            <a:gdLst>
              <a:gd name="T0" fmla="*/ 0 w 647"/>
              <a:gd name="T1" fmla="*/ 0 h 1043"/>
              <a:gd name="T2" fmla="*/ 647 w 647"/>
              <a:gd name="T3" fmla="*/ 290 h 1043"/>
              <a:gd name="T4" fmla="*/ 647 w 647"/>
              <a:gd name="T5" fmla="*/ 1043 h 1043"/>
              <a:gd name="T6" fmla="*/ 0 w 647"/>
              <a:gd name="T7" fmla="*/ 396 h 1043"/>
              <a:gd name="T8" fmla="*/ 0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0" y="0"/>
                </a:moveTo>
                <a:lnTo>
                  <a:pt x="647" y="290"/>
                </a:lnTo>
                <a:lnTo>
                  <a:pt x="647" y="1043"/>
                </a:lnTo>
                <a:lnTo>
                  <a:pt x="0" y="39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9269413" y="3395663"/>
            <a:ext cx="1651000" cy="1027113"/>
          </a:xfrm>
          <a:custGeom>
            <a:avLst/>
            <a:gdLst>
              <a:gd name="T0" fmla="*/ 1040 w 1040"/>
              <a:gd name="T1" fmla="*/ 647 h 647"/>
              <a:gd name="T2" fmla="*/ 753 w 1040"/>
              <a:gd name="T3" fmla="*/ 0 h 647"/>
              <a:gd name="T4" fmla="*/ 0 w 1040"/>
              <a:gd name="T5" fmla="*/ 0 h 647"/>
              <a:gd name="T6" fmla="*/ 647 w 1040"/>
              <a:gd name="T7" fmla="*/ 647 h 647"/>
              <a:gd name="T8" fmla="*/ 104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1040" y="647"/>
                </a:moveTo>
                <a:lnTo>
                  <a:pt x="753" y="0"/>
                </a:lnTo>
                <a:lnTo>
                  <a:pt x="0" y="0"/>
                </a:lnTo>
                <a:lnTo>
                  <a:pt x="647" y="647"/>
                </a:lnTo>
                <a:lnTo>
                  <a:pt x="1040" y="647"/>
                </a:lnTo>
                <a:close/>
              </a:path>
            </a:pathLst>
          </a:custGeom>
          <a:solidFill>
            <a:srgbClr val="2AA1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9269413" y="3395663"/>
            <a:ext cx="1651000" cy="1027113"/>
          </a:xfrm>
          <a:custGeom>
            <a:avLst/>
            <a:gdLst>
              <a:gd name="T0" fmla="*/ 1040 w 1040"/>
              <a:gd name="T1" fmla="*/ 647 h 647"/>
              <a:gd name="T2" fmla="*/ 753 w 1040"/>
              <a:gd name="T3" fmla="*/ 0 h 647"/>
              <a:gd name="T4" fmla="*/ 0 w 1040"/>
              <a:gd name="T5" fmla="*/ 0 h 647"/>
              <a:gd name="T6" fmla="*/ 647 w 1040"/>
              <a:gd name="T7" fmla="*/ 647 h 647"/>
              <a:gd name="T8" fmla="*/ 104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1040" y="647"/>
                </a:moveTo>
                <a:lnTo>
                  <a:pt x="753" y="0"/>
                </a:lnTo>
                <a:lnTo>
                  <a:pt x="0" y="0"/>
                </a:lnTo>
                <a:lnTo>
                  <a:pt x="647" y="647"/>
                </a:lnTo>
                <a:lnTo>
                  <a:pt x="104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9269413" y="2363788"/>
            <a:ext cx="1651000" cy="1031875"/>
          </a:xfrm>
          <a:custGeom>
            <a:avLst/>
            <a:gdLst>
              <a:gd name="T0" fmla="*/ 1040 w 1040"/>
              <a:gd name="T1" fmla="*/ 0 h 650"/>
              <a:gd name="T2" fmla="*/ 753 w 1040"/>
              <a:gd name="T3" fmla="*/ 650 h 650"/>
              <a:gd name="T4" fmla="*/ 0 w 1040"/>
              <a:gd name="T5" fmla="*/ 650 h 650"/>
              <a:gd name="T6" fmla="*/ 647 w 1040"/>
              <a:gd name="T7" fmla="*/ 0 h 650"/>
              <a:gd name="T8" fmla="*/ 1040 w 1040"/>
              <a:gd name="T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50">
                <a:moveTo>
                  <a:pt x="1040" y="0"/>
                </a:moveTo>
                <a:lnTo>
                  <a:pt x="753" y="650"/>
                </a:lnTo>
                <a:lnTo>
                  <a:pt x="0" y="650"/>
                </a:lnTo>
                <a:lnTo>
                  <a:pt x="647" y="0"/>
                </a:lnTo>
                <a:lnTo>
                  <a:pt x="1040" y="0"/>
                </a:lnTo>
                <a:close/>
              </a:path>
            </a:pathLst>
          </a:custGeom>
          <a:solidFill>
            <a:srgbClr val="4BAE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269413" y="2363788"/>
            <a:ext cx="1651000" cy="1031875"/>
          </a:xfrm>
          <a:custGeom>
            <a:avLst/>
            <a:gdLst>
              <a:gd name="T0" fmla="*/ 1040 w 1040"/>
              <a:gd name="T1" fmla="*/ 0 h 650"/>
              <a:gd name="T2" fmla="*/ 753 w 1040"/>
              <a:gd name="T3" fmla="*/ 650 h 650"/>
              <a:gd name="T4" fmla="*/ 0 w 1040"/>
              <a:gd name="T5" fmla="*/ 650 h 650"/>
              <a:gd name="T6" fmla="*/ 647 w 1040"/>
              <a:gd name="T7" fmla="*/ 0 h 650"/>
              <a:gd name="T8" fmla="*/ 1040 w 1040"/>
              <a:gd name="T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50">
                <a:moveTo>
                  <a:pt x="1040" y="0"/>
                </a:moveTo>
                <a:lnTo>
                  <a:pt x="753" y="650"/>
                </a:lnTo>
                <a:lnTo>
                  <a:pt x="0" y="650"/>
                </a:lnTo>
                <a:lnTo>
                  <a:pt x="647" y="0"/>
                </a:lnTo>
                <a:lnTo>
                  <a:pt x="10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8083550" y="3551238"/>
            <a:ext cx="1027112" cy="1654175"/>
          </a:xfrm>
          <a:custGeom>
            <a:avLst/>
            <a:gdLst>
              <a:gd name="T0" fmla="*/ 0 w 647"/>
              <a:gd name="T1" fmla="*/ 1042 h 1042"/>
              <a:gd name="T2" fmla="*/ 647 w 647"/>
              <a:gd name="T3" fmla="*/ 752 h 1042"/>
              <a:gd name="T4" fmla="*/ 647 w 647"/>
              <a:gd name="T5" fmla="*/ 0 h 1042"/>
              <a:gd name="T6" fmla="*/ 0 w 647"/>
              <a:gd name="T7" fmla="*/ 649 h 1042"/>
              <a:gd name="T8" fmla="*/ 0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0" y="1042"/>
                </a:moveTo>
                <a:lnTo>
                  <a:pt x="647" y="752"/>
                </a:lnTo>
                <a:lnTo>
                  <a:pt x="647" y="0"/>
                </a:lnTo>
                <a:lnTo>
                  <a:pt x="0" y="649"/>
                </a:lnTo>
                <a:lnTo>
                  <a:pt x="0" y="104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083550" y="3551238"/>
            <a:ext cx="1027112" cy="1654175"/>
          </a:xfrm>
          <a:custGeom>
            <a:avLst/>
            <a:gdLst>
              <a:gd name="T0" fmla="*/ 0 w 647"/>
              <a:gd name="T1" fmla="*/ 1042 h 1042"/>
              <a:gd name="T2" fmla="*/ 647 w 647"/>
              <a:gd name="T3" fmla="*/ 752 h 1042"/>
              <a:gd name="T4" fmla="*/ 647 w 647"/>
              <a:gd name="T5" fmla="*/ 0 h 1042"/>
              <a:gd name="T6" fmla="*/ 0 w 647"/>
              <a:gd name="T7" fmla="*/ 649 h 1042"/>
              <a:gd name="T8" fmla="*/ 0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0" y="1042"/>
                </a:moveTo>
                <a:lnTo>
                  <a:pt x="647" y="752"/>
                </a:lnTo>
                <a:lnTo>
                  <a:pt x="647" y="0"/>
                </a:lnTo>
                <a:lnTo>
                  <a:pt x="0" y="649"/>
                </a:lnTo>
                <a:lnTo>
                  <a:pt x="0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9110663" y="3551238"/>
            <a:ext cx="1027112" cy="1654175"/>
          </a:xfrm>
          <a:custGeom>
            <a:avLst/>
            <a:gdLst>
              <a:gd name="T0" fmla="*/ 647 w 647"/>
              <a:gd name="T1" fmla="*/ 1042 h 1042"/>
              <a:gd name="T2" fmla="*/ 0 w 647"/>
              <a:gd name="T3" fmla="*/ 752 h 1042"/>
              <a:gd name="T4" fmla="*/ 0 w 647"/>
              <a:gd name="T5" fmla="*/ 0 h 1042"/>
              <a:gd name="T6" fmla="*/ 647 w 647"/>
              <a:gd name="T7" fmla="*/ 649 h 1042"/>
              <a:gd name="T8" fmla="*/ 647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647" y="1042"/>
                </a:moveTo>
                <a:lnTo>
                  <a:pt x="0" y="752"/>
                </a:lnTo>
                <a:lnTo>
                  <a:pt x="0" y="0"/>
                </a:lnTo>
                <a:lnTo>
                  <a:pt x="647" y="649"/>
                </a:lnTo>
                <a:lnTo>
                  <a:pt x="647" y="1042"/>
                </a:lnTo>
                <a:close/>
              </a:path>
            </a:pathLst>
          </a:cu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9110663" y="3551238"/>
            <a:ext cx="1027112" cy="1654175"/>
          </a:xfrm>
          <a:custGeom>
            <a:avLst/>
            <a:gdLst>
              <a:gd name="T0" fmla="*/ 647 w 647"/>
              <a:gd name="T1" fmla="*/ 1042 h 1042"/>
              <a:gd name="T2" fmla="*/ 0 w 647"/>
              <a:gd name="T3" fmla="*/ 752 h 1042"/>
              <a:gd name="T4" fmla="*/ 0 w 647"/>
              <a:gd name="T5" fmla="*/ 0 h 1042"/>
              <a:gd name="T6" fmla="*/ 647 w 647"/>
              <a:gd name="T7" fmla="*/ 649 h 1042"/>
              <a:gd name="T8" fmla="*/ 647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647" y="1042"/>
                </a:moveTo>
                <a:lnTo>
                  <a:pt x="0" y="752"/>
                </a:lnTo>
                <a:lnTo>
                  <a:pt x="0" y="0"/>
                </a:lnTo>
                <a:lnTo>
                  <a:pt x="647" y="649"/>
                </a:lnTo>
                <a:lnTo>
                  <a:pt x="647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7300913" y="2363788"/>
            <a:ext cx="1651000" cy="1031875"/>
          </a:xfrm>
          <a:custGeom>
            <a:avLst/>
            <a:gdLst>
              <a:gd name="T0" fmla="*/ 0 w 1040"/>
              <a:gd name="T1" fmla="*/ 0 h 650"/>
              <a:gd name="T2" fmla="*/ 287 w 1040"/>
              <a:gd name="T3" fmla="*/ 650 h 650"/>
              <a:gd name="T4" fmla="*/ 1040 w 1040"/>
              <a:gd name="T5" fmla="*/ 650 h 650"/>
              <a:gd name="T6" fmla="*/ 393 w 1040"/>
              <a:gd name="T7" fmla="*/ 0 h 650"/>
              <a:gd name="T8" fmla="*/ 0 w 1040"/>
              <a:gd name="T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50">
                <a:moveTo>
                  <a:pt x="0" y="0"/>
                </a:moveTo>
                <a:lnTo>
                  <a:pt x="287" y="650"/>
                </a:lnTo>
                <a:lnTo>
                  <a:pt x="1040" y="650"/>
                </a:lnTo>
                <a:lnTo>
                  <a:pt x="393" y="0"/>
                </a:lnTo>
                <a:lnTo>
                  <a:pt x="0" y="0"/>
                </a:lnTo>
                <a:close/>
              </a:path>
            </a:pathLst>
          </a:custGeom>
          <a:solidFill>
            <a:srgbClr val="F369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7300913" y="2363788"/>
            <a:ext cx="1651000" cy="1031875"/>
          </a:xfrm>
          <a:custGeom>
            <a:avLst/>
            <a:gdLst>
              <a:gd name="T0" fmla="*/ 0 w 1040"/>
              <a:gd name="T1" fmla="*/ 0 h 650"/>
              <a:gd name="T2" fmla="*/ 287 w 1040"/>
              <a:gd name="T3" fmla="*/ 650 h 650"/>
              <a:gd name="T4" fmla="*/ 1040 w 1040"/>
              <a:gd name="T5" fmla="*/ 650 h 650"/>
              <a:gd name="T6" fmla="*/ 393 w 1040"/>
              <a:gd name="T7" fmla="*/ 0 h 650"/>
              <a:gd name="T8" fmla="*/ 0 w 1040"/>
              <a:gd name="T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50">
                <a:moveTo>
                  <a:pt x="0" y="0"/>
                </a:moveTo>
                <a:lnTo>
                  <a:pt x="287" y="650"/>
                </a:lnTo>
                <a:lnTo>
                  <a:pt x="1040" y="650"/>
                </a:lnTo>
                <a:lnTo>
                  <a:pt x="39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7300913" y="3395663"/>
            <a:ext cx="1651000" cy="1027113"/>
          </a:xfrm>
          <a:custGeom>
            <a:avLst/>
            <a:gdLst>
              <a:gd name="T0" fmla="*/ 0 w 1040"/>
              <a:gd name="T1" fmla="*/ 647 h 647"/>
              <a:gd name="T2" fmla="*/ 287 w 1040"/>
              <a:gd name="T3" fmla="*/ 0 h 647"/>
              <a:gd name="T4" fmla="*/ 1040 w 1040"/>
              <a:gd name="T5" fmla="*/ 0 h 647"/>
              <a:gd name="T6" fmla="*/ 393 w 1040"/>
              <a:gd name="T7" fmla="*/ 647 h 647"/>
              <a:gd name="T8" fmla="*/ 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0" y="647"/>
                </a:moveTo>
                <a:lnTo>
                  <a:pt x="287" y="0"/>
                </a:lnTo>
                <a:lnTo>
                  <a:pt x="1040" y="0"/>
                </a:lnTo>
                <a:lnTo>
                  <a:pt x="393" y="647"/>
                </a:lnTo>
                <a:lnTo>
                  <a:pt x="0" y="647"/>
                </a:lnTo>
                <a:close/>
              </a:path>
            </a:pathLst>
          </a:custGeom>
          <a:solidFill>
            <a:srgbClr val="F046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300913" y="3395663"/>
            <a:ext cx="1651000" cy="1027113"/>
          </a:xfrm>
          <a:custGeom>
            <a:avLst/>
            <a:gdLst>
              <a:gd name="T0" fmla="*/ 0 w 1040"/>
              <a:gd name="T1" fmla="*/ 647 h 647"/>
              <a:gd name="T2" fmla="*/ 287 w 1040"/>
              <a:gd name="T3" fmla="*/ 0 h 647"/>
              <a:gd name="T4" fmla="*/ 1040 w 1040"/>
              <a:gd name="T5" fmla="*/ 0 h 647"/>
              <a:gd name="T6" fmla="*/ 393 w 1040"/>
              <a:gd name="T7" fmla="*/ 647 h 647"/>
              <a:gd name="T8" fmla="*/ 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0" y="647"/>
                </a:moveTo>
                <a:lnTo>
                  <a:pt x="287" y="0"/>
                </a:lnTo>
                <a:lnTo>
                  <a:pt x="1040" y="0"/>
                </a:lnTo>
                <a:lnTo>
                  <a:pt x="393" y="647"/>
                </a:lnTo>
                <a:lnTo>
                  <a:pt x="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8145463" y="1722438"/>
            <a:ext cx="2054225" cy="1655763"/>
          </a:xfrm>
          <a:custGeom>
            <a:avLst/>
            <a:gdLst>
              <a:gd name="T0" fmla="*/ 1294 w 1294"/>
              <a:gd name="T1" fmla="*/ 0 h 1043"/>
              <a:gd name="T2" fmla="*/ 1255 w 1294"/>
              <a:gd name="T3" fmla="*/ 20 h 1043"/>
              <a:gd name="T4" fmla="*/ 1255 w 1294"/>
              <a:gd name="T5" fmla="*/ 307 h 1043"/>
              <a:gd name="T6" fmla="*/ 608 w 1294"/>
              <a:gd name="T7" fmla="*/ 954 h 1043"/>
              <a:gd name="T8" fmla="*/ 0 w 1294"/>
              <a:gd name="T9" fmla="*/ 346 h 1043"/>
              <a:gd name="T10" fmla="*/ 0 w 1294"/>
              <a:gd name="T11" fmla="*/ 396 h 1043"/>
              <a:gd name="T12" fmla="*/ 647 w 1294"/>
              <a:gd name="T13" fmla="*/ 1043 h 1043"/>
              <a:gd name="T14" fmla="*/ 1294 w 1294"/>
              <a:gd name="T15" fmla="*/ 396 h 1043"/>
              <a:gd name="T16" fmla="*/ 1294 w 1294"/>
              <a:gd name="T17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043">
                <a:moveTo>
                  <a:pt x="1294" y="0"/>
                </a:moveTo>
                <a:lnTo>
                  <a:pt x="1255" y="20"/>
                </a:lnTo>
                <a:lnTo>
                  <a:pt x="1255" y="307"/>
                </a:lnTo>
                <a:lnTo>
                  <a:pt x="608" y="954"/>
                </a:lnTo>
                <a:lnTo>
                  <a:pt x="0" y="346"/>
                </a:lnTo>
                <a:lnTo>
                  <a:pt x="0" y="396"/>
                </a:lnTo>
                <a:lnTo>
                  <a:pt x="647" y="1043"/>
                </a:lnTo>
                <a:lnTo>
                  <a:pt x="1294" y="396"/>
                </a:lnTo>
                <a:lnTo>
                  <a:pt x="1294" y="0"/>
                </a:lnTo>
                <a:close/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8145463" y="1722438"/>
            <a:ext cx="2054225" cy="1655763"/>
          </a:xfrm>
          <a:custGeom>
            <a:avLst/>
            <a:gdLst>
              <a:gd name="T0" fmla="*/ 1294 w 1294"/>
              <a:gd name="T1" fmla="*/ 0 h 1043"/>
              <a:gd name="T2" fmla="*/ 1255 w 1294"/>
              <a:gd name="T3" fmla="*/ 20 h 1043"/>
              <a:gd name="T4" fmla="*/ 1255 w 1294"/>
              <a:gd name="T5" fmla="*/ 307 h 1043"/>
              <a:gd name="T6" fmla="*/ 608 w 1294"/>
              <a:gd name="T7" fmla="*/ 954 h 1043"/>
              <a:gd name="T8" fmla="*/ 0 w 1294"/>
              <a:gd name="T9" fmla="*/ 346 h 1043"/>
              <a:gd name="T10" fmla="*/ 0 w 1294"/>
              <a:gd name="T11" fmla="*/ 396 h 1043"/>
              <a:gd name="T12" fmla="*/ 647 w 1294"/>
              <a:gd name="T13" fmla="*/ 1043 h 1043"/>
              <a:gd name="T14" fmla="*/ 1294 w 1294"/>
              <a:gd name="T15" fmla="*/ 396 h 1043"/>
              <a:gd name="T16" fmla="*/ 1294 w 1294"/>
              <a:gd name="T17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043">
                <a:moveTo>
                  <a:pt x="1294" y="0"/>
                </a:moveTo>
                <a:lnTo>
                  <a:pt x="1255" y="20"/>
                </a:lnTo>
                <a:lnTo>
                  <a:pt x="1255" y="307"/>
                </a:lnTo>
                <a:lnTo>
                  <a:pt x="608" y="954"/>
                </a:lnTo>
                <a:lnTo>
                  <a:pt x="0" y="346"/>
                </a:lnTo>
                <a:lnTo>
                  <a:pt x="0" y="396"/>
                </a:lnTo>
                <a:lnTo>
                  <a:pt x="647" y="1043"/>
                </a:lnTo>
                <a:lnTo>
                  <a:pt x="1294" y="396"/>
                </a:lnTo>
                <a:lnTo>
                  <a:pt x="129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0464800" y="2506663"/>
            <a:ext cx="517525" cy="1027113"/>
          </a:xfrm>
          <a:custGeom>
            <a:avLst/>
            <a:gdLst>
              <a:gd name="T0" fmla="*/ 326 w 326"/>
              <a:gd name="T1" fmla="*/ 0 h 647"/>
              <a:gd name="T2" fmla="*/ 248 w 326"/>
              <a:gd name="T3" fmla="*/ 0 h 647"/>
              <a:gd name="T4" fmla="*/ 0 w 326"/>
              <a:gd name="T5" fmla="*/ 560 h 647"/>
              <a:gd name="T6" fmla="*/ 39 w 326"/>
              <a:gd name="T7" fmla="*/ 647 h 647"/>
              <a:gd name="T8" fmla="*/ 326 w 326"/>
              <a:gd name="T9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" h="647">
                <a:moveTo>
                  <a:pt x="326" y="0"/>
                </a:moveTo>
                <a:lnTo>
                  <a:pt x="248" y="0"/>
                </a:lnTo>
                <a:lnTo>
                  <a:pt x="0" y="560"/>
                </a:lnTo>
                <a:lnTo>
                  <a:pt x="39" y="647"/>
                </a:lnTo>
                <a:lnTo>
                  <a:pt x="326" y="0"/>
                </a:lnTo>
                <a:close/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0464800" y="2506663"/>
            <a:ext cx="517525" cy="1027113"/>
          </a:xfrm>
          <a:custGeom>
            <a:avLst/>
            <a:gdLst>
              <a:gd name="T0" fmla="*/ 326 w 326"/>
              <a:gd name="T1" fmla="*/ 0 h 647"/>
              <a:gd name="T2" fmla="*/ 248 w 326"/>
              <a:gd name="T3" fmla="*/ 0 h 647"/>
              <a:gd name="T4" fmla="*/ 0 w 326"/>
              <a:gd name="T5" fmla="*/ 560 h 647"/>
              <a:gd name="T6" fmla="*/ 39 w 326"/>
              <a:gd name="T7" fmla="*/ 647 h 647"/>
              <a:gd name="T8" fmla="*/ 326 w 326"/>
              <a:gd name="T9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" h="647">
                <a:moveTo>
                  <a:pt x="326" y="0"/>
                </a:moveTo>
                <a:lnTo>
                  <a:pt x="248" y="0"/>
                </a:lnTo>
                <a:lnTo>
                  <a:pt x="0" y="560"/>
                </a:lnTo>
                <a:lnTo>
                  <a:pt x="39" y="647"/>
                </a:lnTo>
                <a:lnTo>
                  <a:pt x="32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 noEditPoints="1"/>
          </p:cNvSpPr>
          <p:nvPr/>
        </p:nvSpPr>
        <p:spPr bwMode="auto">
          <a:xfrm>
            <a:off x="7362825" y="2506663"/>
            <a:ext cx="3619500" cy="2057400"/>
          </a:xfrm>
          <a:custGeom>
            <a:avLst/>
            <a:gdLst>
              <a:gd name="T0" fmla="*/ 1265 w 2280"/>
              <a:gd name="T1" fmla="*/ 624 h 1296"/>
              <a:gd name="T2" fmla="*/ 1240 w 2280"/>
              <a:gd name="T3" fmla="*/ 649 h 1296"/>
              <a:gd name="T4" fmla="*/ 1887 w 2280"/>
              <a:gd name="T5" fmla="*/ 1296 h 1296"/>
              <a:gd name="T6" fmla="*/ 2280 w 2280"/>
              <a:gd name="T7" fmla="*/ 1296 h 1296"/>
              <a:gd name="T8" fmla="*/ 2241 w 2280"/>
              <a:gd name="T9" fmla="*/ 1207 h 1296"/>
              <a:gd name="T10" fmla="*/ 1848 w 2280"/>
              <a:gd name="T11" fmla="*/ 1207 h 1296"/>
              <a:gd name="T12" fmla="*/ 1265 w 2280"/>
              <a:gd name="T13" fmla="*/ 624 h 1296"/>
              <a:gd name="T14" fmla="*/ 975 w 2280"/>
              <a:gd name="T15" fmla="*/ 585 h 1296"/>
              <a:gd name="T16" fmla="*/ 354 w 2280"/>
              <a:gd name="T17" fmla="*/ 1207 h 1296"/>
              <a:gd name="T18" fmla="*/ 39 w 2280"/>
              <a:gd name="T19" fmla="*/ 1207 h 1296"/>
              <a:gd name="T20" fmla="*/ 0 w 2280"/>
              <a:gd name="T21" fmla="*/ 1296 h 1296"/>
              <a:gd name="T22" fmla="*/ 393 w 2280"/>
              <a:gd name="T23" fmla="*/ 1296 h 1296"/>
              <a:gd name="T24" fmla="*/ 1040 w 2280"/>
              <a:gd name="T25" fmla="*/ 649 h 1296"/>
              <a:gd name="T26" fmla="*/ 975 w 2280"/>
              <a:gd name="T27" fmla="*/ 585 h 1296"/>
              <a:gd name="T28" fmla="*/ 0 w 2280"/>
              <a:gd name="T29" fmla="*/ 0 h 1296"/>
              <a:gd name="T30" fmla="*/ 0 w 2280"/>
              <a:gd name="T31" fmla="*/ 0 h 1296"/>
              <a:gd name="T32" fmla="*/ 248 w 2280"/>
              <a:gd name="T33" fmla="*/ 560 h 1296"/>
              <a:gd name="T34" fmla="*/ 248 w 2280"/>
              <a:gd name="T35" fmla="*/ 560 h 1296"/>
              <a:gd name="T36" fmla="*/ 0 w 2280"/>
              <a:gd name="T3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0" h="1296">
                <a:moveTo>
                  <a:pt x="1265" y="624"/>
                </a:moveTo>
                <a:lnTo>
                  <a:pt x="1240" y="649"/>
                </a:lnTo>
                <a:lnTo>
                  <a:pt x="1887" y="1296"/>
                </a:lnTo>
                <a:lnTo>
                  <a:pt x="2280" y="1296"/>
                </a:lnTo>
                <a:lnTo>
                  <a:pt x="2241" y="1207"/>
                </a:lnTo>
                <a:lnTo>
                  <a:pt x="1848" y="1207"/>
                </a:lnTo>
                <a:lnTo>
                  <a:pt x="1265" y="624"/>
                </a:lnTo>
                <a:close/>
                <a:moveTo>
                  <a:pt x="975" y="585"/>
                </a:moveTo>
                <a:lnTo>
                  <a:pt x="354" y="1207"/>
                </a:lnTo>
                <a:lnTo>
                  <a:pt x="39" y="1207"/>
                </a:lnTo>
                <a:lnTo>
                  <a:pt x="0" y="1296"/>
                </a:lnTo>
                <a:lnTo>
                  <a:pt x="393" y="1296"/>
                </a:lnTo>
                <a:lnTo>
                  <a:pt x="1040" y="649"/>
                </a:lnTo>
                <a:lnTo>
                  <a:pt x="975" y="58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48" y="560"/>
                </a:lnTo>
                <a:lnTo>
                  <a:pt x="248" y="560"/>
                </a:lnTo>
                <a:lnTo>
                  <a:pt x="0" y="0"/>
                </a:lnTo>
                <a:close/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 noEditPoints="1"/>
          </p:cNvSpPr>
          <p:nvPr/>
        </p:nvSpPr>
        <p:spPr bwMode="auto">
          <a:xfrm>
            <a:off x="7362825" y="2506663"/>
            <a:ext cx="3619500" cy="2057400"/>
          </a:xfrm>
          <a:custGeom>
            <a:avLst/>
            <a:gdLst>
              <a:gd name="T0" fmla="*/ 1265 w 2280"/>
              <a:gd name="T1" fmla="*/ 624 h 1296"/>
              <a:gd name="T2" fmla="*/ 1240 w 2280"/>
              <a:gd name="T3" fmla="*/ 649 h 1296"/>
              <a:gd name="T4" fmla="*/ 1887 w 2280"/>
              <a:gd name="T5" fmla="*/ 1296 h 1296"/>
              <a:gd name="T6" fmla="*/ 2280 w 2280"/>
              <a:gd name="T7" fmla="*/ 1296 h 1296"/>
              <a:gd name="T8" fmla="*/ 2241 w 2280"/>
              <a:gd name="T9" fmla="*/ 1207 h 1296"/>
              <a:gd name="T10" fmla="*/ 1848 w 2280"/>
              <a:gd name="T11" fmla="*/ 1207 h 1296"/>
              <a:gd name="T12" fmla="*/ 1265 w 2280"/>
              <a:gd name="T13" fmla="*/ 624 h 1296"/>
              <a:gd name="T14" fmla="*/ 975 w 2280"/>
              <a:gd name="T15" fmla="*/ 585 h 1296"/>
              <a:gd name="T16" fmla="*/ 354 w 2280"/>
              <a:gd name="T17" fmla="*/ 1207 h 1296"/>
              <a:gd name="T18" fmla="*/ 39 w 2280"/>
              <a:gd name="T19" fmla="*/ 1207 h 1296"/>
              <a:gd name="T20" fmla="*/ 0 w 2280"/>
              <a:gd name="T21" fmla="*/ 1296 h 1296"/>
              <a:gd name="T22" fmla="*/ 393 w 2280"/>
              <a:gd name="T23" fmla="*/ 1296 h 1296"/>
              <a:gd name="T24" fmla="*/ 1040 w 2280"/>
              <a:gd name="T25" fmla="*/ 649 h 1296"/>
              <a:gd name="T26" fmla="*/ 975 w 2280"/>
              <a:gd name="T27" fmla="*/ 585 h 1296"/>
              <a:gd name="T28" fmla="*/ 0 w 2280"/>
              <a:gd name="T29" fmla="*/ 0 h 1296"/>
              <a:gd name="T30" fmla="*/ 0 w 2280"/>
              <a:gd name="T31" fmla="*/ 0 h 1296"/>
              <a:gd name="T32" fmla="*/ 248 w 2280"/>
              <a:gd name="T33" fmla="*/ 560 h 1296"/>
              <a:gd name="T34" fmla="*/ 248 w 2280"/>
              <a:gd name="T35" fmla="*/ 560 h 1296"/>
              <a:gd name="T36" fmla="*/ 0 w 2280"/>
              <a:gd name="T3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0" h="1296">
                <a:moveTo>
                  <a:pt x="1265" y="624"/>
                </a:moveTo>
                <a:lnTo>
                  <a:pt x="1240" y="649"/>
                </a:lnTo>
                <a:lnTo>
                  <a:pt x="1887" y="1296"/>
                </a:lnTo>
                <a:lnTo>
                  <a:pt x="2280" y="1296"/>
                </a:lnTo>
                <a:lnTo>
                  <a:pt x="2241" y="1207"/>
                </a:lnTo>
                <a:lnTo>
                  <a:pt x="1848" y="1207"/>
                </a:lnTo>
                <a:lnTo>
                  <a:pt x="1265" y="624"/>
                </a:lnTo>
                <a:moveTo>
                  <a:pt x="975" y="585"/>
                </a:moveTo>
                <a:lnTo>
                  <a:pt x="354" y="1207"/>
                </a:lnTo>
                <a:lnTo>
                  <a:pt x="39" y="1207"/>
                </a:lnTo>
                <a:lnTo>
                  <a:pt x="0" y="1296"/>
                </a:lnTo>
                <a:lnTo>
                  <a:pt x="393" y="1296"/>
                </a:lnTo>
                <a:lnTo>
                  <a:pt x="1040" y="649"/>
                </a:lnTo>
                <a:lnTo>
                  <a:pt x="975" y="585"/>
                </a:lnTo>
                <a:moveTo>
                  <a:pt x="0" y="0"/>
                </a:moveTo>
                <a:lnTo>
                  <a:pt x="0" y="0"/>
                </a:lnTo>
                <a:lnTo>
                  <a:pt x="248" y="560"/>
                </a:lnTo>
                <a:lnTo>
                  <a:pt x="248" y="5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9371013" y="3497263"/>
            <a:ext cx="1549400" cy="925513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  <a:close/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9371013" y="3497263"/>
            <a:ext cx="1549400" cy="925513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8145463" y="4660901"/>
            <a:ext cx="2054225" cy="687388"/>
          </a:xfrm>
          <a:custGeom>
            <a:avLst/>
            <a:gdLst>
              <a:gd name="T0" fmla="*/ 1255 w 1294"/>
              <a:gd name="T1" fmla="*/ 0 h 433"/>
              <a:gd name="T2" fmla="*/ 1255 w 1294"/>
              <a:gd name="T3" fmla="*/ 343 h 433"/>
              <a:gd name="T4" fmla="*/ 608 w 1294"/>
              <a:gd name="T5" fmla="*/ 53 h 433"/>
              <a:gd name="T6" fmla="*/ 0 w 1294"/>
              <a:gd name="T7" fmla="*/ 327 h 433"/>
              <a:gd name="T8" fmla="*/ 0 w 1294"/>
              <a:gd name="T9" fmla="*/ 433 h 433"/>
              <a:gd name="T10" fmla="*/ 647 w 1294"/>
              <a:gd name="T11" fmla="*/ 143 h 433"/>
              <a:gd name="T12" fmla="*/ 1294 w 1294"/>
              <a:gd name="T13" fmla="*/ 433 h 433"/>
              <a:gd name="T14" fmla="*/ 1294 w 1294"/>
              <a:gd name="T15" fmla="*/ 40 h 433"/>
              <a:gd name="T16" fmla="*/ 1255 w 1294"/>
              <a:gd name="T17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433">
                <a:moveTo>
                  <a:pt x="1255" y="0"/>
                </a:moveTo>
                <a:lnTo>
                  <a:pt x="1255" y="343"/>
                </a:lnTo>
                <a:lnTo>
                  <a:pt x="608" y="53"/>
                </a:lnTo>
                <a:lnTo>
                  <a:pt x="0" y="327"/>
                </a:lnTo>
                <a:lnTo>
                  <a:pt x="0" y="433"/>
                </a:lnTo>
                <a:lnTo>
                  <a:pt x="647" y="143"/>
                </a:lnTo>
                <a:lnTo>
                  <a:pt x="1294" y="433"/>
                </a:lnTo>
                <a:lnTo>
                  <a:pt x="1294" y="40"/>
                </a:lnTo>
                <a:lnTo>
                  <a:pt x="1255" y="0"/>
                </a:lnTo>
                <a:close/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8145463" y="4660901"/>
            <a:ext cx="2054225" cy="687388"/>
          </a:xfrm>
          <a:custGeom>
            <a:avLst/>
            <a:gdLst>
              <a:gd name="T0" fmla="*/ 1255 w 1294"/>
              <a:gd name="T1" fmla="*/ 0 h 433"/>
              <a:gd name="T2" fmla="*/ 1255 w 1294"/>
              <a:gd name="T3" fmla="*/ 343 h 433"/>
              <a:gd name="T4" fmla="*/ 608 w 1294"/>
              <a:gd name="T5" fmla="*/ 53 h 433"/>
              <a:gd name="T6" fmla="*/ 0 w 1294"/>
              <a:gd name="T7" fmla="*/ 327 h 433"/>
              <a:gd name="T8" fmla="*/ 0 w 1294"/>
              <a:gd name="T9" fmla="*/ 433 h 433"/>
              <a:gd name="T10" fmla="*/ 647 w 1294"/>
              <a:gd name="T11" fmla="*/ 143 h 433"/>
              <a:gd name="T12" fmla="*/ 1294 w 1294"/>
              <a:gd name="T13" fmla="*/ 433 h 433"/>
              <a:gd name="T14" fmla="*/ 1294 w 1294"/>
              <a:gd name="T15" fmla="*/ 40 h 433"/>
              <a:gd name="T16" fmla="*/ 1255 w 1294"/>
              <a:gd name="T17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433">
                <a:moveTo>
                  <a:pt x="1255" y="0"/>
                </a:moveTo>
                <a:lnTo>
                  <a:pt x="1255" y="343"/>
                </a:lnTo>
                <a:lnTo>
                  <a:pt x="608" y="53"/>
                </a:lnTo>
                <a:lnTo>
                  <a:pt x="0" y="327"/>
                </a:lnTo>
                <a:lnTo>
                  <a:pt x="0" y="433"/>
                </a:lnTo>
                <a:lnTo>
                  <a:pt x="647" y="143"/>
                </a:lnTo>
                <a:lnTo>
                  <a:pt x="1294" y="433"/>
                </a:lnTo>
                <a:lnTo>
                  <a:pt x="1294" y="40"/>
                </a:lnTo>
                <a:lnTo>
                  <a:pt x="125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7424738" y="3435351"/>
            <a:ext cx="1485900" cy="987425"/>
          </a:xfrm>
          <a:custGeom>
            <a:avLst/>
            <a:gdLst>
              <a:gd name="T0" fmla="*/ 936 w 936"/>
              <a:gd name="T1" fmla="*/ 0 h 622"/>
              <a:gd name="T2" fmla="*/ 315 w 936"/>
              <a:gd name="T3" fmla="*/ 622 h 622"/>
              <a:gd name="T4" fmla="*/ 0 w 936"/>
              <a:gd name="T5" fmla="*/ 622 h 622"/>
              <a:gd name="T6" fmla="*/ 315 w 936"/>
              <a:gd name="T7" fmla="*/ 622 h 622"/>
              <a:gd name="T8" fmla="*/ 936 w 936"/>
              <a:gd name="T9" fmla="*/ 0 h 622"/>
              <a:gd name="T10" fmla="*/ 936 w 936"/>
              <a:gd name="T11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6" h="622">
                <a:moveTo>
                  <a:pt x="936" y="0"/>
                </a:moveTo>
                <a:lnTo>
                  <a:pt x="315" y="622"/>
                </a:lnTo>
                <a:lnTo>
                  <a:pt x="0" y="622"/>
                </a:lnTo>
                <a:lnTo>
                  <a:pt x="315" y="622"/>
                </a:lnTo>
                <a:lnTo>
                  <a:pt x="936" y="0"/>
                </a:lnTo>
                <a:lnTo>
                  <a:pt x="936" y="0"/>
                </a:lnTo>
                <a:close/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2"/>
          <p:cNvSpPr>
            <a:spLocks/>
          </p:cNvSpPr>
          <p:nvPr/>
        </p:nvSpPr>
        <p:spPr bwMode="auto">
          <a:xfrm>
            <a:off x="7424738" y="3435351"/>
            <a:ext cx="1485900" cy="987425"/>
          </a:xfrm>
          <a:custGeom>
            <a:avLst/>
            <a:gdLst>
              <a:gd name="T0" fmla="*/ 936 w 936"/>
              <a:gd name="T1" fmla="*/ 0 h 622"/>
              <a:gd name="T2" fmla="*/ 315 w 936"/>
              <a:gd name="T3" fmla="*/ 622 h 622"/>
              <a:gd name="T4" fmla="*/ 0 w 936"/>
              <a:gd name="T5" fmla="*/ 622 h 622"/>
              <a:gd name="T6" fmla="*/ 315 w 936"/>
              <a:gd name="T7" fmla="*/ 622 h 622"/>
              <a:gd name="T8" fmla="*/ 936 w 936"/>
              <a:gd name="T9" fmla="*/ 0 h 622"/>
              <a:gd name="T10" fmla="*/ 936 w 936"/>
              <a:gd name="T11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6" h="622">
                <a:moveTo>
                  <a:pt x="936" y="0"/>
                </a:moveTo>
                <a:lnTo>
                  <a:pt x="315" y="622"/>
                </a:lnTo>
                <a:lnTo>
                  <a:pt x="0" y="622"/>
                </a:lnTo>
                <a:lnTo>
                  <a:pt x="315" y="622"/>
                </a:lnTo>
                <a:lnTo>
                  <a:pt x="936" y="0"/>
                </a:lnTo>
                <a:lnTo>
                  <a:pt x="9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3"/>
          <p:cNvSpPr>
            <a:spLocks noEditPoints="1"/>
          </p:cNvSpPr>
          <p:nvPr/>
        </p:nvSpPr>
        <p:spPr bwMode="auto">
          <a:xfrm>
            <a:off x="7888288" y="2776538"/>
            <a:ext cx="465137" cy="527050"/>
          </a:xfrm>
          <a:custGeom>
            <a:avLst/>
            <a:gdLst>
              <a:gd name="T0" fmla="*/ 54 w 105"/>
              <a:gd name="T1" fmla="*/ 33 h 119"/>
              <a:gd name="T2" fmla="*/ 51 w 105"/>
              <a:gd name="T3" fmla="*/ 33 h 119"/>
              <a:gd name="T4" fmla="*/ 51 w 105"/>
              <a:gd name="T5" fmla="*/ 66 h 119"/>
              <a:gd name="T6" fmla="*/ 49 w 105"/>
              <a:gd name="T7" fmla="*/ 69 h 119"/>
              <a:gd name="T8" fmla="*/ 50 w 105"/>
              <a:gd name="T9" fmla="*/ 71 h 119"/>
              <a:gd name="T10" fmla="*/ 51 w 105"/>
              <a:gd name="T11" fmla="*/ 70 h 119"/>
              <a:gd name="T12" fmla="*/ 51 w 105"/>
              <a:gd name="T13" fmla="*/ 73 h 119"/>
              <a:gd name="T14" fmla="*/ 54 w 105"/>
              <a:gd name="T15" fmla="*/ 73 h 119"/>
              <a:gd name="T16" fmla="*/ 54 w 105"/>
              <a:gd name="T17" fmla="*/ 67 h 119"/>
              <a:gd name="T18" fmla="*/ 72 w 105"/>
              <a:gd name="T19" fmla="*/ 49 h 119"/>
              <a:gd name="T20" fmla="*/ 71 w 105"/>
              <a:gd name="T21" fmla="*/ 47 h 119"/>
              <a:gd name="T22" fmla="*/ 54 w 105"/>
              <a:gd name="T23" fmla="*/ 64 h 119"/>
              <a:gd name="T24" fmla="*/ 54 w 105"/>
              <a:gd name="T25" fmla="*/ 33 h 119"/>
              <a:gd name="T26" fmla="*/ 51 w 105"/>
              <a:gd name="T27" fmla="*/ 31 h 119"/>
              <a:gd name="T28" fmla="*/ 54 w 105"/>
              <a:gd name="T29" fmla="*/ 31 h 119"/>
              <a:gd name="T30" fmla="*/ 54 w 105"/>
              <a:gd name="T31" fmla="*/ 21 h 119"/>
              <a:gd name="T32" fmla="*/ 84 w 105"/>
              <a:gd name="T33" fmla="*/ 34 h 119"/>
              <a:gd name="T34" fmla="*/ 77 w 105"/>
              <a:gd name="T35" fmla="*/ 40 h 119"/>
              <a:gd name="T36" fmla="*/ 79 w 105"/>
              <a:gd name="T37" fmla="*/ 42 h 119"/>
              <a:gd name="T38" fmla="*/ 86 w 105"/>
              <a:gd name="T39" fmla="*/ 35 h 119"/>
              <a:gd name="T40" fmla="*/ 98 w 105"/>
              <a:gd name="T41" fmla="*/ 65 h 119"/>
              <a:gd name="T42" fmla="*/ 89 w 105"/>
              <a:gd name="T43" fmla="*/ 65 h 119"/>
              <a:gd name="T44" fmla="*/ 89 w 105"/>
              <a:gd name="T45" fmla="*/ 68 h 119"/>
              <a:gd name="T46" fmla="*/ 98 w 105"/>
              <a:gd name="T47" fmla="*/ 68 h 119"/>
              <a:gd name="T48" fmla="*/ 86 w 105"/>
              <a:gd name="T49" fmla="*/ 98 h 119"/>
              <a:gd name="T50" fmla="*/ 79 w 105"/>
              <a:gd name="T51" fmla="*/ 91 h 119"/>
              <a:gd name="T52" fmla="*/ 77 w 105"/>
              <a:gd name="T53" fmla="*/ 93 h 119"/>
              <a:gd name="T54" fmla="*/ 84 w 105"/>
              <a:gd name="T55" fmla="*/ 100 h 119"/>
              <a:gd name="T56" fmla="*/ 54 w 105"/>
              <a:gd name="T57" fmla="*/ 112 h 119"/>
              <a:gd name="T58" fmla="*/ 54 w 105"/>
              <a:gd name="T59" fmla="*/ 103 h 119"/>
              <a:gd name="T60" fmla="*/ 51 w 105"/>
              <a:gd name="T61" fmla="*/ 103 h 119"/>
              <a:gd name="T62" fmla="*/ 51 w 105"/>
              <a:gd name="T63" fmla="*/ 112 h 119"/>
              <a:gd name="T64" fmla="*/ 21 w 105"/>
              <a:gd name="T65" fmla="*/ 100 h 119"/>
              <a:gd name="T66" fmla="*/ 28 w 105"/>
              <a:gd name="T67" fmla="*/ 93 h 119"/>
              <a:gd name="T68" fmla="*/ 26 w 105"/>
              <a:gd name="T69" fmla="*/ 91 h 119"/>
              <a:gd name="T70" fmla="*/ 20 w 105"/>
              <a:gd name="T71" fmla="*/ 98 h 119"/>
              <a:gd name="T72" fmla="*/ 7 w 105"/>
              <a:gd name="T73" fmla="*/ 68 h 119"/>
              <a:gd name="T74" fmla="*/ 17 w 105"/>
              <a:gd name="T75" fmla="*/ 68 h 119"/>
              <a:gd name="T76" fmla="*/ 17 w 105"/>
              <a:gd name="T77" fmla="*/ 65 h 119"/>
              <a:gd name="T78" fmla="*/ 7 w 105"/>
              <a:gd name="T79" fmla="*/ 65 h 119"/>
              <a:gd name="T80" fmla="*/ 20 w 105"/>
              <a:gd name="T81" fmla="*/ 35 h 119"/>
              <a:gd name="T82" fmla="*/ 26 w 105"/>
              <a:gd name="T83" fmla="*/ 42 h 119"/>
              <a:gd name="T84" fmla="*/ 28 w 105"/>
              <a:gd name="T85" fmla="*/ 40 h 119"/>
              <a:gd name="T86" fmla="*/ 21 w 105"/>
              <a:gd name="T87" fmla="*/ 34 h 119"/>
              <a:gd name="T88" fmla="*/ 51 w 105"/>
              <a:gd name="T89" fmla="*/ 21 h 119"/>
              <a:gd name="T90" fmla="*/ 51 w 105"/>
              <a:gd name="T91" fmla="*/ 31 h 119"/>
              <a:gd name="T92" fmla="*/ 65 w 105"/>
              <a:gd name="T93" fmla="*/ 0 h 119"/>
              <a:gd name="T94" fmla="*/ 40 w 105"/>
              <a:gd name="T95" fmla="*/ 0 h 119"/>
              <a:gd name="T96" fmla="*/ 40 w 105"/>
              <a:gd name="T97" fmla="*/ 10 h 119"/>
              <a:gd name="T98" fmla="*/ 50 w 105"/>
              <a:gd name="T99" fmla="*/ 10 h 119"/>
              <a:gd name="T100" fmla="*/ 50 w 105"/>
              <a:gd name="T101" fmla="*/ 14 h 119"/>
              <a:gd name="T102" fmla="*/ 0 w 105"/>
              <a:gd name="T103" fmla="*/ 67 h 119"/>
              <a:gd name="T104" fmla="*/ 53 w 105"/>
              <a:gd name="T105" fmla="*/ 119 h 119"/>
              <a:gd name="T106" fmla="*/ 105 w 105"/>
              <a:gd name="T107" fmla="*/ 67 h 119"/>
              <a:gd name="T108" fmla="*/ 56 w 105"/>
              <a:gd name="T109" fmla="*/ 14 h 119"/>
              <a:gd name="T110" fmla="*/ 56 w 105"/>
              <a:gd name="T111" fmla="*/ 10 h 119"/>
              <a:gd name="T112" fmla="*/ 65 w 105"/>
              <a:gd name="T113" fmla="*/ 10 h 119"/>
              <a:gd name="T114" fmla="*/ 65 w 105"/>
              <a:gd name="T11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" h="119">
                <a:moveTo>
                  <a:pt x="54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66"/>
                  <a:pt x="51" y="66"/>
                  <a:pt x="51" y="66"/>
                </a:cubicBezTo>
                <a:cubicBezTo>
                  <a:pt x="49" y="69"/>
                  <a:pt x="49" y="69"/>
                  <a:pt x="49" y="69"/>
                </a:cubicBezTo>
                <a:cubicBezTo>
                  <a:pt x="50" y="71"/>
                  <a:pt x="50" y="71"/>
                  <a:pt x="50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3"/>
                  <a:pt x="51" y="73"/>
                  <a:pt x="51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67"/>
                  <a:pt x="54" y="67"/>
                  <a:pt x="54" y="67"/>
                </a:cubicBezTo>
                <a:cubicBezTo>
                  <a:pt x="72" y="49"/>
                  <a:pt x="72" y="49"/>
                  <a:pt x="72" y="49"/>
                </a:cubicBezTo>
                <a:cubicBezTo>
                  <a:pt x="71" y="47"/>
                  <a:pt x="71" y="47"/>
                  <a:pt x="71" y="47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33"/>
                  <a:pt x="54" y="33"/>
                  <a:pt x="54" y="33"/>
                </a:cubicBezTo>
                <a:moveTo>
                  <a:pt x="51" y="31"/>
                </a:moveTo>
                <a:cubicBezTo>
                  <a:pt x="54" y="31"/>
                  <a:pt x="54" y="31"/>
                  <a:pt x="54" y="31"/>
                </a:cubicBezTo>
                <a:cubicBezTo>
                  <a:pt x="54" y="21"/>
                  <a:pt x="54" y="21"/>
                  <a:pt x="54" y="21"/>
                </a:cubicBezTo>
                <a:cubicBezTo>
                  <a:pt x="66" y="21"/>
                  <a:pt x="76" y="26"/>
                  <a:pt x="84" y="34"/>
                </a:cubicBezTo>
                <a:cubicBezTo>
                  <a:pt x="77" y="40"/>
                  <a:pt x="77" y="40"/>
                  <a:pt x="77" y="40"/>
                </a:cubicBezTo>
                <a:cubicBezTo>
                  <a:pt x="79" y="42"/>
                  <a:pt x="79" y="42"/>
                  <a:pt x="79" y="42"/>
                </a:cubicBezTo>
                <a:cubicBezTo>
                  <a:pt x="86" y="35"/>
                  <a:pt x="86" y="35"/>
                  <a:pt x="86" y="35"/>
                </a:cubicBezTo>
                <a:cubicBezTo>
                  <a:pt x="93" y="43"/>
                  <a:pt x="98" y="54"/>
                  <a:pt x="98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89" y="68"/>
                  <a:pt x="89" y="68"/>
                  <a:pt x="89" y="68"/>
                </a:cubicBezTo>
                <a:cubicBezTo>
                  <a:pt x="98" y="68"/>
                  <a:pt x="98" y="68"/>
                  <a:pt x="98" y="68"/>
                </a:cubicBezTo>
                <a:cubicBezTo>
                  <a:pt x="98" y="79"/>
                  <a:pt x="93" y="90"/>
                  <a:pt x="86" y="98"/>
                </a:cubicBezTo>
                <a:cubicBezTo>
                  <a:pt x="79" y="91"/>
                  <a:pt x="79" y="91"/>
                  <a:pt x="79" y="91"/>
                </a:cubicBezTo>
                <a:cubicBezTo>
                  <a:pt x="77" y="93"/>
                  <a:pt x="77" y="93"/>
                  <a:pt x="77" y="93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76" y="107"/>
                  <a:pt x="66" y="112"/>
                  <a:pt x="54" y="112"/>
                </a:cubicBezTo>
                <a:cubicBezTo>
                  <a:pt x="54" y="103"/>
                  <a:pt x="54" y="103"/>
                  <a:pt x="54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0" y="112"/>
                  <a:pt x="29" y="107"/>
                  <a:pt x="21" y="100"/>
                </a:cubicBezTo>
                <a:cubicBezTo>
                  <a:pt x="28" y="93"/>
                  <a:pt x="28" y="93"/>
                  <a:pt x="28" y="93"/>
                </a:cubicBezTo>
                <a:cubicBezTo>
                  <a:pt x="26" y="91"/>
                  <a:pt x="26" y="91"/>
                  <a:pt x="26" y="91"/>
                </a:cubicBezTo>
                <a:cubicBezTo>
                  <a:pt x="20" y="98"/>
                  <a:pt x="20" y="98"/>
                  <a:pt x="20" y="98"/>
                </a:cubicBezTo>
                <a:cubicBezTo>
                  <a:pt x="12" y="90"/>
                  <a:pt x="8" y="79"/>
                  <a:pt x="7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17" y="65"/>
                  <a:pt x="17" y="65"/>
                  <a:pt x="1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8" y="54"/>
                  <a:pt x="12" y="43"/>
                  <a:pt x="20" y="35"/>
                </a:cubicBezTo>
                <a:cubicBezTo>
                  <a:pt x="26" y="42"/>
                  <a:pt x="26" y="42"/>
                  <a:pt x="26" y="42"/>
                </a:cubicBezTo>
                <a:cubicBezTo>
                  <a:pt x="28" y="40"/>
                  <a:pt x="28" y="40"/>
                  <a:pt x="28" y="40"/>
                </a:cubicBezTo>
                <a:cubicBezTo>
                  <a:pt x="21" y="34"/>
                  <a:pt x="21" y="34"/>
                  <a:pt x="21" y="34"/>
                </a:cubicBezTo>
                <a:cubicBezTo>
                  <a:pt x="29" y="26"/>
                  <a:pt x="40" y="21"/>
                  <a:pt x="51" y="21"/>
                </a:cubicBezTo>
                <a:cubicBezTo>
                  <a:pt x="51" y="31"/>
                  <a:pt x="51" y="31"/>
                  <a:pt x="51" y="31"/>
                </a:cubicBezTo>
                <a:moveTo>
                  <a:pt x="65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10"/>
                  <a:pt x="40" y="10"/>
                  <a:pt x="4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4"/>
                  <a:pt x="50" y="14"/>
                  <a:pt x="50" y="14"/>
                </a:cubicBezTo>
                <a:cubicBezTo>
                  <a:pt x="22" y="16"/>
                  <a:pt x="0" y="39"/>
                  <a:pt x="0" y="67"/>
                </a:cubicBezTo>
                <a:cubicBezTo>
                  <a:pt x="0" y="96"/>
                  <a:pt x="24" y="119"/>
                  <a:pt x="53" y="119"/>
                </a:cubicBezTo>
                <a:cubicBezTo>
                  <a:pt x="82" y="119"/>
                  <a:pt x="105" y="96"/>
                  <a:pt x="105" y="67"/>
                </a:cubicBezTo>
                <a:cubicBezTo>
                  <a:pt x="105" y="39"/>
                  <a:pt x="83" y="16"/>
                  <a:pt x="56" y="14"/>
                </a:cubicBezTo>
                <a:cubicBezTo>
                  <a:pt x="56" y="10"/>
                  <a:pt x="56" y="10"/>
                  <a:pt x="56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0"/>
                  <a:pt x="65" y="0"/>
                  <a:pt x="6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8432800" y="2054226"/>
            <a:ext cx="549275" cy="500063"/>
          </a:xfrm>
          <a:custGeom>
            <a:avLst/>
            <a:gdLst>
              <a:gd name="T0" fmla="*/ 23 w 124"/>
              <a:gd name="T1" fmla="*/ 38 h 113"/>
              <a:gd name="T2" fmla="*/ 0 w 124"/>
              <a:gd name="T3" fmla="*/ 66 h 113"/>
              <a:gd name="T4" fmla="*/ 47 w 124"/>
              <a:gd name="T5" fmla="*/ 98 h 113"/>
              <a:gd name="T6" fmla="*/ 61 w 124"/>
              <a:gd name="T7" fmla="*/ 96 h 113"/>
              <a:gd name="T8" fmla="*/ 78 w 124"/>
              <a:gd name="T9" fmla="*/ 113 h 113"/>
              <a:gd name="T10" fmla="*/ 74 w 124"/>
              <a:gd name="T11" fmla="*/ 92 h 113"/>
              <a:gd name="T12" fmla="*/ 93 w 124"/>
              <a:gd name="T13" fmla="*/ 71 h 113"/>
              <a:gd name="T14" fmla="*/ 74 w 124"/>
              <a:gd name="T15" fmla="*/ 74 h 113"/>
              <a:gd name="T16" fmla="*/ 61 w 124"/>
              <a:gd name="T17" fmla="*/ 73 h 113"/>
              <a:gd name="T18" fmla="*/ 43 w 124"/>
              <a:gd name="T19" fmla="*/ 85 h 113"/>
              <a:gd name="T20" fmla="*/ 43 w 124"/>
              <a:gd name="T21" fmla="*/ 66 h 113"/>
              <a:gd name="T22" fmla="*/ 23 w 124"/>
              <a:gd name="T23" fmla="*/ 38 h 113"/>
              <a:gd name="T24" fmla="*/ 77 w 124"/>
              <a:gd name="T25" fmla="*/ 0 h 113"/>
              <a:gd name="T26" fmla="*/ 30 w 124"/>
              <a:gd name="T27" fmla="*/ 33 h 113"/>
              <a:gd name="T28" fmla="*/ 50 w 124"/>
              <a:gd name="T29" fmla="*/ 59 h 113"/>
              <a:gd name="T30" fmla="*/ 50 w 124"/>
              <a:gd name="T31" fmla="*/ 72 h 113"/>
              <a:gd name="T32" fmla="*/ 63 w 124"/>
              <a:gd name="T33" fmla="*/ 64 h 113"/>
              <a:gd name="T34" fmla="*/ 77 w 124"/>
              <a:gd name="T35" fmla="*/ 65 h 113"/>
              <a:gd name="T36" fmla="*/ 124 w 124"/>
              <a:gd name="T37" fmla="*/ 33 h 113"/>
              <a:gd name="T38" fmla="*/ 77 w 124"/>
              <a:gd name="T3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" h="113">
                <a:moveTo>
                  <a:pt x="23" y="38"/>
                </a:moveTo>
                <a:cubicBezTo>
                  <a:pt x="9" y="43"/>
                  <a:pt x="0" y="54"/>
                  <a:pt x="0" y="66"/>
                </a:cubicBezTo>
                <a:cubicBezTo>
                  <a:pt x="0" y="83"/>
                  <a:pt x="21" y="98"/>
                  <a:pt x="47" y="98"/>
                </a:cubicBezTo>
                <a:cubicBezTo>
                  <a:pt x="52" y="98"/>
                  <a:pt x="57" y="97"/>
                  <a:pt x="61" y="9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74" y="92"/>
                  <a:pt x="74" y="92"/>
                  <a:pt x="74" y="92"/>
                </a:cubicBezTo>
                <a:cubicBezTo>
                  <a:pt x="84" y="87"/>
                  <a:pt x="91" y="80"/>
                  <a:pt x="93" y="71"/>
                </a:cubicBezTo>
                <a:cubicBezTo>
                  <a:pt x="87" y="73"/>
                  <a:pt x="81" y="74"/>
                  <a:pt x="74" y="74"/>
                </a:cubicBezTo>
                <a:cubicBezTo>
                  <a:pt x="70" y="74"/>
                  <a:pt x="65" y="74"/>
                  <a:pt x="61" y="73"/>
                </a:cubicBezTo>
                <a:cubicBezTo>
                  <a:pt x="59" y="74"/>
                  <a:pt x="43" y="85"/>
                  <a:pt x="43" y="85"/>
                </a:cubicBezTo>
                <a:cubicBezTo>
                  <a:pt x="43" y="85"/>
                  <a:pt x="43" y="70"/>
                  <a:pt x="43" y="66"/>
                </a:cubicBezTo>
                <a:cubicBezTo>
                  <a:pt x="31" y="60"/>
                  <a:pt x="23" y="49"/>
                  <a:pt x="23" y="38"/>
                </a:cubicBezTo>
                <a:moveTo>
                  <a:pt x="77" y="0"/>
                </a:moveTo>
                <a:cubicBezTo>
                  <a:pt x="51" y="0"/>
                  <a:pt x="30" y="15"/>
                  <a:pt x="30" y="33"/>
                </a:cubicBezTo>
                <a:cubicBezTo>
                  <a:pt x="30" y="44"/>
                  <a:pt x="38" y="53"/>
                  <a:pt x="50" y="59"/>
                </a:cubicBezTo>
                <a:cubicBezTo>
                  <a:pt x="50" y="72"/>
                  <a:pt x="50" y="72"/>
                  <a:pt x="50" y="72"/>
                </a:cubicBezTo>
                <a:cubicBezTo>
                  <a:pt x="63" y="64"/>
                  <a:pt x="63" y="64"/>
                  <a:pt x="63" y="64"/>
                </a:cubicBezTo>
                <a:cubicBezTo>
                  <a:pt x="67" y="65"/>
                  <a:pt x="72" y="65"/>
                  <a:pt x="77" y="65"/>
                </a:cubicBezTo>
                <a:cubicBezTo>
                  <a:pt x="103" y="65"/>
                  <a:pt x="124" y="51"/>
                  <a:pt x="124" y="33"/>
                </a:cubicBezTo>
                <a:cubicBezTo>
                  <a:pt x="124" y="15"/>
                  <a:pt x="103" y="0"/>
                  <a:pt x="7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35"/>
          <p:cNvSpPr>
            <a:spLocks noEditPoints="1"/>
          </p:cNvSpPr>
          <p:nvPr/>
        </p:nvSpPr>
        <p:spPr bwMode="auto">
          <a:xfrm>
            <a:off x="9915525" y="2705101"/>
            <a:ext cx="601662" cy="495300"/>
          </a:xfrm>
          <a:custGeom>
            <a:avLst/>
            <a:gdLst>
              <a:gd name="T0" fmla="*/ 18 w 136"/>
              <a:gd name="T1" fmla="*/ 63 h 112"/>
              <a:gd name="T2" fmla="*/ 80 w 136"/>
              <a:gd name="T3" fmla="*/ 63 h 112"/>
              <a:gd name="T4" fmla="*/ 56 w 136"/>
              <a:gd name="T5" fmla="*/ 14 h 112"/>
              <a:gd name="T6" fmla="*/ 41 w 136"/>
              <a:gd name="T7" fmla="*/ 23 h 112"/>
              <a:gd name="T8" fmla="*/ 19 w 136"/>
              <a:gd name="T9" fmla="*/ 23 h 112"/>
              <a:gd name="T10" fmla="*/ 15 w 136"/>
              <a:gd name="T11" fmla="*/ 40 h 112"/>
              <a:gd name="T12" fmla="*/ 0 w 136"/>
              <a:gd name="T13" fmla="*/ 55 h 112"/>
              <a:gd name="T14" fmla="*/ 9 w 136"/>
              <a:gd name="T15" fmla="*/ 70 h 112"/>
              <a:gd name="T16" fmla="*/ 9 w 136"/>
              <a:gd name="T17" fmla="*/ 92 h 112"/>
              <a:gd name="T18" fmla="*/ 26 w 136"/>
              <a:gd name="T19" fmla="*/ 97 h 112"/>
              <a:gd name="T20" fmla="*/ 41 w 136"/>
              <a:gd name="T21" fmla="*/ 112 h 112"/>
              <a:gd name="T22" fmla="*/ 56 w 136"/>
              <a:gd name="T23" fmla="*/ 103 h 112"/>
              <a:gd name="T24" fmla="*/ 78 w 136"/>
              <a:gd name="T25" fmla="*/ 103 h 112"/>
              <a:gd name="T26" fmla="*/ 83 w 136"/>
              <a:gd name="T27" fmla="*/ 86 h 112"/>
              <a:gd name="T28" fmla="*/ 98 w 136"/>
              <a:gd name="T29" fmla="*/ 70 h 112"/>
              <a:gd name="T30" fmla="*/ 89 w 136"/>
              <a:gd name="T31" fmla="*/ 55 h 112"/>
              <a:gd name="T32" fmla="*/ 89 w 136"/>
              <a:gd name="T33" fmla="*/ 33 h 112"/>
              <a:gd name="T34" fmla="*/ 72 w 136"/>
              <a:gd name="T35" fmla="*/ 29 h 112"/>
              <a:gd name="T36" fmla="*/ 56 w 136"/>
              <a:gd name="T37" fmla="*/ 14 h 112"/>
              <a:gd name="T38" fmla="*/ 100 w 136"/>
              <a:gd name="T39" fmla="*/ 23 h 112"/>
              <a:gd name="T40" fmla="*/ 124 w 136"/>
              <a:gd name="T41" fmla="*/ 23 h 112"/>
              <a:gd name="T42" fmla="*/ 116 w 136"/>
              <a:gd name="T43" fmla="*/ 0 h 112"/>
              <a:gd name="T44" fmla="*/ 108 w 136"/>
              <a:gd name="T45" fmla="*/ 4 h 112"/>
              <a:gd name="T46" fmla="*/ 98 w 136"/>
              <a:gd name="T47" fmla="*/ 4 h 112"/>
              <a:gd name="T48" fmla="*/ 96 w 136"/>
              <a:gd name="T49" fmla="*/ 12 h 112"/>
              <a:gd name="T50" fmla="*/ 88 w 136"/>
              <a:gd name="T51" fmla="*/ 20 h 112"/>
              <a:gd name="T52" fmla="*/ 93 w 136"/>
              <a:gd name="T53" fmla="*/ 27 h 112"/>
              <a:gd name="T54" fmla="*/ 93 w 136"/>
              <a:gd name="T55" fmla="*/ 37 h 112"/>
              <a:gd name="T56" fmla="*/ 101 w 136"/>
              <a:gd name="T57" fmla="*/ 39 h 112"/>
              <a:gd name="T58" fmla="*/ 108 w 136"/>
              <a:gd name="T59" fmla="*/ 47 h 112"/>
              <a:gd name="T60" fmla="*/ 116 w 136"/>
              <a:gd name="T61" fmla="*/ 42 h 112"/>
              <a:gd name="T62" fmla="*/ 126 w 136"/>
              <a:gd name="T63" fmla="*/ 43 h 112"/>
              <a:gd name="T64" fmla="*/ 128 w 136"/>
              <a:gd name="T65" fmla="*/ 34 h 112"/>
              <a:gd name="T66" fmla="*/ 136 w 136"/>
              <a:gd name="T67" fmla="*/ 27 h 112"/>
              <a:gd name="T68" fmla="*/ 131 w 136"/>
              <a:gd name="T69" fmla="*/ 20 h 112"/>
              <a:gd name="T70" fmla="*/ 131 w 136"/>
              <a:gd name="T71" fmla="*/ 9 h 112"/>
              <a:gd name="T72" fmla="*/ 123 w 136"/>
              <a:gd name="T73" fmla="*/ 7 h 112"/>
              <a:gd name="T74" fmla="*/ 116 w 136"/>
              <a:gd name="T7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" h="112">
                <a:moveTo>
                  <a:pt x="49" y="94"/>
                </a:moveTo>
                <a:cubicBezTo>
                  <a:pt x="32" y="94"/>
                  <a:pt x="18" y="80"/>
                  <a:pt x="18" y="63"/>
                </a:cubicBezTo>
                <a:cubicBezTo>
                  <a:pt x="18" y="46"/>
                  <a:pt x="32" y="32"/>
                  <a:pt x="49" y="32"/>
                </a:cubicBezTo>
                <a:cubicBezTo>
                  <a:pt x="66" y="32"/>
                  <a:pt x="80" y="46"/>
                  <a:pt x="80" y="63"/>
                </a:cubicBezTo>
                <a:cubicBezTo>
                  <a:pt x="80" y="80"/>
                  <a:pt x="66" y="94"/>
                  <a:pt x="49" y="94"/>
                </a:cubicBezTo>
                <a:moveTo>
                  <a:pt x="56" y="14"/>
                </a:moveTo>
                <a:cubicBezTo>
                  <a:pt x="41" y="14"/>
                  <a:pt x="41" y="14"/>
                  <a:pt x="41" y="14"/>
                </a:cubicBezTo>
                <a:cubicBezTo>
                  <a:pt x="41" y="23"/>
                  <a:pt x="41" y="23"/>
                  <a:pt x="41" y="23"/>
                </a:cubicBezTo>
                <a:cubicBezTo>
                  <a:pt x="36" y="24"/>
                  <a:pt x="30" y="26"/>
                  <a:pt x="26" y="29"/>
                </a:cubicBezTo>
                <a:cubicBezTo>
                  <a:pt x="19" y="23"/>
                  <a:pt x="19" y="23"/>
                  <a:pt x="19" y="23"/>
                </a:cubicBezTo>
                <a:cubicBezTo>
                  <a:pt x="9" y="33"/>
                  <a:pt x="9" y="33"/>
                  <a:pt x="9" y="33"/>
                </a:cubicBezTo>
                <a:cubicBezTo>
                  <a:pt x="15" y="40"/>
                  <a:pt x="15" y="40"/>
                  <a:pt x="15" y="40"/>
                </a:cubicBezTo>
                <a:cubicBezTo>
                  <a:pt x="12" y="44"/>
                  <a:pt x="10" y="50"/>
                  <a:pt x="9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70"/>
                  <a:pt x="0" y="70"/>
                  <a:pt x="0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0" y="76"/>
                  <a:pt x="12" y="81"/>
                  <a:pt x="15" y="86"/>
                </a:cubicBezTo>
                <a:cubicBezTo>
                  <a:pt x="9" y="92"/>
                  <a:pt x="9" y="92"/>
                  <a:pt x="9" y="92"/>
                </a:cubicBezTo>
                <a:cubicBezTo>
                  <a:pt x="19" y="103"/>
                  <a:pt x="19" y="103"/>
                  <a:pt x="19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30" y="100"/>
                  <a:pt x="36" y="102"/>
                  <a:pt x="41" y="103"/>
                </a:cubicBezTo>
                <a:cubicBezTo>
                  <a:pt x="41" y="112"/>
                  <a:pt x="41" y="112"/>
                  <a:pt x="41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62" y="102"/>
                  <a:pt x="67" y="100"/>
                  <a:pt x="72" y="9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89" y="92"/>
                  <a:pt x="89" y="92"/>
                  <a:pt x="89" y="92"/>
                </a:cubicBezTo>
                <a:cubicBezTo>
                  <a:pt x="83" y="86"/>
                  <a:pt x="83" y="86"/>
                  <a:pt x="83" y="86"/>
                </a:cubicBezTo>
                <a:cubicBezTo>
                  <a:pt x="86" y="81"/>
                  <a:pt x="88" y="76"/>
                  <a:pt x="89" y="70"/>
                </a:cubicBezTo>
                <a:cubicBezTo>
                  <a:pt x="98" y="70"/>
                  <a:pt x="98" y="70"/>
                  <a:pt x="98" y="70"/>
                </a:cubicBezTo>
                <a:cubicBezTo>
                  <a:pt x="98" y="55"/>
                  <a:pt x="98" y="55"/>
                  <a:pt x="98" y="55"/>
                </a:cubicBezTo>
                <a:cubicBezTo>
                  <a:pt x="89" y="55"/>
                  <a:pt x="89" y="55"/>
                  <a:pt x="89" y="55"/>
                </a:cubicBezTo>
                <a:cubicBezTo>
                  <a:pt x="88" y="50"/>
                  <a:pt x="86" y="44"/>
                  <a:pt x="83" y="40"/>
                </a:cubicBezTo>
                <a:cubicBezTo>
                  <a:pt x="89" y="33"/>
                  <a:pt x="89" y="33"/>
                  <a:pt x="89" y="33"/>
                </a:cubicBezTo>
                <a:cubicBezTo>
                  <a:pt x="78" y="23"/>
                  <a:pt x="78" y="23"/>
                  <a:pt x="78" y="23"/>
                </a:cubicBezTo>
                <a:cubicBezTo>
                  <a:pt x="72" y="29"/>
                  <a:pt x="72" y="29"/>
                  <a:pt x="72" y="29"/>
                </a:cubicBezTo>
                <a:cubicBezTo>
                  <a:pt x="67" y="26"/>
                  <a:pt x="62" y="24"/>
                  <a:pt x="56" y="23"/>
                </a:cubicBezTo>
                <a:cubicBezTo>
                  <a:pt x="56" y="14"/>
                  <a:pt x="56" y="14"/>
                  <a:pt x="56" y="14"/>
                </a:cubicBezTo>
                <a:moveTo>
                  <a:pt x="112" y="35"/>
                </a:moveTo>
                <a:cubicBezTo>
                  <a:pt x="105" y="35"/>
                  <a:pt x="100" y="30"/>
                  <a:pt x="100" y="23"/>
                </a:cubicBezTo>
                <a:cubicBezTo>
                  <a:pt x="100" y="16"/>
                  <a:pt x="105" y="11"/>
                  <a:pt x="112" y="11"/>
                </a:cubicBezTo>
                <a:cubicBezTo>
                  <a:pt x="119" y="11"/>
                  <a:pt x="124" y="16"/>
                  <a:pt x="124" y="23"/>
                </a:cubicBezTo>
                <a:cubicBezTo>
                  <a:pt x="124" y="30"/>
                  <a:pt x="119" y="35"/>
                  <a:pt x="112" y="35"/>
                </a:cubicBezTo>
                <a:moveTo>
                  <a:pt x="116" y="0"/>
                </a:moveTo>
                <a:cubicBezTo>
                  <a:pt x="108" y="0"/>
                  <a:pt x="108" y="0"/>
                  <a:pt x="108" y="0"/>
                </a:cubicBezTo>
                <a:cubicBezTo>
                  <a:pt x="108" y="4"/>
                  <a:pt x="108" y="4"/>
                  <a:pt x="108" y="4"/>
                </a:cubicBezTo>
                <a:cubicBezTo>
                  <a:pt x="106" y="4"/>
                  <a:pt x="103" y="6"/>
                  <a:pt x="101" y="7"/>
                </a:cubicBezTo>
                <a:cubicBezTo>
                  <a:pt x="98" y="4"/>
                  <a:pt x="98" y="4"/>
                  <a:pt x="98" y="4"/>
                </a:cubicBezTo>
                <a:cubicBezTo>
                  <a:pt x="93" y="9"/>
                  <a:pt x="93" y="9"/>
                  <a:pt x="93" y="9"/>
                </a:cubicBezTo>
                <a:cubicBezTo>
                  <a:pt x="96" y="12"/>
                  <a:pt x="96" y="12"/>
                  <a:pt x="96" y="12"/>
                </a:cubicBezTo>
                <a:cubicBezTo>
                  <a:pt x="94" y="14"/>
                  <a:pt x="93" y="17"/>
                  <a:pt x="93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7"/>
                  <a:pt x="88" y="27"/>
                  <a:pt x="88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30"/>
                  <a:pt x="94" y="32"/>
                  <a:pt x="96" y="34"/>
                </a:cubicBezTo>
                <a:cubicBezTo>
                  <a:pt x="93" y="37"/>
                  <a:pt x="93" y="37"/>
                  <a:pt x="93" y="37"/>
                </a:cubicBezTo>
                <a:cubicBezTo>
                  <a:pt x="98" y="43"/>
                  <a:pt x="98" y="43"/>
                  <a:pt x="98" y="43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3" y="41"/>
                  <a:pt x="106" y="42"/>
                  <a:pt x="108" y="42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16" y="47"/>
                  <a:pt x="116" y="47"/>
                  <a:pt x="116" y="47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8" y="42"/>
                  <a:pt x="121" y="41"/>
                  <a:pt x="123" y="39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131" y="37"/>
                  <a:pt x="131" y="37"/>
                  <a:pt x="131" y="37"/>
                </a:cubicBezTo>
                <a:cubicBezTo>
                  <a:pt x="128" y="34"/>
                  <a:pt x="128" y="34"/>
                  <a:pt x="128" y="34"/>
                </a:cubicBezTo>
                <a:cubicBezTo>
                  <a:pt x="130" y="32"/>
                  <a:pt x="131" y="30"/>
                  <a:pt x="131" y="27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31" y="20"/>
                  <a:pt x="131" y="20"/>
                  <a:pt x="131" y="20"/>
                </a:cubicBezTo>
                <a:cubicBezTo>
                  <a:pt x="131" y="17"/>
                  <a:pt x="130" y="14"/>
                  <a:pt x="128" y="12"/>
                </a:cubicBezTo>
                <a:cubicBezTo>
                  <a:pt x="131" y="9"/>
                  <a:pt x="131" y="9"/>
                  <a:pt x="131" y="9"/>
                </a:cubicBezTo>
                <a:cubicBezTo>
                  <a:pt x="126" y="4"/>
                  <a:pt x="126" y="4"/>
                  <a:pt x="126" y="4"/>
                </a:cubicBezTo>
                <a:cubicBezTo>
                  <a:pt x="123" y="7"/>
                  <a:pt x="123" y="7"/>
                  <a:pt x="123" y="7"/>
                </a:cubicBezTo>
                <a:cubicBezTo>
                  <a:pt x="121" y="6"/>
                  <a:pt x="118" y="4"/>
                  <a:pt x="116" y="4"/>
                </a:cubicBezTo>
                <a:cubicBezTo>
                  <a:pt x="116" y="0"/>
                  <a:pt x="116" y="0"/>
                  <a:pt x="11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36"/>
          <p:cNvSpPr>
            <a:spLocks noEditPoints="1"/>
          </p:cNvSpPr>
          <p:nvPr/>
        </p:nvSpPr>
        <p:spPr bwMode="auto">
          <a:xfrm>
            <a:off x="8472488" y="4183063"/>
            <a:ext cx="531812" cy="536575"/>
          </a:xfrm>
          <a:custGeom>
            <a:avLst/>
            <a:gdLst>
              <a:gd name="T0" fmla="*/ 67 w 120"/>
              <a:gd name="T1" fmla="*/ 53 h 121"/>
              <a:gd name="T2" fmla="*/ 67 w 120"/>
              <a:gd name="T3" fmla="*/ 26 h 121"/>
              <a:gd name="T4" fmla="*/ 53 w 120"/>
              <a:gd name="T5" fmla="*/ 26 h 121"/>
              <a:gd name="T6" fmla="*/ 53 w 120"/>
              <a:gd name="T7" fmla="*/ 53 h 121"/>
              <a:gd name="T8" fmla="*/ 27 w 120"/>
              <a:gd name="T9" fmla="*/ 53 h 121"/>
              <a:gd name="T10" fmla="*/ 27 w 120"/>
              <a:gd name="T11" fmla="*/ 68 h 121"/>
              <a:gd name="T12" fmla="*/ 53 w 120"/>
              <a:gd name="T13" fmla="*/ 68 h 121"/>
              <a:gd name="T14" fmla="*/ 53 w 120"/>
              <a:gd name="T15" fmla="*/ 94 h 121"/>
              <a:gd name="T16" fmla="*/ 67 w 120"/>
              <a:gd name="T17" fmla="*/ 94 h 121"/>
              <a:gd name="T18" fmla="*/ 67 w 120"/>
              <a:gd name="T19" fmla="*/ 68 h 121"/>
              <a:gd name="T20" fmla="*/ 93 w 120"/>
              <a:gd name="T21" fmla="*/ 68 h 121"/>
              <a:gd name="T22" fmla="*/ 93 w 120"/>
              <a:gd name="T23" fmla="*/ 53 h 121"/>
              <a:gd name="T24" fmla="*/ 67 w 120"/>
              <a:gd name="T25" fmla="*/ 53 h 121"/>
              <a:gd name="T26" fmla="*/ 60 w 120"/>
              <a:gd name="T27" fmla="*/ 0 h 121"/>
              <a:gd name="T28" fmla="*/ 0 w 120"/>
              <a:gd name="T29" fmla="*/ 61 h 121"/>
              <a:gd name="T30" fmla="*/ 60 w 120"/>
              <a:gd name="T31" fmla="*/ 121 h 121"/>
              <a:gd name="T32" fmla="*/ 120 w 120"/>
              <a:gd name="T33" fmla="*/ 61 h 121"/>
              <a:gd name="T34" fmla="*/ 60 w 120"/>
              <a:gd name="T35" fmla="*/ 0 h 121"/>
              <a:gd name="T36" fmla="*/ 60 w 120"/>
              <a:gd name="T37" fmla="*/ 107 h 121"/>
              <a:gd name="T38" fmla="*/ 13 w 120"/>
              <a:gd name="T39" fmla="*/ 61 h 121"/>
              <a:gd name="T40" fmla="*/ 60 w 120"/>
              <a:gd name="T41" fmla="*/ 14 h 121"/>
              <a:gd name="T42" fmla="*/ 107 w 120"/>
              <a:gd name="T43" fmla="*/ 61 h 121"/>
              <a:gd name="T44" fmla="*/ 60 w 120"/>
              <a:gd name="T45" fmla="*/ 10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121">
                <a:moveTo>
                  <a:pt x="67" y="53"/>
                </a:moveTo>
                <a:cubicBezTo>
                  <a:pt x="67" y="26"/>
                  <a:pt x="67" y="26"/>
                  <a:pt x="67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53"/>
                  <a:pt x="53" y="53"/>
                  <a:pt x="53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68"/>
                  <a:pt x="27" y="68"/>
                  <a:pt x="27" y="68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94"/>
                  <a:pt x="53" y="94"/>
                  <a:pt x="53" y="94"/>
                </a:cubicBezTo>
                <a:cubicBezTo>
                  <a:pt x="67" y="94"/>
                  <a:pt x="67" y="94"/>
                  <a:pt x="67" y="94"/>
                </a:cubicBezTo>
                <a:cubicBezTo>
                  <a:pt x="67" y="68"/>
                  <a:pt x="67" y="68"/>
                  <a:pt x="67" y="68"/>
                </a:cubicBezTo>
                <a:cubicBezTo>
                  <a:pt x="93" y="68"/>
                  <a:pt x="93" y="68"/>
                  <a:pt x="93" y="68"/>
                </a:cubicBezTo>
                <a:cubicBezTo>
                  <a:pt x="93" y="53"/>
                  <a:pt x="93" y="53"/>
                  <a:pt x="93" y="53"/>
                </a:cubicBezTo>
                <a:lnTo>
                  <a:pt x="67" y="53"/>
                </a:lnTo>
                <a:close/>
                <a:moveTo>
                  <a:pt x="60" y="0"/>
                </a:moveTo>
                <a:cubicBezTo>
                  <a:pt x="27" y="0"/>
                  <a:pt x="0" y="27"/>
                  <a:pt x="0" y="61"/>
                </a:cubicBezTo>
                <a:cubicBezTo>
                  <a:pt x="0" y="94"/>
                  <a:pt x="27" y="121"/>
                  <a:pt x="60" y="121"/>
                </a:cubicBezTo>
                <a:cubicBezTo>
                  <a:pt x="93" y="121"/>
                  <a:pt x="120" y="94"/>
                  <a:pt x="120" y="61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60" y="107"/>
                </a:moveTo>
                <a:cubicBezTo>
                  <a:pt x="34" y="107"/>
                  <a:pt x="13" y="86"/>
                  <a:pt x="13" y="61"/>
                </a:cubicBezTo>
                <a:cubicBezTo>
                  <a:pt x="13" y="35"/>
                  <a:pt x="34" y="14"/>
                  <a:pt x="60" y="14"/>
                </a:cubicBezTo>
                <a:cubicBezTo>
                  <a:pt x="86" y="14"/>
                  <a:pt x="107" y="35"/>
                  <a:pt x="107" y="61"/>
                </a:cubicBezTo>
                <a:cubicBezTo>
                  <a:pt x="107" y="86"/>
                  <a:pt x="86" y="107"/>
                  <a:pt x="60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9017000" y="1682751"/>
            <a:ext cx="185737" cy="185738"/>
          </a:xfrm>
          <a:prstGeom prst="ellipse">
            <a:avLst/>
          </a:prstGeom>
          <a:solidFill>
            <a:srgbClr val="EAA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38"/>
          <p:cNvSpPr>
            <a:spLocks/>
          </p:cNvSpPr>
          <p:nvPr/>
        </p:nvSpPr>
        <p:spPr bwMode="auto">
          <a:xfrm>
            <a:off x="9078913" y="1385888"/>
            <a:ext cx="61912" cy="306388"/>
          </a:xfrm>
          <a:custGeom>
            <a:avLst/>
            <a:gdLst>
              <a:gd name="T0" fmla="*/ 14 w 14"/>
              <a:gd name="T1" fmla="*/ 0 h 69"/>
              <a:gd name="T2" fmla="*/ 0 w 14"/>
              <a:gd name="T3" fmla="*/ 0 h 69"/>
              <a:gd name="T4" fmla="*/ 0 w 14"/>
              <a:gd name="T5" fmla="*/ 69 h 69"/>
              <a:gd name="T6" fmla="*/ 7 w 14"/>
              <a:gd name="T7" fmla="*/ 67 h 69"/>
              <a:gd name="T8" fmla="*/ 14 w 14"/>
              <a:gd name="T9" fmla="*/ 69 h 69"/>
              <a:gd name="T10" fmla="*/ 14 w 14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69">
                <a:moveTo>
                  <a:pt x="1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69"/>
                  <a:pt x="0" y="69"/>
                  <a:pt x="0" y="69"/>
                </a:cubicBezTo>
                <a:cubicBezTo>
                  <a:pt x="2" y="68"/>
                  <a:pt x="5" y="67"/>
                  <a:pt x="7" y="67"/>
                </a:cubicBezTo>
                <a:cubicBezTo>
                  <a:pt x="9" y="67"/>
                  <a:pt x="12" y="68"/>
                  <a:pt x="14" y="69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39"/>
          <p:cNvSpPr>
            <a:spLocks/>
          </p:cNvSpPr>
          <p:nvPr/>
        </p:nvSpPr>
        <p:spPr bwMode="auto">
          <a:xfrm>
            <a:off x="9078913" y="1682751"/>
            <a:ext cx="61912" cy="61913"/>
          </a:xfrm>
          <a:custGeom>
            <a:avLst/>
            <a:gdLst>
              <a:gd name="T0" fmla="*/ 7 w 14"/>
              <a:gd name="T1" fmla="*/ 0 h 14"/>
              <a:gd name="T2" fmla="*/ 0 w 14"/>
              <a:gd name="T3" fmla="*/ 2 h 14"/>
              <a:gd name="T4" fmla="*/ 0 w 14"/>
              <a:gd name="T5" fmla="*/ 14 h 14"/>
              <a:gd name="T6" fmla="*/ 14 w 14"/>
              <a:gd name="T7" fmla="*/ 14 h 14"/>
              <a:gd name="T8" fmla="*/ 14 w 14"/>
              <a:gd name="T9" fmla="*/ 2 h 14"/>
              <a:gd name="T10" fmla="*/ 7 w 14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4">
                <a:moveTo>
                  <a:pt x="7" y="0"/>
                </a:moveTo>
                <a:cubicBezTo>
                  <a:pt x="5" y="0"/>
                  <a:pt x="2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2"/>
                  <a:pt x="14" y="2"/>
                  <a:pt x="14" y="2"/>
                </a:cubicBezTo>
                <a:cubicBezTo>
                  <a:pt x="12" y="1"/>
                  <a:pt x="9" y="0"/>
                  <a:pt x="7" y="0"/>
                </a:cubicBezTo>
              </a:path>
            </a:pathLst>
          </a:custGeom>
          <a:solidFill>
            <a:srgbClr val="BA89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9070975" y="1736726"/>
            <a:ext cx="79375" cy="79375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9070975" y="1346201"/>
            <a:ext cx="79375" cy="79375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7402513" y="3303588"/>
            <a:ext cx="180975" cy="180975"/>
          </a:xfrm>
          <a:prstGeom prst="ellipse">
            <a:avLst/>
          </a:prstGeom>
          <a:solidFill>
            <a:srgbClr val="D167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43"/>
          <p:cNvSpPr>
            <a:spLocks/>
          </p:cNvSpPr>
          <p:nvPr/>
        </p:nvSpPr>
        <p:spPr bwMode="auto">
          <a:xfrm>
            <a:off x="7100888" y="3365501"/>
            <a:ext cx="306387" cy="57150"/>
          </a:xfrm>
          <a:custGeom>
            <a:avLst/>
            <a:gdLst>
              <a:gd name="T0" fmla="*/ 69 w 69"/>
              <a:gd name="T1" fmla="*/ 0 h 13"/>
              <a:gd name="T2" fmla="*/ 0 w 69"/>
              <a:gd name="T3" fmla="*/ 0 h 13"/>
              <a:gd name="T4" fmla="*/ 0 w 69"/>
              <a:gd name="T5" fmla="*/ 13 h 13"/>
              <a:gd name="T6" fmla="*/ 69 w 69"/>
              <a:gd name="T7" fmla="*/ 13 h 13"/>
              <a:gd name="T8" fmla="*/ 68 w 69"/>
              <a:gd name="T9" fmla="*/ 7 h 13"/>
              <a:gd name="T10" fmla="*/ 69 w 69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13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68" y="11"/>
                  <a:pt x="68" y="9"/>
                  <a:pt x="68" y="7"/>
                </a:cubicBezTo>
                <a:cubicBezTo>
                  <a:pt x="68" y="4"/>
                  <a:pt x="68" y="2"/>
                  <a:pt x="69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44"/>
          <p:cNvSpPr>
            <a:spLocks/>
          </p:cNvSpPr>
          <p:nvPr/>
        </p:nvSpPr>
        <p:spPr bwMode="auto">
          <a:xfrm>
            <a:off x="7402513" y="3365501"/>
            <a:ext cx="61912" cy="57150"/>
          </a:xfrm>
          <a:custGeom>
            <a:avLst/>
            <a:gdLst>
              <a:gd name="T0" fmla="*/ 14 w 14"/>
              <a:gd name="T1" fmla="*/ 0 h 13"/>
              <a:gd name="T2" fmla="*/ 1 w 14"/>
              <a:gd name="T3" fmla="*/ 0 h 13"/>
              <a:gd name="T4" fmla="*/ 0 w 14"/>
              <a:gd name="T5" fmla="*/ 7 h 13"/>
              <a:gd name="T6" fmla="*/ 1 w 14"/>
              <a:gd name="T7" fmla="*/ 13 h 13"/>
              <a:gd name="T8" fmla="*/ 14 w 14"/>
              <a:gd name="T9" fmla="*/ 13 h 13"/>
              <a:gd name="T10" fmla="*/ 14 w 14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14" y="0"/>
                </a:move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4"/>
                  <a:pt x="0" y="7"/>
                </a:cubicBezTo>
                <a:cubicBezTo>
                  <a:pt x="0" y="9"/>
                  <a:pt x="0" y="11"/>
                  <a:pt x="1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7450138" y="3351213"/>
            <a:ext cx="84137" cy="84138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7061201" y="3355976"/>
            <a:ext cx="79375" cy="7461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10677525" y="3303588"/>
            <a:ext cx="180975" cy="180975"/>
          </a:xfrm>
          <a:prstGeom prst="ellipse">
            <a:avLst/>
          </a:prstGeom>
          <a:solidFill>
            <a:srgbClr val="4F9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48"/>
          <p:cNvSpPr>
            <a:spLocks/>
          </p:cNvSpPr>
          <p:nvPr/>
        </p:nvSpPr>
        <p:spPr bwMode="auto">
          <a:xfrm>
            <a:off x="10853738" y="3365501"/>
            <a:ext cx="306387" cy="57150"/>
          </a:xfrm>
          <a:custGeom>
            <a:avLst/>
            <a:gdLst>
              <a:gd name="T0" fmla="*/ 69 w 69"/>
              <a:gd name="T1" fmla="*/ 0 h 13"/>
              <a:gd name="T2" fmla="*/ 0 w 69"/>
              <a:gd name="T3" fmla="*/ 0 h 13"/>
              <a:gd name="T4" fmla="*/ 1 w 69"/>
              <a:gd name="T5" fmla="*/ 7 h 13"/>
              <a:gd name="T6" fmla="*/ 0 w 69"/>
              <a:gd name="T7" fmla="*/ 13 h 13"/>
              <a:gd name="T8" fmla="*/ 69 w 69"/>
              <a:gd name="T9" fmla="*/ 13 h 13"/>
              <a:gd name="T10" fmla="*/ 69 w 69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13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1" y="2"/>
                  <a:pt x="1" y="4"/>
                  <a:pt x="1" y="7"/>
                </a:cubicBezTo>
                <a:cubicBezTo>
                  <a:pt x="1" y="9"/>
                  <a:pt x="1" y="11"/>
                  <a:pt x="0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0"/>
                  <a:pt x="69" y="0"/>
                  <a:pt x="69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49"/>
          <p:cNvSpPr>
            <a:spLocks/>
          </p:cNvSpPr>
          <p:nvPr/>
        </p:nvSpPr>
        <p:spPr bwMode="auto">
          <a:xfrm>
            <a:off x="10796588" y="3365501"/>
            <a:ext cx="61912" cy="57150"/>
          </a:xfrm>
          <a:custGeom>
            <a:avLst/>
            <a:gdLst>
              <a:gd name="T0" fmla="*/ 13 w 14"/>
              <a:gd name="T1" fmla="*/ 0 h 13"/>
              <a:gd name="T2" fmla="*/ 0 w 14"/>
              <a:gd name="T3" fmla="*/ 0 h 13"/>
              <a:gd name="T4" fmla="*/ 0 w 14"/>
              <a:gd name="T5" fmla="*/ 13 h 13"/>
              <a:gd name="T6" fmla="*/ 13 w 14"/>
              <a:gd name="T7" fmla="*/ 13 h 13"/>
              <a:gd name="T8" fmla="*/ 14 w 14"/>
              <a:gd name="T9" fmla="*/ 7 h 13"/>
              <a:gd name="T10" fmla="*/ 13 w 14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1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4" y="11"/>
                  <a:pt x="14" y="9"/>
                  <a:pt x="14" y="7"/>
                </a:cubicBezTo>
                <a:cubicBezTo>
                  <a:pt x="14" y="4"/>
                  <a:pt x="14" y="2"/>
                  <a:pt x="13" y="0"/>
                </a:cubicBezTo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10729913" y="3351213"/>
            <a:ext cx="79375" cy="84138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51"/>
          <p:cNvSpPr>
            <a:spLocks noChangeArrowheads="1"/>
          </p:cNvSpPr>
          <p:nvPr/>
        </p:nvSpPr>
        <p:spPr bwMode="auto">
          <a:xfrm>
            <a:off x="11120438" y="3355976"/>
            <a:ext cx="79375" cy="7461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52"/>
          <p:cNvSpPr>
            <a:spLocks noChangeArrowheads="1"/>
          </p:cNvSpPr>
          <p:nvPr/>
        </p:nvSpPr>
        <p:spPr bwMode="auto">
          <a:xfrm>
            <a:off x="9017000" y="4989513"/>
            <a:ext cx="185737" cy="180975"/>
          </a:xfrm>
          <a:prstGeom prst="ellipse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3"/>
          <p:cNvSpPr>
            <a:spLocks/>
          </p:cNvSpPr>
          <p:nvPr/>
        </p:nvSpPr>
        <p:spPr bwMode="auto">
          <a:xfrm>
            <a:off x="9078913" y="5165726"/>
            <a:ext cx="61912" cy="306388"/>
          </a:xfrm>
          <a:custGeom>
            <a:avLst/>
            <a:gdLst>
              <a:gd name="T0" fmla="*/ 14 w 14"/>
              <a:gd name="T1" fmla="*/ 0 h 69"/>
              <a:gd name="T2" fmla="*/ 7 w 14"/>
              <a:gd name="T3" fmla="*/ 1 h 69"/>
              <a:gd name="T4" fmla="*/ 0 w 14"/>
              <a:gd name="T5" fmla="*/ 0 h 69"/>
              <a:gd name="T6" fmla="*/ 0 w 14"/>
              <a:gd name="T7" fmla="*/ 69 h 69"/>
              <a:gd name="T8" fmla="*/ 14 w 14"/>
              <a:gd name="T9" fmla="*/ 69 h 69"/>
              <a:gd name="T10" fmla="*/ 14 w 14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69">
                <a:moveTo>
                  <a:pt x="14" y="0"/>
                </a:moveTo>
                <a:cubicBezTo>
                  <a:pt x="12" y="1"/>
                  <a:pt x="9" y="1"/>
                  <a:pt x="7" y="1"/>
                </a:cubicBezTo>
                <a:cubicBezTo>
                  <a:pt x="5" y="1"/>
                  <a:pt x="2" y="1"/>
                  <a:pt x="0" y="0"/>
                </a:cubicBezTo>
                <a:cubicBezTo>
                  <a:pt x="0" y="69"/>
                  <a:pt x="0" y="69"/>
                  <a:pt x="0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4"/>
          <p:cNvSpPr>
            <a:spLocks/>
          </p:cNvSpPr>
          <p:nvPr/>
        </p:nvSpPr>
        <p:spPr bwMode="auto">
          <a:xfrm>
            <a:off x="9078913" y="5108576"/>
            <a:ext cx="61912" cy="61913"/>
          </a:xfrm>
          <a:custGeom>
            <a:avLst/>
            <a:gdLst>
              <a:gd name="T0" fmla="*/ 14 w 14"/>
              <a:gd name="T1" fmla="*/ 0 h 14"/>
              <a:gd name="T2" fmla="*/ 0 w 14"/>
              <a:gd name="T3" fmla="*/ 0 h 14"/>
              <a:gd name="T4" fmla="*/ 0 w 14"/>
              <a:gd name="T5" fmla="*/ 13 h 14"/>
              <a:gd name="T6" fmla="*/ 7 w 14"/>
              <a:gd name="T7" fmla="*/ 14 h 14"/>
              <a:gd name="T8" fmla="*/ 14 w 14"/>
              <a:gd name="T9" fmla="*/ 13 h 14"/>
              <a:gd name="T10" fmla="*/ 14 w 14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4">
                <a:moveTo>
                  <a:pt x="1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" y="14"/>
                  <a:pt x="5" y="14"/>
                  <a:pt x="7" y="14"/>
                </a:cubicBezTo>
                <a:cubicBezTo>
                  <a:pt x="9" y="14"/>
                  <a:pt x="12" y="14"/>
                  <a:pt x="14" y="13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4D55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55"/>
          <p:cNvSpPr>
            <a:spLocks noChangeArrowheads="1"/>
          </p:cNvSpPr>
          <p:nvPr/>
        </p:nvSpPr>
        <p:spPr bwMode="auto">
          <a:xfrm>
            <a:off x="9070975" y="5037138"/>
            <a:ext cx="79375" cy="84138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56"/>
          <p:cNvSpPr>
            <a:spLocks noChangeArrowheads="1"/>
          </p:cNvSpPr>
          <p:nvPr/>
        </p:nvSpPr>
        <p:spPr bwMode="auto">
          <a:xfrm>
            <a:off x="9070975" y="5432426"/>
            <a:ext cx="79375" cy="7461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10761612" y="3437949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752524" y="2733500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121680" y="3451442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780441" y="2746993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750938" y="396103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8329893" y="973083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8750938" y="5476280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329893" y="6053260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70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并列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40967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可根据具体情况调整文字位置。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5911850" y="581026"/>
            <a:ext cx="5826126" cy="5695950"/>
            <a:chOff x="5911850" y="581026"/>
            <a:chExt cx="5826126" cy="5695950"/>
          </a:xfrm>
        </p:grpSpPr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8874125" y="1706563"/>
              <a:ext cx="1609725" cy="1609725"/>
            </a:xfrm>
            <a:prstGeom prst="ellipse">
              <a:avLst/>
            </a:prstGeom>
            <a:solidFill>
              <a:srgbClr val="B3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25"/>
            <p:cNvSpPr>
              <a:spLocks noChangeArrowheads="1"/>
            </p:cNvSpPr>
            <p:nvPr/>
          </p:nvSpPr>
          <p:spPr bwMode="auto">
            <a:xfrm>
              <a:off x="7780338" y="581026"/>
              <a:ext cx="1093788" cy="1093788"/>
            </a:xfrm>
            <a:prstGeom prst="ellipse">
              <a:avLst/>
            </a:prstGeom>
            <a:solidFill>
              <a:srgbClr val="B3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8285163" y="1098551"/>
              <a:ext cx="1350963" cy="1350963"/>
            </a:xfrm>
            <a:custGeom>
              <a:avLst/>
              <a:gdLst>
                <a:gd name="T0" fmla="*/ 565 w 1289"/>
                <a:gd name="T1" fmla="*/ 1289 h 1289"/>
                <a:gd name="T2" fmla="*/ 0 w 1289"/>
                <a:gd name="T3" fmla="*/ 549 h 1289"/>
                <a:gd name="T4" fmla="*/ 562 w 1289"/>
                <a:gd name="T5" fmla="*/ 0 h 1289"/>
                <a:gd name="T6" fmla="*/ 1289 w 1289"/>
                <a:gd name="T7" fmla="*/ 582 h 1289"/>
                <a:gd name="T8" fmla="*/ 565 w 1289"/>
                <a:gd name="T9" fmla="*/ 128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9" h="1289">
                  <a:moveTo>
                    <a:pt x="565" y="1289"/>
                  </a:moveTo>
                  <a:cubicBezTo>
                    <a:pt x="609" y="736"/>
                    <a:pt x="376" y="579"/>
                    <a:pt x="0" y="549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583" y="376"/>
                    <a:pt x="735" y="613"/>
                    <a:pt x="1289" y="582"/>
                  </a:cubicBezTo>
                  <a:lnTo>
                    <a:pt x="565" y="1289"/>
                  </a:lnTo>
                  <a:close/>
                </a:path>
              </a:pathLst>
            </a:custGeom>
            <a:solidFill>
              <a:srgbClr val="B3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7037388" y="1743076"/>
              <a:ext cx="1609725" cy="1609725"/>
            </a:xfrm>
            <a:prstGeom prst="ellipse">
              <a:avLst/>
            </a:prstGeom>
            <a:solidFill>
              <a:srgbClr val="991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28"/>
            <p:cNvSpPr>
              <a:spLocks noChangeArrowheads="1"/>
            </p:cNvSpPr>
            <p:nvPr/>
          </p:nvSpPr>
          <p:spPr bwMode="auto">
            <a:xfrm>
              <a:off x="5911850" y="3352801"/>
              <a:ext cx="1093788" cy="1093788"/>
            </a:xfrm>
            <a:prstGeom prst="ellipse">
              <a:avLst/>
            </a:prstGeom>
            <a:solidFill>
              <a:srgbClr val="991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auto">
            <a:xfrm>
              <a:off x="6427788" y="2592388"/>
              <a:ext cx="1350963" cy="1350963"/>
            </a:xfrm>
            <a:custGeom>
              <a:avLst/>
              <a:gdLst>
                <a:gd name="T0" fmla="*/ 1289 w 1289"/>
                <a:gd name="T1" fmla="*/ 724 h 1289"/>
                <a:gd name="T2" fmla="*/ 549 w 1289"/>
                <a:gd name="T3" fmla="*/ 1289 h 1289"/>
                <a:gd name="T4" fmla="*/ 0 w 1289"/>
                <a:gd name="T5" fmla="*/ 727 h 1289"/>
                <a:gd name="T6" fmla="*/ 582 w 1289"/>
                <a:gd name="T7" fmla="*/ 0 h 1289"/>
                <a:gd name="T8" fmla="*/ 1289 w 1289"/>
                <a:gd name="T9" fmla="*/ 724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9" h="1289">
                  <a:moveTo>
                    <a:pt x="1289" y="724"/>
                  </a:moveTo>
                  <a:cubicBezTo>
                    <a:pt x="736" y="680"/>
                    <a:pt x="579" y="913"/>
                    <a:pt x="549" y="1289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376" y="706"/>
                    <a:pt x="613" y="554"/>
                    <a:pt x="582" y="0"/>
                  </a:cubicBezTo>
                  <a:lnTo>
                    <a:pt x="1289" y="724"/>
                  </a:lnTo>
                  <a:close/>
                </a:path>
              </a:pathLst>
            </a:custGeom>
            <a:solidFill>
              <a:srgbClr val="991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30"/>
            <p:cNvSpPr>
              <a:spLocks noChangeArrowheads="1"/>
            </p:cNvSpPr>
            <p:nvPr/>
          </p:nvSpPr>
          <p:spPr bwMode="auto">
            <a:xfrm>
              <a:off x="7204075" y="3541713"/>
              <a:ext cx="1609725" cy="1609725"/>
            </a:xfrm>
            <a:prstGeom prst="ellipse">
              <a:avLst/>
            </a:prstGeom>
            <a:solidFill>
              <a:srgbClr val="E97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Oval 31"/>
            <p:cNvSpPr>
              <a:spLocks noChangeArrowheads="1"/>
            </p:cNvSpPr>
            <p:nvPr/>
          </p:nvSpPr>
          <p:spPr bwMode="auto">
            <a:xfrm>
              <a:off x="8813800" y="5183188"/>
              <a:ext cx="1093788" cy="1093788"/>
            </a:xfrm>
            <a:prstGeom prst="ellipse">
              <a:avLst/>
            </a:prstGeom>
            <a:solidFill>
              <a:srgbClr val="E97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2"/>
            <p:cNvSpPr>
              <a:spLocks/>
            </p:cNvSpPr>
            <p:nvPr/>
          </p:nvSpPr>
          <p:spPr bwMode="auto">
            <a:xfrm>
              <a:off x="8053388" y="4408488"/>
              <a:ext cx="1350963" cy="1350963"/>
            </a:xfrm>
            <a:custGeom>
              <a:avLst/>
              <a:gdLst>
                <a:gd name="T0" fmla="*/ 723 w 1288"/>
                <a:gd name="T1" fmla="*/ 0 h 1289"/>
                <a:gd name="T2" fmla="*/ 1288 w 1288"/>
                <a:gd name="T3" fmla="*/ 740 h 1289"/>
                <a:gd name="T4" fmla="*/ 726 w 1288"/>
                <a:gd name="T5" fmla="*/ 1289 h 1289"/>
                <a:gd name="T6" fmla="*/ 0 w 1288"/>
                <a:gd name="T7" fmla="*/ 707 h 1289"/>
                <a:gd name="T8" fmla="*/ 723 w 1288"/>
                <a:gd name="T9" fmla="*/ 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8" h="1289">
                  <a:moveTo>
                    <a:pt x="723" y="0"/>
                  </a:moveTo>
                  <a:cubicBezTo>
                    <a:pt x="680" y="552"/>
                    <a:pt x="913" y="710"/>
                    <a:pt x="1288" y="740"/>
                  </a:cubicBezTo>
                  <a:cubicBezTo>
                    <a:pt x="726" y="1289"/>
                    <a:pt x="726" y="1289"/>
                    <a:pt x="726" y="1289"/>
                  </a:cubicBezTo>
                  <a:cubicBezTo>
                    <a:pt x="705" y="913"/>
                    <a:pt x="553" y="676"/>
                    <a:pt x="0" y="70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rgbClr val="E97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Oval 33"/>
            <p:cNvSpPr>
              <a:spLocks noChangeArrowheads="1"/>
            </p:cNvSpPr>
            <p:nvPr/>
          </p:nvSpPr>
          <p:spPr bwMode="auto">
            <a:xfrm>
              <a:off x="9002713" y="3506788"/>
              <a:ext cx="1609725" cy="1608138"/>
            </a:xfrm>
            <a:prstGeom prst="ellipse">
              <a:avLst/>
            </a:prstGeom>
            <a:solidFill>
              <a:srgbClr val="58A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34"/>
            <p:cNvSpPr>
              <a:spLocks noChangeArrowheads="1"/>
            </p:cNvSpPr>
            <p:nvPr/>
          </p:nvSpPr>
          <p:spPr bwMode="auto">
            <a:xfrm>
              <a:off x="10644188" y="2411413"/>
              <a:ext cx="1093788" cy="1095375"/>
            </a:xfrm>
            <a:prstGeom prst="ellipse">
              <a:avLst/>
            </a:prstGeom>
            <a:solidFill>
              <a:srgbClr val="58A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9871075" y="2916238"/>
              <a:ext cx="1349375" cy="1349375"/>
            </a:xfrm>
            <a:custGeom>
              <a:avLst/>
              <a:gdLst>
                <a:gd name="T0" fmla="*/ 0 w 1289"/>
                <a:gd name="T1" fmla="*/ 565 h 1288"/>
                <a:gd name="T2" fmla="*/ 740 w 1289"/>
                <a:gd name="T3" fmla="*/ 0 h 1288"/>
                <a:gd name="T4" fmla="*/ 1289 w 1289"/>
                <a:gd name="T5" fmla="*/ 562 h 1288"/>
                <a:gd name="T6" fmla="*/ 707 w 1289"/>
                <a:gd name="T7" fmla="*/ 1288 h 1288"/>
                <a:gd name="T8" fmla="*/ 0 w 1289"/>
                <a:gd name="T9" fmla="*/ 565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9" h="1288">
                  <a:moveTo>
                    <a:pt x="0" y="565"/>
                  </a:moveTo>
                  <a:cubicBezTo>
                    <a:pt x="553" y="608"/>
                    <a:pt x="710" y="375"/>
                    <a:pt x="740" y="0"/>
                  </a:cubicBezTo>
                  <a:cubicBezTo>
                    <a:pt x="1289" y="562"/>
                    <a:pt x="1289" y="562"/>
                    <a:pt x="1289" y="562"/>
                  </a:cubicBezTo>
                  <a:cubicBezTo>
                    <a:pt x="913" y="583"/>
                    <a:pt x="676" y="735"/>
                    <a:pt x="707" y="1288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58A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6"/>
            <p:cNvSpPr>
              <a:spLocks noEditPoints="1"/>
            </p:cNvSpPr>
            <p:nvPr/>
          </p:nvSpPr>
          <p:spPr bwMode="auto">
            <a:xfrm>
              <a:off x="6208713" y="3690938"/>
              <a:ext cx="271463" cy="376238"/>
            </a:xfrm>
            <a:custGeom>
              <a:avLst/>
              <a:gdLst>
                <a:gd name="T0" fmla="*/ 130 w 260"/>
                <a:gd name="T1" fmla="*/ 0 h 358"/>
                <a:gd name="T2" fmla="*/ 174 w 260"/>
                <a:gd name="T3" fmla="*/ 7 h 358"/>
                <a:gd name="T4" fmla="*/ 208 w 260"/>
                <a:gd name="T5" fmla="*/ 26 h 358"/>
                <a:gd name="T6" fmla="*/ 232 w 260"/>
                <a:gd name="T7" fmla="*/ 55 h 358"/>
                <a:gd name="T8" fmla="*/ 249 w 260"/>
                <a:gd name="T9" fmla="*/ 91 h 358"/>
                <a:gd name="T10" fmla="*/ 257 w 260"/>
                <a:gd name="T11" fmla="*/ 133 h 358"/>
                <a:gd name="T12" fmla="*/ 260 w 260"/>
                <a:gd name="T13" fmla="*/ 179 h 358"/>
                <a:gd name="T14" fmla="*/ 257 w 260"/>
                <a:gd name="T15" fmla="*/ 225 h 358"/>
                <a:gd name="T16" fmla="*/ 249 w 260"/>
                <a:gd name="T17" fmla="*/ 267 h 358"/>
                <a:gd name="T18" fmla="*/ 232 w 260"/>
                <a:gd name="T19" fmla="*/ 304 h 358"/>
                <a:gd name="T20" fmla="*/ 208 w 260"/>
                <a:gd name="T21" fmla="*/ 332 h 358"/>
                <a:gd name="T22" fmla="*/ 174 w 260"/>
                <a:gd name="T23" fmla="*/ 351 h 358"/>
                <a:gd name="T24" fmla="*/ 130 w 260"/>
                <a:gd name="T25" fmla="*/ 358 h 358"/>
                <a:gd name="T26" fmla="*/ 86 w 260"/>
                <a:gd name="T27" fmla="*/ 351 h 358"/>
                <a:gd name="T28" fmla="*/ 52 w 260"/>
                <a:gd name="T29" fmla="*/ 332 h 358"/>
                <a:gd name="T30" fmla="*/ 27 w 260"/>
                <a:gd name="T31" fmla="*/ 304 h 358"/>
                <a:gd name="T32" fmla="*/ 11 w 260"/>
                <a:gd name="T33" fmla="*/ 267 h 358"/>
                <a:gd name="T34" fmla="*/ 3 w 260"/>
                <a:gd name="T35" fmla="*/ 225 h 358"/>
                <a:gd name="T36" fmla="*/ 0 w 260"/>
                <a:gd name="T37" fmla="*/ 179 h 358"/>
                <a:gd name="T38" fmla="*/ 3 w 260"/>
                <a:gd name="T39" fmla="*/ 133 h 358"/>
                <a:gd name="T40" fmla="*/ 11 w 260"/>
                <a:gd name="T41" fmla="*/ 91 h 358"/>
                <a:gd name="T42" fmla="*/ 27 w 260"/>
                <a:gd name="T43" fmla="*/ 55 h 358"/>
                <a:gd name="T44" fmla="*/ 52 w 260"/>
                <a:gd name="T45" fmla="*/ 26 h 358"/>
                <a:gd name="T46" fmla="*/ 85 w 260"/>
                <a:gd name="T47" fmla="*/ 7 h 358"/>
                <a:gd name="T48" fmla="*/ 130 w 260"/>
                <a:gd name="T49" fmla="*/ 0 h 358"/>
                <a:gd name="T50" fmla="*/ 130 w 260"/>
                <a:gd name="T51" fmla="*/ 47 h 358"/>
                <a:gd name="T52" fmla="*/ 105 w 260"/>
                <a:gd name="T53" fmla="*/ 52 h 358"/>
                <a:gd name="T54" fmla="*/ 88 w 260"/>
                <a:gd name="T55" fmla="*/ 67 h 358"/>
                <a:gd name="T56" fmla="*/ 76 w 260"/>
                <a:gd name="T57" fmla="*/ 90 h 358"/>
                <a:gd name="T58" fmla="*/ 69 w 260"/>
                <a:gd name="T59" fmla="*/ 117 h 358"/>
                <a:gd name="T60" fmla="*/ 66 w 260"/>
                <a:gd name="T61" fmla="*/ 148 h 358"/>
                <a:gd name="T62" fmla="*/ 65 w 260"/>
                <a:gd name="T63" fmla="*/ 179 h 358"/>
                <a:gd name="T64" fmla="*/ 66 w 260"/>
                <a:gd name="T65" fmla="*/ 211 h 358"/>
                <a:gd name="T66" fmla="*/ 69 w 260"/>
                <a:gd name="T67" fmla="*/ 241 h 358"/>
                <a:gd name="T68" fmla="*/ 76 w 260"/>
                <a:gd name="T69" fmla="*/ 269 h 358"/>
                <a:gd name="T70" fmla="*/ 88 w 260"/>
                <a:gd name="T71" fmla="*/ 291 h 358"/>
                <a:gd name="T72" fmla="*/ 105 w 260"/>
                <a:gd name="T73" fmla="*/ 306 h 358"/>
                <a:gd name="T74" fmla="*/ 130 w 260"/>
                <a:gd name="T75" fmla="*/ 311 h 358"/>
                <a:gd name="T76" fmla="*/ 155 w 260"/>
                <a:gd name="T77" fmla="*/ 306 h 358"/>
                <a:gd name="T78" fmla="*/ 172 w 260"/>
                <a:gd name="T79" fmla="*/ 291 h 358"/>
                <a:gd name="T80" fmla="*/ 184 w 260"/>
                <a:gd name="T81" fmla="*/ 269 h 358"/>
                <a:gd name="T82" fmla="*/ 191 w 260"/>
                <a:gd name="T83" fmla="*/ 241 h 358"/>
                <a:gd name="T84" fmla="*/ 194 w 260"/>
                <a:gd name="T85" fmla="*/ 211 h 358"/>
                <a:gd name="T86" fmla="*/ 195 w 260"/>
                <a:gd name="T87" fmla="*/ 179 h 358"/>
                <a:gd name="T88" fmla="*/ 194 w 260"/>
                <a:gd name="T89" fmla="*/ 148 h 358"/>
                <a:gd name="T90" fmla="*/ 191 w 260"/>
                <a:gd name="T91" fmla="*/ 117 h 358"/>
                <a:gd name="T92" fmla="*/ 184 w 260"/>
                <a:gd name="T93" fmla="*/ 90 h 358"/>
                <a:gd name="T94" fmla="*/ 172 w 260"/>
                <a:gd name="T95" fmla="*/ 67 h 358"/>
                <a:gd name="T96" fmla="*/ 155 w 260"/>
                <a:gd name="T97" fmla="*/ 52 h 358"/>
                <a:gd name="T98" fmla="*/ 130 w 260"/>
                <a:gd name="T99" fmla="*/ 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58">
                  <a:moveTo>
                    <a:pt x="130" y="0"/>
                  </a:moveTo>
                  <a:cubicBezTo>
                    <a:pt x="147" y="0"/>
                    <a:pt x="161" y="3"/>
                    <a:pt x="174" y="7"/>
                  </a:cubicBezTo>
                  <a:cubicBezTo>
                    <a:pt x="187" y="12"/>
                    <a:pt x="199" y="18"/>
                    <a:pt x="208" y="26"/>
                  </a:cubicBezTo>
                  <a:cubicBezTo>
                    <a:pt x="218" y="34"/>
                    <a:pt x="226" y="43"/>
                    <a:pt x="232" y="55"/>
                  </a:cubicBezTo>
                  <a:cubicBezTo>
                    <a:pt x="239" y="66"/>
                    <a:pt x="244" y="78"/>
                    <a:pt x="249" y="91"/>
                  </a:cubicBezTo>
                  <a:cubicBezTo>
                    <a:pt x="253" y="104"/>
                    <a:pt x="256" y="118"/>
                    <a:pt x="257" y="133"/>
                  </a:cubicBezTo>
                  <a:cubicBezTo>
                    <a:pt x="259" y="148"/>
                    <a:pt x="260" y="163"/>
                    <a:pt x="260" y="179"/>
                  </a:cubicBezTo>
                  <a:cubicBezTo>
                    <a:pt x="260" y="195"/>
                    <a:pt x="259" y="210"/>
                    <a:pt x="257" y="225"/>
                  </a:cubicBezTo>
                  <a:cubicBezTo>
                    <a:pt x="256" y="240"/>
                    <a:pt x="253" y="254"/>
                    <a:pt x="249" y="267"/>
                  </a:cubicBezTo>
                  <a:cubicBezTo>
                    <a:pt x="244" y="280"/>
                    <a:pt x="239" y="293"/>
                    <a:pt x="232" y="304"/>
                  </a:cubicBezTo>
                  <a:cubicBezTo>
                    <a:pt x="226" y="315"/>
                    <a:pt x="218" y="324"/>
                    <a:pt x="208" y="332"/>
                  </a:cubicBezTo>
                  <a:cubicBezTo>
                    <a:pt x="199" y="341"/>
                    <a:pt x="187" y="347"/>
                    <a:pt x="174" y="351"/>
                  </a:cubicBezTo>
                  <a:cubicBezTo>
                    <a:pt x="161" y="356"/>
                    <a:pt x="147" y="358"/>
                    <a:pt x="130" y="358"/>
                  </a:cubicBezTo>
                  <a:cubicBezTo>
                    <a:pt x="113" y="358"/>
                    <a:pt x="99" y="356"/>
                    <a:pt x="86" y="351"/>
                  </a:cubicBezTo>
                  <a:cubicBezTo>
                    <a:pt x="73" y="347"/>
                    <a:pt x="61" y="341"/>
                    <a:pt x="52" y="332"/>
                  </a:cubicBezTo>
                  <a:cubicBezTo>
                    <a:pt x="42" y="324"/>
                    <a:pt x="34" y="315"/>
                    <a:pt x="27" y="304"/>
                  </a:cubicBezTo>
                  <a:cubicBezTo>
                    <a:pt x="21" y="293"/>
                    <a:pt x="15" y="280"/>
                    <a:pt x="11" y="267"/>
                  </a:cubicBezTo>
                  <a:cubicBezTo>
                    <a:pt x="7" y="254"/>
                    <a:pt x="4" y="240"/>
                    <a:pt x="3" y="225"/>
                  </a:cubicBezTo>
                  <a:cubicBezTo>
                    <a:pt x="1" y="210"/>
                    <a:pt x="0" y="195"/>
                    <a:pt x="0" y="179"/>
                  </a:cubicBezTo>
                  <a:cubicBezTo>
                    <a:pt x="0" y="163"/>
                    <a:pt x="1" y="148"/>
                    <a:pt x="3" y="133"/>
                  </a:cubicBezTo>
                  <a:cubicBezTo>
                    <a:pt x="4" y="118"/>
                    <a:pt x="7" y="104"/>
                    <a:pt x="11" y="91"/>
                  </a:cubicBezTo>
                  <a:cubicBezTo>
                    <a:pt x="15" y="78"/>
                    <a:pt x="21" y="66"/>
                    <a:pt x="27" y="55"/>
                  </a:cubicBezTo>
                  <a:cubicBezTo>
                    <a:pt x="34" y="43"/>
                    <a:pt x="42" y="34"/>
                    <a:pt x="52" y="26"/>
                  </a:cubicBezTo>
                  <a:cubicBezTo>
                    <a:pt x="61" y="18"/>
                    <a:pt x="73" y="12"/>
                    <a:pt x="85" y="7"/>
                  </a:cubicBezTo>
                  <a:cubicBezTo>
                    <a:pt x="98" y="3"/>
                    <a:pt x="113" y="0"/>
                    <a:pt x="130" y="0"/>
                  </a:cubicBezTo>
                  <a:close/>
                  <a:moveTo>
                    <a:pt x="130" y="47"/>
                  </a:moveTo>
                  <a:cubicBezTo>
                    <a:pt x="120" y="47"/>
                    <a:pt x="112" y="49"/>
                    <a:pt x="105" y="52"/>
                  </a:cubicBezTo>
                  <a:cubicBezTo>
                    <a:pt x="98" y="56"/>
                    <a:pt x="93" y="61"/>
                    <a:pt x="88" y="67"/>
                  </a:cubicBezTo>
                  <a:cubicBezTo>
                    <a:pt x="83" y="74"/>
                    <a:pt x="79" y="81"/>
                    <a:pt x="76" y="90"/>
                  </a:cubicBezTo>
                  <a:cubicBezTo>
                    <a:pt x="73" y="98"/>
                    <a:pt x="71" y="107"/>
                    <a:pt x="69" y="117"/>
                  </a:cubicBezTo>
                  <a:cubicBezTo>
                    <a:pt x="68" y="127"/>
                    <a:pt x="66" y="137"/>
                    <a:pt x="66" y="148"/>
                  </a:cubicBezTo>
                  <a:cubicBezTo>
                    <a:pt x="65" y="158"/>
                    <a:pt x="65" y="169"/>
                    <a:pt x="65" y="179"/>
                  </a:cubicBezTo>
                  <a:cubicBezTo>
                    <a:pt x="65" y="190"/>
                    <a:pt x="65" y="200"/>
                    <a:pt x="66" y="211"/>
                  </a:cubicBezTo>
                  <a:cubicBezTo>
                    <a:pt x="66" y="221"/>
                    <a:pt x="68" y="231"/>
                    <a:pt x="69" y="241"/>
                  </a:cubicBezTo>
                  <a:cubicBezTo>
                    <a:pt x="71" y="251"/>
                    <a:pt x="73" y="260"/>
                    <a:pt x="76" y="269"/>
                  </a:cubicBezTo>
                  <a:cubicBezTo>
                    <a:pt x="79" y="277"/>
                    <a:pt x="83" y="285"/>
                    <a:pt x="88" y="291"/>
                  </a:cubicBezTo>
                  <a:cubicBezTo>
                    <a:pt x="93" y="297"/>
                    <a:pt x="98" y="302"/>
                    <a:pt x="105" y="306"/>
                  </a:cubicBezTo>
                  <a:cubicBezTo>
                    <a:pt x="112" y="309"/>
                    <a:pt x="120" y="311"/>
                    <a:pt x="130" y="311"/>
                  </a:cubicBezTo>
                  <a:cubicBezTo>
                    <a:pt x="140" y="311"/>
                    <a:pt x="148" y="309"/>
                    <a:pt x="155" y="306"/>
                  </a:cubicBezTo>
                  <a:cubicBezTo>
                    <a:pt x="162" y="302"/>
                    <a:pt x="167" y="297"/>
                    <a:pt x="172" y="291"/>
                  </a:cubicBezTo>
                  <a:cubicBezTo>
                    <a:pt x="177" y="285"/>
                    <a:pt x="181" y="277"/>
                    <a:pt x="184" y="269"/>
                  </a:cubicBezTo>
                  <a:cubicBezTo>
                    <a:pt x="187" y="260"/>
                    <a:pt x="189" y="251"/>
                    <a:pt x="191" y="241"/>
                  </a:cubicBezTo>
                  <a:cubicBezTo>
                    <a:pt x="193" y="231"/>
                    <a:pt x="194" y="221"/>
                    <a:pt x="194" y="211"/>
                  </a:cubicBezTo>
                  <a:cubicBezTo>
                    <a:pt x="195" y="200"/>
                    <a:pt x="195" y="190"/>
                    <a:pt x="195" y="179"/>
                  </a:cubicBezTo>
                  <a:cubicBezTo>
                    <a:pt x="195" y="169"/>
                    <a:pt x="195" y="158"/>
                    <a:pt x="194" y="148"/>
                  </a:cubicBezTo>
                  <a:cubicBezTo>
                    <a:pt x="194" y="137"/>
                    <a:pt x="193" y="127"/>
                    <a:pt x="191" y="117"/>
                  </a:cubicBezTo>
                  <a:cubicBezTo>
                    <a:pt x="189" y="107"/>
                    <a:pt x="187" y="98"/>
                    <a:pt x="184" y="90"/>
                  </a:cubicBezTo>
                  <a:cubicBezTo>
                    <a:pt x="181" y="81"/>
                    <a:pt x="177" y="74"/>
                    <a:pt x="172" y="67"/>
                  </a:cubicBezTo>
                  <a:cubicBezTo>
                    <a:pt x="167" y="61"/>
                    <a:pt x="162" y="56"/>
                    <a:pt x="155" y="52"/>
                  </a:cubicBezTo>
                  <a:cubicBezTo>
                    <a:pt x="148" y="49"/>
                    <a:pt x="140" y="47"/>
                    <a:pt x="130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7"/>
            <p:cNvSpPr>
              <a:spLocks/>
            </p:cNvSpPr>
            <p:nvPr/>
          </p:nvSpPr>
          <p:spPr bwMode="auto">
            <a:xfrm>
              <a:off x="6526213" y="3694113"/>
              <a:ext cx="153988" cy="369888"/>
            </a:xfrm>
            <a:custGeom>
              <a:avLst/>
              <a:gdLst>
                <a:gd name="T0" fmla="*/ 34 w 147"/>
                <a:gd name="T1" fmla="*/ 96 h 352"/>
                <a:gd name="T2" fmla="*/ 22 w 147"/>
                <a:gd name="T3" fmla="*/ 99 h 352"/>
                <a:gd name="T4" fmla="*/ 14 w 147"/>
                <a:gd name="T5" fmla="*/ 97 h 352"/>
                <a:gd name="T6" fmla="*/ 7 w 147"/>
                <a:gd name="T7" fmla="*/ 92 h 352"/>
                <a:gd name="T8" fmla="*/ 2 w 147"/>
                <a:gd name="T9" fmla="*/ 85 h 352"/>
                <a:gd name="T10" fmla="*/ 0 w 147"/>
                <a:gd name="T11" fmla="*/ 76 h 352"/>
                <a:gd name="T12" fmla="*/ 3 w 147"/>
                <a:gd name="T13" fmla="*/ 66 h 352"/>
                <a:gd name="T14" fmla="*/ 11 w 147"/>
                <a:gd name="T15" fmla="*/ 58 h 352"/>
                <a:gd name="T16" fmla="*/ 99 w 147"/>
                <a:gd name="T17" fmla="*/ 5 h 352"/>
                <a:gd name="T18" fmla="*/ 108 w 147"/>
                <a:gd name="T19" fmla="*/ 1 h 352"/>
                <a:gd name="T20" fmla="*/ 116 w 147"/>
                <a:gd name="T21" fmla="*/ 0 h 352"/>
                <a:gd name="T22" fmla="*/ 127 w 147"/>
                <a:gd name="T23" fmla="*/ 2 h 352"/>
                <a:gd name="T24" fmla="*/ 137 w 147"/>
                <a:gd name="T25" fmla="*/ 8 h 352"/>
                <a:gd name="T26" fmla="*/ 144 w 147"/>
                <a:gd name="T27" fmla="*/ 18 h 352"/>
                <a:gd name="T28" fmla="*/ 147 w 147"/>
                <a:gd name="T29" fmla="*/ 32 h 352"/>
                <a:gd name="T30" fmla="*/ 147 w 147"/>
                <a:gd name="T31" fmla="*/ 321 h 352"/>
                <a:gd name="T32" fmla="*/ 144 w 147"/>
                <a:gd name="T33" fmla="*/ 335 h 352"/>
                <a:gd name="T34" fmla="*/ 137 w 147"/>
                <a:gd name="T35" fmla="*/ 344 h 352"/>
                <a:gd name="T36" fmla="*/ 126 w 147"/>
                <a:gd name="T37" fmla="*/ 350 h 352"/>
                <a:gd name="T38" fmla="*/ 115 w 147"/>
                <a:gd name="T39" fmla="*/ 352 h 352"/>
                <a:gd name="T40" fmla="*/ 103 w 147"/>
                <a:gd name="T41" fmla="*/ 350 h 352"/>
                <a:gd name="T42" fmla="*/ 93 w 147"/>
                <a:gd name="T43" fmla="*/ 344 h 352"/>
                <a:gd name="T44" fmla="*/ 86 w 147"/>
                <a:gd name="T45" fmla="*/ 335 h 352"/>
                <a:gd name="T46" fmla="*/ 83 w 147"/>
                <a:gd name="T47" fmla="*/ 321 h 352"/>
                <a:gd name="T48" fmla="*/ 83 w 147"/>
                <a:gd name="T49" fmla="*/ 65 h 352"/>
                <a:gd name="T50" fmla="*/ 34 w 147"/>
                <a:gd name="T51" fmla="*/ 9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352">
                  <a:moveTo>
                    <a:pt x="34" y="96"/>
                  </a:moveTo>
                  <a:cubicBezTo>
                    <a:pt x="30" y="98"/>
                    <a:pt x="26" y="99"/>
                    <a:pt x="22" y="99"/>
                  </a:cubicBezTo>
                  <a:cubicBezTo>
                    <a:pt x="19" y="99"/>
                    <a:pt x="16" y="98"/>
                    <a:pt x="14" y="97"/>
                  </a:cubicBezTo>
                  <a:cubicBezTo>
                    <a:pt x="11" y="96"/>
                    <a:pt x="9" y="94"/>
                    <a:pt x="7" y="92"/>
                  </a:cubicBezTo>
                  <a:cubicBezTo>
                    <a:pt x="5" y="90"/>
                    <a:pt x="3" y="87"/>
                    <a:pt x="2" y="85"/>
                  </a:cubicBezTo>
                  <a:cubicBezTo>
                    <a:pt x="1" y="82"/>
                    <a:pt x="0" y="79"/>
                    <a:pt x="0" y="76"/>
                  </a:cubicBezTo>
                  <a:cubicBezTo>
                    <a:pt x="0" y="73"/>
                    <a:pt x="1" y="69"/>
                    <a:pt x="3" y="66"/>
                  </a:cubicBezTo>
                  <a:cubicBezTo>
                    <a:pt x="4" y="63"/>
                    <a:pt x="7" y="60"/>
                    <a:pt x="11" y="58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102" y="3"/>
                    <a:pt x="105" y="2"/>
                    <a:pt x="108" y="1"/>
                  </a:cubicBezTo>
                  <a:cubicBezTo>
                    <a:pt x="110" y="1"/>
                    <a:pt x="113" y="0"/>
                    <a:pt x="116" y="0"/>
                  </a:cubicBezTo>
                  <a:cubicBezTo>
                    <a:pt x="120" y="0"/>
                    <a:pt x="124" y="1"/>
                    <a:pt x="127" y="2"/>
                  </a:cubicBezTo>
                  <a:cubicBezTo>
                    <a:pt x="131" y="3"/>
                    <a:pt x="134" y="5"/>
                    <a:pt x="137" y="8"/>
                  </a:cubicBezTo>
                  <a:cubicBezTo>
                    <a:pt x="140" y="11"/>
                    <a:pt x="142" y="14"/>
                    <a:pt x="144" y="18"/>
                  </a:cubicBezTo>
                  <a:cubicBezTo>
                    <a:pt x="146" y="22"/>
                    <a:pt x="147" y="27"/>
                    <a:pt x="147" y="32"/>
                  </a:cubicBezTo>
                  <a:cubicBezTo>
                    <a:pt x="147" y="321"/>
                    <a:pt x="147" y="321"/>
                    <a:pt x="147" y="321"/>
                  </a:cubicBezTo>
                  <a:cubicBezTo>
                    <a:pt x="147" y="326"/>
                    <a:pt x="146" y="331"/>
                    <a:pt x="144" y="335"/>
                  </a:cubicBezTo>
                  <a:cubicBezTo>
                    <a:pt x="142" y="338"/>
                    <a:pt x="140" y="342"/>
                    <a:pt x="137" y="344"/>
                  </a:cubicBezTo>
                  <a:cubicBezTo>
                    <a:pt x="134" y="347"/>
                    <a:pt x="130" y="349"/>
                    <a:pt x="126" y="350"/>
                  </a:cubicBezTo>
                  <a:cubicBezTo>
                    <a:pt x="123" y="351"/>
                    <a:pt x="119" y="352"/>
                    <a:pt x="115" y="352"/>
                  </a:cubicBezTo>
                  <a:cubicBezTo>
                    <a:pt x="111" y="352"/>
                    <a:pt x="107" y="351"/>
                    <a:pt x="103" y="350"/>
                  </a:cubicBezTo>
                  <a:cubicBezTo>
                    <a:pt x="99" y="349"/>
                    <a:pt x="96" y="347"/>
                    <a:pt x="93" y="344"/>
                  </a:cubicBezTo>
                  <a:cubicBezTo>
                    <a:pt x="90" y="342"/>
                    <a:pt x="88" y="338"/>
                    <a:pt x="86" y="335"/>
                  </a:cubicBezTo>
                  <a:cubicBezTo>
                    <a:pt x="84" y="331"/>
                    <a:pt x="83" y="326"/>
                    <a:pt x="83" y="321"/>
                  </a:cubicBezTo>
                  <a:cubicBezTo>
                    <a:pt x="83" y="65"/>
                    <a:pt x="83" y="65"/>
                    <a:pt x="83" y="65"/>
                  </a:cubicBezTo>
                  <a:lnTo>
                    <a:pt x="34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38"/>
            <p:cNvSpPr>
              <a:spLocks noEditPoints="1"/>
            </p:cNvSpPr>
            <p:nvPr/>
          </p:nvSpPr>
          <p:spPr bwMode="auto">
            <a:xfrm>
              <a:off x="8037513" y="938213"/>
              <a:ext cx="273050" cy="374650"/>
            </a:xfrm>
            <a:custGeom>
              <a:avLst/>
              <a:gdLst>
                <a:gd name="T0" fmla="*/ 130 w 260"/>
                <a:gd name="T1" fmla="*/ 0 h 358"/>
                <a:gd name="T2" fmla="*/ 174 w 260"/>
                <a:gd name="T3" fmla="*/ 7 h 358"/>
                <a:gd name="T4" fmla="*/ 208 w 260"/>
                <a:gd name="T5" fmla="*/ 25 h 358"/>
                <a:gd name="T6" fmla="*/ 233 w 260"/>
                <a:gd name="T7" fmla="*/ 54 h 358"/>
                <a:gd name="T8" fmla="*/ 249 w 260"/>
                <a:gd name="T9" fmla="*/ 91 h 358"/>
                <a:gd name="T10" fmla="*/ 257 w 260"/>
                <a:gd name="T11" fmla="*/ 133 h 358"/>
                <a:gd name="T12" fmla="*/ 260 w 260"/>
                <a:gd name="T13" fmla="*/ 179 h 358"/>
                <a:gd name="T14" fmla="*/ 257 w 260"/>
                <a:gd name="T15" fmla="*/ 225 h 358"/>
                <a:gd name="T16" fmla="*/ 249 w 260"/>
                <a:gd name="T17" fmla="*/ 267 h 358"/>
                <a:gd name="T18" fmla="*/ 233 w 260"/>
                <a:gd name="T19" fmla="*/ 303 h 358"/>
                <a:gd name="T20" fmla="*/ 208 w 260"/>
                <a:gd name="T21" fmla="*/ 332 h 358"/>
                <a:gd name="T22" fmla="*/ 174 w 260"/>
                <a:gd name="T23" fmla="*/ 351 h 358"/>
                <a:gd name="T24" fmla="*/ 130 w 260"/>
                <a:gd name="T25" fmla="*/ 358 h 358"/>
                <a:gd name="T26" fmla="*/ 86 w 260"/>
                <a:gd name="T27" fmla="*/ 351 h 358"/>
                <a:gd name="T28" fmla="*/ 52 w 260"/>
                <a:gd name="T29" fmla="*/ 332 h 358"/>
                <a:gd name="T30" fmla="*/ 28 w 260"/>
                <a:gd name="T31" fmla="*/ 303 h 358"/>
                <a:gd name="T32" fmla="*/ 11 w 260"/>
                <a:gd name="T33" fmla="*/ 267 h 358"/>
                <a:gd name="T34" fmla="*/ 3 w 260"/>
                <a:gd name="T35" fmla="*/ 225 h 358"/>
                <a:gd name="T36" fmla="*/ 0 w 260"/>
                <a:gd name="T37" fmla="*/ 179 h 358"/>
                <a:gd name="T38" fmla="*/ 3 w 260"/>
                <a:gd name="T39" fmla="*/ 133 h 358"/>
                <a:gd name="T40" fmla="*/ 11 w 260"/>
                <a:gd name="T41" fmla="*/ 91 h 358"/>
                <a:gd name="T42" fmla="*/ 28 w 260"/>
                <a:gd name="T43" fmla="*/ 54 h 358"/>
                <a:gd name="T44" fmla="*/ 52 w 260"/>
                <a:gd name="T45" fmla="*/ 25 h 358"/>
                <a:gd name="T46" fmla="*/ 86 w 260"/>
                <a:gd name="T47" fmla="*/ 7 h 358"/>
                <a:gd name="T48" fmla="*/ 130 w 260"/>
                <a:gd name="T49" fmla="*/ 0 h 358"/>
                <a:gd name="T50" fmla="*/ 130 w 260"/>
                <a:gd name="T51" fmla="*/ 46 h 358"/>
                <a:gd name="T52" fmla="*/ 105 w 260"/>
                <a:gd name="T53" fmla="*/ 52 h 358"/>
                <a:gd name="T54" fmla="*/ 88 w 260"/>
                <a:gd name="T55" fmla="*/ 67 h 358"/>
                <a:gd name="T56" fmla="*/ 76 w 260"/>
                <a:gd name="T57" fmla="*/ 89 h 358"/>
                <a:gd name="T58" fmla="*/ 69 w 260"/>
                <a:gd name="T59" fmla="*/ 116 h 358"/>
                <a:gd name="T60" fmla="*/ 66 w 260"/>
                <a:gd name="T61" fmla="*/ 147 h 358"/>
                <a:gd name="T62" fmla="*/ 65 w 260"/>
                <a:gd name="T63" fmla="*/ 179 h 358"/>
                <a:gd name="T64" fmla="*/ 66 w 260"/>
                <a:gd name="T65" fmla="*/ 210 h 358"/>
                <a:gd name="T66" fmla="*/ 69 w 260"/>
                <a:gd name="T67" fmla="*/ 241 h 358"/>
                <a:gd name="T68" fmla="*/ 76 w 260"/>
                <a:gd name="T69" fmla="*/ 268 h 358"/>
                <a:gd name="T70" fmla="*/ 88 w 260"/>
                <a:gd name="T71" fmla="*/ 290 h 358"/>
                <a:gd name="T72" fmla="*/ 105 w 260"/>
                <a:gd name="T73" fmla="*/ 305 h 358"/>
                <a:gd name="T74" fmla="*/ 130 w 260"/>
                <a:gd name="T75" fmla="*/ 311 h 358"/>
                <a:gd name="T76" fmla="*/ 155 w 260"/>
                <a:gd name="T77" fmla="*/ 305 h 358"/>
                <a:gd name="T78" fmla="*/ 173 w 260"/>
                <a:gd name="T79" fmla="*/ 290 h 358"/>
                <a:gd name="T80" fmla="*/ 184 w 260"/>
                <a:gd name="T81" fmla="*/ 268 h 358"/>
                <a:gd name="T82" fmla="*/ 191 w 260"/>
                <a:gd name="T83" fmla="*/ 241 h 358"/>
                <a:gd name="T84" fmla="*/ 194 w 260"/>
                <a:gd name="T85" fmla="*/ 210 h 358"/>
                <a:gd name="T86" fmla="*/ 195 w 260"/>
                <a:gd name="T87" fmla="*/ 179 h 358"/>
                <a:gd name="T88" fmla="*/ 194 w 260"/>
                <a:gd name="T89" fmla="*/ 147 h 358"/>
                <a:gd name="T90" fmla="*/ 191 w 260"/>
                <a:gd name="T91" fmla="*/ 116 h 358"/>
                <a:gd name="T92" fmla="*/ 184 w 260"/>
                <a:gd name="T93" fmla="*/ 89 h 358"/>
                <a:gd name="T94" fmla="*/ 173 w 260"/>
                <a:gd name="T95" fmla="*/ 67 h 358"/>
                <a:gd name="T96" fmla="*/ 155 w 260"/>
                <a:gd name="T97" fmla="*/ 52 h 358"/>
                <a:gd name="T98" fmla="*/ 130 w 260"/>
                <a:gd name="T99" fmla="*/ 4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58">
                  <a:moveTo>
                    <a:pt x="130" y="0"/>
                  </a:moveTo>
                  <a:cubicBezTo>
                    <a:pt x="147" y="0"/>
                    <a:pt x="162" y="2"/>
                    <a:pt x="174" y="7"/>
                  </a:cubicBezTo>
                  <a:cubicBezTo>
                    <a:pt x="187" y="11"/>
                    <a:pt x="199" y="17"/>
                    <a:pt x="208" y="25"/>
                  </a:cubicBezTo>
                  <a:cubicBezTo>
                    <a:pt x="218" y="33"/>
                    <a:pt x="226" y="43"/>
                    <a:pt x="233" y="54"/>
                  </a:cubicBezTo>
                  <a:cubicBezTo>
                    <a:pt x="239" y="65"/>
                    <a:pt x="245" y="77"/>
                    <a:pt x="249" y="91"/>
                  </a:cubicBezTo>
                  <a:cubicBezTo>
                    <a:pt x="253" y="104"/>
                    <a:pt x="256" y="118"/>
                    <a:pt x="257" y="133"/>
                  </a:cubicBezTo>
                  <a:cubicBezTo>
                    <a:pt x="259" y="148"/>
                    <a:pt x="260" y="163"/>
                    <a:pt x="260" y="179"/>
                  </a:cubicBezTo>
                  <a:cubicBezTo>
                    <a:pt x="260" y="194"/>
                    <a:pt x="259" y="210"/>
                    <a:pt x="257" y="225"/>
                  </a:cubicBezTo>
                  <a:cubicBezTo>
                    <a:pt x="256" y="239"/>
                    <a:pt x="253" y="254"/>
                    <a:pt x="249" y="267"/>
                  </a:cubicBezTo>
                  <a:cubicBezTo>
                    <a:pt x="245" y="280"/>
                    <a:pt x="239" y="292"/>
                    <a:pt x="233" y="303"/>
                  </a:cubicBezTo>
                  <a:cubicBezTo>
                    <a:pt x="226" y="314"/>
                    <a:pt x="218" y="324"/>
                    <a:pt x="208" y="332"/>
                  </a:cubicBezTo>
                  <a:cubicBezTo>
                    <a:pt x="199" y="340"/>
                    <a:pt x="187" y="346"/>
                    <a:pt x="174" y="351"/>
                  </a:cubicBezTo>
                  <a:cubicBezTo>
                    <a:pt x="162" y="355"/>
                    <a:pt x="147" y="358"/>
                    <a:pt x="130" y="358"/>
                  </a:cubicBezTo>
                  <a:cubicBezTo>
                    <a:pt x="114" y="358"/>
                    <a:pt x="99" y="355"/>
                    <a:pt x="86" y="351"/>
                  </a:cubicBezTo>
                  <a:cubicBezTo>
                    <a:pt x="73" y="346"/>
                    <a:pt x="61" y="340"/>
                    <a:pt x="52" y="332"/>
                  </a:cubicBezTo>
                  <a:cubicBezTo>
                    <a:pt x="42" y="324"/>
                    <a:pt x="34" y="314"/>
                    <a:pt x="28" y="303"/>
                  </a:cubicBezTo>
                  <a:cubicBezTo>
                    <a:pt x="21" y="292"/>
                    <a:pt x="16" y="280"/>
                    <a:pt x="11" y="267"/>
                  </a:cubicBezTo>
                  <a:cubicBezTo>
                    <a:pt x="7" y="254"/>
                    <a:pt x="4" y="239"/>
                    <a:pt x="3" y="225"/>
                  </a:cubicBezTo>
                  <a:cubicBezTo>
                    <a:pt x="1" y="210"/>
                    <a:pt x="0" y="194"/>
                    <a:pt x="0" y="179"/>
                  </a:cubicBezTo>
                  <a:cubicBezTo>
                    <a:pt x="0" y="163"/>
                    <a:pt x="1" y="148"/>
                    <a:pt x="3" y="133"/>
                  </a:cubicBezTo>
                  <a:cubicBezTo>
                    <a:pt x="4" y="118"/>
                    <a:pt x="7" y="104"/>
                    <a:pt x="11" y="91"/>
                  </a:cubicBezTo>
                  <a:cubicBezTo>
                    <a:pt x="16" y="77"/>
                    <a:pt x="21" y="65"/>
                    <a:pt x="28" y="54"/>
                  </a:cubicBezTo>
                  <a:cubicBezTo>
                    <a:pt x="34" y="43"/>
                    <a:pt x="42" y="33"/>
                    <a:pt x="52" y="25"/>
                  </a:cubicBezTo>
                  <a:cubicBezTo>
                    <a:pt x="61" y="17"/>
                    <a:pt x="73" y="11"/>
                    <a:pt x="86" y="7"/>
                  </a:cubicBezTo>
                  <a:cubicBezTo>
                    <a:pt x="99" y="2"/>
                    <a:pt x="113" y="0"/>
                    <a:pt x="130" y="0"/>
                  </a:cubicBezTo>
                  <a:close/>
                  <a:moveTo>
                    <a:pt x="130" y="46"/>
                  </a:moveTo>
                  <a:cubicBezTo>
                    <a:pt x="121" y="46"/>
                    <a:pt x="112" y="48"/>
                    <a:pt x="105" y="52"/>
                  </a:cubicBezTo>
                  <a:cubicBezTo>
                    <a:pt x="99" y="55"/>
                    <a:pt x="93" y="60"/>
                    <a:pt x="88" y="67"/>
                  </a:cubicBezTo>
                  <a:cubicBezTo>
                    <a:pt x="83" y="73"/>
                    <a:pt x="79" y="81"/>
                    <a:pt x="76" y="89"/>
                  </a:cubicBezTo>
                  <a:cubicBezTo>
                    <a:pt x="73" y="98"/>
                    <a:pt x="71" y="107"/>
                    <a:pt x="69" y="116"/>
                  </a:cubicBezTo>
                  <a:cubicBezTo>
                    <a:pt x="68" y="126"/>
                    <a:pt x="67" y="136"/>
                    <a:pt x="66" y="147"/>
                  </a:cubicBezTo>
                  <a:cubicBezTo>
                    <a:pt x="65" y="158"/>
                    <a:pt x="65" y="168"/>
                    <a:pt x="65" y="179"/>
                  </a:cubicBezTo>
                  <a:cubicBezTo>
                    <a:pt x="65" y="189"/>
                    <a:pt x="65" y="200"/>
                    <a:pt x="66" y="210"/>
                  </a:cubicBezTo>
                  <a:cubicBezTo>
                    <a:pt x="67" y="221"/>
                    <a:pt x="68" y="231"/>
                    <a:pt x="69" y="241"/>
                  </a:cubicBezTo>
                  <a:cubicBezTo>
                    <a:pt x="71" y="251"/>
                    <a:pt x="73" y="260"/>
                    <a:pt x="76" y="268"/>
                  </a:cubicBezTo>
                  <a:cubicBezTo>
                    <a:pt x="79" y="277"/>
                    <a:pt x="83" y="284"/>
                    <a:pt x="88" y="290"/>
                  </a:cubicBezTo>
                  <a:cubicBezTo>
                    <a:pt x="93" y="297"/>
                    <a:pt x="99" y="302"/>
                    <a:pt x="105" y="305"/>
                  </a:cubicBezTo>
                  <a:cubicBezTo>
                    <a:pt x="112" y="309"/>
                    <a:pt x="121" y="311"/>
                    <a:pt x="130" y="311"/>
                  </a:cubicBezTo>
                  <a:cubicBezTo>
                    <a:pt x="140" y="311"/>
                    <a:pt x="148" y="309"/>
                    <a:pt x="155" y="305"/>
                  </a:cubicBezTo>
                  <a:cubicBezTo>
                    <a:pt x="162" y="302"/>
                    <a:pt x="168" y="297"/>
                    <a:pt x="173" y="290"/>
                  </a:cubicBezTo>
                  <a:cubicBezTo>
                    <a:pt x="177" y="284"/>
                    <a:pt x="181" y="277"/>
                    <a:pt x="184" y="268"/>
                  </a:cubicBezTo>
                  <a:cubicBezTo>
                    <a:pt x="187" y="260"/>
                    <a:pt x="189" y="251"/>
                    <a:pt x="191" y="241"/>
                  </a:cubicBezTo>
                  <a:cubicBezTo>
                    <a:pt x="193" y="231"/>
                    <a:pt x="194" y="221"/>
                    <a:pt x="194" y="210"/>
                  </a:cubicBezTo>
                  <a:cubicBezTo>
                    <a:pt x="195" y="200"/>
                    <a:pt x="195" y="189"/>
                    <a:pt x="195" y="179"/>
                  </a:cubicBezTo>
                  <a:cubicBezTo>
                    <a:pt x="195" y="168"/>
                    <a:pt x="195" y="158"/>
                    <a:pt x="194" y="147"/>
                  </a:cubicBezTo>
                  <a:cubicBezTo>
                    <a:pt x="194" y="136"/>
                    <a:pt x="193" y="126"/>
                    <a:pt x="191" y="116"/>
                  </a:cubicBezTo>
                  <a:cubicBezTo>
                    <a:pt x="189" y="107"/>
                    <a:pt x="187" y="98"/>
                    <a:pt x="184" y="89"/>
                  </a:cubicBezTo>
                  <a:cubicBezTo>
                    <a:pt x="181" y="81"/>
                    <a:pt x="177" y="73"/>
                    <a:pt x="173" y="67"/>
                  </a:cubicBezTo>
                  <a:cubicBezTo>
                    <a:pt x="168" y="60"/>
                    <a:pt x="162" y="55"/>
                    <a:pt x="155" y="52"/>
                  </a:cubicBezTo>
                  <a:cubicBezTo>
                    <a:pt x="148" y="48"/>
                    <a:pt x="140" y="46"/>
                    <a:pt x="130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9"/>
            <p:cNvSpPr>
              <a:spLocks/>
            </p:cNvSpPr>
            <p:nvPr/>
          </p:nvSpPr>
          <p:spPr bwMode="auto">
            <a:xfrm>
              <a:off x="8359775" y="941388"/>
              <a:ext cx="252413" cy="366713"/>
            </a:xfrm>
            <a:custGeom>
              <a:avLst/>
              <a:gdLst>
                <a:gd name="T0" fmla="*/ 118 w 241"/>
                <a:gd name="T1" fmla="*/ 50 h 350"/>
                <a:gd name="T2" fmla="*/ 100 w 241"/>
                <a:gd name="T3" fmla="*/ 51 h 350"/>
                <a:gd name="T4" fmla="*/ 82 w 241"/>
                <a:gd name="T5" fmla="*/ 56 h 350"/>
                <a:gd name="T6" fmla="*/ 66 w 241"/>
                <a:gd name="T7" fmla="*/ 62 h 350"/>
                <a:gd name="T8" fmla="*/ 51 w 241"/>
                <a:gd name="T9" fmla="*/ 68 h 350"/>
                <a:gd name="T10" fmla="*/ 44 w 241"/>
                <a:gd name="T11" fmla="*/ 71 h 350"/>
                <a:gd name="T12" fmla="*/ 38 w 241"/>
                <a:gd name="T13" fmla="*/ 71 h 350"/>
                <a:gd name="T14" fmla="*/ 22 w 241"/>
                <a:gd name="T15" fmla="*/ 65 h 350"/>
                <a:gd name="T16" fmla="*/ 16 w 241"/>
                <a:gd name="T17" fmla="*/ 49 h 350"/>
                <a:gd name="T18" fmla="*/ 20 w 241"/>
                <a:gd name="T19" fmla="*/ 36 h 350"/>
                <a:gd name="T20" fmla="*/ 33 w 241"/>
                <a:gd name="T21" fmla="*/ 25 h 350"/>
                <a:gd name="T22" fmla="*/ 55 w 241"/>
                <a:gd name="T23" fmla="*/ 15 h 350"/>
                <a:gd name="T24" fmla="*/ 78 w 241"/>
                <a:gd name="T25" fmla="*/ 7 h 350"/>
                <a:gd name="T26" fmla="*/ 103 w 241"/>
                <a:gd name="T27" fmla="*/ 2 h 350"/>
                <a:gd name="T28" fmla="*/ 126 w 241"/>
                <a:gd name="T29" fmla="*/ 0 h 350"/>
                <a:gd name="T30" fmla="*/ 171 w 241"/>
                <a:gd name="T31" fmla="*/ 6 h 350"/>
                <a:gd name="T32" fmla="*/ 206 w 241"/>
                <a:gd name="T33" fmla="*/ 23 h 350"/>
                <a:gd name="T34" fmla="*/ 230 w 241"/>
                <a:gd name="T35" fmla="*/ 50 h 350"/>
                <a:gd name="T36" fmla="*/ 238 w 241"/>
                <a:gd name="T37" fmla="*/ 88 h 350"/>
                <a:gd name="T38" fmla="*/ 231 w 241"/>
                <a:gd name="T39" fmla="*/ 125 h 350"/>
                <a:gd name="T40" fmla="*/ 212 w 241"/>
                <a:gd name="T41" fmla="*/ 163 h 350"/>
                <a:gd name="T42" fmla="*/ 184 w 241"/>
                <a:gd name="T43" fmla="*/ 201 h 350"/>
                <a:gd name="T44" fmla="*/ 150 w 241"/>
                <a:gd name="T45" fmla="*/ 238 h 350"/>
                <a:gd name="T46" fmla="*/ 113 w 241"/>
                <a:gd name="T47" fmla="*/ 272 h 350"/>
                <a:gd name="T48" fmla="*/ 76 w 241"/>
                <a:gd name="T49" fmla="*/ 302 h 350"/>
                <a:gd name="T50" fmla="*/ 218 w 241"/>
                <a:gd name="T51" fmla="*/ 302 h 350"/>
                <a:gd name="T52" fmla="*/ 228 w 241"/>
                <a:gd name="T53" fmla="*/ 304 h 350"/>
                <a:gd name="T54" fmla="*/ 236 w 241"/>
                <a:gd name="T55" fmla="*/ 309 h 350"/>
                <a:gd name="T56" fmla="*/ 240 w 241"/>
                <a:gd name="T57" fmla="*/ 317 h 350"/>
                <a:gd name="T58" fmla="*/ 241 w 241"/>
                <a:gd name="T59" fmla="*/ 326 h 350"/>
                <a:gd name="T60" fmla="*/ 240 w 241"/>
                <a:gd name="T61" fmla="*/ 335 h 350"/>
                <a:gd name="T62" fmla="*/ 236 w 241"/>
                <a:gd name="T63" fmla="*/ 343 h 350"/>
                <a:gd name="T64" fmla="*/ 228 w 241"/>
                <a:gd name="T65" fmla="*/ 348 h 350"/>
                <a:gd name="T66" fmla="*/ 218 w 241"/>
                <a:gd name="T67" fmla="*/ 350 h 350"/>
                <a:gd name="T68" fmla="*/ 34 w 241"/>
                <a:gd name="T69" fmla="*/ 350 h 350"/>
                <a:gd name="T70" fmla="*/ 8 w 241"/>
                <a:gd name="T71" fmla="*/ 342 h 350"/>
                <a:gd name="T72" fmla="*/ 0 w 241"/>
                <a:gd name="T73" fmla="*/ 322 h 350"/>
                <a:gd name="T74" fmla="*/ 4 w 241"/>
                <a:gd name="T75" fmla="*/ 304 h 350"/>
                <a:gd name="T76" fmla="*/ 18 w 241"/>
                <a:gd name="T77" fmla="*/ 287 h 350"/>
                <a:gd name="T78" fmla="*/ 25 w 241"/>
                <a:gd name="T79" fmla="*/ 281 h 350"/>
                <a:gd name="T80" fmla="*/ 37 w 241"/>
                <a:gd name="T81" fmla="*/ 271 h 350"/>
                <a:gd name="T82" fmla="*/ 50 w 241"/>
                <a:gd name="T83" fmla="*/ 259 h 350"/>
                <a:gd name="T84" fmla="*/ 64 w 241"/>
                <a:gd name="T85" fmla="*/ 246 h 350"/>
                <a:gd name="T86" fmla="*/ 77 w 241"/>
                <a:gd name="T87" fmla="*/ 234 h 350"/>
                <a:gd name="T88" fmla="*/ 89 w 241"/>
                <a:gd name="T89" fmla="*/ 223 h 350"/>
                <a:gd name="T90" fmla="*/ 122 w 241"/>
                <a:gd name="T91" fmla="*/ 188 h 350"/>
                <a:gd name="T92" fmla="*/ 150 w 241"/>
                <a:gd name="T93" fmla="*/ 153 h 350"/>
                <a:gd name="T94" fmla="*/ 168 w 241"/>
                <a:gd name="T95" fmla="*/ 121 h 350"/>
                <a:gd name="T96" fmla="*/ 175 w 241"/>
                <a:gd name="T97" fmla="*/ 94 h 350"/>
                <a:gd name="T98" fmla="*/ 170 w 241"/>
                <a:gd name="T99" fmla="*/ 75 h 350"/>
                <a:gd name="T100" fmla="*/ 158 w 241"/>
                <a:gd name="T101" fmla="*/ 61 h 350"/>
                <a:gd name="T102" fmla="*/ 140 w 241"/>
                <a:gd name="T103" fmla="*/ 52 h 350"/>
                <a:gd name="T104" fmla="*/ 118 w 241"/>
                <a:gd name="T105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1" h="350">
                  <a:moveTo>
                    <a:pt x="118" y="50"/>
                  </a:moveTo>
                  <a:cubicBezTo>
                    <a:pt x="112" y="50"/>
                    <a:pt x="106" y="50"/>
                    <a:pt x="100" y="51"/>
                  </a:cubicBezTo>
                  <a:cubicBezTo>
                    <a:pt x="94" y="52"/>
                    <a:pt x="88" y="54"/>
                    <a:pt x="82" y="56"/>
                  </a:cubicBezTo>
                  <a:cubicBezTo>
                    <a:pt x="76" y="58"/>
                    <a:pt x="71" y="60"/>
                    <a:pt x="66" y="62"/>
                  </a:cubicBezTo>
                  <a:cubicBezTo>
                    <a:pt x="60" y="64"/>
                    <a:pt x="55" y="66"/>
                    <a:pt x="51" y="68"/>
                  </a:cubicBezTo>
                  <a:cubicBezTo>
                    <a:pt x="49" y="70"/>
                    <a:pt x="46" y="70"/>
                    <a:pt x="44" y="71"/>
                  </a:cubicBezTo>
                  <a:cubicBezTo>
                    <a:pt x="42" y="71"/>
                    <a:pt x="40" y="71"/>
                    <a:pt x="38" y="71"/>
                  </a:cubicBezTo>
                  <a:cubicBezTo>
                    <a:pt x="32" y="71"/>
                    <a:pt x="26" y="69"/>
                    <a:pt x="22" y="65"/>
                  </a:cubicBezTo>
                  <a:cubicBezTo>
                    <a:pt x="18" y="60"/>
                    <a:pt x="16" y="55"/>
                    <a:pt x="16" y="49"/>
                  </a:cubicBezTo>
                  <a:cubicBezTo>
                    <a:pt x="16" y="45"/>
                    <a:pt x="17" y="41"/>
                    <a:pt x="20" y="36"/>
                  </a:cubicBezTo>
                  <a:cubicBezTo>
                    <a:pt x="23" y="32"/>
                    <a:pt x="27" y="28"/>
                    <a:pt x="33" y="25"/>
                  </a:cubicBezTo>
                  <a:cubicBezTo>
                    <a:pt x="40" y="21"/>
                    <a:pt x="47" y="18"/>
                    <a:pt x="55" y="15"/>
                  </a:cubicBezTo>
                  <a:cubicBezTo>
                    <a:pt x="62" y="12"/>
                    <a:pt x="70" y="10"/>
                    <a:pt x="78" y="7"/>
                  </a:cubicBezTo>
                  <a:cubicBezTo>
                    <a:pt x="86" y="5"/>
                    <a:pt x="95" y="3"/>
                    <a:pt x="103" y="2"/>
                  </a:cubicBezTo>
                  <a:cubicBezTo>
                    <a:pt x="111" y="1"/>
                    <a:pt x="119" y="0"/>
                    <a:pt x="126" y="0"/>
                  </a:cubicBezTo>
                  <a:cubicBezTo>
                    <a:pt x="142" y="0"/>
                    <a:pt x="157" y="2"/>
                    <a:pt x="171" y="6"/>
                  </a:cubicBezTo>
                  <a:cubicBezTo>
                    <a:pt x="184" y="10"/>
                    <a:pt x="196" y="15"/>
                    <a:pt x="206" y="23"/>
                  </a:cubicBezTo>
                  <a:cubicBezTo>
                    <a:pt x="216" y="30"/>
                    <a:pt x="224" y="40"/>
                    <a:pt x="230" y="50"/>
                  </a:cubicBezTo>
                  <a:cubicBezTo>
                    <a:pt x="235" y="61"/>
                    <a:pt x="238" y="74"/>
                    <a:pt x="238" y="88"/>
                  </a:cubicBezTo>
                  <a:cubicBezTo>
                    <a:pt x="238" y="100"/>
                    <a:pt x="236" y="112"/>
                    <a:pt x="231" y="125"/>
                  </a:cubicBezTo>
                  <a:cubicBezTo>
                    <a:pt x="226" y="138"/>
                    <a:pt x="220" y="150"/>
                    <a:pt x="212" y="163"/>
                  </a:cubicBezTo>
                  <a:cubicBezTo>
                    <a:pt x="204" y="176"/>
                    <a:pt x="194" y="188"/>
                    <a:pt x="184" y="201"/>
                  </a:cubicBezTo>
                  <a:cubicBezTo>
                    <a:pt x="173" y="214"/>
                    <a:pt x="162" y="226"/>
                    <a:pt x="150" y="238"/>
                  </a:cubicBezTo>
                  <a:cubicBezTo>
                    <a:pt x="138" y="249"/>
                    <a:pt x="125" y="261"/>
                    <a:pt x="113" y="272"/>
                  </a:cubicBezTo>
                  <a:cubicBezTo>
                    <a:pt x="100" y="283"/>
                    <a:pt x="88" y="293"/>
                    <a:pt x="76" y="302"/>
                  </a:cubicBezTo>
                  <a:cubicBezTo>
                    <a:pt x="218" y="302"/>
                    <a:pt x="218" y="302"/>
                    <a:pt x="218" y="302"/>
                  </a:cubicBezTo>
                  <a:cubicBezTo>
                    <a:pt x="222" y="302"/>
                    <a:pt x="225" y="303"/>
                    <a:pt x="228" y="304"/>
                  </a:cubicBezTo>
                  <a:cubicBezTo>
                    <a:pt x="231" y="305"/>
                    <a:pt x="234" y="307"/>
                    <a:pt x="236" y="309"/>
                  </a:cubicBezTo>
                  <a:cubicBezTo>
                    <a:pt x="238" y="312"/>
                    <a:pt x="239" y="314"/>
                    <a:pt x="240" y="317"/>
                  </a:cubicBezTo>
                  <a:cubicBezTo>
                    <a:pt x="241" y="320"/>
                    <a:pt x="241" y="323"/>
                    <a:pt x="241" y="326"/>
                  </a:cubicBezTo>
                  <a:cubicBezTo>
                    <a:pt x="241" y="329"/>
                    <a:pt x="241" y="332"/>
                    <a:pt x="240" y="335"/>
                  </a:cubicBezTo>
                  <a:cubicBezTo>
                    <a:pt x="239" y="338"/>
                    <a:pt x="238" y="341"/>
                    <a:pt x="236" y="343"/>
                  </a:cubicBezTo>
                  <a:cubicBezTo>
                    <a:pt x="234" y="345"/>
                    <a:pt x="231" y="347"/>
                    <a:pt x="228" y="348"/>
                  </a:cubicBezTo>
                  <a:cubicBezTo>
                    <a:pt x="225" y="350"/>
                    <a:pt x="222" y="350"/>
                    <a:pt x="218" y="350"/>
                  </a:cubicBezTo>
                  <a:cubicBezTo>
                    <a:pt x="34" y="350"/>
                    <a:pt x="34" y="350"/>
                    <a:pt x="34" y="350"/>
                  </a:cubicBezTo>
                  <a:cubicBezTo>
                    <a:pt x="22" y="350"/>
                    <a:pt x="14" y="348"/>
                    <a:pt x="8" y="342"/>
                  </a:cubicBezTo>
                  <a:cubicBezTo>
                    <a:pt x="3" y="336"/>
                    <a:pt x="0" y="330"/>
                    <a:pt x="0" y="322"/>
                  </a:cubicBezTo>
                  <a:cubicBezTo>
                    <a:pt x="0" y="316"/>
                    <a:pt x="1" y="310"/>
                    <a:pt x="4" y="304"/>
                  </a:cubicBezTo>
                  <a:cubicBezTo>
                    <a:pt x="7" y="298"/>
                    <a:pt x="12" y="293"/>
                    <a:pt x="18" y="287"/>
                  </a:cubicBezTo>
                  <a:cubicBezTo>
                    <a:pt x="19" y="286"/>
                    <a:pt x="22" y="284"/>
                    <a:pt x="25" y="281"/>
                  </a:cubicBezTo>
                  <a:cubicBezTo>
                    <a:pt x="29" y="278"/>
                    <a:pt x="33" y="274"/>
                    <a:pt x="37" y="271"/>
                  </a:cubicBezTo>
                  <a:cubicBezTo>
                    <a:pt x="41" y="267"/>
                    <a:pt x="45" y="263"/>
                    <a:pt x="50" y="259"/>
                  </a:cubicBezTo>
                  <a:cubicBezTo>
                    <a:pt x="55" y="255"/>
                    <a:pt x="60" y="250"/>
                    <a:pt x="64" y="246"/>
                  </a:cubicBezTo>
                  <a:cubicBezTo>
                    <a:pt x="69" y="242"/>
                    <a:pt x="73" y="238"/>
                    <a:pt x="77" y="234"/>
                  </a:cubicBezTo>
                  <a:cubicBezTo>
                    <a:pt x="82" y="230"/>
                    <a:pt x="85" y="226"/>
                    <a:pt x="89" y="223"/>
                  </a:cubicBezTo>
                  <a:cubicBezTo>
                    <a:pt x="100" y="211"/>
                    <a:pt x="112" y="200"/>
                    <a:pt x="122" y="188"/>
                  </a:cubicBezTo>
                  <a:cubicBezTo>
                    <a:pt x="133" y="176"/>
                    <a:pt x="142" y="165"/>
                    <a:pt x="150" y="153"/>
                  </a:cubicBezTo>
                  <a:cubicBezTo>
                    <a:pt x="158" y="142"/>
                    <a:pt x="164" y="132"/>
                    <a:pt x="168" y="121"/>
                  </a:cubicBezTo>
                  <a:cubicBezTo>
                    <a:pt x="173" y="111"/>
                    <a:pt x="175" y="102"/>
                    <a:pt x="175" y="94"/>
                  </a:cubicBezTo>
                  <a:cubicBezTo>
                    <a:pt x="175" y="87"/>
                    <a:pt x="174" y="80"/>
                    <a:pt x="170" y="75"/>
                  </a:cubicBezTo>
                  <a:cubicBezTo>
                    <a:pt x="167" y="69"/>
                    <a:pt x="163" y="64"/>
                    <a:pt x="158" y="61"/>
                  </a:cubicBezTo>
                  <a:cubicBezTo>
                    <a:pt x="153" y="57"/>
                    <a:pt x="146" y="54"/>
                    <a:pt x="140" y="52"/>
                  </a:cubicBezTo>
                  <a:cubicBezTo>
                    <a:pt x="133" y="51"/>
                    <a:pt x="126" y="50"/>
                    <a:pt x="118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0"/>
            <p:cNvSpPr>
              <a:spLocks noEditPoints="1"/>
            </p:cNvSpPr>
            <p:nvPr/>
          </p:nvSpPr>
          <p:spPr bwMode="auto">
            <a:xfrm>
              <a:off x="10895013" y="2714626"/>
              <a:ext cx="271463" cy="374650"/>
            </a:xfrm>
            <a:custGeom>
              <a:avLst/>
              <a:gdLst>
                <a:gd name="T0" fmla="*/ 130 w 260"/>
                <a:gd name="T1" fmla="*/ 0 h 357"/>
                <a:gd name="T2" fmla="*/ 174 w 260"/>
                <a:gd name="T3" fmla="*/ 6 h 357"/>
                <a:gd name="T4" fmla="*/ 208 w 260"/>
                <a:gd name="T5" fmla="*/ 25 h 357"/>
                <a:gd name="T6" fmla="*/ 232 w 260"/>
                <a:gd name="T7" fmla="*/ 54 h 357"/>
                <a:gd name="T8" fmla="*/ 248 w 260"/>
                <a:gd name="T9" fmla="*/ 90 h 357"/>
                <a:gd name="T10" fmla="*/ 257 w 260"/>
                <a:gd name="T11" fmla="*/ 132 h 357"/>
                <a:gd name="T12" fmla="*/ 260 w 260"/>
                <a:gd name="T13" fmla="*/ 178 h 357"/>
                <a:gd name="T14" fmla="*/ 257 w 260"/>
                <a:gd name="T15" fmla="*/ 224 h 357"/>
                <a:gd name="T16" fmla="*/ 248 w 260"/>
                <a:gd name="T17" fmla="*/ 266 h 357"/>
                <a:gd name="T18" fmla="*/ 232 w 260"/>
                <a:gd name="T19" fmla="*/ 303 h 357"/>
                <a:gd name="T20" fmla="*/ 208 w 260"/>
                <a:gd name="T21" fmla="*/ 332 h 357"/>
                <a:gd name="T22" fmla="*/ 174 w 260"/>
                <a:gd name="T23" fmla="*/ 350 h 357"/>
                <a:gd name="T24" fmla="*/ 130 w 260"/>
                <a:gd name="T25" fmla="*/ 357 h 357"/>
                <a:gd name="T26" fmla="*/ 86 w 260"/>
                <a:gd name="T27" fmla="*/ 350 h 357"/>
                <a:gd name="T28" fmla="*/ 52 w 260"/>
                <a:gd name="T29" fmla="*/ 332 h 357"/>
                <a:gd name="T30" fmla="*/ 27 w 260"/>
                <a:gd name="T31" fmla="*/ 303 h 357"/>
                <a:gd name="T32" fmla="*/ 11 w 260"/>
                <a:gd name="T33" fmla="*/ 266 h 357"/>
                <a:gd name="T34" fmla="*/ 2 w 260"/>
                <a:gd name="T35" fmla="*/ 224 h 357"/>
                <a:gd name="T36" fmla="*/ 0 w 260"/>
                <a:gd name="T37" fmla="*/ 178 h 357"/>
                <a:gd name="T38" fmla="*/ 2 w 260"/>
                <a:gd name="T39" fmla="*/ 132 h 357"/>
                <a:gd name="T40" fmla="*/ 11 w 260"/>
                <a:gd name="T41" fmla="*/ 90 h 357"/>
                <a:gd name="T42" fmla="*/ 27 w 260"/>
                <a:gd name="T43" fmla="*/ 54 h 357"/>
                <a:gd name="T44" fmla="*/ 52 w 260"/>
                <a:gd name="T45" fmla="*/ 25 h 357"/>
                <a:gd name="T46" fmla="*/ 85 w 260"/>
                <a:gd name="T47" fmla="*/ 6 h 357"/>
                <a:gd name="T48" fmla="*/ 130 w 260"/>
                <a:gd name="T49" fmla="*/ 0 h 357"/>
                <a:gd name="T50" fmla="*/ 130 w 260"/>
                <a:gd name="T51" fmla="*/ 46 h 357"/>
                <a:gd name="T52" fmla="*/ 105 w 260"/>
                <a:gd name="T53" fmla="*/ 51 h 357"/>
                <a:gd name="T54" fmla="*/ 88 w 260"/>
                <a:gd name="T55" fmla="*/ 66 h 357"/>
                <a:gd name="T56" fmla="*/ 76 w 260"/>
                <a:gd name="T57" fmla="*/ 89 h 357"/>
                <a:gd name="T58" fmla="*/ 69 w 260"/>
                <a:gd name="T59" fmla="*/ 116 h 357"/>
                <a:gd name="T60" fmla="*/ 66 w 260"/>
                <a:gd name="T61" fmla="*/ 147 h 357"/>
                <a:gd name="T62" fmla="*/ 65 w 260"/>
                <a:gd name="T63" fmla="*/ 178 h 357"/>
                <a:gd name="T64" fmla="*/ 66 w 260"/>
                <a:gd name="T65" fmla="*/ 210 h 357"/>
                <a:gd name="T66" fmla="*/ 69 w 260"/>
                <a:gd name="T67" fmla="*/ 240 h 357"/>
                <a:gd name="T68" fmla="*/ 76 w 260"/>
                <a:gd name="T69" fmla="*/ 268 h 357"/>
                <a:gd name="T70" fmla="*/ 88 w 260"/>
                <a:gd name="T71" fmla="*/ 290 h 357"/>
                <a:gd name="T72" fmla="*/ 105 w 260"/>
                <a:gd name="T73" fmla="*/ 305 h 357"/>
                <a:gd name="T74" fmla="*/ 130 w 260"/>
                <a:gd name="T75" fmla="*/ 310 h 357"/>
                <a:gd name="T76" fmla="*/ 155 w 260"/>
                <a:gd name="T77" fmla="*/ 305 h 357"/>
                <a:gd name="T78" fmla="*/ 172 w 260"/>
                <a:gd name="T79" fmla="*/ 290 h 357"/>
                <a:gd name="T80" fmla="*/ 184 w 260"/>
                <a:gd name="T81" fmla="*/ 268 h 357"/>
                <a:gd name="T82" fmla="*/ 191 w 260"/>
                <a:gd name="T83" fmla="*/ 240 h 357"/>
                <a:gd name="T84" fmla="*/ 194 w 260"/>
                <a:gd name="T85" fmla="*/ 210 h 357"/>
                <a:gd name="T86" fmla="*/ 195 w 260"/>
                <a:gd name="T87" fmla="*/ 178 h 357"/>
                <a:gd name="T88" fmla="*/ 194 w 260"/>
                <a:gd name="T89" fmla="*/ 147 h 357"/>
                <a:gd name="T90" fmla="*/ 191 w 260"/>
                <a:gd name="T91" fmla="*/ 116 h 357"/>
                <a:gd name="T92" fmla="*/ 184 w 260"/>
                <a:gd name="T93" fmla="*/ 89 h 357"/>
                <a:gd name="T94" fmla="*/ 172 w 260"/>
                <a:gd name="T95" fmla="*/ 66 h 357"/>
                <a:gd name="T96" fmla="*/ 155 w 260"/>
                <a:gd name="T97" fmla="*/ 51 h 357"/>
                <a:gd name="T98" fmla="*/ 130 w 260"/>
                <a:gd name="T99" fmla="*/ 4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57">
                  <a:moveTo>
                    <a:pt x="130" y="0"/>
                  </a:moveTo>
                  <a:cubicBezTo>
                    <a:pt x="147" y="0"/>
                    <a:pt x="161" y="2"/>
                    <a:pt x="174" y="6"/>
                  </a:cubicBezTo>
                  <a:cubicBezTo>
                    <a:pt x="187" y="11"/>
                    <a:pt x="198" y="17"/>
                    <a:pt x="208" y="25"/>
                  </a:cubicBezTo>
                  <a:cubicBezTo>
                    <a:pt x="218" y="33"/>
                    <a:pt x="226" y="43"/>
                    <a:pt x="232" y="54"/>
                  </a:cubicBezTo>
                  <a:cubicBezTo>
                    <a:pt x="239" y="65"/>
                    <a:pt x="244" y="77"/>
                    <a:pt x="248" y="90"/>
                  </a:cubicBezTo>
                  <a:cubicBezTo>
                    <a:pt x="252" y="104"/>
                    <a:pt x="255" y="118"/>
                    <a:pt x="257" y="132"/>
                  </a:cubicBezTo>
                  <a:cubicBezTo>
                    <a:pt x="259" y="147"/>
                    <a:pt x="260" y="163"/>
                    <a:pt x="260" y="178"/>
                  </a:cubicBezTo>
                  <a:cubicBezTo>
                    <a:pt x="260" y="194"/>
                    <a:pt x="259" y="209"/>
                    <a:pt x="257" y="224"/>
                  </a:cubicBezTo>
                  <a:cubicBezTo>
                    <a:pt x="255" y="239"/>
                    <a:pt x="252" y="253"/>
                    <a:pt x="248" y="266"/>
                  </a:cubicBezTo>
                  <a:cubicBezTo>
                    <a:pt x="244" y="280"/>
                    <a:pt x="239" y="292"/>
                    <a:pt x="232" y="303"/>
                  </a:cubicBezTo>
                  <a:cubicBezTo>
                    <a:pt x="226" y="314"/>
                    <a:pt x="218" y="323"/>
                    <a:pt x="208" y="332"/>
                  </a:cubicBezTo>
                  <a:cubicBezTo>
                    <a:pt x="198" y="340"/>
                    <a:pt x="187" y="346"/>
                    <a:pt x="174" y="350"/>
                  </a:cubicBezTo>
                  <a:cubicBezTo>
                    <a:pt x="161" y="355"/>
                    <a:pt x="147" y="357"/>
                    <a:pt x="130" y="357"/>
                  </a:cubicBezTo>
                  <a:cubicBezTo>
                    <a:pt x="113" y="357"/>
                    <a:pt x="99" y="355"/>
                    <a:pt x="86" y="350"/>
                  </a:cubicBezTo>
                  <a:cubicBezTo>
                    <a:pt x="73" y="346"/>
                    <a:pt x="61" y="340"/>
                    <a:pt x="52" y="332"/>
                  </a:cubicBezTo>
                  <a:cubicBezTo>
                    <a:pt x="42" y="323"/>
                    <a:pt x="34" y="314"/>
                    <a:pt x="27" y="303"/>
                  </a:cubicBezTo>
                  <a:cubicBezTo>
                    <a:pt x="21" y="292"/>
                    <a:pt x="15" y="280"/>
                    <a:pt x="11" y="266"/>
                  </a:cubicBezTo>
                  <a:cubicBezTo>
                    <a:pt x="7" y="253"/>
                    <a:pt x="4" y="239"/>
                    <a:pt x="2" y="224"/>
                  </a:cubicBezTo>
                  <a:cubicBezTo>
                    <a:pt x="1" y="209"/>
                    <a:pt x="0" y="194"/>
                    <a:pt x="0" y="178"/>
                  </a:cubicBezTo>
                  <a:cubicBezTo>
                    <a:pt x="0" y="163"/>
                    <a:pt x="1" y="147"/>
                    <a:pt x="2" y="132"/>
                  </a:cubicBezTo>
                  <a:cubicBezTo>
                    <a:pt x="4" y="118"/>
                    <a:pt x="7" y="104"/>
                    <a:pt x="11" y="90"/>
                  </a:cubicBezTo>
                  <a:cubicBezTo>
                    <a:pt x="15" y="77"/>
                    <a:pt x="21" y="65"/>
                    <a:pt x="27" y="54"/>
                  </a:cubicBezTo>
                  <a:cubicBezTo>
                    <a:pt x="34" y="43"/>
                    <a:pt x="42" y="33"/>
                    <a:pt x="52" y="25"/>
                  </a:cubicBezTo>
                  <a:cubicBezTo>
                    <a:pt x="61" y="17"/>
                    <a:pt x="73" y="11"/>
                    <a:pt x="85" y="6"/>
                  </a:cubicBezTo>
                  <a:cubicBezTo>
                    <a:pt x="98" y="2"/>
                    <a:pt x="113" y="0"/>
                    <a:pt x="130" y="0"/>
                  </a:cubicBezTo>
                  <a:close/>
                  <a:moveTo>
                    <a:pt x="130" y="46"/>
                  </a:moveTo>
                  <a:cubicBezTo>
                    <a:pt x="120" y="46"/>
                    <a:pt x="112" y="48"/>
                    <a:pt x="105" y="51"/>
                  </a:cubicBezTo>
                  <a:cubicBezTo>
                    <a:pt x="98" y="55"/>
                    <a:pt x="93" y="60"/>
                    <a:pt x="88" y="66"/>
                  </a:cubicBezTo>
                  <a:cubicBezTo>
                    <a:pt x="83" y="73"/>
                    <a:pt x="79" y="80"/>
                    <a:pt x="76" y="89"/>
                  </a:cubicBezTo>
                  <a:cubicBezTo>
                    <a:pt x="73" y="97"/>
                    <a:pt x="71" y="106"/>
                    <a:pt x="69" y="116"/>
                  </a:cubicBezTo>
                  <a:cubicBezTo>
                    <a:pt x="67" y="126"/>
                    <a:pt x="66" y="136"/>
                    <a:pt x="66" y="147"/>
                  </a:cubicBezTo>
                  <a:cubicBezTo>
                    <a:pt x="65" y="157"/>
                    <a:pt x="65" y="168"/>
                    <a:pt x="65" y="178"/>
                  </a:cubicBezTo>
                  <a:cubicBezTo>
                    <a:pt x="65" y="189"/>
                    <a:pt x="65" y="199"/>
                    <a:pt x="66" y="210"/>
                  </a:cubicBezTo>
                  <a:cubicBezTo>
                    <a:pt x="66" y="220"/>
                    <a:pt x="67" y="231"/>
                    <a:pt x="69" y="240"/>
                  </a:cubicBezTo>
                  <a:cubicBezTo>
                    <a:pt x="71" y="250"/>
                    <a:pt x="73" y="259"/>
                    <a:pt x="76" y="268"/>
                  </a:cubicBezTo>
                  <a:cubicBezTo>
                    <a:pt x="79" y="276"/>
                    <a:pt x="83" y="284"/>
                    <a:pt x="88" y="290"/>
                  </a:cubicBezTo>
                  <a:cubicBezTo>
                    <a:pt x="93" y="296"/>
                    <a:pt x="98" y="301"/>
                    <a:pt x="105" y="305"/>
                  </a:cubicBezTo>
                  <a:cubicBezTo>
                    <a:pt x="112" y="309"/>
                    <a:pt x="120" y="310"/>
                    <a:pt x="130" y="310"/>
                  </a:cubicBezTo>
                  <a:cubicBezTo>
                    <a:pt x="139" y="310"/>
                    <a:pt x="148" y="309"/>
                    <a:pt x="155" y="305"/>
                  </a:cubicBezTo>
                  <a:cubicBezTo>
                    <a:pt x="161" y="301"/>
                    <a:pt x="167" y="296"/>
                    <a:pt x="172" y="290"/>
                  </a:cubicBezTo>
                  <a:cubicBezTo>
                    <a:pt x="177" y="284"/>
                    <a:pt x="181" y="276"/>
                    <a:pt x="184" y="268"/>
                  </a:cubicBezTo>
                  <a:cubicBezTo>
                    <a:pt x="187" y="259"/>
                    <a:pt x="189" y="250"/>
                    <a:pt x="191" y="240"/>
                  </a:cubicBezTo>
                  <a:cubicBezTo>
                    <a:pt x="193" y="231"/>
                    <a:pt x="194" y="220"/>
                    <a:pt x="194" y="210"/>
                  </a:cubicBezTo>
                  <a:cubicBezTo>
                    <a:pt x="195" y="199"/>
                    <a:pt x="195" y="189"/>
                    <a:pt x="195" y="178"/>
                  </a:cubicBezTo>
                  <a:cubicBezTo>
                    <a:pt x="195" y="168"/>
                    <a:pt x="195" y="157"/>
                    <a:pt x="194" y="147"/>
                  </a:cubicBezTo>
                  <a:cubicBezTo>
                    <a:pt x="194" y="136"/>
                    <a:pt x="193" y="126"/>
                    <a:pt x="191" y="116"/>
                  </a:cubicBezTo>
                  <a:cubicBezTo>
                    <a:pt x="189" y="106"/>
                    <a:pt x="187" y="97"/>
                    <a:pt x="184" y="89"/>
                  </a:cubicBezTo>
                  <a:cubicBezTo>
                    <a:pt x="181" y="80"/>
                    <a:pt x="177" y="73"/>
                    <a:pt x="172" y="66"/>
                  </a:cubicBezTo>
                  <a:cubicBezTo>
                    <a:pt x="167" y="60"/>
                    <a:pt x="161" y="55"/>
                    <a:pt x="155" y="51"/>
                  </a:cubicBezTo>
                  <a:cubicBezTo>
                    <a:pt x="148" y="48"/>
                    <a:pt x="139" y="46"/>
                    <a:pt x="130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1"/>
            <p:cNvSpPr>
              <a:spLocks/>
            </p:cNvSpPr>
            <p:nvPr/>
          </p:nvSpPr>
          <p:spPr bwMode="auto">
            <a:xfrm>
              <a:off x="11231563" y="2711451"/>
              <a:ext cx="242888" cy="379413"/>
            </a:xfrm>
            <a:custGeom>
              <a:avLst/>
              <a:gdLst>
                <a:gd name="T0" fmla="*/ 119 w 231"/>
                <a:gd name="T1" fmla="*/ 152 h 362"/>
                <a:gd name="T2" fmla="*/ 155 w 231"/>
                <a:gd name="T3" fmla="*/ 125 h 362"/>
                <a:gd name="T4" fmla="*/ 156 w 231"/>
                <a:gd name="T5" fmla="*/ 79 h 362"/>
                <a:gd name="T6" fmla="*/ 122 w 231"/>
                <a:gd name="T7" fmla="*/ 53 h 362"/>
                <a:gd name="T8" fmla="*/ 74 w 231"/>
                <a:gd name="T9" fmla="*/ 52 h 362"/>
                <a:gd name="T10" fmla="*/ 34 w 231"/>
                <a:gd name="T11" fmla="*/ 62 h 362"/>
                <a:gd name="T12" fmla="*/ 13 w 231"/>
                <a:gd name="T13" fmla="*/ 62 h 362"/>
                <a:gd name="T14" fmla="*/ 2 w 231"/>
                <a:gd name="T15" fmla="*/ 49 h 362"/>
                <a:gd name="T16" fmla="*/ 5 w 231"/>
                <a:gd name="T17" fmla="*/ 26 h 362"/>
                <a:gd name="T18" fmla="*/ 57 w 231"/>
                <a:gd name="T19" fmla="*/ 4 h 362"/>
                <a:gd name="T20" fmla="*/ 151 w 231"/>
                <a:gd name="T21" fmla="*/ 6 h 362"/>
                <a:gd name="T22" fmla="*/ 216 w 231"/>
                <a:gd name="T23" fmla="*/ 55 h 362"/>
                <a:gd name="T24" fmla="*/ 219 w 231"/>
                <a:gd name="T25" fmla="*/ 125 h 362"/>
                <a:gd name="T26" fmla="*/ 185 w 231"/>
                <a:gd name="T27" fmla="*/ 165 h 362"/>
                <a:gd name="T28" fmla="*/ 160 w 231"/>
                <a:gd name="T29" fmla="*/ 175 h 362"/>
                <a:gd name="T30" fmla="*/ 212 w 231"/>
                <a:gd name="T31" fmla="*/ 205 h 362"/>
                <a:gd name="T32" fmla="*/ 231 w 231"/>
                <a:gd name="T33" fmla="*/ 263 h 362"/>
                <a:gd name="T34" fmla="*/ 193 w 231"/>
                <a:gd name="T35" fmla="*/ 338 h 362"/>
                <a:gd name="T36" fmla="*/ 105 w 231"/>
                <a:gd name="T37" fmla="*/ 362 h 362"/>
                <a:gd name="T38" fmla="*/ 61 w 231"/>
                <a:gd name="T39" fmla="*/ 356 h 362"/>
                <a:gd name="T40" fmla="*/ 18 w 231"/>
                <a:gd name="T41" fmla="*/ 341 h 362"/>
                <a:gd name="T42" fmla="*/ 2 w 231"/>
                <a:gd name="T43" fmla="*/ 319 h 362"/>
                <a:gd name="T44" fmla="*/ 8 w 231"/>
                <a:gd name="T45" fmla="*/ 304 h 362"/>
                <a:gd name="T46" fmla="*/ 26 w 231"/>
                <a:gd name="T47" fmla="*/ 296 h 362"/>
                <a:gd name="T48" fmla="*/ 31 w 231"/>
                <a:gd name="T49" fmla="*/ 297 h 362"/>
                <a:gd name="T50" fmla="*/ 61 w 231"/>
                <a:gd name="T51" fmla="*/ 307 h 362"/>
                <a:gd name="T52" fmla="*/ 102 w 231"/>
                <a:gd name="T53" fmla="*/ 312 h 362"/>
                <a:gd name="T54" fmla="*/ 148 w 231"/>
                <a:gd name="T55" fmla="*/ 299 h 362"/>
                <a:gd name="T56" fmla="*/ 166 w 231"/>
                <a:gd name="T57" fmla="*/ 260 h 362"/>
                <a:gd name="T58" fmla="*/ 146 w 231"/>
                <a:gd name="T59" fmla="*/ 215 h 362"/>
                <a:gd name="T60" fmla="*/ 94 w 231"/>
                <a:gd name="T61" fmla="*/ 199 h 362"/>
                <a:gd name="T62" fmla="*/ 66 w 231"/>
                <a:gd name="T63" fmla="*/ 197 h 362"/>
                <a:gd name="T64" fmla="*/ 56 w 231"/>
                <a:gd name="T65" fmla="*/ 186 h 362"/>
                <a:gd name="T66" fmla="*/ 60 w 231"/>
                <a:gd name="T67" fmla="*/ 163 h 362"/>
                <a:gd name="T68" fmla="*/ 92 w 231"/>
                <a:gd name="T69" fmla="*/ 156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362">
                  <a:moveTo>
                    <a:pt x="92" y="156"/>
                  </a:moveTo>
                  <a:cubicBezTo>
                    <a:pt x="101" y="156"/>
                    <a:pt x="110" y="154"/>
                    <a:pt x="119" y="152"/>
                  </a:cubicBezTo>
                  <a:cubicBezTo>
                    <a:pt x="127" y="150"/>
                    <a:pt x="135" y="147"/>
                    <a:pt x="141" y="142"/>
                  </a:cubicBezTo>
                  <a:cubicBezTo>
                    <a:pt x="147" y="137"/>
                    <a:pt x="152" y="132"/>
                    <a:pt x="155" y="125"/>
                  </a:cubicBezTo>
                  <a:cubicBezTo>
                    <a:pt x="159" y="118"/>
                    <a:pt x="161" y="110"/>
                    <a:pt x="161" y="101"/>
                  </a:cubicBezTo>
                  <a:cubicBezTo>
                    <a:pt x="161" y="93"/>
                    <a:pt x="159" y="85"/>
                    <a:pt x="156" y="79"/>
                  </a:cubicBezTo>
                  <a:cubicBezTo>
                    <a:pt x="152" y="73"/>
                    <a:pt x="148" y="67"/>
                    <a:pt x="142" y="63"/>
                  </a:cubicBezTo>
                  <a:cubicBezTo>
                    <a:pt x="136" y="59"/>
                    <a:pt x="130" y="55"/>
                    <a:pt x="122" y="53"/>
                  </a:cubicBezTo>
                  <a:cubicBezTo>
                    <a:pt x="115" y="51"/>
                    <a:pt x="107" y="50"/>
                    <a:pt x="98" y="50"/>
                  </a:cubicBezTo>
                  <a:cubicBezTo>
                    <a:pt x="90" y="50"/>
                    <a:pt x="82" y="51"/>
                    <a:pt x="74" y="52"/>
                  </a:cubicBezTo>
                  <a:cubicBezTo>
                    <a:pt x="66" y="54"/>
                    <a:pt x="59" y="55"/>
                    <a:pt x="52" y="57"/>
                  </a:cubicBezTo>
                  <a:cubicBezTo>
                    <a:pt x="45" y="59"/>
                    <a:pt x="39" y="60"/>
                    <a:pt x="34" y="62"/>
                  </a:cubicBezTo>
                  <a:cubicBezTo>
                    <a:pt x="28" y="63"/>
                    <a:pt x="25" y="64"/>
                    <a:pt x="23" y="64"/>
                  </a:cubicBezTo>
                  <a:cubicBezTo>
                    <a:pt x="19" y="64"/>
                    <a:pt x="16" y="63"/>
                    <a:pt x="13" y="62"/>
                  </a:cubicBezTo>
                  <a:cubicBezTo>
                    <a:pt x="11" y="60"/>
                    <a:pt x="8" y="59"/>
                    <a:pt x="6" y="57"/>
                  </a:cubicBezTo>
                  <a:cubicBezTo>
                    <a:pt x="4" y="54"/>
                    <a:pt x="3" y="52"/>
                    <a:pt x="2" y="49"/>
                  </a:cubicBezTo>
                  <a:cubicBezTo>
                    <a:pt x="1" y="46"/>
                    <a:pt x="0" y="43"/>
                    <a:pt x="0" y="40"/>
                  </a:cubicBezTo>
                  <a:cubicBezTo>
                    <a:pt x="0" y="35"/>
                    <a:pt x="2" y="31"/>
                    <a:pt x="5" y="26"/>
                  </a:cubicBezTo>
                  <a:cubicBezTo>
                    <a:pt x="7" y="22"/>
                    <a:pt x="12" y="18"/>
                    <a:pt x="19" y="16"/>
                  </a:cubicBezTo>
                  <a:cubicBezTo>
                    <a:pt x="31" y="11"/>
                    <a:pt x="44" y="7"/>
                    <a:pt x="57" y="4"/>
                  </a:cubicBezTo>
                  <a:cubicBezTo>
                    <a:pt x="71" y="2"/>
                    <a:pt x="86" y="0"/>
                    <a:pt x="101" y="0"/>
                  </a:cubicBezTo>
                  <a:cubicBezTo>
                    <a:pt x="119" y="0"/>
                    <a:pt x="136" y="2"/>
                    <a:pt x="151" y="6"/>
                  </a:cubicBezTo>
                  <a:cubicBezTo>
                    <a:pt x="166" y="11"/>
                    <a:pt x="179" y="17"/>
                    <a:pt x="190" y="25"/>
                  </a:cubicBezTo>
                  <a:cubicBezTo>
                    <a:pt x="201" y="33"/>
                    <a:pt x="210" y="43"/>
                    <a:pt x="216" y="55"/>
                  </a:cubicBezTo>
                  <a:cubicBezTo>
                    <a:pt x="222" y="67"/>
                    <a:pt x="225" y="81"/>
                    <a:pt x="225" y="96"/>
                  </a:cubicBezTo>
                  <a:cubicBezTo>
                    <a:pt x="225" y="106"/>
                    <a:pt x="223" y="116"/>
                    <a:pt x="219" y="125"/>
                  </a:cubicBezTo>
                  <a:cubicBezTo>
                    <a:pt x="216" y="133"/>
                    <a:pt x="211" y="141"/>
                    <a:pt x="205" y="148"/>
                  </a:cubicBezTo>
                  <a:cubicBezTo>
                    <a:pt x="200" y="155"/>
                    <a:pt x="193" y="160"/>
                    <a:pt x="185" y="165"/>
                  </a:cubicBezTo>
                  <a:cubicBezTo>
                    <a:pt x="177" y="169"/>
                    <a:pt x="168" y="173"/>
                    <a:pt x="160" y="174"/>
                  </a:cubicBezTo>
                  <a:cubicBezTo>
                    <a:pt x="160" y="175"/>
                    <a:pt x="160" y="175"/>
                    <a:pt x="160" y="175"/>
                  </a:cubicBezTo>
                  <a:cubicBezTo>
                    <a:pt x="171" y="177"/>
                    <a:pt x="181" y="181"/>
                    <a:pt x="190" y="186"/>
                  </a:cubicBezTo>
                  <a:cubicBezTo>
                    <a:pt x="199" y="191"/>
                    <a:pt x="206" y="197"/>
                    <a:pt x="212" y="205"/>
                  </a:cubicBezTo>
                  <a:cubicBezTo>
                    <a:pt x="218" y="213"/>
                    <a:pt x="223" y="221"/>
                    <a:pt x="226" y="231"/>
                  </a:cubicBezTo>
                  <a:cubicBezTo>
                    <a:pt x="230" y="241"/>
                    <a:pt x="231" y="251"/>
                    <a:pt x="231" y="263"/>
                  </a:cubicBezTo>
                  <a:cubicBezTo>
                    <a:pt x="231" y="280"/>
                    <a:pt x="228" y="295"/>
                    <a:pt x="221" y="308"/>
                  </a:cubicBezTo>
                  <a:cubicBezTo>
                    <a:pt x="214" y="320"/>
                    <a:pt x="205" y="330"/>
                    <a:pt x="193" y="338"/>
                  </a:cubicBezTo>
                  <a:cubicBezTo>
                    <a:pt x="182" y="346"/>
                    <a:pt x="168" y="352"/>
                    <a:pt x="153" y="356"/>
                  </a:cubicBezTo>
                  <a:cubicBezTo>
                    <a:pt x="138" y="360"/>
                    <a:pt x="122" y="362"/>
                    <a:pt x="105" y="362"/>
                  </a:cubicBezTo>
                  <a:cubicBezTo>
                    <a:pt x="98" y="362"/>
                    <a:pt x="91" y="361"/>
                    <a:pt x="83" y="360"/>
                  </a:cubicBezTo>
                  <a:cubicBezTo>
                    <a:pt x="76" y="359"/>
                    <a:pt x="68" y="358"/>
                    <a:pt x="61" y="356"/>
                  </a:cubicBezTo>
                  <a:cubicBezTo>
                    <a:pt x="53" y="354"/>
                    <a:pt x="46" y="352"/>
                    <a:pt x="39" y="350"/>
                  </a:cubicBezTo>
                  <a:cubicBezTo>
                    <a:pt x="31" y="347"/>
                    <a:pt x="24" y="345"/>
                    <a:pt x="18" y="341"/>
                  </a:cubicBezTo>
                  <a:cubicBezTo>
                    <a:pt x="12" y="339"/>
                    <a:pt x="8" y="336"/>
                    <a:pt x="6" y="332"/>
                  </a:cubicBezTo>
                  <a:cubicBezTo>
                    <a:pt x="3" y="328"/>
                    <a:pt x="2" y="324"/>
                    <a:pt x="2" y="319"/>
                  </a:cubicBezTo>
                  <a:cubicBezTo>
                    <a:pt x="2" y="317"/>
                    <a:pt x="3" y="314"/>
                    <a:pt x="4" y="311"/>
                  </a:cubicBezTo>
                  <a:cubicBezTo>
                    <a:pt x="5" y="308"/>
                    <a:pt x="6" y="306"/>
                    <a:pt x="8" y="304"/>
                  </a:cubicBezTo>
                  <a:cubicBezTo>
                    <a:pt x="10" y="301"/>
                    <a:pt x="13" y="300"/>
                    <a:pt x="16" y="298"/>
                  </a:cubicBezTo>
                  <a:cubicBezTo>
                    <a:pt x="19" y="297"/>
                    <a:pt x="22" y="296"/>
                    <a:pt x="26" y="296"/>
                  </a:cubicBezTo>
                  <a:cubicBezTo>
                    <a:pt x="26" y="296"/>
                    <a:pt x="27" y="297"/>
                    <a:pt x="28" y="297"/>
                  </a:cubicBezTo>
                  <a:cubicBezTo>
                    <a:pt x="29" y="297"/>
                    <a:pt x="30" y="297"/>
                    <a:pt x="31" y="297"/>
                  </a:cubicBezTo>
                  <a:cubicBezTo>
                    <a:pt x="35" y="298"/>
                    <a:pt x="39" y="300"/>
                    <a:pt x="44" y="302"/>
                  </a:cubicBezTo>
                  <a:cubicBezTo>
                    <a:pt x="49" y="303"/>
                    <a:pt x="55" y="305"/>
                    <a:pt x="61" y="307"/>
                  </a:cubicBezTo>
                  <a:cubicBezTo>
                    <a:pt x="67" y="308"/>
                    <a:pt x="73" y="309"/>
                    <a:pt x="80" y="311"/>
                  </a:cubicBezTo>
                  <a:cubicBezTo>
                    <a:pt x="87" y="312"/>
                    <a:pt x="94" y="312"/>
                    <a:pt x="102" y="312"/>
                  </a:cubicBezTo>
                  <a:cubicBezTo>
                    <a:pt x="111" y="312"/>
                    <a:pt x="120" y="311"/>
                    <a:pt x="128" y="309"/>
                  </a:cubicBezTo>
                  <a:cubicBezTo>
                    <a:pt x="136" y="307"/>
                    <a:pt x="143" y="303"/>
                    <a:pt x="148" y="299"/>
                  </a:cubicBezTo>
                  <a:cubicBezTo>
                    <a:pt x="154" y="295"/>
                    <a:pt x="158" y="289"/>
                    <a:pt x="161" y="283"/>
                  </a:cubicBezTo>
                  <a:cubicBezTo>
                    <a:pt x="164" y="276"/>
                    <a:pt x="166" y="269"/>
                    <a:pt x="166" y="260"/>
                  </a:cubicBezTo>
                  <a:cubicBezTo>
                    <a:pt x="166" y="251"/>
                    <a:pt x="164" y="242"/>
                    <a:pt x="161" y="234"/>
                  </a:cubicBezTo>
                  <a:cubicBezTo>
                    <a:pt x="157" y="227"/>
                    <a:pt x="152" y="220"/>
                    <a:pt x="146" y="215"/>
                  </a:cubicBezTo>
                  <a:cubicBezTo>
                    <a:pt x="139" y="210"/>
                    <a:pt x="131" y="206"/>
                    <a:pt x="123" y="203"/>
                  </a:cubicBezTo>
                  <a:cubicBezTo>
                    <a:pt x="114" y="201"/>
                    <a:pt x="104" y="199"/>
                    <a:pt x="94" y="199"/>
                  </a:cubicBezTo>
                  <a:cubicBezTo>
                    <a:pt x="76" y="199"/>
                    <a:pt x="76" y="199"/>
                    <a:pt x="76" y="199"/>
                  </a:cubicBezTo>
                  <a:cubicBezTo>
                    <a:pt x="72" y="199"/>
                    <a:pt x="69" y="199"/>
                    <a:pt x="66" y="197"/>
                  </a:cubicBezTo>
                  <a:cubicBezTo>
                    <a:pt x="64" y="196"/>
                    <a:pt x="62" y="195"/>
                    <a:pt x="60" y="193"/>
                  </a:cubicBezTo>
                  <a:cubicBezTo>
                    <a:pt x="58" y="191"/>
                    <a:pt x="57" y="188"/>
                    <a:pt x="56" y="186"/>
                  </a:cubicBezTo>
                  <a:cubicBezTo>
                    <a:pt x="55" y="183"/>
                    <a:pt x="55" y="181"/>
                    <a:pt x="55" y="178"/>
                  </a:cubicBezTo>
                  <a:cubicBezTo>
                    <a:pt x="55" y="172"/>
                    <a:pt x="56" y="167"/>
                    <a:pt x="60" y="163"/>
                  </a:cubicBezTo>
                  <a:cubicBezTo>
                    <a:pt x="63" y="158"/>
                    <a:pt x="69" y="156"/>
                    <a:pt x="76" y="156"/>
                  </a:cubicBezTo>
                  <a:lnTo>
                    <a:pt x="92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2"/>
            <p:cNvSpPr>
              <a:spLocks noEditPoints="1"/>
            </p:cNvSpPr>
            <p:nvPr/>
          </p:nvSpPr>
          <p:spPr bwMode="auto">
            <a:xfrm>
              <a:off x="9080500" y="5507038"/>
              <a:ext cx="274638" cy="374650"/>
            </a:xfrm>
            <a:custGeom>
              <a:avLst/>
              <a:gdLst>
                <a:gd name="T0" fmla="*/ 131 w 261"/>
                <a:gd name="T1" fmla="*/ 0 h 358"/>
                <a:gd name="T2" fmla="*/ 175 w 261"/>
                <a:gd name="T3" fmla="*/ 7 h 358"/>
                <a:gd name="T4" fmla="*/ 209 w 261"/>
                <a:gd name="T5" fmla="*/ 26 h 358"/>
                <a:gd name="T6" fmla="*/ 233 w 261"/>
                <a:gd name="T7" fmla="*/ 54 h 358"/>
                <a:gd name="T8" fmla="*/ 249 w 261"/>
                <a:gd name="T9" fmla="*/ 91 h 358"/>
                <a:gd name="T10" fmla="*/ 258 w 261"/>
                <a:gd name="T11" fmla="*/ 133 h 358"/>
                <a:gd name="T12" fmla="*/ 261 w 261"/>
                <a:gd name="T13" fmla="*/ 179 h 358"/>
                <a:gd name="T14" fmla="*/ 258 w 261"/>
                <a:gd name="T15" fmla="*/ 225 h 358"/>
                <a:gd name="T16" fmla="*/ 249 w 261"/>
                <a:gd name="T17" fmla="*/ 267 h 358"/>
                <a:gd name="T18" fmla="*/ 233 w 261"/>
                <a:gd name="T19" fmla="*/ 303 h 358"/>
                <a:gd name="T20" fmla="*/ 209 w 261"/>
                <a:gd name="T21" fmla="*/ 332 h 358"/>
                <a:gd name="T22" fmla="*/ 175 w 261"/>
                <a:gd name="T23" fmla="*/ 351 h 358"/>
                <a:gd name="T24" fmla="*/ 131 w 261"/>
                <a:gd name="T25" fmla="*/ 358 h 358"/>
                <a:gd name="T26" fmla="*/ 86 w 261"/>
                <a:gd name="T27" fmla="*/ 351 h 358"/>
                <a:gd name="T28" fmla="*/ 52 w 261"/>
                <a:gd name="T29" fmla="*/ 332 h 358"/>
                <a:gd name="T30" fmla="*/ 28 w 261"/>
                <a:gd name="T31" fmla="*/ 303 h 358"/>
                <a:gd name="T32" fmla="*/ 12 w 261"/>
                <a:gd name="T33" fmla="*/ 267 h 358"/>
                <a:gd name="T34" fmla="*/ 3 w 261"/>
                <a:gd name="T35" fmla="*/ 225 h 358"/>
                <a:gd name="T36" fmla="*/ 0 w 261"/>
                <a:gd name="T37" fmla="*/ 179 h 358"/>
                <a:gd name="T38" fmla="*/ 3 w 261"/>
                <a:gd name="T39" fmla="*/ 133 h 358"/>
                <a:gd name="T40" fmla="*/ 12 w 261"/>
                <a:gd name="T41" fmla="*/ 91 h 358"/>
                <a:gd name="T42" fmla="*/ 28 w 261"/>
                <a:gd name="T43" fmla="*/ 54 h 358"/>
                <a:gd name="T44" fmla="*/ 52 w 261"/>
                <a:gd name="T45" fmla="*/ 26 h 358"/>
                <a:gd name="T46" fmla="*/ 86 w 261"/>
                <a:gd name="T47" fmla="*/ 7 h 358"/>
                <a:gd name="T48" fmla="*/ 131 w 261"/>
                <a:gd name="T49" fmla="*/ 0 h 358"/>
                <a:gd name="T50" fmla="*/ 131 w 261"/>
                <a:gd name="T51" fmla="*/ 47 h 358"/>
                <a:gd name="T52" fmla="*/ 106 w 261"/>
                <a:gd name="T53" fmla="*/ 52 h 358"/>
                <a:gd name="T54" fmla="*/ 88 w 261"/>
                <a:gd name="T55" fmla="*/ 67 h 358"/>
                <a:gd name="T56" fmla="*/ 77 w 261"/>
                <a:gd name="T57" fmla="*/ 89 h 358"/>
                <a:gd name="T58" fmla="*/ 70 w 261"/>
                <a:gd name="T59" fmla="*/ 117 h 358"/>
                <a:gd name="T60" fmla="*/ 66 w 261"/>
                <a:gd name="T61" fmla="*/ 147 h 358"/>
                <a:gd name="T62" fmla="*/ 66 w 261"/>
                <a:gd name="T63" fmla="*/ 179 h 358"/>
                <a:gd name="T64" fmla="*/ 66 w 261"/>
                <a:gd name="T65" fmla="*/ 210 h 358"/>
                <a:gd name="T66" fmla="*/ 70 w 261"/>
                <a:gd name="T67" fmla="*/ 241 h 358"/>
                <a:gd name="T68" fmla="*/ 77 w 261"/>
                <a:gd name="T69" fmla="*/ 268 h 358"/>
                <a:gd name="T70" fmla="*/ 88 w 261"/>
                <a:gd name="T71" fmla="*/ 291 h 358"/>
                <a:gd name="T72" fmla="*/ 106 w 261"/>
                <a:gd name="T73" fmla="*/ 306 h 358"/>
                <a:gd name="T74" fmla="*/ 131 w 261"/>
                <a:gd name="T75" fmla="*/ 311 h 358"/>
                <a:gd name="T76" fmla="*/ 155 w 261"/>
                <a:gd name="T77" fmla="*/ 306 h 358"/>
                <a:gd name="T78" fmla="*/ 173 w 261"/>
                <a:gd name="T79" fmla="*/ 291 h 358"/>
                <a:gd name="T80" fmla="*/ 185 w 261"/>
                <a:gd name="T81" fmla="*/ 268 h 358"/>
                <a:gd name="T82" fmla="*/ 192 w 261"/>
                <a:gd name="T83" fmla="*/ 241 h 358"/>
                <a:gd name="T84" fmla="*/ 195 w 261"/>
                <a:gd name="T85" fmla="*/ 210 h 358"/>
                <a:gd name="T86" fmla="*/ 196 w 261"/>
                <a:gd name="T87" fmla="*/ 179 h 358"/>
                <a:gd name="T88" fmla="*/ 195 w 261"/>
                <a:gd name="T89" fmla="*/ 147 h 358"/>
                <a:gd name="T90" fmla="*/ 192 w 261"/>
                <a:gd name="T91" fmla="*/ 117 h 358"/>
                <a:gd name="T92" fmla="*/ 185 w 261"/>
                <a:gd name="T93" fmla="*/ 89 h 358"/>
                <a:gd name="T94" fmla="*/ 173 w 261"/>
                <a:gd name="T95" fmla="*/ 67 h 358"/>
                <a:gd name="T96" fmla="*/ 155 w 261"/>
                <a:gd name="T97" fmla="*/ 52 h 358"/>
                <a:gd name="T98" fmla="*/ 131 w 261"/>
                <a:gd name="T99" fmla="*/ 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1" h="358">
                  <a:moveTo>
                    <a:pt x="131" y="0"/>
                  </a:moveTo>
                  <a:cubicBezTo>
                    <a:pt x="147" y="0"/>
                    <a:pt x="162" y="2"/>
                    <a:pt x="175" y="7"/>
                  </a:cubicBezTo>
                  <a:cubicBezTo>
                    <a:pt x="188" y="11"/>
                    <a:pt x="199" y="18"/>
                    <a:pt x="209" y="26"/>
                  </a:cubicBezTo>
                  <a:cubicBezTo>
                    <a:pt x="218" y="34"/>
                    <a:pt x="226" y="43"/>
                    <a:pt x="233" y="54"/>
                  </a:cubicBezTo>
                  <a:cubicBezTo>
                    <a:pt x="240" y="65"/>
                    <a:pt x="245" y="78"/>
                    <a:pt x="249" y="91"/>
                  </a:cubicBezTo>
                  <a:cubicBezTo>
                    <a:pt x="253" y="104"/>
                    <a:pt x="256" y="118"/>
                    <a:pt x="258" y="133"/>
                  </a:cubicBezTo>
                  <a:cubicBezTo>
                    <a:pt x="260" y="148"/>
                    <a:pt x="261" y="163"/>
                    <a:pt x="261" y="179"/>
                  </a:cubicBezTo>
                  <a:cubicBezTo>
                    <a:pt x="261" y="195"/>
                    <a:pt x="260" y="210"/>
                    <a:pt x="258" y="225"/>
                  </a:cubicBezTo>
                  <a:cubicBezTo>
                    <a:pt x="256" y="240"/>
                    <a:pt x="253" y="254"/>
                    <a:pt x="249" y="267"/>
                  </a:cubicBezTo>
                  <a:cubicBezTo>
                    <a:pt x="245" y="280"/>
                    <a:pt x="240" y="292"/>
                    <a:pt x="233" y="303"/>
                  </a:cubicBezTo>
                  <a:cubicBezTo>
                    <a:pt x="226" y="315"/>
                    <a:pt x="218" y="324"/>
                    <a:pt x="209" y="332"/>
                  </a:cubicBezTo>
                  <a:cubicBezTo>
                    <a:pt x="199" y="340"/>
                    <a:pt x="188" y="347"/>
                    <a:pt x="175" y="351"/>
                  </a:cubicBezTo>
                  <a:cubicBezTo>
                    <a:pt x="162" y="356"/>
                    <a:pt x="147" y="358"/>
                    <a:pt x="131" y="358"/>
                  </a:cubicBezTo>
                  <a:cubicBezTo>
                    <a:pt x="114" y="358"/>
                    <a:pt x="99" y="356"/>
                    <a:pt x="86" y="351"/>
                  </a:cubicBezTo>
                  <a:cubicBezTo>
                    <a:pt x="73" y="347"/>
                    <a:pt x="62" y="340"/>
                    <a:pt x="52" y="332"/>
                  </a:cubicBezTo>
                  <a:cubicBezTo>
                    <a:pt x="43" y="324"/>
                    <a:pt x="35" y="315"/>
                    <a:pt x="28" y="303"/>
                  </a:cubicBezTo>
                  <a:cubicBezTo>
                    <a:pt x="21" y="292"/>
                    <a:pt x="16" y="280"/>
                    <a:pt x="12" y="267"/>
                  </a:cubicBezTo>
                  <a:cubicBezTo>
                    <a:pt x="8" y="254"/>
                    <a:pt x="5" y="240"/>
                    <a:pt x="3" y="225"/>
                  </a:cubicBezTo>
                  <a:cubicBezTo>
                    <a:pt x="1" y="210"/>
                    <a:pt x="0" y="195"/>
                    <a:pt x="0" y="179"/>
                  </a:cubicBezTo>
                  <a:cubicBezTo>
                    <a:pt x="0" y="163"/>
                    <a:pt x="1" y="148"/>
                    <a:pt x="3" y="133"/>
                  </a:cubicBezTo>
                  <a:cubicBezTo>
                    <a:pt x="5" y="118"/>
                    <a:pt x="8" y="104"/>
                    <a:pt x="12" y="91"/>
                  </a:cubicBezTo>
                  <a:cubicBezTo>
                    <a:pt x="16" y="78"/>
                    <a:pt x="21" y="65"/>
                    <a:pt x="28" y="54"/>
                  </a:cubicBezTo>
                  <a:cubicBezTo>
                    <a:pt x="35" y="43"/>
                    <a:pt x="43" y="34"/>
                    <a:pt x="52" y="26"/>
                  </a:cubicBezTo>
                  <a:cubicBezTo>
                    <a:pt x="62" y="18"/>
                    <a:pt x="73" y="11"/>
                    <a:pt x="86" y="7"/>
                  </a:cubicBezTo>
                  <a:cubicBezTo>
                    <a:pt x="99" y="2"/>
                    <a:pt x="114" y="0"/>
                    <a:pt x="131" y="0"/>
                  </a:cubicBezTo>
                  <a:close/>
                  <a:moveTo>
                    <a:pt x="131" y="47"/>
                  </a:moveTo>
                  <a:cubicBezTo>
                    <a:pt x="121" y="47"/>
                    <a:pt x="113" y="49"/>
                    <a:pt x="106" y="52"/>
                  </a:cubicBezTo>
                  <a:cubicBezTo>
                    <a:pt x="99" y="56"/>
                    <a:pt x="93" y="61"/>
                    <a:pt x="88" y="67"/>
                  </a:cubicBezTo>
                  <a:cubicBezTo>
                    <a:pt x="83" y="73"/>
                    <a:pt x="79" y="81"/>
                    <a:pt x="77" y="89"/>
                  </a:cubicBezTo>
                  <a:cubicBezTo>
                    <a:pt x="74" y="98"/>
                    <a:pt x="71" y="107"/>
                    <a:pt x="70" y="117"/>
                  </a:cubicBezTo>
                  <a:cubicBezTo>
                    <a:pt x="68" y="127"/>
                    <a:pt x="67" y="137"/>
                    <a:pt x="66" y="147"/>
                  </a:cubicBezTo>
                  <a:cubicBezTo>
                    <a:pt x="66" y="158"/>
                    <a:pt x="66" y="168"/>
                    <a:pt x="66" y="179"/>
                  </a:cubicBezTo>
                  <a:cubicBezTo>
                    <a:pt x="66" y="189"/>
                    <a:pt x="66" y="200"/>
                    <a:pt x="66" y="210"/>
                  </a:cubicBezTo>
                  <a:cubicBezTo>
                    <a:pt x="67" y="221"/>
                    <a:pt x="68" y="231"/>
                    <a:pt x="70" y="241"/>
                  </a:cubicBezTo>
                  <a:cubicBezTo>
                    <a:pt x="71" y="251"/>
                    <a:pt x="74" y="260"/>
                    <a:pt x="77" y="268"/>
                  </a:cubicBezTo>
                  <a:cubicBezTo>
                    <a:pt x="79" y="277"/>
                    <a:pt x="83" y="284"/>
                    <a:pt x="88" y="291"/>
                  </a:cubicBezTo>
                  <a:cubicBezTo>
                    <a:pt x="93" y="297"/>
                    <a:pt x="99" y="302"/>
                    <a:pt x="106" y="306"/>
                  </a:cubicBezTo>
                  <a:cubicBezTo>
                    <a:pt x="113" y="309"/>
                    <a:pt x="121" y="311"/>
                    <a:pt x="131" y="311"/>
                  </a:cubicBezTo>
                  <a:cubicBezTo>
                    <a:pt x="140" y="311"/>
                    <a:pt x="148" y="309"/>
                    <a:pt x="155" y="306"/>
                  </a:cubicBezTo>
                  <a:cubicBezTo>
                    <a:pt x="162" y="302"/>
                    <a:pt x="168" y="297"/>
                    <a:pt x="173" y="291"/>
                  </a:cubicBezTo>
                  <a:cubicBezTo>
                    <a:pt x="178" y="284"/>
                    <a:pt x="182" y="277"/>
                    <a:pt x="185" y="268"/>
                  </a:cubicBezTo>
                  <a:cubicBezTo>
                    <a:pt x="188" y="260"/>
                    <a:pt x="190" y="251"/>
                    <a:pt x="192" y="241"/>
                  </a:cubicBezTo>
                  <a:cubicBezTo>
                    <a:pt x="193" y="231"/>
                    <a:pt x="194" y="221"/>
                    <a:pt x="195" y="210"/>
                  </a:cubicBezTo>
                  <a:cubicBezTo>
                    <a:pt x="195" y="200"/>
                    <a:pt x="196" y="189"/>
                    <a:pt x="196" y="179"/>
                  </a:cubicBezTo>
                  <a:cubicBezTo>
                    <a:pt x="196" y="168"/>
                    <a:pt x="195" y="158"/>
                    <a:pt x="195" y="147"/>
                  </a:cubicBezTo>
                  <a:cubicBezTo>
                    <a:pt x="194" y="137"/>
                    <a:pt x="193" y="127"/>
                    <a:pt x="192" y="117"/>
                  </a:cubicBezTo>
                  <a:cubicBezTo>
                    <a:pt x="190" y="107"/>
                    <a:pt x="188" y="98"/>
                    <a:pt x="185" y="89"/>
                  </a:cubicBezTo>
                  <a:cubicBezTo>
                    <a:pt x="182" y="81"/>
                    <a:pt x="178" y="73"/>
                    <a:pt x="173" y="67"/>
                  </a:cubicBezTo>
                  <a:cubicBezTo>
                    <a:pt x="168" y="61"/>
                    <a:pt x="162" y="56"/>
                    <a:pt x="155" y="52"/>
                  </a:cubicBezTo>
                  <a:cubicBezTo>
                    <a:pt x="148" y="49"/>
                    <a:pt x="140" y="47"/>
                    <a:pt x="131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3"/>
            <p:cNvSpPr>
              <a:spLocks noEditPoints="1"/>
            </p:cNvSpPr>
            <p:nvPr/>
          </p:nvSpPr>
          <p:spPr bwMode="auto">
            <a:xfrm>
              <a:off x="9383713" y="5510213"/>
              <a:ext cx="293688" cy="369888"/>
            </a:xfrm>
            <a:custGeom>
              <a:avLst/>
              <a:gdLst>
                <a:gd name="T0" fmla="*/ 130 w 280"/>
                <a:gd name="T1" fmla="*/ 32 h 353"/>
                <a:gd name="T2" fmla="*/ 154 w 280"/>
                <a:gd name="T3" fmla="*/ 7 h 353"/>
                <a:gd name="T4" fmla="*/ 183 w 280"/>
                <a:gd name="T5" fmla="*/ 0 h 353"/>
                <a:gd name="T6" fmla="*/ 200 w 280"/>
                <a:gd name="T7" fmla="*/ 2 h 353"/>
                <a:gd name="T8" fmla="*/ 214 w 280"/>
                <a:gd name="T9" fmla="*/ 10 h 353"/>
                <a:gd name="T10" fmla="*/ 224 w 280"/>
                <a:gd name="T11" fmla="*/ 24 h 353"/>
                <a:gd name="T12" fmla="*/ 228 w 280"/>
                <a:gd name="T13" fmla="*/ 44 h 353"/>
                <a:gd name="T14" fmla="*/ 228 w 280"/>
                <a:gd name="T15" fmla="*/ 235 h 353"/>
                <a:gd name="T16" fmla="*/ 257 w 280"/>
                <a:gd name="T17" fmla="*/ 235 h 353"/>
                <a:gd name="T18" fmla="*/ 267 w 280"/>
                <a:gd name="T19" fmla="*/ 237 h 353"/>
                <a:gd name="T20" fmla="*/ 274 w 280"/>
                <a:gd name="T21" fmla="*/ 242 h 353"/>
                <a:gd name="T22" fmla="*/ 278 w 280"/>
                <a:gd name="T23" fmla="*/ 249 h 353"/>
                <a:gd name="T24" fmla="*/ 280 w 280"/>
                <a:gd name="T25" fmla="*/ 257 h 353"/>
                <a:gd name="T26" fmla="*/ 278 w 280"/>
                <a:gd name="T27" fmla="*/ 266 h 353"/>
                <a:gd name="T28" fmla="*/ 274 w 280"/>
                <a:gd name="T29" fmla="*/ 273 h 353"/>
                <a:gd name="T30" fmla="*/ 267 w 280"/>
                <a:gd name="T31" fmla="*/ 278 h 353"/>
                <a:gd name="T32" fmla="*/ 257 w 280"/>
                <a:gd name="T33" fmla="*/ 280 h 353"/>
                <a:gd name="T34" fmla="*/ 228 w 280"/>
                <a:gd name="T35" fmla="*/ 280 h 353"/>
                <a:gd name="T36" fmla="*/ 228 w 280"/>
                <a:gd name="T37" fmla="*/ 324 h 353"/>
                <a:gd name="T38" fmla="*/ 225 w 280"/>
                <a:gd name="T39" fmla="*/ 337 h 353"/>
                <a:gd name="T40" fmla="*/ 218 w 280"/>
                <a:gd name="T41" fmla="*/ 345 h 353"/>
                <a:gd name="T42" fmla="*/ 208 w 280"/>
                <a:gd name="T43" fmla="*/ 351 h 353"/>
                <a:gd name="T44" fmla="*/ 197 w 280"/>
                <a:gd name="T45" fmla="*/ 353 h 353"/>
                <a:gd name="T46" fmla="*/ 186 w 280"/>
                <a:gd name="T47" fmla="*/ 351 h 353"/>
                <a:gd name="T48" fmla="*/ 177 w 280"/>
                <a:gd name="T49" fmla="*/ 345 h 353"/>
                <a:gd name="T50" fmla="*/ 169 w 280"/>
                <a:gd name="T51" fmla="*/ 337 h 353"/>
                <a:gd name="T52" fmla="*/ 166 w 280"/>
                <a:gd name="T53" fmla="*/ 324 h 353"/>
                <a:gd name="T54" fmla="*/ 166 w 280"/>
                <a:gd name="T55" fmla="*/ 280 h 353"/>
                <a:gd name="T56" fmla="*/ 31 w 280"/>
                <a:gd name="T57" fmla="*/ 280 h 353"/>
                <a:gd name="T58" fmla="*/ 9 w 280"/>
                <a:gd name="T59" fmla="*/ 272 h 353"/>
                <a:gd name="T60" fmla="*/ 0 w 280"/>
                <a:gd name="T61" fmla="*/ 252 h 353"/>
                <a:gd name="T62" fmla="*/ 2 w 280"/>
                <a:gd name="T63" fmla="*/ 244 h 353"/>
                <a:gd name="T64" fmla="*/ 6 w 280"/>
                <a:gd name="T65" fmla="*/ 234 h 353"/>
                <a:gd name="T66" fmla="*/ 130 w 280"/>
                <a:gd name="T67" fmla="*/ 32 h 353"/>
                <a:gd name="T68" fmla="*/ 56 w 280"/>
                <a:gd name="T69" fmla="*/ 235 h 353"/>
                <a:gd name="T70" fmla="*/ 166 w 280"/>
                <a:gd name="T71" fmla="*/ 235 h 353"/>
                <a:gd name="T72" fmla="*/ 166 w 280"/>
                <a:gd name="T73" fmla="*/ 52 h 353"/>
                <a:gd name="T74" fmla="*/ 56 w 280"/>
                <a:gd name="T75" fmla="*/ 23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" h="353">
                  <a:moveTo>
                    <a:pt x="130" y="32"/>
                  </a:moveTo>
                  <a:cubicBezTo>
                    <a:pt x="137" y="20"/>
                    <a:pt x="145" y="12"/>
                    <a:pt x="154" y="7"/>
                  </a:cubicBezTo>
                  <a:cubicBezTo>
                    <a:pt x="162" y="2"/>
                    <a:pt x="172" y="0"/>
                    <a:pt x="183" y="0"/>
                  </a:cubicBezTo>
                  <a:cubicBezTo>
                    <a:pt x="189" y="0"/>
                    <a:pt x="195" y="1"/>
                    <a:pt x="200" y="2"/>
                  </a:cubicBezTo>
                  <a:cubicBezTo>
                    <a:pt x="206" y="4"/>
                    <a:pt x="210" y="7"/>
                    <a:pt x="214" y="10"/>
                  </a:cubicBezTo>
                  <a:cubicBezTo>
                    <a:pt x="218" y="14"/>
                    <a:pt x="222" y="18"/>
                    <a:pt x="224" y="24"/>
                  </a:cubicBezTo>
                  <a:cubicBezTo>
                    <a:pt x="227" y="29"/>
                    <a:pt x="228" y="36"/>
                    <a:pt x="228" y="44"/>
                  </a:cubicBezTo>
                  <a:cubicBezTo>
                    <a:pt x="228" y="235"/>
                    <a:pt x="228" y="235"/>
                    <a:pt x="228" y="235"/>
                  </a:cubicBezTo>
                  <a:cubicBezTo>
                    <a:pt x="257" y="235"/>
                    <a:pt x="257" y="235"/>
                    <a:pt x="257" y="235"/>
                  </a:cubicBezTo>
                  <a:cubicBezTo>
                    <a:pt x="261" y="235"/>
                    <a:pt x="264" y="235"/>
                    <a:pt x="267" y="237"/>
                  </a:cubicBezTo>
                  <a:cubicBezTo>
                    <a:pt x="270" y="238"/>
                    <a:pt x="272" y="240"/>
                    <a:pt x="274" y="242"/>
                  </a:cubicBezTo>
                  <a:cubicBezTo>
                    <a:pt x="276" y="244"/>
                    <a:pt x="277" y="246"/>
                    <a:pt x="278" y="249"/>
                  </a:cubicBezTo>
                  <a:cubicBezTo>
                    <a:pt x="279" y="252"/>
                    <a:pt x="280" y="254"/>
                    <a:pt x="280" y="257"/>
                  </a:cubicBezTo>
                  <a:cubicBezTo>
                    <a:pt x="280" y="260"/>
                    <a:pt x="279" y="263"/>
                    <a:pt x="278" y="266"/>
                  </a:cubicBezTo>
                  <a:cubicBezTo>
                    <a:pt x="277" y="268"/>
                    <a:pt x="276" y="271"/>
                    <a:pt x="274" y="273"/>
                  </a:cubicBezTo>
                  <a:cubicBezTo>
                    <a:pt x="272" y="275"/>
                    <a:pt x="270" y="277"/>
                    <a:pt x="267" y="278"/>
                  </a:cubicBezTo>
                  <a:cubicBezTo>
                    <a:pt x="264" y="279"/>
                    <a:pt x="261" y="280"/>
                    <a:pt x="257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8" y="324"/>
                    <a:pt x="228" y="324"/>
                    <a:pt x="228" y="324"/>
                  </a:cubicBezTo>
                  <a:cubicBezTo>
                    <a:pt x="228" y="329"/>
                    <a:pt x="227" y="333"/>
                    <a:pt x="225" y="337"/>
                  </a:cubicBezTo>
                  <a:cubicBezTo>
                    <a:pt x="223" y="340"/>
                    <a:pt x="221" y="343"/>
                    <a:pt x="218" y="345"/>
                  </a:cubicBezTo>
                  <a:cubicBezTo>
                    <a:pt x="215" y="348"/>
                    <a:pt x="212" y="350"/>
                    <a:pt x="208" y="351"/>
                  </a:cubicBezTo>
                  <a:cubicBezTo>
                    <a:pt x="205" y="352"/>
                    <a:pt x="201" y="353"/>
                    <a:pt x="197" y="353"/>
                  </a:cubicBezTo>
                  <a:cubicBezTo>
                    <a:pt x="193" y="353"/>
                    <a:pt x="190" y="352"/>
                    <a:pt x="186" y="351"/>
                  </a:cubicBezTo>
                  <a:cubicBezTo>
                    <a:pt x="183" y="350"/>
                    <a:pt x="179" y="348"/>
                    <a:pt x="177" y="345"/>
                  </a:cubicBezTo>
                  <a:cubicBezTo>
                    <a:pt x="174" y="343"/>
                    <a:pt x="171" y="340"/>
                    <a:pt x="169" y="337"/>
                  </a:cubicBezTo>
                  <a:cubicBezTo>
                    <a:pt x="168" y="333"/>
                    <a:pt x="167" y="329"/>
                    <a:pt x="166" y="324"/>
                  </a:cubicBezTo>
                  <a:cubicBezTo>
                    <a:pt x="166" y="280"/>
                    <a:pt x="166" y="280"/>
                    <a:pt x="166" y="280"/>
                  </a:cubicBezTo>
                  <a:cubicBezTo>
                    <a:pt x="31" y="280"/>
                    <a:pt x="31" y="280"/>
                    <a:pt x="31" y="280"/>
                  </a:cubicBezTo>
                  <a:cubicBezTo>
                    <a:pt x="22" y="280"/>
                    <a:pt x="14" y="277"/>
                    <a:pt x="9" y="272"/>
                  </a:cubicBezTo>
                  <a:cubicBezTo>
                    <a:pt x="3" y="267"/>
                    <a:pt x="0" y="260"/>
                    <a:pt x="0" y="252"/>
                  </a:cubicBezTo>
                  <a:cubicBezTo>
                    <a:pt x="0" y="250"/>
                    <a:pt x="1" y="247"/>
                    <a:pt x="2" y="244"/>
                  </a:cubicBezTo>
                  <a:cubicBezTo>
                    <a:pt x="3" y="240"/>
                    <a:pt x="4" y="237"/>
                    <a:pt x="6" y="234"/>
                  </a:cubicBezTo>
                  <a:lnTo>
                    <a:pt x="130" y="32"/>
                  </a:lnTo>
                  <a:close/>
                  <a:moveTo>
                    <a:pt x="56" y="235"/>
                  </a:moveTo>
                  <a:cubicBezTo>
                    <a:pt x="166" y="235"/>
                    <a:pt x="166" y="235"/>
                    <a:pt x="166" y="235"/>
                  </a:cubicBezTo>
                  <a:cubicBezTo>
                    <a:pt x="166" y="52"/>
                    <a:pt x="166" y="52"/>
                    <a:pt x="166" y="52"/>
                  </a:cubicBezTo>
                  <a:lnTo>
                    <a:pt x="56" y="2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7598817" y="2226867"/>
            <a:ext cx="566738" cy="658812"/>
            <a:chOff x="4471362" y="1167037"/>
            <a:chExt cx="566738" cy="658812"/>
          </a:xfrm>
          <a:solidFill>
            <a:schemeClr val="bg1"/>
          </a:solidFill>
        </p:grpSpPr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4601537" y="1244824"/>
              <a:ext cx="436563" cy="581025"/>
            </a:xfrm>
            <a:custGeom>
              <a:avLst/>
              <a:gdLst>
                <a:gd name="T0" fmla="*/ 104 w 154"/>
                <a:gd name="T1" fmla="*/ 85 h 205"/>
                <a:gd name="T2" fmla="*/ 124 w 154"/>
                <a:gd name="T3" fmla="*/ 47 h 205"/>
                <a:gd name="T4" fmla="*/ 77 w 154"/>
                <a:gd name="T5" fmla="*/ 0 h 205"/>
                <a:gd name="T6" fmla="*/ 30 w 154"/>
                <a:gd name="T7" fmla="*/ 47 h 205"/>
                <a:gd name="T8" fmla="*/ 50 w 154"/>
                <a:gd name="T9" fmla="*/ 85 h 205"/>
                <a:gd name="T10" fmla="*/ 0 w 154"/>
                <a:gd name="T11" fmla="*/ 157 h 205"/>
                <a:gd name="T12" fmla="*/ 6 w 154"/>
                <a:gd name="T13" fmla="*/ 186 h 205"/>
                <a:gd name="T14" fmla="*/ 77 w 154"/>
                <a:gd name="T15" fmla="*/ 205 h 205"/>
                <a:gd name="T16" fmla="*/ 148 w 154"/>
                <a:gd name="T17" fmla="*/ 186 h 205"/>
                <a:gd name="T18" fmla="*/ 154 w 154"/>
                <a:gd name="T19" fmla="*/ 157 h 205"/>
                <a:gd name="T20" fmla="*/ 104 w 154"/>
                <a:gd name="T21" fmla="*/ 8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05">
                  <a:moveTo>
                    <a:pt x="104" y="85"/>
                  </a:moveTo>
                  <a:cubicBezTo>
                    <a:pt x="116" y="77"/>
                    <a:pt x="124" y="63"/>
                    <a:pt x="124" y="47"/>
                  </a:cubicBezTo>
                  <a:cubicBezTo>
                    <a:pt x="124" y="21"/>
                    <a:pt x="103" y="0"/>
                    <a:pt x="77" y="0"/>
                  </a:cubicBezTo>
                  <a:cubicBezTo>
                    <a:pt x="51" y="0"/>
                    <a:pt x="30" y="21"/>
                    <a:pt x="30" y="47"/>
                  </a:cubicBezTo>
                  <a:cubicBezTo>
                    <a:pt x="30" y="63"/>
                    <a:pt x="38" y="77"/>
                    <a:pt x="50" y="85"/>
                  </a:cubicBezTo>
                  <a:cubicBezTo>
                    <a:pt x="21" y="96"/>
                    <a:pt x="0" y="124"/>
                    <a:pt x="0" y="157"/>
                  </a:cubicBezTo>
                  <a:cubicBezTo>
                    <a:pt x="0" y="167"/>
                    <a:pt x="2" y="177"/>
                    <a:pt x="6" y="186"/>
                  </a:cubicBezTo>
                  <a:cubicBezTo>
                    <a:pt x="27" y="198"/>
                    <a:pt x="51" y="205"/>
                    <a:pt x="77" y="205"/>
                  </a:cubicBezTo>
                  <a:cubicBezTo>
                    <a:pt x="103" y="205"/>
                    <a:pt x="127" y="198"/>
                    <a:pt x="148" y="186"/>
                  </a:cubicBezTo>
                  <a:cubicBezTo>
                    <a:pt x="152" y="177"/>
                    <a:pt x="154" y="167"/>
                    <a:pt x="154" y="157"/>
                  </a:cubicBezTo>
                  <a:cubicBezTo>
                    <a:pt x="154" y="124"/>
                    <a:pt x="133" y="96"/>
                    <a:pt x="10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4"/>
            <p:cNvSpPr>
              <a:spLocks/>
            </p:cNvSpPr>
            <p:nvPr/>
          </p:nvSpPr>
          <p:spPr bwMode="auto">
            <a:xfrm>
              <a:off x="4471362" y="1167037"/>
              <a:ext cx="303213" cy="519113"/>
            </a:xfrm>
            <a:custGeom>
              <a:avLst/>
              <a:gdLst>
                <a:gd name="T0" fmla="*/ 53 w 107"/>
                <a:gd name="T1" fmla="*/ 135 h 183"/>
                <a:gd name="T2" fmla="*/ 81 w 107"/>
                <a:gd name="T3" fmla="*/ 110 h 183"/>
                <a:gd name="T4" fmla="*/ 68 w 107"/>
                <a:gd name="T5" fmla="*/ 74 h 183"/>
                <a:gd name="T6" fmla="*/ 107 w 107"/>
                <a:gd name="T7" fmla="*/ 21 h 183"/>
                <a:gd name="T8" fmla="*/ 70 w 107"/>
                <a:gd name="T9" fmla="*/ 0 h 183"/>
                <a:gd name="T10" fmla="*/ 28 w 107"/>
                <a:gd name="T11" fmla="*/ 43 h 183"/>
                <a:gd name="T12" fmla="*/ 46 w 107"/>
                <a:gd name="T13" fmla="*/ 78 h 183"/>
                <a:gd name="T14" fmla="*/ 0 w 107"/>
                <a:gd name="T15" fmla="*/ 143 h 183"/>
                <a:gd name="T16" fmla="*/ 6 w 107"/>
                <a:gd name="T17" fmla="*/ 169 h 183"/>
                <a:gd name="T18" fmla="*/ 38 w 107"/>
                <a:gd name="T19" fmla="*/ 183 h 183"/>
                <a:gd name="T20" fmla="*/ 53 w 107"/>
                <a:gd name="T21" fmla="*/ 13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" h="183">
                  <a:moveTo>
                    <a:pt x="53" y="135"/>
                  </a:moveTo>
                  <a:cubicBezTo>
                    <a:pt x="61" y="124"/>
                    <a:pt x="70" y="116"/>
                    <a:pt x="81" y="110"/>
                  </a:cubicBezTo>
                  <a:cubicBezTo>
                    <a:pt x="73" y="100"/>
                    <a:pt x="68" y="87"/>
                    <a:pt x="68" y="74"/>
                  </a:cubicBezTo>
                  <a:cubicBezTo>
                    <a:pt x="68" y="49"/>
                    <a:pt x="84" y="28"/>
                    <a:pt x="107" y="21"/>
                  </a:cubicBezTo>
                  <a:cubicBezTo>
                    <a:pt x="100" y="8"/>
                    <a:pt x="86" y="0"/>
                    <a:pt x="70" y="0"/>
                  </a:cubicBezTo>
                  <a:cubicBezTo>
                    <a:pt x="47" y="0"/>
                    <a:pt x="28" y="19"/>
                    <a:pt x="28" y="43"/>
                  </a:cubicBezTo>
                  <a:cubicBezTo>
                    <a:pt x="28" y="57"/>
                    <a:pt x="35" y="70"/>
                    <a:pt x="46" y="78"/>
                  </a:cubicBezTo>
                  <a:cubicBezTo>
                    <a:pt x="19" y="87"/>
                    <a:pt x="0" y="113"/>
                    <a:pt x="0" y="143"/>
                  </a:cubicBezTo>
                  <a:cubicBezTo>
                    <a:pt x="0" y="152"/>
                    <a:pt x="2" y="161"/>
                    <a:pt x="6" y="169"/>
                  </a:cubicBezTo>
                  <a:cubicBezTo>
                    <a:pt x="16" y="175"/>
                    <a:pt x="26" y="180"/>
                    <a:pt x="38" y="183"/>
                  </a:cubicBezTo>
                  <a:cubicBezTo>
                    <a:pt x="38" y="165"/>
                    <a:pt x="43" y="149"/>
                    <a:pt x="53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1" name="Freeform 23"/>
          <p:cNvSpPr>
            <a:spLocks/>
          </p:cNvSpPr>
          <p:nvPr/>
        </p:nvSpPr>
        <p:spPr bwMode="auto">
          <a:xfrm>
            <a:off x="9398509" y="2235598"/>
            <a:ext cx="673100" cy="641350"/>
          </a:xfrm>
          <a:custGeom>
            <a:avLst/>
            <a:gdLst>
              <a:gd name="T0" fmla="*/ 118 w 237"/>
              <a:gd name="T1" fmla="*/ 0 h 226"/>
              <a:gd name="T2" fmla="*/ 155 w 237"/>
              <a:gd name="T3" fmla="*/ 74 h 226"/>
              <a:gd name="T4" fmla="*/ 237 w 237"/>
              <a:gd name="T5" fmla="*/ 86 h 226"/>
              <a:gd name="T6" fmla="*/ 178 w 237"/>
              <a:gd name="T7" fmla="*/ 144 h 226"/>
              <a:gd name="T8" fmla="*/ 192 w 237"/>
              <a:gd name="T9" fmla="*/ 226 h 226"/>
              <a:gd name="T10" fmla="*/ 118 w 237"/>
              <a:gd name="T11" fmla="*/ 187 h 226"/>
              <a:gd name="T12" fmla="*/ 45 w 237"/>
              <a:gd name="T13" fmla="*/ 226 h 226"/>
              <a:gd name="T14" fmla="*/ 59 w 237"/>
              <a:gd name="T15" fmla="*/ 144 h 226"/>
              <a:gd name="T16" fmla="*/ 0 w 237"/>
              <a:gd name="T17" fmla="*/ 86 h 226"/>
              <a:gd name="T18" fmla="*/ 82 w 237"/>
              <a:gd name="T19" fmla="*/ 74 h 226"/>
              <a:gd name="T20" fmla="*/ 118 w 237"/>
              <a:gd name="T21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7" h="226">
                <a:moveTo>
                  <a:pt x="118" y="0"/>
                </a:moveTo>
                <a:cubicBezTo>
                  <a:pt x="127" y="0"/>
                  <a:pt x="155" y="74"/>
                  <a:pt x="155" y="74"/>
                </a:cubicBezTo>
                <a:cubicBezTo>
                  <a:pt x="155" y="74"/>
                  <a:pt x="237" y="79"/>
                  <a:pt x="237" y="86"/>
                </a:cubicBezTo>
                <a:cubicBezTo>
                  <a:pt x="237" y="93"/>
                  <a:pt x="178" y="144"/>
                  <a:pt x="178" y="144"/>
                </a:cubicBezTo>
                <a:cubicBezTo>
                  <a:pt x="178" y="144"/>
                  <a:pt x="201" y="226"/>
                  <a:pt x="192" y="226"/>
                </a:cubicBezTo>
                <a:cubicBezTo>
                  <a:pt x="182" y="226"/>
                  <a:pt x="118" y="187"/>
                  <a:pt x="118" y="187"/>
                </a:cubicBezTo>
                <a:cubicBezTo>
                  <a:pt x="118" y="187"/>
                  <a:pt x="57" y="226"/>
                  <a:pt x="45" y="226"/>
                </a:cubicBezTo>
                <a:cubicBezTo>
                  <a:pt x="33" y="226"/>
                  <a:pt x="59" y="144"/>
                  <a:pt x="59" y="144"/>
                </a:cubicBezTo>
                <a:cubicBezTo>
                  <a:pt x="59" y="144"/>
                  <a:pt x="0" y="94"/>
                  <a:pt x="0" y="86"/>
                </a:cubicBezTo>
                <a:cubicBezTo>
                  <a:pt x="0" y="78"/>
                  <a:pt x="82" y="74"/>
                  <a:pt x="82" y="74"/>
                </a:cubicBezTo>
                <a:cubicBezTo>
                  <a:pt x="82" y="74"/>
                  <a:pt x="110" y="0"/>
                  <a:pt x="1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15"/>
          <p:cNvSpPr>
            <a:spLocks noEditPoints="1"/>
          </p:cNvSpPr>
          <p:nvPr/>
        </p:nvSpPr>
        <p:spPr bwMode="auto">
          <a:xfrm>
            <a:off x="9417559" y="3918347"/>
            <a:ext cx="635000" cy="644525"/>
          </a:xfrm>
          <a:custGeom>
            <a:avLst/>
            <a:gdLst>
              <a:gd name="T0" fmla="*/ 164 w 224"/>
              <a:gd name="T1" fmla="*/ 216 h 227"/>
              <a:gd name="T2" fmla="*/ 103 w 224"/>
              <a:gd name="T3" fmla="*/ 227 h 227"/>
              <a:gd name="T4" fmla="*/ 0 w 224"/>
              <a:gd name="T5" fmla="*/ 124 h 227"/>
              <a:gd name="T6" fmla="*/ 124 w 224"/>
              <a:gd name="T7" fmla="*/ 0 h 227"/>
              <a:gd name="T8" fmla="*/ 224 w 224"/>
              <a:gd name="T9" fmla="*/ 94 h 227"/>
              <a:gd name="T10" fmla="*/ 160 w 224"/>
              <a:gd name="T11" fmla="*/ 172 h 227"/>
              <a:gd name="T12" fmla="*/ 130 w 224"/>
              <a:gd name="T13" fmla="*/ 148 h 227"/>
              <a:gd name="T14" fmla="*/ 130 w 224"/>
              <a:gd name="T15" fmla="*/ 148 h 227"/>
              <a:gd name="T16" fmla="*/ 90 w 224"/>
              <a:gd name="T17" fmla="*/ 172 h 227"/>
              <a:gd name="T18" fmla="*/ 52 w 224"/>
              <a:gd name="T19" fmla="*/ 129 h 227"/>
              <a:gd name="T20" fmla="*/ 128 w 224"/>
              <a:gd name="T21" fmla="*/ 54 h 227"/>
              <a:gd name="T22" fmla="*/ 169 w 224"/>
              <a:gd name="T23" fmla="*/ 62 h 227"/>
              <a:gd name="T24" fmla="*/ 159 w 224"/>
              <a:gd name="T25" fmla="*/ 123 h 227"/>
              <a:gd name="T26" fmla="*/ 167 w 224"/>
              <a:gd name="T27" fmla="*/ 148 h 227"/>
              <a:gd name="T28" fmla="*/ 197 w 224"/>
              <a:gd name="T29" fmla="*/ 95 h 227"/>
              <a:gd name="T30" fmla="*/ 120 w 224"/>
              <a:gd name="T31" fmla="*/ 22 h 227"/>
              <a:gd name="T32" fmla="*/ 28 w 224"/>
              <a:gd name="T33" fmla="*/ 120 h 227"/>
              <a:gd name="T34" fmla="*/ 111 w 224"/>
              <a:gd name="T35" fmla="*/ 204 h 227"/>
              <a:gd name="T36" fmla="*/ 158 w 224"/>
              <a:gd name="T37" fmla="*/ 195 h 227"/>
              <a:gd name="T38" fmla="*/ 164 w 224"/>
              <a:gd name="T39" fmla="*/ 216 h 227"/>
              <a:gd name="T40" fmla="*/ 130 w 224"/>
              <a:gd name="T41" fmla="*/ 84 h 227"/>
              <a:gd name="T42" fmla="*/ 123 w 224"/>
              <a:gd name="T43" fmla="*/ 83 h 227"/>
              <a:gd name="T44" fmla="*/ 90 w 224"/>
              <a:gd name="T45" fmla="*/ 124 h 227"/>
              <a:gd name="T46" fmla="*/ 104 w 224"/>
              <a:gd name="T47" fmla="*/ 142 h 227"/>
              <a:gd name="T48" fmla="*/ 126 w 224"/>
              <a:gd name="T49" fmla="*/ 112 h 227"/>
              <a:gd name="T50" fmla="*/ 130 w 224"/>
              <a:gd name="T51" fmla="*/ 8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4" h="227">
                <a:moveTo>
                  <a:pt x="164" y="216"/>
                </a:moveTo>
                <a:cubicBezTo>
                  <a:pt x="143" y="224"/>
                  <a:pt x="127" y="227"/>
                  <a:pt x="103" y="227"/>
                </a:cubicBezTo>
                <a:cubicBezTo>
                  <a:pt x="49" y="227"/>
                  <a:pt x="0" y="188"/>
                  <a:pt x="0" y="124"/>
                </a:cubicBezTo>
                <a:cubicBezTo>
                  <a:pt x="0" y="58"/>
                  <a:pt x="50" y="0"/>
                  <a:pt x="124" y="0"/>
                </a:cubicBezTo>
                <a:cubicBezTo>
                  <a:pt x="181" y="0"/>
                  <a:pt x="224" y="39"/>
                  <a:pt x="224" y="94"/>
                </a:cubicBezTo>
                <a:cubicBezTo>
                  <a:pt x="224" y="141"/>
                  <a:pt x="197" y="172"/>
                  <a:pt x="160" y="172"/>
                </a:cubicBezTo>
                <a:cubicBezTo>
                  <a:pt x="144" y="172"/>
                  <a:pt x="133" y="164"/>
                  <a:pt x="130" y="148"/>
                </a:cubicBezTo>
                <a:cubicBezTo>
                  <a:pt x="130" y="148"/>
                  <a:pt x="130" y="148"/>
                  <a:pt x="130" y="148"/>
                </a:cubicBezTo>
                <a:cubicBezTo>
                  <a:pt x="120" y="164"/>
                  <a:pt x="106" y="172"/>
                  <a:pt x="90" y="172"/>
                </a:cubicBezTo>
                <a:cubicBezTo>
                  <a:pt x="68" y="172"/>
                  <a:pt x="52" y="156"/>
                  <a:pt x="52" y="129"/>
                </a:cubicBezTo>
                <a:cubicBezTo>
                  <a:pt x="52" y="89"/>
                  <a:pt x="81" y="54"/>
                  <a:pt x="128" y="54"/>
                </a:cubicBezTo>
                <a:cubicBezTo>
                  <a:pt x="143" y="54"/>
                  <a:pt x="161" y="58"/>
                  <a:pt x="169" y="62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7" y="139"/>
                  <a:pt x="159" y="147"/>
                  <a:pt x="167" y="148"/>
                </a:cubicBezTo>
                <a:cubicBezTo>
                  <a:pt x="180" y="148"/>
                  <a:pt x="197" y="132"/>
                  <a:pt x="197" y="95"/>
                </a:cubicBezTo>
                <a:cubicBezTo>
                  <a:pt x="197" y="54"/>
                  <a:pt x="170" y="22"/>
                  <a:pt x="120" y="22"/>
                </a:cubicBezTo>
                <a:cubicBezTo>
                  <a:pt x="71" y="22"/>
                  <a:pt x="28" y="59"/>
                  <a:pt x="28" y="120"/>
                </a:cubicBezTo>
                <a:cubicBezTo>
                  <a:pt x="28" y="175"/>
                  <a:pt x="63" y="204"/>
                  <a:pt x="111" y="204"/>
                </a:cubicBezTo>
                <a:cubicBezTo>
                  <a:pt x="127" y="204"/>
                  <a:pt x="145" y="201"/>
                  <a:pt x="158" y="195"/>
                </a:cubicBezTo>
                <a:lnTo>
                  <a:pt x="164" y="216"/>
                </a:lnTo>
                <a:close/>
                <a:moveTo>
                  <a:pt x="130" y="84"/>
                </a:moveTo>
                <a:cubicBezTo>
                  <a:pt x="127" y="83"/>
                  <a:pt x="125" y="83"/>
                  <a:pt x="123" y="83"/>
                </a:cubicBezTo>
                <a:cubicBezTo>
                  <a:pt x="104" y="83"/>
                  <a:pt x="90" y="102"/>
                  <a:pt x="90" y="124"/>
                </a:cubicBezTo>
                <a:cubicBezTo>
                  <a:pt x="90" y="135"/>
                  <a:pt x="95" y="142"/>
                  <a:pt x="104" y="142"/>
                </a:cubicBezTo>
                <a:cubicBezTo>
                  <a:pt x="113" y="142"/>
                  <a:pt x="124" y="130"/>
                  <a:pt x="126" y="112"/>
                </a:cubicBezTo>
                <a:lnTo>
                  <a:pt x="13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6" name="组合 125"/>
          <p:cNvGrpSpPr/>
          <p:nvPr/>
        </p:nvGrpSpPr>
        <p:grpSpPr>
          <a:xfrm>
            <a:off x="7582942" y="3939778"/>
            <a:ext cx="598488" cy="601663"/>
            <a:chOff x="1475749" y="3052987"/>
            <a:chExt cx="598488" cy="601663"/>
          </a:xfrm>
          <a:solidFill>
            <a:schemeClr val="bg1"/>
          </a:solidFill>
        </p:grpSpPr>
        <p:sp>
          <p:nvSpPr>
            <p:cNvPr id="127" name="Oval 20"/>
            <p:cNvSpPr>
              <a:spLocks noChangeArrowheads="1"/>
            </p:cNvSpPr>
            <p:nvPr/>
          </p:nvSpPr>
          <p:spPr bwMode="auto">
            <a:xfrm>
              <a:off x="1488449" y="3448274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1"/>
            <p:cNvSpPr>
              <a:spLocks/>
            </p:cNvSpPr>
            <p:nvPr/>
          </p:nvSpPr>
          <p:spPr bwMode="auto">
            <a:xfrm>
              <a:off x="1485274" y="3246662"/>
              <a:ext cx="415925" cy="407988"/>
            </a:xfrm>
            <a:custGeom>
              <a:avLst/>
              <a:gdLst>
                <a:gd name="T0" fmla="*/ 128 w 147"/>
                <a:gd name="T1" fmla="*/ 144 h 144"/>
                <a:gd name="T2" fmla="*/ 109 w 147"/>
                <a:gd name="T3" fmla="*/ 124 h 144"/>
                <a:gd name="T4" fmla="*/ 19 w 147"/>
                <a:gd name="T5" fmla="*/ 38 h 144"/>
                <a:gd name="T6" fmla="*/ 0 w 147"/>
                <a:gd name="T7" fmla="*/ 19 h 144"/>
                <a:gd name="T8" fmla="*/ 19 w 147"/>
                <a:gd name="T9" fmla="*/ 0 h 144"/>
                <a:gd name="T10" fmla="*/ 109 w 147"/>
                <a:gd name="T11" fmla="*/ 36 h 144"/>
                <a:gd name="T12" fmla="*/ 147 w 147"/>
                <a:gd name="T13" fmla="*/ 124 h 144"/>
                <a:gd name="T14" fmla="*/ 128 w 147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4">
                  <a:moveTo>
                    <a:pt x="128" y="144"/>
                  </a:moveTo>
                  <a:cubicBezTo>
                    <a:pt x="117" y="144"/>
                    <a:pt x="109" y="135"/>
                    <a:pt x="109" y="124"/>
                  </a:cubicBezTo>
                  <a:cubicBezTo>
                    <a:pt x="109" y="78"/>
                    <a:pt x="68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52" y="0"/>
                    <a:pt x="84" y="13"/>
                    <a:pt x="109" y="36"/>
                  </a:cubicBezTo>
                  <a:cubicBezTo>
                    <a:pt x="133" y="60"/>
                    <a:pt x="147" y="91"/>
                    <a:pt x="147" y="124"/>
                  </a:cubicBezTo>
                  <a:cubicBezTo>
                    <a:pt x="147" y="135"/>
                    <a:pt x="138" y="144"/>
                    <a:pt x="128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2"/>
            <p:cNvSpPr>
              <a:spLocks/>
            </p:cNvSpPr>
            <p:nvPr/>
          </p:nvSpPr>
          <p:spPr bwMode="auto">
            <a:xfrm>
              <a:off x="1475749" y="3052987"/>
              <a:ext cx="598488" cy="601663"/>
            </a:xfrm>
            <a:custGeom>
              <a:avLst/>
              <a:gdLst>
                <a:gd name="T0" fmla="*/ 192 w 211"/>
                <a:gd name="T1" fmla="*/ 212 h 212"/>
                <a:gd name="T2" fmla="*/ 173 w 211"/>
                <a:gd name="T3" fmla="*/ 192 h 212"/>
                <a:gd name="T4" fmla="*/ 19 w 211"/>
                <a:gd name="T5" fmla="*/ 39 h 212"/>
                <a:gd name="T6" fmla="*/ 0 w 211"/>
                <a:gd name="T7" fmla="*/ 19 h 212"/>
                <a:gd name="T8" fmla="*/ 19 w 211"/>
                <a:gd name="T9" fmla="*/ 0 h 212"/>
                <a:gd name="T10" fmla="*/ 155 w 211"/>
                <a:gd name="T11" fmla="*/ 56 h 212"/>
                <a:gd name="T12" fmla="*/ 211 w 211"/>
                <a:gd name="T13" fmla="*/ 192 h 212"/>
                <a:gd name="T14" fmla="*/ 192 w 211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212">
                  <a:moveTo>
                    <a:pt x="192" y="212"/>
                  </a:moveTo>
                  <a:cubicBezTo>
                    <a:pt x="181" y="212"/>
                    <a:pt x="173" y="203"/>
                    <a:pt x="173" y="192"/>
                  </a:cubicBezTo>
                  <a:cubicBezTo>
                    <a:pt x="173" y="106"/>
                    <a:pt x="105" y="39"/>
                    <a:pt x="19" y="39"/>
                  </a:cubicBezTo>
                  <a:cubicBezTo>
                    <a:pt x="8" y="39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71" y="0"/>
                    <a:pt x="119" y="20"/>
                    <a:pt x="155" y="56"/>
                  </a:cubicBezTo>
                  <a:cubicBezTo>
                    <a:pt x="191" y="92"/>
                    <a:pt x="211" y="141"/>
                    <a:pt x="211" y="192"/>
                  </a:cubicBezTo>
                  <a:cubicBezTo>
                    <a:pt x="211" y="203"/>
                    <a:pt x="203" y="212"/>
                    <a:pt x="192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10052559" y="552861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612438" y="194974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8993734" y="82387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538213" y="453826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14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7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可根据排版变换其大小；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0" name="等腰三角形 109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5026252" y="5634040"/>
            <a:ext cx="1081087" cy="955675"/>
          </a:xfrm>
          <a:custGeom>
            <a:avLst/>
            <a:gdLst>
              <a:gd name="T0" fmla="*/ 0 w 681"/>
              <a:gd name="T1" fmla="*/ 0 h 602"/>
              <a:gd name="T2" fmla="*/ 681 w 681"/>
              <a:gd name="T3" fmla="*/ 0 h 602"/>
              <a:gd name="T4" fmla="*/ 681 w 681"/>
              <a:gd name="T5" fmla="*/ 602 h 602"/>
              <a:gd name="T6" fmla="*/ 0 w 681"/>
              <a:gd name="T7" fmla="*/ 602 h 602"/>
              <a:gd name="T8" fmla="*/ 183 w 681"/>
              <a:gd name="T9" fmla="*/ 304 h 602"/>
              <a:gd name="T10" fmla="*/ 0 w 681"/>
              <a:gd name="T11" fmla="*/ 0 h 602"/>
              <a:gd name="T12" fmla="*/ 0 w 68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602">
                <a:moveTo>
                  <a:pt x="0" y="0"/>
                </a:moveTo>
                <a:lnTo>
                  <a:pt x="681" y="0"/>
                </a:lnTo>
                <a:lnTo>
                  <a:pt x="681" y="602"/>
                </a:lnTo>
                <a:lnTo>
                  <a:pt x="0" y="602"/>
                </a:lnTo>
                <a:lnTo>
                  <a:pt x="183" y="3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BAE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6"/>
          <p:cNvSpPr>
            <a:spLocks noEditPoints="1"/>
          </p:cNvSpPr>
          <p:nvPr/>
        </p:nvSpPr>
        <p:spPr bwMode="auto">
          <a:xfrm>
            <a:off x="5142139" y="5700715"/>
            <a:ext cx="998537" cy="25400"/>
          </a:xfrm>
          <a:custGeom>
            <a:avLst/>
            <a:gdLst>
              <a:gd name="T0" fmla="*/ 1 w 120"/>
              <a:gd name="T1" fmla="*/ 0 h 3"/>
              <a:gd name="T2" fmla="*/ 13 w 120"/>
              <a:gd name="T3" fmla="*/ 0 h 3"/>
              <a:gd name="T4" fmla="*/ 15 w 120"/>
              <a:gd name="T5" fmla="*/ 1 h 3"/>
              <a:gd name="T6" fmla="*/ 15 w 120"/>
              <a:gd name="T7" fmla="*/ 1 h 3"/>
              <a:gd name="T8" fmla="*/ 13 w 120"/>
              <a:gd name="T9" fmla="*/ 3 h 3"/>
              <a:gd name="T10" fmla="*/ 1 w 120"/>
              <a:gd name="T11" fmla="*/ 3 h 3"/>
              <a:gd name="T12" fmla="*/ 0 w 120"/>
              <a:gd name="T13" fmla="*/ 1 h 3"/>
              <a:gd name="T14" fmla="*/ 0 w 120"/>
              <a:gd name="T15" fmla="*/ 1 h 3"/>
              <a:gd name="T16" fmla="*/ 1 w 120"/>
              <a:gd name="T17" fmla="*/ 0 h 3"/>
              <a:gd name="T18" fmla="*/ 22 w 120"/>
              <a:gd name="T19" fmla="*/ 0 h 3"/>
              <a:gd name="T20" fmla="*/ 34 w 120"/>
              <a:gd name="T21" fmla="*/ 0 h 3"/>
              <a:gd name="T22" fmla="*/ 36 w 120"/>
              <a:gd name="T23" fmla="*/ 1 h 3"/>
              <a:gd name="T24" fmla="*/ 36 w 120"/>
              <a:gd name="T25" fmla="*/ 1 h 3"/>
              <a:gd name="T26" fmla="*/ 34 w 120"/>
              <a:gd name="T27" fmla="*/ 3 h 3"/>
              <a:gd name="T28" fmla="*/ 22 w 120"/>
              <a:gd name="T29" fmla="*/ 3 h 3"/>
              <a:gd name="T30" fmla="*/ 21 w 120"/>
              <a:gd name="T31" fmla="*/ 1 h 3"/>
              <a:gd name="T32" fmla="*/ 21 w 120"/>
              <a:gd name="T33" fmla="*/ 1 h 3"/>
              <a:gd name="T34" fmla="*/ 22 w 120"/>
              <a:gd name="T35" fmla="*/ 0 h 3"/>
              <a:gd name="T36" fmla="*/ 43 w 120"/>
              <a:gd name="T37" fmla="*/ 0 h 3"/>
              <a:gd name="T38" fmla="*/ 55 w 120"/>
              <a:gd name="T39" fmla="*/ 0 h 3"/>
              <a:gd name="T40" fmla="*/ 57 w 120"/>
              <a:gd name="T41" fmla="*/ 1 h 3"/>
              <a:gd name="T42" fmla="*/ 57 w 120"/>
              <a:gd name="T43" fmla="*/ 1 h 3"/>
              <a:gd name="T44" fmla="*/ 55 w 120"/>
              <a:gd name="T45" fmla="*/ 3 h 3"/>
              <a:gd name="T46" fmla="*/ 43 w 120"/>
              <a:gd name="T47" fmla="*/ 3 h 3"/>
              <a:gd name="T48" fmla="*/ 42 w 120"/>
              <a:gd name="T49" fmla="*/ 1 h 3"/>
              <a:gd name="T50" fmla="*/ 42 w 120"/>
              <a:gd name="T51" fmla="*/ 1 h 3"/>
              <a:gd name="T52" fmla="*/ 43 w 120"/>
              <a:gd name="T53" fmla="*/ 0 h 3"/>
              <a:gd name="T54" fmla="*/ 64 w 120"/>
              <a:gd name="T55" fmla="*/ 0 h 3"/>
              <a:gd name="T56" fmla="*/ 76 w 120"/>
              <a:gd name="T57" fmla="*/ 0 h 3"/>
              <a:gd name="T58" fmla="*/ 78 w 120"/>
              <a:gd name="T59" fmla="*/ 1 h 3"/>
              <a:gd name="T60" fmla="*/ 78 w 120"/>
              <a:gd name="T61" fmla="*/ 1 h 3"/>
              <a:gd name="T62" fmla="*/ 76 w 120"/>
              <a:gd name="T63" fmla="*/ 3 h 3"/>
              <a:gd name="T64" fmla="*/ 64 w 120"/>
              <a:gd name="T65" fmla="*/ 3 h 3"/>
              <a:gd name="T66" fmla="*/ 63 w 120"/>
              <a:gd name="T67" fmla="*/ 1 h 3"/>
              <a:gd name="T68" fmla="*/ 63 w 120"/>
              <a:gd name="T69" fmla="*/ 1 h 3"/>
              <a:gd name="T70" fmla="*/ 64 w 120"/>
              <a:gd name="T71" fmla="*/ 0 h 3"/>
              <a:gd name="T72" fmla="*/ 85 w 120"/>
              <a:gd name="T73" fmla="*/ 0 h 3"/>
              <a:gd name="T74" fmla="*/ 97 w 120"/>
              <a:gd name="T75" fmla="*/ 0 h 3"/>
              <a:gd name="T76" fmla="*/ 99 w 120"/>
              <a:gd name="T77" fmla="*/ 1 h 3"/>
              <a:gd name="T78" fmla="*/ 99 w 120"/>
              <a:gd name="T79" fmla="*/ 1 h 3"/>
              <a:gd name="T80" fmla="*/ 97 w 120"/>
              <a:gd name="T81" fmla="*/ 3 h 3"/>
              <a:gd name="T82" fmla="*/ 85 w 120"/>
              <a:gd name="T83" fmla="*/ 3 h 3"/>
              <a:gd name="T84" fmla="*/ 84 w 120"/>
              <a:gd name="T85" fmla="*/ 1 h 3"/>
              <a:gd name="T86" fmla="*/ 84 w 120"/>
              <a:gd name="T87" fmla="*/ 1 h 3"/>
              <a:gd name="T88" fmla="*/ 85 w 120"/>
              <a:gd name="T89" fmla="*/ 0 h 3"/>
              <a:gd name="T90" fmla="*/ 106 w 120"/>
              <a:gd name="T91" fmla="*/ 0 h 3"/>
              <a:gd name="T92" fmla="*/ 118 w 120"/>
              <a:gd name="T93" fmla="*/ 0 h 3"/>
              <a:gd name="T94" fmla="*/ 120 w 120"/>
              <a:gd name="T95" fmla="*/ 1 h 3"/>
              <a:gd name="T96" fmla="*/ 120 w 120"/>
              <a:gd name="T97" fmla="*/ 1 h 3"/>
              <a:gd name="T98" fmla="*/ 118 w 120"/>
              <a:gd name="T99" fmla="*/ 3 h 3"/>
              <a:gd name="T100" fmla="*/ 106 w 120"/>
              <a:gd name="T101" fmla="*/ 3 h 3"/>
              <a:gd name="T102" fmla="*/ 105 w 120"/>
              <a:gd name="T103" fmla="*/ 1 h 3"/>
              <a:gd name="T104" fmla="*/ 105 w 120"/>
              <a:gd name="T105" fmla="*/ 1 h 3"/>
              <a:gd name="T106" fmla="*/ 106 w 120"/>
              <a:gd name="T10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3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2"/>
                  <a:pt x="14" y="3"/>
                  <a:pt x="13" y="3"/>
                </a:cubicBezTo>
                <a:cubicBezTo>
                  <a:pt x="9" y="3"/>
                  <a:pt x="5" y="3"/>
                  <a:pt x="1" y="3"/>
                </a:cubicBezTo>
                <a:cubicBezTo>
                  <a:pt x="0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0"/>
                  <a:pt x="36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2"/>
                  <a:pt x="35" y="3"/>
                  <a:pt x="34" y="3"/>
                </a:cubicBezTo>
                <a:cubicBezTo>
                  <a:pt x="30" y="3"/>
                  <a:pt x="26" y="3"/>
                  <a:pt x="22" y="3"/>
                </a:cubicBezTo>
                <a:cubicBezTo>
                  <a:pt x="21" y="3"/>
                  <a:pt x="21" y="2"/>
                  <a:pt x="21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0"/>
                  <a:pt x="57" y="1"/>
                </a:cubicBezTo>
                <a:cubicBezTo>
                  <a:pt x="57" y="1"/>
                  <a:pt x="57" y="1"/>
                  <a:pt x="57" y="1"/>
                </a:cubicBezTo>
                <a:cubicBezTo>
                  <a:pt x="57" y="2"/>
                  <a:pt x="56" y="3"/>
                  <a:pt x="55" y="3"/>
                </a:cubicBezTo>
                <a:cubicBezTo>
                  <a:pt x="51" y="3"/>
                  <a:pt x="47" y="3"/>
                  <a:pt x="43" y="3"/>
                </a:cubicBezTo>
                <a:cubicBezTo>
                  <a:pt x="42" y="3"/>
                  <a:pt x="42" y="2"/>
                  <a:pt x="42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0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2"/>
                  <a:pt x="77" y="3"/>
                  <a:pt x="76" y="3"/>
                </a:cubicBezTo>
                <a:cubicBezTo>
                  <a:pt x="72" y="3"/>
                  <a:pt x="68" y="3"/>
                  <a:pt x="64" y="3"/>
                </a:cubicBezTo>
                <a:cubicBezTo>
                  <a:pt x="63" y="3"/>
                  <a:pt x="63" y="2"/>
                  <a:pt x="63" y="1"/>
                </a:cubicBezTo>
                <a:cubicBezTo>
                  <a:pt x="63" y="1"/>
                  <a:pt x="63" y="1"/>
                  <a:pt x="63" y="1"/>
                </a:cubicBezTo>
                <a:cubicBezTo>
                  <a:pt x="63" y="0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0"/>
                  <a:pt x="99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2"/>
                  <a:pt x="98" y="3"/>
                  <a:pt x="97" y="3"/>
                </a:cubicBezTo>
                <a:cubicBezTo>
                  <a:pt x="93" y="3"/>
                  <a:pt x="89" y="3"/>
                  <a:pt x="85" y="3"/>
                </a:cubicBezTo>
                <a:cubicBezTo>
                  <a:pt x="84" y="3"/>
                  <a:pt x="84" y="2"/>
                  <a:pt x="84" y="1"/>
                </a:cubicBezTo>
                <a:cubicBezTo>
                  <a:pt x="84" y="1"/>
                  <a:pt x="84" y="1"/>
                  <a:pt x="84" y="1"/>
                </a:cubicBezTo>
                <a:cubicBezTo>
                  <a:pt x="84" y="0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0"/>
                  <a:pt x="12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2"/>
                  <a:pt x="119" y="3"/>
                  <a:pt x="118" y="3"/>
                </a:cubicBezTo>
                <a:cubicBezTo>
                  <a:pt x="114" y="3"/>
                  <a:pt x="110" y="3"/>
                  <a:pt x="106" y="3"/>
                </a:cubicBezTo>
                <a:cubicBezTo>
                  <a:pt x="105" y="3"/>
                  <a:pt x="105" y="2"/>
                  <a:pt x="105" y="1"/>
                </a:cubicBezTo>
                <a:cubicBezTo>
                  <a:pt x="105" y="1"/>
                  <a:pt x="105" y="1"/>
                  <a:pt x="105" y="1"/>
                </a:cubicBezTo>
                <a:cubicBezTo>
                  <a:pt x="105" y="0"/>
                  <a:pt x="105" y="0"/>
                  <a:pt x="106" y="0"/>
                </a:cubicBezTo>
                <a:close/>
              </a:path>
            </a:pathLst>
          </a:custGeom>
          <a:solidFill>
            <a:srgbClr val="BCE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7"/>
          <p:cNvSpPr>
            <a:spLocks noEditPoints="1"/>
          </p:cNvSpPr>
          <p:nvPr/>
        </p:nvSpPr>
        <p:spPr bwMode="auto">
          <a:xfrm>
            <a:off x="5142139" y="6507165"/>
            <a:ext cx="998537" cy="25400"/>
          </a:xfrm>
          <a:custGeom>
            <a:avLst/>
            <a:gdLst>
              <a:gd name="T0" fmla="*/ 1 w 120"/>
              <a:gd name="T1" fmla="*/ 0 h 3"/>
              <a:gd name="T2" fmla="*/ 13 w 120"/>
              <a:gd name="T3" fmla="*/ 0 h 3"/>
              <a:gd name="T4" fmla="*/ 15 w 120"/>
              <a:gd name="T5" fmla="*/ 1 h 3"/>
              <a:gd name="T6" fmla="*/ 15 w 120"/>
              <a:gd name="T7" fmla="*/ 1 h 3"/>
              <a:gd name="T8" fmla="*/ 13 w 120"/>
              <a:gd name="T9" fmla="*/ 3 h 3"/>
              <a:gd name="T10" fmla="*/ 1 w 120"/>
              <a:gd name="T11" fmla="*/ 3 h 3"/>
              <a:gd name="T12" fmla="*/ 0 w 120"/>
              <a:gd name="T13" fmla="*/ 1 h 3"/>
              <a:gd name="T14" fmla="*/ 0 w 120"/>
              <a:gd name="T15" fmla="*/ 1 h 3"/>
              <a:gd name="T16" fmla="*/ 1 w 120"/>
              <a:gd name="T17" fmla="*/ 0 h 3"/>
              <a:gd name="T18" fmla="*/ 22 w 120"/>
              <a:gd name="T19" fmla="*/ 0 h 3"/>
              <a:gd name="T20" fmla="*/ 34 w 120"/>
              <a:gd name="T21" fmla="*/ 0 h 3"/>
              <a:gd name="T22" fmla="*/ 36 w 120"/>
              <a:gd name="T23" fmla="*/ 1 h 3"/>
              <a:gd name="T24" fmla="*/ 36 w 120"/>
              <a:gd name="T25" fmla="*/ 1 h 3"/>
              <a:gd name="T26" fmla="*/ 34 w 120"/>
              <a:gd name="T27" fmla="*/ 3 h 3"/>
              <a:gd name="T28" fmla="*/ 22 w 120"/>
              <a:gd name="T29" fmla="*/ 3 h 3"/>
              <a:gd name="T30" fmla="*/ 21 w 120"/>
              <a:gd name="T31" fmla="*/ 1 h 3"/>
              <a:gd name="T32" fmla="*/ 21 w 120"/>
              <a:gd name="T33" fmla="*/ 1 h 3"/>
              <a:gd name="T34" fmla="*/ 22 w 120"/>
              <a:gd name="T35" fmla="*/ 0 h 3"/>
              <a:gd name="T36" fmla="*/ 43 w 120"/>
              <a:gd name="T37" fmla="*/ 0 h 3"/>
              <a:gd name="T38" fmla="*/ 55 w 120"/>
              <a:gd name="T39" fmla="*/ 0 h 3"/>
              <a:gd name="T40" fmla="*/ 57 w 120"/>
              <a:gd name="T41" fmla="*/ 1 h 3"/>
              <a:gd name="T42" fmla="*/ 57 w 120"/>
              <a:gd name="T43" fmla="*/ 1 h 3"/>
              <a:gd name="T44" fmla="*/ 55 w 120"/>
              <a:gd name="T45" fmla="*/ 3 h 3"/>
              <a:gd name="T46" fmla="*/ 43 w 120"/>
              <a:gd name="T47" fmla="*/ 3 h 3"/>
              <a:gd name="T48" fmla="*/ 42 w 120"/>
              <a:gd name="T49" fmla="*/ 1 h 3"/>
              <a:gd name="T50" fmla="*/ 42 w 120"/>
              <a:gd name="T51" fmla="*/ 1 h 3"/>
              <a:gd name="T52" fmla="*/ 43 w 120"/>
              <a:gd name="T53" fmla="*/ 0 h 3"/>
              <a:gd name="T54" fmla="*/ 64 w 120"/>
              <a:gd name="T55" fmla="*/ 0 h 3"/>
              <a:gd name="T56" fmla="*/ 76 w 120"/>
              <a:gd name="T57" fmla="*/ 0 h 3"/>
              <a:gd name="T58" fmla="*/ 78 w 120"/>
              <a:gd name="T59" fmla="*/ 1 h 3"/>
              <a:gd name="T60" fmla="*/ 78 w 120"/>
              <a:gd name="T61" fmla="*/ 1 h 3"/>
              <a:gd name="T62" fmla="*/ 76 w 120"/>
              <a:gd name="T63" fmla="*/ 3 h 3"/>
              <a:gd name="T64" fmla="*/ 64 w 120"/>
              <a:gd name="T65" fmla="*/ 3 h 3"/>
              <a:gd name="T66" fmla="*/ 63 w 120"/>
              <a:gd name="T67" fmla="*/ 1 h 3"/>
              <a:gd name="T68" fmla="*/ 63 w 120"/>
              <a:gd name="T69" fmla="*/ 1 h 3"/>
              <a:gd name="T70" fmla="*/ 64 w 120"/>
              <a:gd name="T71" fmla="*/ 0 h 3"/>
              <a:gd name="T72" fmla="*/ 85 w 120"/>
              <a:gd name="T73" fmla="*/ 0 h 3"/>
              <a:gd name="T74" fmla="*/ 97 w 120"/>
              <a:gd name="T75" fmla="*/ 0 h 3"/>
              <a:gd name="T76" fmla="*/ 99 w 120"/>
              <a:gd name="T77" fmla="*/ 1 h 3"/>
              <a:gd name="T78" fmla="*/ 99 w 120"/>
              <a:gd name="T79" fmla="*/ 1 h 3"/>
              <a:gd name="T80" fmla="*/ 97 w 120"/>
              <a:gd name="T81" fmla="*/ 3 h 3"/>
              <a:gd name="T82" fmla="*/ 85 w 120"/>
              <a:gd name="T83" fmla="*/ 3 h 3"/>
              <a:gd name="T84" fmla="*/ 84 w 120"/>
              <a:gd name="T85" fmla="*/ 1 h 3"/>
              <a:gd name="T86" fmla="*/ 84 w 120"/>
              <a:gd name="T87" fmla="*/ 1 h 3"/>
              <a:gd name="T88" fmla="*/ 85 w 120"/>
              <a:gd name="T89" fmla="*/ 0 h 3"/>
              <a:gd name="T90" fmla="*/ 106 w 120"/>
              <a:gd name="T91" fmla="*/ 0 h 3"/>
              <a:gd name="T92" fmla="*/ 118 w 120"/>
              <a:gd name="T93" fmla="*/ 0 h 3"/>
              <a:gd name="T94" fmla="*/ 120 w 120"/>
              <a:gd name="T95" fmla="*/ 1 h 3"/>
              <a:gd name="T96" fmla="*/ 120 w 120"/>
              <a:gd name="T97" fmla="*/ 1 h 3"/>
              <a:gd name="T98" fmla="*/ 118 w 120"/>
              <a:gd name="T99" fmla="*/ 3 h 3"/>
              <a:gd name="T100" fmla="*/ 106 w 120"/>
              <a:gd name="T101" fmla="*/ 3 h 3"/>
              <a:gd name="T102" fmla="*/ 105 w 120"/>
              <a:gd name="T103" fmla="*/ 1 h 3"/>
              <a:gd name="T104" fmla="*/ 105 w 120"/>
              <a:gd name="T105" fmla="*/ 1 h 3"/>
              <a:gd name="T106" fmla="*/ 106 w 120"/>
              <a:gd name="T10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3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2"/>
                  <a:pt x="14" y="3"/>
                  <a:pt x="13" y="3"/>
                </a:cubicBezTo>
                <a:cubicBezTo>
                  <a:pt x="9" y="3"/>
                  <a:pt x="5" y="3"/>
                  <a:pt x="1" y="3"/>
                </a:cubicBezTo>
                <a:cubicBezTo>
                  <a:pt x="0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0"/>
                  <a:pt x="36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2"/>
                  <a:pt x="35" y="3"/>
                  <a:pt x="34" y="3"/>
                </a:cubicBezTo>
                <a:cubicBezTo>
                  <a:pt x="30" y="3"/>
                  <a:pt x="26" y="3"/>
                  <a:pt x="22" y="3"/>
                </a:cubicBezTo>
                <a:cubicBezTo>
                  <a:pt x="21" y="3"/>
                  <a:pt x="21" y="2"/>
                  <a:pt x="21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0"/>
                  <a:pt x="57" y="1"/>
                </a:cubicBezTo>
                <a:cubicBezTo>
                  <a:pt x="57" y="1"/>
                  <a:pt x="57" y="1"/>
                  <a:pt x="57" y="1"/>
                </a:cubicBezTo>
                <a:cubicBezTo>
                  <a:pt x="57" y="2"/>
                  <a:pt x="56" y="3"/>
                  <a:pt x="55" y="3"/>
                </a:cubicBezTo>
                <a:cubicBezTo>
                  <a:pt x="51" y="3"/>
                  <a:pt x="47" y="3"/>
                  <a:pt x="43" y="3"/>
                </a:cubicBezTo>
                <a:cubicBezTo>
                  <a:pt x="42" y="3"/>
                  <a:pt x="42" y="2"/>
                  <a:pt x="42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0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2"/>
                  <a:pt x="77" y="3"/>
                  <a:pt x="76" y="3"/>
                </a:cubicBezTo>
                <a:cubicBezTo>
                  <a:pt x="72" y="3"/>
                  <a:pt x="68" y="3"/>
                  <a:pt x="64" y="3"/>
                </a:cubicBezTo>
                <a:cubicBezTo>
                  <a:pt x="63" y="3"/>
                  <a:pt x="63" y="2"/>
                  <a:pt x="63" y="1"/>
                </a:cubicBezTo>
                <a:cubicBezTo>
                  <a:pt x="63" y="1"/>
                  <a:pt x="63" y="1"/>
                  <a:pt x="63" y="1"/>
                </a:cubicBezTo>
                <a:cubicBezTo>
                  <a:pt x="63" y="0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0"/>
                  <a:pt x="99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2"/>
                  <a:pt x="98" y="3"/>
                  <a:pt x="97" y="3"/>
                </a:cubicBezTo>
                <a:cubicBezTo>
                  <a:pt x="93" y="3"/>
                  <a:pt x="89" y="3"/>
                  <a:pt x="85" y="3"/>
                </a:cubicBezTo>
                <a:cubicBezTo>
                  <a:pt x="84" y="3"/>
                  <a:pt x="84" y="2"/>
                  <a:pt x="84" y="1"/>
                </a:cubicBezTo>
                <a:cubicBezTo>
                  <a:pt x="84" y="1"/>
                  <a:pt x="84" y="1"/>
                  <a:pt x="84" y="1"/>
                </a:cubicBezTo>
                <a:cubicBezTo>
                  <a:pt x="84" y="0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0"/>
                  <a:pt x="12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2"/>
                  <a:pt x="119" y="3"/>
                  <a:pt x="118" y="3"/>
                </a:cubicBezTo>
                <a:cubicBezTo>
                  <a:pt x="114" y="3"/>
                  <a:pt x="110" y="3"/>
                  <a:pt x="106" y="3"/>
                </a:cubicBezTo>
                <a:cubicBezTo>
                  <a:pt x="105" y="3"/>
                  <a:pt x="105" y="2"/>
                  <a:pt x="105" y="1"/>
                </a:cubicBezTo>
                <a:cubicBezTo>
                  <a:pt x="105" y="1"/>
                  <a:pt x="105" y="1"/>
                  <a:pt x="105" y="1"/>
                </a:cubicBezTo>
                <a:cubicBezTo>
                  <a:pt x="105" y="0"/>
                  <a:pt x="105" y="0"/>
                  <a:pt x="106" y="0"/>
                </a:cubicBezTo>
                <a:close/>
              </a:path>
            </a:pathLst>
          </a:custGeom>
          <a:solidFill>
            <a:srgbClr val="BCE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8"/>
          <p:cNvSpPr>
            <a:spLocks/>
          </p:cNvSpPr>
          <p:nvPr/>
        </p:nvSpPr>
        <p:spPr bwMode="auto">
          <a:xfrm>
            <a:off x="5458052" y="5260977"/>
            <a:ext cx="498475" cy="1428750"/>
          </a:xfrm>
          <a:custGeom>
            <a:avLst/>
            <a:gdLst>
              <a:gd name="T0" fmla="*/ 0 w 314"/>
              <a:gd name="T1" fmla="*/ 0 h 900"/>
              <a:gd name="T2" fmla="*/ 314 w 314"/>
              <a:gd name="T3" fmla="*/ 298 h 900"/>
              <a:gd name="T4" fmla="*/ 314 w 314"/>
              <a:gd name="T5" fmla="*/ 900 h 900"/>
              <a:gd name="T6" fmla="*/ 0 w 314"/>
              <a:gd name="T7" fmla="*/ 602 h 900"/>
              <a:gd name="T8" fmla="*/ 0 w 314"/>
              <a:gd name="T9" fmla="*/ 0 h 900"/>
              <a:gd name="T10" fmla="*/ 0 w 314"/>
              <a:gd name="T11" fmla="*/ 0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900">
                <a:moveTo>
                  <a:pt x="0" y="0"/>
                </a:moveTo>
                <a:lnTo>
                  <a:pt x="314" y="298"/>
                </a:lnTo>
                <a:lnTo>
                  <a:pt x="314" y="900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6F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9"/>
          <p:cNvSpPr>
            <a:spLocks noEditPoints="1"/>
          </p:cNvSpPr>
          <p:nvPr/>
        </p:nvSpPr>
        <p:spPr bwMode="auto">
          <a:xfrm>
            <a:off x="5458052" y="6091240"/>
            <a:ext cx="498475" cy="515938"/>
          </a:xfrm>
          <a:custGeom>
            <a:avLst/>
            <a:gdLst>
              <a:gd name="T0" fmla="*/ 60 w 60"/>
              <a:gd name="T1" fmla="*/ 57 h 62"/>
              <a:gd name="T2" fmla="*/ 60 w 60"/>
              <a:gd name="T3" fmla="*/ 62 h 62"/>
              <a:gd name="T4" fmla="*/ 53 w 60"/>
              <a:gd name="T5" fmla="*/ 56 h 62"/>
              <a:gd name="T6" fmla="*/ 53 w 60"/>
              <a:gd name="T7" fmla="*/ 53 h 62"/>
              <a:gd name="T8" fmla="*/ 53 w 60"/>
              <a:gd name="T9" fmla="*/ 53 h 62"/>
              <a:gd name="T10" fmla="*/ 56 w 60"/>
              <a:gd name="T11" fmla="*/ 53 h 62"/>
              <a:gd name="T12" fmla="*/ 60 w 60"/>
              <a:gd name="T13" fmla="*/ 57 h 62"/>
              <a:gd name="T14" fmla="*/ 0 w 60"/>
              <a:gd name="T15" fmla="*/ 4 h 62"/>
              <a:gd name="T16" fmla="*/ 0 w 60"/>
              <a:gd name="T17" fmla="*/ 0 h 62"/>
              <a:gd name="T18" fmla="*/ 3 w 60"/>
              <a:gd name="T19" fmla="*/ 3 h 62"/>
              <a:gd name="T20" fmla="*/ 4 w 60"/>
              <a:gd name="T21" fmla="*/ 6 h 62"/>
              <a:gd name="T22" fmla="*/ 4 w 60"/>
              <a:gd name="T23" fmla="*/ 6 h 62"/>
              <a:gd name="T24" fmla="*/ 1 w 60"/>
              <a:gd name="T25" fmla="*/ 6 h 62"/>
              <a:gd name="T26" fmla="*/ 0 w 60"/>
              <a:gd name="T27" fmla="*/ 4 h 62"/>
              <a:gd name="T28" fmla="*/ 10 w 60"/>
              <a:gd name="T29" fmla="*/ 10 h 62"/>
              <a:gd name="T30" fmla="*/ 19 w 60"/>
              <a:gd name="T31" fmla="*/ 18 h 62"/>
              <a:gd name="T32" fmla="*/ 19 w 60"/>
              <a:gd name="T33" fmla="*/ 20 h 62"/>
              <a:gd name="T34" fmla="*/ 19 w 60"/>
              <a:gd name="T35" fmla="*/ 20 h 62"/>
              <a:gd name="T36" fmla="*/ 16 w 60"/>
              <a:gd name="T37" fmla="*/ 20 h 62"/>
              <a:gd name="T38" fmla="*/ 8 w 60"/>
              <a:gd name="T39" fmla="*/ 12 h 62"/>
              <a:gd name="T40" fmla="*/ 8 w 60"/>
              <a:gd name="T41" fmla="*/ 10 h 62"/>
              <a:gd name="T42" fmla="*/ 8 w 60"/>
              <a:gd name="T43" fmla="*/ 10 h 62"/>
              <a:gd name="T44" fmla="*/ 10 w 60"/>
              <a:gd name="T45" fmla="*/ 10 h 62"/>
              <a:gd name="T46" fmla="*/ 25 w 60"/>
              <a:gd name="T47" fmla="*/ 24 h 62"/>
              <a:gd name="T48" fmla="*/ 34 w 60"/>
              <a:gd name="T49" fmla="*/ 32 h 62"/>
              <a:gd name="T50" fmla="*/ 34 w 60"/>
              <a:gd name="T51" fmla="*/ 35 h 62"/>
              <a:gd name="T52" fmla="*/ 34 w 60"/>
              <a:gd name="T53" fmla="*/ 35 h 62"/>
              <a:gd name="T54" fmla="*/ 32 w 60"/>
              <a:gd name="T55" fmla="*/ 35 h 62"/>
              <a:gd name="T56" fmla="*/ 23 w 60"/>
              <a:gd name="T57" fmla="*/ 27 h 62"/>
              <a:gd name="T58" fmla="*/ 23 w 60"/>
              <a:gd name="T59" fmla="*/ 24 h 62"/>
              <a:gd name="T60" fmla="*/ 23 w 60"/>
              <a:gd name="T61" fmla="*/ 24 h 62"/>
              <a:gd name="T62" fmla="*/ 25 w 60"/>
              <a:gd name="T63" fmla="*/ 24 h 62"/>
              <a:gd name="T64" fmla="*/ 41 w 60"/>
              <a:gd name="T65" fmla="*/ 39 h 62"/>
              <a:gd name="T66" fmla="*/ 49 w 60"/>
              <a:gd name="T67" fmla="*/ 47 h 62"/>
              <a:gd name="T68" fmla="*/ 49 w 60"/>
              <a:gd name="T69" fmla="*/ 49 h 62"/>
              <a:gd name="T70" fmla="*/ 49 w 60"/>
              <a:gd name="T71" fmla="*/ 49 h 62"/>
              <a:gd name="T72" fmla="*/ 47 w 60"/>
              <a:gd name="T73" fmla="*/ 49 h 62"/>
              <a:gd name="T74" fmla="*/ 38 w 60"/>
              <a:gd name="T75" fmla="*/ 41 h 62"/>
              <a:gd name="T76" fmla="*/ 38 w 60"/>
              <a:gd name="T77" fmla="*/ 39 h 62"/>
              <a:gd name="T78" fmla="*/ 38 w 60"/>
              <a:gd name="T79" fmla="*/ 39 h 62"/>
              <a:gd name="T80" fmla="*/ 41 w 60"/>
              <a:gd name="T81" fmla="*/ 3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62">
                <a:moveTo>
                  <a:pt x="60" y="57"/>
                </a:moveTo>
                <a:cubicBezTo>
                  <a:pt x="60" y="62"/>
                  <a:pt x="60" y="62"/>
                  <a:pt x="60" y="62"/>
                </a:cubicBezTo>
                <a:cubicBezTo>
                  <a:pt x="58" y="60"/>
                  <a:pt x="56" y="58"/>
                  <a:pt x="53" y="56"/>
                </a:cubicBezTo>
                <a:cubicBezTo>
                  <a:pt x="53" y="55"/>
                  <a:pt x="53" y="54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4" y="53"/>
                  <a:pt x="55" y="53"/>
                  <a:pt x="56" y="53"/>
                </a:cubicBezTo>
                <a:cubicBezTo>
                  <a:pt x="57" y="55"/>
                  <a:pt x="58" y="56"/>
                  <a:pt x="60" y="57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2"/>
                  <a:pt x="3" y="3"/>
                </a:cubicBezTo>
                <a:cubicBezTo>
                  <a:pt x="4" y="4"/>
                  <a:pt x="4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2" y="7"/>
                  <a:pt x="1" y="6"/>
                </a:cubicBezTo>
                <a:cubicBezTo>
                  <a:pt x="1" y="5"/>
                  <a:pt x="0" y="5"/>
                  <a:pt x="0" y="4"/>
                </a:cubicBezTo>
                <a:close/>
                <a:moveTo>
                  <a:pt x="10" y="10"/>
                </a:moveTo>
                <a:cubicBezTo>
                  <a:pt x="13" y="13"/>
                  <a:pt x="16" y="15"/>
                  <a:pt x="19" y="18"/>
                </a:cubicBezTo>
                <a:cubicBezTo>
                  <a:pt x="19" y="19"/>
                  <a:pt x="19" y="20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8" y="21"/>
                  <a:pt x="17" y="21"/>
                  <a:pt x="16" y="20"/>
                </a:cubicBezTo>
                <a:cubicBezTo>
                  <a:pt x="14" y="18"/>
                  <a:pt x="11" y="15"/>
                  <a:pt x="8" y="12"/>
                </a:cubicBezTo>
                <a:cubicBezTo>
                  <a:pt x="7" y="12"/>
                  <a:pt x="7" y="11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9" y="9"/>
                  <a:pt x="10" y="10"/>
                </a:cubicBezTo>
                <a:close/>
                <a:moveTo>
                  <a:pt x="25" y="24"/>
                </a:moveTo>
                <a:cubicBezTo>
                  <a:pt x="28" y="27"/>
                  <a:pt x="31" y="30"/>
                  <a:pt x="34" y="32"/>
                </a:cubicBezTo>
                <a:cubicBezTo>
                  <a:pt x="35" y="33"/>
                  <a:pt x="35" y="34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3" y="35"/>
                  <a:pt x="32" y="35"/>
                  <a:pt x="32" y="35"/>
                </a:cubicBezTo>
                <a:cubicBezTo>
                  <a:pt x="29" y="32"/>
                  <a:pt x="26" y="29"/>
                  <a:pt x="23" y="27"/>
                </a:cubicBezTo>
                <a:cubicBezTo>
                  <a:pt x="22" y="26"/>
                  <a:pt x="22" y="25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5" y="24"/>
                  <a:pt x="25" y="24"/>
                </a:cubicBezTo>
                <a:close/>
                <a:moveTo>
                  <a:pt x="41" y="39"/>
                </a:moveTo>
                <a:cubicBezTo>
                  <a:pt x="43" y="42"/>
                  <a:pt x="46" y="44"/>
                  <a:pt x="49" y="47"/>
                </a:cubicBezTo>
                <a:cubicBezTo>
                  <a:pt x="50" y="48"/>
                  <a:pt x="50" y="49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8" y="50"/>
                  <a:pt x="47" y="50"/>
                  <a:pt x="47" y="49"/>
                </a:cubicBezTo>
                <a:cubicBezTo>
                  <a:pt x="44" y="47"/>
                  <a:pt x="41" y="44"/>
                  <a:pt x="38" y="41"/>
                </a:cubicBezTo>
                <a:cubicBezTo>
                  <a:pt x="38" y="41"/>
                  <a:pt x="38" y="40"/>
                  <a:pt x="38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8"/>
                  <a:pt x="40" y="38"/>
                  <a:pt x="41" y="39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10"/>
          <p:cNvSpPr>
            <a:spLocks/>
          </p:cNvSpPr>
          <p:nvPr/>
        </p:nvSpPr>
        <p:spPr bwMode="auto">
          <a:xfrm>
            <a:off x="5026252" y="4013202"/>
            <a:ext cx="1081087" cy="955675"/>
          </a:xfrm>
          <a:custGeom>
            <a:avLst/>
            <a:gdLst>
              <a:gd name="T0" fmla="*/ 0 w 681"/>
              <a:gd name="T1" fmla="*/ 0 h 602"/>
              <a:gd name="T2" fmla="*/ 681 w 681"/>
              <a:gd name="T3" fmla="*/ 0 h 602"/>
              <a:gd name="T4" fmla="*/ 681 w 681"/>
              <a:gd name="T5" fmla="*/ 602 h 602"/>
              <a:gd name="T6" fmla="*/ 0 w 681"/>
              <a:gd name="T7" fmla="*/ 602 h 602"/>
              <a:gd name="T8" fmla="*/ 183 w 681"/>
              <a:gd name="T9" fmla="*/ 304 h 602"/>
              <a:gd name="T10" fmla="*/ 0 w 681"/>
              <a:gd name="T11" fmla="*/ 0 h 602"/>
              <a:gd name="T12" fmla="*/ 0 w 68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602">
                <a:moveTo>
                  <a:pt x="0" y="0"/>
                </a:moveTo>
                <a:lnTo>
                  <a:pt x="681" y="0"/>
                </a:lnTo>
                <a:lnTo>
                  <a:pt x="681" y="602"/>
                </a:lnTo>
                <a:lnTo>
                  <a:pt x="0" y="602"/>
                </a:lnTo>
                <a:lnTo>
                  <a:pt x="183" y="3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DD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11"/>
          <p:cNvSpPr>
            <a:spLocks noEditPoints="1"/>
          </p:cNvSpPr>
          <p:nvPr/>
        </p:nvSpPr>
        <p:spPr bwMode="auto">
          <a:xfrm>
            <a:off x="5142139" y="4071940"/>
            <a:ext cx="998537" cy="33338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FEEA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12"/>
          <p:cNvSpPr>
            <a:spLocks noEditPoints="1"/>
          </p:cNvSpPr>
          <p:nvPr/>
        </p:nvSpPr>
        <p:spPr bwMode="auto">
          <a:xfrm>
            <a:off x="5142139" y="4878390"/>
            <a:ext cx="998537" cy="33338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FEEA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13"/>
          <p:cNvSpPr>
            <a:spLocks/>
          </p:cNvSpPr>
          <p:nvPr/>
        </p:nvSpPr>
        <p:spPr bwMode="auto">
          <a:xfrm>
            <a:off x="5458052" y="3638552"/>
            <a:ext cx="498475" cy="1430338"/>
          </a:xfrm>
          <a:custGeom>
            <a:avLst/>
            <a:gdLst>
              <a:gd name="T0" fmla="*/ 0 w 314"/>
              <a:gd name="T1" fmla="*/ 0 h 901"/>
              <a:gd name="T2" fmla="*/ 314 w 314"/>
              <a:gd name="T3" fmla="*/ 299 h 901"/>
              <a:gd name="T4" fmla="*/ 314 w 314"/>
              <a:gd name="T5" fmla="*/ 901 h 901"/>
              <a:gd name="T6" fmla="*/ 0 w 314"/>
              <a:gd name="T7" fmla="*/ 603 h 901"/>
              <a:gd name="T8" fmla="*/ 0 w 314"/>
              <a:gd name="T9" fmla="*/ 0 h 901"/>
              <a:gd name="T10" fmla="*/ 0 w 314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901">
                <a:moveTo>
                  <a:pt x="0" y="0"/>
                </a:moveTo>
                <a:lnTo>
                  <a:pt x="314" y="299"/>
                </a:lnTo>
                <a:lnTo>
                  <a:pt x="314" y="901"/>
                </a:lnTo>
                <a:lnTo>
                  <a:pt x="0" y="60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46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Freeform 14"/>
          <p:cNvSpPr>
            <a:spLocks noEditPoints="1"/>
          </p:cNvSpPr>
          <p:nvPr/>
        </p:nvSpPr>
        <p:spPr bwMode="auto">
          <a:xfrm>
            <a:off x="5458052" y="4470402"/>
            <a:ext cx="498475" cy="506413"/>
          </a:xfrm>
          <a:custGeom>
            <a:avLst/>
            <a:gdLst>
              <a:gd name="T0" fmla="*/ 60 w 60"/>
              <a:gd name="T1" fmla="*/ 57 h 61"/>
              <a:gd name="T2" fmla="*/ 60 w 60"/>
              <a:gd name="T3" fmla="*/ 61 h 61"/>
              <a:gd name="T4" fmla="*/ 53 w 60"/>
              <a:gd name="T5" fmla="*/ 55 h 61"/>
              <a:gd name="T6" fmla="*/ 53 w 60"/>
              <a:gd name="T7" fmla="*/ 53 h 61"/>
              <a:gd name="T8" fmla="*/ 53 w 60"/>
              <a:gd name="T9" fmla="*/ 53 h 61"/>
              <a:gd name="T10" fmla="*/ 56 w 60"/>
              <a:gd name="T11" fmla="*/ 53 h 61"/>
              <a:gd name="T12" fmla="*/ 60 w 60"/>
              <a:gd name="T13" fmla="*/ 57 h 61"/>
              <a:gd name="T14" fmla="*/ 0 w 60"/>
              <a:gd name="T15" fmla="*/ 4 h 61"/>
              <a:gd name="T16" fmla="*/ 0 w 60"/>
              <a:gd name="T17" fmla="*/ 0 h 61"/>
              <a:gd name="T18" fmla="*/ 3 w 60"/>
              <a:gd name="T19" fmla="*/ 3 h 61"/>
              <a:gd name="T20" fmla="*/ 4 w 60"/>
              <a:gd name="T21" fmla="*/ 6 h 61"/>
              <a:gd name="T22" fmla="*/ 4 w 60"/>
              <a:gd name="T23" fmla="*/ 6 h 61"/>
              <a:gd name="T24" fmla="*/ 1 w 60"/>
              <a:gd name="T25" fmla="*/ 6 h 61"/>
              <a:gd name="T26" fmla="*/ 0 w 60"/>
              <a:gd name="T27" fmla="*/ 4 h 61"/>
              <a:gd name="T28" fmla="*/ 10 w 60"/>
              <a:gd name="T29" fmla="*/ 10 h 61"/>
              <a:gd name="T30" fmla="*/ 19 w 60"/>
              <a:gd name="T31" fmla="*/ 18 h 61"/>
              <a:gd name="T32" fmla="*/ 19 w 60"/>
              <a:gd name="T33" fmla="*/ 20 h 61"/>
              <a:gd name="T34" fmla="*/ 19 w 60"/>
              <a:gd name="T35" fmla="*/ 20 h 61"/>
              <a:gd name="T36" fmla="*/ 16 w 60"/>
              <a:gd name="T37" fmla="*/ 20 h 61"/>
              <a:gd name="T38" fmla="*/ 8 w 60"/>
              <a:gd name="T39" fmla="*/ 12 h 61"/>
              <a:gd name="T40" fmla="*/ 8 w 60"/>
              <a:gd name="T41" fmla="*/ 10 h 61"/>
              <a:gd name="T42" fmla="*/ 8 w 60"/>
              <a:gd name="T43" fmla="*/ 10 h 61"/>
              <a:gd name="T44" fmla="*/ 10 w 60"/>
              <a:gd name="T45" fmla="*/ 10 h 61"/>
              <a:gd name="T46" fmla="*/ 25 w 60"/>
              <a:gd name="T47" fmla="*/ 24 h 61"/>
              <a:gd name="T48" fmla="*/ 34 w 60"/>
              <a:gd name="T49" fmla="*/ 32 h 61"/>
              <a:gd name="T50" fmla="*/ 34 w 60"/>
              <a:gd name="T51" fmla="*/ 35 h 61"/>
              <a:gd name="T52" fmla="*/ 34 w 60"/>
              <a:gd name="T53" fmla="*/ 35 h 61"/>
              <a:gd name="T54" fmla="*/ 32 w 60"/>
              <a:gd name="T55" fmla="*/ 35 h 61"/>
              <a:gd name="T56" fmla="*/ 23 w 60"/>
              <a:gd name="T57" fmla="*/ 27 h 61"/>
              <a:gd name="T58" fmla="*/ 23 w 60"/>
              <a:gd name="T59" fmla="*/ 24 h 61"/>
              <a:gd name="T60" fmla="*/ 23 w 60"/>
              <a:gd name="T61" fmla="*/ 24 h 61"/>
              <a:gd name="T62" fmla="*/ 25 w 60"/>
              <a:gd name="T63" fmla="*/ 24 h 61"/>
              <a:gd name="T64" fmla="*/ 41 w 60"/>
              <a:gd name="T65" fmla="*/ 39 h 61"/>
              <a:gd name="T66" fmla="*/ 49 w 60"/>
              <a:gd name="T67" fmla="*/ 47 h 61"/>
              <a:gd name="T68" fmla="*/ 49 w 60"/>
              <a:gd name="T69" fmla="*/ 49 h 61"/>
              <a:gd name="T70" fmla="*/ 49 w 60"/>
              <a:gd name="T71" fmla="*/ 49 h 61"/>
              <a:gd name="T72" fmla="*/ 47 w 60"/>
              <a:gd name="T73" fmla="*/ 49 h 61"/>
              <a:gd name="T74" fmla="*/ 38 w 60"/>
              <a:gd name="T75" fmla="*/ 41 h 61"/>
              <a:gd name="T76" fmla="*/ 38 w 60"/>
              <a:gd name="T77" fmla="*/ 39 h 61"/>
              <a:gd name="T78" fmla="*/ 38 w 60"/>
              <a:gd name="T79" fmla="*/ 39 h 61"/>
              <a:gd name="T80" fmla="*/ 41 w 60"/>
              <a:gd name="T81" fmla="*/ 3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61">
                <a:moveTo>
                  <a:pt x="60" y="57"/>
                </a:moveTo>
                <a:cubicBezTo>
                  <a:pt x="60" y="61"/>
                  <a:pt x="60" y="61"/>
                  <a:pt x="60" y="61"/>
                </a:cubicBezTo>
                <a:cubicBezTo>
                  <a:pt x="58" y="59"/>
                  <a:pt x="56" y="57"/>
                  <a:pt x="53" y="55"/>
                </a:cubicBezTo>
                <a:cubicBezTo>
                  <a:pt x="53" y="55"/>
                  <a:pt x="53" y="54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4" y="52"/>
                  <a:pt x="55" y="52"/>
                  <a:pt x="56" y="53"/>
                </a:cubicBezTo>
                <a:cubicBezTo>
                  <a:pt x="57" y="54"/>
                  <a:pt x="58" y="56"/>
                  <a:pt x="60" y="57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2"/>
                  <a:pt x="3" y="3"/>
                </a:cubicBezTo>
                <a:cubicBezTo>
                  <a:pt x="4" y="4"/>
                  <a:pt x="4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2" y="6"/>
                  <a:pt x="1" y="6"/>
                </a:cubicBezTo>
                <a:cubicBezTo>
                  <a:pt x="1" y="5"/>
                  <a:pt x="0" y="5"/>
                  <a:pt x="0" y="4"/>
                </a:cubicBezTo>
                <a:close/>
                <a:moveTo>
                  <a:pt x="10" y="10"/>
                </a:moveTo>
                <a:cubicBezTo>
                  <a:pt x="13" y="12"/>
                  <a:pt x="16" y="15"/>
                  <a:pt x="19" y="18"/>
                </a:cubicBezTo>
                <a:cubicBezTo>
                  <a:pt x="19" y="18"/>
                  <a:pt x="19" y="19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8" y="21"/>
                  <a:pt x="17" y="21"/>
                  <a:pt x="16" y="20"/>
                </a:cubicBezTo>
                <a:cubicBezTo>
                  <a:pt x="14" y="17"/>
                  <a:pt x="11" y="15"/>
                  <a:pt x="8" y="12"/>
                </a:cubicBezTo>
                <a:cubicBezTo>
                  <a:pt x="7" y="11"/>
                  <a:pt x="7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9" y="9"/>
                  <a:pt x="10" y="10"/>
                </a:cubicBezTo>
                <a:close/>
                <a:moveTo>
                  <a:pt x="25" y="24"/>
                </a:moveTo>
                <a:cubicBezTo>
                  <a:pt x="28" y="27"/>
                  <a:pt x="31" y="30"/>
                  <a:pt x="34" y="32"/>
                </a:cubicBezTo>
                <a:cubicBezTo>
                  <a:pt x="35" y="33"/>
                  <a:pt x="35" y="34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3" y="35"/>
                  <a:pt x="32" y="35"/>
                  <a:pt x="32" y="35"/>
                </a:cubicBezTo>
                <a:cubicBezTo>
                  <a:pt x="29" y="32"/>
                  <a:pt x="26" y="29"/>
                  <a:pt x="23" y="27"/>
                </a:cubicBezTo>
                <a:cubicBezTo>
                  <a:pt x="22" y="26"/>
                  <a:pt x="22" y="25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5" y="23"/>
                  <a:pt x="25" y="24"/>
                </a:cubicBezTo>
                <a:close/>
                <a:moveTo>
                  <a:pt x="41" y="39"/>
                </a:moveTo>
                <a:cubicBezTo>
                  <a:pt x="43" y="41"/>
                  <a:pt x="46" y="44"/>
                  <a:pt x="49" y="47"/>
                </a:cubicBezTo>
                <a:cubicBezTo>
                  <a:pt x="50" y="47"/>
                  <a:pt x="50" y="48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8" y="50"/>
                  <a:pt x="47" y="50"/>
                  <a:pt x="47" y="49"/>
                </a:cubicBezTo>
                <a:cubicBezTo>
                  <a:pt x="44" y="46"/>
                  <a:pt x="41" y="44"/>
                  <a:pt x="38" y="41"/>
                </a:cubicBezTo>
                <a:cubicBezTo>
                  <a:pt x="38" y="40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8"/>
                  <a:pt x="40" y="38"/>
                  <a:pt x="41" y="39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Freeform 15"/>
          <p:cNvSpPr>
            <a:spLocks/>
          </p:cNvSpPr>
          <p:nvPr/>
        </p:nvSpPr>
        <p:spPr bwMode="auto">
          <a:xfrm>
            <a:off x="5026252" y="2384427"/>
            <a:ext cx="1081087" cy="955675"/>
          </a:xfrm>
          <a:custGeom>
            <a:avLst/>
            <a:gdLst>
              <a:gd name="T0" fmla="*/ 0 w 681"/>
              <a:gd name="T1" fmla="*/ 0 h 602"/>
              <a:gd name="T2" fmla="*/ 681 w 681"/>
              <a:gd name="T3" fmla="*/ 0 h 602"/>
              <a:gd name="T4" fmla="*/ 681 w 681"/>
              <a:gd name="T5" fmla="*/ 602 h 602"/>
              <a:gd name="T6" fmla="*/ 0 w 681"/>
              <a:gd name="T7" fmla="*/ 602 h 602"/>
              <a:gd name="T8" fmla="*/ 183 w 681"/>
              <a:gd name="T9" fmla="*/ 303 h 602"/>
              <a:gd name="T10" fmla="*/ 0 w 681"/>
              <a:gd name="T11" fmla="*/ 0 h 602"/>
              <a:gd name="T12" fmla="*/ 0 w 68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602">
                <a:moveTo>
                  <a:pt x="0" y="0"/>
                </a:moveTo>
                <a:lnTo>
                  <a:pt x="681" y="0"/>
                </a:lnTo>
                <a:lnTo>
                  <a:pt x="681" y="602"/>
                </a:lnTo>
                <a:lnTo>
                  <a:pt x="0" y="602"/>
                </a:lnTo>
                <a:lnTo>
                  <a:pt x="183" y="30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79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16"/>
          <p:cNvSpPr>
            <a:spLocks noEditPoints="1"/>
          </p:cNvSpPr>
          <p:nvPr/>
        </p:nvSpPr>
        <p:spPr bwMode="auto">
          <a:xfrm>
            <a:off x="5142139" y="2441577"/>
            <a:ext cx="998537" cy="33338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9798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17"/>
          <p:cNvSpPr>
            <a:spLocks noEditPoints="1"/>
          </p:cNvSpPr>
          <p:nvPr/>
        </p:nvSpPr>
        <p:spPr bwMode="auto">
          <a:xfrm>
            <a:off x="5142139" y="3248027"/>
            <a:ext cx="998537" cy="33338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9798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Freeform 18"/>
          <p:cNvSpPr>
            <a:spLocks/>
          </p:cNvSpPr>
          <p:nvPr/>
        </p:nvSpPr>
        <p:spPr bwMode="auto">
          <a:xfrm>
            <a:off x="5458052" y="2009777"/>
            <a:ext cx="498475" cy="1430338"/>
          </a:xfrm>
          <a:custGeom>
            <a:avLst/>
            <a:gdLst>
              <a:gd name="T0" fmla="*/ 0 w 314"/>
              <a:gd name="T1" fmla="*/ 0 h 901"/>
              <a:gd name="T2" fmla="*/ 314 w 314"/>
              <a:gd name="T3" fmla="*/ 299 h 901"/>
              <a:gd name="T4" fmla="*/ 314 w 314"/>
              <a:gd name="T5" fmla="*/ 901 h 901"/>
              <a:gd name="T6" fmla="*/ 0 w 314"/>
              <a:gd name="T7" fmla="*/ 602 h 901"/>
              <a:gd name="T8" fmla="*/ 0 w 314"/>
              <a:gd name="T9" fmla="*/ 0 h 901"/>
              <a:gd name="T10" fmla="*/ 0 w 314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901">
                <a:moveTo>
                  <a:pt x="0" y="0"/>
                </a:moveTo>
                <a:lnTo>
                  <a:pt x="314" y="299"/>
                </a:lnTo>
                <a:lnTo>
                  <a:pt x="314" y="901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D49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Freeform 19"/>
          <p:cNvSpPr>
            <a:spLocks noEditPoints="1"/>
          </p:cNvSpPr>
          <p:nvPr/>
        </p:nvSpPr>
        <p:spPr bwMode="auto">
          <a:xfrm>
            <a:off x="5458052" y="2841627"/>
            <a:ext cx="498475" cy="506413"/>
          </a:xfrm>
          <a:custGeom>
            <a:avLst/>
            <a:gdLst>
              <a:gd name="T0" fmla="*/ 60 w 60"/>
              <a:gd name="T1" fmla="*/ 57 h 61"/>
              <a:gd name="T2" fmla="*/ 60 w 60"/>
              <a:gd name="T3" fmla="*/ 61 h 61"/>
              <a:gd name="T4" fmla="*/ 53 w 60"/>
              <a:gd name="T5" fmla="*/ 55 h 61"/>
              <a:gd name="T6" fmla="*/ 53 w 60"/>
              <a:gd name="T7" fmla="*/ 53 h 61"/>
              <a:gd name="T8" fmla="*/ 53 w 60"/>
              <a:gd name="T9" fmla="*/ 53 h 61"/>
              <a:gd name="T10" fmla="*/ 56 w 60"/>
              <a:gd name="T11" fmla="*/ 53 h 61"/>
              <a:gd name="T12" fmla="*/ 60 w 60"/>
              <a:gd name="T13" fmla="*/ 57 h 61"/>
              <a:gd name="T14" fmla="*/ 0 w 60"/>
              <a:gd name="T15" fmla="*/ 4 h 61"/>
              <a:gd name="T16" fmla="*/ 0 w 60"/>
              <a:gd name="T17" fmla="*/ 0 h 61"/>
              <a:gd name="T18" fmla="*/ 3 w 60"/>
              <a:gd name="T19" fmla="*/ 3 h 61"/>
              <a:gd name="T20" fmla="*/ 4 w 60"/>
              <a:gd name="T21" fmla="*/ 6 h 61"/>
              <a:gd name="T22" fmla="*/ 4 w 60"/>
              <a:gd name="T23" fmla="*/ 6 h 61"/>
              <a:gd name="T24" fmla="*/ 1 w 60"/>
              <a:gd name="T25" fmla="*/ 6 h 61"/>
              <a:gd name="T26" fmla="*/ 0 w 60"/>
              <a:gd name="T27" fmla="*/ 4 h 61"/>
              <a:gd name="T28" fmla="*/ 10 w 60"/>
              <a:gd name="T29" fmla="*/ 10 h 61"/>
              <a:gd name="T30" fmla="*/ 19 w 60"/>
              <a:gd name="T31" fmla="*/ 18 h 61"/>
              <a:gd name="T32" fmla="*/ 19 w 60"/>
              <a:gd name="T33" fmla="*/ 20 h 61"/>
              <a:gd name="T34" fmla="*/ 19 w 60"/>
              <a:gd name="T35" fmla="*/ 20 h 61"/>
              <a:gd name="T36" fmla="*/ 16 w 60"/>
              <a:gd name="T37" fmla="*/ 20 h 61"/>
              <a:gd name="T38" fmla="*/ 8 w 60"/>
              <a:gd name="T39" fmla="*/ 12 h 61"/>
              <a:gd name="T40" fmla="*/ 8 w 60"/>
              <a:gd name="T41" fmla="*/ 10 h 61"/>
              <a:gd name="T42" fmla="*/ 8 w 60"/>
              <a:gd name="T43" fmla="*/ 10 h 61"/>
              <a:gd name="T44" fmla="*/ 10 w 60"/>
              <a:gd name="T45" fmla="*/ 10 h 61"/>
              <a:gd name="T46" fmla="*/ 25 w 60"/>
              <a:gd name="T47" fmla="*/ 24 h 61"/>
              <a:gd name="T48" fmla="*/ 34 w 60"/>
              <a:gd name="T49" fmla="*/ 32 h 61"/>
              <a:gd name="T50" fmla="*/ 34 w 60"/>
              <a:gd name="T51" fmla="*/ 35 h 61"/>
              <a:gd name="T52" fmla="*/ 34 w 60"/>
              <a:gd name="T53" fmla="*/ 35 h 61"/>
              <a:gd name="T54" fmla="*/ 32 w 60"/>
              <a:gd name="T55" fmla="*/ 35 h 61"/>
              <a:gd name="T56" fmla="*/ 23 w 60"/>
              <a:gd name="T57" fmla="*/ 26 h 61"/>
              <a:gd name="T58" fmla="*/ 23 w 60"/>
              <a:gd name="T59" fmla="*/ 24 h 61"/>
              <a:gd name="T60" fmla="*/ 23 w 60"/>
              <a:gd name="T61" fmla="*/ 24 h 61"/>
              <a:gd name="T62" fmla="*/ 25 w 60"/>
              <a:gd name="T63" fmla="*/ 24 h 61"/>
              <a:gd name="T64" fmla="*/ 41 w 60"/>
              <a:gd name="T65" fmla="*/ 39 h 61"/>
              <a:gd name="T66" fmla="*/ 49 w 60"/>
              <a:gd name="T67" fmla="*/ 47 h 61"/>
              <a:gd name="T68" fmla="*/ 49 w 60"/>
              <a:gd name="T69" fmla="*/ 49 h 61"/>
              <a:gd name="T70" fmla="*/ 49 w 60"/>
              <a:gd name="T71" fmla="*/ 49 h 61"/>
              <a:gd name="T72" fmla="*/ 47 w 60"/>
              <a:gd name="T73" fmla="*/ 49 h 61"/>
              <a:gd name="T74" fmla="*/ 38 w 60"/>
              <a:gd name="T75" fmla="*/ 41 h 61"/>
              <a:gd name="T76" fmla="*/ 38 w 60"/>
              <a:gd name="T77" fmla="*/ 39 h 61"/>
              <a:gd name="T78" fmla="*/ 38 w 60"/>
              <a:gd name="T79" fmla="*/ 39 h 61"/>
              <a:gd name="T80" fmla="*/ 41 w 60"/>
              <a:gd name="T81" fmla="*/ 3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61">
                <a:moveTo>
                  <a:pt x="60" y="57"/>
                </a:moveTo>
                <a:cubicBezTo>
                  <a:pt x="60" y="61"/>
                  <a:pt x="60" y="61"/>
                  <a:pt x="60" y="61"/>
                </a:cubicBezTo>
                <a:cubicBezTo>
                  <a:pt x="58" y="59"/>
                  <a:pt x="56" y="57"/>
                  <a:pt x="53" y="55"/>
                </a:cubicBezTo>
                <a:cubicBezTo>
                  <a:pt x="53" y="55"/>
                  <a:pt x="53" y="54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4" y="52"/>
                  <a:pt x="55" y="52"/>
                  <a:pt x="56" y="53"/>
                </a:cubicBezTo>
                <a:cubicBezTo>
                  <a:pt x="57" y="54"/>
                  <a:pt x="58" y="55"/>
                  <a:pt x="60" y="57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2"/>
                  <a:pt x="3" y="3"/>
                </a:cubicBezTo>
                <a:cubicBezTo>
                  <a:pt x="4" y="4"/>
                  <a:pt x="4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2" y="6"/>
                  <a:pt x="1" y="6"/>
                </a:cubicBezTo>
                <a:cubicBezTo>
                  <a:pt x="1" y="5"/>
                  <a:pt x="0" y="5"/>
                  <a:pt x="0" y="4"/>
                </a:cubicBezTo>
                <a:close/>
                <a:moveTo>
                  <a:pt x="10" y="10"/>
                </a:moveTo>
                <a:cubicBezTo>
                  <a:pt x="13" y="12"/>
                  <a:pt x="16" y="15"/>
                  <a:pt x="19" y="18"/>
                </a:cubicBezTo>
                <a:cubicBezTo>
                  <a:pt x="19" y="18"/>
                  <a:pt x="19" y="19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8" y="21"/>
                  <a:pt x="17" y="21"/>
                  <a:pt x="16" y="20"/>
                </a:cubicBezTo>
                <a:cubicBezTo>
                  <a:pt x="14" y="17"/>
                  <a:pt x="11" y="15"/>
                  <a:pt x="8" y="12"/>
                </a:cubicBezTo>
                <a:cubicBezTo>
                  <a:pt x="7" y="11"/>
                  <a:pt x="7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9" y="9"/>
                  <a:pt x="10" y="10"/>
                </a:cubicBezTo>
                <a:close/>
                <a:moveTo>
                  <a:pt x="25" y="24"/>
                </a:moveTo>
                <a:cubicBezTo>
                  <a:pt x="28" y="27"/>
                  <a:pt x="31" y="29"/>
                  <a:pt x="34" y="32"/>
                </a:cubicBezTo>
                <a:cubicBezTo>
                  <a:pt x="35" y="33"/>
                  <a:pt x="35" y="34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3" y="35"/>
                  <a:pt x="32" y="35"/>
                  <a:pt x="32" y="35"/>
                </a:cubicBezTo>
                <a:cubicBezTo>
                  <a:pt x="29" y="32"/>
                  <a:pt x="26" y="29"/>
                  <a:pt x="23" y="26"/>
                </a:cubicBezTo>
                <a:cubicBezTo>
                  <a:pt x="22" y="26"/>
                  <a:pt x="22" y="25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3"/>
                  <a:pt x="25" y="23"/>
                  <a:pt x="25" y="24"/>
                </a:cubicBezTo>
                <a:close/>
                <a:moveTo>
                  <a:pt x="41" y="39"/>
                </a:moveTo>
                <a:cubicBezTo>
                  <a:pt x="43" y="41"/>
                  <a:pt x="46" y="44"/>
                  <a:pt x="49" y="47"/>
                </a:cubicBezTo>
                <a:cubicBezTo>
                  <a:pt x="50" y="47"/>
                  <a:pt x="50" y="48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8" y="50"/>
                  <a:pt x="47" y="50"/>
                  <a:pt x="47" y="49"/>
                </a:cubicBezTo>
                <a:cubicBezTo>
                  <a:pt x="44" y="46"/>
                  <a:pt x="41" y="44"/>
                  <a:pt x="38" y="41"/>
                </a:cubicBezTo>
                <a:cubicBezTo>
                  <a:pt x="38" y="40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8"/>
                  <a:pt x="40" y="38"/>
                  <a:pt x="41" y="39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5026252" y="763590"/>
            <a:ext cx="1081087" cy="955675"/>
          </a:xfrm>
          <a:custGeom>
            <a:avLst/>
            <a:gdLst>
              <a:gd name="T0" fmla="*/ 0 w 681"/>
              <a:gd name="T1" fmla="*/ 0 h 602"/>
              <a:gd name="T2" fmla="*/ 681 w 681"/>
              <a:gd name="T3" fmla="*/ 0 h 602"/>
              <a:gd name="T4" fmla="*/ 681 w 681"/>
              <a:gd name="T5" fmla="*/ 602 h 602"/>
              <a:gd name="T6" fmla="*/ 0 w 681"/>
              <a:gd name="T7" fmla="*/ 602 h 602"/>
              <a:gd name="T8" fmla="*/ 183 w 681"/>
              <a:gd name="T9" fmla="*/ 298 h 602"/>
              <a:gd name="T10" fmla="*/ 0 w 681"/>
              <a:gd name="T11" fmla="*/ 0 h 602"/>
              <a:gd name="T12" fmla="*/ 0 w 68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602">
                <a:moveTo>
                  <a:pt x="0" y="0"/>
                </a:moveTo>
                <a:lnTo>
                  <a:pt x="681" y="0"/>
                </a:lnTo>
                <a:lnTo>
                  <a:pt x="681" y="602"/>
                </a:lnTo>
                <a:lnTo>
                  <a:pt x="0" y="602"/>
                </a:lnTo>
                <a:lnTo>
                  <a:pt x="183" y="29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E76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Freeform 21"/>
          <p:cNvSpPr>
            <a:spLocks noEditPoints="1"/>
          </p:cNvSpPr>
          <p:nvPr/>
        </p:nvSpPr>
        <p:spPr bwMode="auto">
          <a:xfrm>
            <a:off x="5142139" y="820740"/>
            <a:ext cx="998537" cy="33338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FAD1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22"/>
          <p:cNvSpPr>
            <a:spLocks noEditPoints="1"/>
          </p:cNvSpPr>
          <p:nvPr/>
        </p:nvSpPr>
        <p:spPr bwMode="auto">
          <a:xfrm>
            <a:off x="5142139" y="1627190"/>
            <a:ext cx="998537" cy="25400"/>
          </a:xfrm>
          <a:custGeom>
            <a:avLst/>
            <a:gdLst>
              <a:gd name="T0" fmla="*/ 1 w 120"/>
              <a:gd name="T1" fmla="*/ 0 h 3"/>
              <a:gd name="T2" fmla="*/ 13 w 120"/>
              <a:gd name="T3" fmla="*/ 0 h 3"/>
              <a:gd name="T4" fmla="*/ 15 w 120"/>
              <a:gd name="T5" fmla="*/ 2 h 3"/>
              <a:gd name="T6" fmla="*/ 15 w 120"/>
              <a:gd name="T7" fmla="*/ 2 h 3"/>
              <a:gd name="T8" fmla="*/ 13 w 120"/>
              <a:gd name="T9" fmla="*/ 3 h 3"/>
              <a:gd name="T10" fmla="*/ 1 w 120"/>
              <a:gd name="T11" fmla="*/ 3 h 3"/>
              <a:gd name="T12" fmla="*/ 0 w 120"/>
              <a:gd name="T13" fmla="*/ 2 h 3"/>
              <a:gd name="T14" fmla="*/ 0 w 120"/>
              <a:gd name="T15" fmla="*/ 2 h 3"/>
              <a:gd name="T16" fmla="*/ 1 w 120"/>
              <a:gd name="T17" fmla="*/ 0 h 3"/>
              <a:gd name="T18" fmla="*/ 22 w 120"/>
              <a:gd name="T19" fmla="*/ 0 h 3"/>
              <a:gd name="T20" fmla="*/ 34 w 120"/>
              <a:gd name="T21" fmla="*/ 0 h 3"/>
              <a:gd name="T22" fmla="*/ 36 w 120"/>
              <a:gd name="T23" fmla="*/ 2 h 3"/>
              <a:gd name="T24" fmla="*/ 36 w 120"/>
              <a:gd name="T25" fmla="*/ 2 h 3"/>
              <a:gd name="T26" fmla="*/ 34 w 120"/>
              <a:gd name="T27" fmla="*/ 3 h 3"/>
              <a:gd name="T28" fmla="*/ 22 w 120"/>
              <a:gd name="T29" fmla="*/ 3 h 3"/>
              <a:gd name="T30" fmla="*/ 21 w 120"/>
              <a:gd name="T31" fmla="*/ 2 h 3"/>
              <a:gd name="T32" fmla="*/ 21 w 120"/>
              <a:gd name="T33" fmla="*/ 2 h 3"/>
              <a:gd name="T34" fmla="*/ 22 w 120"/>
              <a:gd name="T35" fmla="*/ 0 h 3"/>
              <a:gd name="T36" fmla="*/ 43 w 120"/>
              <a:gd name="T37" fmla="*/ 0 h 3"/>
              <a:gd name="T38" fmla="*/ 55 w 120"/>
              <a:gd name="T39" fmla="*/ 0 h 3"/>
              <a:gd name="T40" fmla="*/ 57 w 120"/>
              <a:gd name="T41" fmla="*/ 2 h 3"/>
              <a:gd name="T42" fmla="*/ 57 w 120"/>
              <a:gd name="T43" fmla="*/ 2 h 3"/>
              <a:gd name="T44" fmla="*/ 55 w 120"/>
              <a:gd name="T45" fmla="*/ 3 h 3"/>
              <a:gd name="T46" fmla="*/ 43 w 120"/>
              <a:gd name="T47" fmla="*/ 3 h 3"/>
              <a:gd name="T48" fmla="*/ 42 w 120"/>
              <a:gd name="T49" fmla="*/ 2 h 3"/>
              <a:gd name="T50" fmla="*/ 42 w 120"/>
              <a:gd name="T51" fmla="*/ 2 h 3"/>
              <a:gd name="T52" fmla="*/ 43 w 120"/>
              <a:gd name="T53" fmla="*/ 0 h 3"/>
              <a:gd name="T54" fmla="*/ 64 w 120"/>
              <a:gd name="T55" fmla="*/ 0 h 3"/>
              <a:gd name="T56" fmla="*/ 76 w 120"/>
              <a:gd name="T57" fmla="*/ 0 h 3"/>
              <a:gd name="T58" fmla="*/ 78 w 120"/>
              <a:gd name="T59" fmla="*/ 2 h 3"/>
              <a:gd name="T60" fmla="*/ 78 w 120"/>
              <a:gd name="T61" fmla="*/ 2 h 3"/>
              <a:gd name="T62" fmla="*/ 76 w 120"/>
              <a:gd name="T63" fmla="*/ 3 h 3"/>
              <a:gd name="T64" fmla="*/ 64 w 120"/>
              <a:gd name="T65" fmla="*/ 3 h 3"/>
              <a:gd name="T66" fmla="*/ 63 w 120"/>
              <a:gd name="T67" fmla="*/ 2 h 3"/>
              <a:gd name="T68" fmla="*/ 63 w 120"/>
              <a:gd name="T69" fmla="*/ 2 h 3"/>
              <a:gd name="T70" fmla="*/ 64 w 120"/>
              <a:gd name="T71" fmla="*/ 0 h 3"/>
              <a:gd name="T72" fmla="*/ 85 w 120"/>
              <a:gd name="T73" fmla="*/ 0 h 3"/>
              <a:gd name="T74" fmla="*/ 97 w 120"/>
              <a:gd name="T75" fmla="*/ 0 h 3"/>
              <a:gd name="T76" fmla="*/ 99 w 120"/>
              <a:gd name="T77" fmla="*/ 2 h 3"/>
              <a:gd name="T78" fmla="*/ 99 w 120"/>
              <a:gd name="T79" fmla="*/ 2 h 3"/>
              <a:gd name="T80" fmla="*/ 97 w 120"/>
              <a:gd name="T81" fmla="*/ 3 h 3"/>
              <a:gd name="T82" fmla="*/ 85 w 120"/>
              <a:gd name="T83" fmla="*/ 3 h 3"/>
              <a:gd name="T84" fmla="*/ 84 w 120"/>
              <a:gd name="T85" fmla="*/ 2 h 3"/>
              <a:gd name="T86" fmla="*/ 84 w 120"/>
              <a:gd name="T87" fmla="*/ 2 h 3"/>
              <a:gd name="T88" fmla="*/ 85 w 120"/>
              <a:gd name="T89" fmla="*/ 0 h 3"/>
              <a:gd name="T90" fmla="*/ 106 w 120"/>
              <a:gd name="T91" fmla="*/ 0 h 3"/>
              <a:gd name="T92" fmla="*/ 118 w 120"/>
              <a:gd name="T93" fmla="*/ 0 h 3"/>
              <a:gd name="T94" fmla="*/ 120 w 120"/>
              <a:gd name="T95" fmla="*/ 2 h 3"/>
              <a:gd name="T96" fmla="*/ 120 w 120"/>
              <a:gd name="T97" fmla="*/ 2 h 3"/>
              <a:gd name="T98" fmla="*/ 118 w 120"/>
              <a:gd name="T99" fmla="*/ 3 h 3"/>
              <a:gd name="T100" fmla="*/ 106 w 120"/>
              <a:gd name="T101" fmla="*/ 3 h 3"/>
              <a:gd name="T102" fmla="*/ 105 w 120"/>
              <a:gd name="T103" fmla="*/ 2 h 3"/>
              <a:gd name="T104" fmla="*/ 105 w 120"/>
              <a:gd name="T105" fmla="*/ 2 h 3"/>
              <a:gd name="T106" fmla="*/ 106 w 120"/>
              <a:gd name="T10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3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3"/>
                  <a:pt x="13" y="3"/>
                </a:cubicBezTo>
                <a:cubicBezTo>
                  <a:pt x="9" y="3"/>
                  <a:pt x="5" y="3"/>
                  <a:pt x="1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3"/>
                  <a:pt x="34" y="3"/>
                </a:cubicBezTo>
                <a:cubicBezTo>
                  <a:pt x="30" y="3"/>
                  <a:pt x="26" y="3"/>
                  <a:pt x="22" y="3"/>
                </a:cubicBezTo>
                <a:cubicBezTo>
                  <a:pt x="21" y="3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3"/>
                  <a:pt x="55" y="3"/>
                </a:cubicBezTo>
                <a:cubicBezTo>
                  <a:pt x="51" y="3"/>
                  <a:pt x="47" y="3"/>
                  <a:pt x="43" y="3"/>
                </a:cubicBezTo>
                <a:cubicBezTo>
                  <a:pt x="42" y="3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3"/>
                  <a:pt x="76" y="3"/>
                </a:cubicBezTo>
                <a:cubicBezTo>
                  <a:pt x="72" y="3"/>
                  <a:pt x="68" y="3"/>
                  <a:pt x="64" y="3"/>
                </a:cubicBezTo>
                <a:cubicBezTo>
                  <a:pt x="63" y="3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3"/>
                  <a:pt x="97" y="3"/>
                </a:cubicBezTo>
                <a:cubicBezTo>
                  <a:pt x="93" y="3"/>
                  <a:pt x="89" y="3"/>
                  <a:pt x="85" y="3"/>
                </a:cubicBezTo>
                <a:cubicBezTo>
                  <a:pt x="84" y="3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3"/>
                  <a:pt x="118" y="3"/>
                </a:cubicBezTo>
                <a:cubicBezTo>
                  <a:pt x="114" y="3"/>
                  <a:pt x="110" y="3"/>
                  <a:pt x="106" y="3"/>
                </a:cubicBezTo>
                <a:cubicBezTo>
                  <a:pt x="105" y="3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FAD1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23"/>
          <p:cNvSpPr>
            <a:spLocks/>
          </p:cNvSpPr>
          <p:nvPr/>
        </p:nvSpPr>
        <p:spPr bwMode="auto">
          <a:xfrm>
            <a:off x="5458052" y="388940"/>
            <a:ext cx="498475" cy="1430338"/>
          </a:xfrm>
          <a:custGeom>
            <a:avLst/>
            <a:gdLst>
              <a:gd name="T0" fmla="*/ 0 w 314"/>
              <a:gd name="T1" fmla="*/ 0 h 901"/>
              <a:gd name="T2" fmla="*/ 314 w 314"/>
              <a:gd name="T3" fmla="*/ 299 h 901"/>
              <a:gd name="T4" fmla="*/ 314 w 314"/>
              <a:gd name="T5" fmla="*/ 901 h 901"/>
              <a:gd name="T6" fmla="*/ 0 w 314"/>
              <a:gd name="T7" fmla="*/ 602 h 901"/>
              <a:gd name="T8" fmla="*/ 0 w 314"/>
              <a:gd name="T9" fmla="*/ 0 h 901"/>
              <a:gd name="T10" fmla="*/ 0 w 314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901">
                <a:moveTo>
                  <a:pt x="0" y="0"/>
                </a:moveTo>
                <a:lnTo>
                  <a:pt x="314" y="299"/>
                </a:lnTo>
                <a:lnTo>
                  <a:pt x="314" y="901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D40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24"/>
          <p:cNvSpPr>
            <a:spLocks noEditPoints="1"/>
          </p:cNvSpPr>
          <p:nvPr/>
        </p:nvSpPr>
        <p:spPr bwMode="auto">
          <a:xfrm>
            <a:off x="5458052" y="1211265"/>
            <a:ext cx="498475" cy="515938"/>
          </a:xfrm>
          <a:custGeom>
            <a:avLst/>
            <a:gdLst>
              <a:gd name="T0" fmla="*/ 60 w 60"/>
              <a:gd name="T1" fmla="*/ 57 h 62"/>
              <a:gd name="T2" fmla="*/ 60 w 60"/>
              <a:gd name="T3" fmla="*/ 62 h 62"/>
              <a:gd name="T4" fmla="*/ 53 w 60"/>
              <a:gd name="T5" fmla="*/ 56 h 62"/>
              <a:gd name="T6" fmla="*/ 53 w 60"/>
              <a:gd name="T7" fmla="*/ 54 h 62"/>
              <a:gd name="T8" fmla="*/ 53 w 60"/>
              <a:gd name="T9" fmla="*/ 54 h 62"/>
              <a:gd name="T10" fmla="*/ 56 w 60"/>
              <a:gd name="T11" fmla="*/ 54 h 62"/>
              <a:gd name="T12" fmla="*/ 60 w 60"/>
              <a:gd name="T13" fmla="*/ 57 h 62"/>
              <a:gd name="T14" fmla="*/ 0 w 60"/>
              <a:gd name="T15" fmla="*/ 5 h 62"/>
              <a:gd name="T16" fmla="*/ 0 w 60"/>
              <a:gd name="T17" fmla="*/ 0 h 62"/>
              <a:gd name="T18" fmla="*/ 3 w 60"/>
              <a:gd name="T19" fmla="*/ 4 h 62"/>
              <a:gd name="T20" fmla="*/ 4 w 60"/>
              <a:gd name="T21" fmla="*/ 6 h 62"/>
              <a:gd name="T22" fmla="*/ 4 w 60"/>
              <a:gd name="T23" fmla="*/ 6 h 62"/>
              <a:gd name="T24" fmla="*/ 1 w 60"/>
              <a:gd name="T25" fmla="*/ 6 h 62"/>
              <a:gd name="T26" fmla="*/ 0 w 60"/>
              <a:gd name="T27" fmla="*/ 5 h 62"/>
              <a:gd name="T28" fmla="*/ 10 w 60"/>
              <a:gd name="T29" fmla="*/ 10 h 62"/>
              <a:gd name="T30" fmla="*/ 19 w 60"/>
              <a:gd name="T31" fmla="*/ 18 h 62"/>
              <a:gd name="T32" fmla="*/ 19 w 60"/>
              <a:gd name="T33" fmla="*/ 21 h 62"/>
              <a:gd name="T34" fmla="*/ 19 w 60"/>
              <a:gd name="T35" fmla="*/ 21 h 62"/>
              <a:gd name="T36" fmla="*/ 16 w 60"/>
              <a:gd name="T37" fmla="*/ 21 h 62"/>
              <a:gd name="T38" fmla="*/ 8 w 60"/>
              <a:gd name="T39" fmla="*/ 13 h 62"/>
              <a:gd name="T40" fmla="*/ 8 w 60"/>
              <a:gd name="T41" fmla="*/ 10 h 62"/>
              <a:gd name="T42" fmla="*/ 8 w 60"/>
              <a:gd name="T43" fmla="*/ 10 h 62"/>
              <a:gd name="T44" fmla="*/ 10 w 60"/>
              <a:gd name="T45" fmla="*/ 10 h 62"/>
              <a:gd name="T46" fmla="*/ 25 w 60"/>
              <a:gd name="T47" fmla="*/ 25 h 62"/>
              <a:gd name="T48" fmla="*/ 34 w 60"/>
              <a:gd name="T49" fmla="*/ 33 h 62"/>
              <a:gd name="T50" fmla="*/ 34 w 60"/>
              <a:gd name="T51" fmla="*/ 35 h 62"/>
              <a:gd name="T52" fmla="*/ 34 w 60"/>
              <a:gd name="T53" fmla="*/ 35 h 62"/>
              <a:gd name="T54" fmla="*/ 32 w 60"/>
              <a:gd name="T55" fmla="*/ 35 h 62"/>
              <a:gd name="T56" fmla="*/ 23 w 60"/>
              <a:gd name="T57" fmla="*/ 27 h 62"/>
              <a:gd name="T58" fmla="*/ 23 w 60"/>
              <a:gd name="T59" fmla="*/ 25 h 62"/>
              <a:gd name="T60" fmla="*/ 23 w 60"/>
              <a:gd name="T61" fmla="*/ 25 h 62"/>
              <a:gd name="T62" fmla="*/ 25 w 60"/>
              <a:gd name="T63" fmla="*/ 25 h 62"/>
              <a:gd name="T64" fmla="*/ 41 w 60"/>
              <a:gd name="T65" fmla="*/ 39 h 62"/>
              <a:gd name="T66" fmla="*/ 49 w 60"/>
              <a:gd name="T67" fmla="*/ 47 h 62"/>
              <a:gd name="T68" fmla="*/ 49 w 60"/>
              <a:gd name="T69" fmla="*/ 50 h 62"/>
              <a:gd name="T70" fmla="*/ 49 w 60"/>
              <a:gd name="T71" fmla="*/ 50 h 62"/>
              <a:gd name="T72" fmla="*/ 47 w 60"/>
              <a:gd name="T73" fmla="*/ 50 h 62"/>
              <a:gd name="T74" fmla="*/ 38 w 60"/>
              <a:gd name="T75" fmla="*/ 42 h 62"/>
              <a:gd name="T76" fmla="*/ 38 w 60"/>
              <a:gd name="T77" fmla="*/ 39 h 62"/>
              <a:gd name="T78" fmla="*/ 38 w 60"/>
              <a:gd name="T79" fmla="*/ 39 h 62"/>
              <a:gd name="T80" fmla="*/ 41 w 60"/>
              <a:gd name="T81" fmla="*/ 3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62">
                <a:moveTo>
                  <a:pt x="60" y="57"/>
                </a:moveTo>
                <a:cubicBezTo>
                  <a:pt x="60" y="62"/>
                  <a:pt x="60" y="62"/>
                  <a:pt x="60" y="62"/>
                </a:cubicBezTo>
                <a:cubicBezTo>
                  <a:pt x="58" y="60"/>
                  <a:pt x="56" y="58"/>
                  <a:pt x="53" y="56"/>
                </a:cubicBezTo>
                <a:cubicBezTo>
                  <a:pt x="53" y="56"/>
                  <a:pt x="53" y="55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4" y="53"/>
                  <a:pt x="55" y="53"/>
                  <a:pt x="56" y="54"/>
                </a:cubicBezTo>
                <a:cubicBezTo>
                  <a:pt x="57" y="55"/>
                  <a:pt x="58" y="56"/>
                  <a:pt x="60" y="57"/>
                </a:cubicBezTo>
                <a:close/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" y="2"/>
                  <a:pt x="2" y="3"/>
                  <a:pt x="3" y="4"/>
                </a:cubicBezTo>
                <a:cubicBezTo>
                  <a:pt x="4" y="5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2" y="7"/>
                  <a:pt x="1" y="6"/>
                </a:cubicBezTo>
                <a:cubicBezTo>
                  <a:pt x="1" y="6"/>
                  <a:pt x="0" y="5"/>
                  <a:pt x="0" y="5"/>
                </a:cubicBezTo>
                <a:close/>
                <a:moveTo>
                  <a:pt x="10" y="10"/>
                </a:moveTo>
                <a:cubicBezTo>
                  <a:pt x="13" y="13"/>
                  <a:pt x="16" y="16"/>
                  <a:pt x="19" y="18"/>
                </a:cubicBezTo>
                <a:cubicBezTo>
                  <a:pt x="19" y="19"/>
                  <a:pt x="19" y="20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7" y="22"/>
                  <a:pt x="16" y="21"/>
                </a:cubicBezTo>
                <a:cubicBezTo>
                  <a:pt x="14" y="18"/>
                  <a:pt x="11" y="15"/>
                  <a:pt x="8" y="13"/>
                </a:cubicBezTo>
                <a:cubicBezTo>
                  <a:pt x="7" y="12"/>
                  <a:pt x="7" y="11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9" y="10"/>
                  <a:pt x="10" y="10"/>
                </a:cubicBezTo>
                <a:close/>
                <a:moveTo>
                  <a:pt x="25" y="25"/>
                </a:moveTo>
                <a:cubicBezTo>
                  <a:pt x="28" y="28"/>
                  <a:pt x="31" y="30"/>
                  <a:pt x="34" y="33"/>
                </a:cubicBezTo>
                <a:cubicBezTo>
                  <a:pt x="35" y="34"/>
                  <a:pt x="35" y="35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3" y="36"/>
                  <a:pt x="32" y="36"/>
                  <a:pt x="32" y="35"/>
                </a:cubicBezTo>
                <a:cubicBezTo>
                  <a:pt x="29" y="33"/>
                  <a:pt x="26" y="30"/>
                  <a:pt x="23" y="27"/>
                </a:cubicBezTo>
                <a:cubicBezTo>
                  <a:pt x="22" y="27"/>
                  <a:pt x="22" y="26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4" y="24"/>
                  <a:pt x="25" y="24"/>
                  <a:pt x="25" y="25"/>
                </a:cubicBezTo>
                <a:close/>
                <a:moveTo>
                  <a:pt x="41" y="39"/>
                </a:moveTo>
                <a:cubicBezTo>
                  <a:pt x="43" y="42"/>
                  <a:pt x="46" y="45"/>
                  <a:pt x="49" y="47"/>
                </a:cubicBezTo>
                <a:cubicBezTo>
                  <a:pt x="50" y="48"/>
                  <a:pt x="50" y="49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8" y="50"/>
                  <a:pt x="47" y="50"/>
                  <a:pt x="47" y="50"/>
                </a:cubicBezTo>
                <a:cubicBezTo>
                  <a:pt x="44" y="47"/>
                  <a:pt x="41" y="44"/>
                  <a:pt x="38" y="42"/>
                </a:cubicBezTo>
                <a:cubicBezTo>
                  <a:pt x="38" y="41"/>
                  <a:pt x="38" y="40"/>
                  <a:pt x="38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9"/>
                  <a:pt x="40" y="39"/>
                  <a:pt x="41" y="39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Freeform 25"/>
          <p:cNvSpPr>
            <a:spLocks/>
          </p:cNvSpPr>
          <p:nvPr/>
        </p:nvSpPr>
        <p:spPr bwMode="auto">
          <a:xfrm>
            <a:off x="5759450" y="0"/>
            <a:ext cx="6432550" cy="6858000"/>
          </a:xfrm>
          <a:custGeom>
            <a:avLst/>
            <a:gdLst>
              <a:gd name="T0" fmla="*/ 0 w 4052"/>
              <a:gd name="T1" fmla="*/ 0 h 4320"/>
              <a:gd name="T2" fmla="*/ 4052 w 4052"/>
              <a:gd name="T3" fmla="*/ 0 h 4320"/>
              <a:gd name="T4" fmla="*/ 4052 w 4052"/>
              <a:gd name="T5" fmla="*/ 4320 h 4320"/>
              <a:gd name="T6" fmla="*/ 0 w 4052"/>
              <a:gd name="T7" fmla="*/ 4320 h 4320"/>
              <a:gd name="T8" fmla="*/ 0 w 4052"/>
              <a:gd name="T9" fmla="*/ 0 h 4320"/>
              <a:gd name="T10" fmla="*/ 0 w 4052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2" h="4320">
                <a:moveTo>
                  <a:pt x="0" y="0"/>
                </a:moveTo>
                <a:lnTo>
                  <a:pt x="4052" y="0"/>
                </a:lnTo>
                <a:lnTo>
                  <a:pt x="4052" y="4320"/>
                </a:lnTo>
                <a:lnTo>
                  <a:pt x="0" y="432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CDD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8" name="Freeform 26"/>
          <p:cNvSpPr>
            <a:spLocks/>
          </p:cNvSpPr>
          <p:nvPr/>
        </p:nvSpPr>
        <p:spPr bwMode="auto">
          <a:xfrm>
            <a:off x="5766027" y="488952"/>
            <a:ext cx="1736725" cy="955675"/>
          </a:xfrm>
          <a:custGeom>
            <a:avLst/>
            <a:gdLst>
              <a:gd name="T0" fmla="*/ 0 w 1094"/>
              <a:gd name="T1" fmla="*/ 0 h 602"/>
              <a:gd name="T2" fmla="*/ 911 w 1094"/>
              <a:gd name="T3" fmla="*/ 0 h 602"/>
              <a:gd name="T4" fmla="*/ 1094 w 1094"/>
              <a:gd name="T5" fmla="*/ 304 h 602"/>
              <a:gd name="T6" fmla="*/ 911 w 1094"/>
              <a:gd name="T7" fmla="*/ 602 h 602"/>
              <a:gd name="T8" fmla="*/ 0 w 1094"/>
              <a:gd name="T9" fmla="*/ 602 h 602"/>
              <a:gd name="T10" fmla="*/ 0 w 1094"/>
              <a:gd name="T11" fmla="*/ 0 h 602"/>
              <a:gd name="T12" fmla="*/ 0 w 1094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602">
                <a:moveTo>
                  <a:pt x="0" y="0"/>
                </a:moveTo>
                <a:lnTo>
                  <a:pt x="911" y="0"/>
                </a:lnTo>
                <a:lnTo>
                  <a:pt x="1094" y="304"/>
                </a:lnTo>
                <a:lnTo>
                  <a:pt x="911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27"/>
          <p:cNvSpPr>
            <a:spLocks/>
          </p:cNvSpPr>
          <p:nvPr/>
        </p:nvSpPr>
        <p:spPr bwMode="auto">
          <a:xfrm>
            <a:off x="5458052" y="388940"/>
            <a:ext cx="1954212" cy="955675"/>
          </a:xfrm>
          <a:custGeom>
            <a:avLst/>
            <a:gdLst>
              <a:gd name="T0" fmla="*/ 0 w 1231"/>
              <a:gd name="T1" fmla="*/ 0 h 602"/>
              <a:gd name="T2" fmla="*/ 1047 w 1231"/>
              <a:gd name="T3" fmla="*/ 0 h 602"/>
              <a:gd name="T4" fmla="*/ 1231 w 1231"/>
              <a:gd name="T5" fmla="*/ 299 h 602"/>
              <a:gd name="T6" fmla="*/ 1047 w 1231"/>
              <a:gd name="T7" fmla="*/ 602 h 602"/>
              <a:gd name="T8" fmla="*/ 0 w 1231"/>
              <a:gd name="T9" fmla="*/ 602 h 602"/>
              <a:gd name="T10" fmla="*/ 0 w 1231"/>
              <a:gd name="T11" fmla="*/ 0 h 602"/>
              <a:gd name="T12" fmla="*/ 0 w 123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Freeform 28"/>
          <p:cNvSpPr>
            <a:spLocks noEditPoints="1"/>
          </p:cNvSpPr>
          <p:nvPr/>
        </p:nvSpPr>
        <p:spPr bwMode="auto">
          <a:xfrm>
            <a:off x="5458052" y="912815"/>
            <a:ext cx="1836737" cy="365125"/>
          </a:xfrm>
          <a:custGeom>
            <a:avLst/>
            <a:gdLst>
              <a:gd name="T0" fmla="*/ 30 w 221"/>
              <a:gd name="T1" fmla="*/ 44 h 44"/>
              <a:gd name="T2" fmla="*/ 32 w 221"/>
              <a:gd name="T3" fmla="*/ 43 h 44"/>
              <a:gd name="T4" fmla="*/ 19 w 221"/>
              <a:gd name="T5" fmla="*/ 41 h 44"/>
              <a:gd name="T6" fmla="*/ 17 w 221"/>
              <a:gd name="T7" fmla="*/ 43 h 44"/>
              <a:gd name="T8" fmla="*/ 196 w 221"/>
              <a:gd name="T9" fmla="*/ 43 h 44"/>
              <a:gd name="T10" fmla="*/ 198 w 221"/>
              <a:gd name="T11" fmla="*/ 37 h 44"/>
              <a:gd name="T12" fmla="*/ 195 w 221"/>
              <a:gd name="T13" fmla="*/ 37 h 44"/>
              <a:gd name="T14" fmla="*/ 186 w 221"/>
              <a:gd name="T15" fmla="*/ 41 h 44"/>
              <a:gd name="T16" fmla="*/ 185 w 221"/>
              <a:gd name="T17" fmla="*/ 43 h 44"/>
              <a:gd name="T18" fmla="*/ 194 w 221"/>
              <a:gd name="T19" fmla="*/ 44 h 44"/>
              <a:gd name="T20" fmla="*/ 217 w 221"/>
              <a:gd name="T21" fmla="*/ 1 h 44"/>
              <a:gd name="T22" fmla="*/ 212 w 221"/>
              <a:gd name="T23" fmla="*/ 14 h 44"/>
              <a:gd name="T24" fmla="*/ 214 w 221"/>
              <a:gd name="T25" fmla="*/ 13 h 44"/>
              <a:gd name="T26" fmla="*/ 219 w 221"/>
              <a:gd name="T27" fmla="*/ 1 h 44"/>
              <a:gd name="T28" fmla="*/ 217 w 221"/>
              <a:gd name="T29" fmla="*/ 1 h 44"/>
              <a:gd name="T30" fmla="*/ 200 w 221"/>
              <a:gd name="T31" fmla="*/ 29 h 44"/>
              <a:gd name="T32" fmla="*/ 201 w 221"/>
              <a:gd name="T33" fmla="*/ 32 h 44"/>
              <a:gd name="T34" fmla="*/ 209 w 221"/>
              <a:gd name="T35" fmla="*/ 21 h 44"/>
              <a:gd name="T36" fmla="*/ 209 w 221"/>
              <a:gd name="T37" fmla="*/ 19 h 44"/>
              <a:gd name="T38" fmla="*/ 0 w 221"/>
              <a:gd name="T39" fmla="*/ 41 h 44"/>
              <a:gd name="T40" fmla="*/ 8 w 221"/>
              <a:gd name="T41" fmla="*/ 44 h 44"/>
              <a:gd name="T42" fmla="*/ 10 w 221"/>
              <a:gd name="T43" fmla="*/ 43 h 44"/>
              <a:gd name="T44" fmla="*/ 0 w 221"/>
              <a:gd name="T45" fmla="*/ 41 h 44"/>
              <a:gd name="T46" fmla="*/ 51 w 221"/>
              <a:gd name="T47" fmla="*/ 44 h 44"/>
              <a:gd name="T48" fmla="*/ 53 w 221"/>
              <a:gd name="T49" fmla="*/ 43 h 44"/>
              <a:gd name="T50" fmla="*/ 40 w 221"/>
              <a:gd name="T51" fmla="*/ 41 h 44"/>
              <a:gd name="T52" fmla="*/ 38 w 221"/>
              <a:gd name="T53" fmla="*/ 43 h 44"/>
              <a:gd name="T54" fmla="*/ 60 w 221"/>
              <a:gd name="T55" fmla="*/ 44 h 44"/>
              <a:gd name="T56" fmla="*/ 74 w 221"/>
              <a:gd name="T57" fmla="*/ 43 h 44"/>
              <a:gd name="T58" fmla="*/ 72 w 221"/>
              <a:gd name="T59" fmla="*/ 41 h 44"/>
              <a:gd name="T60" fmla="*/ 59 w 221"/>
              <a:gd name="T61" fmla="*/ 43 h 44"/>
              <a:gd name="T62" fmla="*/ 60 w 221"/>
              <a:gd name="T63" fmla="*/ 44 h 44"/>
              <a:gd name="T64" fmla="*/ 93 w 221"/>
              <a:gd name="T65" fmla="*/ 44 h 44"/>
              <a:gd name="T66" fmla="*/ 95 w 221"/>
              <a:gd name="T67" fmla="*/ 43 h 44"/>
              <a:gd name="T68" fmla="*/ 81 w 221"/>
              <a:gd name="T69" fmla="*/ 41 h 44"/>
              <a:gd name="T70" fmla="*/ 80 w 221"/>
              <a:gd name="T71" fmla="*/ 43 h 44"/>
              <a:gd name="T72" fmla="*/ 102 w 221"/>
              <a:gd name="T73" fmla="*/ 44 h 44"/>
              <a:gd name="T74" fmla="*/ 116 w 221"/>
              <a:gd name="T75" fmla="*/ 43 h 44"/>
              <a:gd name="T76" fmla="*/ 114 w 221"/>
              <a:gd name="T77" fmla="*/ 41 h 44"/>
              <a:gd name="T78" fmla="*/ 101 w 221"/>
              <a:gd name="T79" fmla="*/ 43 h 44"/>
              <a:gd name="T80" fmla="*/ 102 w 221"/>
              <a:gd name="T81" fmla="*/ 44 h 44"/>
              <a:gd name="T82" fmla="*/ 135 w 221"/>
              <a:gd name="T83" fmla="*/ 44 h 44"/>
              <a:gd name="T84" fmla="*/ 137 w 221"/>
              <a:gd name="T85" fmla="*/ 43 h 44"/>
              <a:gd name="T86" fmla="*/ 123 w 221"/>
              <a:gd name="T87" fmla="*/ 41 h 44"/>
              <a:gd name="T88" fmla="*/ 122 w 221"/>
              <a:gd name="T89" fmla="*/ 43 h 44"/>
              <a:gd name="T90" fmla="*/ 144 w 221"/>
              <a:gd name="T91" fmla="*/ 44 h 44"/>
              <a:gd name="T92" fmla="*/ 158 w 221"/>
              <a:gd name="T93" fmla="*/ 43 h 44"/>
              <a:gd name="T94" fmla="*/ 156 w 221"/>
              <a:gd name="T95" fmla="*/ 41 h 44"/>
              <a:gd name="T96" fmla="*/ 143 w 221"/>
              <a:gd name="T97" fmla="*/ 43 h 44"/>
              <a:gd name="T98" fmla="*/ 144 w 221"/>
              <a:gd name="T99" fmla="*/ 44 h 44"/>
              <a:gd name="T100" fmla="*/ 177 w 221"/>
              <a:gd name="T101" fmla="*/ 44 h 44"/>
              <a:gd name="T102" fmla="*/ 179 w 221"/>
              <a:gd name="T103" fmla="*/ 43 h 44"/>
              <a:gd name="T104" fmla="*/ 165 w 221"/>
              <a:gd name="T105" fmla="*/ 41 h 44"/>
              <a:gd name="T106" fmla="*/ 164 w 221"/>
              <a:gd name="T107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" h="44">
                <a:moveTo>
                  <a:pt x="19" y="44"/>
                </a:moveTo>
                <a:cubicBezTo>
                  <a:pt x="22" y="44"/>
                  <a:pt x="26" y="44"/>
                  <a:pt x="30" y="44"/>
                </a:cubicBezTo>
                <a:cubicBezTo>
                  <a:pt x="31" y="44"/>
                  <a:pt x="32" y="44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2"/>
                  <a:pt x="31" y="41"/>
                  <a:pt x="30" y="41"/>
                </a:cubicBezTo>
                <a:cubicBezTo>
                  <a:pt x="26" y="41"/>
                  <a:pt x="22" y="41"/>
                  <a:pt x="19" y="41"/>
                </a:cubicBezTo>
                <a:cubicBezTo>
                  <a:pt x="18" y="41"/>
                  <a:pt x="17" y="42"/>
                  <a:pt x="17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7" y="44"/>
                  <a:pt x="18" y="44"/>
                  <a:pt x="19" y="44"/>
                </a:cubicBezTo>
                <a:close/>
                <a:moveTo>
                  <a:pt x="196" y="43"/>
                </a:moveTo>
                <a:cubicBezTo>
                  <a:pt x="196" y="42"/>
                  <a:pt x="197" y="40"/>
                  <a:pt x="198" y="39"/>
                </a:cubicBezTo>
                <a:cubicBezTo>
                  <a:pt x="199" y="38"/>
                  <a:pt x="198" y="37"/>
                  <a:pt x="198" y="37"/>
                </a:cubicBezTo>
                <a:cubicBezTo>
                  <a:pt x="198" y="37"/>
                  <a:pt x="198" y="37"/>
                  <a:pt x="198" y="37"/>
                </a:cubicBezTo>
                <a:cubicBezTo>
                  <a:pt x="197" y="36"/>
                  <a:pt x="196" y="37"/>
                  <a:pt x="195" y="37"/>
                </a:cubicBezTo>
                <a:cubicBezTo>
                  <a:pt x="195" y="39"/>
                  <a:pt x="194" y="40"/>
                  <a:pt x="193" y="41"/>
                </a:cubicBezTo>
                <a:cubicBezTo>
                  <a:pt x="190" y="41"/>
                  <a:pt x="190" y="41"/>
                  <a:pt x="186" y="41"/>
                </a:cubicBezTo>
                <a:cubicBezTo>
                  <a:pt x="186" y="41"/>
                  <a:pt x="185" y="42"/>
                  <a:pt x="185" y="43"/>
                </a:cubicBezTo>
                <a:cubicBezTo>
                  <a:pt x="185" y="43"/>
                  <a:pt x="185" y="43"/>
                  <a:pt x="185" y="43"/>
                </a:cubicBezTo>
                <a:cubicBezTo>
                  <a:pt x="185" y="44"/>
                  <a:pt x="186" y="44"/>
                  <a:pt x="186" y="44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5" y="44"/>
                  <a:pt x="195" y="44"/>
                  <a:pt x="196" y="43"/>
                </a:cubicBezTo>
                <a:close/>
                <a:moveTo>
                  <a:pt x="217" y="1"/>
                </a:moveTo>
                <a:cubicBezTo>
                  <a:pt x="215" y="5"/>
                  <a:pt x="213" y="8"/>
                  <a:pt x="211" y="12"/>
                </a:cubicBezTo>
                <a:cubicBezTo>
                  <a:pt x="211" y="12"/>
                  <a:pt x="211" y="13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3" y="14"/>
                  <a:pt x="214" y="13"/>
                </a:cubicBezTo>
                <a:cubicBezTo>
                  <a:pt x="216" y="10"/>
                  <a:pt x="218" y="7"/>
                  <a:pt x="220" y="3"/>
                </a:cubicBezTo>
                <a:cubicBezTo>
                  <a:pt x="221" y="2"/>
                  <a:pt x="220" y="1"/>
                  <a:pt x="219" y="1"/>
                </a:cubicBezTo>
                <a:cubicBezTo>
                  <a:pt x="219" y="1"/>
                  <a:pt x="219" y="1"/>
                  <a:pt x="219" y="1"/>
                </a:cubicBezTo>
                <a:cubicBezTo>
                  <a:pt x="219" y="0"/>
                  <a:pt x="218" y="1"/>
                  <a:pt x="217" y="1"/>
                </a:cubicBezTo>
                <a:close/>
                <a:moveTo>
                  <a:pt x="206" y="19"/>
                </a:moveTo>
                <a:cubicBezTo>
                  <a:pt x="204" y="23"/>
                  <a:pt x="202" y="26"/>
                  <a:pt x="200" y="29"/>
                </a:cubicBezTo>
                <a:cubicBezTo>
                  <a:pt x="200" y="30"/>
                  <a:pt x="200" y="31"/>
                  <a:pt x="201" y="32"/>
                </a:cubicBezTo>
                <a:cubicBezTo>
                  <a:pt x="201" y="32"/>
                  <a:pt x="201" y="32"/>
                  <a:pt x="201" y="32"/>
                </a:cubicBezTo>
                <a:cubicBezTo>
                  <a:pt x="201" y="32"/>
                  <a:pt x="203" y="32"/>
                  <a:pt x="203" y="31"/>
                </a:cubicBezTo>
                <a:cubicBezTo>
                  <a:pt x="205" y="28"/>
                  <a:pt x="207" y="24"/>
                  <a:pt x="209" y="21"/>
                </a:cubicBezTo>
                <a:cubicBezTo>
                  <a:pt x="210" y="20"/>
                  <a:pt x="209" y="19"/>
                  <a:pt x="209" y="19"/>
                </a:cubicBezTo>
                <a:cubicBezTo>
                  <a:pt x="209" y="19"/>
                  <a:pt x="209" y="19"/>
                  <a:pt x="209" y="19"/>
                </a:cubicBezTo>
                <a:cubicBezTo>
                  <a:pt x="208" y="18"/>
                  <a:pt x="207" y="19"/>
                  <a:pt x="206" y="19"/>
                </a:cubicBezTo>
                <a:close/>
                <a:moveTo>
                  <a:pt x="0" y="41"/>
                </a:moveTo>
                <a:cubicBezTo>
                  <a:pt x="0" y="44"/>
                  <a:pt x="0" y="44"/>
                  <a:pt x="0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9" y="44"/>
                  <a:pt x="10" y="44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9" y="41"/>
                  <a:pt x="8" y="41"/>
                </a:cubicBezTo>
                <a:cubicBezTo>
                  <a:pt x="0" y="41"/>
                  <a:pt x="0" y="41"/>
                  <a:pt x="0" y="41"/>
                </a:cubicBezTo>
                <a:close/>
                <a:moveTo>
                  <a:pt x="40" y="44"/>
                </a:moveTo>
                <a:cubicBezTo>
                  <a:pt x="43" y="44"/>
                  <a:pt x="47" y="44"/>
                  <a:pt x="51" y="44"/>
                </a:cubicBezTo>
                <a:cubicBezTo>
                  <a:pt x="52" y="44"/>
                  <a:pt x="53" y="44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2"/>
                  <a:pt x="52" y="41"/>
                  <a:pt x="51" y="41"/>
                </a:cubicBezTo>
                <a:cubicBezTo>
                  <a:pt x="47" y="41"/>
                  <a:pt x="43" y="41"/>
                  <a:pt x="40" y="41"/>
                </a:cubicBezTo>
                <a:cubicBezTo>
                  <a:pt x="39" y="41"/>
                  <a:pt x="38" y="42"/>
                  <a:pt x="38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4"/>
                  <a:pt x="39" y="44"/>
                  <a:pt x="40" y="44"/>
                </a:cubicBezTo>
                <a:close/>
                <a:moveTo>
                  <a:pt x="60" y="44"/>
                </a:moveTo>
                <a:cubicBezTo>
                  <a:pt x="64" y="44"/>
                  <a:pt x="68" y="44"/>
                  <a:pt x="72" y="44"/>
                </a:cubicBezTo>
                <a:cubicBezTo>
                  <a:pt x="73" y="44"/>
                  <a:pt x="74" y="44"/>
                  <a:pt x="74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74" y="42"/>
                  <a:pt x="73" y="41"/>
                  <a:pt x="72" y="41"/>
                </a:cubicBezTo>
                <a:cubicBezTo>
                  <a:pt x="68" y="41"/>
                  <a:pt x="64" y="41"/>
                  <a:pt x="60" y="41"/>
                </a:cubicBezTo>
                <a:cubicBezTo>
                  <a:pt x="60" y="41"/>
                  <a:pt x="59" y="42"/>
                  <a:pt x="59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4"/>
                  <a:pt x="60" y="44"/>
                  <a:pt x="60" y="44"/>
                </a:cubicBezTo>
                <a:close/>
                <a:moveTo>
                  <a:pt x="81" y="44"/>
                </a:moveTo>
                <a:cubicBezTo>
                  <a:pt x="85" y="44"/>
                  <a:pt x="89" y="44"/>
                  <a:pt x="93" y="44"/>
                </a:cubicBezTo>
                <a:cubicBezTo>
                  <a:pt x="94" y="44"/>
                  <a:pt x="95" y="44"/>
                  <a:pt x="95" y="43"/>
                </a:cubicBezTo>
                <a:cubicBezTo>
                  <a:pt x="95" y="43"/>
                  <a:pt x="95" y="43"/>
                  <a:pt x="95" y="43"/>
                </a:cubicBezTo>
                <a:cubicBezTo>
                  <a:pt x="95" y="42"/>
                  <a:pt x="94" y="41"/>
                  <a:pt x="93" y="41"/>
                </a:cubicBezTo>
                <a:cubicBezTo>
                  <a:pt x="89" y="41"/>
                  <a:pt x="85" y="41"/>
                  <a:pt x="81" y="41"/>
                </a:cubicBezTo>
                <a:cubicBezTo>
                  <a:pt x="81" y="41"/>
                  <a:pt x="80" y="42"/>
                  <a:pt x="80" y="43"/>
                </a:cubicBezTo>
                <a:cubicBezTo>
                  <a:pt x="80" y="43"/>
                  <a:pt x="80" y="43"/>
                  <a:pt x="80" y="43"/>
                </a:cubicBezTo>
                <a:cubicBezTo>
                  <a:pt x="80" y="44"/>
                  <a:pt x="81" y="44"/>
                  <a:pt x="81" y="44"/>
                </a:cubicBezTo>
                <a:close/>
                <a:moveTo>
                  <a:pt x="102" y="44"/>
                </a:moveTo>
                <a:cubicBezTo>
                  <a:pt x="106" y="44"/>
                  <a:pt x="110" y="44"/>
                  <a:pt x="114" y="44"/>
                </a:cubicBezTo>
                <a:cubicBezTo>
                  <a:pt x="115" y="44"/>
                  <a:pt x="116" y="44"/>
                  <a:pt x="116" y="43"/>
                </a:cubicBezTo>
                <a:cubicBezTo>
                  <a:pt x="116" y="43"/>
                  <a:pt x="116" y="43"/>
                  <a:pt x="116" y="43"/>
                </a:cubicBezTo>
                <a:cubicBezTo>
                  <a:pt x="116" y="42"/>
                  <a:pt x="115" y="41"/>
                  <a:pt x="114" y="41"/>
                </a:cubicBezTo>
                <a:cubicBezTo>
                  <a:pt x="110" y="41"/>
                  <a:pt x="106" y="41"/>
                  <a:pt x="102" y="41"/>
                </a:cubicBezTo>
                <a:cubicBezTo>
                  <a:pt x="102" y="41"/>
                  <a:pt x="101" y="42"/>
                  <a:pt x="101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44"/>
                  <a:pt x="102" y="44"/>
                  <a:pt x="102" y="44"/>
                </a:cubicBezTo>
                <a:close/>
                <a:moveTo>
                  <a:pt x="123" y="44"/>
                </a:moveTo>
                <a:cubicBezTo>
                  <a:pt x="127" y="44"/>
                  <a:pt x="131" y="44"/>
                  <a:pt x="135" y="44"/>
                </a:cubicBezTo>
                <a:cubicBezTo>
                  <a:pt x="136" y="44"/>
                  <a:pt x="137" y="44"/>
                  <a:pt x="137" y="43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6" y="41"/>
                  <a:pt x="135" y="41"/>
                </a:cubicBezTo>
                <a:cubicBezTo>
                  <a:pt x="131" y="41"/>
                  <a:pt x="127" y="41"/>
                  <a:pt x="123" y="41"/>
                </a:cubicBezTo>
                <a:cubicBezTo>
                  <a:pt x="123" y="41"/>
                  <a:pt x="122" y="42"/>
                  <a:pt x="122" y="43"/>
                </a:cubicBezTo>
                <a:cubicBezTo>
                  <a:pt x="122" y="43"/>
                  <a:pt x="122" y="43"/>
                  <a:pt x="122" y="43"/>
                </a:cubicBezTo>
                <a:cubicBezTo>
                  <a:pt x="122" y="44"/>
                  <a:pt x="123" y="44"/>
                  <a:pt x="123" y="44"/>
                </a:cubicBezTo>
                <a:close/>
                <a:moveTo>
                  <a:pt x="144" y="44"/>
                </a:moveTo>
                <a:cubicBezTo>
                  <a:pt x="148" y="44"/>
                  <a:pt x="152" y="44"/>
                  <a:pt x="156" y="44"/>
                </a:cubicBezTo>
                <a:cubicBezTo>
                  <a:pt x="157" y="44"/>
                  <a:pt x="158" y="44"/>
                  <a:pt x="158" y="43"/>
                </a:cubicBezTo>
                <a:cubicBezTo>
                  <a:pt x="158" y="43"/>
                  <a:pt x="158" y="43"/>
                  <a:pt x="158" y="43"/>
                </a:cubicBezTo>
                <a:cubicBezTo>
                  <a:pt x="158" y="42"/>
                  <a:pt x="157" y="41"/>
                  <a:pt x="156" y="41"/>
                </a:cubicBezTo>
                <a:cubicBezTo>
                  <a:pt x="152" y="41"/>
                  <a:pt x="148" y="41"/>
                  <a:pt x="144" y="41"/>
                </a:cubicBezTo>
                <a:cubicBezTo>
                  <a:pt x="144" y="41"/>
                  <a:pt x="143" y="42"/>
                  <a:pt x="143" y="43"/>
                </a:cubicBezTo>
                <a:cubicBezTo>
                  <a:pt x="143" y="43"/>
                  <a:pt x="143" y="43"/>
                  <a:pt x="143" y="43"/>
                </a:cubicBezTo>
                <a:cubicBezTo>
                  <a:pt x="143" y="44"/>
                  <a:pt x="144" y="44"/>
                  <a:pt x="144" y="44"/>
                </a:cubicBezTo>
                <a:close/>
                <a:moveTo>
                  <a:pt x="165" y="44"/>
                </a:moveTo>
                <a:cubicBezTo>
                  <a:pt x="169" y="44"/>
                  <a:pt x="173" y="44"/>
                  <a:pt x="177" y="44"/>
                </a:cubicBezTo>
                <a:cubicBezTo>
                  <a:pt x="178" y="44"/>
                  <a:pt x="179" y="44"/>
                  <a:pt x="179" y="43"/>
                </a:cubicBezTo>
                <a:cubicBezTo>
                  <a:pt x="179" y="43"/>
                  <a:pt x="179" y="43"/>
                  <a:pt x="179" y="43"/>
                </a:cubicBezTo>
                <a:cubicBezTo>
                  <a:pt x="179" y="42"/>
                  <a:pt x="178" y="41"/>
                  <a:pt x="177" y="41"/>
                </a:cubicBezTo>
                <a:cubicBezTo>
                  <a:pt x="173" y="41"/>
                  <a:pt x="169" y="41"/>
                  <a:pt x="165" y="41"/>
                </a:cubicBezTo>
                <a:cubicBezTo>
                  <a:pt x="165" y="41"/>
                  <a:pt x="164" y="42"/>
                  <a:pt x="164" y="43"/>
                </a:cubicBezTo>
                <a:cubicBezTo>
                  <a:pt x="164" y="43"/>
                  <a:pt x="164" y="43"/>
                  <a:pt x="164" y="43"/>
                </a:cubicBezTo>
                <a:cubicBezTo>
                  <a:pt x="164" y="44"/>
                  <a:pt x="165" y="44"/>
                  <a:pt x="165" y="44"/>
                </a:cubicBezTo>
                <a:close/>
              </a:path>
            </a:pathLst>
          </a:custGeom>
          <a:solidFill>
            <a:srgbClr val="F7BF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29"/>
          <p:cNvSpPr>
            <a:spLocks noEditPoints="1"/>
          </p:cNvSpPr>
          <p:nvPr/>
        </p:nvSpPr>
        <p:spPr bwMode="auto">
          <a:xfrm>
            <a:off x="5458052" y="447677"/>
            <a:ext cx="1870075" cy="431800"/>
          </a:xfrm>
          <a:custGeom>
            <a:avLst/>
            <a:gdLst>
              <a:gd name="T0" fmla="*/ 30 w 225"/>
              <a:gd name="T1" fmla="*/ 0 h 52"/>
              <a:gd name="T2" fmla="*/ 32 w 225"/>
              <a:gd name="T3" fmla="*/ 2 h 52"/>
              <a:gd name="T4" fmla="*/ 19 w 225"/>
              <a:gd name="T5" fmla="*/ 3 h 52"/>
              <a:gd name="T6" fmla="*/ 17 w 225"/>
              <a:gd name="T7" fmla="*/ 2 h 52"/>
              <a:gd name="T8" fmla="*/ 224 w 225"/>
              <a:gd name="T9" fmla="*/ 48 h 52"/>
              <a:gd name="T10" fmla="*/ 225 w 225"/>
              <a:gd name="T11" fmla="*/ 50 h 52"/>
              <a:gd name="T12" fmla="*/ 224 w 225"/>
              <a:gd name="T13" fmla="*/ 52 h 52"/>
              <a:gd name="T14" fmla="*/ 222 w 225"/>
              <a:gd name="T15" fmla="*/ 50 h 52"/>
              <a:gd name="T16" fmla="*/ 224 w 225"/>
              <a:gd name="T17" fmla="*/ 48 h 52"/>
              <a:gd name="T18" fmla="*/ 198 w 225"/>
              <a:gd name="T19" fmla="*/ 5 h 52"/>
              <a:gd name="T20" fmla="*/ 198 w 225"/>
              <a:gd name="T21" fmla="*/ 8 h 52"/>
              <a:gd name="T22" fmla="*/ 193 w 225"/>
              <a:gd name="T23" fmla="*/ 3 h 52"/>
              <a:gd name="T24" fmla="*/ 185 w 225"/>
              <a:gd name="T25" fmla="*/ 2 h 52"/>
              <a:gd name="T26" fmla="*/ 186 w 225"/>
              <a:gd name="T27" fmla="*/ 0 h 52"/>
              <a:gd name="T28" fmla="*/ 196 w 225"/>
              <a:gd name="T29" fmla="*/ 1 h 52"/>
              <a:gd name="T30" fmla="*/ 211 w 225"/>
              <a:gd name="T31" fmla="*/ 33 h 52"/>
              <a:gd name="T32" fmla="*/ 212 w 225"/>
              <a:gd name="T33" fmla="*/ 31 h 52"/>
              <a:gd name="T34" fmla="*/ 220 w 225"/>
              <a:gd name="T35" fmla="*/ 41 h 52"/>
              <a:gd name="T36" fmla="*/ 219 w 225"/>
              <a:gd name="T37" fmla="*/ 43 h 52"/>
              <a:gd name="T38" fmla="*/ 206 w 225"/>
              <a:gd name="T39" fmla="*/ 25 h 52"/>
              <a:gd name="T40" fmla="*/ 201 w 225"/>
              <a:gd name="T41" fmla="*/ 13 h 52"/>
              <a:gd name="T42" fmla="*/ 203 w 225"/>
              <a:gd name="T43" fmla="*/ 13 h 52"/>
              <a:gd name="T44" fmla="*/ 209 w 225"/>
              <a:gd name="T45" fmla="*/ 26 h 52"/>
              <a:gd name="T46" fmla="*/ 206 w 225"/>
              <a:gd name="T47" fmla="*/ 25 h 52"/>
              <a:gd name="T48" fmla="*/ 0 w 225"/>
              <a:gd name="T49" fmla="*/ 0 h 52"/>
              <a:gd name="T50" fmla="*/ 10 w 225"/>
              <a:gd name="T51" fmla="*/ 2 h 52"/>
              <a:gd name="T52" fmla="*/ 8 w 225"/>
              <a:gd name="T53" fmla="*/ 3 h 52"/>
              <a:gd name="T54" fmla="*/ 40 w 225"/>
              <a:gd name="T55" fmla="*/ 0 h 52"/>
              <a:gd name="T56" fmla="*/ 53 w 225"/>
              <a:gd name="T57" fmla="*/ 2 h 52"/>
              <a:gd name="T58" fmla="*/ 51 w 225"/>
              <a:gd name="T59" fmla="*/ 3 h 52"/>
              <a:gd name="T60" fmla="*/ 38 w 225"/>
              <a:gd name="T61" fmla="*/ 2 h 52"/>
              <a:gd name="T62" fmla="*/ 40 w 225"/>
              <a:gd name="T63" fmla="*/ 0 h 52"/>
              <a:gd name="T64" fmla="*/ 72 w 225"/>
              <a:gd name="T65" fmla="*/ 0 h 52"/>
              <a:gd name="T66" fmla="*/ 74 w 225"/>
              <a:gd name="T67" fmla="*/ 2 h 52"/>
              <a:gd name="T68" fmla="*/ 60 w 225"/>
              <a:gd name="T69" fmla="*/ 3 h 52"/>
              <a:gd name="T70" fmla="*/ 59 w 225"/>
              <a:gd name="T71" fmla="*/ 2 h 52"/>
              <a:gd name="T72" fmla="*/ 81 w 225"/>
              <a:gd name="T73" fmla="*/ 0 h 52"/>
              <a:gd name="T74" fmla="*/ 95 w 225"/>
              <a:gd name="T75" fmla="*/ 2 h 52"/>
              <a:gd name="T76" fmla="*/ 93 w 225"/>
              <a:gd name="T77" fmla="*/ 3 h 52"/>
              <a:gd name="T78" fmla="*/ 80 w 225"/>
              <a:gd name="T79" fmla="*/ 2 h 52"/>
              <a:gd name="T80" fmla="*/ 81 w 225"/>
              <a:gd name="T81" fmla="*/ 0 h 52"/>
              <a:gd name="T82" fmla="*/ 114 w 225"/>
              <a:gd name="T83" fmla="*/ 0 h 52"/>
              <a:gd name="T84" fmla="*/ 116 w 225"/>
              <a:gd name="T85" fmla="*/ 2 h 52"/>
              <a:gd name="T86" fmla="*/ 102 w 225"/>
              <a:gd name="T87" fmla="*/ 3 h 52"/>
              <a:gd name="T88" fmla="*/ 101 w 225"/>
              <a:gd name="T89" fmla="*/ 2 h 52"/>
              <a:gd name="T90" fmla="*/ 123 w 225"/>
              <a:gd name="T91" fmla="*/ 0 h 52"/>
              <a:gd name="T92" fmla="*/ 137 w 225"/>
              <a:gd name="T93" fmla="*/ 2 h 52"/>
              <a:gd name="T94" fmla="*/ 135 w 225"/>
              <a:gd name="T95" fmla="*/ 3 h 52"/>
              <a:gd name="T96" fmla="*/ 122 w 225"/>
              <a:gd name="T97" fmla="*/ 2 h 52"/>
              <a:gd name="T98" fmla="*/ 123 w 225"/>
              <a:gd name="T99" fmla="*/ 0 h 52"/>
              <a:gd name="T100" fmla="*/ 156 w 225"/>
              <a:gd name="T101" fmla="*/ 0 h 52"/>
              <a:gd name="T102" fmla="*/ 158 w 225"/>
              <a:gd name="T103" fmla="*/ 2 h 52"/>
              <a:gd name="T104" fmla="*/ 144 w 225"/>
              <a:gd name="T105" fmla="*/ 3 h 52"/>
              <a:gd name="T106" fmla="*/ 143 w 225"/>
              <a:gd name="T107" fmla="*/ 2 h 52"/>
              <a:gd name="T108" fmla="*/ 165 w 225"/>
              <a:gd name="T109" fmla="*/ 0 h 52"/>
              <a:gd name="T110" fmla="*/ 179 w 225"/>
              <a:gd name="T111" fmla="*/ 2 h 52"/>
              <a:gd name="T112" fmla="*/ 177 w 225"/>
              <a:gd name="T113" fmla="*/ 3 h 52"/>
              <a:gd name="T114" fmla="*/ 164 w 225"/>
              <a:gd name="T115" fmla="*/ 2 h 52"/>
              <a:gd name="T116" fmla="*/ 165 w 225"/>
              <a:gd name="T1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5" h="52">
                <a:moveTo>
                  <a:pt x="19" y="0"/>
                </a:moveTo>
                <a:cubicBezTo>
                  <a:pt x="22" y="0"/>
                  <a:pt x="26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3"/>
                  <a:pt x="31" y="3"/>
                  <a:pt x="30" y="3"/>
                </a:cubicBezTo>
                <a:cubicBezTo>
                  <a:pt x="26" y="3"/>
                  <a:pt x="22" y="3"/>
                  <a:pt x="19" y="3"/>
                </a:cubicBezTo>
                <a:cubicBezTo>
                  <a:pt x="18" y="3"/>
                  <a:pt x="17" y="3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lose/>
                <a:moveTo>
                  <a:pt x="224" y="48"/>
                </a:moveTo>
                <a:cubicBezTo>
                  <a:pt x="224" y="48"/>
                  <a:pt x="224" y="48"/>
                  <a:pt x="224" y="48"/>
                </a:cubicBezTo>
                <a:cubicBezTo>
                  <a:pt x="225" y="48"/>
                  <a:pt x="225" y="49"/>
                  <a:pt x="225" y="50"/>
                </a:cubicBezTo>
                <a:cubicBezTo>
                  <a:pt x="225" y="50"/>
                  <a:pt x="225" y="50"/>
                  <a:pt x="225" y="50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2"/>
                  <a:pt x="224" y="52"/>
                  <a:pt x="224" y="52"/>
                </a:cubicBezTo>
                <a:cubicBezTo>
                  <a:pt x="223" y="52"/>
                  <a:pt x="222" y="51"/>
                  <a:pt x="222" y="50"/>
                </a:cubicBezTo>
                <a:cubicBezTo>
                  <a:pt x="222" y="50"/>
                  <a:pt x="222" y="50"/>
                  <a:pt x="222" y="50"/>
                </a:cubicBezTo>
                <a:cubicBezTo>
                  <a:pt x="222" y="49"/>
                  <a:pt x="223" y="48"/>
                  <a:pt x="224" y="48"/>
                </a:cubicBezTo>
                <a:close/>
                <a:moveTo>
                  <a:pt x="196" y="1"/>
                </a:moveTo>
                <a:cubicBezTo>
                  <a:pt x="196" y="3"/>
                  <a:pt x="197" y="4"/>
                  <a:pt x="198" y="5"/>
                </a:cubicBezTo>
                <a:cubicBezTo>
                  <a:pt x="199" y="6"/>
                  <a:pt x="198" y="7"/>
                  <a:pt x="198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7" y="8"/>
                  <a:pt x="196" y="8"/>
                  <a:pt x="195" y="7"/>
                </a:cubicBezTo>
                <a:cubicBezTo>
                  <a:pt x="195" y="6"/>
                  <a:pt x="194" y="5"/>
                  <a:pt x="193" y="3"/>
                </a:cubicBezTo>
                <a:cubicBezTo>
                  <a:pt x="190" y="3"/>
                  <a:pt x="190" y="3"/>
                  <a:pt x="186" y="3"/>
                </a:cubicBezTo>
                <a:cubicBezTo>
                  <a:pt x="186" y="3"/>
                  <a:pt x="185" y="3"/>
                  <a:pt x="185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5" y="1"/>
                  <a:pt x="186" y="0"/>
                  <a:pt x="186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5" y="0"/>
                  <a:pt x="195" y="1"/>
                  <a:pt x="196" y="1"/>
                </a:cubicBezTo>
                <a:close/>
                <a:moveTo>
                  <a:pt x="217" y="43"/>
                </a:moveTo>
                <a:cubicBezTo>
                  <a:pt x="215" y="40"/>
                  <a:pt x="213" y="36"/>
                  <a:pt x="211" y="33"/>
                </a:cubicBezTo>
                <a:cubicBezTo>
                  <a:pt x="211" y="32"/>
                  <a:pt x="211" y="31"/>
                  <a:pt x="212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0"/>
                  <a:pt x="213" y="30"/>
                  <a:pt x="214" y="31"/>
                </a:cubicBezTo>
                <a:cubicBezTo>
                  <a:pt x="216" y="34"/>
                  <a:pt x="218" y="38"/>
                  <a:pt x="220" y="41"/>
                </a:cubicBezTo>
                <a:cubicBezTo>
                  <a:pt x="221" y="42"/>
                  <a:pt x="220" y="43"/>
                  <a:pt x="219" y="43"/>
                </a:cubicBezTo>
                <a:cubicBezTo>
                  <a:pt x="219" y="43"/>
                  <a:pt x="219" y="43"/>
                  <a:pt x="219" y="43"/>
                </a:cubicBezTo>
                <a:cubicBezTo>
                  <a:pt x="219" y="44"/>
                  <a:pt x="218" y="44"/>
                  <a:pt x="217" y="43"/>
                </a:cubicBezTo>
                <a:close/>
                <a:moveTo>
                  <a:pt x="206" y="25"/>
                </a:moveTo>
                <a:cubicBezTo>
                  <a:pt x="204" y="22"/>
                  <a:pt x="202" y="18"/>
                  <a:pt x="200" y="15"/>
                </a:cubicBezTo>
                <a:cubicBezTo>
                  <a:pt x="200" y="14"/>
                  <a:pt x="200" y="13"/>
                  <a:pt x="201" y="13"/>
                </a:cubicBezTo>
                <a:cubicBezTo>
                  <a:pt x="201" y="13"/>
                  <a:pt x="201" y="13"/>
                  <a:pt x="201" y="13"/>
                </a:cubicBezTo>
                <a:cubicBezTo>
                  <a:pt x="201" y="12"/>
                  <a:pt x="203" y="12"/>
                  <a:pt x="203" y="13"/>
                </a:cubicBezTo>
                <a:cubicBezTo>
                  <a:pt x="205" y="17"/>
                  <a:pt x="207" y="20"/>
                  <a:pt x="209" y="23"/>
                </a:cubicBezTo>
                <a:cubicBezTo>
                  <a:pt x="210" y="24"/>
                  <a:pt x="209" y="25"/>
                  <a:pt x="209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6"/>
                  <a:pt x="207" y="26"/>
                  <a:pt x="206" y="25"/>
                </a:cubicBezTo>
                <a:close/>
                <a:moveTo>
                  <a:pt x="0" y="3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9" y="3"/>
                  <a:pt x="8" y="3"/>
                </a:cubicBezTo>
                <a:cubicBezTo>
                  <a:pt x="0" y="3"/>
                  <a:pt x="0" y="3"/>
                  <a:pt x="0" y="3"/>
                </a:cubicBezTo>
                <a:close/>
                <a:moveTo>
                  <a:pt x="40" y="0"/>
                </a:moveTo>
                <a:cubicBezTo>
                  <a:pt x="43" y="0"/>
                  <a:pt x="47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3"/>
                  <a:pt x="52" y="3"/>
                  <a:pt x="51" y="3"/>
                </a:cubicBezTo>
                <a:cubicBezTo>
                  <a:pt x="47" y="3"/>
                  <a:pt x="43" y="3"/>
                  <a:pt x="40" y="3"/>
                </a:cubicBezTo>
                <a:cubicBezTo>
                  <a:pt x="39" y="3"/>
                  <a:pt x="38" y="3"/>
                  <a:pt x="38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close/>
                <a:moveTo>
                  <a:pt x="60" y="0"/>
                </a:moveTo>
                <a:cubicBezTo>
                  <a:pt x="64" y="0"/>
                  <a:pt x="68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3" y="3"/>
                  <a:pt x="72" y="3"/>
                </a:cubicBezTo>
                <a:cubicBezTo>
                  <a:pt x="68" y="3"/>
                  <a:pt x="64" y="3"/>
                  <a:pt x="60" y="3"/>
                </a:cubicBezTo>
                <a:cubicBezTo>
                  <a:pt x="60" y="3"/>
                  <a:pt x="59" y="3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60" y="0"/>
                  <a:pt x="60" y="0"/>
                </a:cubicBezTo>
                <a:close/>
                <a:moveTo>
                  <a:pt x="81" y="0"/>
                </a:moveTo>
                <a:cubicBezTo>
                  <a:pt x="85" y="0"/>
                  <a:pt x="89" y="0"/>
                  <a:pt x="93" y="0"/>
                </a:cubicBezTo>
                <a:cubicBezTo>
                  <a:pt x="94" y="0"/>
                  <a:pt x="95" y="1"/>
                  <a:pt x="95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3"/>
                  <a:pt x="94" y="3"/>
                  <a:pt x="93" y="3"/>
                </a:cubicBezTo>
                <a:cubicBezTo>
                  <a:pt x="89" y="3"/>
                  <a:pt x="85" y="3"/>
                  <a:pt x="81" y="3"/>
                </a:cubicBezTo>
                <a:cubicBezTo>
                  <a:pt x="81" y="3"/>
                  <a:pt x="80" y="3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1"/>
                  <a:pt x="81" y="0"/>
                  <a:pt x="81" y="0"/>
                </a:cubicBezTo>
                <a:close/>
                <a:moveTo>
                  <a:pt x="102" y="0"/>
                </a:moveTo>
                <a:cubicBezTo>
                  <a:pt x="106" y="0"/>
                  <a:pt x="110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2"/>
                  <a:pt x="116" y="2"/>
                  <a:pt x="116" y="2"/>
                </a:cubicBezTo>
                <a:cubicBezTo>
                  <a:pt x="116" y="3"/>
                  <a:pt x="115" y="3"/>
                  <a:pt x="114" y="3"/>
                </a:cubicBezTo>
                <a:cubicBezTo>
                  <a:pt x="110" y="3"/>
                  <a:pt x="106" y="3"/>
                  <a:pt x="102" y="3"/>
                </a:cubicBezTo>
                <a:cubicBezTo>
                  <a:pt x="102" y="3"/>
                  <a:pt x="101" y="3"/>
                  <a:pt x="101" y="2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1"/>
                  <a:pt x="102" y="0"/>
                  <a:pt x="102" y="0"/>
                </a:cubicBezTo>
                <a:close/>
                <a:moveTo>
                  <a:pt x="123" y="0"/>
                </a:moveTo>
                <a:cubicBezTo>
                  <a:pt x="127" y="0"/>
                  <a:pt x="131" y="0"/>
                  <a:pt x="135" y="0"/>
                </a:cubicBezTo>
                <a:cubicBezTo>
                  <a:pt x="136" y="0"/>
                  <a:pt x="137" y="1"/>
                  <a:pt x="137" y="2"/>
                </a:cubicBezTo>
                <a:cubicBezTo>
                  <a:pt x="137" y="2"/>
                  <a:pt x="137" y="2"/>
                  <a:pt x="137" y="2"/>
                </a:cubicBezTo>
                <a:cubicBezTo>
                  <a:pt x="137" y="3"/>
                  <a:pt x="136" y="3"/>
                  <a:pt x="135" y="3"/>
                </a:cubicBezTo>
                <a:cubicBezTo>
                  <a:pt x="131" y="3"/>
                  <a:pt x="127" y="3"/>
                  <a:pt x="123" y="3"/>
                </a:cubicBezTo>
                <a:cubicBezTo>
                  <a:pt x="123" y="3"/>
                  <a:pt x="122" y="3"/>
                  <a:pt x="122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2" y="1"/>
                  <a:pt x="123" y="0"/>
                  <a:pt x="123" y="0"/>
                </a:cubicBezTo>
                <a:close/>
                <a:moveTo>
                  <a:pt x="144" y="0"/>
                </a:moveTo>
                <a:cubicBezTo>
                  <a:pt x="148" y="0"/>
                  <a:pt x="152" y="0"/>
                  <a:pt x="156" y="0"/>
                </a:cubicBezTo>
                <a:cubicBezTo>
                  <a:pt x="157" y="0"/>
                  <a:pt x="158" y="1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3"/>
                  <a:pt x="157" y="3"/>
                  <a:pt x="156" y="3"/>
                </a:cubicBezTo>
                <a:cubicBezTo>
                  <a:pt x="152" y="3"/>
                  <a:pt x="148" y="3"/>
                  <a:pt x="144" y="3"/>
                </a:cubicBezTo>
                <a:cubicBezTo>
                  <a:pt x="144" y="3"/>
                  <a:pt x="143" y="3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1"/>
                  <a:pt x="144" y="0"/>
                  <a:pt x="144" y="0"/>
                </a:cubicBezTo>
                <a:close/>
                <a:moveTo>
                  <a:pt x="165" y="0"/>
                </a:moveTo>
                <a:cubicBezTo>
                  <a:pt x="169" y="0"/>
                  <a:pt x="173" y="0"/>
                  <a:pt x="177" y="0"/>
                </a:cubicBezTo>
                <a:cubicBezTo>
                  <a:pt x="178" y="0"/>
                  <a:pt x="179" y="1"/>
                  <a:pt x="179" y="2"/>
                </a:cubicBezTo>
                <a:cubicBezTo>
                  <a:pt x="179" y="2"/>
                  <a:pt x="179" y="2"/>
                  <a:pt x="179" y="2"/>
                </a:cubicBezTo>
                <a:cubicBezTo>
                  <a:pt x="179" y="3"/>
                  <a:pt x="178" y="3"/>
                  <a:pt x="177" y="3"/>
                </a:cubicBezTo>
                <a:cubicBezTo>
                  <a:pt x="173" y="3"/>
                  <a:pt x="169" y="3"/>
                  <a:pt x="165" y="3"/>
                </a:cubicBezTo>
                <a:cubicBezTo>
                  <a:pt x="165" y="3"/>
                  <a:pt x="164" y="3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1"/>
                  <a:pt x="165" y="0"/>
                  <a:pt x="165" y="0"/>
                </a:cubicBezTo>
                <a:close/>
              </a:path>
            </a:pathLst>
          </a:custGeom>
          <a:solidFill>
            <a:srgbClr val="F7BF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30"/>
          <p:cNvSpPr>
            <a:spLocks/>
          </p:cNvSpPr>
          <p:nvPr/>
        </p:nvSpPr>
        <p:spPr bwMode="auto">
          <a:xfrm>
            <a:off x="5766027" y="2109790"/>
            <a:ext cx="1736725" cy="955675"/>
          </a:xfrm>
          <a:custGeom>
            <a:avLst/>
            <a:gdLst>
              <a:gd name="T0" fmla="*/ 0 w 1094"/>
              <a:gd name="T1" fmla="*/ 0 h 602"/>
              <a:gd name="T2" fmla="*/ 911 w 1094"/>
              <a:gd name="T3" fmla="*/ 0 h 602"/>
              <a:gd name="T4" fmla="*/ 1094 w 1094"/>
              <a:gd name="T5" fmla="*/ 304 h 602"/>
              <a:gd name="T6" fmla="*/ 911 w 1094"/>
              <a:gd name="T7" fmla="*/ 602 h 602"/>
              <a:gd name="T8" fmla="*/ 0 w 1094"/>
              <a:gd name="T9" fmla="*/ 602 h 602"/>
              <a:gd name="T10" fmla="*/ 0 w 1094"/>
              <a:gd name="T11" fmla="*/ 0 h 602"/>
              <a:gd name="T12" fmla="*/ 0 w 1094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602">
                <a:moveTo>
                  <a:pt x="0" y="0"/>
                </a:moveTo>
                <a:lnTo>
                  <a:pt x="911" y="0"/>
                </a:lnTo>
                <a:lnTo>
                  <a:pt x="1094" y="304"/>
                </a:lnTo>
                <a:lnTo>
                  <a:pt x="911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Freeform 31"/>
          <p:cNvSpPr>
            <a:spLocks/>
          </p:cNvSpPr>
          <p:nvPr/>
        </p:nvSpPr>
        <p:spPr bwMode="auto">
          <a:xfrm>
            <a:off x="5458052" y="2009777"/>
            <a:ext cx="1954212" cy="955675"/>
          </a:xfrm>
          <a:custGeom>
            <a:avLst/>
            <a:gdLst>
              <a:gd name="T0" fmla="*/ 0 w 1231"/>
              <a:gd name="T1" fmla="*/ 0 h 602"/>
              <a:gd name="T2" fmla="*/ 1047 w 1231"/>
              <a:gd name="T3" fmla="*/ 0 h 602"/>
              <a:gd name="T4" fmla="*/ 1231 w 1231"/>
              <a:gd name="T5" fmla="*/ 299 h 602"/>
              <a:gd name="T6" fmla="*/ 1047 w 1231"/>
              <a:gd name="T7" fmla="*/ 602 h 602"/>
              <a:gd name="T8" fmla="*/ 0 w 1231"/>
              <a:gd name="T9" fmla="*/ 602 h 602"/>
              <a:gd name="T10" fmla="*/ 0 w 1231"/>
              <a:gd name="T11" fmla="*/ 0 h 602"/>
              <a:gd name="T12" fmla="*/ 0 w 123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B57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32"/>
          <p:cNvSpPr>
            <a:spLocks noEditPoints="1"/>
          </p:cNvSpPr>
          <p:nvPr/>
        </p:nvSpPr>
        <p:spPr bwMode="auto">
          <a:xfrm>
            <a:off x="5458052" y="2541590"/>
            <a:ext cx="1836737" cy="366713"/>
          </a:xfrm>
          <a:custGeom>
            <a:avLst/>
            <a:gdLst>
              <a:gd name="T0" fmla="*/ 30 w 221"/>
              <a:gd name="T1" fmla="*/ 44 h 44"/>
              <a:gd name="T2" fmla="*/ 32 w 221"/>
              <a:gd name="T3" fmla="*/ 42 h 44"/>
              <a:gd name="T4" fmla="*/ 19 w 221"/>
              <a:gd name="T5" fmla="*/ 40 h 44"/>
              <a:gd name="T6" fmla="*/ 17 w 221"/>
              <a:gd name="T7" fmla="*/ 42 h 44"/>
              <a:gd name="T8" fmla="*/ 196 w 221"/>
              <a:gd name="T9" fmla="*/ 42 h 44"/>
              <a:gd name="T10" fmla="*/ 198 w 221"/>
              <a:gd name="T11" fmla="*/ 36 h 44"/>
              <a:gd name="T12" fmla="*/ 195 w 221"/>
              <a:gd name="T13" fmla="*/ 37 h 44"/>
              <a:gd name="T14" fmla="*/ 186 w 221"/>
              <a:gd name="T15" fmla="*/ 40 h 44"/>
              <a:gd name="T16" fmla="*/ 185 w 221"/>
              <a:gd name="T17" fmla="*/ 42 h 44"/>
              <a:gd name="T18" fmla="*/ 194 w 221"/>
              <a:gd name="T19" fmla="*/ 44 h 44"/>
              <a:gd name="T20" fmla="*/ 217 w 221"/>
              <a:gd name="T21" fmla="*/ 1 h 44"/>
              <a:gd name="T22" fmla="*/ 212 w 221"/>
              <a:gd name="T23" fmla="*/ 13 h 44"/>
              <a:gd name="T24" fmla="*/ 214 w 221"/>
              <a:gd name="T25" fmla="*/ 12 h 44"/>
              <a:gd name="T26" fmla="*/ 219 w 221"/>
              <a:gd name="T27" fmla="*/ 0 h 44"/>
              <a:gd name="T28" fmla="*/ 217 w 221"/>
              <a:gd name="T29" fmla="*/ 1 h 44"/>
              <a:gd name="T30" fmla="*/ 200 w 221"/>
              <a:gd name="T31" fmla="*/ 29 h 44"/>
              <a:gd name="T32" fmla="*/ 201 w 221"/>
              <a:gd name="T33" fmla="*/ 31 h 44"/>
              <a:gd name="T34" fmla="*/ 209 w 221"/>
              <a:gd name="T35" fmla="*/ 20 h 44"/>
              <a:gd name="T36" fmla="*/ 209 w 221"/>
              <a:gd name="T37" fmla="*/ 18 h 44"/>
              <a:gd name="T38" fmla="*/ 0 w 221"/>
              <a:gd name="T39" fmla="*/ 40 h 44"/>
              <a:gd name="T40" fmla="*/ 8 w 221"/>
              <a:gd name="T41" fmla="*/ 44 h 44"/>
              <a:gd name="T42" fmla="*/ 10 w 221"/>
              <a:gd name="T43" fmla="*/ 42 h 44"/>
              <a:gd name="T44" fmla="*/ 0 w 221"/>
              <a:gd name="T45" fmla="*/ 40 h 44"/>
              <a:gd name="T46" fmla="*/ 51 w 221"/>
              <a:gd name="T47" fmla="*/ 44 h 44"/>
              <a:gd name="T48" fmla="*/ 53 w 221"/>
              <a:gd name="T49" fmla="*/ 42 h 44"/>
              <a:gd name="T50" fmla="*/ 40 w 221"/>
              <a:gd name="T51" fmla="*/ 40 h 44"/>
              <a:gd name="T52" fmla="*/ 38 w 221"/>
              <a:gd name="T53" fmla="*/ 42 h 44"/>
              <a:gd name="T54" fmla="*/ 60 w 221"/>
              <a:gd name="T55" fmla="*/ 44 h 44"/>
              <a:gd name="T56" fmla="*/ 74 w 221"/>
              <a:gd name="T57" fmla="*/ 42 h 44"/>
              <a:gd name="T58" fmla="*/ 72 w 221"/>
              <a:gd name="T59" fmla="*/ 40 h 44"/>
              <a:gd name="T60" fmla="*/ 59 w 221"/>
              <a:gd name="T61" fmla="*/ 42 h 44"/>
              <a:gd name="T62" fmla="*/ 60 w 221"/>
              <a:gd name="T63" fmla="*/ 44 h 44"/>
              <a:gd name="T64" fmla="*/ 93 w 221"/>
              <a:gd name="T65" fmla="*/ 44 h 44"/>
              <a:gd name="T66" fmla="*/ 95 w 221"/>
              <a:gd name="T67" fmla="*/ 42 h 44"/>
              <a:gd name="T68" fmla="*/ 81 w 221"/>
              <a:gd name="T69" fmla="*/ 40 h 44"/>
              <a:gd name="T70" fmla="*/ 80 w 221"/>
              <a:gd name="T71" fmla="*/ 42 h 44"/>
              <a:gd name="T72" fmla="*/ 102 w 221"/>
              <a:gd name="T73" fmla="*/ 44 h 44"/>
              <a:gd name="T74" fmla="*/ 116 w 221"/>
              <a:gd name="T75" fmla="*/ 42 h 44"/>
              <a:gd name="T76" fmla="*/ 114 w 221"/>
              <a:gd name="T77" fmla="*/ 40 h 44"/>
              <a:gd name="T78" fmla="*/ 101 w 221"/>
              <a:gd name="T79" fmla="*/ 42 h 44"/>
              <a:gd name="T80" fmla="*/ 102 w 221"/>
              <a:gd name="T81" fmla="*/ 44 h 44"/>
              <a:gd name="T82" fmla="*/ 135 w 221"/>
              <a:gd name="T83" fmla="*/ 44 h 44"/>
              <a:gd name="T84" fmla="*/ 137 w 221"/>
              <a:gd name="T85" fmla="*/ 42 h 44"/>
              <a:gd name="T86" fmla="*/ 123 w 221"/>
              <a:gd name="T87" fmla="*/ 40 h 44"/>
              <a:gd name="T88" fmla="*/ 122 w 221"/>
              <a:gd name="T89" fmla="*/ 42 h 44"/>
              <a:gd name="T90" fmla="*/ 144 w 221"/>
              <a:gd name="T91" fmla="*/ 44 h 44"/>
              <a:gd name="T92" fmla="*/ 158 w 221"/>
              <a:gd name="T93" fmla="*/ 42 h 44"/>
              <a:gd name="T94" fmla="*/ 156 w 221"/>
              <a:gd name="T95" fmla="*/ 40 h 44"/>
              <a:gd name="T96" fmla="*/ 143 w 221"/>
              <a:gd name="T97" fmla="*/ 42 h 44"/>
              <a:gd name="T98" fmla="*/ 144 w 221"/>
              <a:gd name="T99" fmla="*/ 44 h 44"/>
              <a:gd name="T100" fmla="*/ 177 w 221"/>
              <a:gd name="T101" fmla="*/ 44 h 44"/>
              <a:gd name="T102" fmla="*/ 179 w 221"/>
              <a:gd name="T103" fmla="*/ 42 h 44"/>
              <a:gd name="T104" fmla="*/ 165 w 221"/>
              <a:gd name="T105" fmla="*/ 40 h 44"/>
              <a:gd name="T106" fmla="*/ 164 w 221"/>
              <a:gd name="T107" fmla="*/ 4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" h="44">
                <a:moveTo>
                  <a:pt x="19" y="44"/>
                </a:moveTo>
                <a:cubicBezTo>
                  <a:pt x="22" y="44"/>
                  <a:pt x="26" y="44"/>
                  <a:pt x="30" y="44"/>
                </a:cubicBezTo>
                <a:cubicBezTo>
                  <a:pt x="31" y="44"/>
                  <a:pt x="32" y="43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1"/>
                  <a:pt x="31" y="40"/>
                  <a:pt x="30" y="40"/>
                </a:cubicBezTo>
                <a:cubicBezTo>
                  <a:pt x="26" y="40"/>
                  <a:pt x="22" y="40"/>
                  <a:pt x="19" y="40"/>
                </a:cubicBezTo>
                <a:cubicBezTo>
                  <a:pt x="18" y="40"/>
                  <a:pt x="17" y="41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3"/>
                  <a:pt x="18" y="44"/>
                  <a:pt x="19" y="44"/>
                </a:cubicBezTo>
                <a:close/>
                <a:moveTo>
                  <a:pt x="196" y="42"/>
                </a:moveTo>
                <a:cubicBezTo>
                  <a:pt x="196" y="41"/>
                  <a:pt x="197" y="40"/>
                  <a:pt x="198" y="38"/>
                </a:cubicBezTo>
                <a:cubicBezTo>
                  <a:pt x="199" y="38"/>
                  <a:pt x="198" y="36"/>
                  <a:pt x="198" y="36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197" y="36"/>
                  <a:pt x="196" y="36"/>
                  <a:pt x="195" y="37"/>
                </a:cubicBezTo>
                <a:cubicBezTo>
                  <a:pt x="195" y="38"/>
                  <a:pt x="194" y="39"/>
                  <a:pt x="193" y="40"/>
                </a:cubicBezTo>
                <a:cubicBezTo>
                  <a:pt x="190" y="40"/>
                  <a:pt x="190" y="40"/>
                  <a:pt x="186" y="40"/>
                </a:cubicBezTo>
                <a:cubicBezTo>
                  <a:pt x="186" y="40"/>
                  <a:pt x="185" y="41"/>
                  <a:pt x="185" y="42"/>
                </a:cubicBezTo>
                <a:cubicBezTo>
                  <a:pt x="185" y="42"/>
                  <a:pt x="185" y="42"/>
                  <a:pt x="185" y="42"/>
                </a:cubicBezTo>
                <a:cubicBezTo>
                  <a:pt x="185" y="43"/>
                  <a:pt x="186" y="44"/>
                  <a:pt x="186" y="44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5" y="44"/>
                  <a:pt x="195" y="43"/>
                  <a:pt x="196" y="42"/>
                </a:cubicBezTo>
                <a:close/>
                <a:moveTo>
                  <a:pt x="217" y="1"/>
                </a:moveTo>
                <a:cubicBezTo>
                  <a:pt x="215" y="4"/>
                  <a:pt x="213" y="7"/>
                  <a:pt x="211" y="11"/>
                </a:cubicBezTo>
                <a:cubicBezTo>
                  <a:pt x="211" y="12"/>
                  <a:pt x="211" y="13"/>
                  <a:pt x="212" y="13"/>
                </a:cubicBezTo>
                <a:cubicBezTo>
                  <a:pt x="212" y="13"/>
                  <a:pt x="212" y="13"/>
                  <a:pt x="212" y="13"/>
                </a:cubicBezTo>
                <a:cubicBezTo>
                  <a:pt x="212" y="14"/>
                  <a:pt x="213" y="13"/>
                  <a:pt x="214" y="12"/>
                </a:cubicBezTo>
                <a:cubicBezTo>
                  <a:pt x="216" y="9"/>
                  <a:pt x="218" y="6"/>
                  <a:pt x="220" y="2"/>
                </a:cubicBezTo>
                <a:cubicBezTo>
                  <a:pt x="221" y="2"/>
                  <a:pt x="220" y="1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19" y="0"/>
                  <a:pt x="218" y="0"/>
                  <a:pt x="217" y="1"/>
                </a:cubicBezTo>
                <a:close/>
                <a:moveTo>
                  <a:pt x="206" y="19"/>
                </a:moveTo>
                <a:cubicBezTo>
                  <a:pt x="204" y="22"/>
                  <a:pt x="202" y="25"/>
                  <a:pt x="200" y="29"/>
                </a:cubicBezTo>
                <a:cubicBezTo>
                  <a:pt x="200" y="29"/>
                  <a:pt x="200" y="30"/>
                  <a:pt x="201" y="31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201" y="31"/>
                  <a:pt x="203" y="31"/>
                  <a:pt x="203" y="30"/>
                </a:cubicBezTo>
                <a:cubicBezTo>
                  <a:pt x="205" y="27"/>
                  <a:pt x="207" y="24"/>
                  <a:pt x="209" y="20"/>
                </a:cubicBezTo>
                <a:cubicBezTo>
                  <a:pt x="210" y="20"/>
                  <a:pt x="209" y="19"/>
                  <a:pt x="209" y="18"/>
                </a:cubicBezTo>
                <a:cubicBezTo>
                  <a:pt x="209" y="18"/>
                  <a:pt x="209" y="18"/>
                  <a:pt x="209" y="18"/>
                </a:cubicBezTo>
                <a:cubicBezTo>
                  <a:pt x="208" y="18"/>
                  <a:pt x="207" y="18"/>
                  <a:pt x="206" y="19"/>
                </a:cubicBezTo>
                <a:close/>
                <a:moveTo>
                  <a:pt x="0" y="40"/>
                </a:moveTo>
                <a:cubicBezTo>
                  <a:pt x="0" y="44"/>
                  <a:pt x="0" y="44"/>
                  <a:pt x="0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9" y="44"/>
                  <a:pt x="10" y="43"/>
                  <a:pt x="1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1"/>
                  <a:pt x="9" y="40"/>
                  <a:pt x="8" y="40"/>
                </a:cubicBezTo>
                <a:cubicBezTo>
                  <a:pt x="0" y="40"/>
                  <a:pt x="0" y="40"/>
                  <a:pt x="0" y="40"/>
                </a:cubicBezTo>
                <a:close/>
                <a:moveTo>
                  <a:pt x="40" y="44"/>
                </a:moveTo>
                <a:cubicBezTo>
                  <a:pt x="43" y="44"/>
                  <a:pt x="47" y="44"/>
                  <a:pt x="51" y="44"/>
                </a:cubicBezTo>
                <a:cubicBezTo>
                  <a:pt x="52" y="44"/>
                  <a:pt x="53" y="43"/>
                  <a:pt x="53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41"/>
                  <a:pt x="52" y="40"/>
                  <a:pt x="51" y="40"/>
                </a:cubicBezTo>
                <a:cubicBezTo>
                  <a:pt x="47" y="40"/>
                  <a:pt x="43" y="40"/>
                  <a:pt x="40" y="40"/>
                </a:cubicBezTo>
                <a:cubicBezTo>
                  <a:pt x="39" y="40"/>
                  <a:pt x="38" y="41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3"/>
                  <a:pt x="39" y="44"/>
                  <a:pt x="40" y="44"/>
                </a:cubicBezTo>
                <a:close/>
                <a:moveTo>
                  <a:pt x="60" y="44"/>
                </a:moveTo>
                <a:cubicBezTo>
                  <a:pt x="64" y="44"/>
                  <a:pt x="68" y="44"/>
                  <a:pt x="72" y="44"/>
                </a:cubicBezTo>
                <a:cubicBezTo>
                  <a:pt x="73" y="44"/>
                  <a:pt x="74" y="43"/>
                  <a:pt x="74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3" y="40"/>
                  <a:pt x="72" y="40"/>
                </a:cubicBezTo>
                <a:cubicBezTo>
                  <a:pt x="68" y="40"/>
                  <a:pt x="64" y="40"/>
                  <a:pt x="60" y="40"/>
                </a:cubicBezTo>
                <a:cubicBezTo>
                  <a:pt x="60" y="40"/>
                  <a:pt x="59" y="41"/>
                  <a:pt x="59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3"/>
                  <a:pt x="60" y="44"/>
                  <a:pt x="60" y="44"/>
                </a:cubicBezTo>
                <a:close/>
                <a:moveTo>
                  <a:pt x="81" y="44"/>
                </a:moveTo>
                <a:cubicBezTo>
                  <a:pt x="85" y="44"/>
                  <a:pt x="89" y="44"/>
                  <a:pt x="93" y="44"/>
                </a:cubicBezTo>
                <a:cubicBezTo>
                  <a:pt x="94" y="44"/>
                  <a:pt x="95" y="43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1"/>
                  <a:pt x="94" y="40"/>
                  <a:pt x="93" y="40"/>
                </a:cubicBezTo>
                <a:cubicBezTo>
                  <a:pt x="89" y="40"/>
                  <a:pt x="85" y="40"/>
                  <a:pt x="81" y="40"/>
                </a:cubicBezTo>
                <a:cubicBezTo>
                  <a:pt x="81" y="40"/>
                  <a:pt x="80" y="41"/>
                  <a:pt x="80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0" y="43"/>
                  <a:pt x="81" y="44"/>
                  <a:pt x="81" y="44"/>
                </a:cubicBezTo>
                <a:close/>
                <a:moveTo>
                  <a:pt x="102" y="44"/>
                </a:moveTo>
                <a:cubicBezTo>
                  <a:pt x="106" y="44"/>
                  <a:pt x="110" y="44"/>
                  <a:pt x="114" y="44"/>
                </a:cubicBezTo>
                <a:cubicBezTo>
                  <a:pt x="115" y="44"/>
                  <a:pt x="116" y="43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1"/>
                  <a:pt x="115" y="40"/>
                  <a:pt x="114" y="40"/>
                </a:cubicBezTo>
                <a:cubicBezTo>
                  <a:pt x="110" y="40"/>
                  <a:pt x="106" y="40"/>
                  <a:pt x="102" y="40"/>
                </a:cubicBezTo>
                <a:cubicBezTo>
                  <a:pt x="102" y="40"/>
                  <a:pt x="101" y="41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3"/>
                  <a:pt x="102" y="44"/>
                  <a:pt x="102" y="44"/>
                </a:cubicBezTo>
                <a:close/>
                <a:moveTo>
                  <a:pt x="123" y="44"/>
                </a:moveTo>
                <a:cubicBezTo>
                  <a:pt x="127" y="44"/>
                  <a:pt x="131" y="44"/>
                  <a:pt x="135" y="44"/>
                </a:cubicBezTo>
                <a:cubicBezTo>
                  <a:pt x="136" y="44"/>
                  <a:pt x="137" y="43"/>
                  <a:pt x="137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41"/>
                  <a:pt x="136" y="40"/>
                  <a:pt x="135" y="40"/>
                </a:cubicBezTo>
                <a:cubicBezTo>
                  <a:pt x="131" y="40"/>
                  <a:pt x="127" y="40"/>
                  <a:pt x="123" y="40"/>
                </a:cubicBezTo>
                <a:cubicBezTo>
                  <a:pt x="123" y="40"/>
                  <a:pt x="122" y="41"/>
                  <a:pt x="122" y="42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3"/>
                  <a:pt x="123" y="44"/>
                  <a:pt x="123" y="44"/>
                </a:cubicBezTo>
                <a:close/>
                <a:moveTo>
                  <a:pt x="144" y="44"/>
                </a:moveTo>
                <a:cubicBezTo>
                  <a:pt x="148" y="44"/>
                  <a:pt x="152" y="44"/>
                  <a:pt x="156" y="44"/>
                </a:cubicBezTo>
                <a:cubicBezTo>
                  <a:pt x="157" y="44"/>
                  <a:pt x="158" y="43"/>
                  <a:pt x="158" y="42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7" y="40"/>
                  <a:pt x="156" y="40"/>
                </a:cubicBezTo>
                <a:cubicBezTo>
                  <a:pt x="152" y="40"/>
                  <a:pt x="148" y="40"/>
                  <a:pt x="144" y="40"/>
                </a:cubicBezTo>
                <a:cubicBezTo>
                  <a:pt x="144" y="40"/>
                  <a:pt x="143" y="41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3" y="43"/>
                  <a:pt x="144" y="44"/>
                  <a:pt x="144" y="44"/>
                </a:cubicBezTo>
                <a:close/>
                <a:moveTo>
                  <a:pt x="165" y="44"/>
                </a:moveTo>
                <a:cubicBezTo>
                  <a:pt x="169" y="44"/>
                  <a:pt x="173" y="44"/>
                  <a:pt x="177" y="44"/>
                </a:cubicBezTo>
                <a:cubicBezTo>
                  <a:pt x="178" y="44"/>
                  <a:pt x="179" y="43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1"/>
                  <a:pt x="178" y="40"/>
                  <a:pt x="177" y="40"/>
                </a:cubicBezTo>
                <a:cubicBezTo>
                  <a:pt x="173" y="40"/>
                  <a:pt x="169" y="40"/>
                  <a:pt x="165" y="40"/>
                </a:cubicBezTo>
                <a:cubicBezTo>
                  <a:pt x="165" y="40"/>
                  <a:pt x="164" y="41"/>
                  <a:pt x="164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3"/>
                  <a:pt x="165" y="44"/>
                  <a:pt x="165" y="44"/>
                </a:cubicBezTo>
                <a:close/>
              </a:path>
            </a:pathLst>
          </a:custGeom>
          <a:solidFill>
            <a:srgbClr val="7579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33"/>
          <p:cNvSpPr>
            <a:spLocks noEditPoints="1"/>
          </p:cNvSpPr>
          <p:nvPr/>
        </p:nvSpPr>
        <p:spPr bwMode="auto">
          <a:xfrm>
            <a:off x="5458052" y="2068515"/>
            <a:ext cx="1870075" cy="431800"/>
          </a:xfrm>
          <a:custGeom>
            <a:avLst/>
            <a:gdLst>
              <a:gd name="T0" fmla="*/ 30 w 225"/>
              <a:gd name="T1" fmla="*/ 0 h 52"/>
              <a:gd name="T2" fmla="*/ 32 w 225"/>
              <a:gd name="T3" fmla="*/ 2 h 52"/>
              <a:gd name="T4" fmla="*/ 19 w 225"/>
              <a:gd name="T5" fmla="*/ 4 h 52"/>
              <a:gd name="T6" fmla="*/ 17 w 225"/>
              <a:gd name="T7" fmla="*/ 2 h 52"/>
              <a:gd name="T8" fmla="*/ 224 w 225"/>
              <a:gd name="T9" fmla="*/ 48 h 52"/>
              <a:gd name="T10" fmla="*/ 225 w 225"/>
              <a:gd name="T11" fmla="*/ 50 h 52"/>
              <a:gd name="T12" fmla="*/ 224 w 225"/>
              <a:gd name="T13" fmla="*/ 52 h 52"/>
              <a:gd name="T14" fmla="*/ 222 w 225"/>
              <a:gd name="T15" fmla="*/ 51 h 52"/>
              <a:gd name="T16" fmla="*/ 224 w 225"/>
              <a:gd name="T17" fmla="*/ 48 h 52"/>
              <a:gd name="T18" fmla="*/ 198 w 225"/>
              <a:gd name="T19" fmla="*/ 6 h 52"/>
              <a:gd name="T20" fmla="*/ 198 w 225"/>
              <a:gd name="T21" fmla="*/ 8 h 52"/>
              <a:gd name="T22" fmla="*/ 193 w 225"/>
              <a:gd name="T23" fmla="*/ 4 h 52"/>
              <a:gd name="T24" fmla="*/ 185 w 225"/>
              <a:gd name="T25" fmla="*/ 2 h 52"/>
              <a:gd name="T26" fmla="*/ 186 w 225"/>
              <a:gd name="T27" fmla="*/ 0 h 52"/>
              <a:gd name="T28" fmla="*/ 196 w 225"/>
              <a:gd name="T29" fmla="*/ 1 h 52"/>
              <a:gd name="T30" fmla="*/ 211 w 225"/>
              <a:gd name="T31" fmla="*/ 33 h 52"/>
              <a:gd name="T32" fmla="*/ 212 w 225"/>
              <a:gd name="T33" fmla="*/ 31 h 52"/>
              <a:gd name="T34" fmla="*/ 220 w 225"/>
              <a:gd name="T35" fmla="*/ 41 h 52"/>
              <a:gd name="T36" fmla="*/ 219 w 225"/>
              <a:gd name="T37" fmla="*/ 44 h 52"/>
              <a:gd name="T38" fmla="*/ 206 w 225"/>
              <a:gd name="T39" fmla="*/ 25 h 52"/>
              <a:gd name="T40" fmla="*/ 201 w 225"/>
              <a:gd name="T41" fmla="*/ 13 h 52"/>
              <a:gd name="T42" fmla="*/ 203 w 225"/>
              <a:gd name="T43" fmla="*/ 13 h 52"/>
              <a:gd name="T44" fmla="*/ 209 w 225"/>
              <a:gd name="T45" fmla="*/ 26 h 52"/>
              <a:gd name="T46" fmla="*/ 206 w 225"/>
              <a:gd name="T47" fmla="*/ 25 h 52"/>
              <a:gd name="T48" fmla="*/ 0 w 225"/>
              <a:gd name="T49" fmla="*/ 0 h 52"/>
              <a:gd name="T50" fmla="*/ 10 w 225"/>
              <a:gd name="T51" fmla="*/ 2 h 52"/>
              <a:gd name="T52" fmla="*/ 8 w 225"/>
              <a:gd name="T53" fmla="*/ 4 h 52"/>
              <a:gd name="T54" fmla="*/ 40 w 225"/>
              <a:gd name="T55" fmla="*/ 0 h 52"/>
              <a:gd name="T56" fmla="*/ 53 w 225"/>
              <a:gd name="T57" fmla="*/ 2 h 52"/>
              <a:gd name="T58" fmla="*/ 51 w 225"/>
              <a:gd name="T59" fmla="*/ 4 h 52"/>
              <a:gd name="T60" fmla="*/ 38 w 225"/>
              <a:gd name="T61" fmla="*/ 2 h 52"/>
              <a:gd name="T62" fmla="*/ 40 w 225"/>
              <a:gd name="T63" fmla="*/ 0 h 52"/>
              <a:gd name="T64" fmla="*/ 72 w 225"/>
              <a:gd name="T65" fmla="*/ 0 h 52"/>
              <a:gd name="T66" fmla="*/ 74 w 225"/>
              <a:gd name="T67" fmla="*/ 2 h 52"/>
              <a:gd name="T68" fmla="*/ 60 w 225"/>
              <a:gd name="T69" fmla="*/ 4 h 52"/>
              <a:gd name="T70" fmla="*/ 59 w 225"/>
              <a:gd name="T71" fmla="*/ 2 h 52"/>
              <a:gd name="T72" fmla="*/ 81 w 225"/>
              <a:gd name="T73" fmla="*/ 0 h 52"/>
              <a:gd name="T74" fmla="*/ 95 w 225"/>
              <a:gd name="T75" fmla="*/ 2 h 52"/>
              <a:gd name="T76" fmla="*/ 93 w 225"/>
              <a:gd name="T77" fmla="*/ 4 h 52"/>
              <a:gd name="T78" fmla="*/ 80 w 225"/>
              <a:gd name="T79" fmla="*/ 2 h 52"/>
              <a:gd name="T80" fmla="*/ 81 w 225"/>
              <a:gd name="T81" fmla="*/ 0 h 52"/>
              <a:gd name="T82" fmla="*/ 114 w 225"/>
              <a:gd name="T83" fmla="*/ 0 h 52"/>
              <a:gd name="T84" fmla="*/ 116 w 225"/>
              <a:gd name="T85" fmla="*/ 2 h 52"/>
              <a:gd name="T86" fmla="*/ 102 w 225"/>
              <a:gd name="T87" fmla="*/ 4 h 52"/>
              <a:gd name="T88" fmla="*/ 101 w 225"/>
              <a:gd name="T89" fmla="*/ 2 h 52"/>
              <a:gd name="T90" fmla="*/ 123 w 225"/>
              <a:gd name="T91" fmla="*/ 0 h 52"/>
              <a:gd name="T92" fmla="*/ 137 w 225"/>
              <a:gd name="T93" fmla="*/ 2 h 52"/>
              <a:gd name="T94" fmla="*/ 135 w 225"/>
              <a:gd name="T95" fmla="*/ 4 h 52"/>
              <a:gd name="T96" fmla="*/ 122 w 225"/>
              <a:gd name="T97" fmla="*/ 2 h 52"/>
              <a:gd name="T98" fmla="*/ 123 w 225"/>
              <a:gd name="T99" fmla="*/ 0 h 52"/>
              <a:gd name="T100" fmla="*/ 156 w 225"/>
              <a:gd name="T101" fmla="*/ 0 h 52"/>
              <a:gd name="T102" fmla="*/ 158 w 225"/>
              <a:gd name="T103" fmla="*/ 2 h 52"/>
              <a:gd name="T104" fmla="*/ 144 w 225"/>
              <a:gd name="T105" fmla="*/ 4 h 52"/>
              <a:gd name="T106" fmla="*/ 143 w 225"/>
              <a:gd name="T107" fmla="*/ 2 h 52"/>
              <a:gd name="T108" fmla="*/ 165 w 225"/>
              <a:gd name="T109" fmla="*/ 0 h 52"/>
              <a:gd name="T110" fmla="*/ 179 w 225"/>
              <a:gd name="T111" fmla="*/ 2 h 52"/>
              <a:gd name="T112" fmla="*/ 177 w 225"/>
              <a:gd name="T113" fmla="*/ 4 h 52"/>
              <a:gd name="T114" fmla="*/ 164 w 225"/>
              <a:gd name="T115" fmla="*/ 2 h 52"/>
              <a:gd name="T116" fmla="*/ 165 w 225"/>
              <a:gd name="T1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5" h="52">
                <a:moveTo>
                  <a:pt x="19" y="0"/>
                </a:moveTo>
                <a:cubicBezTo>
                  <a:pt x="22" y="0"/>
                  <a:pt x="26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3"/>
                  <a:pt x="31" y="4"/>
                  <a:pt x="30" y="4"/>
                </a:cubicBezTo>
                <a:cubicBezTo>
                  <a:pt x="26" y="4"/>
                  <a:pt x="22" y="4"/>
                  <a:pt x="19" y="4"/>
                </a:cubicBezTo>
                <a:cubicBezTo>
                  <a:pt x="18" y="4"/>
                  <a:pt x="17" y="3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lose/>
                <a:moveTo>
                  <a:pt x="224" y="48"/>
                </a:moveTo>
                <a:cubicBezTo>
                  <a:pt x="224" y="48"/>
                  <a:pt x="224" y="48"/>
                  <a:pt x="224" y="48"/>
                </a:cubicBezTo>
                <a:cubicBezTo>
                  <a:pt x="225" y="48"/>
                  <a:pt x="225" y="49"/>
                  <a:pt x="225" y="50"/>
                </a:cubicBezTo>
                <a:cubicBezTo>
                  <a:pt x="225" y="51"/>
                  <a:pt x="225" y="51"/>
                  <a:pt x="225" y="51"/>
                </a:cubicBezTo>
                <a:cubicBezTo>
                  <a:pt x="225" y="52"/>
                  <a:pt x="225" y="52"/>
                  <a:pt x="224" y="52"/>
                </a:cubicBezTo>
                <a:cubicBezTo>
                  <a:pt x="224" y="52"/>
                  <a:pt x="224" y="52"/>
                  <a:pt x="224" y="52"/>
                </a:cubicBezTo>
                <a:cubicBezTo>
                  <a:pt x="223" y="52"/>
                  <a:pt x="222" y="52"/>
                  <a:pt x="222" y="51"/>
                </a:cubicBezTo>
                <a:cubicBezTo>
                  <a:pt x="222" y="50"/>
                  <a:pt x="222" y="50"/>
                  <a:pt x="222" y="50"/>
                </a:cubicBezTo>
                <a:cubicBezTo>
                  <a:pt x="222" y="49"/>
                  <a:pt x="223" y="48"/>
                  <a:pt x="224" y="48"/>
                </a:cubicBezTo>
                <a:close/>
                <a:moveTo>
                  <a:pt x="196" y="1"/>
                </a:moveTo>
                <a:cubicBezTo>
                  <a:pt x="196" y="3"/>
                  <a:pt x="197" y="4"/>
                  <a:pt x="198" y="6"/>
                </a:cubicBezTo>
                <a:cubicBezTo>
                  <a:pt x="199" y="6"/>
                  <a:pt x="198" y="7"/>
                  <a:pt x="198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7" y="8"/>
                  <a:pt x="196" y="8"/>
                  <a:pt x="195" y="7"/>
                </a:cubicBezTo>
                <a:cubicBezTo>
                  <a:pt x="195" y="6"/>
                  <a:pt x="194" y="5"/>
                  <a:pt x="193" y="4"/>
                </a:cubicBezTo>
                <a:cubicBezTo>
                  <a:pt x="190" y="4"/>
                  <a:pt x="190" y="4"/>
                  <a:pt x="186" y="4"/>
                </a:cubicBezTo>
                <a:cubicBezTo>
                  <a:pt x="186" y="4"/>
                  <a:pt x="185" y="3"/>
                  <a:pt x="185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5" y="1"/>
                  <a:pt x="186" y="0"/>
                  <a:pt x="186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5" y="0"/>
                  <a:pt x="195" y="1"/>
                  <a:pt x="196" y="1"/>
                </a:cubicBezTo>
                <a:close/>
                <a:moveTo>
                  <a:pt x="217" y="43"/>
                </a:moveTo>
                <a:cubicBezTo>
                  <a:pt x="215" y="40"/>
                  <a:pt x="213" y="36"/>
                  <a:pt x="211" y="33"/>
                </a:cubicBezTo>
                <a:cubicBezTo>
                  <a:pt x="211" y="32"/>
                  <a:pt x="211" y="31"/>
                  <a:pt x="212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0"/>
                  <a:pt x="213" y="31"/>
                  <a:pt x="214" y="31"/>
                </a:cubicBezTo>
                <a:cubicBezTo>
                  <a:pt x="216" y="35"/>
                  <a:pt x="218" y="38"/>
                  <a:pt x="220" y="41"/>
                </a:cubicBezTo>
                <a:cubicBezTo>
                  <a:pt x="221" y="42"/>
                  <a:pt x="220" y="43"/>
                  <a:pt x="219" y="44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44"/>
                  <a:pt x="218" y="44"/>
                  <a:pt x="217" y="43"/>
                </a:cubicBezTo>
                <a:close/>
                <a:moveTo>
                  <a:pt x="206" y="25"/>
                </a:moveTo>
                <a:cubicBezTo>
                  <a:pt x="204" y="22"/>
                  <a:pt x="202" y="19"/>
                  <a:pt x="200" y="15"/>
                </a:cubicBezTo>
                <a:cubicBezTo>
                  <a:pt x="200" y="14"/>
                  <a:pt x="200" y="13"/>
                  <a:pt x="201" y="13"/>
                </a:cubicBezTo>
                <a:cubicBezTo>
                  <a:pt x="201" y="13"/>
                  <a:pt x="201" y="13"/>
                  <a:pt x="201" y="13"/>
                </a:cubicBezTo>
                <a:cubicBezTo>
                  <a:pt x="201" y="12"/>
                  <a:pt x="203" y="13"/>
                  <a:pt x="203" y="13"/>
                </a:cubicBezTo>
                <a:cubicBezTo>
                  <a:pt x="205" y="17"/>
                  <a:pt x="207" y="20"/>
                  <a:pt x="209" y="23"/>
                </a:cubicBezTo>
                <a:cubicBezTo>
                  <a:pt x="210" y="24"/>
                  <a:pt x="209" y="25"/>
                  <a:pt x="209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6"/>
                  <a:pt x="207" y="26"/>
                  <a:pt x="206" y="25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9" y="4"/>
                  <a:pt x="8" y="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40" y="0"/>
                </a:moveTo>
                <a:cubicBezTo>
                  <a:pt x="43" y="0"/>
                  <a:pt x="47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3"/>
                  <a:pt x="52" y="4"/>
                  <a:pt x="51" y="4"/>
                </a:cubicBezTo>
                <a:cubicBezTo>
                  <a:pt x="47" y="4"/>
                  <a:pt x="43" y="4"/>
                  <a:pt x="40" y="4"/>
                </a:cubicBezTo>
                <a:cubicBezTo>
                  <a:pt x="39" y="4"/>
                  <a:pt x="38" y="3"/>
                  <a:pt x="38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close/>
                <a:moveTo>
                  <a:pt x="60" y="0"/>
                </a:moveTo>
                <a:cubicBezTo>
                  <a:pt x="64" y="0"/>
                  <a:pt x="68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3" y="4"/>
                  <a:pt x="72" y="4"/>
                </a:cubicBezTo>
                <a:cubicBezTo>
                  <a:pt x="68" y="4"/>
                  <a:pt x="64" y="4"/>
                  <a:pt x="60" y="4"/>
                </a:cubicBezTo>
                <a:cubicBezTo>
                  <a:pt x="60" y="4"/>
                  <a:pt x="59" y="3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60" y="0"/>
                  <a:pt x="60" y="0"/>
                </a:cubicBezTo>
                <a:close/>
                <a:moveTo>
                  <a:pt x="81" y="0"/>
                </a:moveTo>
                <a:cubicBezTo>
                  <a:pt x="85" y="0"/>
                  <a:pt x="89" y="0"/>
                  <a:pt x="93" y="0"/>
                </a:cubicBezTo>
                <a:cubicBezTo>
                  <a:pt x="94" y="0"/>
                  <a:pt x="95" y="1"/>
                  <a:pt x="95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3"/>
                  <a:pt x="94" y="4"/>
                  <a:pt x="93" y="4"/>
                </a:cubicBezTo>
                <a:cubicBezTo>
                  <a:pt x="89" y="4"/>
                  <a:pt x="85" y="4"/>
                  <a:pt x="81" y="4"/>
                </a:cubicBezTo>
                <a:cubicBezTo>
                  <a:pt x="81" y="4"/>
                  <a:pt x="80" y="3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1"/>
                  <a:pt x="81" y="0"/>
                  <a:pt x="81" y="0"/>
                </a:cubicBezTo>
                <a:close/>
                <a:moveTo>
                  <a:pt x="102" y="0"/>
                </a:moveTo>
                <a:cubicBezTo>
                  <a:pt x="106" y="0"/>
                  <a:pt x="110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2"/>
                  <a:pt x="116" y="2"/>
                  <a:pt x="116" y="2"/>
                </a:cubicBezTo>
                <a:cubicBezTo>
                  <a:pt x="116" y="3"/>
                  <a:pt x="115" y="4"/>
                  <a:pt x="114" y="4"/>
                </a:cubicBezTo>
                <a:cubicBezTo>
                  <a:pt x="110" y="4"/>
                  <a:pt x="106" y="4"/>
                  <a:pt x="102" y="4"/>
                </a:cubicBezTo>
                <a:cubicBezTo>
                  <a:pt x="102" y="4"/>
                  <a:pt x="101" y="3"/>
                  <a:pt x="101" y="2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1"/>
                  <a:pt x="102" y="0"/>
                  <a:pt x="102" y="0"/>
                </a:cubicBezTo>
                <a:close/>
                <a:moveTo>
                  <a:pt x="123" y="0"/>
                </a:moveTo>
                <a:cubicBezTo>
                  <a:pt x="127" y="0"/>
                  <a:pt x="131" y="0"/>
                  <a:pt x="135" y="0"/>
                </a:cubicBezTo>
                <a:cubicBezTo>
                  <a:pt x="136" y="0"/>
                  <a:pt x="137" y="1"/>
                  <a:pt x="137" y="2"/>
                </a:cubicBezTo>
                <a:cubicBezTo>
                  <a:pt x="137" y="2"/>
                  <a:pt x="137" y="2"/>
                  <a:pt x="137" y="2"/>
                </a:cubicBezTo>
                <a:cubicBezTo>
                  <a:pt x="137" y="3"/>
                  <a:pt x="136" y="4"/>
                  <a:pt x="135" y="4"/>
                </a:cubicBezTo>
                <a:cubicBezTo>
                  <a:pt x="131" y="4"/>
                  <a:pt x="127" y="4"/>
                  <a:pt x="123" y="4"/>
                </a:cubicBezTo>
                <a:cubicBezTo>
                  <a:pt x="123" y="4"/>
                  <a:pt x="122" y="3"/>
                  <a:pt x="122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2" y="1"/>
                  <a:pt x="123" y="0"/>
                  <a:pt x="123" y="0"/>
                </a:cubicBezTo>
                <a:close/>
                <a:moveTo>
                  <a:pt x="144" y="0"/>
                </a:moveTo>
                <a:cubicBezTo>
                  <a:pt x="148" y="0"/>
                  <a:pt x="152" y="0"/>
                  <a:pt x="156" y="0"/>
                </a:cubicBezTo>
                <a:cubicBezTo>
                  <a:pt x="157" y="0"/>
                  <a:pt x="158" y="1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3"/>
                  <a:pt x="157" y="4"/>
                  <a:pt x="156" y="4"/>
                </a:cubicBezTo>
                <a:cubicBezTo>
                  <a:pt x="152" y="4"/>
                  <a:pt x="148" y="4"/>
                  <a:pt x="144" y="4"/>
                </a:cubicBezTo>
                <a:cubicBezTo>
                  <a:pt x="144" y="4"/>
                  <a:pt x="143" y="3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1"/>
                  <a:pt x="144" y="0"/>
                  <a:pt x="144" y="0"/>
                </a:cubicBezTo>
                <a:close/>
                <a:moveTo>
                  <a:pt x="165" y="0"/>
                </a:moveTo>
                <a:cubicBezTo>
                  <a:pt x="169" y="0"/>
                  <a:pt x="173" y="0"/>
                  <a:pt x="177" y="0"/>
                </a:cubicBezTo>
                <a:cubicBezTo>
                  <a:pt x="178" y="0"/>
                  <a:pt x="179" y="1"/>
                  <a:pt x="179" y="2"/>
                </a:cubicBezTo>
                <a:cubicBezTo>
                  <a:pt x="179" y="2"/>
                  <a:pt x="179" y="2"/>
                  <a:pt x="179" y="2"/>
                </a:cubicBezTo>
                <a:cubicBezTo>
                  <a:pt x="179" y="3"/>
                  <a:pt x="178" y="4"/>
                  <a:pt x="177" y="4"/>
                </a:cubicBezTo>
                <a:cubicBezTo>
                  <a:pt x="173" y="4"/>
                  <a:pt x="169" y="4"/>
                  <a:pt x="165" y="4"/>
                </a:cubicBezTo>
                <a:cubicBezTo>
                  <a:pt x="165" y="4"/>
                  <a:pt x="164" y="3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1"/>
                  <a:pt x="165" y="0"/>
                  <a:pt x="165" y="0"/>
                </a:cubicBezTo>
                <a:close/>
              </a:path>
            </a:pathLst>
          </a:custGeom>
          <a:solidFill>
            <a:srgbClr val="7579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Freeform 34"/>
          <p:cNvSpPr>
            <a:spLocks/>
          </p:cNvSpPr>
          <p:nvPr/>
        </p:nvSpPr>
        <p:spPr bwMode="auto">
          <a:xfrm>
            <a:off x="5766027" y="3738565"/>
            <a:ext cx="1736725" cy="955675"/>
          </a:xfrm>
          <a:custGeom>
            <a:avLst/>
            <a:gdLst>
              <a:gd name="T0" fmla="*/ 0 w 1094"/>
              <a:gd name="T1" fmla="*/ 0 h 602"/>
              <a:gd name="T2" fmla="*/ 911 w 1094"/>
              <a:gd name="T3" fmla="*/ 0 h 602"/>
              <a:gd name="T4" fmla="*/ 1094 w 1094"/>
              <a:gd name="T5" fmla="*/ 304 h 602"/>
              <a:gd name="T6" fmla="*/ 911 w 1094"/>
              <a:gd name="T7" fmla="*/ 602 h 602"/>
              <a:gd name="T8" fmla="*/ 0 w 1094"/>
              <a:gd name="T9" fmla="*/ 602 h 602"/>
              <a:gd name="T10" fmla="*/ 0 w 1094"/>
              <a:gd name="T11" fmla="*/ 0 h 602"/>
              <a:gd name="T12" fmla="*/ 0 w 1094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602">
                <a:moveTo>
                  <a:pt x="0" y="0"/>
                </a:moveTo>
                <a:lnTo>
                  <a:pt x="911" y="0"/>
                </a:lnTo>
                <a:lnTo>
                  <a:pt x="1094" y="304"/>
                </a:lnTo>
                <a:lnTo>
                  <a:pt x="911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35"/>
          <p:cNvSpPr>
            <a:spLocks/>
          </p:cNvSpPr>
          <p:nvPr/>
        </p:nvSpPr>
        <p:spPr bwMode="auto">
          <a:xfrm>
            <a:off x="5766027" y="5368927"/>
            <a:ext cx="1736725" cy="946150"/>
          </a:xfrm>
          <a:custGeom>
            <a:avLst/>
            <a:gdLst>
              <a:gd name="T0" fmla="*/ 0 w 1094"/>
              <a:gd name="T1" fmla="*/ 0 h 596"/>
              <a:gd name="T2" fmla="*/ 911 w 1094"/>
              <a:gd name="T3" fmla="*/ 0 h 596"/>
              <a:gd name="T4" fmla="*/ 1094 w 1094"/>
              <a:gd name="T5" fmla="*/ 298 h 596"/>
              <a:gd name="T6" fmla="*/ 911 w 1094"/>
              <a:gd name="T7" fmla="*/ 596 h 596"/>
              <a:gd name="T8" fmla="*/ 0 w 1094"/>
              <a:gd name="T9" fmla="*/ 596 h 596"/>
              <a:gd name="T10" fmla="*/ 0 w 1094"/>
              <a:gd name="T11" fmla="*/ 0 h 596"/>
              <a:gd name="T12" fmla="*/ 0 w 1094"/>
              <a:gd name="T13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596">
                <a:moveTo>
                  <a:pt x="0" y="0"/>
                </a:moveTo>
                <a:lnTo>
                  <a:pt x="911" y="0"/>
                </a:lnTo>
                <a:lnTo>
                  <a:pt x="1094" y="298"/>
                </a:lnTo>
                <a:lnTo>
                  <a:pt x="911" y="596"/>
                </a:lnTo>
                <a:lnTo>
                  <a:pt x="0" y="59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36"/>
          <p:cNvSpPr>
            <a:spLocks/>
          </p:cNvSpPr>
          <p:nvPr/>
        </p:nvSpPr>
        <p:spPr bwMode="auto">
          <a:xfrm>
            <a:off x="5458052" y="3638552"/>
            <a:ext cx="1954212" cy="957263"/>
          </a:xfrm>
          <a:custGeom>
            <a:avLst/>
            <a:gdLst>
              <a:gd name="T0" fmla="*/ 0 w 1231"/>
              <a:gd name="T1" fmla="*/ 0 h 603"/>
              <a:gd name="T2" fmla="*/ 1047 w 1231"/>
              <a:gd name="T3" fmla="*/ 0 h 603"/>
              <a:gd name="T4" fmla="*/ 1231 w 1231"/>
              <a:gd name="T5" fmla="*/ 299 h 603"/>
              <a:gd name="T6" fmla="*/ 1047 w 1231"/>
              <a:gd name="T7" fmla="*/ 603 h 603"/>
              <a:gd name="T8" fmla="*/ 0 w 1231"/>
              <a:gd name="T9" fmla="*/ 603 h 603"/>
              <a:gd name="T10" fmla="*/ 0 w 1231"/>
              <a:gd name="T11" fmla="*/ 0 h 603"/>
              <a:gd name="T12" fmla="*/ 0 w 1231"/>
              <a:gd name="T13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603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3"/>
                </a:lnTo>
                <a:lnTo>
                  <a:pt x="0" y="60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Freeform 37"/>
          <p:cNvSpPr>
            <a:spLocks/>
          </p:cNvSpPr>
          <p:nvPr/>
        </p:nvSpPr>
        <p:spPr bwMode="auto">
          <a:xfrm>
            <a:off x="5458052" y="5260977"/>
            <a:ext cx="1954212" cy="955675"/>
          </a:xfrm>
          <a:custGeom>
            <a:avLst/>
            <a:gdLst>
              <a:gd name="T0" fmla="*/ 0 w 1231"/>
              <a:gd name="T1" fmla="*/ 0 h 602"/>
              <a:gd name="T2" fmla="*/ 1047 w 1231"/>
              <a:gd name="T3" fmla="*/ 0 h 602"/>
              <a:gd name="T4" fmla="*/ 1231 w 1231"/>
              <a:gd name="T5" fmla="*/ 303 h 602"/>
              <a:gd name="T6" fmla="*/ 1047 w 1231"/>
              <a:gd name="T7" fmla="*/ 602 h 602"/>
              <a:gd name="T8" fmla="*/ 0 w 1231"/>
              <a:gd name="T9" fmla="*/ 602 h 602"/>
              <a:gd name="T10" fmla="*/ 0 w 1231"/>
              <a:gd name="T11" fmla="*/ 0 h 602"/>
              <a:gd name="T12" fmla="*/ 0 w 123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303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A1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38"/>
          <p:cNvSpPr>
            <a:spLocks noEditPoints="1"/>
          </p:cNvSpPr>
          <p:nvPr/>
        </p:nvSpPr>
        <p:spPr bwMode="auto">
          <a:xfrm>
            <a:off x="5458052" y="4171952"/>
            <a:ext cx="1836737" cy="365125"/>
          </a:xfrm>
          <a:custGeom>
            <a:avLst/>
            <a:gdLst>
              <a:gd name="T0" fmla="*/ 30 w 221"/>
              <a:gd name="T1" fmla="*/ 44 h 44"/>
              <a:gd name="T2" fmla="*/ 32 w 221"/>
              <a:gd name="T3" fmla="*/ 42 h 44"/>
              <a:gd name="T4" fmla="*/ 19 w 221"/>
              <a:gd name="T5" fmla="*/ 40 h 44"/>
              <a:gd name="T6" fmla="*/ 17 w 221"/>
              <a:gd name="T7" fmla="*/ 42 h 44"/>
              <a:gd name="T8" fmla="*/ 196 w 221"/>
              <a:gd name="T9" fmla="*/ 43 h 44"/>
              <a:gd name="T10" fmla="*/ 198 w 221"/>
              <a:gd name="T11" fmla="*/ 36 h 44"/>
              <a:gd name="T12" fmla="*/ 195 w 221"/>
              <a:gd name="T13" fmla="*/ 37 h 44"/>
              <a:gd name="T14" fmla="*/ 186 w 221"/>
              <a:gd name="T15" fmla="*/ 40 h 44"/>
              <a:gd name="T16" fmla="*/ 185 w 221"/>
              <a:gd name="T17" fmla="*/ 42 h 44"/>
              <a:gd name="T18" fmla="*/ 194 w 221"/>
              <a:gd name="T19" fmla="*/ 44 h 44"/>
              <a:gd name="T20" fmla="*/ 217 w 221"/>
              <a:gd name="T21" fmla="*/ 1 h 44"/>
              <a:gd name="T22" fmla="*/ 212 w 221"/>
              <a:gd name="T23" fmla="*/ 13 h 44"/>
              <a:gd name="T24" fmla="*/ 214 w 221"/>
              <a:gd name="T25" fmla="*/ 13 h 44"/>
              <a:gd name="T26" fmla="*/ 219 w 221"/>
              <a:gd name="T27" fmla="*/ 0 h 44"/>
              <a:gd name="T28" fmla="*/ 217 w 221"/>
              <a:gd name="T29" fmla="*/ 1 h 44"/>
              <a:gd name="T30" fmla="*/ 200 w 221"/>
              <a:gd name="T31" fmla="*/ 29 h 44"/>
              <a:gd name="T32" fmla="*/ 201 w 221"/>
              <a:gd name="T33" fmla="*/ 31 h 44"/>
              <a:gd name="T34" fmla="*/ 209 w 221"/>
              <a:gd name="T35" fmla="*/ 20 h 44"/>
              <a:gd name="T36" fmla="*/ 209 w 221"/>
              <a:gd name="T37" fmla="*/ 18 h 44"/>
              <a:gd name="T38" fmla="*/ 0 w 221"/>
              <a:gd name="T39" fmla="*/ 40 h 44"/>
              <a:gd name="T40" fmla="*/ 8 w 221"/>
              <a:gd name="T41" fmla="*/ 44 h 44"/>
              <a:gd name="T42" fmla="*/ 10 w 221"/>
              <a:gd name="T43" fmla="*/ 42 h 44"/>
              <a:gd name="T44" fmla="*/ 0 w 221"/>
              <a:gd name="T45" fmla="*/ 40 h 44"/>
              <a:gd name="T46" fmla="*/ 51 w 221"/>
              <a:gd name="T47" fmla="*/ 44 h 44"/>
              <a:gd name="T48" fmla="*/ 53 w 221"/>
              <a:gd name="T49" fmla="*/ 42 h 44"/>
              <a:gd name="T50" fmla="*/ 40 w 221"/>
              <a:gd name="T51" fmla="*/ 40 h 44"/>
              <a:gd name="T52" fmla="*/ 38 w 221"/>
              <a:gd name="T53" fmla="*/ 42 h 44"/>
              <a:gd name="T54" fmla="*/ 60 w 221"/>
              <a:gd name="T55" fmla="*/ 44 h 44"/>
              <a:gd name="T56" fmla="*/ 74 w 221"/>
              <a:gd name="T57" fmla="*/ 42 h 44"/>
              <a:gd name="T58" fmla="*/ 72 w 221"/>
              <a:gd name="T59" fmla="*/ 40 h 44"/>
              <a:gd name="T60" fmla="*/ 59 w 221"/>
              <a:gd name="T61" fmla="*/ 42 h 44"/>
              <a:gd name="T62" fmla="*/ 60 w 221"/>
              <a:gd name="T63" fmla="*/ 44 h 44"/>
              <a:gd name="T64" fmla="*/ 93 w 221"/>
              <a:gd name="T65" fmla="*/ 44 h 44"/>
              <a:gd name="T66" fmla="*/ 95 w 221"/>
              <a:gd name="T67" fmla="*/ 42 h 44"/>
              <a:gd name="T68" fmla="*/ 81 w 221"/>
              <a:gd name="T69" fmla="*/ 40 h 44"/>
              <a:gd name="T70" fmla="*/ 80 w 221"/>
              <a:gd name="T71" fmla="*/ 42 h 44"/>
              <a:gd name="T72" fmla="*/ 102 w 221"/>
              <a:gd name="T73" fmla="*/ 44 h 44"/>
              <a:gd name="T74" fmla="*/ 116 w 221"/>
              <a:gd name="T75" fmla="*/ 42 h 44"/>
              <a:gd name="T76" fmla="*/ 114 w 221"/>
              <a:gd name="T77" fmla="*/ 40 h 44"/>
              <a:gd name="T78" fmla="*/ 101 w 221"/>
              <a:gd name="T79" fmla="*/ 42 h 44"/>
              <a:gd name="T80" fmla="*/ 102 w 221"/>
              <a:gd name="T81" fmla="*/ 44 h 44"/>
              <a:gd name="T82" fmla="*/ 135 w 221"/>
              <a:gd name="T83" fmla="*/ 44 h 44"/>
              <a:gd name="T84" fmla="*/ 137 w 221"/>
              <a:gd name="T85" fmla="*/ 42 h 44"/>
              <a:gd name="T86" fmla="*/ 123 w 221"/>
              <a:gd name="T87" fmla="*/ 40 h 44"/>
              <a:gd name="T88" fmla="*/ 122 w 221"/>
              <a:gd name="T89" fmla="*/ 42 h 44"/>
              <a:gd name="T90" fmla="*/ 144 w 221"/>
              <a:gd name="T91" fmla="*/ 44 h 44"/>
              <a:gd name="T92" fmla="*/ 158 w 221"/>
              <a:gd name="T93" fmla="*/ 42 h 44"/>
              <a:gd name="T94" fmla="*/ 156 w 221"/>
              <a:gd name="T95" fmla="*/ 40 h 44"/>
              <a:gd name="T96" fmla="*/ 143 w 221"/>
              <a:gd name="T97" fmla="*/ 42 h 44"/>
              <a:gd name="T98" fmla="*/ 144 w 221"/>
              <a:gd name="T99" fmla="*/ 44 h 44"/>
              <a:gd name="T100" fmla="*/ 177 w 221"/>
              <a:gd name="T101" fmla="*/ 44 h 44"/>
              <a:gd name="T102" fmla="*/ 179 w 221"/>
              <a:gd name="T103" fmla="*/ 42 h 44"/>
              <a:gd name="T104" fmla="*/ 165 w 221"/>
              <a:gd name="T105" fmla="*/ 40 h 44"/>
              <a:gd name="T106" fmla="*/ 164 w 221"/>
              <a:gd name="T107" fmla="*/ 4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" h="44">
                <a:moveTo>
                  <a:pt x="19" y="44"/>
                </a:moveTo>
                <a:cubicBezTo>
                  <a:pt x="22" y="44"/>
                  <a:pt x="26" y="44"/>
                  <a:pt x="30" y="44"/>
                </a:cubicBezTo>
                <a:cubicBezTo>
                  <a:pt x="31" y="44"/>
                  <a:pt x="32" y="43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1"/>
                  <a:pt x="31" y="40"/>
                  <a:pt x="30" y="40"/>
                </a:cubicBezTo>
                <a:cubicBezTo>
                  <a:pt x="26" y="40"/>
                  <a:pt x="22" y="40"/>
                  <a:pt x="19" y="40"/>
                </a:cubicBezTo>
                <a:cubicBezTo>
                  <a:pt x="18" y="40"/>
                  <a:pt x="17" y="41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3"/>
                  <a:pt x="18" y="44"/>
                  <a:pt x="19" y="44"/>
                </a:cubicBezTo>
                <a:close/>
                <a:moveTo>
                  <a:pt x="196" y="43"/>
                </a:moveTo>
                <a:cubicBezTo>
                  <a:pt x="196" y="41"/>
                  <a:pt x="197" y="40"/>
                  <a:pt x="198" y="38"/>
                </a:cubicBezTo>
                <a:cubicBezTo>
                  <a:pt x="199" y="38"/>
                  <a:pt x="198" y="37"/>
                  <a:pt x="198" y="36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197" y="36"/>
                  <a:pt x="196" y="36"/>
                  <a:pt x="195" y="37"/>
                </a:cubicBezTo>
                <a:cubicBezTo>
                  <a:pt x="195" y="38"/>
                  <a:pt x="194" y="39"/>
                  <a:pt x="193" y="40"/>
                </a:cubicBezTo>
                <a:cubicBezTo>
                  <a:pt x="190" y="40"/>
                  <a:pt x="190" y="40"/>
                  <a:pt x="186" y="40"/>
                </a:cubicBezTo>
                <a:cubicBezTo>
                  <a:pt x="186" y="40"/>
                  <a:pt x="185" y="41"/>
                  <a:pt x="185" y="42"/>
                </a:cubicBezTo>
                <a:cubicBezTo>
                  <a:pt x="185" y="42"/>
                  <a:pt x="185" y="42"/>
                  <a:pt x="185" y="42"/>
                </a:cubicBezTo>
                <a:cubicBezTo>
                  <a:pt x="185" y="43"/>
                  <a:pt x="186" y="44"/>
                  <a:pt x="186" y="44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5" y="44"/>
                  <a:pt x="195" y="43"/>
                  <a:pt x="196" y="43"/>
                </a:cubicBezTo>
                <a:close/>
                <a:moveTo>
                  <a:pt x="217" y="1"/>
                </a:moveTo>
                <a:cubicBezTo>
                  <a:pt x="215" y="4"/>
                  <a:pt x="213" y="7"/>
                  <a:pt x="211" y="11"/>
                </a:cubicBezTo>
                <a:cubicBezTo>
                  <a:pt x="211" y="12"/>
                  <a:pt x="211" y="13"/>
                  <a:pt x="212" y="13"/>
                </a:cubicBezTo>
                <a:cubicBezTo>
                  <a:pt x="212" y="13"/>
                  <a:pt x="212" y="13"/>
                  <a:pt x="212" y="13"/>
                </a:cubicBezTo>
                <a:cubicBezTo>
                  <a:pt x="212" y="14"/>
                  <a:pt x="213" y="13"/>
                  <a:pt x="214" y="13"/>
                </a:cubicBezTo>
                <a:cubicBezTo>
                  <a:pt x="216" y="9"/>
                  <a:pt x="218" y="6"/>
                  <a:pt x="220" y="3"/>
                </a:cubicBezTo>
                <a:cubicBezTo>
                  <a:pt x="221" y="2"/>
                  <a:pt x="220" y="1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19" y="0"/>
                  <a:pt x="218" y="0"/>
                  <a:pt x="217" y="1"/>
                </a:cubicBezTo>
                <a:close/>
                <a:moveTo>
                  <a:pt x="206" y="19"/>
                </a:moveTo>
                <a:cubicBezTo>
                  <a:pt x="204" y="22"/>
                  <a:pt x="202" y="25"/>
                  <a:pt x="200" y="29"/>
                </a:cubicBezTo>
                <a:cubicBezTo>
                  <a:pt x="200" y="29"/>
                  <a:pt x="200" y="31"/>
                  <a:pt x="201" y="31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201" y="31"/>
                  <a:pt x="203" y="31"/>
                  <a:pt x="203" y="30"/>
                </a:cubicBezTo>
                <a:cubicBezTo>
                  <a:pt x="205" y="27"/>
                  <a:pt x="207" y="24"/>
                  <a:pt x="209" y="20"/>
                </a:cubicBezTo>
                <a:cubicBezTo>
                  <a:pt x="210" y="20"/>
                  <a:pt x="209" y="19"/>
                  <a:pt x="209" y="18"/>
                </a:cubicBezTo>
                <a:cubicBezTo>
                  <a:pt x="209" y="18"/>
                  <a:pt x="209" y="18"/>
                  <a:pt x="209" y="18"/>
                </a:cubicBezTo>
                <a:cubicBezTo>
                  <a:pt x="208" y="18"/>
                  <a:pt x="207" y="18"/>
                  <a:pt x="206" y="19"/>
                </a:cubicBezTo>
                <a:close/>
                <a:moveTo>
                  <a:pt x="0" y="40"/>
                </a:moveTo>
                <a:cubicBezTo>
                  <a:pt x="0" y="44"/>
                  <a:pt x="0" y="44"/>
                  <a:pt x="0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9" y="44"/>
                  <a:pt x="10" y="43"/>
                  <a:pt x="1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1"/>
                  <a:pt x="9" y="40"/>
                  <a:pt x="8" y="40"/>
                </a:cubicBezTo>
                <a:cubicBezTo>
                  <a:pt x="0" y="40"/>
                  <a:pt x="0" y="40"/>
                  <a:pt x="0" y="40"/>
                </a:cubicBezTo>
                <a:close/>
                <a:moveTo>
                  <a:pt x="40" y="44"/>
                </a:moveTo>
                <a:cubicBezTo>
                  <a:pt x="43" y="44"/>
                  <a:pt x="47" y="44"/>
                  <a:pt x="51" y="44"/>
                </a:cubicBezTo>
                <a:cubicBezTo>
                  <a:pt x="52" y="44"/>
                  <a:pt x="53" y="43"/>
                  <a:pt x="53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41"/>
                  <a:pt x="52" y="40"/>
                  <a:pt x="51" y="40"/>
                </a:cubicBezTo>
                <a:cubicBezTo>
                  <a:pt x="47" y="40"/>
                  <a:pt x="43" y="40"/>
                  <a:pt x="40" y="40"/>
                </a:cubicBezTo>
                <a:cubicBezTo>
                  <a:pt x="39" y="40"/>
                  <a:pt x="38" y="41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3"/>
                  <a:pt x="39" y="44"/>
                  <a:pt x="40" y="44"/>
                </a:cubicBezTo>
                <a:close/>
                <a:moveTo>
                  <a:pt x="60" y="44"/>
                </a:moveTo>
                <a:cubicBezTo>
                  <a:pt x="64" y="44"/>
                  <a:pt x="68" y="44"/>
                  <a:pt x="72" y="44"/>
                </a:cubicBezTo>
                <a:cubicBezTo>
                  <a:pt x="73" y="44"/>
                  <a:pt x="74" y="43"/>
                  <a:pt x="74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3" y="40"/>
                  <a:pt x="72" y="40"/>
                </a:cubicBezTo>
                <a:cubicBezTo>
                  <a:pt x="68" y="40"/>
                  <a:pt x="64" y="40"/>
                  <a:pt x="60" y="40"/>
                </a:cubicBezTo>
                <a:cubicBezTo>
                  <a:pt x="60" y="40"/>
                  <a:pt x="59" y="41"/>
                  <a:pt x="59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3"/>
                  <a:pt x="60" y="44"/>
                  <a:pt x="60" y="44"/>
                </a:cubicBezTo>
                <a:close/>
                <a:moveTo>
                  <a:pt x="81" y="44"/>
                </a:moveTo>
                <a:cubicBezTo>
                  <a:pt x="85" y="44"/>
                  <a:pt x="89" y="44"/>
                  <a:pt x="93" y="44"/>
                </a:cubicBezTo>
                <a:cubicBezTo>
                  <a:pt x="94" y="44"/>
                  <a:pt x="95" y="43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1"/>
                  <a:pt x="94" y="40"/>
                  <a:pt x="93" y="40"/>
                </a:cubicBezTo>
                <a:cubicBezTo>
                  <a:pt x="89" y="40"/>
                  <a:pt x="85" y="40"/>
                  <a:pt x="81" y="40"/>
                </a:cubicBezTo>
                <a:cubicBezTo>
                  <a:pt x="81" y="40"/>
                  <a:pt x="80" y="41"/>
                  <a:pt x="80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0" y="43"/>
                  <a:pt x="81" y="44"/>
                  <a:pt x="81" y="44"/>
                </a:cubicBezTo>
                <a:close/>
                <a:moveTo>
                  <a:pt x="102" y="44"/>
                </a:moveTo>
                <a:cubicBezTo>
                  <a:pt x="106" y="44"/>
                  <a:pt x="110" y="44"/>
                  <a:pt x="114" y="44"/>
                </a:cubicBezTo>
                <a:cubicBezTo>
                  <a:pt x="115" y="44"/>
                  <a:pt x="116" y="43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1"/>
                  <a:pt x="115" y="40"/>
                  <a:pt x="114" y="40"/>
                </a:cubicBezTo>
                <a:cubicBezTo>
                  <a:pt x="110" y="40"/>
                  <a:pt x="106" y="40"/>
                  <a:pt x="102" y="40"/>
                </a:cubicBezTo>
                <a:cubicBezTo>
                  <a:pt x="102" y="40"/>
                  <a:pt x="101" y="41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3"/>
                  <a:pt x="102" y="44"/>
                  <a:pt x="102" y="44"/>
                </a:cubicBezTo>
                <a:close/>
                <a:moveTo>
                  <a:pt x="123" y="44"/>
                </a:moveTo>
                <a:cubicBezTo>
                  <a:pt x="127" y="44"/>
                  <a:pt x="131" y="44"/>
                  <a:pt x="135" y="44"/>
                </a:cubicBezTo>
                <a:cubicBezTo>
                  <a:pt x="136" y="44"/>
                  <a:pt x="137" y="43"/>
                  <a:pt x="137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41"/>
                  <a:pt x="136" y="40"/>
                  <a:pt x="135" y="40"/>
                </a:cubicBezTo>
                <a:cubicBezTo>
                  <a:pt x="131" y="40"/>
                  <a:pt x="127" y="40"/>
                  <a:pt x="123" y="40"/>
                </a:cubicBezTo>
                <a:cubicBezTo>
                  <a:pt x="123" y="40"/>
                  <a:pt x="122" y="41"/>
                  <a:pt x="122" y="42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3"/>
                  <a:pt x="123" y="44"/>
                  <a:pt x="123" y="44"/>
                </a:cubicBezTo>
                <a:close/>
                <a:moveTo>
                  <a:pt x="144" y="44"/>
                </a:moveTo>
                <a:cubicBezTo>
                  <a:pt x="148" y="44"/>
                  <a:pt x="152" y="44"/>
                  <a:pt x="156" y="44"/>
                </a:cubicBezTo>
                <a:cubicBezTo>
                  <a:pt x="157" y="44"/>
                  <a:pt x="158" y="43"/>
                  <a:pt x="158" y="42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7" y="40"/>
                  <a:pt x="156" y="40"/>
                </a:cubicBezTo>
                <a:cubicBezTo>
                  <a:pt x="152" y="40"/>
                  <a:pt x="148" y="40"/>
                  <a:pt x="144" y="40"/>
                </a:cubicBezTo>
                <a:cubicBezTo>
                  <a:pt x="144" y="40"/>
                  <a:pt x="143" y="41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3" y="43"/>
                  <a:pt x="144" y="44"/>
                  <a:pt x="144" y="44"/>
                </a:cubicBezTo>
                <a:close/>
                <a:moveTo>
                  <a:pt x="165" y="44"/>
                </a:moveTo>
                <a:cubicBezTo>
                  <a:pt x="169" y="44"/>
                  <a:pt x="173" y="44"/>
                  <a:pt x="177" y="44"/>
                </a:cubicBezTo>
                <a:cubicBezTo>
                  <a:pt x="178" y="44"/>
                  <a:pt x="179" y="43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1"/>
                  <a:pt x="178" y="40"/>
                  <a:pt x="177" y="40"/>
                </a:cubicBezTo>
                <a:cubicBezTo>
                  <a:pt x="173" y="40"/>
                  <a:pt x="169" y="40"/>
                  <a:pt x="165" y="40"/>
                </a:cubicBezTo>
                <a:cubicBezTo>
                  <a:pt x="165" y="40"/>
                  <a:pt x="164" y="41"/>
                  <a:pt x="164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3"/>
                  <a:pt x="165" y="44"/>
                  <a:pt x="165" y="44"/>
                </a:cubicBezTo>
                <a:close/>
              </a:path>
            </a:pathLst>
          </a:custGeom>
          <a:solidFill>
            <a:srgbClr val="FDD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39"/>
          <p:cNvSpPr>
            <a:spLocks noEditPoints="1"/>
          </p:cNvSpPr>
          <p:nvPr/>
        </p:nvSpPr>
        <p:spPr bwMode="auto">
          <a:xfrm>
            <a:off x="5458052" y="5792790"/>
            <a:ext cx="1836737" cy="365125"/>
          </a:xfrm>
          <a:custGeom>
            <a:avLst/>
            <a:gdLst>
              <a:gd name="T0" fmla="*/ 30 w 221"/>
              <a:gd name="T1" fmla="*/ 44 h 44"/>
              <a:gd name="T2" fmla="*/ 32 w 221"/>
              <a:gd name="T3" fmla="*/ 42 h 44"/>
              <a:gd name="T4" fmla="*/ 19 w 221"/>
              <a:gd name="T5" fmla="*/ 40 h 44"/>
              <a:gd name="T6" fmla="*/ 17 w 221"/>
              <a:gd name="T7" fmla="*/ 42 h 44"/>
              <a:gd name="T8" fmla="*/ 196 w 221"/>
              <a:gd name="T9" fmla="*/ 43 h 44"/>
              <a:gd name="T10" fmla="*/ 198 w 221"/>
              <a:gd name="T11" fmla="*/ 36 h 44"/>
              <a:gd name="T12" fmla="*/ 195 w 221"/>
              <a:gd name="T13" fmla="*/ 37 h 44"/>
              <a:gd name="T14" fmla="*/ 186 w 221"/>
              <a:gd name="T15" fmla="*/ 40 h 44"/>
              <a:gd name="T16" fmla="*/ 185 w 221"/>
              <a:gd name="T17" fmla="*/ 42 h 44"/>
              <a:gd name="T18" fmla="*/ 194 w 221"/>
              <a:gd name="T19" fmla="*/ 44 h 44"/>
              <a:gd name="T20" fmla="*/ 217 w 221"/>
              <a:gd name="T21" fmla="*/ 1 h 44"/>
              <a:gd name="T22" fmla="*/ 212 w 221"/>
              <a:gd name="T23" fmla="*/ 13 h 44"/>
              <a:gd name="T24" fmla="*/ 214 w 221"/>
              <a:gd name="T25" fmla="*/ 13 h 44"/>
              <a:gd name="T26" fmla="*/ 219 w 221"/>
              <a:gd name="T27" fmla="*/ 0 h 44"/>
              <a:gd name="T28" fmla="*/ 217 w 221"/>
              <a:gd name="T29" fmla="*/ 1 h 44"/>
              <a:gd name="T30" fmla="*/ 200 w 221"/>
              <a:gd name="T31" fmla="*/ 29 h 44"/>
              <a:gd name="T32" fmla="*/ 201 w 221"/>
              <a:gd name="T33" fmla="*/ 31 h 44"/>
              <a:gd name="T34" fmla="*/ 209 w 221"/>
              <a:gd name="T35" fmla="*/ 21 h 44"/>
              <a:gd name="T36" fmla="*/ 209 w 221"/>
              <a:gd name="T37" fmla="*/ 18 h 44"/>
              <a:gd name="T38" fmla="*/ 0 w 221"/>
              <a:gd name="T39" fmla="*/ 40 h 44"/>
              <a:gd name="T40" fmla="*/ 8 w 221"/>
              <a:gd name="T41" fmla="*/ 44 h 44"/>
              <a:gd name="T42" fmla="*/ 10 w 221"/>
              <a:gd name="T43" fmla="*/ 42 h 44"/>
              <a:gd name="T44" fmla="*/ 0 w 221"/>
              <a:gd name="T45" fmla="*/ 40 h 44"/>
              <a:gd name="T46" fmla="*/ 51 w 221"/>
              <a:gd name="T47" fmla="*/ 44 h 44"/>
              <a:gd name="T48" fmla="*/ 53 w 221"/>
              <a:gd name="T49" fmla="*/ 42 h 44"/>
              <a:gd name="T50" fmla="*/ 40 w 221"/>
              <a:gd name="T51" fmla="*/ 40 h 44"/>
              <a:gd name="T52" fmla="*/ 38 w 221"/>
              <a:gd name="T53" fmla="*/ 42 h 44"/>
              <a:gd name="T54" fmla="*/ 60 w 221"/>
              <a:gd name="T55" fmla="*/ 44 h 44"/>
              <a:gd name="T56" fmla="*/ 74 w 221"/>
              <a:gd name="T57" fmla="*/ 42 h 44"/>
              <a:gd name="T58" fmla="*/ 72 w 221"/>
              <a:gd name="T59" fmla="*/ 40 h 44"/>
              <a:gd name="T60" fmla="*/ 59 w 221"/>
              <a:gd name="T61" fmla="*/ 42 h 44"/>
              <a:gd name="T62" fmla="*/ 60 w 221"/>
              <a:gd name="T63" fmla="*/ 44 h 44"/>
              <a:gd name="T64" fmla="*/ 93 w 221"/>
              <a:gd name="T65" fmla="*/ 44 h 44"/>
              <a:gd name="T66" fmla="*/ 95 w 221"/>
              <a:gd name="T67" fmla="*/ 42 h 44"/>
              <a:gd name="T68" fmla="*/ 81 w 221"/>
              <a:gd name="T69" fmla="*/ 40 h 44"/>
              <a:gd name="T70" fmla="*/ 80 w 221"/>
              <a:gd name="T71" fmla="*/ 42 h 44"/>
              <a:gd name="T72" fmla="*/ 102 w 221"/>
              <a:gd name="T73" fmla="*/ 44 h 44"/>
              <a:gd name="T74" fmla="*/ 116 w 221"/>
              <a:gd name="T75" fmla="*/ 42 h 44"/>
              <a:gd name="T76" fmla="*/ 114 w 221"/>
              <a:gd name="T77" fmla="*/ 40 h 44"/>
              <a:gd name="T78" fmla="*/ 101 w 221"/>
              <a:gd name="T79" fmla="*/ 42 h 44"/>
              <a:gd name="T80" fmla="*/ 102 w 221"/>
              <a:gd name="T81" fmla="*/ 44 h 44"/>
              <a:gd name="T82" fmla="*/ 135 w 221"/>
              <a:gd name="T83" fmla="*/ 44 h 44"/>
              <a:gd name="T84" fmla="*/ 137 w 221"/>
              <a:gd name="T85" fmla="*/ 42 h 44"/>
              <a:gd name="T86" fmla="*/ 123 w 221"/>
              <a:gd name="T87" fmla="*/ 40 h 44"/>
              <a:gd name="T88" fmla="*/ 122 w 221"/>
              <a:gd name="T89" fmla="*/ 42 h 44"/>
              <a:gd name="T90" fmla="*/ 144 w 221"/>
              <a:gd name="T91" fmla="*/ 44 h 44"/>
              <a:gd name="T92" fmla="*/ 158 w 221"/>
              <a:gd name="T93" fmla="*/ 42 h 44"/>
              <a:gd name="T94" fmla="*/ 156 w 221"/>
              <a:gd name="T95" fmla="*/ 40 h 44"/>
              <a:gd name="T96" fmla="*/ 143 w 221"/>
              <a:gd name="T97" fmla="*/ 42 h 44"/>
              <a:gd name="T98" fmla="*/ 144 w 221"/>
              <a:gd name="T99" fmla="*/ 44 h 44"/>
              <a:gd name="T100" fmla="*/ 177 w 221"/>
              <a:gd name="T101" fmla="*/ 44 h 44"/>
              <a:gd name="T102" fmla="*/ 179 w 221"/>
              <a:gd name="T103" fmla="*/ 42 h 44"/>
              <a:gd name="T104" fmla="*/ 165 w 221"/>
              <a:gd name="T105" fmla="*/ 40 h 44"/>
              <a:gd name="T106" fmla="*/ 164 w 221"/>
              <a:gd name="T107" fmla="*/ 4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" h="44">
                <a:moveTo>
                  <a:pt x="19" y="44"/>
                </a:moveTo>
                <a:cubicBezTo>
                  <a:pt x="22" y="44"/>
                  <a:pt x="26" y="44"/>
                  <a:pt x="30" y="44"/>
                </a:cubicBezTo>
                <a:cubicBezTo>
                  <a:pt x="31" y="44"/>
                  <a:pt x="32" y="43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1"/>
                  <a:pt x="31" y="40"/>
                  <a:pt x="30" y="40"/>
                </a:cubicBezTo>
                <a:cubicBezTo>
                  <a:pt x="26" y="40"/>
                  <a:pt x="22" y="40"/>
                  <a:pt x="19" y="40"/>
                </a:cubicBezTo>
                <a:cubicBezTo>
                  <a:pt x="18" y="40"/>
                  <a:pt x="17" y="41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3"/>
                  <a:pt x="18" y="44"/>
                  <a:pt x="19" y="44"/>
                </a:cubicBezTo>
                <a:close/>
                <a:moveTo>
                  <a:pt x="196" y="43"/>
                </a:moveTo>
                <a:cubicBezTo>
                  <a:pt x="196" y="41"/>
                  <a:pt x="197" y="40"/>
                  <a:pt x="198" y="39"/>
                </a:cubicBezTo>
                <a:cubicBezTo>
                  <a:pt x="199" y="38"/>
                  <a:pt x="198" y="37"/>
                  <a:pt x="198" y="36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197" y="36"/>
                  <a:pt x="196" y="36"/>
                  <a:pt x="195" y="37"/>
                </a:cubicBezTo>
                <a:cubicBezTo>
                  <a:pt x="195" y="38"/>
                  <a:pt x="194" y="39"/>
                  <a:pt x="193" y="40"/>
                </a:cubicBezTo>
                <a:cubicBezTo>
                  <a:pt x="190" y="40"/>
                  <a:pt x="190" y="40"/>
                  <a:pt x="186" y="40"/>
                </a:cubicBezTo>
                <a:cubicBezTo>
                  <a:pt x="186" y="40"/>
                  <a:pt x="185" y="41"/>
                  <a:pt x="185" y="42"/>
                </a:cubicBezTo>
                <a:cubicBezTo>
                  <a:pt x="185" y="42"/>
                  <a:pt x="185" y="42"/>
                  <a:pt x="185" y="42"/>
                </a:cubicBezTo>
                <a:cubicBezTo>
                  <a:pt x="185" y="43"/>
                  <a:pt x="186" y="44"/>
                  <a:pt x="186" y="44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5" y="44"/>
                  <a:pt x="195" y="43"/>
                  <a:pt x="196" y="43"/>
                </a:cubicBezTo>
                <a:close/>
                <a:moveTo>
                  <a:pt x="217" y="1"/>
                </a:moveTo>
                <a:cubicBezTo>
                  <a:pt x="215" y="4"/>
                  <a:pt x="213" y="8"/>
                  <a:pt x="211" y="11"/>
                </a:cubicBezTo>
                <a:cubicBezTo>
                  <a:pt x="211" y="12"/>
                  <a:pt x="211" y="13"/>
                  <a:pt x="212" y="13"/>
                </a:cubicBezTo>
                <a:cubicBezTo>
                  <a:pt x="212" y="13"/>
                  <a:pt x="212" y="13"/>
                  <a:pt x="212" y="13"/>
                </a:cubicBezTo>
                <a:cubicBezTo>
                  <a:pt x="212" y="14"/>
                  <a:pt x="213" y="14"/>
                  <a:pt x="214" y="13"/>
                </a:cubicBezTo>
                <a:cubicBezTo>
                  <a:pt x="216" y="9"/>
                  <a:pt x="218" y="6"/>
                  <a:pt x="220" y="3"/>
                </a:cubicBezTo>
                <a:cubicBezTo>
                  <a:pt x="221" y="2"/>
                  <a:pt x="220" y="1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19" y="0"/>
                  <a:pt x="218" y="0"/>
                  <a:pt x="217" y="1"/>
                </a:cubicBezTo>
                <a:close/>
                <a:moveTo>
                  <a:pt x="206" y="19"/>
                </a:moveTo>
                <a:cubicBezTo>
                  <a:pt x="204" y="22"/>
                  <a:pt x="202" y="26"/>
                  <a:pt x="200" y="29"/>
                </a:cubicBezTo>
                <a:cubicBezTo>
                  <a:pt x="200" y="30"/>
                  <a:pt x="200" y="31"/>
                  <a:pt x="201" y="31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201" y="32"/>
                  <a:pt x="203" y="31"/>
                  <a:pt x="203" y="31"/>
                </a:cubicBezTo>
                <a:cubicBezTo>
                  <a:pt x="205" y="27"/>
                  <a:pt x="207" y="24"/>
                  <a:pt x="209" y="21"/>
                </a:cubicBezTo>
                <a:cubicBezTo>
                  <a:pt x="210" y="20"/>
                  <a:pt x="209" y="19"/>
                  <a:pt x="209" y="18"/>
                </a:cubicBezTo>
                <a:cubicBezTo>
                  <a:pt x="209" y="18"/>
                  <a:pt x="209" y="18"/>
                  <a:pt x="209" y="18"/>
                </a:cubicBezTo>
                <a:cubicBezTo>
                  <a:pt x="208" y="18"/>
                  <a:pt x="207" y="18"/>
                  <a:pt x="206" y="19"/>
                </a:cubicBezTo>
                <a:close/>
                <a:moveTo>
                  <a:pt x="0" y="40"/>
                </a:moveTo>
                <a:cubicBezTo>
                  <a:pt x="0" y="44"/>
                  <a:pt x="0" y="44"/>
                  <a:pt x="0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9" y="44"/>
                  <a:pt x="10" y="43"/>
                  <a:pt x="1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1"/>
                  <a:pt x="9" y="40"/>
                  <a:pt x="8" y="40"/>
                </a:cubicBezTo>
                <a:cubicBezTo>
                  <a:pt x="0" y="40"/>
                  <a:pt x="0" y="40"/>
                  <a:pt x="0" y="40"/>
                </a:cubicBezTo>
                <a:close/>
                <a:moveTo>
                  <a:pt x="40" y="44"/>
                </a:moveTo>
                <a:cubicBezTo>
                  <a:pt x="43" y="44"/>
                  <a:pt x="47" y="44"/>
                  <a:pt x="51" y="44"/>
                </a:cubicBezTo>
                <a:cubicBezTo>
                  <a:pt x="52" y="44"/>
                  <a:pt x="53" y="43"/>
                  <a:pt x="53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41"/>
                  <a:pt x="52" y="40"/>
                  <a:pt x="51" y="40"/>
                </a:cubicBezTo>
                <a:cubicBezTo>
                  <a:pt x="47" y="40"/>
                  <a:pt x="43" y="40"/>
                  <a:pt x="40" y="40"/>
                </a:cubicBezTo>
                <a:cubicBezTo>
                  <a:pt x="39" y="40"/>
                  <a:pt x="38" y="41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3"/>
                  <a:pt x="39" y="44"/>
                  <a:pt x="40" y="44"/>
                </a:cubicBezTo>
                <a:close/>
                <a:moveTo>
                  <a:pt x="60" y="44"/>
                </a:moveTo>
                <a:cubicBezTo>
                  <a:pt x="64" y="44"/>
                  <a:pt x="68" y="44"/>
                  <a:pt x="72" y="44"/>
                </a:cubicBezTo>
                <a:cubicBezTo>
                  <a:pt x="73" y="44"/>
                  <a:pt x="74" y="43"/>
                  <a:pt x="74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3" y="40"/>
                  <a:pt x="72" y="40"/>
                </a:cubicBezTo>
                <a:cubicBezTo>
                  <a:pt x="68" y="40"/>
                  <a:pt x="64" y="40"/>
                  <a:pt x="60" y="40"/>
                </a:cubicBezTo>
                <a:cubicBezTo>
                  <a:pt x="60" y="40"/>
                  <a:pt x="59" y="41"/>
                  <a:pt x="59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3"/>
                  <a:pt x="60" y="44"/>
                  <a:pt x="60" y="44"/>
                </a:cubicBezTo>
                <a:close/>
                <a:moveTo>
                  <a:pt x="81" y="44"/>
                </a:moveTo>
                <a:cubicBezTo>
                  <a:pt x="85" y="44"/>
                  <a:pt x="89" y="44"/>
                  <a:pt x="93" y="44"/>
                </a:cubicBezTo>
                <a:cubicBezTo>
                  <a:pt x="94" y="44"/>
                  <a:pt x="95" y="43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1"/>
                  <a:pt x="94" y="40"/>
                  <a:pt x="93" y="40"/>
                </a:cubicBezTo>
                <a:cubicBezTo>
                  <a:pt x="89" y="40"/>
                  <a:pt x="85" y="40"/>
                  <a:pt x="81" y="40"/>
                </a:cubicBezTo>
                <a:cubicBezTo>
                  <a:pt x="81" y="40"/>
                  <a:pt x="80" y="41"/>
                  <a:pt x="80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0" y="43"/>
                  <a:pt x="81" y="44"/>
                  <a:pt x="81" y="44"/>
                </a:cubicBezTo>
                <a:close/>
                <a:moveTo>
                  <a:pt x="102" y="44"/>
                </a:moveTo>
                <a:cubicBezTo>
                  <a:pt x="106" y="44"/>
                  <a:pt x="110" y="44"/>
                  <a:pt x="114" y="44"/>
                </a:cubicBezTo>
                <a:cubicBezTo>
                  <a:pt x="115" y="44"/>
                  <a:pt x="116" y="43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1"/>
                  <a:pt x="115" y="40"/>
                  <a:pt x="114" y="40"/>
                </a:cubicBezTo>
                <a:cubicBezTo>
                  <a:pt x="110" y="40"/>
                  <a:pt x="106" y="40"/>
                  <a:pt x="102" y="40"/>
                </a:cubicBezTo>
                <a:cubicBezTo>
                  <a:pt x="102" y="40"/>
                  <a:pt x="101" y="41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3"/>
                  <a:pt x="102" y="44"/>
                  <a:pt x="102" y="44"/>
                </a:cubicBezTo>
                <a:close/>
                <a:moveTo>
                  <a:pt x="123" y="44"/>
                </a:moveTo>
                <a:cubicBezTo>
                  <a:pt x="127" y="44"/>
                  <a:pt x="131" y="44"/>
                  <a:pt x="135" y="44"/>
                </a:cubicBezTo>
                <a:cubicBezTo>
                  <a:pt x="136" y="44"/>
                  <a:pt x="137" y="43"/>
                  <a:pt x="137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41"/>
                  <a:pt x="136" y="40"/>
                  <a:pt x="135" y="40"/>
                </a:cubicBezTo>
                <a:cubicBezTo>
                  <a:pt x="131" y="40"/>
                  <a:pt x="127" y="40"/>
                  <a:pt x="123" y="40"/>
                </a:cubicBezTo>
                <a:cubicBezTo>
                  <a:pt x="123" y="40"/>
                  <a:pt x="122" y="41"/>
                  <a:pt x="122" y="42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3"/>
                  <a:pt x="123" y="44"/>
                  <a:pt x="123" y="44"/>
                </a:cubicBezTo>
                <a:close/>
                <a:moveTo>
                  <a:pt x="144" y="44"/>
                </a:moveTo>
                <a:cubicBezTo>
                  <a:pt x="148" y="44"/>
                  <a:pt x="152" y="44"/>
                  <a:pt x="156" y="44"/>
                </a:cubicBezTo>
                <a:cubicBezTo>
                  <a:pt x="157" y="44"/>
                  <a:pt x="158" y="43"/>
                  <a:pt x="158" y="42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7" y="40"/>
                  <a:pt x="156" y="40"/>
                </a:cubicBezTo>
                <a:cubicBezTo>
                  <a:pt x="152" y="40"/>
                  <a:pt x="148" y="40"/>
                  <a:pt x="144" y="40"/>
                </a:cubicBezTo>
                <a:cubicBezTo>
                  <a:pt x="144" y="40"/>
                  <a:pt x="143" y="41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3" y="43"/>
                  <a:pt x="144" y="44"/>
                  <a:pt x="144" y="44"/>
                </a:cubicBezTo>
                <a:close/>
                <a:moveTo>
                  <a:pt x="165" y="44"/>
                </a:moveTo>
                <a:cubicBezTo>
                  <a:pt x="169" y="44"/>
                  <a:pt x="173" y="44"/>
                  <a:pt x="177" y="44"/>
                </a:cubicBezTo>
                <a:cubicBezTo>
                  <a:pt x="178" y="44"/>
                  <a:pt x="179" y="43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1"/>
                  <a:pt x="178" y="40"/>
                  <a:pt x="177" y="40"/>
                </a:cubicBezTo>
                <a:cubicBezTo>
                  <a:pt x="173" y="40"/>
                  <a:pt x="169" y="40"/>
                  <a:pt x="165" y="40"/>
                </a:cubicBezTo>
                <a:cubicBezTo>
                  <a:pt x="165" y="40"/>
                  <a:pt x="164" y="41"/>
                  <a:pt x="164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3"/>
                  <a:pt x="165" y="44"/>
                  <a:pt x="165" y="44"/>
                </a:cubicBezTo>
                <a:close/>
              </a:path>
            </a:pathLst>
          </a:custGeom>
          <a:solidFill>
            <a:srgbClr val="82C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40"/>
          <p:cNvSpPr>
            <a:spLocks noEditPoints="1"/>
          </p:cNvSpPr>
          <p:nvPr/>
        </p:nvSpPr>
        <p:spPr bwMode="auto">
          <a:xfrm>
            <a:off x="5458052" y="3697290"/>
            <a:ext cx="1870075" cy="431800"/>
          </a:xfrm>
          <a:custGeom>
            <a:avLst/>
            <a:gdLst>
              <a:gd name="T0" fmla="*/ 30 w 225"/>
              <a:gd name="T1" fmla="*/ 0 h 52"/>
              <a:gd name="T2" fmla="*/ 32 w 225"/>
              <a:gd name="T3" fmla="*/ 2 h 52"/>
              <a:gd name="T4" fmla="*/ 19 w 225"/>
              <a:gd name="T5" fmla="*/ 4 h 52"/>
              <a:gd name="T6" fmla="*/ 17 w 225"/>
              <a:gd name="T7" fmla="*/ 2 h 52"/>
              <a:gd name="T8" fmla="*/ 224 w 225"/>
              <a:gd name="T9" fmla="*/ 49 h 52"/>
              <a:gd name="T10" fmla="*/ 225 w 225"/>
              <a:gd name="T11" fmla="*/ 50 h 52"/>
              <a:gd name="T12" fmla="*/ 224 w 225"/>
              <a:gd name="T13" fmla="*/ 52 h 52"/>
              <a:gd name="T14" fmla="*/ 222 w 225"/>
              <a:gd name="T15" fmla="*/ 51 h 52"/>
              <a:gd name="T16" fmla="*/ 224 w 225"/>
              <a:gd name="T17" fmla="*/ 49 h 52"/>
              <a:gd name="T18" fmla="*/ 198 w 225"/>
              <a:gd name="T19" fmla="*/ 6 h 52"/>
              <a:gd name="T20" fmla="*/ 198 w 225"/>
              <a:gd name="T21" fmla="*/ 8 h 52"/>
              <a:gd name="T22" fmla="*/ 193 w 225"/>
              <a:gd name="T23" fmla="*/ 4 h 52"/>
              <a:gd name="T24" fmla="*/ 185 w 225"/>
              <a:gd name="T25" fmla="*/ 2 h 52"/>
              <a:gd name="T26" fmla="*/ 186 w 225"/>
              <a:gd name="T27" fmla="*/ 0 h 52"/>
              <a:gd name="T28" fmla="*/ 196 w 225"/>
              <a:gd name="T29" fmla="*/ 1 h 52"/>
              <a:gd name="T30" fmla="*/ 211 w 225"/>
              <a:gd name="T31" fmla="*/ 33 h 52"/>
              <a:gd name="T32" fmla="*/ 212 w 225"/>
              <a:gd name="T33" fmla="*/ 31 h 52"/>
              <a:gd name="T34" fmla="*/ 220 w 225"/>
              <a:gd name="T35" fmla="*/ 41 h 52"/>
              <a:gd name="T36" fmla="*/ 219 w 225"/>
              <a:gd name="T37" fmla="*/ 44 h 52"/>
              <a:gd name="T38" fmla="*/ 206 w 225"/>
              <a:gd name="T39" fmla="*/ 25 h 52"/>
              <a:gd name="T40" fmla="*/ 201 w 225"/>
              <a:gd name="T41" fmla="*/ 13 h 52"/>
              <a:gd name="T42" fmla="*/ 203 w 225"/>
              <a:gd name="T43" fmla="*/ 14 h 52"/>
              <a:gd name="T44" fmla="*/ 209 w 225"/>
              <a:gd name="T45" fmla="*/ 26 h 52"/>
              <a:gd name="T46" fmla="*/ 206 w 225"/>
              <a:gd name="T47" fmla="*/ 25 h 52"/>
              <a:gd name="T48" fmla="*/ 0 w 225"/>
              <a:gd name="T49" fmla="*/ 0 h 52"/>
              <a:gd name="T50" fmla="*/ 10 w 225"/>
              <a:gd name="T51" fmla="*/ 2 h 52"/>
              <a:gd name="T52" fmla="*/ 8 w 225"/>
              <a:gd name="T53" fmla="*/ 4 h 52"/>
              <a:gd name="T54" fmla="*/ 40 w 225"/>
              <a:gd name="T55" fmla="*/ 0 h 52"/>
              <a:gd name="T56" fmla="*/ 53 w 225"/>
              <a:gd name="T57" fmla="*/ 2 h 52"/>
              <a:gd name="T58" fmla="*/ 51 w 225"/>
              <a:gd name="T59" fmla="*/ 4 h 52"/>
              <a:gd name="T60" fmla="*/ 38 w 225"/>
              <a:gd name="T61" fmla="*/ 2 h 52"/>
              <a:gd name="T62" fmla="*/ 40 w 225"/>
              <a:gd name="T63" fmla="*/ 0 h 52"/>
              <a:gd name="T64" fmla="*/ 72 w 225"/>
              <a:gd name="T65" fmla="*/ 0 h 52"/>
              <a:gd name="T66" fmla="*/ 74 w 225"/>
              <a:gd name="T67" fmla="*/ 2 h 52"/>
              <a:gd name="T68" fmla="*/ 60 w 225"/>
              <a:gd name="T69" fmla="*/ 4 h 52"/>
              <a:gd name="T70" fmla="*/ 59 w 225"/>
              <a:gd name="T71" fmla="*/ 2 h 52"/>
              <a:gd name="T72" fmla="*/ 81 w 225"/>
              <a:gd name="T73" fmla="*/ 0 h 52"/>
              <a:gd name="T74" fmla="*/ 95 w 225"/>
              <a:gd name="T75" fmla="*/ 2 h 52"/>
              <a:gd name="T76" fmla="*/ 93 w 225"/>
              <a:gd name="T77" fmla="*/ 4 h 52"/>
              <a:gd name="T78" fmla="*/ 80 w 225"/>
              <a:gd name="T79" fmla="*/ 2 h 52"/>
              <a:gd name="T80" fmla="*/ 81 w 225"/>
              <a:gd name="T81" fmla="*/ 0 h 52"/>
              <a:gd name="T82" fmla="*/ 114 w 225"/>
              <a:gd name="T83" fmla="*/ 0 h 52"/>
              <a:gd name="T84" fmla="*/ 116 w 225"/>
              <a:gd name="T85" fmla="*/ 2 h 52"/>
              <a:gd name="T86" fmla="*/ 102 w 225"/>
              <a:gd name="T87" fmla="*/ 4 h 52"/>
              <a:gd name="T88" fmla="*/ 101 w 225"/>
              <a:gd name="T89" fmla="*/ 2 h 52"/>
              <a:gd name="T90" fmla="*/ 123 w 225"/>
              <a:gd name="T91" fmla="*/ 0 h 52"/>
              <a:gd name="T92" fmla="*/ 137 w 225"/>
              <a:gd name="T93" fmla="*/ 2 h 52"/>
              <a:gd name="T94" fmla="*/ 135 w 225"/>
              <a:gd name="T95" fmla="*/ 4 h 52"/>
              <a:gd name="T96" fmla="*/ 122 w 225"/>
              <a:gd name="T97" fmla="*/ 2 h 52"/>
              <a:gd name="T98" fmla="*/ 123 w 225"/>
              <a:gd name="T99" fmla="*/ 0 h 52"/>
              <a:gd name="T100" fmla="*/ 156 w 225"/>
              <a:gd name="T101" fmla="*/ 0 h 52"/>
              <a:gd name="T102" fmla="*/ 158 w 225"/>
              <a:gd name="T103" fmla="*/ 2 h 52"/>
              <a:gd name="T104" fmla="*/ 144 w 225"/>
              <a:gd name="T105" fmla="*/ 4 h 52"/>
              <a:gd name="T106" fmla="*/ 143 w 225"/>
              <a:gd name="T107" fmla="*/ 2 h 52"/>
              <a:gd name="T108" fmla="*/ 165 w 225"/>
              <a:gd name="T109" fmla="*/ 0 h 52"/>
              <a:gd name="T110" fmla="*/ 179 w 225"/>
              <a:gd name="T111" fmla="*/ 2 h 52"/>
              <a:gd name="T112" fmla="*/ 177 w 225"/>
              <a:gd name="T113" fmla="*/ 4 h 52"/>
              <a:gd name="T114" fmla="*/ 164 w 225"/>
              <a:gd name="T115" fmla="*/ 2 h 52"/>
              <a:gd name="T116" fmla="*/ 165 w 225"/>
              <a:gd name="T1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5" h="52">
                <a:moveTo>
                  <a:pt x="19" y="0"/>
                </a:moveTo>
                <a:cubicBezTo>
                  <a:pt x="22" y="0"/>
                  <a:pt x="26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3"/>
                  <a:pt x="31" y="4"/>
                  <a:pt x="30" y="4"/>
                </a:cubicBezTo>
                <a:cubicBezTo>
                  <a:pt x="26" y="4"/>
                  <a:pt x="22" y="4"/>
                  <a:pt x="19" y="4"/>
                </a:cubicBezTo>
                <a:cubicBezTo>
                  <a:pt x="18" y="4"/>
                  <a:pt x="17" y="3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lose/>
                <a:moveTo>
                  <a:pt x="224" y="49"/>
                </a:moveTo>
                <a:cubicBezTo>
                  <a:pt x="224" y="49"/>
                  <a:pt x="224" y="49"/>
                  <a:pt x="224" y="49"/>
                </a:cubicBezTo>
                <a:cubicBezTo>
                  <a:pt x="225" y="49"/>
                  <a:pt x="225" y="49"/>
                  <a:pt x="225" y="50"/>
                </a:cubicBezTo>
                <a:cubicBezTo>
                  <a:pt x="225" y="51"/>
                  <a:pt x="225" y="51"/>
                  <a:pt x="225" y="51"/>
                </a:cubicBezTo>
                <a:cubicBezTo>
                  <a:pt x="225" y="52"/>
                  <a:pt x="225" y="52"/>
                  <a:pt x="224" y="52"/>
                </a:cubicBezTo>
                <a:cubicBezTo>
                  <a:pt x="224" y="52"/>
                  <a:pt x="224" y="52"/>
                  <a:pt x="224" y="52"/>
                </a:cubicBezTo>
                <a:cubicBezTo>
                  <a:pt x="223" y="52"/>
                  <a:pt x="222" y="52"/>
                  <a:pt x="222" y="51"/>
                </a:cubicBezTo>
                <a:cubicBezTo>
                  <a:pt x="222" y="50"/>
                  <a:pt x="222" y="50"/>
                  <a:pt x="222" y="50"/>
                </a:cubicBezTo>
                <a:cubicBezTo>
                  <a:pt x="222" y="49"/>
                  <a:pt x="223" y="49"/>
                  <a:pt x="224" y="49"/>
                </a:cubicBezTo>
                <a:close/>
                <a:moveTo>
                  <a:pt x="196" y="1"/>
                </a:moveTo>
                <a:cubicBezTo>
                  <a:pt x="196" y="3"/>
                  <a:pt x="197" y="4"/>
                  <a:pt x="198" y="6"/>
                </a:cubicBezTo>
                <a:cubicBezTo>
                  <a:pt x="199" y="6"/>
                  <a:pt x="198" y="7"/>
                  <a:pt x="198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7" y="8"/>
                  <a:pt x="196" y="8"/>
                  <a:pt x="195" y="7"/>
                </a:cubicBezTo>
                <a:cubicBezTo>
                  <a:pt x="195" y="6"/>
                  <a:pt x="194" y="5"/>
                  <a:pt x="193" y="4"/>
                </a:cubicBezTo>
                <a:cubicBezTo>
                  <a:pt x="190" y="4"/>
                  <a:pt x="190" y="4"/>
                  <a:pt x="186" y="4"/>
                </a:cubicBezTo>
                <a:cubicBezTo>
                  <a:pt x="186" y="4"/>
                  <a:pt x="185" y="3"/>
                  <a:pt x="185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5" y="1"/>
                  <a:pt x="186" y="0"/>
                  <a:pt x="186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5" y="0"/>
                  <a:pt x="195" y="1"/>
                  <a:pt x="196" y="1"/>
                </a:cubicBezTo>
                <a:close/>
                <a:moveTo>
                  <a:pt x="217" y="43"/>
                </a:moveTo>
                <a:cubicBezTo>
                  <a:pt x="215" y="40"/>
                  <a:pt x="213" y="37"/>
                  <a:pt x="211" y="33"/>
                </a:cubicBezTo>
                <a:cubicBezTo>
                  <a:pt x="211" y="32"/>
                  <a:pt x="211" y="31"/>
                  <a:pt x="212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0"/>
                  <a:pt x="213" y="31"/>
                  <a:pt x="214" y="31"/>
                </a:cubicBezTo>
                <a:cubicBezTo>
                  <a:pt x="216" y="35"/>
                  <a:pt x="218" y="38"/>
                  <a:pt x="220" y="41"/>
                </a:cubicBezTo>
                <a:cubicBezTo>
                  <a:pt x="221" y="42"/>
                  <a:pt x="220" y="43"/>
                  <a:pt x="219" y="44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44"/>
                  <a:pt x="218" y="44"/>
                  <a:pt x="217" y="43"/>
                </a:cubicBezTo>
                <a:close/>
                <a:moveTo>
                  <a:pt x="206" y="25"/>
                </a:moveTo>
                <a:cubicBezTo>
                  <a:pt x="204" y="22"/>
                  <a:pt x="202" y="19"/>
                  <a:pt x="200" y="15"/>
                </a:cubicBezTo>
                <a:cubicBezTo>
                  <a:pt x="200" y="14"/>
                  <a:pt x="200" y="13"/>
                  <a:pt x="201" y="13"/>
                </a:cubicBezTo>
                <a:cubicBezTo>
                  <a:pt x="201" y="13"/>
                  <a:pt x="201" y="13"/>
                  <a:pt x="201" y="13"/>
                </a:cubicBezTo>
                <a:cubicBezTo>
                  <a:pt x="201" y="12"/>
                  <a:pt x="203" y="13"/>
                  <a:pt x="203" y="14"/>
                </a:cubicBezTo>
                <a:cubicBezTo>
                  <a:pt x="205" y="17"/>
                  <a:pt x="207" y="20"/>
                  <a:pt x="209" y="24"/>
                </a:cubicBezTo>
                <a:cubicBezTo>
                  <a:pt x="210" y="24"/>
                  <a:pt x="209" y="25"/>
                  <a:pt x="209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6"/>
                  <a:pt x="207" y="26"/>
                  <a:pt x="206" y="25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9" y="4"/>
                  <a:pt x="8" y="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40" y="0"/>
                </a:moveTo>
                <a:cubicBezTo>
                  <a:pt x="43" y="0"/>
                  <a:pt x="47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3"/>
                  <a:pt x="52" y="4"/>
                  <a:pt x="51" y="4"/>
                </a:cubicBezTo>
                <a:cubicBezTo>
                  <a:pt x="47" y="4"/>
                  <a:pt x="43" y="4"/>
                  <a:pt x="40" y="4"/>
                </a:cubicBezTo>
                <a:cubicBezTo>
                  <a:pt x="39" y="4"/>
                  <a:pt x="38" y="3"/>
                  <a:pt x="38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close/>
                <a:moveTo>
                  <a:pt x="60" y="0"/>
                </a:moveTo>
                <a:cubicBezTo>
                  <a:pt x="64" y="0"/>
                  <a:pt x="68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3" y="4"/>
                  <a:pt x="72" y="4"/>
                </a:cubicBezTo>
                <a:cubicBezTo>
                  <a:pt x="68" y="4"/>
                  <a:pt x="64" y="4"/>
                  <a:pt x="60" y="4"/>
                </a:cubicBezTo>
                <a:cubicBezTo>
                  <a:pt x="60" y="4"/>
                  <a:pt x="59" y="3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60" y="0"/>
                  <a:pt x="60" y="0"/>
                </a:cubicBezTo>
                <a:close/>
                <a:moveTo>
                  <a:pt x="81" y="0"/>
                </a:moveTo>
                <a:cubicBezTo>
                  <a:pt x="85" y="0"/>
                  <a:pt x="89" y="0"/>
                  <a:pt x="93" y="0"/>
                </a:cubicBezTo>
                <a:cubicBezTo>
                  <a:pt x="94" y="0"/>
                  <a:pt x="95" y="1"/>
                  <a:pt x="95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3"/>
                  <a:pt x="94" y="4"/>
                  <a:pt x="93" y="4"/>
                </a:cubicBezTo>
                <a:cubicBezTo>
                  <a:pt x="89" y="4"/>
                  <a:pt x="85" y="4"/>
                  <a:pt x="81" y="4"/>
                </a:cubicBezTo>
                <a:cubicBezTo>
                  <a:pt x="81" y="4"/>
                  <a:pt x="80" y="3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1"/>
                  <a:pt x="81" y="0"/>
                  <a:pt x="81" y="0"/>
                </a:cubicBezTo>
                <a:close/>
                <a:moveTo>
                  <a:pt x="102" y="0"/>
                </a:moveTo>
                <a:cubicBezTo>
                  <a:pt x="106" y="0"/>
                  <a:pt x="110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2"/>
                  <a:pt x="116" y="2"/>
                  <a:pt x="116" y="2"/>
                </a:cubicBezTo>
                <a:cubicBezTo>
                  <a:pt x="116" y="3"/>
                  <a:pt x="115" y="4"/>
                  <a:pt x="114" y="4"/>
                </a:cubicBezTo>
                <a:cubicBezTo>
                  <a:pt x="110" y="4"/>
                  <a:pt x="106" y="4"/>
                  <a:pt x="102" y="4"/>
                </a:cubicBezTo>
                <a:cubicBezTo>
                  <a:pt x="102" y="4"/>
                  <a:pt x="101" y="3"/>
                  <a:pt x="101" y="2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1"/>
                  <a:pt x="102" y="0"/>
                  <a:pt x="102" y="0"/>
                </a:cubicBezTo>
                <a:close/>
                <a:moveTo>
                  <a:pt x="123" y="0"/>
                </a:moveTo>
                <a:cubicBezTo>
                  <a:pt x="127" y="0"/>
                  <a:pt x="131" y="0"/>
                  <a:pt x="135" y="0"/>
                </a:cubicBezTo>
                <a:cubicBezTo>
                  <a:pt x="136" y="0"/>
                  <a:pt x="137" y="1"/>
                  <a:pt x="137" y="2"/>
                </a:cubicBezTo>
                <a:cubicBezTo>
                  <a:pt x="137" y="2"/>
                  <a:pt x="137" y="2"/>
                  <a:pt x="137" y="2"/>
                </a:cubicBezTo>
                <a:cubicBezTo>
                  <a:pt x="137" y="3"/>
                  <a:pt x="136" y="4"/>
                  <a:pt x="135" y="4"/>
                </a:cubicBezTo>
                <a:cubicBezTo>
                  <a:pt x="131" y="4"/>
                  <a:pt x="127" y="4"/>
                  <a:pt x="123" y="4"/>
                </a:cubicBezTo>
                <a:cubicBezTo>
                  <a:pt x="123" y="4"/>
                  <a:pt x="122" y="3"/>
                  <a:pt x="122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2" y="1"/>
                  <a:pt x="123" y="0"/>
                  <a:pt x="123" y="0"/>
                </a:cubicBezTo>
                <a:close/>
                <a:moveTo>
                  <a:pt x="144" y="0"/>
                </a:moveTo>
                <a:cubicBezTo>
                  <a:pt x="148" y="0"/>
                  <a:pt x="152" y="0"/>
                  <a:pt x="156" y="0"/>
                </a:cubicBezTo>
                <a:cubicBezTo>
                  <a:pt x="157" y="0"/>
                  <a:pt x="158" y="1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3"/>
                  <a:pt x="157" y="4"/>
                  <a:pt x="156" y="4"/>
                </a:cubicBezTo>
                <a:cubicBezTo>
                  <a:pt x="152" y="4"/>
                  <a:pt x="148" y="4"/>
                  <a:pt x="144" y="4"/>
                </a:cubicBezTo>
                <a:cubicBezTo>
                  <a:pt x="144" y="4"/>
                  <a:pt x="143" y="3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1"/>
                  <a:pt x="144" y="0"/>
                  <a:pt x="144" y="0"/>
                </a:cubicBezTo>
                <a:close/>
                <a:moveTo>
                  <a:pt x="165" y="0"/>
                </a:moveTo>
                <a:cubicBezTo>
                  <a:pt x="169" y="0"/>
                  <a:pt x="173" y="0"/>
                  <a:pt x="177" y="0"/>
                </a:cubicBezTo>
                <a:cubicBezTo>
                  <a:pt x="178" y="0"/>
                  <a:pt x="179" y="1"/>
                  <a:pt x="179" y="2"/>
                </a:cubicBezTo>
                <a:cubicBezTo>
                  <a:pt x="179" y="2"/>
                  <a:pt x="179" y="2"/>
                  <a:pt x="179" y="2"/>
                </a:cubicBezTo>
                <a:cubicBezTo>
                  <a:pt x="179" y="3"/>
                  <a:pt x="178" y="4"/>
                  <a:pt x="177" y="4"/>
                </a:cubicBezTo>
                <a:cubicBezTo>
                  <a:pt x="173" y="4"/>
                  <a:pt x="169" y="4"/>
                  <a:pt x="165" y="4"/>
                </a:cubicBezTo>
                <a:cubicBezTo>
                  <a:pt x="165" y="4"/>
                  <a:pt x="164" y="3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1"/>
                  <a:pt x="165" y="0"/>
                  <a:pt x="165" y="0"/>
                </a:cubicBezTo>
                <a:close/>
              </a:path>
            </a:pathLst>
          </a:custGeom>
          <a:solidFill>
            <a:srgbClr val="FDD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41"/>
          <p:cNvSpPr>
            <a:spLocks noEditPoints="1"/>
          </p:cNvSpPr>
          <p:nvPr/>
        </p:nvSpPr>
        <p:spPr bwMode="auto">
          <a:xfrm>
            <a:off x="5458052" y="5326065"/>
            <a:ext cx="1870075" cy="433388"/>
          </a:xfrm>
          <a:custGeom>
            <a:avLst/>
            <a:gdLst>
              <a:gd name="T0" fmla="*/ 30 w 225"/>
              <a:gd name="T1" fmla="*/ 0 h 52"/>
              <a:gd name="T2" fmla="*/ 32 w 225"/>
              <a:gd name="T3" fmla="*/ 1 h 52"/>
              <a:gd name="T4" fmla="*/ 19 w 225"/>
              <a:gd name="T5" fmla="*/ 3 h 52"/>
              <a:gd name="T6" fmla="*/ 17 w 225"/>
              <a:gd name="T7" fmla="*/ 1 h 52"/>
              <a:gd name="T8" fmla="*/ 224 w 225"/>
              <a:gd name="T9" fmla="*/ 48 h 52"/>
              <a:gd name="T10" fmla="*/ 225 w 225"/>
              <a:gd name="T11" fmla="*/ 50 h 52"/>
              <a:gd name="T12" fmla="*/ 224 w 225"/>
              <a:gd name="T13" fmla="*/ 52 h 52"/>
              <a:gd name="T14" fmla="*/ 222 w 225"/>
              <a:gd name="T15" fmla="*/ 50 h 52"/>
              <a:gd name="T16" fmla="*/ 224 w 225"/>
              <a:gd name="T17" fmla="*/ 48 h 52"/>
              <a:gd name="T18" fmla="*/ 198 w 225"/>
              <a:gd name="T19" fmla="*/ 5 h 52"/>
              <a:gd name="T20" fmla="*/ 198 w 225"/>
              <a:gd name="T21" fmla="*/ 7 h 52"/>
              <a:gd name="T22" fmla="*/ 193 w 225"/>
              <a:gd name="T23" fmla="*/ 3 h 52"/>
              <a:gd name="T24" fmla="*/ 185 w 225"/>
              <a:gd name="T25" fmla="*/ 1 h 52"/>
              <a:gd name="T26" fmla="*/ 186 w 225"/>
              <a:gd name="T27" fmla="*/ 0 h 52"/>
              <a:gd name="T28" fmla="*/ 196 w 225"/>
              <a:gd name="T29" fmla="*/ 1 h 52"/>
              <a:gd name="T30" fmla="*/ 211 w 225"/>
              <a:gd name="T31" fmla="*/ 32 h 52"/>
              <a:gd name="T32" fmla="*/ 212 w 225"/>
              <a:gd name="T33" fmla="*/ 30 h 52"/>
              <a:gd name="T34" fmla="*/ 220 w 225"/>
              <a:gd name="T35" fmla="*/ 41 h 52"/>
              <a:gd name="T36" fmla="*/ 219 w 225"/>
              <a:gd name="T37" fmla="*/ 43 h 52"/>
              <a:gd name="T38" fmla="*/ 206 w 225"/>
              <a:gd name="T39" fmla="*/ 24 h 52"/>
              <a:gd name="T40" fmla="*/ 201 w 225"/>
              <a:gd name="T41" fmla="*/ 12 h 52"/>
              <a:gd name="T42" fmla="*/ 203 w 225"/>
              <a:gd name="T43" fmla="*/ 13 h 52"/>
              <a:gd name="T44" fmla="*/ 209 w 225"/>
              <a:gd name="T45" fmla="*/ 25 h 52"/>
              <a:gd name="T46" fmla="*/ 206 w 225"/>
              <a:gd name="T47" fmla="*/ 24 h 52"/>
              <a:gd name="T48" fmla="*/ 0 w 225"/>
              <a:gd name="T49" fmla="*/ 0 h 52"/>
              <a:gd name="T50" fmla="*/ 10 w 225"/>
              <a:gd name="T51" fmla="*/ 1 h 52"/>
              <a:gd name="T52" fmla="*/ 8 w 225"/>
              <a:gd name="T53" fmla="*/ 3 h 52"/>
              <a:gd name="T54" fmla="*/ 40 w 225"/>
              <a:gd name="T55" fmla="*/ 0 h 52"/>
              <a:gd name="T56" fmla="*/ 53 w 225"/>
              <a:gd name="T57" fmla="*/ 1 h 52"/>
              <a:gd name="T58" fmla="*/ 51 w 225"/>
              <a:gd name="T59" fmla="*/ 3 h 52"/>
              <a:gd name="T60" fmla="*/ 38 w 225"/>
              <a:gd name="T61" fmla="*/ 1 h 52"/>
              <a:gd name="T62" fmla="*/ 40 w 225"/>
              <a:gd name="T63" fmla="*/ 0 h 52"/>
              <a:gd name="T64" fmla="*/ 72 w 225"/>
              <a:gd name="T65" fmla="*/ 0 h 52"/>
              <a:gd name="T66" fmla="*/ 74 w 225"/>
              <a:gd name="T67" fmla="*/ 1 h 52"/>
              <a:gd name="T68" fmla="*/ 60 w 225"/>
              <a:gd name="T69" fmla="*/ 3 h 52"/>
              <a:gd name="T70" fmla="*/ 59 w 225"/>
              <a:gd name="T71" fmla="*/ 1 h 52"/>
              <a:gd name="T72" fmla="*/ 81 w 225"/>
              <a:gd name="T73" fmla="*/ 0 h 52"/>
              <a:gd name="T74" fmla="*/ 95 w 225"/>
              <a:gd name="T75" fmla="*/ 1 h 52"/>
              <a:gd name="T76" fmla="*/ 93 w 225"/>
              <a:gd name="T77" fmla="*/ 3 h 52"/>
              <a:gd name="T78" fmla="*/ 80 w 225"/>
              <a:gd name="T79" fmla="*/ 1 h 52"/>
              <a:gd name="T80" fmla="*/ 81 w 225"/>
              <a:gd name="T81" fmla="*/ 0 h 52"/>
              <a:gd name="T82" fmla="*/ 114 w 225"/>
              <a:gd name="T83" fmla="*/ 0 h 52"/>
              <a:gd name="T84" fmla="*/ 116 w 225"/>
              <a:gd name="T85" fmla="*/ 1 h 52"/>
              <a:gd name="T86" fmla="*/ 102 w 225"/>
              <a:gd name="T87" fmla="*/ 3 h 52"/>
              <a:gd name="T88" fmla="*/ 101 w 225"/>
              <a:gd name="T89" fmla="*/ 1 h 52"/>
              <a:gd name="T90" fmla="*/ 123 w 225"/>
              <a:gd name="T91" fmla="*/ 0 h 52"/>
              <a:gd name="T92" fmla="*/ 137 w 225"/>
              <a:gd name="T93" fmla="*/ 1 h 52"/>
              <a:gd name="T94" fmla="*/ 135 w 225"/>
              <a:gd name="T95" fmla="*/ 3 h 52"/>
              <a:gd name="T96" fmla="*/ 122 w 225"/>
              <a:gd name="T97" fmla="*/ 1 h 52"/>
              <a:gd name="T98" fmla="*/ 123 w 225"/>
              <a:gd name="T99" fmla="*/ 0 h 52"/>
              <a:gd name="T100" fmla="*/ 156 w 225"/>
              <a:gd name="T101" fmla="*/ 0 h 52"/>
              <a:gd name="T102" fmla="*/ 158 w 225"/>
              <a:gd name="T103" fmla="*/ 1 h 52"/>
              <a:gd name="T104" fmla="*/ 144 w 225"/>
              <a:gd name="T105" fmla="*/ 3 h 52"/>
              <a:gd name="T106" fmla="*/ 143 w 225"/>
              <a:gd name="T107" fmla="*/ 1 h 52"/>
              <a:gd name="T108" fmla="*/ 165 w 225"/>
              <a:gd name="T109" fmla="*/ 0 h 52"/>
              <a:gd name="T110" fmla="*/ 179 w 225"/>
              <a:gd name="T111" fmla="*/ 1 h 52"/>
              <a:gd name="T112" fmla="*/ 177 w 225"/>
              <a:gd name="T113" fmla="*/ 3 h 52"/>
              <a:gd name="T114" fmla="*/ 164 w 225"/>
              <a:gd name="T115" fmla="*/ 1 h 52"/>
              <a:gd name="T116" fmla="*/ 165 w 225"/>
              <a:gd name="T1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5" h="52">
                <a:moveTo>
                  <a:pt x="19" y="0"/>
                </a:moveTo>
                <a:cubicBezTo>
                  <a:pt x="22" y="0"/>
                  <a:pt x="26" y="0"/>
                  <a:pt x="30" y="0"/>
                </a:cubicBezTo>
                <a:cubicBezTo>
                  <a:pt x="31" y="0"/>
                  <a:pt x="32" y="0"/>
                  <a:pt x="32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2"/>
                  <a:pt x="31" y="3"/>
                  <a:pt x="30" y="3"/>
                </a:cubicBezTo>
                <a:cubicBezTo>
                  <a:pt x="26" y="3"/>
                  <a:pt x="22" y="3"/>
                  <a:pt x="19" y="3"/>
                </a:cubicBezTo>
                <a:cubicBezTo>
                  <a:pt x="18" y="3"/>
                  <a:pt x="17" y="2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0"/>
                  <a:pt x="18" y="0"/>
                  <a:pt x="19" y="0"/>
                </a:cubicBezTo>
                <a:close/>
                <a:moveTo>
                  <a:pt x="224" y="48"/>
                </a:moveTo>
                <a:cubicBezTo>
                  <a:pt x="224" y="48"/>
                  <a:pt x="224" y="48"/>
                  <a:pt x="224" y="48"/>
                </a:cubicBezTo>
                <a:cubicBezTo>
                  <a:pt x="225" y="48"/>
                  <a:pt x="225" y="49"/>
                  <a:pt x="225" y="50"/>
                </a:cubicBezTo>
                <a:cubicBezTo>
                  <a:pt x="225" y="50"/>
                  <a:pt x="225" y="50"/>
                  <a:pt x="225" y="50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2"/>
                  <a:pt x="224" y="52"/>
                  <a:pt x="224" y="52"/>
                </a:cubicBezTo>
                <a:cubicBezTo>
                  <a:pt x="223" y="52"/>
                  <a:pt x="222" y="51"/>
                  <a:pt x="222" y="50"/>
                </a:cubicBezTo>
                <a:cubicBezTo>
                  <a:pt x="222" y="50"/>
                  <a:pt x="222" y="50"/>
                  <a:pt x="222" y="50"/>
                </a:cubicBezTo>
                <a:cubicBezTo>
                  <a:pt x="222" y="49"/>
                  <a:pt x="223" y="48"/>
                  <a:pt x="224" y="48"/>
                </a:cubicBezTo>
                <a:close/>
                <a:moveTo>
                  <a:pt x="196" y="1"/>
                </a:moveTo>
                <a:cubicBezTo>
                  <a:pt x="196" y="2"/>
                  <a:pt x="197" y="3"/>
                  <a:pt x="198" y="5"/>
                </a:cubicBezTo>
                <a:cubicBezTo>
                  <a:pt x="199" y="6"/>
                  <a:pt x="198" y="7"/>
                  <a:pt x="198" y="7"/>
                </a:cubicBezTo>
                <a:cubicBezTo>
                  <a:pt x="198" y="7"/>
                  <a:pt x="198" y="7"/>
                  <a:pt x="198" y="7"/>
                </a:cubicBezTo>
                <a:cubicBezTo>
                  <a:pt x="197" y="8"/>
                  <a:pt x="196" y="7"/>
                  <a:pt x="195" y="7"/>
                </a:cubicBezTo>
                <a:cubicBezTo>
                  <a:pt x="195" y="5"/>
                  <a:pt x="194" y="4"/>
                  <a:pt x="193" y="3"/>
                </a:cubicBezTo>
                <a:cubicBezTo>
                  <a:pt x="190" y="3"/>
                  <a:pt x="190" y="3"/>
                  <a:pt x="186" y="3"/>
                </a:cubicBezTo>
                <a:cubicBezTo>
                  <a:pt x="186" y="3"/>
                  <a:pt x="185" y="2"/>
                  <a:pt x="185" y="1"/>
                </a:cubicBezTo>
                <a:cubicBezTo>
                  <a:pt x="185" y="1"/>
                  <a:pt x="185" y="1"/>
                  <a:pt x="185" y="1"/>
                </a:cubicBezTo>
                <a:cubicBezTo>
                  <a:pt x="185" y="0"/>
                  <a:pt x="186" y="0"/>
                  <a:pt x="186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5" y="0"/>
                  <a:pt x="195" y="0"/>
                  <a:pt x="196" y="1"/>
                </a:cubicBezTo>
                <a:close/>
                <a:moveTo>
                  <a:pt x="217" y="42"/>
                </a:moveTo>
                <a:cubicBezTo>
                  <a:pt x="215" y="39"/>
                  <a:pt x="213" y="36"/>
                  <a:pt x="211" y="32"/>
                </a:cubicBezTo>
                <a:cubicBezTo>
                  <a:pt x="211" y="32"/>
                  <a:pt x="211" y="31"/>
                  <a:pt x="212" y="30"/>
                </a:cubicBezTo>
                <a:cubicBezTo>
                  <a:pt x="212" y="30"/>
                  <a:pt x="212" y="30"/>
                  <a:pt x="212" y="30"/>
                </a:cubicBezTo>
                <a:cubicBezTo>
                  <a:pt x="212" y="30"/>
                  <a:pt x="213" y="30"/>
                  <a:pt x="214" y="31"/>
                </a:cubicBezTo>
                <a:cubicBezTo>
                  <a:pt x="216" y="34"/>
                  <a:pt x="218" y="37"/>
                  <a:pt x="220" y="41"/>
                </a:cubicBezTo>
                <a:cubicBezTo>
                  <a:pt x="221" y="41"/>
                  <a:pt x="220" y="42"/>
                  <a:pt x="219" y="43"/>
                </a:cubicBezTo>
                <a:cubicBezTo>
                  <a:pt x="219" y="43"/>
                  <a:pt x="219" y="43"/>
                  <a:pt x="219" y="43"/>
                </a:cubicBezTo>
                <a:cubicBezTo>
                  <a:pt x="219" y="43"/>
                  <a:pt x="218" y="43"/>
                  <a:pt x="217" y="42"/>
                </a:cubicBezTo>
                <a:close/>
                <a:moveTo>
                  <a:pt x="206" y="24"/>
                </a:moveTo>
                <a:cubicBezTo>
                  <a:pt x="204" y="21"/>
                  <a:pt x="202" y="18"/>
                  <a:pt x="200" y="14"/>
                </a:cubicBezTo>
                <a:cubicBezTo>
                  <a:pt x="200" y="14"/>
                  <a:pt x="200" y="13"/>
                  <a:pt x="201" y="12"/>
                </a:cubicBezTo>
                <a:cubicBezTo>
                  <a:pt x="201" y="12"/>
                  <a:pt x="201" y="12"/>
                  <a:pt x="201" y="12"/>
                </a:cubicBezTo>
                <a:cubicBezTo>
                  <a:pt x="201" y="12"/>
                  <a:pt x="203" y="12"/>
                  <a:pt x="203" y="13"/>
                </a:cubicBezTo>
                <a:cubicBezTo>
                  <a:pt x="205" y="16"/>
                  <a:pt x="207" y="19"/>
                  <a:pt x="209" y="23"/>
                </a:cubicBezTo>
                <a:cubicBezTo>
                  <a:pt x="210" y="24"/>
                  <a:pt x="209" y="25"/>
                  <a:pt x="209" y="25"/>
                </a:cubicBezTo>
                <a:cubicBezTo>
                  <a:pt x="209" y="25"/>
                  <a:pt x="209" y="25"/>
                  <a:pt x="209" y="25"/>
                </a:cubicBezTo>
                <a:cubicBezTo>
                  <a:pt x="208" y="26"/>
                  <a:pt x="207" y="25"/>
                  <a:pt x="206" y="24"/>
                </a:cubicBezTo>
                <a:close/>
                <a:moveTo>
                  <a:pt x="0" y="3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2"/>
                  <a:pt x="9" y="3"/>
                  <a:pt x="8" y="3"/>
                </a:cubicBezTo>
                <a:cubicBezTo>
                  <a:pt x="0" y="3"/>
                  <a:pt x="0" y="3"/>
                  <a:pt x="0" y="3"/>
                </a:cubicBezTo>
                <a:close/>
                <a:moveTo>
                  <a:pt x="40" y="0"/>
                </a:moveTo>
                <a:cubicBezTo>
                  <a:pt x="43" y="0"/>
                  <a:pt x="47" y="0"/>
                  <a:pt x="51" y="0"/>
                </a:cubicBezTo>
                <a:cubicBezTo>
                  <a:pt x="52" y="0"/>
                  <a:pt x="53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2"/>
                  <a:pt x="52" y="3"/>
                  <a:pt x="51" y="3"/>
                </a:cubicBezTo>
                <a:cubicBezTo>
                  <a:pt x="47" y="3"/>
                  <a:pt x="43" y="3"/>
                  <a:pt x="40" y="3"/>
                </a:cubicBezTo>
                <a:cubicBezTo>
                  <a:pt x="39" y="3"/>
                  <a:pt x="38" y="2"/>
                  <a:pt x="38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9" y="0"/>
                  <a:pt x="40" y="0"/>
                </a:cubicBezTo>
                <a:close/>
                <a:moveTo>
                  <a:pt x="60" y="0"/>
                </a:moveTo>
                <a:cubicBezTo>
                  <a:pt x="64" y="0"/>
                  <a:pt x="68" y="0"/>
                  <a:pt x="72" y="0"/>
                </a:cubicBezTo>
                <a:cubicBezTo>
                  <a:pt x="73" y="0"/>
                  <a:pt x="74" y="0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2"/>
                  <a:pt x="73" y="3"/>
                  <a:pt x="72" y="3"/>
                </a:cubicBezTo>
                <a:cubicBezTo>
                  <a:pt x="68" y="3"/>
                  <a:pt x="64" y="3"/>
                  <a:pt x="60" y="3"/>
                </a:cubicBezTo>
                <a:cubicBezTo>
                  <a:pt x="60" y="3"/>
                  <a:pt x="59" y="2"/>
                  <a:pt x="59" y="1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0"/>
                  <a:pt x="60" y="0"/>
                  <a:pt x="60" y="0"/>
                </a:cubicBezTo>
                <a:close/>
                <a:moveTo>
                  <a:pt x="81" y="0"/>
                </a:moveTo>
                <a:cubicBezTo>
                  <a:pt x="85" y="0"/>
                  <a:pt x="89" y="0"/>
                  <a:pt x="93" y="0"/>
                </a:cubicBezTo>
                <a:cubicBezTo>
                  <a:pt x="94" y="0"/>
                  <a:pt x="95" y="0"/>
                  <a:pt x="95" y="1"/>
                </a:cubicBezTo>
                <a:cubicBezTo>
                  <a:pt x="95" y="1"/>
                  <a:pt x="95" y="1"/>
                  <a:pt x="95" y="1"/>
                </a:cubicBezTo>
                <a:cubicBezTo>
                  <a:pt x="95" y="2"/>
                  <a:pt x="94" y="3"/>
                  <a:pt x="93" y="3"/>
                </a:cubicBezTo>
                <a:cubicBezTo>
                  <a:pt x="89" y="3"/>
                  <a:pt x="85" y="3"/>
                  <a:pt x="81" y="3"/>
                </a:cubicBezTo>
                <a:cubicBezTo>
                  <a:pt x="81" y="3"/>
                  <a:pt x="80" y="2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0"/>
                  <a:pt x="81" y="0"/>
                  <a:pt x="81" y="0"/>
                </a:cubicBezTo>
                <a:close/>
                <a:moveTo>
                  <a:pt x="102" y="0"/>
                </a:moveTo>
                <a:cubicBezTo>
                  <a:pt x="106" y="0"/>
                  <a:pt x="110" y="0"/>
                  <a:pt x="114" y="0"/>
                </a:cubicBezTo>
                <a:cubicBezTo>
                  <a:pt x="115" y="0"/>
                  <a:pt x="116" y="0"/>
                  <a:pt x="116" y="1"/>
                </a:cubicBezTo>
                <a:cubicBezTo>
                  <a:pt x="116" y="1"/>
                  <a:pt x="116" y="1"/>
                  <a:pt x="116" y="1"/>
                </a:cubicBezTo>
                <a:cubicBezTo>
                  <a:pt x="116" y="2"/>
                  <a:pt x="115" y="3"/>
                  <a:pt x="114" y="3"/>
                </a:cubicBezTo>
                <a:cubicBezTo>
                  <a:pt x="110" y="3"/>
                  <a:pt x="106" y="3"/>
                  <a:pt x="102" y="3"/>
                </a:cubicBezTo>
                <a:cubicBezTo>
                  <a:pt x="102" y="3"/>
                  <a:pt x="101" y="2"/>
                  <a:pt x="101" y="1"/>
                </a:cubicBezTo>
                <a:cubicBezTo>
                  <a:pt x="101" y="1"/>
                  <a:pt x="101" y="1"/>
                  <a:pt x="101" y="1"/>
                </a:cubicBezTo>
                <a:cubicBezTo>
                  <a:pt x="101" y="0"/>
                  <a:pt x="102" y="0"/>
                  <a:pt x="102" y="0"/>
                </a:cubicBezTo>
                <a:close/>
                <a:moveTo>
                  <a:pt x="123" y="0"/>
                </a:moveTo>
                <a:cubicBezTo>
                  <a:pt x="127" y="0"/>
                  <a:pt x="131" y="0"/>
                  <a:pt x="135" y="0"/>
                </a:cubicBezTo>
                <a:cubicBezTo>
                  <a:pt x="136" y="0"/>
                  <a:pt x="137" y="0"/>
                  <a:pt x="137" y="1"/>
                </a:cubicBezTo>
                <a:cubicBezTo>
                  <a:pt x="137" y="1"/>
                  <a:pt x="137" y="1"/>
                  <a:pt x="137" y="1"/>
                </a:cubicBezTo>
                <a:cubicBezTo>
                  <a:pt x="137" y="2"/>
                  <a:pt x="136" y="3"/>
                  <a:pt x="135" y="3"/>
                </a:cubicBezTo>
                <a:cubicBezTo>
                  <a:pt x="131" y="3"/>
                  <a:pt x="127" y="3"/>
                  <a:pt x="123" y="3"/>
                </a:cubicBezTo>
                <a:cubicBezTo>
                  <a:pt x="123" y="3"/>
                  <a:pt x="122" y="2"/>
                  <a:pt x="122" y="1"/>
                </a:cubicBezTo>
                <a:cubicBezTo>
                  <a:pt x="122" y="1"/>
                  <a:pt x="122" y="1"/>
                  <a:pt x="122" y="1"/>
                </a:cubicBezTo>
                <a:cubicBezTo>
                  <a:pt x="122" y="0"/>
                  <a:pt x="123" y="0"/>
                  <a:pt x="123" y="0"/>
                </a:cubicBezTo>
                <a:close/>
                <a:moveTo>
                  <a:pt x="144" y="0"/>
                </a:moveTo>
                <a:cubicBezTo>
                  <a:pt x="148" y="0"/>
                  <a:pt x="152" y="0"/>
                  <a:pt x="156" y="0"/>
                </a:cubicBezTo>
                <a:cubicBezTo>
                  <a:pt x="157" y="0"/>
                  <a:pt x="158" y="0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2"/>
                  <a:pt x="157" y="3"/>
                  <a:pt x="156" y="3"/>
                </a:cubicBezTo>
                <a:cubicBezTo>
                  <a:pt x="152" y="3"/>
                  <a:pt x="148" y="3"/>
                  <a:pt x="144" y="3"/>
                </a:cubicBezTo>
                <a:cubicBezTo>
                  <a:pt x="144" y="3"/>
                  <a:pt x="143" y="2"/>
                  <a:pt x="143" y="1"/>
                </a:cubicBezTo>
                <a:cubicBezTo>
                  <a:pt x="143" y="1"/>
                  <a:pt x="143" y="1"/>
                  <a:pt x="143" y="1"/>
                </a:cubicBezTo>
                <a:cubicBezTo>
                  <a:pt x="143" y="0"/>
                  <a:pt x="144" y="0"/>
                  <a:pt x="144" y="0"/>
                </a:cubicBezTo>
                <a:close/>
                <a:moveTo>
                  <a:pt x="165" y="0"/>
                </a:moveTo>
                <a:cubicBezTo>
                  <a:pt x="169" y="0"/>
                  <a:pt x="173" y="0"/>
                  <a:pt x="177" y="0"/>
                </a:cubicBezTo>
                <a:cubicBezTo>
                  <a:pt x="178" y="0"/>
                  <a:pt x="179" y="0"/>
                  <a:pt x="179" y="1"/>
                </a:cubicBezTo>
                <a:cubicBezTo>
                  <a:pt x="179" y="1"/>
                  <a:pt x="179" y="1"/>
                  <a:pt x="179" y="1"/>
                </a:cubicBezTo>
                <a:cubicBezTo>
                  <a:pt x="179" y="2"/>
                  <a:pt x="178" y="3"/>
                  <a:pt x="177" y="3"/>
                </a:cubicBezTo>
                <a:cubicBezTo>
                  <a:pt x="173" y="3"/>
                  <a:pt x="169" y="3"/>
                  <a:pt x="165" y="3"/>
                </a:cubicBezTo>
                <a:cubicBezTo>
                  <a:pt x="165" y="3"/>
                  <a:pt x="164" y="2"/>
                  <a:pt x="164" y="1"/>
                </a:cubicBezTo>
                <a:cubicBezTo>
                  <a:pt x="164" y="1"/>
                  <a:pt x="164" y="1"/>
                  <a:pt x="164" y="1"/>
                </a:cubicBezTo>
                <a:cubicBezTo>
                  <a:pt x="164" y="0"/>
                  <a:pt x="165" y="0"/>
                  <a:pt x="165" y="0"/>
                </a:cubicBezTo>
                <a:close/>
              </a:path>
            </a:pathLst>
          </a:custGeom>
          <a:solidFill>
            <a:srgbClr val="82C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7509329" y="493251"/>
            <a:ext cx="43633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此处填写具体条目内容，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内容，此处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7509329" y="2122441"/>
            <a:ext cx="43633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此处填写具体条目内容，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内容，此处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7509329" y="3751631"/>
            <a:ext cx="43633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此处填写具体条目内容，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内容，此处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7509329" y="5380820"/>
            <a:ext cx="43633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此处填写具体条目内容，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内容，此处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Freeform 45"/>
          <p:cNvSpPr>
            <a:spLocks noChangeAspect="1" noEditPoints="1"/>
          </p:cNvSpPr>
          <p:nvPr/>
        </p:nvSpPr>
        <p:spPr bwMode="auto">
          <a:xfrm>
            <a:off x="5762396" y="3874317"/>
            <a:ext cx="278276" cy="464405"/>
          </a:xfrm>
          <a:custGeom>
            <a:avLst/>
            <a:gdLst>
              <a:gd name="T0" fmla="*/ 427 w 463"/>
              <a:gd name="T1" fmla="*/ 0 h 773"/>
              <a:gd name="T2" fmla="*/ 42 w 463"/>
              <a:gd name="T3" fmla="*/ 0 h 773"/>
              <a:gd name="T4" fmla="*/ 0 w 463"/>
              <a:gd name="T5" fmla="*/ 35 h 773"/>
              <a:gd name="T6" fmla="*/ 0 w 463"/>
              <a:gd name="T7" fmla="*/ 733 h 773"/>
              <a:gd name="T8" fmla="*/ 42 w 463"/>
              <a:gd name="T9" fmla="*/ 773 h 773"/>
              <a:gd name="T10" fmla="*/ 427 w 463"/>
              <a:gd name="T11" fmla="*/ 773 h 773"/>
              <a:gd name="T12" fmla="*/ 463 w 463"/>
              <a:gd name="T13" fmla="*/ 733 h 773"/>
              <a:gd name="T14" fmla="*/ 463 w 463"/>
              <a:gd name="T15" fmla="*/ 35 h 773"/>
              <a:gd name="T16" fmla="*/ 427 w 463"/>
              <a:gd name="T17" fmla="*/ 0 h 773"/>
              <a:gd name="T18" fmla="*/ 152 w 463"/>
              <a:gd name="T19" fmla="*/ 730 h 773"/>
              <a:gd name="T20" fmla="*/ 139 w 463"/>
              <a:gd name="T21" fmla="*/ 743 h 773"/>
              <a:gd name="T22" fmla="*/ 112 w 463"/>
              <a:gd name="T23" fmla="*/ 743 h 773"/>
              <a:gd name="T24" fmla="*/ 99 w 463"/>
              <a:gd name="T25" fmla="*/ 730 h 773"/>
              <a:gd name="T26" fmla="*/ 99 w 463"/>
              <a:gd name="T27" fmla="*/ 722 h 773"/>
              <a:gd name="T28" fmla="*/ 112 w 463"/>
              <a:gd name="T29" fmla="*/ 709 h 773"/>
              <a:gd name="T30" fmla="*/ 139 w 463"/>
              <a:gd name="T31" fmla="*/ 709 h 773"/>
              <a:gd name="T32" fmla="*/ 152 w 463"/>
              <a:gd name="T33" fmla="*/ 722 h 773"/>
              <a:gd name="T34" fmla="*/ 152 w 463"/>
              <a:gd name="T35" fmla="*/ 730 h 773"/>
              <a:gd name="T36" fmla="*/ 263 w 463"/>
              <a:gd name="T37" fmla="*/ 724 h 773"/>
              <a:gd name="T38" fmla="*/ 247 w 463"/>
              <a:gd name="T39" fmla="*/ 743 h 773"/>
              <a:gd name="T40" fmla="*/ 219 w 463"/>
              <a:gd name="T41" fmla="*/ 743 h 773"/>
              <a:gd name="T42" fmla="*/ 202 w 463"/>
              <a:gd name="T43" fmla="*/ 724 h 773"/>
              <a:gd name="T44" fmla="*/ 202 w 463"/>
              <a:gd name="T45" fmla="*/ 716 h 773"/>
              <a:gd name="T46" fmla="*/ 219 w 463"/>
              <a:gd name="T47" fmla="*/ 699 h 773"/>
              <a:gd name="T48" fmla="*/ 247 w 463"/>
              <a:gd name="T49" fmla="*/ 699 h 773"/>
              <a:gd name="T50" fmla="*/ 263 w 463"/>
              <a:gd name="T51" fmla="*/ 716 h 773"/>
              <a:gd name="T52" fmla="*/ 263 w 463"/>
              <a:gd name="T53" fmla="*/ 724 h 773"/>
              <a:gd name="T54" fmla="*/ 366 w 463"/>
              <a:gd name="T55" fmla="*/ 730 h 773"/>
              <a:gd name="T56" fmla="*/ 354 w 463"/>
              <a:gd name="T57" fmla="*/ 743 h 773"/>
              <a:gd name="T58" fmla="*/ 326 w 463"/>
              <a:gd name="T59" fmla="*/ 743 h 773"/>
              <a:gd name="T60" fmla="*/ 314 w 463"/>
              <a:gd name="T61" fmla="*/ 730 h 773"/>
              <a:gd name="T62" fmla="*/ 314 w 463"/>
              <a:gd name="T63" fmla="*/ 722 h 773"/>
              <a:gd name="T64" fmla="*/ 326 w 463"/>
              <a:gd name="T65" fmla="*/ 709 h 773"/>
              <a:gd name="T66" fmla="*/ 354 w 463"/>
              <a:gd name="T67" fmla="*/ 709 h 773"/>
              <a:gd name="T68" fmla="*/ 366 w 463"/>
              <a:gd name="T69" fmla="*/ 722 h 773"/>
              <a:gd name="T70" fmla="*/ 366 w 463"/>
              <a:gd name="T71" fmla="*/ 730 h 773"/>
              <a:gd name="T72" fmla="*/ 417 w 463"/>
              <a:gd name="T73" fmla="*/ 644 h 773"/>
              <a:gd name="T74" fmla="*/ 394 w 463"/>
              <a:gd name="T75" fmla="*/ 671 h 773"/>
              <a:gd name="T76" fmla="*/ 74 w 463"/>
              <a:gd name="T77" fmla="*/ 671 h 773"/>
              <a:gd name="T78" fmla="*/ 49 w 463"/>
              <a:gd name="T79" fmla="*/ 644 h 773"/>
              <a:gd name="T80" fmla="*/ 49 w 463"/>
              <a:gd name="T81" fmla="*/ 67 h 773"/>
              <a:gd name="T82" fmla="*/ 74 w 463"/>
              <a:gd name="T83" fmla="*/ 46 h 773"/>
              <a:gd name="T84" fmla="*/ 394 w 463"/>
              <a:gd name="T85" fmla="*/ 46 h 773"/>
              <a:gd name="T86" fmla="*/ 417 w 463"/>
              <a:gd name="T87" fmla="*/ 67 h 773"/>
              <a:gd name="T88" fmla="*/ 417 w 463"/>
              <a:gd name="T89" fmla="*/ 644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773">
                <a:moveTo>
                  <a:pt x="427" y="0"/>
                </a:move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17"/>
                  <a:pt x="0" y="35"/>
                </a:cubicBezTo>
                <a:cubicBezTo>
                  <a:pt x="0" y="733"/>
                  <a:pt x="0" y="733"/>
                  <a:pt x="0" y="733"/>
                </a:cubicBezTo>
                <a:cubicBezTo>
                  <a:pt x="0" y="756"/>
                  <a:pt x="17" y="773"/>
                  <a:pt x="42" y="773"/>
                </a:cubicBezTo>
                <a:cubicBezTo>
                  <a:pt x="427" y="773"/>
                  <a:pt x="427" y="773"/>
                  <a:pt x="427" y="773"/>
                </a:cubicBezTo>
                <a:cubicBezTo>
                  <a:pt x="448" y="773"/>
                  <a:pt x="463" y="756"/>
                  <a:pt x="463" y="733"/>
                </a:cubicBezTo>
                <a:cubicBezTo>
                  <a:pt x="463" y="35"/>
                  <a:pt x="463" y="35"/>
                  <a:pt x="463" y="35"/>
                </a:cubicBezTo>
                <a:cubicBezTo>
                  <a:pt x="463" y="19"/>
                  <a:pt x="451" y="0"/>
                  <a:pt x="427" y="0"/>
                </a:cubicBezTo>
                <a:close/>
                <a:moveTo>
                  <a:pt x="152" y="730"/>
                </a:moveTo>
                <a:cubicBezTo>
                  <a:pt x="152" y="737"/>
                  <a:pt x="146" y="743"/>
                  <a:pt x="139" y="743"/>
                </a:cubicBezTo>
                <a:cubicBezTo>
                  <a:pt x="112" y="743"/>
                  <a:pt x="112" y="743"/>
                  <a:pt x="112" y="743"/>
                </a:cubicBezTo>
                <a:cubicBezTo>
                  <a:pt x="106" y="743"/>
                  <a:pt x="99" y="737"/>
                  <a:pt x="99" y="730"/>
                </a:cubicBezTo>
                <a:cubicBezTo>
                  <a:pt x="99" y="722"/>
                  <a:pt x="99" y="722"/>
                  <a:pt x="99" y="722"/>
                </a:cubicBezTo>
                <a:cubicBezTo>
                  <a:pt x="99" y="714"/>
                  <a:pt x="106" y="709"/>
                  <a:pt x="112" y="709"/>
                </a:cubicBezTo>
                <a:cubicBezTo>
                  <a:pt x="139" y="709"/>
                  <a:pt x="139" y="709"/>
                  <a:pt x="139" y="709"/>
                </a:cubicBezTo>
                <a:cubicBezTo>
                  <a:pt x="146" y="709"/>
                  <a:pt x="152" y="714"/>
                  <a:pt x="152" y="722"/>
                </a:cubicBezTo>
                <a:cubicBezTo>
                  <a:pt x="152" y="730"/>
                  <a:pt x="152" y="730"/>
                  <a:pt x="152" y="730"/>
                </a:cubicBezTo>
                <a:close/>
                <a:moveTo>
                  <a:pt x="263" y="724"/>
                </a:moveTo>
                <a:cubicBezTo>
                  <a:pt x="263" y="735"/>
                  <a:pt x="255" y="743"/>
                  <a:pt x="247" y="743"/>
                </a:cubicBezTo>
                <a:cubicBezTo>
                  <a:pt x="219" y="743"/>
                  <a:pt x="219" y="743"/>
                  <a:pt x="219" y="743"/>
                </a:cubicBezTo>
                <a:cubicBezTo>
                  <a:pt x="211" y="743"/>
                  <a:pt x="202" y="735"/>
                  <a:pt x="202" y="724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2" y="705"/>
                  <a:pt x="209" y="699"/>
                  <a:pt x="219" y="699"/>
                </a:cubicBezTo>
                <a:cubicBezTo>
                  <a:pt x="247" y="699"/>
                  <a:pt x="247" y="699"/>
                  <a:pt x="247" y="699"/>
                </a:cubicBezTo>
                <a:cubicBezTo>
                  <a:pt x="255" y="699"/>
                  <a:pt x="263" y="705"/>
                  <a:pt x="263" y="716"/>
                </a:cubicBezTo>
                <a:cubicBezTo>
                  <a:pt x="263" y="724"/>
                  <a:pt x="263" y="724"/>
                  <a:pt x="263" y="724"/>
                </a:cubicBezTo>
                <a:close/>
                <a:moveTo>
                  <a:pt x="366" y="730"/>
                </a:moveTo>
                <a:cubicBezTo>
                  <a:pt x="366" y="737"/>
                  <a:pt x="360" y="743"/>
                  <a:pt x="354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0" y="743"/>
                  <a:pt x="314" y="737"/>
                  <a:pt x="314" y="730"/>
                </a:cubicBezTo>
                <a:cubicBezTo>
                  <a:pt x="314" y="722"/>
                  <a:pt x="314" y="722"/>
                  <a:pt x="314" y="722"/>
                </a:cubicBezTo>
                <a:cubicBezTo>
                  <a:pt x="314" y="714"/>
                  <a:pt x="320" y="709"/>
                  <a:pt x="326" y="709"/>
                </a:cubicBezTo>
                <a:cubicBezTo>
                  <a:pt x="354" y="709"/>
                  <a:pt x="354" y="709"/>
                  <a:pt x="354" y="709"/>
                </a:cubicBezTo>
                <a:cubicBezTo>
                  <a:pt x="360" y="709"/>
                  <a:pt x="366" y="714"/>
                  <a:pt x="366" y="722"/>
                </a:cubicBezTo>
                <a:cubicBezTo>
                  <a:pt x="366" y="730"/>
                  <a:pt x="366" y="730"/>
                  <a:pt x="366" y="730"/>
                </a:cubicBezTo>
                <a:close/>
                <a:moveTo>
                  <a:pt x="417" y="644"/>
                </a:moveTo>
                <a:cubicBezTo>
                  <a:pt x="417" y="657"/>
                  <a:pt x="409" y="671"/>
                  <a:pt x="394" y="671"/>
                </a:cubicBezTo>
                <a:cubicBezTo>
                  <a:pt x="74" y="671"/>
                  <a:pt x="74" y="671"/>
                  <a:pt x="74" y="671"/>
                </a:cubicBezTo>
                <a:cubicBezTo>
                  <a:pt x="59" y="671"/>
                  <a:pt x="49" y="659"/>
                  <a:pt x="49" y="644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50"/>
                  <a:pt x="61" y="46"/>
                  <a:pt x="74" y="46"/>
                </a:cubicBezTo>
                <a:cubicBezTo>
                  <a:pt x="394" y="46"/>
                  <a:pt x="394" y="46"/>
                  <a:pt x="394" y="46"/>
                </a:cubicBezTo>
                <a:cubicBezTo>
                  <a:pt x="404" y="46"/>
                  <a:pt x="417" y="48"/>
                  <a:pt x="417" y="67"/>
                </a:cubicBezTo>
                <a:cubicBezTo>
                  <a:pt x="417" y="644"/>
                  <a:pt x="417" y="644"/>
                  <a:pt x="417" y="6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56" tIns="46627" rIns="93256" bIns="46627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161" name="Freeform 10"/>
          <p:cNvSpPr>
            <a:spLocks noEditPoints="1"/>
          </p:cNvSpPr>
          <p:nvPr/>
        </p:nvSpPr>
        <p:spPr bwMode="auto">
          <a:xfrm>
            <a:off x="5583038" y="2264005"/>
            <a:ext cx="710707" cy="449262"/>
          </a:xfrm>
          <a:custGeom>
            <a:avLst/>
            <a:gdLst>
              <a:gd name="T0" fmla="*/ 87 w 782"/>
              <a:gd name="T1" fmla="*/ 232 h 493"/>
              <a:gd name="T2" fmla="*/ 195 w 782"/>
              <a:gd name="T3" fmla="*/ 0 h 493"/>
              <a:gd name="T4" fmla="*/ 724 w 782"/>
              <a:gd name="T5" fmla="*/ 467 h 493"/>
              <a:gd name="T6" fmla="*/ 612 w 782"/>
              <a:gd name="T7" fmla="*/ 369 h 493"/>
              <a:gd name="T8" fmla="*/ 565 w 782"/>
              <a:gd name="T9" fmla="*/ 349 h 493"/>
              <a:gd name="T10" fmla="*/ 605 w 782"/>
              <a:gd name="T11" fmla="*/ 354 h 493"/>
              <a:gd name="T12" fmla="*/ 366 w 782"/>
              <a:gd name="T13" fmla="*/ 366 h 493"/>
              <a:gd name="T14" fmla="*/ 372 w 782"/>
              <a:gd name="T15" fmla="*/ 348 h 493"/>
              <a:gd name="T16" fmla="*/ 410 w 782"/>
              <a:gd name="T17" fmla="*/ 351 h 493"/>
              <a:gd name="T18" fmla="*/ 409 w 782"/>
              <a:gd name="T19" fmla="*/ 406 h 493"/>
              <a:gd name="T20" fmla="*/ 362 w 782"/>
              <a:gd name="T21" fmla="*/ 405 h 493"/>
              <a:gd name="T22" fmla="*/ 288 w 782"/>
              <a:gd name="T23" fmla="*/ 400 h 493"/>
              <a:gd name="T24" fmla="*/ 339 w 782"/>
              <a:gd name="T25" fmla="*/ 389 h 493"/>
              <a:gd name="T26" fmla="*/ 322 w 782"/>
              <a:gd name="T27" fmla="*/ 409 h 493"/>
              <a:gd name="T28" fmla="*/ 302 w 782"/>
              <a:gd name="T29" fmla="*/ 353 h 493"/>
              <a:gd name="T30" fmla="*/ 345 w 782"/>
              <a:gd name="T31" fmla="*/ 351 h 493"/>
              <a:gd name="T32" fmla="*/ 213 w 782"/>
              <a:gd name="T33" fmla="*/ 402 h 493"/>
              <a:gd name="T34" fmla="*/ 267 w 782"/>
              <a:gd name="T35" fmla="*/ 387 h 493"/>
              <a:gd name="T36" fmla="*/ 213 w 782"/>
              <a:gd name="T37" fmla="*/ 406 h 493"/>
              <a:gd name="T38" fmla="*/ 199 w 782"/>
              <a:gd name="T39" fmla="*/ 369 h 493"/>
              <a:gd name="T40" fmla="*/ 214 w 782"/>
              <a:gd name="T41" fmla="*/ 348 h 493"/>
              <a:gd name="T42" fmla="*/ 233 w 782"/>
              <a:gd name="T43" fmla="*/ 361 h 493"/>
              <a:gd name="T44" fmla="*/ 280 w 782"/>
              <a:gd name="T45" fmla="*/ 350 h 493"/>
              <a:gd name="T46" fmla="*/ 273 w 782"/>
              <a:gd name="T47" fmla="*/ 367 h 493"/>
              <a:gd name="T48" fmla="*/ 159 w 782"/>
              <a:gd name="T49" fmla="*/ 452 h 493"/>
              <a:gd name="T50" fmla="*/ 107 w 782"/>
              <a:gd name="T51" fmla="*/ 448 h 493"/>
              <a:gd name="T52" fmla="*/ 137 w 782"/>
              <a:gd name="T53" fmla="*/ 424 h 493"/>
              <a:gd name="T54" fmla="*/ 188 w 782"/>
              <a:gd name="T55" fmla="*/ 402 h 493"/>
              <a:gd name="T56" fmla="*/ 142 w 782"/>
              <a:gd name="T57" fmla="*/ 409 h 493"/>
              <a:gd name="T58" fmla="*/ 153 w 782"/>
              <a:gd name="T59" fmla="*/ 385 h 493"/>
              <a:gd name="T60" fmla="*/ 196 w 782"/>
              <a:gd name="T61" fmla="*/ 389 h 493"/>
              <a:gd name="T62" fmla="*/ 407 w 782"/>
              <a:gd name="T63" fmla="*/ 455 h 493"/>
              <a:gd name="T64" fmla="*/ 200 w 782"/>
              <a:gd name="T65" fmla="*/ 458 h 493"/>
              <a:gd name="T66" fmla="*/ 203 w 782"/>
              <a:gd name="T67" fmla="*/ 427 h 493"/>
              <a:gd name="T68" fmla="*/ 402 w 782"/>
              <a:gd name="T69" fmla="*/ 423 h 493"/>
              <a:gd name="T70" fmla="*/ 411 w 782"/>
              <a:gd name="T71" fmla="*/ 448 h 493"/>
              <a:gd name="T72" fmla="*/ 438 w 782"/>
              <a:gd name="T73" fmla="*/ 347 h 493"/>
              <a:gd name="T74" fmla="*/ 471 w 782"/>
              <a:gd name="T75" fmla="*/ 369 h 493"/>
              <a:gd name="T76" fmla="*/ 434 w 782"/>
              <a:gd name="T77" fmla="*/ 366 h 493"/>
              <a:gd name="T78" fmla="*/ 484 w 782"/>
              <a:gd name="T79" fmla="*/ 395 h 493"/>
              <a:gd name="T80" fmla="*/ 473 w 782"/>
              <a:gd name="T81" fmla="*/ 409 h 493"/>
              <a:gd name="T82" fmla="*/ 437 w 782"/>
              <a:gd name="T83" fmla="*/ 404 h 493"/>
              <a:gd name="T84" fmla="*/ 440 w 782"/>
              <a:gd name="T85" fmla="*/ 451 h 493"/>
              <a:gd name="T86" fmla="*/ 438 w 782"/>
              <a:gd name="T87" fmla="*/ 428 h 493"/>
              <a:gd name="T88" fmla="*/ 447 w 782"/>
              <a:gd name="T89" fmla="*/ 423 h 493"/>
              <a:gd name="T90" fmla="*/ 483 w 782"/>
              <a:gd name="T91" fmla="*/ 424 h 493"/>
              <a:gd name="T92" fmla="*/ 502 w 782"/>
              <a:gd name="T93" fmla="*/ 363 h 493"/>
              <a:gd name="T94" fmla="*/ 536 w 782"/>
              <a:gd name="T95" fmla="*/ 350 h 493"/>
              <a:gd name="T96" fmla="*/ 547 w 782"/>
              <a:gd name="T97" fmla="*/ 366 h 493"/>
              <a:gd name="T98" fmla="*/ 519 w 782"/>
              <a:gd name="T99" fmla="*/ 405 h 493"/>
              <a:gd name="T100" fmla="*/ 559 w 782"/>
              <a:gd name="T101" fmla="*/ 389 h 493"/>
              <a:gd name="T102" fmla="*/ 564 w 782"/>
              <a:gd name="T103" fmla="*/ 408 h 493"/>
              <a:gd name="T104" fmla="*/ 588 w 782"/>
              <a:gd name="T105" fmla="*/ 453 h 493"/>
              <a:gd name="T106" fmla="*/ 548 w 782"/>
              <a:gd name="T107" fmla="*/ 457 h 493"/>
              <a:gd name="T108" fmla="*/ 536 w 782"/>
              <a:gd name="T109" fmla="*/ 423 h 493"/>
              <a:gd name="T110" fmla="*/ 588 w 782"/>
              <a:gd name="T111" fmla="*/ 448 h 493"/>
              <a:gd name="T112" fmla="*/ 591 w 782"/>
              <a:gd name="T113" fmla="*/ 382 h 493"/>
              <a:gd name="T114" fmla="*/ 635 w 782"/>
              <a:gd name="T115" fmla="*/ 409 h 493"/>
              <a:gd name="T116" fmla="*/ 616 w 782"/>
              <a:gd name="T117" fmla="*/ 449 h 493"/>
              <a:gd name="T118" fmla="*/ 639 w 782"/>
              <a:gd name="T119" fmla="*/ 423 h 493"/>
              <a:gd name="T120" fmla="*/ 670 w 782"/>
              <a:gd name="T121" fmla="*/ 449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82" h="493">
                <a:moveTo>
                  <a:pt x="111" y="206"/>
                </a:moveTo>
                <a:cubicBezTo>
                  <a:pt x="91" y="187"/>
                  <a:pt x="91" y="152"/>
                  <a:pt x="111" y="134"/>
                </a:cubicBezTo>
                <a:cubicBezTo>
                  <a:pt x="97" y="136"/>
                  <a:pt x="84" y="151"/>
                  <a:pt x="84" y="170"/>
                </a:cubicBezTo>
                <a:cubicBezTo>
                  <a:pt x="84" y="188"/>
                  <a:pt x="97" y="203"/>
                  <a:pt x="111" y="206"/>
                </a:cubicBezTo>
                <a:close/>
                <a:moveTo>
                  <a:pt x="698" y="170"/>
                </a:moveTo>
                <a:cubicBezTo>
                  <a:pt x="698" y="151"/>
                  <a:pt x="685" y="136"/>
                  <a:pt x="671" y="134"/>
                </a:cubicBezTo>
                <a:cubicBezTo>
                  <a:pt x="691" y="152"/>
                  <a:pt x="691" y="187"/>
                  <a:pt x="671" y="206"/>
                </a:cubicBezTo>
                <a:cubicBezTo>
                  <a:pt x="685" y="203"/>
                  <a:pt x="698" y="188"/>
                  <a:pt x="698" y="170"/>
                </a:cubicBezTo>
                <a:close/>
                <a:moveTo>
                  <a:pt x="696" y="232"/>
                </a:moveTo>
                <a:cubicBezTo>
                  <a:pt x="716" y="224"/>
                  <a:pt x="737" y="200"/>
                  <a:pt x="737" y="170"/>
                </a:cubicBezTo>
                <a:cubicBezTo>
                  <a:pt x="737" y="139"/>
                  <a:pt x="716" y="115"/>
                  <a:pt x="696" y="108"/>
                </a:cubicBezTo>
                <a:cubicBezTo>
                  <a:pt x="712" y="124"/>
                  <a:pt x="723" y="147"/>
                  <a:pt x="723" y="170"/>
                </a:cubicBezTo>
                <a:cubicBezTo>
                  <a:pt x="723" y="193"/>
                  <a:pt x="712" y="215"/>
                  <a:pt x="696" y="232"/>
                </a:cubicBezTo>
                <a:close/>
                <a:moveTo>
                  <a:pt x="87" y="232"/>
                </a:moveTo>
                <a:cubicBezTo>
                  <a:pt x="70" y="215"/>
                  <a:pt x="59" y="193"/>
                  <a:pt x="59" y="170"/>
                </a:cubicBezTo>
                <a:cubicBezTo>
                  <a:pt x="59" y="147"/>
                  <a:pt x="70" y="124"/>
                  <a:pt x="87" y="108"/>
                </a:cubicBezTo>
                <a:cubicBezTo>
                  <a:pt x="66" y="115"/>
                  <a:pt x="45" y="139"/>
                  <a:pt x="46" y="170"/>
                </a:cubicBezTo>
                <a:cubicBezTo>
                  <a:pt x="45" y="200"/>
                  <a:pt x="66" y="224"/>
                  <a:pt x="87" y="232"/>
                </a:cubicBezTo>
                <a:close/>
                <a:moveTo>
                  <a:pt x="714" y="448"/>
                </a:moveTo>
                <a:cubicBezTo>
                  <a:pt x="706" y="438"/>
                  <a:pt x="697" y="428"/>
                  <a:pt x="689" y="419"/>
                </a:cubicBezTo>
                <a:cubicBezTo>
                  <a:pt x="671" y="397"/>
                  <a:pt x="653" y="376"/>
                  <a:pt x="635" y="355"/>
                </a:cubicBezTo>
                <a:cubicBezTo>
                  <a:pt x="634" y="354"/>
                  <a:pt x="633" y="353"/>
                  <a:pt x="632" y="352"/>
                </a:cubicBezTo>
                <a:cubicBezTo>
                  <a:pt x="629" y="347"/>
                  <a:pt x="623" y="345"/>
                  <a:pt x="617" y="343"/>
                </a:cubicBezTo>
                <a:cubicBezTo>
                  <a:pt x="612" y="341"/>
                  <a:pt x="606" y="339"/>
                  <a:pt x="599" y="339"/>
                </a:cubicBezTo>
                <a:cubicBezTo>
                  <a:pt x="621" y="333"/>
                  <a:pt x="637" y="314"/>
                  <a:pt x="637" y="291"/>
                </a:cubicBezTo>
                <a:cubicBezTo>
                  <a:pt x="637" y="50"/>
                  <a:pt x="637" y="50"/>
                  <a:pt x="637" y="50"/>
                </a:cubicBezTo>
                <a:cubicBezTo>
                  <a:pt x="637" y="22"/>
                  <a:pt x="614" y="0"/>
                  <a:pt x="587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68" y="0"/>
                  <a:pt x="145" y="22"/>
                  <a:pt x="145" y="50"/>
                </a:cubicBezTo>
                <a:cubicBezTo>
                  <a:pt x="145" y="291"/>
                  <a:pt x="145" y="291"/>
                  <a:pt x="145" y="291"/>
                </a:cubicBezTo>
                <a:cubicBezTo>
                  <a:pt x="145" y="314"/>
                  <a:pt x="161" y="334"/>
                  <a:pt x="183" y="339"/>
                </a:cubicBezTo>
                <a:cubicBezTo>
                  <a:pt x="171" y="340"/>
                  <a:pt x="157" y="344"/>
                  <a:pt x="149" y="354"/>
                </a:cubicBezTo>
                <a:cubicBezTo>
                  <a:pt x="143" y="361"/>
                  <a:pt x="136" y="369"/>
                  <a:pt x="130" y="377"/>
                </a:cubicBezTo>
                <a:cubicBezTo>
                  <a:pt x="111" y="399"/>
                  <a:pt x="91" y="422"/>
                  <a:pt x="72" y="446"/>
                </a:cubicBezTo>
                <a:cubicBezTo>
                  <a:pt x="67" y="451"/>
                  <a:pt x="58" y="459"/>
                  <a:pt x="58" y="467"/>
                </a:cubicBezTo>
                <a:cubicBezTo>
                  <a:pt x="58" y="489"/>
                  <a:pt x="58" y="478"/>
                  <a:pt x="58" y="478"/>
                </a:cubicBezTo>
                <a:cubicBezTo>
                  <a:pt x="58" y="481"/>
                  <a:pt x="59" y="483"/>
                  <a:pt x="60" y="485"/>
                </a:cubicBezTo>
                <a:cubicBezTo>
                  <a:pt x="65" y="492"/>
                  <a:pt x="75" y="493"/>
                  <a:pt x="83" y="493"/>
                </a:cubicBezTo>
                <a:cubicBezTo>
                  <a:pt x="94" y="493"/>
                  <a:pt x="667" y="493"/>
                  <a:pt x="684" y="493"/>
                </a:cubicBezTo>
                <a:cubicBezTo>
                  <a:pt x="693" y="493"/>
                  <a:pt x="702" y="492"/>
                  <a:pt x="711" y="490"/>
                </a:cubicBezTo>
                <a:cubicBezTo>
                  <a:pt x="716" y="489"/>
                  <a:pt x="723" y="486"/>
                  <a:pt x="724" y="479"/>
                </a:cubicBezTo>
                <a:cubicBezTo>
                  <a:pt x="724" y="456"/>
                  <a:pt x="724" y="467"/>
                  <a:pt x="724" y="467"/>
                </a:cubicBezTo>
                <a:cubicBezTo>
                  <a:pt x="725" y="462"/>
                  <a:pt x="722" y="457"/>
                  <a:pt x="718" y="453"/>
                </a:cubicBezTo>
                <a:cubicBezTo>
                  <a:pt x="717" y="451"/>
                  <a:pt x="715" y="449"/>
                  <a:pt x="714" y="448"/>
                </a:cubicBezTo>
                <a:close/>
                <a:moveTo>
                  <a:pt x="164" y="299"/>
                </a:moveTo>
                <a:cubicBezTo>
                  <a:pt x="164" y="64"/>
                  <a:pt x="164" y="53"/>
                  <a:pt x="164" y="53"/>
                </a:cubicBezTo>
                <a:cubicBezTo>
                  <a:pt x="164" y="39"/>
                  <a:pt x="175" y="16"/>
                  <a:pt x="189" y="16"/>
                </a:cubicBezTo>
                <a:cubicBezTo>
                  <a:pt x="570" y="16"/>
                  <a:pt x="593" y="16"/>
                  <a:pt x="593" y="16"/>
                </a:cubicBezTo>
                <a:cubicBezTo>
                  <a:pt x="607" y="16"/>
                  <a:pt x="618" y="39"/>
                  <a:pt x="618" y="53"/>
                </a:cubicBezTo>
                <a:cubicBezTo>
                  <a:pt x="618" y="268"/>
                  <a:pt x="618" y="299"/>
                  <a:pt x="618" y="299"/>
                </a:cubicBezTo>
                <a:cubicBezTo>
                  <a:pt x="618" y="313"/>
                  <a:pt x="607" y="325"/>
                  <a:pt x="593" y="325"/>
                </a:cubicBezTo>
                <a:cubicBezTo>
                  <a:pt x="212" y="325"/>
                  <a:pt x="189" y="325"/>
                  <a:pt x="189" y="325"/>
                </a:cubicBezTo>
                <a:cubicBezTo>
                  <a:pt x="175" y="325"/>
                  <a:pt x="164" y="302"/>
                  <a:pt x="164" y="287"/>
                </a:cubicBezTo>
                <a:lnTo>
                  <a:pt x="164" y="299"/>
                </a:lnTo>
                <a:close/>
                <a:moveTo>
                  <a:pt x="613" y="367"/>
                </a:moveTo>
                <a:cubicBezTo>
                  <a:pt x="613" y="367"/>
                  <a:pt x="613" y="368"/>
                  <a:pt x="612" y="369"/>
                </a:cubicBezTo>
                <a:cubicBezTo>
                  <a:pt x="612" y="369"/>
                  <a:pt x="612" y="369"/>
                  <a:pt x="612" y="369"/>
                </a:cubicBezTo>
                <a:cubicBezTo>
                  <a:pt x="612" y="369"/>
                  <a:pt x="612" y="369"/>
                  <a:pt x="612" y="369"/>
                </a:cubicBezTo>
                <a:cubicBezTo>
                  <a:pt x="612" y="369"/>
                  <a:pt x="612" y="369"/>
                  <a:pt x="612" y="369"/>
                </a:cubicBezTo>
                <a:cubicBezTo>
                  <a:pt x="612" y="369"/>
                  <a:pt x="612" y="369"/>
                  <a:pt x="611" y="369"/>
                </a:cubicBezTo>
                <a:cubicBezTo>
                  <a:pt x="611" y="369"/>
                  <a:pt x="611" y="369"/>
                  <a:pt x="611" y="369"/>
                </a:cubicBezTo>
                <a:cubicBezTo>
                  <a:pt x="611" y="369"/>
                  <a:pt x="611" y="369"/>
                  <a:pt x="610" y="369"/>
                </a:cubicBezTo>
                <a:cubicBezTo>
                  <a:pt x="608" y="371"/>
                  <a:pt x="604" y="371"/>
                  <a:pt x="600" y="371"/>
                </a:cubicBezTo>
                <a:cubicBezTo>
                  <a:pt x="584" y="371"/>
                  <a:pt x="584" y="371"/>
                  <a:pt x="584" y="371"/>
                </a:cubicBezTo>
                <a:cubicBezTo>
                  <a:pt x="580" y="371"/>
                  <a:pt x="577" y="370"/>
                  <a:pt x="574" y="369"/>
                </a:cubicBezTo>
                <a:cubicBezTo>
                  <a:pt x="573" y="368"/>
                  <a:pt x="572" y="367"/>
                  <a:pt x="571" y="367"/>
                </a:cubicBezTo>
                <a:cubicBezTo>
                  <a:pt x="570" y="366"/>
                  <a:pt x="569" y="365"/>
                  <a:pt x="569" y="365"/>
                </a:cubicBezTo>
                <a:cubicBezTo>
                  <a:pt x="568" y="363"/>
                  <a:pt x="568" y="363"/>
                  <a:pt x="568" y="363"/>
                </a:cubicBezTo>
                <a:cubicBezTo>
                  <a:pt x="566" y="360"/>
                  <a:pt x="564" y="357"/>
                  <a:pt x="563" y="354"/>
                </a:cubicBezTo>
                <a:cubicBezTo>
                  <a:pt x="561" y="351"/>
                  <a:pt x="563" y="350"/>
                  <a:pt x="565" y="349"/>
                </a:cubicBezTo>
                <a:cubicBezTo>
                  <a:pt x="565" y="349"/>
                  <a:pt x="566" y="349"/>
                  <a:pt x="566" y="349"/>
                </a:cubicBezTo>
                <a:cubicBezTo>
                  <a:pt x="567" y="348"/>
                  <a:pt x="569" y="348"/>
                  <a:pt x="570" y="348"/>
                </a:cubicBezTo>
                <a:cubicBezTo>
                  <a:pt x="573" y="348"/>
                  <a:pt x="573" y="348"/>
                  <a:pt x="573" y="348"/>
                </a:cubicBezTo>
                <a:cubicBezTo>
                  <a:pt x="573" y="348"/>
                  <a:pt x="573" y="348"/>
                  <a:pt x="573" y="348"/>
                </a:cubicBezTo>
                <a:cubicBezTo>
                  <a:pt x="577" y="348"/>
                  <a:pt x="581" y="348"/>
                  <a:pt x="586" y="348"/>
                </a:cubicBezTo>
                <a:cubicBezTo>
                  <a:pt x="586" y="348"/>
                  <a:pt x="586" y="348"/>
                  <a:pt x="586" y="348"/>
                </a:cubicBezTo>
                <a:cubicBezTo>
                  <a:pt x="590" y="348"/>
                  <a:pt x="590" y="348"/>
                  <a:pt x="590" y="348"/>
                </a:cubicBezTo>
                <a:cubicBezTo>
                  <a:pt x="592" y="348"/>
                  <a:pt x="594" y="348"/>
                  <a:pt x="595" y="348"/>
                </a:cubicBezTo>
                <a:cubicBezTo>
                  <a:pt x="596" y="349"/>
                  <a:pt x="597" y="349"/>
                  <a:pt x="598" y="349"/>
                </a:cubicBezTo>
                <a:cubicBezTo>
                  <a:pt x="598" y="349"/>
                  <a:pt x="598" y="349"/>
                  <a:pt x="598" y="349"/>
                </a:cubicBezTo>
                <a:cubicBezTo>
                  <a:pt x="598" y="350"/>
                  <a:pt x="598" y="350"/>
                  <a:pt x="599" y="350"/>
                </a:cubicBezTo>
                <a:cubicBezTo>
                  <a:pt x="599" y="350"/>
                  <a:pt x="599" y="350"/>
                  <a:pt x="599" y="350"/>
                </a:cubicBezTo>
                <a:cubicBezTo>
                  <a:pt x="600" y="350"/>
                  <a:pt x="602" y="351"/>
                  <a:pt x="603" y="351"/>
                </a:cubicBezTo>
                <a:cubicBezTo>
                  <a:pt x="604" y="352"/>
                  <a:pt x="604" y="353"/>
                  <a:pt x="605" y="354"/>
                </a:cubicBezTo>
                <a:cubicBezTo>
                  <a:pt x="608" y="359"/>
                  <a:pt x="608" y="359"/>
                  <a:pt x="608" y="359"/>
                </a:cubicBezTo>
                <a:cubicBezTo>
                  <a:pt x="609" y="360"/>
                  <a:pt x="611" y="362"/>
                  <a:pt x="612" y="364"/>
                </a:cubicBezTo>
                <a:cubicBezTo>
                  <a:pt x="612" y="364"/>
                  <a:pt x="612" y="364"/>
                  <a:pt x="612" y="364"/>
                </a:cubicBezTo>
                <a:cubicBezTo>
                  <a:pt x="613" y="365"/>
                  <a:pt x="613" y="366"/>
                  <a:pt x="613" y="367"/>
                </a:cubicBezTo>
                <a:close/>
                <a:moveTo>
                  <a:pt x="410" y="363"/>
                </a:moveTo>
                <a:cubicBezTo>
                  <a:pt x="410" y="364"/>
                  <a:pt x="410" y="364"/>
                  <a:pt x="410" y="365"/>
                </a:cubicBezTo>
                <a:cubicBezTo>
                  <a:pt x="406" y="371"/>
                  <a:pt x="392" y="369"/>
                  <a:pt x="386" y="369"/>
                </a:cubicBezTo>
                <a:cubicBezTo>
                  <a:pt x="383" y="369"/>
                  <a:pt x="380" y="369"/>
                  <a:pt x="377" y="369"/>
                </a:cubicBezTo>
                <a:cubicBezTo>
                  <a:pt x="374" y="369"/>
                  <a:pt x="370" y="369"/>
                  <a:pt x="367" y="367"/>
                </a:cubicBezTo>
                <a:cubicBezTo>
                  <a:pt x="367" y="367"/>
                  <a:pt x="367" y="367"/>
                  <a:pt x="367" y="367"/>
                </a:cubicBezTo>
                <a:cubicBezTo>
                  <a:pt x="367" y="366"/>
                  <a:pt x="367" y="366"/>
                  <a:pt x="367" y="366"/>
                </a:cubicBezTo>
                <a:cubicBezTo>
                  <a:pt x="366" y="366"/>
                  <a:pt x="366" y="366"/>
                  <a:pt x="366" y="366"/>
                </a:cubicBezTo>
                <a:cubicBezTo>
                  <a:pt x="366" y="366"/>
                  <a:pt x="366" y="366"/>
                  <a:pt x="366" y="366"/>
                </a:cubicBezTo>
                <a:cubicBezTo>
                  <a:pt x="366" y="366"/>
                  <a:pt x="366" y="366"/>
                  <a:pt x="366" y="366"/>
                </a:cubicBezTo>
                <a:cubicBezTo>
                  <a:pt x="366" y="365"/>
                  <a:pt x="366" y="365"/>
                  <a:pt x="366" y="365"/>
                </a:cubicBezTo>
                <a:cubicBezTo>
                  <a:pt x="366" y="364"/>
                  <a:pt x="366" y="364"/>
                  <a:pt x="366" y="363"/>
                </a:cubicBezTo>
                <a:cubicBezTo>
                  <a:pt x="366" y="363"/>
                  <a:pt x="366" y="363"/>
                  <a:pt x="366" y="363"/>
                </a:cubicBezTo>
                <a:cubicBezTo>
                  <a:pt x="366" y="362"/>
                  <a:pt x="366" y="361"/>
                  <a:pt x="366" y="361"/>
                </a:cubicBezTo>
                <a:cubicBezTo>
                  <a:pt x="366" y="360"/>
                  <a:pt x="366" y="360"/>
                  <a:pt x="366" y="360"/>
                </a:cubicBezTo>
                <a:cubicBezTo>
                  <a:pt x="366" y="358"/>
                  <a:pt x="366" y="355"/>
                  <a:pt x="367" y="353"/>
                </a:cubicBezTo>
                <a:cubicBezTo>
                  <a:pt x="367" y="352"/>
                  <a:pt x="367" y="352"/>
                  <a:pt x="367" y="352"/>
                </a:cubicBezTo>
                <a:cubicBezTo>
                  <a:pt x="367" y="352"/>
                  <a:pt x="367" y="351"/>
                  <a:pt x="368" y="350"/>
                </a:cubicBezTo>
                <a:cubicBezTo>
                  <a:pt x="369" y="350"/>
                  <a:pt x="369" y="349"/>
                  <a:pt x="370" y="349"/>
                </a:cubicBezTo>
                <a:cubicBezTo>
                  <a:pt x="370" y="349"/>
                  <a:pt x="370" y="349"/>
                  <a:pt x="370" y="349"/>
                </a:cubicBezTo>
                <a:cubicBezTo>
                  <a:pt x="370" y="349"/>
                  <a:pt x="370" y="348"/>
                  <a:pt x="370" y="348"/>
                </a:cubicBezTo>
                <a:cubicBezTo>
                  <a:pt x="370" y="348"/>
                  <a:pt x="371" y="348"/>
                  <a:pt x="371" y="348"/>
                </a:cubicBezTo>
                <a:cubicBezTo>
                  <a:pt x="371" y="348"/>
                  <a:pt x="371" y="348"/>
                  <a:pt x="371" y="348"/>
                </a:cubicBezTo>
                <a:cubicBezTo>
                  <a:pt x="371" y="348"/>
                  <a:pt x="372" y="348"/>
                  <a:pt x="372" y="348"/>
                </a:cubicBezTo>
                <a:cubicBezTo>
                  <a:pt x="372" y="348"/>
                  <a:pt x="372" y="348"/>
                  <a:pt x="373" y="348"/>
                </a:cubicBezTo>
                <a:cubicBezTo>
                  <a:pt x="373" y="347"/>
                  <a:pt x="373" y="347"/>
                  <a:pt x="374" y="347"/>
                </a:cubicBezTo>
                <a:cubicBezTo>
                  <a:pt x="374" y="347"/>
                  <a:pt x="374" y="347"/>
                  <a:pt x="374" y="347"/>
                </a:cubicBezTo>
                <a:cubicBezTo>
                  <a:pt x="374" y="347"/>
                  <a:pt x="374" y="347"/>
                  <a:pt x="374" y="347"/>
                </a:cubicBezTo>
                <a:cubicBezTo>
                  <a:pt x="375" y="347"/>
                  <a:pt x="375" y="347"/>
                  <a:pt x="375" y="347"/>
                </a:cubicBezTo>
                <a:cubicBezTo>
                  <a:pt x="376" y="347"/>
                  <a:pt x="377" y="347"/>
                  <a:pt x="378" y="347"/>
                </a:cubicBezTo>
                <a:cubicBezTo>
                  <a:pt x="379" y="347"/>
                  <a:pt x="379" y="347"/>
                  <a:pt x="379" y="347"/>
                </a:cubicBezTo>
                <a:cubicBezTo>
                  <a:pt x="380" y="347"/>
                  <a:pt x="382" y="347"/>
                  <a:pt x="383" y="347"/>
                </a:cubicBezTo>
                <a:cubicBezTo>
                  <a:pt x="399" y="347"/>
                  <a:pt x="399" y="347"/>
                  <a:pt x="399" y="347"/>
                </a:cubicBezTo>
                <a:cubicBezTo>
                  <a:pt x="399" y="347"/>
                  <a:pt x="399" y="347"/>
                  <a:pt x="400" y="347"/>
                </a:cubicBezTo>
                <a:cubicBezTo>
                  <a:pt x="400" y="347"/>
                  <a:pt x="400" y="347"/>
                  <a:pt x="400" y="347"/>
                </a:cubicBezTo>
                <a:cubicBezTo>
                  <a:pt x="401" y="347"/>
                  <a:pt x="401" y="347"/>
                  <a:pt x="402" y="347"/>
                </a:cubicBezTo>
                <a:cubicBezTo>
                  <a:pt x="405" y="347"/>
                  <a:pt x="408" y="348"/>
                  <a:pt x="409" y="351"/>
                </a:cubicBezTo>
                <a:cubicBezTo>
                  <a:pt x="410" y="351"/>
                  <a:pt x="410" y="351"/>
                  <a:pt x="410" y="351"/>
                </a:cubicBezTo>
                <a:cubicBezTo>
                  <a:pt x="410" y="351"/>
                  <a:pt x="410" y="351"/>
                  <a:pt x="410" y="351"/>
                </a:cubicBezTo>
                <a:cubicBezTo>
                  <a:pt x="411" y="355"/>
                  <a:pt x="410" y="359"/>
                  <a:pt x="410" y="362"/>
                </a:cubicBezTo>
                <a:cubicBezTo>
                  <a:pt x="410" y="363"/>
                  <a:pt x="410" y="363"/>
                  <a:pt x="410" y="363"/>
                </a:cubicBezTo>
                <a:cubicBezTo>
                  <a:pt x="410" y="363"/>
                  <a:pt x="410" y="363"/>
                  <a:pt x="410" y="363"/>
                </a:cubicBezTo>
                <a:close/>
                <a:moveTo>
                  <a:pt x="387" y="381"/>
                </a:moveTo>
                <a:cubicBezTo>
                  <a:pt x="393" y="381"/>
                  <a:pt x="407" y="380"/>
                  <a:pt x="410" y="386"/>
                </a:cubicBezTo>
                <a:cubicBezTo>
                  <a:pt x="410" y="387"/>
                  <a:pt x="411" y="387"/>
                  <a:pt x="411" y="388"/>
                </a:cubicBezTo>
                <a:cubicBezTo>
                  <a:pt x="411" y="395"/>
                  <a:pt x="411" y="395"/>
                  <a:pt x="411" y="395"/>
                </a:cubicBezTo>
                <a:cubicBezTo>
                  <a:pt x="411" y="397"/>
                  <a:pt x="411" y="399"/>
                  <a:pt x="411" y="401"/>
                </a:cubicBezTo>
                <a:cubicBezTo>
                  <a:pt x="411" y="401"/>
                  <a:pt x="411" y="401"/>
                  <a:pt x="411" y="401"/>
                </a:cubicBezTo>
                <a:cubicBezTo>
                  <a:pt x="411" y="402"/>
                  <a:pt x="411" y="402"/>
                  <a:pt x="411" y="402"/>
                </a:cubicBezTo>
                <a:cubicBezTo>
                  <a:pt x="411" y="402"/>
                  <a:pt x="410" y="404"/>
                  <a:pt x="410" y="404"/>
                </a:cubicBezTo>
                <a:cubicBezTo>
                  <a:pt x="409" y="405"/>
                  <a:pt x="409" y="405"/>
                  <a:pt x="409" y="405"/>
                </a:cubicBezTo>
                <a:cubicBezTo>
                  <a:pt x="409" y="405"/>
                  <a:pt x="409" y="405"/>
                  <a:pt x="409" y="406"/>
                </a:cubicBezTo>
                <a:cubicBezTo>
                  <a:pt x="409" y="406"/>
                  <a:pt x="409" y="406"/>
                  <a:pt x="409" y="406"/>
                </a:cubicBezTo>
                <a:cubicBezTo>
                  <a:pt x="407" y="407"/>
                  <a:pt x="405" y="408"/>
                  <a:pt x="403" y="409"/>
                </a:cubicBezTo>
                <a:cubicBezTo>
                  <a:pt x="403" y="409"/>
                  <a:pt x="403" y="409"/>
                  <a:pt x="403" y="409"/>
                </a:cubicBezTo>
                <a:cubicBezTo>
                  <a:pt x="403" y="409"/>
                  <a:pt x="403" y="409"/>
                  <a:pt x="403" y="409"/>
                </a:cubicBezTo>
                <a:cubicBezTo>
                  <a:pt x="402" y="409"/>
                  <a:pt x="401" y="409"/>
                  <a:pt x="401" y="409"/>
                </a:cubicBezTo>
                <a:cubicBezTo>
                  <a:pt x="400" y="409"/>
                  <a:pt x="400" y="409"/>
                  <a:pt x="400" y="409"/>
                </a:cubicBezTo>
                <a:cubicBezTo>
                  <a:pt x="399" y="409"/>
                  <a:pt x="398" y="409"/>
                  <a:pt x="398" y="409"/>
                </a:cubicBezTo>
                <a:cubicBezTo>
                  <a:pt x="398" y="409"/>
                  <a:pt x="398" y="409"/>
                  <a:pt x="398" y="409"/>
                </a:cubicBezTo>
                <a:cubicBezTo>
                  <a:pt x="373" y="409"/>
                  <a:pt x="373" y="409"/>
                  <a:pt x="373" y="409"/>
                </a:cubicBezTo>
                <a:cubicBezTo>
                  <a:pt x="371" y="409"/>
                  <a:pt x="367" y="409"/>
                  <a:pt x="364" y="407"/>
                </a:cubicBezTo>
                <a:cubicBezTo>
                  <a:pt x="364" y="407"/>
                  <a:pt x="364" y="407"/>
                  <a:pt x="364" y="407"/>
                </a:cubicBezTo>
                <a:cubicBezTo>
                  <a:pt x="364" y="407"/>
                  <a:pt x="364" y="407"/>
                  <a:pt x="364" y="407"/>
                </a:cubicBezTo>
                <a:cubicBezTo>
                  <a:pt x="364" y="407"/>
                  <a:pt x="364" y="406"/>
                  <a:pt x="363" y="406"/>
                </a:cubicBezTo>
                <a:cubicBezTo>
                  <a:pt x="363" y="406"/>
                  <a:pt x="362" y="405"/>
                  <a:pt x="362" y="405"/>
                </a:cubicBezTo>
                <a:cubicBezTo>
                  <a:pt x="362" y="405"/>
                  <a:pt x="362" y="405"/>
                  <a:pt x="362" y="404"/>
                </a:cubicBezTo>
                <a:cubicBezTo>
                  <a:pt x="362" y="404"/>
                  <a:pt x="361" y="403"/>
                  <a:pt x="361" y="402"/>
                </a:cubicBezTo>
                <a:cubicBezTo>
                  <a:pt x="362" y="400"/>
                  <a:pt x="362" y="400"/>
                  <a:pt x="362" y="400"/>
                </a:cubicBezTo>
                <a:cubicBezTo>
                  <a:pt x="362" y="400"/>
                  <a:pt x="362" y="400"/>
                  <a:pt x="362" y="400"/>
                </a:cubicBezTo>
                <a:cubicBezTo>
                  <a:pt x="362" y="396"/>
                  <a:pt x="362" y="392"/>
                  <a:pt x="363" y="388"/>
                </a:cubicBezTo>
                <a:cubicBezTo>
                  <a:pt x="363" y="388"/>
                  <a:pt x="363" y="388"/>
                  <a:pt x="363" y="388"/>
                </a:cubicBezTo>
                <a:cubicBezTo>
                  <a:pt x="363" y="388"/>
                  <a:pt x="363" y="388"/>
                  <a:pt x="363" y="388"/>
                </a:cubicBezTo>
                <a:cubicBezTo>
                  <a:pt x="364" y="379"/>
                  <a:pt x="381" y="381"/>
                  <a:pt x="387" y="381"/>
                </a:cubicBezTo>
                <a:close/>
                <a:moveTo>
                  <a:pt x="289" y="407"/>
                </a:moveTo>
                <a:cubicBezTo>
                  <a:pt x="289" y="407"/>
                  <a:pt x="289" y="407"/>
                  <a:pt x="288" y="406"/>
                </a:cubicBezTo>
                <a:cubicBezTo>
                  <a:pt x="288" y="406"/>
                  <a:pt x="288" y="405"/>
                  <a:pt x="287" y="405"/>
                </a:cubicBezTo>
                <a:cubicBezTo>
                  <a:pt x="287" y="405"/>
                  <a:pt x="287" y="405"/>
                  <a:pt x="287" y="405"/>
                </a:cubicBezTo>
                <a:cubicBezTo>
                  <a:pt x="287" y="404"/>
                  <a:pt x="287" y="403"/>
                  <a:pt x="287" y="402"/>
                </a:cubicBezTo>
                <a:cubicBezTo>
                  <a:pt x="288" y="400"/>
                  <a:pt x="288" y="400"/>
                  <a:pt x="288" y="400"/>
                </a:cubicBezTo>
                <a:cubicBezTo>
                  <a:pt x="288" y="400"/>
                  <a:pt x="288" y="400"/>
                  <a:pt x="288" y="400"/>
                </a:cubicBezTo>
                <a:cubicBezTo>
                  <a:pt x="288" y="400"/>
                  <a:pt x="288" y="399"/>
                  <a:pt x="288" y="399"/>
                </a:cubicBezTo>
                <a:cubicBezTo>
                  <a:pt x="291" y="388"/>
                  <a:pt x="291" y="388"/>
                  <a:pt x="291" y="388"/>
                </a:cubicBezTo>
                <a:cubicBezTo>
                  <a:pt x="291" y="388"/>
                  <a:pt x="291" y="388"/>
                  <a:pt x="292" y="388"/>
                </a:cubicBezTo>
                <a:cubicBezTo>
                  <a:pt x="295" y="380"/>
                  <a:pt x="310" y="381"/>
                  <a:pt x="317" y="381"/>
                </a:cubicBezTo>
                <a:cubicBezTo>
                  <a:pt x="320" y="381"/>
                  <a:pt x="325" y="381"/>
                  <a:pt x="330" y="381"/>
                </a:cubicBezTo>
                <a:cubicBezTo>
                  <a:pt x="331" y="382"/>
                  <a:pt x="332" y="382"/>
                  <a:pt x="333" y="382"/>
                </a:cubicBezTo>
                <a:cubicBezTo>
                  <a:pt x="333" y="382"/>
                  <a:pt x="333" y="382"/>
                  <a:pt x="333" y="382"/>
                </a:cubicBezTo>
                <a:cubicBezTo>
                  <a:pt x="335" y="383"/>
                  <a:pt x="337" y="384"/>
                  <a:pt x="338" y="385"/>
                </a:cubicBezTo>
                <a:cubicBezTo>
                  <a:pt x="338" y="385"/>
                  <a:pt x="338" y="385"/>
                  <a:pt x="338" y="385"/>
                </a:cubicBezTo>
                <a:cubicBezTo>
                  <a:pt x="338" y="386"/>
                  <a:pt x="338" y="386"/>
                  <a:pt x="338" y="386"/>
                </a:cubicBezTo>
                <a:cubicBezTo>
                  <a:pt x="338" y="386"/>
                  <a:pt x="338" y="386"/>
                  <a:pt x="338" y="386"/>
                </a:cubicBezTo>
                <a:cubicBezTo>
                  <a:pt x="339" y="387"/>
                  <a:pt x="339" y="388"/>
                  <a:pt x="339" y="388"/>
                </a:cubicBezTo>
                <a:cubicBezTo>
                  <a:pt x="339" y="389"/>
                  <a:pt x="339" y="389"/>
                  <a:pt x="339" y="389"/>
                </a:cubicBezTo>
                <a:cubicBezTo>
                  <a:pt x="339" y="389"/>
                  <a:pt x="339" y="389"/>
                  <a:pt x="339" y="389"/>
                </a:cubicBezTo>
                <a:cubicBezTo>
                  <a:pt x="338" y="391"/>
                  <a:pt x="338" y="393"/>
                  <a:pt x="338" y="395"/>
                </a:cubicBezTo>
                <a:cubicBezTo>
                  <a:pt x="336" y="402"/>
                  <a:pt x="336" y="402"/>
                  <a:pt x="336" y="402"/>
                </a:cubicBezTo>
                <a:cubicBezTo>
                  <a:pt x="336" y="403"/>
                  <a:pt x="336" y="404"/>
                  <a:pt x="335" y="404"/>
                </a:cubicBezTo>
                <a:cubicBezTo>
                  <a:pt x="335" y="405"/>
                  <a:pt x="335" y="405"/>
                  <a:pt x="335" y="405"/>
                </a:cubicBezTo>
                <a:cubicBezTo>
                  <a:pt x="335" y="405"/>
                  <a:pt x="334" y="405"/>
                  <a:pt x="334" y="405"/>
                </a:cubicBezTo>
                <a:cubicBezTo>
                  <a:pt x="334" y="405"/>
                  <a:pt x="334" y="406"/>
                  <a:pt x="334" y="406"/>
                </a:cubicBezTo>
                <a:cubicBezTo>
                  <a:pt x="332" y="407"/>
                  <a:pt x="329" y="408"/>
                  <a:pt x="327" y="409"/>
                </a:cubicBezTo>
                <a:cubicBezTo>
                  <a:pt x="327" y="409"/>
                  <a:pt x="327" y="409"/>
                  <a:pt x="327" y="409"/>
                </a:cubicBezTo>
                <a:cubicBezTo>
                  <a:pt x="327" y="409"/>
                  <a:pt x="327" y="409"/>
                  <a:pt x="327" y="409"/>
                </a:cubicBezTo>
                <a:cubicBezTo>
                  <a:pt x="327" y="409"/>
                  <a:pt x="326" y="409"/>
                  <a:pt x="325" y="409"/>
                </a:cubicBezTo>
                <a:cubicBezTo>
                  <a:pt x="325" y="409"/>
                  <a:pt x="325" y="409"/>
                  <a:pt x="324" y="409"/>
                </a:cubicBezTo>
                <a:cubicBezTo>
                  <a:pt x="324" y="409"/>
                  <a:pt x="323" y="409"/>
                  <a:pt x="322" y="409"/>
                </a:cubicBezTo>
                <a:cubicBezTo>
                  <a:pt x="322" y="409"/>
                  <a:pt x="322" y="409"/>
                  <a:pt x="322" y="409"/>
                </a:cubicBezTo>
                <a:cubicBezTo>
                  <a:pt x="298" y="409"/>
                  <a:pt x="298" y="409"/>
                  <a:pt x="298" y="409"/>
                </a:cubicBezTo>
                <a:cubicBezTo>
                  <a:pt x="295" y="409"/>
                  <a:pt x="292" y="409"/>
                  <a:pt x="289" y="407"/>
                </a:cubicBezTo>
                <a:cubicBezTo>
                  <a:pt x="289" y="407"/>
                  <a:pt x="289" y="407"/>
                  <a:pt x="289" y="407"/>
                </a:cubicBezTo>
                <a:close/>
                <a:moveTo>
                  <a:pt x="320" y="369"/>
                </a:moveTo>
                <a:cubicBezTo>
                  <a:pt x="316" y="369"/>
                  <a:pt x="312" y="369"/>
                  <a:pt x="309" y="369"/>
                </a:cubicBezTo>
                <a:cubicBezTo>
                  <a:pt x="306" y="369"/>
                  <a:pt x="301" y="369"/>
                  <a:pt x="299" y="366"/>
                </a:cubicBezTo>
                <a:cubicBezTo>
                  <a:pt x="299" y="365"/>
                  <a:pt x="299" y="365"/>
                  <a:pt x="299" y="365"/>
                </a:cubicBezTo>
                <a:cubicBezTo>
                  <a:pt x="299" y="365"/>
                  <a:pt x="299" y="364"/>
                  <a:pt x="299" y="364"/>
                </a:cubicBezTo>
                <a:cubicBezTo>
                  <a:pt x="299" y="364"/>
                  <a:pt x="299" y="364"/>
                  <a:pt x="299" y="363"/>
                </a:cubicBezTo>
                <a:cubicBezTo>
                  <a:pt x="299" y="363"/>
                  <a:pt x="299" y="363"/>
                  <a:pt x="299" y="363"/>
                </a:cubicBezTo>
                <a:cubicBezTo>
                  <a:pt x="299" y="363"/>
                  <a:pt x="299" y="363"/>
                  <a:pt x="299" y="363"/>
                </a:cubicBezTo>
                <a:cubicBezTo>
                  <a:pt x="299" y="362"/>
                  <a:pt x="299" y="361"/>
                  <a:pt x="300" y="361"/>
                </a:cubicBezTo>
                <a:cubicBezTo>
                  <a:pt x="300" y="358"/>
                  <a:pt x="301" y="355"/>
                  <a:pt x="302" y="353"/>
                </a:cubicBezTo>
                <a:cubicBezTo>
                  <a:pt x="302" y="353"/>
                  <a:pt x="302" y="353"/>
                  <a:pt x="302" y="353"/>
                </a:cubicBezTo>
                <a:cubicBezTo>
                  <a:pt x="302" y="352"/>
                  <a:pt x="303" y="351"/>
                  <a:pt x="303" y="350"/>
                </a:cubicBezTo>
                <a:cubicBezTo>
                  <a:pt x="304" y="350"/>
                  <a:pt x="304" y="350"/>
                  <a:pt x="305" y="349"/>
                </a:cubicBezTo>
                <a:cubicBezTo>
                  <a:pt x="306" y="348"/>
                  <a:pt x="308" y="348"/>
                  <a:pt x="310" y="347"/>
                </a:cubicBezTo>
                <a:cubicBezTo>
                  <a:pt x="310" y="347"/>
                  <a:pt x="310" y="347"/>
                  <a:pt x="310" y="347"/>
                </a:cubicBezTo>
                <a:cubicBezTo>
                  <a:pt x="312" y="347"/>
                  <a:pt x="313" y="347"/>
                  <a:pt x="315" y="347"/>
                </a:cubicBezTo>
                <a:cubicBezTo>
                  <a:pt x="317" y="347"/>
                  <a:pt x="317" y="347"/>
                  <a:pt x="317" y="347"/>
                </a:cubicBezTo>
                <a:cubicBezTo>
                  <a:pt x="317" y="347"/>
                  <a:pt x="318" y="347"/>
                  <a:pt x="319" y="347"/>
                </a:cubicBezTo>
                <a:cubicBezTo>
                  <a:pt x="323" y="347"/>
                  <a:pt x="328" y="347"/>
                  <a:pt x="332" y="347"/>
                </a:cubicBezTo>
                <a:cubicBezTo>
                  <a:pt x="333" y="347"/>
                  <a:pt x="334" y="347"/>
                  <a:pt x="334" y="347"/>
                </a:cubicBezTo>
                <a:cubicBezTo>
                  <a:pt x="335" y="347"/>
                  <a:pt x="335" y="347"/>
                  <a:pt x="335" y="347"/>
                </a:cubicBezTo>
                <a:cubicBezTo>
                  <a:pt x="335" y="347"/>
                  <a:pt x="335" y="347"/>
                  <a:pt x="336" y="347"/>
                </a:cubicBezTo>
                <a:cubicBezTo>
                  <a:pt x="336" y="347"/>
                  <a:pt x="337" y="347"/>
                  <a:pt x="337" y="347"/>
                </a:cubicBezTo>
                <a:cubicBezTo>
                  <a:pt x="337" y="347"/>
                  <a:pt x="337" y="347"/>
                  <a:pt x="337" y="347"/>
                </a:cubicBezTo>
                <a:cubicBezTo>
                  <a:pt x="341" y="347"/>
                  <a:pt x="345" y="348"/>
                  <a:pt x="345" y="351"/>
                </a:cubicBezTo>
                <a:cubicBezTo>
                  <a:pt x="345" y="351"/>
                  <a:pt x="345" y="351"/>
                  <a:pt x="345" y="351"/>
                </a:cubicBezTo>
                <a:cubicBezTo>
                  <a:pt x="345" y="351"/>
                  <a:pt x="345" y="351"/>
                  <a:pt x="345" y="352"/>
                </a:cubicBezTo>
                <a:cubicBezTo>
                  <a:pt x="345" y="355"/>
                  <a:pt x="344" y="359"/>
                  <a:pt x="343" y="362"/>
                </a:cubicBezTo>
                <a:cubicBezTo>
                  <a:pt x="343" y="362"/>
                  <a:pt x="343" y="362"/>
                  <a:pt x="343" y="362"/>
                </a:cubicBezTo>
                <a:cubicBezTo>
                  <a:pt x="343" y="363"/>
                  <a:pt x="343" y="363"/>
                  <a:pt x="343" y="363"/>
                </a:cubicBezTo>
                <a:cubicBezTo>
                  <a:pt x="343" y="364"/>
                  <a:pt x="343" y="364"/>
                  <a:pt x="342" y="365"/>
                </a:cubicBezTo>
                <a:cubicBezTo>
                  <a:pt x="342" y="365"/>
                  <a:pt x="342" y="365"/>
                  <a:pt x="342" y="366"/>
                </a:cubicBezTo>
                <a:cubicBezTo>
                  <a:pt x="342" y="366"/>
                  <a:pt x="342" y="366"/>
                  <a:pt x="342" y="366"/>
                </a:cubicBezTo>
                <a:cubicBezTo>
                  <a:pt x="342" y="366"/>
                  <a:pt x="342" y="366"/>
                  <a:pt x="342" y="366"/>
                </a:cubicBezTo>
                <a:cubicBezTo>
                  <a:pt x="337" y="371"/>
                  <a:pt x="325" y="369"/>
                  <a:pt x="320" y="369"/>
                </a:cubicBezTo>
                <a:close/>
                <a:moveTo>
                  <a:pt x="212" y="404"/>
                </a:moveTo>
                <a:cubicBezTo>
                  <a:pt x="212" y="404"/>
                  <a:pt x="212" y="403"/>
                  <a:pt x="212" y="403"/>
                </a:cubicBezTo>
                <a:cubicBezTo>
                  <a:pt x="213" y="403"/>
                  <a:pt x="213" y="402"/>
                  <a:pt x="213" y="402"/>
                </a:cubicBezTo>
                <a:cubicBezTo>
                  <a:pt x="213" y="402"/>
                  <a:pt x="213" y="402"/>
                  <a:pt x="213" y="402"/>
                </a:cubicBezTo>
                <a:cubicBezTo>
                  <a:pt x="213" y="402"/>
                  <a:pt x="213" y="402"/>
                  <a:pt x="213" y="402"/>
                </a:cubicBezTo>
                <a:cubicBezTo>
                  <a:pt x="213" y="401"/>
                  <a:pt x="214" y="401"/>
                  <a:pt x="214" y="400"/>
                </a:cubicBezTo>
                <a:cubicBezTo>
                  <a:pt x="216" y="396"/>
                  <a:pt x="217" y="393"/>
                  <a:pt x="219" y="389"/>
                </a:cubicBezTo>
                <a:cubicBezTo>
                  <a:pt x="219" y="389"/>
                  <a:pt x="219" y="389"/>
                  <a:pt x="219" y="389"/>
                </a:cubicBezTo>
                <a:cubicBezTo>
                  <a:pt x="219" y="389"/>
                  <a:pt x="219" y="389"/>
                  <a:pt x="219" y="389"/>
                </a:cubicBezTo>
                <a:cubicBezTo>
                  <a:pt x="220" y="388"/>
                  <a:pt x="220" y="388"/>
                  <a:pt x="220" y="388"/>
                </a:cubicBezTo>
                <a:cubicBezTo>
                  <a:pt x="220" y="388"/>
                  <a:pt x="220" y="388"/>
                  <a:pt x="220" y="387"/>
                </a:cubicBezTo>
                <a:cubicBezTo>
                  <a:pt x="220" y="387"/>
                  <a:pt x="220" y="387"/>
                  <a:pt x="221" y="387"/>
                </a:cubicBezTo>
                <a:cubicBezTo>
                  <a:pt x="226" y="380"/>
                  <a:pt x="238" y="382"/>
                  <a:pt x="245" y="382"/>
                </a:cubicBezTo>
                <a:cubicBezTo>
                  <a:pt x="245" y="382"/>
                  <a:pt x="245" y="382"/>
                  <a:pt x="245" y="382"/>
                </a:cubicBezTo>
                <a:cubicBezTo>
                  <a:pt x="247" y="382"/>
                  <a:pt x="253" y="381"/>
                  <a:pt x="258" y="382"/>
                </a:cubicBezTo>
                <a:cubicBezTo>
                  <a:pt x="259" y="382"/>
                  <a:pt x="261" y="382"/>
                  <a:pt x="262" y="382"/>
                </a:cubicBezTo>
                <a:cubicBezTo>
                  <a:pt x="263" y="382"/>
                  <a:pt x="264" y="383"/>
                  <a:pt x="264" y="383"/>
                </a:cubicBezTo>
                <a:cubicBezTo>
                  <a:pt x="266" y="384"/>
                  <a:pt x="267" y="385"/>
                  <a:pt x="267" y="387"/>
                </a:cubicBezTo>
                <a:cubicBezTo>
                  <a:pt x="267" y="387"/>
                  <a:pt x="267" y="387"/>
                  <a:pt x="267" y="387"/>
                </a:cubicBezTo>
                <a:cubicBezTo>
                  <a:pt x="267" y="387"/>
                  <a:pt x="267" y="387"/>
                  <a:pt x="267" y="388"/>
                </a:cubicBezTo>
                <a:cubicBezTo>
                  <a:pt x="267" y="388"/>
                  <a:pt x="267" y="388"/>
                  <a:pt x="267" y="388"/>
                </a:cubicBezTo>
                <a:cubicBezTo>
                  <a:pt x="262" y="402"/>
                  <a:pt x="262" y="402"/>
                  <a:pt x="262" y="402"/>
                </a:cubicBezTo>
                <a:cubicBezTo>
                  <a:pt x="262" y="403"/>
                  <a:pt x="261" y="404"/>
                  <a:pt x="260" y="405"/>
                </a:cubicBezTo>
                <a:cubicBezTo>
                  <a:pt x="259" y="406"/>
                  <a:pt x="258" y="407"/>
                  <a:pt x="256" y="407"/>
                </a:cubicBezTo>
                <a:cubicBezTo>
                  <a:pt x="256" y="407"/>
                  <a:pt x="256" y="407"/>
                  <a:pt x="256" y="407"/>
                </a:cubicBezTo>
                <a:cubicBezTo>
                  <a:pt x="254" y="408"/>
                  <a:pt x="252" y="409"/>
                  <a:pt x="250" y="409"/>
                </a:cubicBezTo>
                <a:cubicBezTo>
                  <a:pt x="249" y="409"/>
                  <a:pt x="249" y="409"/>
                  <a:pt x="249" y="409"/>
                </a:cubicBezTo>
                <a:cubicBezTo>
                  <a:pt x="249" y="409"/>
                  <a:pt x="249" y="409"/>
                  <a:pt x="248" y="409"/>
                </a:cubicBezTo>
                <a:cubicBezTo>
                  <a:pt x="244" y="410"/>
                  <a:pt x="240" y="409"/>
                  <a:pt x="235" y="409"/>
                </a:cubicBezTo>
                <a:cubicBezTo>
                  <a:pt x="231" y="409"/>
                  <a:pt x="227" y="410"/>
                  <a:pt x="222" y="410"/>
                </a:cubicBezTo>
                <a:cubicBezTo>
                  <a:pt x="219" y="410"/>
                  <a:pt x="215" y="409"/>
                  <a:pt x="213" y="406"/>
                </a:cubicBezTo>
                <a:cubicBezTo>
                  <a:pt x="213" y="406"/>
                  <a:pt x="213" y="406"/>
                  <a:pt x="213" y="406"/>
                </a:cubicBezTo>
                <a:cubicBezTo>
                  <a:pt x="213" y="406"/>
                  <a:pt x="213" y="406"/>
                  <a:pt x="213" y="406"/>
                </a:cubicBezTo>
                <a:cubicBezTo>
                  <a:pt x="213" y="405"/>
                  <a:pt x="213" y="405"/>
                  <a:pt x="212" y="405"/>
                </a:cubicBezTo>
                <a:cubicBezTo>
                  <a:pt x="212" y="405"/>
                  <a:pt x="212" y="405"/>
                  <a:pt x="212" y="405"/>
                </a:cubicBezTo>
                <a:cubicBezTo>
                  <a:pt x="212" y="405"/>
                  <a:pt x="212" y="405"/>
                  <a:pt x="212" y="405"/>
                </a:cubicBezTo>
                <a:cubicBezTo>
                  <a:pt x="212" y="404"/>
                  <a:pt x="212" y="404"/>
                  <a:pt x="212" y="404"/>
                </a:cubicBezTo>
                <a:close/>
                <a:moveTo>
                  <a:pt x="212" y="359"/>
                </a:moveTo>
                <a:cubicBezTo>
                  <a:pt x="212" y="359"/>
                  <a:pt x="212" y="359"/>
                  <a:pt x="212" y="359"/>
                </a:cubicBezTo>
                <a:cubicBezTo>
                  <a:pt x="209" y="364"/>
                  <a:pt x="209" y="364"/>
                  <a:pt x="209" y="364"/>
                </a:cubicBezTo>
                <a:cubicBezTo>
                  <a:pt x="209" y="364"/>
                  <a:pt x="208" y="365"/>
                  <a:pt x="207" y="366"/>
                </a:cubicBezTo>
                <a:cubicBezTo>
                  <a:pt x="206" y="367"/>
                  <a:pt x="205" y="367"/>
                  <a:pt x="203" y="368"/>
                </a:cubicBezTo>
                <a:cubicBezTo>
                  <a:pt x="203" y="368"/>
                  <a:pt x="203" y="368"/>
                  <a:pt x="202" y="368"/>
                </a:cubicBezTo>
                <a:cubicBezTo>
                  <a:pt x="202" y="369"/>
                  <a:pt x="202" y="369"/>
                  <a:pt x="202" y="369"/>
                </a:cubicBezTo>
                <a:cubicBezTo>
                  <a:pt x="202" y="369"/>
                  <a:pt x="202" y="369"/>
                  <a:pt x="202" y="369"/>
                </a:cubicBezTo>
                <a:cubicBezTo>
                  <a:pt x="201" y="369"/>
                  <a:pt x="200" y="369"/>
                  <a:pt x="199" y="369"/>
                </a:cubicBezTo>
                <a:cubicBezTo>
                  <a:pt x="197" y="370"/>
                  <a:pt x="196" y="370"/>
                  <a:pt x="194" y="370"/>
                </a:cubicBezTo>
                <a:cubicBezTo>
                  <a:pt x="189" y="370"/>
                  <a:pt x="189" y="370"/>
                  <a:pt x="189" y="370"/>
                </a:cubicBezTo>
                <a:cubicBezTo>
                  <a:pt x="189" y="370"/>
                  <a:pt x="189" y="370"/>
                  <a:pt x="189" y="370"/>
                </a:cubicBezTo>
                <a:cubicBezTo>
                  <a:pt x="184" y="370"/>
                  <a:pt x="178" y="370"/>
                  <a:pt x="172" y="370"/>
                </a:cubicBezTo>
                <a:cubicBezTo>
                  <a:pt x="170" y="370"/>
                  <a:pt x="165" y="369"/>
                  <a:pt x="164" y="366"/>
                </a:cubicBezTo>
                <a:cubicBezTo>
                  <a:pt x="164" y="366"/>
                  <a:pt x="164" y="365"/>
                  <a:pt x="164" y="365"/>
                </a:cubicBezTo>
                <a:cubicBezTo>
                  <a:pt x="165" y="364"/>
                  <a:pt x="166" y="362"/>
                  <a:pt x="166" y="362"/>
                </a:cubicBezTo>
                <a:cubicBezTo>
                  <a:pt x="168" y="358"/>
                  <a:pt x="170" y="355"/>
                  <a:pt x="173" y="352"/>
                </a:cubicBezTo>
                <a:cubicBezTo>
                  <a:pt x="173" y="352"/>
                  <a:pt x="173" y="352"/>
                  <a:pt x="173" y="352"/>
                </a:cubicBezTo>
                <a:cubicBezTo>
                  <a:pt x="173" y="352"/>
                  <a:pt x="173" y="352"/>
                  <a:pt x="173" y="352"/>
                </a:cubicBezTo>
                <a:cubicBezTo>
                  <a:pt x="180" y="345"/>
                  <a:pt x="193" y="347"/>
                  <a:pt x="201" y="347"/>
                </a:cubicBezTo>
                <a:cubicBezTo>
                  <a:pt x="205" y="347"/>
                  <a:pt x="210" y="346"/>
                  <a:pt x="213" y="348"/>
                </a:cubicBezTo>
                <a:cubicBezTo>
                  <a:pt x="213" y="348"/>
                  <a:pt x="213" y="348"/>
                  <a:pt x="213" y="348"/>
                </a:cubicBezTo>
                <a:cubicBezTo>
                  <a:pt x="214" y="348"/>
                  <a:pt x="214" y="348"/>
                  <a:pt x="214" y="348"/>
                </a:cubicBezTo>
                <a:cubicBezTo>
                  <a:pt x="214" y="348"/>
                  <a:pt x="214" y="349"/>
                  <a:pt x="214" y="349"/>
                </a:cubicBezTo>
                <a:cubicBezTo>
                  <a:pt x="215" y="349"/>
                  <a:pt x="216" y="350"/>
                  <a:pt x="216" y="350"/>
                </a:cubicBezTo>
                <a:cubicBezTo>
                  <a:pt x="216" y="351"/>
                  <a:pt x="216" y="352"/>
                  <a:pt x="215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4" y="355"/>
                  <a:pt x="213" y="357"/>
                  <a:pt x="212" y="359"/>
                </a:cubicBezTo>
                <a:close/>
                <a:moveTo>
                  <a:pt x="266" y="369"/>
                </a:moveTo>
                <a:cubicBezTo>
                  <a:pt x="266" y="369"/>
                  <a:pt x="265" y="369"/>
                  <a:pt x="264" y="369"/>
                </a:cubicBezTo>
                <a:cubicBezTo>
                  <a:pt x="264" y="369"/>
                  <a:pt x="264" y="370"/>
                  <a:pt x="264" y="370"/>
                </a:cubicBezTo>
                <a:cubicBezTo>
                  <a:pt x="261" y="370"/>
                  <a:pt x="258" y="370"/>
                  <a:pt x="254" y="370"/>
                </a:cubicBezTo>
                <a:cubicBezTo>
                  <a:pt x="240" y="370"/>
                  <a:pt x="240" y="370"/>
                  <a:pt x="240" y="370"/>
                </a:cubicBezTo>
                <a:cubicBezTo>
                  <a:pt x="238" y="370"/>
                  <a:pt x="233" y="369"/>
                  <a:pt x="231" y="366"/>
                </a:cubicBezTo>
                <a:cubicBezTo>
                  <a:pt x="231" y="366"/>
                  <a:pt x="231" y="365"/>
                  <a:pt x="231" y="365"/>
                </a:cubicBezTo>
                <a:cubicBezTo>
                  <a:pt x="231" y="365"/>
                  <a:pt x="231" y="365"/>
                  <a:pt x="231" y="364"/>
                </a:cubicBezTo>
                <a:cubicBezTo>
                  <a:pt x="232" y="363"/>
                  <a:pt x="233" y="362"/>
                  <a:pt x="233" y="361"/>
                </a:cubicBezTo>
                <a:cubicBezTo>
                  <a:pt x="234" y="358"/>
                  <a:pt x="235" y="354"/>
                  <a:pt x="238" y="352"/>
                </a:cubicBezTo>
                <a:cubicBezTo>
                  <a:pt x="238" y="351"/>
                  <a:pt x="238" y="351"/>
                  <a:pt x="238" y="351"/>
                </a:cubicBezTo>
                <a:cubicBezTo>
                  <a:pt x="238" y="351"/>
                  <a:pt x="238" y="351"/>
                  <a:pt x="238" y="351"/>
                </a:cubicBezTo>
                <a:cubicBezTo>
                  <a:pt x="239" y="351"/>
                  <a:pt x="239" y="351"/>
                  <a:pt x="239" y="351"/>
                </a:cubicBezTo>
                <a:cubicBezTo>
                  <a:pt x="239" y="350"/>
                  <a:pt x="239" y="350"/>
                  <a:pt x="239" y="350"/>
                </a:cubicBezTo>
                <a:cubicBezTo>
                  <a:pt x="239" y="350"/>
                  <a:pt x="239" y="350"/>
                  <a:pt x="239" y="350"/>
                </a:cubicBezTo>
                <a:cubicBezTo>
                  <a:pt x="241" y="349"/>
                  <a:pt x="244" y="348"/>
                  <a:pt x="246" y="348"/>
                </a:cubicBezTo>
                <a:cubicBezTo>
                  <a:pt x="246" y="348"/>
                  <a:pt x="246" y="347"/>
                  <a:pt x="247" y="347"/>
                </a:cubicBezTo>
                <a:cubicBezTo>
                  <a:pt x="248" y="347"/>
                  <a:pt x="249" y="347"/>
                  <a:pt x="251" y="347"/>
                </a:cubicBezTo>
                <a:cubicBezTo>
                  <a:pt x="259" y="347"/>
                  <a:pt x="259" y="347"/>
                  <a:pt x="259" y="347"/>
                </a:cubicBezTo>
                <a:cubicBezTo>
                  <a:pt x="262" y="347"/>
                  <a:pt x="265" y="347"/>
                  <a:pt x="267" y="347"/>
                </a:cubicBezTo>
                <a:cubicBezTo>
                  <a:pt x="271" y="347"/>
                  <a:pt x="276" y="346"/>
                  <a:pt x="279" y="349"/>
                </a:cubicBezTo>
                <a:cubicBezTo>
                  <a:pt x="279" y="349"/>
                  <a:pt x="280" y="349"/>
                  <a:pt x="280" y="350"/>
                </a:cubicBezTo>
                <a:cubicBezTo>
                  <a:pt x="280" y="350"/>
                  <a:pt x="280" y="350"/>
                  <a:pt x="280" y="350"/>
                </a:cubicBezTo>
                <a:cubicBezTo>
                  <a:pt x="280" y="350"/>
                  <a:pt x="280" y="350"/>
                  <a:pt x="280" y="350"/>
                </a:cubicBezTo>
                <a:cubicBezTo>
                  <a:pt x="280" y="350"/>
                  <a:pt x="280" y="350"/>
                  <a:pt x="280" y="350"/>
                </a:cubicBezTo>
                <a:cubicBezTo>
                  <a:pt x="280" y="351"/>
                  <a:pt x="280" y="351"/>
                  <a:pt x="280" y="352"/>
                </a:cubicBezTo>
                <a:cubicBezTo>
                  <a:pt x="280" y="355"/>
                  <a:pt x="278" y="359"/>
                  <a:pt x="277" y="361"/>
                </a:cubicBezTo>
                <a:cubicBezTo>
                  <a:pt x="277" y="361"/>
                  <a:pt x="277" y="361"/>
                  <a:pt x="277" y="361"/>
                </a:cubicBezTo>
                <a:cubicBezTo>
                  <a:pt x="277" y="362"/>
                  <a:pt x="277" y="362"/>
                  <a:pt x="276" y="363"/>
                </a:cubicBezTo>
                <a:cubicBezTo>
                  <a:pt x="276" y="363"/>
                  <a:pt x="276" y="363"/>
                  <a:pt x="276" y="363"/>
                </a:cubicBezTo>
                <a:cubicBezTo>
                  <a:pt x="276" y="364"/>
                  <a:pt x="276" y="364"/>
                  <a:pt x="276" y="364"/>
                </a:cubicBezTo>
                <a:cubicBezTo>
                  <a:pt x="276" y="364"/>
                  <a:pt x="276" y="364"/>
                  <a:pt x="276" y="364"/>
                </a:cubicBezTo>
                <a:cubicBezTo>
                  <a:pt x="276" y="364"/>
                  <a:pt x="275" y="365"/>
                  <a:pt x="275" y="365"/>
                </a:cubicBezTo>
                <a:cubicBezTo>
                  <a:pt x="275" y="365"/>
                  <a:pt x="275" y="365"/>
                  <a:pt x="275" y="365"/>
                </a:cubicBezTo>
                <a:cubicBezTo>
                  <a:pt x="275" y="365"/>
                  <a:pt x="275" y="365"/>
                  <a:pt x="275" y="365"/>
                </a:cubicBezTo>
                <a:cubicBezTo>
                  <a:pt x="275" y="366"/>
                  <a:pt x="275" y="366"/>
                  <a:pt x="275" y="366"/>
                </a:cubicBezTo>
                <a:cubicBezTo>
                  <a:pt x="274" y="366"/>
                  <a:pt x="274" y="367"/>
                  <a:pt x="273" y="367"/>
                </a:cubicBezTo>
                <a:cubicBezTo>
                  <a:pt x="273" y="367"/>
                  <a:pt x="272" y="367"/>
                  <a:pt x="272" y="368"/>
                </a:cubicBezTo>
                <a:cubicBezTo>
                  <a:pt x="271" y="368"/>
                  <a:pt x="271" y="368"/>
                  <a:pt x="271" y="368"/>
                </a:cubicBezTo>
                <a:cubicBezTo>
                  <a:pt x="271" y="368"/>
                  <a:pt x="271" y="368"/>
                  <a:pt x="271" y="368"/>
                </a:cubicBezTo>
                <a:cubicBezTo>
                  <a:pt x="269" y="369"/>
                  <a:pt x="268" y="369"/>
                  <a:pt x="266" y="369"/>
                </a:cubicBezTo>
                <a:close/>
                <a:moveTo>
                  <a:pt x="172" y="430"/>
                </a:moveTo>
                <a:cubicBezTo>
                  <a:pt x="172" y="430"/>
                  <a:pt x="172" y="430"/>
                  <a:pt x="172" y="430"/>
                </a:cubicBezTo>
                <a:cubicBezTo>
                  <a:pt x="172" y="433"/>
                  <a:pt x="169" y="437"/>
                  <a:pt x="167" y="439"/>
                </a:cubicBezTo>
                <a:cubicBezTo>
                  <a:pt x="167" y="439"/>
                  <a:pt x="167" y="439"/>
                  <a:pt x="167" y="439"/>
                </a:cubicBezTo>
                <a:cubicBezTo>
                  <a:pt x="165" y="443"/>
                  <a:pt x="164" y="447"/>
                  <a:pt x="161" y="450"/>
                </a:cubicBezTo>
                <a:cubicBezTo>
                  <a:pt x="161" y="450"/>
                  <a:pt x="161" y="450"/>
                  <a:pt x="161" y="451"/>
                </a:cubicBezTo>
                <a:cubicBezTo>
                  <a:pt x="160" y="451"/>
                  <a:pt x="160" y="451"/>
                  <a:pt x="160" y="451"/>
                </a:cubicBezTo>
                <a:cubicBezTo>
                  <a:pt x="160" y="451"/>
                  <a:pt x="160" y="451"/>
                  <a:pt x="160" y="452"/>
                </a:cubicBezTo>
                <a:cubicBezTo>
                  <a:pt x="159" y="452"/>
                  <a:pt x="159" y="452"/>
                  <a:pt x="159" y="452"/>
                </a:cubicBezTo>
                <a:cubicBezTo>
                  <a:pt x="159" y="452"/>
                  <a:pt x="159" y="452"/>
                  <a:pt x="159" y="452"/>
                </a:cubicBezTo>
                <a:cubicBezTo>
                  <a:pt x="156" y="455"/>
                  <a:pt x="153" y="456"/>
                  <a:pt x="150" y="457"/>
                </a:cubicBezTo>
                <a:cubicBezTo>
                  <a:pt x="149" y="457"/>
                  <a:pt x="149" y="457"/>
                  <a:pt x="149" y="458"/>
                </a:cubicBezTo>
                <a:cubicBezTo>
                  <a:pt x="146" y="458"/>
                  <a:pt x="144" y="458"/>
                  <a:pt x="142" y="458"/>
                </a:cubicBezTo>
                <a:cubicBezTo>
                  <a:pt x="141" y="458"/>
                  <a:pt x="141" y="458"/>
                  <a:pt x="141" y="458"/>
                </a:cubicBezTo>
                <a:cubicBezTo>
                  <a:pt x="141" y="458"/>
                  <a:pt x="141" y="458"/>
                  <a:pt x="141" y="458"/>
                </a:cubicBezTo>
                <a:cubicBezTo>
                  <a:pt x="132" y="458"/>
                  <a:pt x="124" y="458"/>
                  <a:pt x="115" y="458"/>
                </a:cubicBezTo>
                <a:cubicBezTo>
                  <a:pt x="114" y="458"/>
                  <a:pt x="114" y="458"/>
                  <a:pt x="113" y="458"/>
                </a:cubicBezTo>
                <a:cubicBezTo>
                  <a:pt x="112" y="458"/>
                  <a:pt x="111" y="458"/>
                  <a:pt x="110" y="458"/>
                </a:cubicBezTo>
                <a:cubicBezTo>
                  <a:pt x="109" y="457"/>
                  <a:pt x="107" y="456"/>
                  <a:pt x="107" y="456"/>
                </a:cubicBezTo>
                <a:cubicBezTo>
                  <a:pt x="106" y="455"/>
                  <a:pt x="106" y="453"/>
                  <a:pt x="106" y="452"/>
                </a:cubicBezTo>
                <a:cubicBezTo>
                  <a:pt x="106" y="451"/>
                  <a:pt x="106" y="451"/>
                  <a:pt x="107" y="450"/>
                </a:cubicBezTo>
                <a:cubicBezTo>
                  <a:pt x="107" y="449"/>
                  <a:pt x="107" y="449"/>
                  <a:pt x="107" y="449"/>
                </a:cubicBezTo>
                <a:cubicBezTo>
                  <a:pt x="107" y="449"/>
                  <a:pt x="107" y="449"/>
                  <a:pt x="107" y="449"/>
                </a:cubicBezTo>
                <a:cubicBezTo>
                  <a:pt x="107" y="448"/>
                  <a:pt x="107" y="448"/>
                  <a:pt x="107" y="448"/>
                </a:cubicBezTo>
                <a:cubicBezTo>
                  <a:pt x="107" y="448"/>
                  <a:pt x="107" y="448"/>
                  <a:pt x="107" y="448"/>
                </a:cubicBezTo>
                <a:cubicBezTo>
                  <a:pt x="109" y="445"/>
                  <a:pt x="112" y="442"/>
                  <a:pt x="114" y="439"/>
                </a:cubicBezTo>
                <a:cubicBezTo>
                  <a:pt x="116" y="436"/>
                  <a:pt x="117" y="433"/>
                  <a:pt x="119" y="431"/>
                </a:cubicBezTo>
                <a:cubicBezTo>
                  <a:pt x="120" y="431"/>
                  <a:pt x="120" y="430"/>
                  <a:pt x="120" y="430"/>
                </a:cubicBezTo>
                <a:cubicBezTo>
                  <a:pt x="120" y="430"/>
                  <a:pt x="120" y="430"/>
                  <a:pt x="120" y="430"/>
                </a:cubicBezTo>
                <a:cubicBezTo>
                  <a:pt x="121" y="430"/>
                  <a:pt x="121" y="429"/>
                  <a:pt x="122" y="429"/>
                </a:cubicBezTo>
                <a:cubicBezTo>
                  <a:pt x="122" y="429"/>
                  <a:pt x="122" y="429"/>
                  <a:pt x="122" y="429"/>
                </a:cubicBezTo>
                <a:cubicBezTo>
                  <a:pt x="122" y="429"/>
                  <a:pt x="122" y="429"/>
                  <a:pt x="122" y="429"/>
                </a:cubicBezTo>
                <a:cubicBezTo>
                  <a:pt x="125" y="426"/>
                  <a:pt x="128" y="425"/>
                  <a:pt x="132" y="424"/>
                </a:cubicBezTo>
                <a:cubicBezTo>
                  <a:pt x="132" y="424"/>
                  <a:pt x="132" y="424"/>
                  <a:pt x="132" y="424"/>
                </a:cubicBezTo>
                <a:cubicBezTo>
                  <a:pt x="132" y="424"/>
                  <a:pt x="132" y="424"/>
                  <a:pt x="132" y="424"/>
                </a:cubicBezTo>
                <a:cubicBezTo>
                  <a:pt x="133" y="424"/>
                  <a:pt x="133" y="424"/>
                  <a:pt x="134" y="424"/>
                </a:cubicBezTo>
                <a:cubicBezTo>
                  <a:pt x="135" y="424"/>
                  <a:pt x="135" y="424"/>
                  <a:pt x="135" y="424"/>
                </a:cubicBezTo>
                <a:cubicBezTo>
                  <a:pt x="136" y="424"/>
                  <a:pt x="136" y="424"/>
                  <a:pt x="137" y="424"/>
                </a:cubicBezTo>
                <a:cubicBezTo>
                  <a:pt x="137" y="423"/>
                  <a:pt x="137" y="423"/>
                  <a:pt x="138" y="423"/>
                </a:cubicBezTo>
                <a:cubicBezTo>
                  <a:pt x="138" y="423"/>
                  <a:pt x="138" y="423"/>
                  <a:pt x="138" y="423"/>
                </a:cubicBezTo>
                <a:cubicBezTo>
                  <a:pt x="138" y="423"/>
                  <a:pt x="138" y="423"/>
                  <a:pt x="138" y="423"/>
                </a:cubicBezTo>
                <a:cubicBezTo>
                  <a:pt x="146" y="423"/>
                  <a:pt x="153" y="423"/>
                  <a:pt x="161" y="423"/>
                </a:cubicBezTo>
                <a:cubicBezTo>
                  <a:pt x="161" y="423"/>
                  <a:pt x="161" y="423"/>
                  <a:pt x="161" y="423"/>
                </a:cubicBezTo>
                <a:cubicBezTo>
                  <a:pt x="163" y="423"/>
                  <a:pt x="163" y="423"/>
                  <a:pt x="163" y="423"/>
                </a:cubicBezTo>
                <a:cubicBezTo>
                  <a:pt x="165" y="423"/>
                  <a:pt x="166" y="424"/>
                  <a:pt x="167" y="424"/>
                </a:cubicBezTo>
                <a:cubicBezTo>
                  <a:pt x="168" y="424"/>
                  <a:pt x="168" y="424"/>
                  <a:pt x="169" y="425"/>
                </a:cubicBezTo>
                <a:cubicBezTo>
                  <a:pt x="169" y="425"/>
                  <a:pt x="169" y="425"/>
                  <a:pt x="169" y="425"/>
                </a:cubicBezTo>
                <a:cubicBezTo>
                  <a:pt x="169" y="425"/>
                  <a:pt x="169" y="425"/>
                  <a:pt x="170" y="425"/>
                </a:cubicBezTo>
                <a:cubicBezTo>
                  <a:pt x="172" y="426"/>
                  <a:pt x="173" y="428"/>
                  <a:pt x="172" y="430"/>
                </a:cubicBezTo>
                <a:close/>
                <a:moveTo>
                  <a:pt x="188" y="402"/>
                </a:moveTo>
                <a:cubicBezTo>
                  <a:pt x="188" y="402"/>
                  <a:pt x="188" y="402"/>
                  <a:pt x="188" y="402"/>
                </a:cubicBezTo>
                <a:cubicBezTo>
                  <a:pt x="188" y="402"/>
                  <a:pt x="188" y="402"/>
                  <a:pt x="188" y="402"/>
                </a:cubicBezTo>
                <a:cubicBezTo>
                  <a:pt x="188" y="403"/>
                  <a:pt x="187" y="403"/>
                  <a:pt x="187" y="404"/>
                </a:cubicBezTo>
                <a:cubicBezTo>
                  <a:pt x="187" y="404"/>
                  <a:pt x="187" y="404"/>
                  <a:pt x="187" y="404"/>
                </a:cubicBezTo>
                <a:cubicBezTo>
                  <a:pt x="185" y="406"/>
                  <a:pt x="182" y="407"/>
                  <a:pt x="179" y="408"/>
                </a:cubicBezTo>
                <a:cubicBezTo>
                  <a:pt x="179" y="408"/>
                  <a:pt x="179" y="408"/>
                  <a:pt x="179" y="408"/>
                </a:cubicBezTo>
                <a:cubicBezTo>
                  <a:pt x="179" y="409"/>
                  <a:pt x="178" y="409"/>
                  <a:pt x="178" y="409"/>
                </a:cubicBezTo>
                <a:cubicBezTo>
                  <a:pt x="177" y="409"/>
                  <a:pt x="177" y="409"/>
                  <a:pt x="177" y="409"/>
                </a:cubicBezTo>
                <a:cubicBezTo>
                  <a:pt x="177" y="409"/>
                  <a:pt x="177" y="409"/>
                  <a:pt x="176" y="409"/>
                </a:cubicBezTo>
                <a:cubicBezTo>
                  <a:pt x="174" y="409"/>
                  <a:pt x="172" y="410"/>
                  <a:pt x="171" y="410"/>
                </a:cubicBezTo>
                <a:cubicBezTo>
                  <a:pt x="170" y="410"/>
                  <a:pt x="170" y="410"/>
                  <a:pt x="170" y="410"/>
                </a:cubicBezTo>
                <a:cubicBezTo>
                  <a:pt x="167" y="410"/>
                  <a:pt x="164" y="410"/>
                  <a:pt x="161" y="410"/>
                </a:cubicBezTo>
                <a:cubicBezTo>
                  <a:pt x="156" y="410"/>
                  <a:pt x="151" y="410"/>
                  <a:pt x="146" y="410"/>
                </a:cubicBezTo>
                <a:cubicBezTo>
                  <a:pt x="146" y="410"/>
                  <a:pt x="145" y="410"/>
                  <a:pt x="144" y="410"/>
                </a:cubicBezTo>
                <a:cubicBezTo>
                  <a:pt x="144" y="410"/>
                  <a:pt x="144" y="410"/>
                  <a:pt x="144" y="410"/>
                </a:cubicBezTo>
                <a:cubicBezTo>
                  <a:pt x="143" y="409"/>
                  <a:pt x="143" y="409"/>
                  <a:pt x="142" y="409"/>
                </a:cubicBezTo>
                <a:cubicBezTo>
                  <a:pt x="142" y="409"/>
                  <a:pt x="142" y="409"/>
                  <a:pt x="142" y="409"/>
                </a:cubicBezTo>
                <a:cubicBezTo>
                  <a:pt x="142" y="409"/>
                  <a:pt x="142" y="409"/>
                  <a:pt x="142" y="409"/>
                </a:cubicBezTo>
                <a:cubicBezTo>
                  <a:pt x="140" y="409"/>
                  <a:pt x="138" y="407"/>
                  <a:pt x="138" y="405"/>
                </a:cubicBezTo>
                <a:cubicBezTo>
                  <a:pt x="138" y="405"/>
                  <a:pt x="138" y="404"/>
                  <a:pt x="138" y="404"/>
                </a:cubicBezTo>
                <a:cubicBezTo>
                  <a:pt x="138" y="404"/>
                  <a:pt x="138" y="404"/>
                  <a:pt x="138" y="403"/>
                </a:cubicBezTo>
                <a:cubicBezTo>
                  <a:pt x="138" y="403"/>
                  <a:pt x="138" y="403"/>
                  <a:pt x="139" y="402"/>
                </a:cubicBezTo>
                <a:cubicBezTo>
                  <a:pt x="139" y="402"/>
                  <a:pt x="139" y="402"/>
                  <a:pt x="139" y="402"/>
                </a:cubicBezTo>
                <a:cubicBezTo>
                  <a:pt x="139" y="402"/>
                  <a:pt x="139" y="402"/>
                  <a:pt x="139" y="402"/>
                </a:cubicBezTo>
                <a:cubicBezTo>
                  <a:pt x="139" y="402"/>
                  <a:pt x="139" y="401"/>
                  <a:pt x="140" y="401"/>
                </a:cubicBezTo>
                <a:cubicBezTo>
                  <a:pt x="142" y="397"/>
                  <a:pt x="144" y="394"/>
                  <a:pt x="147" y="390"/>
                </a:cubicBezTo>
                <a:cubicBezTo>
                  <a:pt x="147" y="390"/>
                  <a:pt x="147" y="390"/>
                  <a:pt x="147" y="390"/>
                </a:cubicBezTo>
                <a:cubicBezTo>
                  <a:pt x="148" y="389"/>
                  <a:pt x="148" y="389"/>
                  <a:pt x="148" y="389"/>
                </a:cubicBezTo>
                <a:cubicBezTo>
                  <a:pt x="149" y="388"/>
                  <a:pt x="149" y="387"/>
                  <a:pt x="151" y="386"/>
                </a:cubicBezTo>
                <a:cubicBezTo>
                  <a:pt x="151" y="385"/>
                  <a:pt x="152" y="385"/>
                  <a:pt x="153" y="385"/>
                </a:cubicBezTo>
                <a:cubicBezTo>
                  <a:pt x="153" y="384"/>
                  <a:pt x="154" y="384"/>
                  <a:pt x="154" y="384"/>
                </a:cubicBezTo>
                <a:cubicBezTo>
                  <a:pt x="154" y="384"/>
                  <a:pt x="154" y="384"/>
                  <a:pt x="155" y="384"/>
                </a:cubicBezTo>
                <a:cubicBezTo>
                  <a:pt x="155" y="384"/>
                  <a:pt x="155" y="384"/>
                  <a:pt x="155" y="384"/>
                </a:cubicBezTo>
                <a:cubicBezTo>
                  <a:pt x="155" y="384"/>
                  <a:pt x="155" y="384"/>
                  <a:pt x="156" y="383"/>
                </a:cubicBezTo>
                <a:cubicBezTo>
                  <a:pt x="157" y="383"/>
                  <a:pt x="158" y="383"/>
                  <a:pt x="160" y="382"/>
                </a:cubicBezTo>
                <a:cubicBezTo>
                  <a:pt x="161" y="382"/>
                  <a:pt x="163" y="382"/>
                  <a:pt x="165" y="382"/>
                </a:cubicBezTo>
                <a:cubicBezTo>
                  <a:pt x="169" y="382"/>
                  <a:pt x="169" y="382"/>
                  <a:pt x="169" y="382"/>
                </a:cubicBezTo>
                <a:cubicBezTo>
                  <a:pt x="170" y="382"/>
                  <a:pt x="171" y="382"/>
                  <a:pt x="172" y="382"/>
                </a:cubicBezTo>
                <a:cubicBezTo>
                  <a:pt x="177" y="382"/>
                  <a:pt x="181" y="382"/>
                  <a:pt x="185" y="382"/>
                </a:cubicBezTo>
                <a:cubicBezTo>
                  <a:pt x="185" y="382"/>
                  <a:pt x="185" y="382"/>
                  <a:pt x="185" y="382"/>
                </a:cubicBezTo>
                <a:cubicBezTo>
                  <a:pt x="187" y="382"/>
                  <a:pt x="187" y="382"/>
                  <a:pt x="187" y="382"/>
                </a:cubicBezTo>
                <a:cubicBezTo>
                  <a:pt x="189" y="382"/>
                  <a:pt x="190" y="382"/>
                  <a:pt x="191" y="382"/>
                </a:cubicBezTo>
                <a:cubicBezTo>
                  <a:pt x="193" y="383"/>
                  <a:pt x="193" y="383"/>
                  <a:pt x="194" y="383"/>
                </a:cubicBezTo>
                <a:cubicBezTo>
                  <a:pt x="196" y="384"/>
                  <a:pt x="197" y="386"/>
                  <a:pt x="196" y="389"/>
                </a:cubicBezTo>
                <a:cubicBezTo>
                  <a:pt x="194" y="392"/>
                  <a:pt x="192" y="395"/>
                  <a:pt x="190" y="398"/>
                </a:cubicBezTo>
                <a:cubicBezTo>
                  <a:pt x="188" y="402"/>
                  <a:pt x="188" y="402"/>
                  <a:pt x="188" y="402"/>
                </a:cubicBezTo>
                <a:cubicBezTo>
                  <a:pt x="188" y="402"/>
                  <a:pt x="188" y="402"/>
                  <a:pt x="188" y="402"/>
                </a:cubicBezTo>
                <a:close/>
                <a:moveTo>
                  <a:pt x="411" y="448"/>
                </a:moveTo>
                <a:cubicBezTo>
                  <a:pt x="411" y="449"/>
                  <a:pt x="411" y="449"/>
                  <a:pt x="411" y="450"/>
                </a:cubicBezTo>
                <a:cubicBezTo>
                  <a:pt x="411" y="450"/>
                  <a:pt x="411" y="450"/>
                  <a:pt x="411" y="450"/>
                </a:cubicBezTo>
                <a:cubicBezTo>
                  <a:pt x="411" y="451"/>
                  <a:pt x="411" y="451"/>
                  <a:pt x="410" y="451"/>
                </a:cubicBezTo>
                <a:cubicBezTo>
                  <a:pt x="410" y="451"/>
                  <a:pt x="410" y="451"/>
                  <a:pt x="410" y="452"/>
                </a:cubicBezTo>
                <a:cubicBezTo>
                  <a:pt x="410" y="452"/>
                  <a:pt x="410" y="452"/>
                  <a:pt x="410" y="452"/>
                </a:cubicBezTo>
                <a:cubicBezTo>
                  <a:pt x="410" y="452"/>
                  <a:pt x="409" y="453"/>
                  <a:pt x="409" y="453"/>
                </a:cubicBezTo>
                <a:cubicBezTo>
                  <a:pt x="409" y="453"/>
                  <a:pt x="409" y="453"/>
                  <a:pt x="409" y="453"/>
                </a:cubicBezTo>
                <a:cubicBezTo>
                  <a:pt x="408" y="454"/>
                  <a:pt x="408" y="454"/>
                  <a:pt x="407" y="455"/>
                </a:cubicBezTo>
                <a:cubicBezTo>
                  <a:pt x="407" y="455"/>
                  <a:pt x="407" y="455"/>
                  <a:pt x="407" y="455"/>
                </a:cubicBezTo>
                <a:cubicBezTo>
                  <a:pt x="407" y="455"/>
                  <a:pt x="407" y="455"/>
                  <a:pt x="407" y="455"/>
                </a:cubicBezTo>
                <a:cubicBezTo>
                  <a:pt x="406" y="455"/>
                  <a:pt x="406" y="456"/>
                  <a:pt x="405" y="456"/>
                </a:cubicBezTo>
                <a:cubicBezTo>
                  <a:pt x="405" y="456"/>
                  <a:pt x="405" y="456"/>
                  <a:pt x="405" y="456"/>
                </a:cubicBezTo>
                <a:cubicBezTo>
                  <a:pt x="404" y="456"/>
                  <a:pt x="404" y="456"/>
                  <a:pt x="404" y="456"/>
                </a:cubicBezTo>
                <a:cubicBezTo>
                  <a:pt x="403" y="456"/>
                  <a:pt x="403" y="457"/>
                  <a:pt x="403" y="457"/>
                </a:cubicBezTo>
                <a:cubicBezTo>
                  <a:pt x="403" y="457"/>
                  <a:pt x="403" y="457"/>
                  <a:pt x="402" y="457"/>
                </a:cubicBezTo>
                <a:cubicBezTo>
                  <a:pt x="402" y="457"/>
                  <a:pt x="402" y="457"/>
                  <a:pt x="402" y="457"/>
                </a:cubicBezTo>
                <a:cubicBezTo>
                  <a:pt x="402" y="457"/>
                  <a:pt x="401" y="457"/>
                  <a:pt x="400" y="457"/>
                </a:cubicBezTo>
                <a:cubicBezTo>
                  <a:pt x="400" y="457"/>
                  <a:pt x="399" y="457"/>
                  <a:pt x="399" y="457"/>
                </a:cubicBezTo>
                <a:cubicBezTo>
                  <a:pt x="398" y="458"/>
                  <a:pt x="398" y="458"/>
                  <a:pt x="397" y="458"/>
                </a:cubicBezTo>
                <a:cubicBezTo>
                  <a:pt x="397" y="458"/>
                  <a:pt x="397" y="458"/>
                  <a:pt x="397" y="458"/>
                </a:cubicBezTo>
                <a:cubicBezTo>
                  <a:pt x="396" y="458"/>
                  <a:pt x="396" y="458"/>
                  <a:pt x="396" y="458"/>
                </a:cubicBezTo>
                <a:cubicBezTo>
                  <a:pt x="396" y="458"/>
                  <a:pt x="396" y="458"/>
                  <a:pt x="396" y="458"/>
                </a:cubicBezTo>
                <a:cubicBezTo>
                  <a:pt x="393" y="458"/>
                  <a:pt x="390" y="458"/>
                  <a:pt x="387" y="458"/>
                </a:cubicBezTo>
                <a:cubicBezTo>
                  <a:pt x="373" y="458"/>
                  <a:pt x="212" y="458"/>
                  <a:pt x="200" y="458"/>
                </a:cubicBezTo>
                <a:cubicBezTo>
                  <a:pt x="199" y="458"/>
                  <a:pt x="198" y="458"/>
                  <a:pt x="198" y="458"/>
                </a:cubicBezTo>
                <a:cubicBezTo>
                  <a:pt x="197" y="458"/>
                  <a:pt x="196" y="458"/>
                  <a:pt x="195" y="457"/>
                </a:cubicBezTo>
                <a:cubicBezTo>
                  <a:pt x="193" y="457"/>
                  <a:pt x="192" y="456"/>
                  <a:pt x="191" y="455"/>
                </a:cubicBezTo>
                <a:cubicBezTo>
                  <a:pt x="190" y="454"/>
                  <a:pt x="190" y="453"/>
                  <a:pt x="189" y="452"/>
                </a:cubicBezTo>
                <a:cubicBezTo>
                  <a:pt x="189" y="451"/>
                  <a:pt x="189" y="450"/>
                  <a:pt x="190" y="449"/>
                </a:cubicBezTo>
                <a:cubicBezTo>
                  <a:pt x="191" y="448"/>
                  <a:pt x="191" y="448"/>
                  <a:pt x="191" y="448"/>
                </a:cubicBezTo>
                <a:cubicBezTo>
                  <a:pt x="191" y="448"/>
                  <a:pt x="191" y="448"/>
                  <a:pt x="191" y="448"/>
                </a:cubicBezTo>
                <a:cubicBezTo>
                  <a:pt x="192" y="444"/>
                  <a:pt x="194" y="440"/>
                  <a:pt x="196" y="437"/>
                </a:cubicBezTo>
                <a:cubicBezTo>
                  <a:pt x="196" y="436"/>
                  <a:pt x="197" y="435"/>
                  <a:pt x="197" y="435"/>
                </a:cubicBezTo>
                <a:cubicBezTo>
                  <a:pt x="198" y="432"/>
                  <a:pt x="198" y="432"/>
                  <a:pt x="198" y="432"/>
                </a:cubicBezTo>
                <a:cubicBezTo>
                  <a:pt x="199" y="431"/>
                  <a:pt x="200" y="430"/>
                  <a:pt x="201" y="428"/>
                </a:cubicBezTo>
                <a:cubicBezTo>
                  <a:pt x="201" y="428"/>
                  <a:pt x="202" y="428"/>
                  <a:pt x="202" y="428"/>
                </a:cubicBezTo>
                <a:cubicBezTo>
                  <a:pt x="202" y="428"/>
                  <a:pt x="202" y="428"/>
                  <a:pt x="203" y="428"/>
                </a:cubicBezTo>
                <a:cubicBezTo>
                  <a:pt x="203" y="427"/>
                  <a:pt x="203" y="427"/>
                  <a:pt x="203" y="427"/>
                </a:cubicBezTo>
                <a:cubicBezTo>
                  <a:pt x="203" y="427"/>
                  <a:pt x="203" y="427"/>
                  <a:pt x="203" y="427"/>
                </a:cubicBezTo>
                <a:cubicBezTo>
                  <a:pt x="204" y="427"/>
                  <a:pt x="204" y="427"/>
                  <a:pt x="204" y="427"/>
                </a:cubicBezTo>
                <a:cubicBezTo>
                  <a:pt x="204" y="426"/>
                  <a:pt x="205" y="426"/>
                  <a:pt x="205" y="426"/>
                </a:cubicBezTo>
                <a:cubicBezTo>
                  <a:pt x="205" y="426"/>
                  <a:pt x="206" y="426"/>
                  <a:pt x="206" y="425"/>
                </a:cubicBezTo>
                <a:cubicBezTo>
                  <a:pt x="206" y="425"/>
                  <a:pt x="207" y="425"/>
                  <a:pt x="207" y="425"/>
                </a:cubicBezTo>
                <a:cubicBezTo>
                  <a:pt x="208" y="425"/>
                  <a:pt x="208" y="425"/>
                  <a:pt x="209" y="424"/>
                </a:cubicBezTo>
                <a:cubicBezTo>
                  <a:pt x="209" y="424"/>
                  <a:pt x="210" y="424"/>
                  <a:pt x="210" y="424"/>
                </a:cubicBezTo>
                <a:cubicBezTo>
                  <a:pt x="210" y="424"/>
                  <a:pt x="210" y="424"/>
                  <a:pt x="210" y="424"/>
                </a:cubicBezTo>
                <a:cubicBezTo>
                  <a:pt x="212" y="423"/>
                  <a:pt x="214" y="423"/>
                  <a:pt x="216" y="423"/>
                </a:cubicBezTo>
                <a:cubicBezTo>
                  <a:pt x="216" y="423"/>
                  <a:pt x="385" y="423"/>
                  <a:pt x="392" y="423"/>
                </a:cubicBezTo>
                <a:cubicBezTo>
                  <a:pt x="393" y="423"/>
                  <a:pt x="395" y="423"/>
                  <a:pt x="397" y="423"/>
                </a:cubicBezTo>
                <a:cubicBezTo>
                  <a:pt x="398" y="423"/>
                  <a:pt x="399" y="423"/>
                  <a:pt x="400" y="423"/>
                </a:cubicBezTo>
                <a:cubicBezTo>
                  <a:pt x="400" y="423"/>
                  <a:pt x="400" y="423"/>
                  <a:pt x="400" y="423"/>
                </a:cubicBezTo>
                <a:cubicBezTo>
                  <a:pt x="401" y="423"/>
                  <a:pt x="402" y="423"/>
                  <a:pt x="402" y="423"/>
                </a:cubicBezTo>
                <a:cubicBezTo>
                  <a:pt x="403" y="423"/>
                  <a:pt x="403" y="423"/>
                  <a:pt x="403" y="423"/>
                </a:cubicBezTo>
                <a:cubicBezTo>
                  <a:pt x="403" y="423"/>
                  <a:pt x="403" y="423"/>
                  <a:pt x="403" y="423"/>
                </a:cubicBezTo>
                <a:cubicBezTo>
                  <a:pt x="404" y="424"/>
                  <a:pt x="404" y="424"/>
                  <a:pt x="405" y="424"/>
                </a:cubicBezTo>
                <a:cubicBezTo>
                  <a:pt x="405" y="424"/>
                  <a:pt x="405" y="424"/>
                  <a:pt x="405" y="424"/>
                </a:cubicBezTo>
                <a:cubicBezTo>
                  <a:pt x="406" y="425"/>
                  <a:pt x="406" y="425"/>
                  <a:pt x="407" y="425"/>
                </a:cubicBezTo>
                <a:cubicBezTo>
                  <a:pt x="407" y="425"/>
                  <a:pt x="407" y="425"/>
                  <a:pt x="407" y="425"/>
                </a:cubicBezTo>
                <a:cubicBezTo>
                  <a:pt x="407" y="425"/>
                  <a:pt x="407" y="425"/>
                  <a:pt x="407" y="425"/>
                </a:cubicBezTo>
                <a:cubicBezTo>
                  <a:pt x="408" y="426"/>
                  <a:pt x="408" y="426"/>
                  <a:pt x="408" y="426"/>
                </a:cubicBezTo>
                <a:cubicBezTo>
                  <a:pt x="409" y="427"/>
                  <a:pt x="409" y="427"/>
                  <a:pt x="410" y="428"/>
                </a:cubicBezTo>
                <a:cubicBezTo>
                  <a:pt x="411" y="429"/>
                  <a:pt x="411" y="430"/>
                  <a:pt x="411" y="431"/>
                </a:cubicBezTo>
                <a:cubicBezTo>
                  <a:pt x="411" y="432"/>
                  <a:pt x="411" y="432"/>
                  <a:pt x="411" y="432"/>
                </a:cubicBezTo>
                <a:cubicBezTo>
                  <a:pt x="411" y="432"/>
                  <a:pt x="411" y="432"/>
                  <a:pt x="411" y="432"/>
                </a:cubicBezTo>
                <a:cubicBezTo>
                  <a:pt x="411" y="436"/>
                  <a:pt x="411" y="441"/>
                  <a:pt x="411" y="445"/>
                </a:cubicBezTo>
                <a:cubicBezTo>
                  <a:pt x="411" y="446"/>
                  <a:pt x="411" y="447"/>
                  <a:pt x="411" y="448"/>
                </a:cubicBezTo>
                <a:close/>
                <a:moveTo>
                  <a:pt x="434" y="366"/>
                </a:moveTo>
                <a:cubicBezTo>
                  <a:pt x="434" y="366"/>
                  <a:pt x="434" y="366"/>
                  <a:pt x="434" y="366"/>
                </a:cubicBezTo>
                <a:cubicBezTo>
                  <a:pt x="434" y="366"/>
                  <a:pt x="434" y="366"/>
                  <a:pt x="434" y="365"/>
                </a:cubicBezTo>
                <a:cubicBezTo>
                  <a:pt x="433" y="365"/>
                  <a:pt x="433" y="364"/>
                  <a:pt x="432" y="363"/>
                </a:cubicBezTo>
                <a:cubicBezTo>
                  <a:pt x="432" y="362"/>
                  <a:pt x="432" y="362"/>
                  <a:pt x="432" y="362"/>
                </a:cubicBezTo>
                <a:cubicBezTo>
                  <a:pt x="432" y="362"/>
                  <a:pt x="432" y="361"/>
                  <a:pt x="432" y="360"/>
                </a:cubicBezTo>
                <a:cubicBezTo>
                  <a:pt x="432" y="360"/>
                  <a:pt x="432" y="360"/>
                  <a:pt x="432" y="360"/>
                </a:cubicBezTo>
                <a:cubicBezTo>
                  <a:pt x="432" y="358"/>
                  <a:pt x="432" y="355"/>
                  <a:pt x="432" y="353"/>
                </a:cubicBezTo>
                <a:cubicBezTo>
                  <a:pt x="432" y="352"/>
                  <a:pt x="432" y="352"/>
                  <a:pt x="432" y="352"/>
                </a:cubicBezTo>
                <a:cubicBezTo>
                  <a:pt x="432" y="351"/>
                  <a:pt x="432" y="350"/>
                  <a:pt x="432" y="350"/>
                </a:cubicBezTo>
                <a:cubicBezTo>
                  <a:pt x="433" y="349"/>
                  <a:pt x="434" y="349"/>
                  <a:pt x="435" y="348"/>
                </a:cubicBezTo>
                <a:cubicBezTo>
                  <a:pt x="436" y="348"/>
                  <a:pt x="437" y="347"/>
                  <a:pt x="438" y="347"/>
                </a:cubicBezTo>
                <a:cubicBezTo>
                  <a:pt x="438" y="347"/>
                  <a:pt x="438" y="347"/>
                  <a:pt x="438" y="347"/>
                </a:cubicBezTo>
                <a:cubicBezTo>
                  <a:pt x="438" y="347"/>
                  <a:pt x="438" y="347"/>
                  <a:pt x="438" y="347"/>
                </a:cubicBezTo>
                <a:cubicBezTo>
                  <a:pt x="439" y="347"/>
                  <a:pt x="439" y="347"/>
                  <a:pt x="440" y="347"/>
                </a:cubicBezTo>
                <a:cubicBezTo>
                  <a:pt x="440" y="347"/>
                  <a:pt x="440" y="347"/>
                  <a:pt x="441" y="347"/>
                </a:cubicBezTo>
                <a:cubicBezTo>
                  <a:pt x="443" y="346"/>
                  <a:pt x="445" y="346"/>
                  <a:pt x="447" y="346"/>
                </a:cubicBezTo>
                <a:cubicBezTo>
                  <a:pt x="463" y="346"/>
                  <a:pt x="463" y="346"/>
                  <a:pt x="463" y="346"/>
                </a:cubicBezTo>
                <a:cubicBezTo>
                  <a:pt x="464" y="346"/>
                  <a:pt x="465" y="346"/>
                  <a:pt x="465" y="347"/>
                </a:cubicBezTo>
                <a:cubicBezTo>
                  <a:pt x="469" y="347"/>
                  <a:pt x="474" y="348"/>
                  <a:pt x="475" y="352"/>
                </a:cubicBezTo>
                <a:cubicBezTo>
                  <a:pt x="476" y="355"/>
                  <a:pt x="476" y="359"/>
                  <a:pt x="477" y="362"/>
                </a:cubicBezTo>
                <a:cubicBezTo>
                  <a:pt x="477" y="363"/>
                  <a:pt x="477" y="363"/>
                  <a:pt x="477" y="363"/>
                </a:cubicBezTo>
                <a:cubicBezTo>
                  <a:pt x="477" y="364"/>
                  <a:pt x="477" y="364"/>
                  <a:pt x="477" y="365"/>
                </a:cubicBezTo>
                <a:cubicBezTo>
                  <a:pt x="477" y="365"/>
                  <a:pt x="477" y="365"/>
                  <a:pt x="477" y="365"/>
                </a:cubicBezTo>
                <a:cubicBezTo>
                  <a:pt x="477" y="365"/>
                  <a:pt x="477" y="365"/>
                  <a:pt x="477" y="365"/>
                </a:cubicBezTo>
                <a:cubicBezTo>
                  <a:pt x="477" y="365"/>
                  <a:pt x="477" y="365"/>
                  <a:pt x="477" y="365"/>
                </a:cubicBezTo>
                <a:cubicBezTo>
                  <a:pt x="476" y="367"/>
                  <a:pt x="474" y="368"/>
                  <a:pt x="472" y="369"/>
                </a:cubicBezTo>
                <a:cubicBezTo>
                  <a:pt x="471" y="369"/>
                  <a:pt x="471" y="369"/>
                  <a:pt x="471" y="369"/>
                </a:cubicBezTo>
                <a:cubicBezTo>
                  <a:pt x="471" y="369"/>
                  <a:pt x="471" y="369"/>
                  <a:pt x="470" y="369"/>
                </a:cubicBezTo>
                <a:cubicBezTo>
                  <a:pt x="470" y="369"/>
                  <a:pt x="470" y="369"/>
                  <a:pt x="470" y="369"/>
                </a:cubicBezTo>
                <a:cubicBezTo>
                  <a:pt x="469" y="369"/>
                  <a:pt x="469" y="369"/>
                  <a:pt x="469" y="369"/>
                </a:cubicBezTo>
                <a:cubicBezTo>
                  <a:pt x="463" y="370"/>
                  <a:pt x="457" y="369"/>
                  <a:pt x="455" y="369"/>
                </a:cubicBezTo>
                <a:cubicBezTo>
                  <a:pt x="445" y="369"/>
                  <a:pt x="445" y="369"/>
                  <a:pt x="445" y="369"/>
                </a:cubicBezTo>
                <a:cubicBezTo>
                  <a:pt x="444" y="369"/>
                  <a:pt x="443" y="369"/>
                  <a:pt x="442" y="369"/>
                </a:cubicBezTo>
                <a:cubicBezTo>
                  <a:pt x="442" y="369"/>
                  <a:pt x="441" y="369"/>
                  <a:pt x="441" y="369"/>
                </a:cubicBezTo>
                <a:cubicBezTo>
                  <a:pt x="440" y="369"/>
                  <a:pt x="440" y="369"/>
                  <a:pt x="440" y="369"/>
                </a:cubicBezTo>
                <a:cubicBezTo>
                  <a:pt x="440" y="369"/>
                  <a:pt x="440" y="369"/>
                  <a:pt x="440" y="369"/>
                </a:cubicBezTo>
                <a:cubicBezTo>
                  <a:pt x="439" y="369"/>
                  <a:pt x="439" y="369"/>
                  <a:pt x="438" y="368"/>
                </a:cubicBezTo>
                <a:cubicBezTo>
                  <a:pt x="438" y="368"/>
                  <a:pt x="438" y="368"/>
                  <a:pt x="438" y="368"/>
                </a:cubicBezTo>
                <a:cubicBezTo>
                  <a:pt x="437" y="368"/>
                  <a:pt x="437" y="368"/>
                  <a:pt x="436" y="367"/>
                </a:cubicBezTo>
                <a:cubicBezTo>
                  <a:pt x="436" y="367"/>
                  <a:pt x="435" y="367"/>
                  <a:pt x="434" y="366"/>
                </a:cubicBezTo>
                <a:cubicBezTo>
                  <a:pt x="434" y="366"/>
                  <a:pt x="434" y="366"/>
                  <a:pt x="434" y="366"/>
                </a:cubicBezTo>
                <a:close/>
                <a:moveTo>
                  <a:pt x="437" y="404"/>
                </a:moveTo>
                <a:cubicBezTo>
                  <a:pt x="436" y="403"/>
                  <a:pt x="436" y="402"/>
                  <a:pt x="435" y="402"/>
                </a:cubicBezTo>
                <a:cubicBezTo>
                  <a:pt x="435" y="400"/>
                  <a:pt x="435" y="400"/>
                  <a:pt x="435" y="400"/>
                </a:cubicBezTo>
                <a:cubicBezTo>
                  <a:pt x="435" y="400"/>
                  <a:pt x="435" y="400"/>
                  <a:pt x="435" y="400"/>
                </a:cubicBezTo>
                <a:cubicBezTo>
                  <a:pt x="435" y="396"/>
                  <a:pt x="435" y="392"/>
                  <a:pt x="434" y="388"/>
                </a:cubicBezTo>
                <a:cubicBezTo>
                  <a:pt x="434" y="388"/>
                  <a:pt x="434" y="388"/>
                  <a:pt x="434" y="388"/>
                </a:cubicBezTo>
                <a:cubicBezTo>
                  <a:pt x="434" y="388"/>
                  <a:pt x="434" y="388"/>
                  <a:pt x="434" y="388"/>
                </a:cubicBezTo>
                <a:cubicBezTo>
                  <a:pt x="434" y="388"/>
                  <a:pt x="434" y="388"/>
                  <a:pt x="434" y="387"/>
                </a:cubicBezTo>
                <a:cubicBezTo>
                  <a:pt x="435" y="379"/>
                  <a:pt x="453" y="381"/>
                  <a:pt x="458" y="381"/>
                </a:cubicBezTo>
                <a:cubicBezTo>
                  <a:pt x="465" y="381"/>
                  <a:pt x="477" y="380"/>
                  <a:pt x="481" y="386"/>
                </a:cubicBezTo>
                <a:cubicBezTo>
                  <a:pt x="481" y="387"/>
                  <a:pt x="482" y="387"/>
                  <a:pt x="482" y="388"/>
                </a:cubicBezTo>
                <a:cubicBezTo>
                  <a:pt x="482" y="389"/>
                  <a:pt x="482" y="389"/>
                  <a:pt x="482" y="389"/>
                </a:cubicBezTo>
                <a:cubicBezTo>
                  <a:pt x="482" y="389"/>
                  <a:pt x="482" y="389"/>
                  <a:pt x="482" y="389"/>
                </a:cubicBezTo>
                <a:cubicBezTo>
                  <a:pt x="483" y="391"/>
                  <a:pt x="483" y="392"/>
                  <a:pt x="484" y="395"/>
                </a:cubicBezTo>
                <a:cubicBezTo>
                  <a:pt x="485" y="401"/>
                  <a:pt x="485" y="401"/>
                  <a:pt x="485" y="401"/>
                </a:cubicBezTo>
                <a:cubicBezTo>
                  <a:pt x="485" y="402"/>
                  <a:pt x="485" y="403"/>
                  <a:pt x="484" y="404"/>
                </a:cubicBezTo>
                <a:cubicBezTo>
                  <a:pt x="484" y="405"/>
                  <a:pt x="484" y="405"/>
                  <a:pt x="483" y="406"/>
                </a:cubicBezTo>
                <a:cubicBezTo>
                  <a:pt x="483" y="406"/>
                  <a:pt x="483" y="406"/>
                  <a:pt x="482" y="407"/>
                </a:cubicBezTo>
                <a:cubicBezTo>
                  <a:pt x="482" y="407"/>
                  <a:pt x="482" y="407"/>
                  <a:pt x="482" y="407"/>
                </a:cubicBezTo>
                <a:cubicBezTo>
                  <a:pt x="482" y="407"/>
                  <a:pt x="482" y="407"/>
                  <a:pt x="482" y="407"/>
                </a:cubicBezTo>
                <a:cubicBezTo>
                  <a:pt x="481" y="407"/>
                  <a:pt x="481" y="407"/>
                  <a:pt x="481" y="407"/>
                </a:cubicBezTo>
                <a:cubicBezTo>
                  <a:pt x="480" y="408"/>
                  <a:pt x="480" y="408"/>
                  <a:pt x="480" y="408"/>
                </a:cubicBezTo>
                <a:cubicBezTo>
                  <a:pt x="479" y="408"/>
                  <a:pt x="479" y="408"/>
                  <a:pt x="479" y="408"/>
                </a:cubicBezTo>
                <a:cubicBezTo>
                  <a:pt x="479" y="408"/>
                  <a:pt x="479" y="408"/>
                  <a:pt x="478" y="408"/>
                </a:cubicBezTo>
                <a:cubicBezTo>
                  <a:pt x="478" y="408"/>
                  <a:pt x="478" y="409"/>
                  <a:pt x="477" y="409"/>
                </a:cubicBezTo>
                <a:cubicBezTo>
                  <a:pt x="477" y="409"/>
                  <a:pt x="477" y="409"/>
                  <a:pt x="477" y="409"/>
                </a:cubicBezTo>
                <a:cubicBezTo>
                  <a:pt x="477" y="409"/>
                  <a:pt x="476" y="409"/>
                  <a:pt x="475" y="409"/>
                </a:cubicBezTo>
                <a:cubicBezTo>
                  <a:pt x="474" y="409"/>
                  <a:pt x="474" y="409"/>
                  <a:pt x="473" y="409"/>
                </a:cubicBezTo>
                <a:cubicBezTo>
                  <a:pt x="473" y="409"/>
                  <a:pt x="473" y="409"/>
                  <a:pt x="473" y="409"/>
                </a:cubicBezTo>
                <a:cubicBezTo>
                  <a:pt x="473" y="409"/>
                  <a:pt x="473" y="409"/>
                  <a:pt x="473" y="409"/>
                </a:cubicBezTo>
                <a:cubicBezTo>
                  <a:pt x="473" y="409"/>
                  <a:pt x="473" y="409"/>
                  <a:pt x="473" y="409"/>
                </a:cubicBezTo>
                <a:cubicBezTo>
                  <a:pt x="465" y="409"/>
                  <a:pt x="457" y="409"/>
                  <a:pt x="449" y="409"/>
                </a:cubicBezTo>
                <a:cubicBezTo>
                  <a:pt x="448" y="409"/>
                  <a:pt x="447" y="409"/>
                  <a:pt x="447" y="409"/>
                </a:cubicBezTo>
                <a:cubicBezTo>
                  <a:pt x="446" y="409"/>
                  <a:pt x="446" y="409"/>
                  <a:pt x="446" y="409"/>
                </a:cubicBezTo>
                <a:cubicBezTo>
                  <a:pt x="445" y="409"/>
                  <a:pt x="445" y="409"/>
                  <a:pt x="444" y="409"/>
                </a:cubicBezTo>
                <a:cubicBezTo>
                  <a:pt x="444" y="409"/>
                  <a:pt x="444" y="409"/>
                  <a:pt x="444" y="409"/>
                </a:cubicBezTo>
                <a:cubicBezTo>
                  <a:pt x="444" y="408"/>
                  <a:pt x="444" y="408"/>
                  <a:pt x="444" y="408"/>
                </a:cubicBezTo>
                <a:cubicBezTo>
                  <a:pt x="443" y="408"/>
                  <a:pt x="442" y="408"/>
                  <a:pt x="442" y="408"/>
                </a:cubicBezTo>
                <a:cubicBezTo>
                  <a:pt x="441" y="408"/>
                  <a:pt x="441" y="407"/>
                  <a:pt x="441" y="407"/>
                </a:cubicBezTo>
                <a:cubicBezTo>
                  <a:pt x="441" y="407"/>
                  <a:pt x="440" y="407"/>
                  <a:pt x="440" y="407"/>
                </a:cubicBezTo>
                <a:cubicBezTo>
                  <a:pt x="440" y="407"/>
                  <a:pt x="440" y="407"/>
                  <a:pt x="440" y="407"/>
                </a:cubicBezTo>
                <a:cubicBezTo>
                  <a:pt x="439" y="406"/>
                  <a:pt x="437" y="405"/>
                  <a:pt x="437" y="404"/>
                </a:cubicBezTo>
                <a:close/>
                <a:moveTo>
                  <a:pt x="494" y="451"/>
                </a:moveTo>
                <a:cubicBezTo>
                  <a:pt x="493" y="453"/>
                  <a:pt x="492" y="453"/>
                  <a:pt x="491" y="454"/>
                </a:cubicBezTo>
                <a:cubicBezTo>
                  <a:pt x="490" y="455"/>
                  <a:pt x="489" y="456"/>
                  <a:pt x="487" y="456"/>
                </a:cubicBezTo>
                <a:cubicBezTo>
                  <a:pt x="485" y="457"/>
                  <a:pt x="484" y="457"/>
                  <a:pt x="481" y="457"/>
                </a:cubicBezTo>
                <a:cubicBezTo>
                  <a:pt x="476" y="457"/>
                  <a:pt x="476" y="457"/>
                  <a:pt x="476" y="457"/>
                </a:cubicBezTo>
                <a:cubicBezTo>
                  <a:pt x="476" y="457"/>
                  <a:pt x="476" y="457"/>
                  <a:pt x="476" y="457"/>
                </a:cubicBezTo>
                <a:cubicBezTo>
                  <a:pt x="469" y="457"/>
                  <a:pt x="462" y="457"/>
                  <a:pt x="454" y="457"/>
                </a:cubicBezTo>
                <a:cubicBezTo>
                  <a:pt x="453" y="457"/>
                  <a:pt x="453" y="457"/>
                  <a:pt x="452" y="457"/>
                </a:cubicBezTo>
                <a:cubicBezTo>
                  <a:pt x="451" y="457"/>
                  <a:pt x="451" y="457"/>
                  <a:pt x="451" y="457"/>
                </a:cubicBezTo>
                <a:cubicBezTo>
                  <a:pt x="450" y="457"/>
                  <a:pt x="450" y="457"/>
                  <a:pt x="449" y="457"/>
                </a:cubicBezTo>
                <a:cubicBezTo>
                  <a:pt x="449" y="457"/>
                  <a:pt x="449" y="457"/>
                  <a:pt x="448" y="457"/>
                </a:cubicBezTo>
                <a:cubicBezTo>
                  <a:pt x="448" y="457"/>
                  <a:pt x="448" y="457"/>
                  <a:pt x="448" y="457"/>
                </a:cubicBezTo>
                <a:cubicBezTo>
                  <a:pt x="445" y="456"/>
                  <a:pt x="442" y="454"/>
                  <a:pt x="440" y="451"/>
                </a:cubicBezTo>
                <a:cubicBezTo>
                  <a:pt x="440" y="451"/>
                  <a:pt x="440" y="451"/>
                  <a:pt x="440" y="451"/>
                </a:cubicBezTo>
                <a:cubicBezTo>
                  <a:pt x="440" y="451"/>
                  <a:pt x="440" y="451"/>
                  <a:pt x="440" y="451"/>
                </a:cubicBezTo>
                <a:cubicBezTo>
                  <a:pt x="440" y="451"/>
                  <a:pt x="440" y="451"/>
                  <a:pt x="440" y="450"/>
                </a:cubicBezTo>
                <a:cubicBezTo>
                  <a:pt x="439" y="450"/>
                  <a:pt x="439" y="449"/>
                  <a:pt x="439" y="449"/>
                </a:cubicBezTo>
                <a:cubicBezTo>
                  <a:pt x="439" y="449"/>
                  <a:pt x="439" y="449"/>
                  <a:pt x="439" y="448"/>
                </a:cubicBezTo>
                <a:cubicBezTo>
                  <a:pt x="439" y="448"/>
                  <a:pt x="439" y="448"/>
                  <a:pt x="439" y="448"/>
                </a:cubicBezTo>
                <a:cubicBezTo>
                  <a:pt x="439" y="447"/>
                  <a:pt x="439" y="447"/>
                  <a:pt x="439" y="447"/>
                </a:cubicBezTo>
                <a:cubicBezTo>
                  <a:pt x="439" y="447"/>
                  <a:pt x="439" y="447"/>
                  <a:pt x="439" y="447"/>
                </a:cubicBezTo>
                <a:cubicBezTo>
                  <a:pt x="439" y="444"/>
                  <a:pt x="438" y="439"/>
                  <a:pt x="438" y="435"/>
                </a:cubicBezTo>
                <a:cubicBezTo>
                  <a:pt x="438" y="435"/>
                  <a:pt x="438" y="434"/>
                  <a:pt x="438" y="433"/>
                </a:cubicBezTo>
                <a:cubicBezTo>
                  <a:pt x="438" y="431"/>
                  <a:pt x="438" y="431"/>
                  <a:pt x="438" y="431"/>
                </a:cubicBezTo>
                <a:cubicBezTo>
                  <a:pt x="438" y="431"/>
                  <a:pt x="438" y="431"/>
                  <a:pt x="438" y="431"/>
                </a:cubicBezTo>
                <a:cubicBezTo>
                  <a:pt x="438" y="430"/>
                  <a:pt x="438" y="430"/>
                  <a:pt x="438" y="430"/>
                </a:cubicBezTo>
                <a:cubicBezTo>
                  <a:pt x="438" y="430"/>
                  <a:pt x="438" y="429"/>
                  <a:pt x="438" y="429"/>
                </a:cubicBezTo>
                <a:cubicBezTo>
                  <a:pt x="438" y="429"/>
                  <a:pt x="438" y="429"/>
                  <a:pt x="438" y="428"/>
                </a:cubicBezTo>
                <a:cubicBezTo>
                  <a:pt x="439" y="428"/>
                  <a:pt x="439" y="428"/>
                  <a:pt x="439" y="428"/>
                </a:cubicBezTo>
                <a:cubicBezTo>
                  <a:pt x="439" y="428"/>
                  <a:pt x="439" y="428"/>
                  <a:pt x="439" y="428"/>
                </a:cubicBezTo>
                <a:cubicBezTo>
                  <a:pt x="439" y="427"/>
                  <a:pt x="439" y="427"/>
                  <a:pt x="439" y="427"/>
                </a:cubicBezTo>
                <a:cubicBezTo>
                  <a:pt x="440" y="426"/>
                  <a:pt x="440" y="426"/>
                  <a:pt x="440" y="426"/>
                </a:cubicBezTo>
                <a:cubicBezTo>
                  <a:pt x="440" y="426"/>
                  <a:pt x="441" y="426"/>
                  <a:pt x="441" y="425"/>
                </a:cubicBezTo>
                <a:cubicBezTo>
                  <a:pt x="441" y="425"/>
                  <a:pt x="441" y="425"/>
                  <a:pt x="441" y="425"/>
                </a:cubicBezTo>
                <a:cubicBezTo>
                  <a:pt x="441" y="425"/>
                  <a:pt x="441" y="425"/>
                  <a:pt x="441" y="425"/>
                </a:cubicBezTo>
                <a:cubicBezTo>
                  <a:pt x="442" y="425"/>
                  <a:pt x="442" y="425"/>
                  <a:pt x="443" y="424"/>
                </a:cubicBezTo>
                <a:cubicBezTo>
                  <a:pt x="443" y="424"/>
                  <a:pt x="443" y="424"/>
                  <a:pt x="443" y="424"/>
                </a:cubicBezTo>
                <a:cubicBezTo>
                  <a:pt x="444" y="424"/>
                  <a:pt x="444" y="424"/>
                  <a:pt x="444" y="424"/>
                </a:cubicBezTo>
                <a:cubicBezTo>
                  <a:pt x="444" y="424"/>
                  <a:pt x="444" y="424"/>
                  <a:pt x="444" y="424"/>
                </a:cubicBezTo>
                <a:cubicBezTo>
                  <a:pt x="444" y="424"/>
                  <a:pt x="445" y="423"/>
                  <a:pt x="445" y="423"/>
                </a:cubicBezTo>
                <a:cubicBezTo>
                  <a:pt x="446" y="423"/>
                  <a:pt x="446" y="423"/>
                  <a:pt x="446" y="423"/>
                </a:cubicBezTo>
                <a:cubicBezTo>
                  <a:pt x="446" y="423"/>
                  <a:pt x="447" y="423"/>
                  <a:pt x="447" y="423"/>
                </a:cubicBezTo>
                <a:cubicBezTo>
                  <a:pt x="448" y="423"/>
                  <a:pt x="448" y="423"/>
                  <a:pt x="449" y="423"/>
                </a:cubicBezTo>
                <a:cubicBezTo>
                  <a:pt x="450" y="423"/>
                  <a:pt x="450" y="423"/>
                  <a:pt x="450" y="423"/>
                </a:cubicBezTo>
                <a:cubicBezTo>
                  <a:pt x="450" y="423"/>
                  <a:pt x="450" y="423"/>
                  <a:pt x="451" y="423"/>
                </a:cubicBezTo>
                <a:cubicBezTo>
                  <a:pt x="452" y="423"/>
                  <a:pt x="452" y="423"/>
                  <a:pt x="452" y="423"/>
                </a:cubicBezTo>
                <a:cubicBezTo>
                  <a:pt x="453" y="423"/>
                  <a:pt x="454" y="423"/>
                  <a:pt x="455" y="423"/>
                </a:cubicBezTo>
                <a:cubicBezTo>
                  <a:pt x="457" y="423"/>
                  <a:pt x="458" y="423"/>
                  <a:pt x="459" y="423"/>
                </a:cubicBezTo>
                <a:cubicBezTo>
                  <a:pt x="469" y="423"/>
                  <a:pt x="469" y="423"/>
                  <a:pt x="469" y="423"/>
                </a:cubicBezTo>
                <a:cubicBezTo>
                  <a:pt x="472" y="423"/>
                  <a:pt x="475" y="423"/>
                  <a:pt x="478" y="423"/>
                </a:cubicBezTo>
                <a:cubicBezTo>
                  <a:pt x="478" y="423"/>
                  <a:pt x="479" y="423"/>
                  <a:pt x="479" y="423"/>
                </a:cubicBezTo>
                <a:cubicBezTo>
                  <a:pt x="479" y="423"/>
                  <a:pt x="480" y="423"/>
                  <a:pt x="480" y="423"/>
                </a:cubicBezTo>
                <a:cubicBezTo>
                  <a:pt x="480" y="423"/>
                  <a:pt x="480" y="423"/>
                  <a:pt x="481" y="423"/>
                </a:cubicBezTo>
                <a:cubicBezTo>
                  <a:pt x="481" y="423"/>
                  <a:pt x="481" y="423"/>
                  <a:pt x="481" y="423"/>
                </a:cubicBezTo>
                <a:cubicBezTo>
                  <a:pt x="481" y="423"/>
                  <a:pt x="481" y="423"/>
                  <a:pt x="481" y="423"/>
                </a:cubicBezTo>
                <a:cubicBezTo>
                  <a:pt x="482" y="423"/>
                  <a:pt x="482" y="424"/>
                  <a:pt x="483" y="424"/>
                </a:cubicBezTo>
                <a:cubicBezTo>
                  <a:pt x="483" y="424"/>
                  <a:pt x="484" y="424"/>
                  <a:pt x="484" y="424"/>
                </a:cubicBezTo>
                <a:cubicBezTo>
                  <a:pt x="484" y="424"/>
                  <a:pt x="484" y="424"/>
                  <a:pt x="484" y="425"/>
                </a:cubicBezTo>
                <a:cubicBezTo>
                  <a:pt x="485" y="425"/>
                  <a:pt x="485" y="425"/>
                  <a:pt x="486" y="425"/>
                </a:cubicBezTo>
                <a:cubicBezTo>
                  <a:pt x="487" y="426"/>
                  <a:pt x="488" y="427"/>
                  <a:pt x="489" y="428"/>
                </a:cubicBezTo>
                <a:cubicBezTo>
                  <a:pt x="490" y="429"/>
                  <a:pt x="491" y="430"/>
                  <a:pt x="491" y="431"/>
                </a:cubicBezTo>
                <a:cubicBezTo>
                  <a:pt x="492" y="438"/>
                  <a:pt x="492" y="438"/>
                  <a:pt x="492" y="438"/>
                </a:cubicBezTo>
                <a:cubicBezTo>
                  <a:pt x="493" y="441"/>
                  <a:pt x="493" y="443"/>
                  <a:pt x="494" y="446"/>
                </a:cubicBezTo>
                <a:cubicBezTo>
                  <a:pt x="494" y="446"/>
                  <a:pt x="494" y="446"/>
                  <a:pt x="494" y="446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9"/>
                  <a:pt x="494" y="450"/>
                  <a:pt x="494" y="451"/>
                </a:cubicBezTo>
                <a:close/>
                <a:moveTo>
                  <a:pt x="508" y="369"/>
                </a:moveTo>
                <a:cubicBezTo>
                  <a:pt x="507" y="368"/>
                  <a:pt x="505" y="368"/>
                  <a:pt x="505" y="367"/>
                </a:cubicBezTo>
                <a:cubicBezTo>
                  <a:pt x="504" y="366"/>
                  <a:pt x="503" y="365"/>
                  <a:pt x="503" y="365"/>
                </a:cubicBezTo>
                <a:cubicBezTo>
                  <a:pt x="502" y="363"/>
                  <a:pt x="502" y="363"/>
                  <a:pt x="502" y="363"/>
                </a:cubicBezTo>
                <a:cubicBezTo>
                  <a:pt x="502" y="361"/>
                  <a:pt x="501" y="359"/>
                  <a:pt x="500" y="357"/>
                </a:cubicBezTo>
                <a:cubicBezTo>
                  <a:pt x="500" y="356"/>
                  <a:pt x="499" y="355"/>
                  <a:pt x="499" y="353"/>
                </a:cubicBezTo>
                <a:cubicBezTo>
                  <a:pt x="499" y="353"/>
                  <a:pt x="499" y="353"/>
                  <a:pt x="499" y="353"/>
                </a:cubicBezTo>
                <a:cubicBezTo>
                  <a:pt x="499" y="353"/>
                  <a:pt x="499" y="353"/>
                  <a:pt x="499" y="353"/>
                </a:cubicBezTo>
                <a:cubicBezTo>
                  <a:pt x="499" y="352"/>
                  <a:pt x="499" y="352"/>
                  <a:pt x="499" y="352"/>
                </a:cubicBezTo>
                <a:cubicBezTo>
                  <a:pt x="499" y="352"/>
                  <a:pt x="499" y="352"/>
                  <a:pt x="499" y="352"/>
                </a:cubicBezTo>
                <a:cubicBezTo>
                  <a:pt x="499" y="352"/>
                  <a:pt x="499" y="352"/>
                  <a:pt x="499" y="352"/>
                </a:cubicBezTo>
                <a:cubicBezTo>
                  <a:pt x="501" y="348"/>
                  <a:pt x="508" y="348"/>
                  <a:pt x="511" y="348"/>
                </a:cubicBezTo>
                <a:cubicBezTo>
                  <a:pt x="528" y="348"/>
                  <a:pt x="528" y="348"/>
                  <a:pt x="528" y="348"/>
                </a:cubicBezTo>
                <a:cubicBezTo>
                  <a:pt x="529" y="348"/>
                  <a:pt x="531" y="348"/>
                  <a:pt x="532" y="349"/>
                </a:cubicBezTo>
                <a:cubicBezTo>
                  <a:pt x="532" y="349"/>
                  <a:pt x="533" y="349"/>
                  <a:pt x="533" y="349"/>
                </a:cubicBezTo>
                <a:cubicBezTo>
                  <a:pt x="533" y="349"/>
                  <a:pt x="534" y="349"/>
                  <a:pt x="534" y="349"/>
                </a:cubicBezTo>
                <a:cubicBezTo>
                  <a:pt x="534" y="349"/>
                  <a:pt x="534" y="349"/>
                  <a:pt x="534" y="349"/>
                </a:cubicBezTo>
                <a:cubicBezTo>
                  <a:pt x="535" y="349"/>
                  <a:pt x="536" y="350"/>
                  <a:pt x="536" y="350"/>
                </a:cubicBezTo>
                <a:cubicBezTo>
                  <a:pt x="536" y="350"/>
                  <a:pt x="536" y="350"/>
                  <a:pt x="536" y="350"/>
                </a:cubicBezTo>
                <a:cubicBezTo>
                  <a:pt x="536" y="350"/>
                  <a:pt x="536" y="350"/>
                  <a:pt x="536" y="350"/>
                </a:cubicBezTo>
                <a:cubicBezTo>
                  <a:pt x="537" y="350"/>
                  <a:pt x="537" y="350"/>
                  <a:pt x="538" y="350"/>
                </a:cubicBezTo>
                <a:cubicBezTo>
                  <a:pt x="538" y="351"/>
                  <a:pt x="538" y="351"/>
                  <a:pt x="538" y="351"/>
                </a:cubicBezTo>
                <a:cubicBezTo>
                  <a:pt x="538" y="351"/>
                  <a:pt x="538" y="351"/>
                  <a:pt x="539" y="351"/>
                </a:cubicBezTo>
                <a:cubicBezTo>
                  <a:pt x="539" y="351"/>
                  <a:pt x="539" y="351"/>
                  <a:pt x="539" y="351"/>
                </a:cubicBezTo>
                <a:cubicBezTo>
                  <a:pt x="539" y="352"/>
                  <a:pt x="539" y="352"/>
                  <a:pt x="539" y="352"/>
                </a:cubicBezTo>
                <a:cubicBezTo>
                  <a:pt x="540" y="352"/>
                  <a:pt x="541" y="353"/>
                  <a:pt x="541" y="354"/>
                </a:cubicBezTo>
                <a:cubicBezTo>
                  <a:pt x="541" y="354"/>
                  <a:pt x="541" y="354"/>
                  <a:pt x="541" y="354"/>
                </a:cubicBezTo>
                <a:cubicBezTo>
                  <a:pt x="543" y="356"/>
                  <a:pt x="544" y="359"/>
                  <a:pt x="545" y="361"/>
                </a:cubicBezTo>
                <a:cubicBezTo>
                  <a:pt x="545" y="361"/>
                  <a:pt x="545" y="361"/>
                  <a:pt x="545" y="361"/>
                </a:cubicBezTo>
                <a:cubicBezTo>
                  <a:pt x="546" y="363"/>
                  <a:pt x="547" y="364"/>
                  <a:pt x="547" y="365"/>
                </a:cubicBezTo>
                <a:cubicBezTo>
                  <a:pt x="547" y="366"/>
                  <a:pt x="547" y="366"/>
                  <a:pt x="547" y="366"/>
                </a:cubicBezTo>
                <a:cubicBezTo>
                  <a:pt x="547" y="366"/>
                  <a:pt x="547" y="366"/>
                  <a:pt x="547" y="366"/>
                </a:cubicBezTo>
                <a:cubicBezTo>
                  <a:pt x="547" y="368"/>
                  <a:pt x="545" y="369"/>
                  <a:pt x="543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2" y="370"/>
                  <a:pt x="541" y="370"/>
                  <a:pt x="541" y="371"/>
                </a:cubicBezTo>
                <a:cubicBezTo>
                  <a:pt x="540" y="371"/>
                  <a:pt x="540" y="371"/>
                  <a:pt x="540" y="371"/>
                </a:cubicBezTo>
                <a:cubicBezTo>
                  <a:pt x="540" y="371"/>
                  <a:pt x="539" y="371"/>
                  <a:pt x="539" y="371"/>
                </a:cubicBezTo>
                <a:cubicBezTo>
                  <a:pt x="539" y="371"/>
                  <a:pt x="538" y="371"/>
                  <a:pt x="538" y="371"/>
                </a:cubicBezTo>
                <a:cubicBezTo>
                  <a:pt x="538" y="371"/>
                  <a:pt x="538" y="371"/>
                  <a:pt x="538" y="371"/>
                </a:cubicBezTo>
                <a:cubicBezTo>
                  <a:pt x="538" y="371"/>
                  <a:pt x="538" y="371"/>
                  <a:pt x="538" y="371"/>
                </a:cubicBezTo>
                <a:cubicBezTo>
                  <a:pt x="535" y="371"/>
                  <a:pt x="532" y="371"/>
                  <a:pt x="530" y="371"/>
                </a:cubicBezTo>
                <a:cubicBezTo>
                  <a:pt x="526" y="371"/>
                  <a:pt x="521" y="371"/>
                  <a:pt x="517" y="371"/>
                </a:cubicBezTo>
                <a:cubicBezTo>
                  <a:pt x="514" y="371"/>
                  <a:pt x="511" y="370"/>
                  <a:pt x="508" y="369"/>
                </a:cubicBezTo>
                <a:cubicBezTo>
                  <a:pt x="508" y="369"/>
                  <a:pt x="508" y="369"/>
                  <a:pt x="508" y="369"/>
                </a:cubicBezTo>
                <a:close/>
                <a:moveTo>
                  <a:pt x="519" y="405"/>
                </a:moveTo>
                <a:cubicBezTo>
                  <a:pt x="518" y="404"/>
                  <a:pt x="517" y="403"/>
                  <a:pt x="517" y="402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4" y="394"/>
                  <a:pt x="513" y="392"/>
                  <a:pt x="512" y="390"/>
                </a:cubicBezTo>
                <a:cubicBezTo>
                  <a:pt x="512" y="390"/>
                  <a:pt x="512" y="390"/>
                  <a:pt x="512" y="390"/>
                </a:cubicBezTo>
                <a:cubicBezTo>
                  <a:pt x="512" y="389"/>
                  <a:pt x="512" y="389"/>
                  <a:pt x="512" y="389"/>
                </a:cubicBezTo>
                <a:cubicBezTo>
                  <a:pt x="512" y="388"/>
                  <a:pt x="512" y="387"/>
                  <a:pt x="512" y="386"/>
                </a:cubicBezTo>
                <a:cubicBezTo>
                  <a:pt x="512" y="386"/>
                  <a:pt x="513" y="385"/>
                  <a:pt x="513" y="385"/>
                </a:cubicBezTo>
                <a:cubicBezTo>
                  <a:pt x="513" y="385"/>
                  <a:pt x="513" y="385"/>
                  <a:pt x="514" y="385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15" y="384"/>
                  <a:pt x="516" y="383"/>
                  <a:pt x="517" y="383"/>
                </a:cubicBezTo>
                <a:cubicBezTo>
                  <a:pt x="518" y="383"/>
                  <a:pt x="519" y="383"/>
                  <a:pt x="520" y="382"/>
                </a:cubicBezTo>
                <a:cubicBezTo>
                  <a:pt x="525" y="382"/>
                  <a:pt x="530" y="382"/>
                  <a:pt x="532" y="382"/>
                </a:cubicBezTo>
                <a:cubicBezTo>
                  <a:pt x="540" y="382"/>
                  <a:pt x="554" y="381"/>
                  <a:pt x="559" y="389"/>
                </a:cubicBezTo>
                <a:cubicBezTo>
                  <a:pt x="559" y="389"/>
                  <a:pt x="559" y="389"/>
                  <a:pt x="559" y="389"/>
                </a:cubicBezTo>
                <a:cubicBezTo>
                  <a:pt x="559" y="389"/>
                  <a:pt x="559" y="389"/>
                  <a:pt x="559" y="389"/>
                </a:cubicBezTo>
                <a:cubicBezTo>
                  <a:pt x="559" y="389"/>
                  <a:pt x="559" y="389"/>
                  <a:pt x="559" y="389"/>
                </a:cubicBezTo>
                <a:cubicBezTo>
                  <a:pt x="561" y="393"/>
                  <a:pt x="562" y="396"/>
                  <a:pt x="564" y="400"/>
                </a:cubicBezTo>
                <a:cubicBezTo>
                  <a:pt x="565" y="401"/>
                  <a:pt x="565" y="402"/>
                  <a:pt x="566" y="403"/>
                </a:cubicBezTo>
                <a:cubicBezTo>
                  <a:pt x="566" y="403"/>
                  <a:pt x="566" y="403"/>
                  <a:pt x="566" y="403"/>
                </a:cubicBezTo>
                <a:cubicBezTo>
                  <a:pt x="566" y="404"/>
                  <a:pt x="566" y="404"/>
                  <a:pt x="566" y="404"/>
                </a:cubicBezTo>
                <a:cubicBezTo>
                  <a:pt x="566" y="404"/>
                  <a:pt x="566" y="405"/>
                  <a:pt x="566" y="405"/>
                </a:cubicBezTo>
                <a:cubicBezTo>
                  <a:pt x="566" y="405"/>
                  <a:pt x="566" y="405"/>
                  <a:pt x="566" y="405"/>
                </a:cubicBezTo>
                <a:cubicBezTo>
                  <a:pt x="566" y="405"/>
                  <a:pt x="566" y="405"/>
                  <a:pt x="566" y="405"/>
                </a:cubicBezTo>
                <a:cubicBezTo>
                  <a:pt x="566" y="406"/>
                  <a:pt x="565" y="406"/>
                  <a:pt x="565" y="406"/>
                </a:cubicBezTo>
                <a:cubicBezTo>
                  <a:pt x="565" y="406"/>
                  <a:pt x="565" y="406"/>
                  <a:pt x="565" y="406"/>
                </a:cubicBezTo>
                <a:cubicBezTo>
                  <a:pt x="565" y="407"/>
                  <a:pt x="565" y="407"/>
                  <a:pt x="564" y="407"/>
                </a:cubicBezTo>
                <a:cubicBezTo>
                  <a:pt x="564" y="407"/>
                  <a:pt x="564" y="407"/>
                  <a:pt x="564" y="407"/>
                </a:cubicBezTo>
                <a:cubicBezTo>
                  <a:pt x="564" y="408"/>
                  <a:pt x="564" y="408"/>
                  <a:pt x="564" y="408"/>
                </a:cubicBezTo>
                <a:cubicBezTo>
                  <a:pt x="564" y="408"/>
                  <a:pt x="563" y="408"/>
                  <a:pt x="563" y="408"/>
                </a:cubicBezTo>
                <a:cubicBezTo>
                  <a:pt x="563" y="408"/>
                  <a:pt x="562" y="409"/>
                  <a:pt x="561" y="409"/>
                </a:cubicBezTo>
                <a:cubicBezTo>
                  <a:pt x="561" y="409"/>
                  <a:pt x="561" y="409"/>
                  <a:pt x="560" y="409"/>
                </a:cubicBezTo>
                <a:cubicBezTo>
                  <a:pt x="560" y="409"/>
                  <a:pt x="559" y="409"/>
                  <a:pt x="559" y="410"/>
                </a:cubicBezTo>
                <a:cubicBezTo>
                  <a:pt x="559" y="410"/>
                  <a:pt x="559" y="410"/>
                  <a:pt x="559" y="410"/>
                </a:cubicBezTo>
                <a:cubicBezTo>
                  <a:pt x="558" y="410"/>
                  <a:pt x="558" y="410"/>
                  <a:pt x="558" y="410"/>
                </a:cubicBezTo>
                <a:cubicBezTo>
                  <a:pt x="550" y="410"/>
                  <a:pt x="541" y="410"/>
                  <a:pt x="532" y="410"/>
                </a:cubicBezTo>
                <a:cubicBezTo>
                  <a:pt x="532" y="410"/>
                  <a:pt x="531" y="410"/>
                  <a:pt x="530" y="410"/>
                </a:cubicBezTo>
                <a:cubicBezTo>
                  <a:pt x="530" y="410"/>
                  <a:pt x="530" y="410"/>
                  <a:pt x="530" y="410"/>
                </a:cubicBezTo>
                <a:cubicBezTo>
                  <a:pt x="527" y="409"/>
                  <a:pt x="524" y="408"/>
                  <a:pt x="521" y="406"/>
                </a:cubicBezTo>
                <a:cubicBezTo>
                  <a:pt x="520" y="406"/>
                  <a:pt x="520" y="406"/>
                  <a:pt x="519" y="405"/>
                </a:cubicBezTo>
                <a:close/>
                <a:moveTo>
                  <a:pt x="589" y="451"/>
                </a:moveTo>
                <a:cubicBezTo>
                  <a:pt x="589" y="452"/>
                  <a:pt x="588" y="452"/>
                  <a:pt x="588" y="452"/>
                </a:cubicBezTo>
                <a:cubicBezTo>
                  <a:pt x="588" y="452"/>
                  <a:pt x="588" y="452"/>
                  <a:pt x="588" y="453"/>
                </a:cubicBezTo>
                <a:cubicBezTo>
                  <a:pt x="588" y="453"/>
                  <a:pt x="588" y="453"/>
                  <a:pt x="588" y="453"/>
                </a:cubicBezTo>
                <a:cubicBezTo>
                  <a:pt x="588" y="453"/>
                  <a:pt x="588" y="453"/>
                  <a:pt x="588" y="454"/>
                </a:cubicBezTo>
                <a:cubicBezTo>
                  <a:pt x="588" y="454"/>
                  <a:pt x="588" y="454"/>
                  <a:pt x="587" y="454"/>
                </a:cubicBezTo>
                <a:cubicBezTo>
                  <a:pt x="587" y="454"/>
                  <a:pt x="587" y="454"/>
                  <a:pt x="587" y="454"/>
                </a:cubicBezTo>
                <a:cubicBezTo>
                  <a:pt x="587" y="454"/>
                  <a:pt x="587" y="454"/>
                  <a:pt x="587" y="455"/>
                </a:cubicBezTo>
                <a:cubicBezTo>
                  <a:pt x="585" y="456"/>
                  <a:pt x="583" y="457"/>
                  <a:pt x="581" y="457"/>
                </a:cubicBezTo>
                <a:cubicBezTo>
                  <a:pt x="581" y="457"/>
                  <a:pt x="581" y="457"/>
                  <a:pt x="581" y="457"/>
                </a:cubicBezTo>
                <a:cubicBezTo>
                  <a:pt x="580" y="457"/>
                  <a:pt x="579" y="457"/>
                  <a:pt x="578" y="457"/>
                </a:cubicBezTo>
                <a:cubicBezTo>
                  <a:pt x="578" y="457"/>
                  <a:pt x="578" y="457"/>
                  <a:pt x="578" y="457"/>
                </a:cubicBezTo>
                <a:cubicBezTo>
                  <a:pt x="577" y="457"/>
                  <a:pt x="577" y="457"/>
                  <a:pt x="577" y="457"/>
                </a:cubicBezTo>
                <a:cubicBezTo>
                  <a:pt x="577" y="457"/>
                  <a:pt x="576" y="457"/>
                  <a:pt x="575" y="457"/>
                </a:cubicBezTo>
                <a:cubicBezTo>
                  <a:pt x="552" y="457"/>
                  <a:pt x="552" y="457"/>
                  <a:pt x="552" y="457"/>
                </a:cubicBezTo>
                <a:cubicBezTo>
                  <a:pt x="551" y="457"/>
                  <a:pt x="550" y="457"/>
                  <a:pt x="549" y="457"/>
                </a:cubicBezTo>
                <a:cubicBezTo>
                  <a:pt x="549" y="457"/>
                  <a:pt x="549" y="457"/>
                  <a:pt x="548" y="457"/>
                </a:cubicBezTo>
                <a:cubicBezTo>
                  <a:pt x="543" y="456"/>
                  <a:pt x="538" y="454"/>
                  <a:pt x="535" y="450"/>
                </a:cubicBezTo>
                <a:cubicBezTo>
                  <a:pt x="534" y="449"/>
                  <a:pt x="534" y="449"/>
                  <a:pt x="534" y="448"/>
                </a:cubicBezTo>
                <a:cubicBezTo>
                  <a:pt x="534" y="448"/>
                  <a:pt x="534" y="448"/>
                  <a:pt x="534" y="448"/>
                </a:cubicBezTo>
                <a:cubicBezTo>
                  <a:pt x="534" y="448"/>
                  <a:pt x="534" y="448"/>
                  <a:pt x="534" y="448"/>
                </a:cubicBezTo>
                <a:cubicBezTo>
                  <a:pt x="533" y="444"/>
                  <a:pt x="531" y="441"/>
                  <a:pt x="530" y="438"/>
                </a:cubicBezTo>
                <a:cubicBezTo>
                  <a:pt x="530" y="436"/>
                  <a:pt x="528" y="434"/>
                  <a:pt x="528" y="432"/>
                </a:cubicBezTo>
                <a:cubicBezTo>
                  <a:pt x="528" y="432"/>
                  <a:pt x="528" y="432"/>
                  <a:pt x="528" y="432"/>
                </a:cubicBezTo>
                <a:cubicBezTo>
                  <a:pt x="528" y="431"/>
                  <a:pt x="528" y="431"/>
                  <a:pt x="528" y="431"/>
                </a:cubicBezTo>
                <a:cubicBezTo>
                  <a:pt x="528" y="431"/>
                  <a:pt x="528" y="431"/>
                  <a:pt x="528" y="431"/>
                </a:cubicBezTo>
                <a:cubicBezTo>
                  <a:pt x="528" y="430"/>
                  <a:pt x="528" y="429"/>
                  <a:pt x="528" y="428"/>
                </a:cubicBezTo>
                <a:cubicBezTo>
                  <a:pt x="528" y="428"/>
                  <a:pt x="528" y="427"/>
                  <a:pt x="528" y="427"/>
                </a:cubicBezTo>
                <a:cubicBezTo>
                  <a:pt x="528" y="427"/>
                  <a:pt x="528" y="427"/>
                  <a:pt x="528" y="427"/>
                </a:cubicBezTo>
                <a:cubicBezTo>
                  <a:pt x="530" y="425"/>
                  <a:pt x="532" y="424"/>
                  <a:pt x="535" y="423"/>
                </a:cubicBezTo>
                <a:cubicBezTo>
                  <a:pt x="535" y="423"/>
                  <a:pt x="535" y="423"/>
                  <a:pt x="536" y="423"/>
                </a:cubicBezTo>
                <a:cubicBezTo>
                  <a:pt x="536" y="423"/>
                  <a:pt x="537" y="423"/>
                  <a:pt x="538" y="423"/>
                </a:cubicBezTo>
                <a:cubicBezTo>
                  <a:pt x="538" y="423"/>
                  <a:pt x="538" y="423"/>
                  <a:pt x="538" y="423"/>
                </a:cubicBezTo>
                <a:cubicBezTo>
                  <a:pt x="540" y="423"/>
                  <a:pt x="540" y="423"/>
                  <a:pt x="540" y="423"/>
                </a:cubicBezTo>
                <a:cubicBezTo>
                  <a:pt x="540" y="423"/>
                  <a:pt x="540" y="423"/>
                  <a:pt x="541" y="423"/>
                </a:cubicBezTo>
                <a:cubicBezTo>
                  <a:pt x="548" y="423"/>
                  <a:pt x="555" y="423"/>
                  <a:pt x="563" y="423"/>
                </a:cubicBezTo>
                <a:cubicBezTo>
                  <a:pt x="563" y="423"/>
                  <a:pt x="563" y="423"/>
                  <a:pt x="563" y="423"/>
                </a:cubicBezTo>
                <a:cubicBezTo>
                  <a:pt x="563" y="423"/>
                  <a:pt x="563" y="423"/>
                  <a:pt x="563" y="423"/>
                </a:cubicBezTo>
                <a:cubicBezTo>
                  <a:pt x="563" y="423"/>
                  <a:pt x="564" y="423"/>
                  <a:pt x="565" y="423"/>
                </a:cubicBezTo>
                <a:cubicBezTo>
                  <a:pt x="565" y="423"/>
                  <a:pt x="565" y="423"/>
                  <a:pt x="565" y="423"/>
                </a:cubicBezTo>
                <a:cubicBezTo>
                  <a:pt x="570" y="424"/>
                  <a:pt x="576" y="426"/>
                  <a:pt x="579" y="430"/>
                </a:cubicBezTo>
                <a:cubicBezTo>
                  <a:pt x="579" y="430"/>
                  <a:pt x="579" y="431"/>
                  <a:pt x="580" y="431"/>
                </a:cubicBezTo>
                <a:cubicBezTo>
                  <a:pt x="581" y="433"/>
                  <a:pt x="581" y="433"/>
                  <a:pt x="581" y="433"/>
                </a:cubicBezTo>
                <a:cubicBezTo>
                  <a:pt x="582" y="436"/>
                  <a:pt x="584" y="439"/>
                  <a:pt x="585" y="442"/>
                </a:cubicBezTo>
                <a:cubicBezTo>
                  <a:pt x="586" y="443"/>
                  <a:pt x="588" y="446"/>
                  <a:pt x="588" y="448"/>
                </a:cubicBezTo>
                <a:cubicBezTo>
                  <a:pt x="589" y="449"/>
                  <a:pt x="589" y="450"/>
                  <a:pt x="589" y="451"/>
                </a:cubicBezTo>
                <a:close/>
                <a:moveTo>
                  <a:pt x="594" y="406"/>
                </a:moveTo>
                <a:cubicBezTo>
                  <a:pt x="593" y="406"/>
                  <a:pt x="593" y="405"/>
                  <a:pt x="592" y="405"/>
                </a:cubicBezTo>
                <a:cubicBezTo>
                  <a:pt x="591" y="404"/>
                  <a:pt x="590" y="403"/>
                  <a:pt x="590" y="402"/>
                </a:cubicBezTo>
                <a:cubicBezTo>
                  <a:pt x="589" y="401"/>
                  <a:pt x="589" y="401"/>
                  <a:pt x="589" y="401"/>
                </a:cubicBezTo>
                <a:cubicBezTo>
                  <a:pt x="589" y="401"/>
                  <a:pt x="589" y="401"/>
                  <a:pt x="589" y="401"/>
                </a:cubicBezTo>
                <a:cubicBezTo>
                  <a:pt x="587" y="398"/>
                  <a:pt x="585" y="394"/>
                  <a:pt x="583" y="390"/>
                </a:cubicBezTo>
                <a:cubicBezTo>
                  <a:pt x="583" y="390"/>
                  <a:pt x="583" y="390"/>
                  <a:pt x="583" y="390"/>
                </a:cubicBezTo>
                <a:cubicBezTo>
                  <a:pt x="582" y="389"/>
                  <a:pt x="582" y="389"/>
                  <a:pt x="582" y="389"/>
                </a:cubicBezTo>
                <a:cubicBezTo>
                  <a:pt x="582" y="388"/>
                  <a:pt x="582" y="387"/>
                  <a:pt x="582" y="386"/>
                </a:cubicBezTo>
                <a:cubicBezTo>
                  <a:pt x="582" y="385"/>
                  <a:pt x="582" y="385"/>
                  <a:pt x="583" y="384"/>
                </a:cubicBezTo>
                <a:cubicBezTo>
                  <a:pt x="584" y="383"/>
                  <a:pt x="585" y="383"/>
                  <a:pt x="586" y="383"/>
                </a:cubicBezTo>
                <a:cubicBezTo>
                  <a:pt x="588" y="382"/>
                  <a:pt x="589" y="382"/>
                  <a:pt x="591" y="382"/>
                </a:cubicBezTo>
                <a:cubicBezTo>
                  <a:pt x="591" y="382"/>
                  <a:pt x="591" y="382"/>
                  <a:pt x="591" y="382"/>
                </a:cubicBezTo>
                <a:cubicBezTo>
                  <a:pt x="594" y="382"/>
                  <a:pt x="598" y="382"/>
                  <a:pt x="600" y="382"/>
                </a:cubicBezTo>
                <a:cubicBezTo>
                  <a:pt x="609" y="382"/>
                  <a:pt x="623" y="380"/>
                  <a:pt x="629" y="389"/>
                </a:cubicBezTo>
                <a:cubicBezTo>
                  <a:pt x="631" y="392"/>
                  <a:pt x="633" y="394"/>
                  <a:pt x="635" y="397"/>
                </a:cubicBezTo>
                <a:cubicBezTo>
                  <a:pt x="636" y="399"/>
                  <a:pt x="637" y="401"/>
                  <a:pt x="638" y="402"/>
                </a:cubicBezTo>
                <a:cubicBezTo>
                  <a:pt x="639" y="403"/>
                  <a:pt x="639" y="404"/>
                  <a:pt x="639" y="405"/>
                </a:cubicBezTo>
                <a:cubicBezTo>
                  <a:pt x="639" y="405"/>
                  <a:pt x="639" y="406"/>
                  <a:pt x="639" y="406"/>
                </a:cubicBezTo>
                <a:cubicBezTo>
                  <a:pt x="639" y="407"/>
                  <a:pt x="638" y="407"/>
                  <a:pt x="638" y="407"/>
                </a:cubicBezTo>
                <a:cubicBezTo>
                  <a:pt x="638" y="407"/>
                  <a:pt x="638" y="407"/>
                  <a:pt x="638" y="407"/>
                </a:cubicBezTo>
                <a:cubicBezTo>
                  <a:pt x="638" y="407"/>
                  <a:pt x="638" y="407"/>
                  <a:pt x="638" y="407"/>
                </a:cubicBezTo>
                <a:cubicBezTo>
                  <a:pt x="638" y="408"/>
                  <a:pt x="638" y="408"/>
                  <a:pt x="637" y="408"/>
                </a:cubicBezTo>
                <a:cubicBezTo>
                  <a:pt x="637" y="408"/>
                  <a:pt x="637" y="408"/>
                  <a:pt x="637" y="408"/>
                </a:cubicBezTo>
                <a:cubicBezTo>
                  <a:pt x="637" y="408"/>
                  <a:pt x="637" y="408"/>
                  <a:pt x="636" y="408"/>
                </a:cubicBezTo>
                <a:cubicBezTo>
                  <a:pt x="636" y="408"/>
                  <a:pt x="635" y="409"/>
                  <a:pt x="635" y="409"/>
                </a:cubicBezTo>
                <a:cubicBezTo>
                  <a:pt x="635" y="409"/>
                  <a:pt x="635" y="409"/>
                  <a:pt x="635" y="409"/>
                </a:cubicBezTo>
                <a:cubicBezTo>
                  <a:pt x="635" y="409"/>
                  <a:pt x="635" y="409"/>
                  <a:pt x="635" y="409"/>
                </a:cubicBezTo>
                <a:cubicBezTo>
                  <a:pt x="631" y="410"/>
                  <a:pt x="625" y="410"/>
                  <a:pt x="621" y="410"/>
                </a:cubicBezTo>
                <a:cubicBezTo>
                  <a:pt x="616" y="410"/>
                  <a:pt x="611" y="410"/>
                  <a:pt x="607" y="410"/>
                </a:cubicBezTo>
                <a:cubicBezTo>
                  <a:pt x="602" y="410"/>
                  <a:pt x="598" y="408"/>
                  <a:pt x="594" y="406"/>
                </a:cubicBezTo>
                <a:close/>
                <a:moveTo>
                  <a:pt x="670" y="454"/>
                </a:moveTo>
                <a:cubicBezTo>
                  <a:pt x="670" y="454"/>
                  <a:pt x="670" y="454"/>
                  <a:pt x="670" y="454"/>
                </a:cubicBezTo>
                <a:cubicBezTo>
                  <a:pt x="669" y="455"/>
                  <a:pt x="668" y="456"/>
                  <a:pt x="666" y="456"/>
                </a:cubicBezTo>
                <a:cubicBezTo>
                  <a:pt x="665" y="457"/>
                  <a:pt x="664" y="457"/>
                  <a:pt x="662" y="457"/>
                </a:cubicBezTo>
                <a:cubicBezTo>
                  <a:pt x="660" y="457"/>
                  <a:pt x="660" y="457"/>
                  <a:pt x="660" y="457"/>
                </a:cubicBezTo>
                <a:cubicBezTo>
                  <a:pt x="660" y="457"/>
                  <a:pt x="660" y="457"/>
                  <a:pt x="660" y="457"/>
                </a:cubicBezTo>
                <a:cubicBezTo>
                  <a:pt x="651" y="457"/>
                  <a:pt x="643" y="457"/>
                  <a:pt x="635" y="457"/>
                </a:cubicBezTo>
                <a:cubicBezTo>
                  <a:pt x="634" y="457"/>
                  <a:pt x="633" y="457"/>
                  <a:pt x="632" y="457"/>
                </a:cubicBezTo>
                <a:cubicBezTo>
                  <a:pt x="632" y="457"/>
                  <a:pt x="632" y="457"/>
                  <a:pt x="632" y="457"/>
                </a:cubicBezTo>
                <a:cubicBezTo>
                  <a:pt x="626" y="456"/>
                  <a:pt x="620" y="454"/>
                  <a:pt x="616" y="449"/>
                </a:cubicBezTo>
                <a:cubicBezTo>
                  <a:pt x="616" y="449"/>
                  <a:pt x="616" y="448"/>
                  <a:pt x="615" y="448"/>
                </a:cubicBezTo>
                <a:cubicBezTo>
                  <a:pt x="615" y="448"/>
                  <a:pt x="615" y="448"/>
                  <a:pt x="615" y="448"/>
                </a:cubicBezTo>
                <a:cubicBezTo>
                  <a:pt x="615" y="448"/>
                  <a:pt x="615" y="448"/>
                  <a:pt x="615" y="448"/>
                </a:cubicBezTo>
                <a:cubicBezTo>
                  <a:pt x="614" y="445"/>
                  <a:pt x="612" y="441"/>
                  <a:pt x="610" y="438"/>
                </a:cubicBezTo>
                <a:cubicBezTo>
                  <a:pt x="609" y="436"/>
                  <a:pt x="606" y="433"/>
                  <a:pt x="606" y="430"/>
                </a:cubicBezTo>
                <a:cubicBezTo>
                  <a:pt x="606" y="430"/>
                  <a:pt x="606" y="430"/>
                  <a:pt x="606" y="430"/>
                </a:cubicBezTo>
                <a:cubicBezTo>
                  <a:pt x="605" y="429"/>
                  <a:pt x="605" y="429"/>
                  <a:pt x="605" y="429"/>
                </a:cubicBezTo>
                <a:cubicBezTo>
                  <a:pt x="605" y="426"/>
                  <a:pt x="607" y="425"/>
                  <a:pt x="610" y="424"/>
                </a:cubicBezTo>
                <a:cubicBezTo>
                  <a:pt x="610" y="424"/>
                  <a:pt x="610" y="424"/>
                  <a:pt x="610" y="424"/>
                </a:cubicBezTo>
                <a:cubicBezTo>
                  <a:pt x="610" y="424"/>
                  <a:pt x="610" y="424"/>
                  <a:pt x="610" y="424"/>
                </a:cubicBezTo>
                <a:cubicBezTo>
                  <a:pt x="610" y="424"/>
                  <a:pt x="610" y="424"/>
                  <a:pt x="611" y="423"/>
                </a:cubicBezTo>
                <a:cubicBezTo>
                  <a:pt x="612" y="423"/>
                  <a:pt x="613" y="423"/>
                  <a:pt x="615" y="423"/>
                </a:cubicBezTo>
                <a:cubicBezTo>
                  <a:pt x="631" y="423"/>
                  <a:pt x="631" y="423"/>
                  <a:pt x="631" y="423"/>
                </a:cubicBezTo>
                <a:cubicBezTo>
                  <a:pt x="634" y="423"/>
                  <a:pt x="637" y="423"/>
                  <a:pt x="639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9" y="423"/>
                  <a:pt x="639" y="423"/>
                  <a:pt x="640" y="423"/>
                </a:cubicBezTo>
                <a:cubicBezTo>
                  <a:pt x="640" y="423"/>
                  <a:pt x="641" y="423"/>
                  <a:pt x="642" y="423"/>
                </a:cubicBezTo>
                <a:cubicBezTo>
                  <a:pt x="642" y="423"/>
                  <a:pt x="642" y="423"/>
                  <a:pt x="642" y="423"/>
                </a:cubicBezTo>
                <a:cubicBezTo>
                  <a:pt x="647" y="424"/>
                  <a:pt x="653" y="426"/>
                  <a:pt x="656" y="429"/>
                </a:cubicBezTo>
                <a:cubicBezTo>
                  <a:pt x="657" y="429"/>
                  <a:pt x="657" y="430"/>
                  <a:pt x="657" y="430"/>
                </a:cubicBezTo>
                <a:cubicBezTo>
                  <a:pt x="657" y="430"/>
                  <a:pt x="657" y="430"/>
                  <a:pt x="657" y="431"/>
                </a:cubicBezTo>
                <a:cubicBezTo>
                  <a:pt x="658" y="431"/>
                  <a:pt x="658" y="431"/>
                  <a:pt x="658" y="431"/>
                </a:cubicBezTo>
                <a:cubicBezTo>
                  <a:pt x="658" y="431"/>
                  <a:pt x="658" y="431"/>
                  <a:pt x="658" y="431"/>
                </a:cubicBezTo>
                <a:cubicBezTo>
                  <a:pt x="659" y="432"/>
                  <a:pt x="659" y="432"/>
                  <a:pt x="659" y="432"/>
                </a:cubicBezTo>
                <a:cubicBezTo>
                  <a:pt x="660" y="434"/>
                  <a:pt x="662" y="436"/>
                  <a:pt x="663" y="439"/>
                </a:cubicBezTo>
                <a:cubicBezTo>
                  <a:pt x="663" y="439"/>
                  <a:pt x="663" y="439"/>
                  <a:pt x="663" y="439"/>
                </a:cubicBezTo>
                <a:cubicBezTo>
                  <a:pt x="665" y="442"/>
                  <a:pt x="668" y="445"/>
                  <a:pt x="670" y="449"/>
                </a:cubicBezTo>
                <a:cubicBezTo>
                  <a:pt x="670" y="449"/>
                  <a:pt x="670" y="449"/>
                  <a:pt x="670" y="449"/>
                </a:cubicBezTo>
                <a:cubicBezTo>
                  <a:pt x="670" y="449"/>
                  <a:pt x="670" y="449"/>
                  <a:pt x="670" y="449"/>
                </a:cubicBezTo>
                <a:cubicBezTo>
                  <a:pt x="671" y="451"/>
                  <a:pt x="671" y="453"/>
                  <a:pt x="670" y="454"/>
                </a:cubicBezTo>
                <a:close/>
                <a:moveTo>
                  <a:pt x="729" y="79"/>
                </a:moveTo>
                <a:cubicBezTo>
                  <a:pt x="753" y="103"/>
                  <a:pt x="766" y="136"/>
                  <a:pt x="766" y="170"/>
                </a:cubicBezTo>
                <a:cubicBezTo>
                  <a:pt x="766" y="204"/>
                  <a:pt x="753" y="237"/>
                  <a:pt x="729" y="261"/>
                </a:cubicBezTo>
                <a:cubicBezTo>
                  <a:pt x="757" y="248"/>
                  <a:pt x="782" y="212"/>
                  <a:pt x="782" y="170"/>
                </a:cubicBezTo>
                <a:cubicBezTo>
                  <a:pt x="782" y="127"/>
                  <a:pt x="757" y="92"/>
                  <a:pt x="729" y="79"/>
                </a:cubicBezTo>
                <a:close/>
                <a:moveTo>
                  <a:pt x="53" y="79"/>
                </a:moveTo>
                <a:cubicBezTo>
                  <a:pt x="26" y="92"/>
                  <a:pt x="0" y="127"/>
                  <a:pt x="0" y="170"/>
                </a:cubicBezTo>
                <a:cubicBezTo>
                  <a:pt x="0" y="212"/>
                  <a:pt x="26" y="248"/>
                  <a:pt x="53" y="261"/>
                </a:cubicBezTo>
                <a:cubicBezTo>
                  <a:pt x="30" y="237"/>
                  <a:pt x="16" y="204"/>
                  <a:pt x="16" y="170"/>
                </a:cubicBezTo>
                <a:cubicBezTo>
                  <a:pt x="16" y="136"/>
                  <a:pt x="30" y="103"/>
                  <a:pt x="53" y="7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169" name="组合 168"/>
          <p:cNvGrpSpPr/>
          <p:nvPr/>
        </p:nvGrpSpPr>
        <p:grpSpPr>
          <a:xfrm>
            <a:off x="5654287" y="5465767"/>
            <a:ext cx="370834" cy="500500"/>
            <a:chOff x="3260005" y="1560934"/>
            <a:chExt cx="370834" cy="500500"/>
          </a:xfrm>
        </p:grpSpPr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3320003" y="1560934"/>
              <a:ext cx="310836" cy="403323"/>
            </a:xfrm>
            <a:custGeom>
              <a:avLst/>
              <a:gdLst>
                <a:gd name="T0" fmla="*/ 533 w 594"/>
                <a:gd name="T1" fmla="*/ 0 h 771"/>
                <a:gd name="T2" fmla="*/ 63 w 594"/>
                <a:gd name="T3" fmla="*/ 0 h 771"/>
                <a:gd name="T4" fmla="*/ 0 w 594"/>
                <a:gd name="T5" fmla="*/ 61 h 771"/>
                <a:gd name="T6" fmla="*/ 0 w 594"/>
                <a:gd name="T7" fmla="*/ 554 h 771"/>
                <a:gd name="T8" fmla="*/ 10 w 594"/>
                <a:gd name="T9" fmla="*/ 536 h 771"/>
                <a:gd name="T10" fmla="*/ 57 w 594"/>
                <a:gd name="T11" fmla="*/ 445 h 771"/>
                <a:gd name="T12" fmla="*/ 57 w 594"/>
                <a:gd name="T13" fmla="*/ 61 h 771"/>
                <a:gd name="T14" fmla="*/ 63 w 594"/>
                <a:gd name="T15" fmla="*/ 56 h 771"/>
                <a:gd name="T16" fmla="*/ 533 w 594"/>
                <a:gd name="T17" fmla="*/ 56 h 771"/>
                <a:gd name="T18" fmla="*/ 537 w 594"/>
                <a:gd name="T19" fmla="*/ 61 h 771"/>
                <a:gd name="T20" fmla="*/ 537 w 594"/>
                <a:gd name="T21" fmla="*/ 708 h 771"/>
                <a:gd name="T22" fmla="*/ 533 w 594"/>
                <a:gd name="T23" fmla="*/ 714 h 771"/>
                <a:gd name="T24" fmla="*/ 255 w 594"/>
                <a:gd name="T25" fmla="*/ 714 h 771"/>
                <a:gd name="T26" fmla="*/ 258 w 594"/>
                <a:gd name="T27" fmla="*/ 771 h 771"/>
                <a:gd name="T28" fmla="*/ 533 w 594"/>
                <a:gd name="T29" fmla="*/ 771 h 771"/>
                <a:gd name="T30" fmla="*/ 594 w 594"/>
                <a:gd name="T31" fmla="*/ 708 h 771"/>
                <a:gd name="T32" fmla="*/ 594 w 594"/>
                <a:gd name="T33" fmla="*/ 61 h 771"/>
                <a:gd name="T34" fmla="*/ 533 w 594"/>
                <a:gd name="T35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4" h="771">
                  <a:moveTo>
                    <a:pt x="53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10" y="536"/>
                    <a:pt x="10" y="536"/>
                    <a:pt x="10" y="536"/>
                  </a:cubicBezTo>
                  <a:cubicBezTo>
                    <a:pt x="57" y="445"/>
                    <a:pt x="57" y="445"/>
                    <a:pt x="57" y="445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58"/>
                    <a:pt x="59" y="56"/>
                    <a:pt x="63" y="56"/>
                  </a:cubicBezTo>
                  <a:cubicBezTo>
                    <a:pt x="533" y="56"/>
                    <a:pt x="533" y="56"/>
                    <a:pt x="533" y="56"/>
                  </a:cubicBezTo>
                  <a:cubicBezTo>
                    <a:pt x="535" y="56"/>
                    <a:pt x="537" y="58"/>
                    <a:pt x="537" y="61"/>
                  </a:cubicBezTo>
                  <a:cubicBezTo>
                    <a:pt x="537" y="708"/>
                    <a:pt x="537" y="708"/>
                    <a:pt x="537" y="708"/>
                  </a:cubicBezTo>
                  <a:cubicBezTo>
                    <a:pt x="537" y="712"/>
                    <a:pt x="535" y="714"/>
                    <a:pt x="533" y="714"/>
                  </a:cubicBezTo>
                  <a:cubicBezTo>
                    <a:pt x="255" y="714"/>
                    <a:pt x="255" y="714"/>
                    <a:pt x="255" y="714"/>
                  </a:cubicBezTo>
                  <a:cubicBezTo>
                    <a:pt x="266" y="734"/>
                    <a:pt x="266" y="755"/>
                    <a:pt x="258" y="771"/>
                  </a:cubicBezTo>
                  <a:cubicBezTo>
                    <a:pt x="533" y="771"/>
                    <a:pt x="533" y="771"/>
                    <a:pt x="533" y="771"/>
                  </a:cubicBezTo>
                  <a:cubicBezTo>
                    <a:pt x="568" y="771"/>
                    <a:pt x="594" y="742"/>
                    <a:pt x="594" y="708"/>
                  </a:cubicBezTo>
                  <a:cubicBezTo>
                    <a:pt x="594" y="61"/>
                    <a:pt x="594" y="61"/>
                    <a:pt x="594" y="61"/>
                  </a:cubicBezTo>
                  <a:cubicBezTo>
                    <a:pt x="594" y="28"/>
                    <a:pt x="568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3260005" y="1772335"/>
              <a:ext cx="178886" cy="289099"/>
            </a:xfrm>
            <a:custGeom>
              <a:avLst/>
              <a:gdLst>
                <a:gd name="T0" fmla="*/ 306 w 342"/>
                <a:gd name="T1" fmla="*/ 296 h 553"/>
                <a:gd name="T2" fmla="*/ 196 w 342"/>
                <a:gd name="T3" fmla="*/ 225 h 553"/>
                <a:gd name="T4" fmla="*/ 277 w 342"/>
                <a:gd name="T5" fmla="*/ 56 h 553"/>
                <a:gd name="T6" fmla="*/ 263 w 342"/>
                <a:gd name="T7" fmla="*/ 10 h 553"/>
                <a:gd name="T8" fmla="*/ 223 w 342"/>
                <a:gd name="T9" fmla="*/ 29 h 553"/>
                <a:gd name="T10" fmla="*/ 102 w 342"/>
                <a:gd name="T11" fmla="*/ 261 h 553"/>
                <a:gd name="T12" fmla="*/ 85 w 342"/>
                <a:gd name="T13" fmla="*/ 186 h 553"/>
                <a:gd name="T14" fmla="*/ 20 w 342"/>
                <a:gd name="T15" fmla="*/ 135 h 553"/>
                <a:gd name="T16" fmla="*/ 20 w 342"/>
                <a:gd name="T17" fmla="*/ 196 h 553"/>
                <a:gd name="T18" fmla="*/ 50 w 342"/>
                <a:gd name="T19" fmla="*/ 434 h 553"/>
                <a:gd name="T20" fmla="*/ 56 w 342"/>
                <a:gd name="T21" fmla="*/ 471 h 553"/>
                <a:gd name="T22" fmla="*/ 64 w 342"/>
                <a:gd name="T23" fmla="*/ 488 h 553"/>
                <a:gd name="T24" fmla="*/ 106 w 342"/>
                <a:gd name="T25" fmla="*/ 528 h 553"/>
                <a:gd name="T26" fmla="*/ 244 w 342"/>
                <a:gd name="T27" fmla="*/ 490 h 553"/>
                <a:gd name="T28" fmla="*/ 246 w 342"/>
                <a:gd name="T29" fmla="*/ 486 h 553"/>
                <a:gd name="T30" fmla="*/ 335 w 342"/>
                <a:gd name="T31" fmla="*/ 357 h 553"/>
                <a:gd name="T32" fmla="*/ 306 w 342"/>
                <a:gd name="T33" fmla="*/ 296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553">
                  <a:moveTo>
                    <a:pt x="306" y="296"/>
                  </a:moveTo>
                  <a:cubicBezTo>
                    <a:pt x="196" y="225"/>
                    <a:pt x="196" y="225"/>
                    <a:pt x="196" y="225"/>
                  </a:cubicBezTo>
                  <a:cubicBezTo>
                    <a:pt x="225" y="169"/>
                    <a:pt x="248" y="111"/>
                    <a:pt x="277" y="56"/>
                  </a:cubicBezTo>
                  <a:cubicBezTo>
                    <a:pt x="287" y="40"/>
                    <a:pt x="279" y="17"/>
                    <a:pt x="263" y="10"/>
                  </a:cubicBezTo>
                  <a:cubicBezTo>
                    <a:pt x="246" y="0"/>
                    <a:pt x="233" y="12"/>
                    <a:pt x="223" y="29"/>
                  </a:cubicBezTo>
                  <a:cubicBezTo>
                    <a:pt x="187" y="102"/>
                    <a:pt x="141" y="188"/>
                    <a:pt x="102" y="261"/>
                  </a:cubicBezTo>
                  <a:cubicBezTo>
                    <a:pt x="100" y="244"/>
                    <a:pt x="85" y="186"/>
                    <a:pt x="85" y="186"/>
                  </a:cubicBezTo>
                  <a:cubicBezTo>
                    <a:pt x="81" y="165"/>
                    <a:pt x="45" y="133"/>
                    <a:pt x="20" y="135"/>
                  </a:cubicBezTo>
                  <a:cubicBezTo>
                    <a:pt x="0" y="135"/>
                    <a:pt x="16" y="173"/>
                    <a:pt x="20" y="196"/>
                  </a:cubicBezTo>
                  <a:cubicBezTo>
                    <a:pt x="33" y="277"/>
                    <a:pt x="37" y="354"/>
                    <a:pt x="50" y="434"/>
                  </a:cubicBezTo>
                  <a:cubicBezTo>
                    <a:pt x="50" y="448"/>
                    <a:pt x="52" y="459"/>
                    <a:pt x="56" y="471"/>
                  </a:cubicBezTo>
                  <a:cubicBezTo>
                    <a:pt x="58" y="477"/>
                    <a:pt x="62" y="484"/>
                    <a:pt x="64" y="488"/>
                  </a:cubicBezTo>
                  <a:cubicBezTo>
                    <a:pt x="75" y="503"/>
                    <a:pt x="89" y="519"/>
                    <a:pt x="106" y="528"/>
                  </a:cubicBezTo>
                  <a:cubicBezTo>
                    <a:pt x="156" y="553"/>
                    <a:pt x="216" y="536"/>
                    <a:pt x="244" y="490"/>
                  </a:cubicBezTo>
                  <a:cubicBezTo>
                    <a:pt x="244" y="490"/>
                    <a:pt x="246" y="488"/>
                    <a:pt x="246" y="486"/>
                  </a:cubicBezTo>
                  <a:cubicBezTo>
                    <a:pt x="335" y="357"/>
                    <a:pt x="335" y="357"/>
                    <a:pt x="335" y="357"/>
                  </a:cubicBezTo>
                  <a:cubicBezTo>
                    <a:pt x="342" y="340"/>
                    <a:pt x="323" y="306"/>
                    <a:pt x="306" y="2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64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595317"/>
            <a:ext cx="557899" cy="557899"/>
          </a:xfrm>
          <a:prstGeom prst="rect">
            <a:avLst/>
          </a:prstGeom>
        </p:spPr>
      </p:pic>
      <p:sp>
        <p:nvSpPr>
          <p:cNvPr id="165" name="文本框 164"/>
          <p:cNvSpPr txBox="1"/>
          <p:nvPr/>
        </p:nvSpPr>
        <p:spPr>
          <a:xfrm>
            <a:off x="6287649" y="638118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</a:rPr>
              <a:t>Title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287649" y="226261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</a:rPr>
              <a:t>Title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6287649" y="3887112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</a:rPr>
              <a:t>Title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6287649" y="551161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</a:rPr>
              <a:t>Title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37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7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940215" y="4689154"/>
            <a:ext cx="3970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可根据排版变换其大小；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颜色修改注意锯齿内部背景的颜色比锯齿的颜色亮度增加即可。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0" name="等腰三角形 109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6021159" y="566738"/>
            <a:ext cx="1109663" cy="1098550"/>
          </a:xfrm>
          <a:prstGeom prst="ellipse">
            <a:avLst/>
          </a:prstGeom>
          <a:solidFill>
            <a:srgbClr val="F9CB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5736997" y="284163"/>
            <a:ext cx="1679575" cy="166370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/>
          <p:cNvSpPr>
            <a:spLocks noEditPoints="1"/>
          </p:cNvSpPr>
          <p:nvPr/>
        </p:nvSpPr>
        <p:spPr bwMode="auto">
          <a:xfrm>
            <a:off x="5370284" y="1827213"/>
            <a:ext cx="1679575" cy="1652588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DED4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654447" y="2098676"/>
            <a:ext cx="1109663" cy="1098550"/>
          </a:xfrm>
          <a:prstGeom prst="ellipse">
            <a:avLst/>
          </a:prstGeom>
          <a:solidFill>
            <a:srgbClr val="CCCD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5370284" y="1827213"/>
            <a:ext cx="1679575" cy="1652588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021159" y="3651251"/>
            <a:ext cx="1109663" cy="1098550"/>
          </a:xfrm>
          <a:prstGeom prst="ellipse">
            <a:avLst/>
          </a:prstGeom>
          <a:solidFill>
            <a:srgbClr val="FEE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5746522" y="3368676"/>
            <a:ext cx="1670050" cy="1663700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5370284" y="4930776"/>
            <a:ext cx="1679575" cy="1654175"/>
          </a:xfrm>
          <a:custGeom>
            <a:avLst/>
            <a:gdLst>
              <a:gd name="T0" fmla="*/ 65 w 165"/>
              <a:gd name="T1" fmla="*/ 2 h 164"/>
              <a:gd name="T2" fmla="*/ 82 w 165"/>
              <a:gd name="T3" fmla="*/ 20 h 164"/>
              <a:gd name="T4" fmla="*/ 97 w 165"/>
              <a:gd name="T5" fmla="*/ 1 h 164"/>
              <a:gd name="T6" fmla="*/ 106 w 165"/>
              <a:gd name="T7" fmla="*/ 25 h 164"/>
              <a:gd name="T8" fmla="*/ 127 w 165"/>
              <a:gd name="T9" fmla="*/ 13 h 164"/>
              <a:gd name="T10" fmla="*/ 126 w 165"/>
              <a:gd name="T11" fmla="*/ 38 h 164"/>
              <a:gd name="T12" fmla="*/ 150 w 165"/>
              <a:gd name="T13" fmla="*/ 35 h 164"/>
              <a:gd name="T14" fmla="*/ 140 w 165"/>
              <a:gd name="T15" fmla="*/ 58 h 164"/>
              <a:gd name="T16" fmla="*/ 163 w 165"/>
              <a:gd name="T17" fmla="*/ 64 h 164"/>
              <a:gd name="T18" fmla="*/ 144 w 165"/>
              <a:gd name="T19" fmla="*/ 82 h 164"/>
              <a:gd name="T20" fmla="*/ 164 w 165"/>
              <a:gd name="T21" fmla="*/ 97 h 164"/>
              <a:gd name="T22" fmla="*/ 140 w 165"/>
              <a:gd name="T23" fmla="*/ 106 h 164"/>
              <a:gd name="T24" fmla="*/ 152 w 165"/>
              <a:gd name="T25" fmla="*/ 126 h 164"/>
              <a:gd name="T26" fmla="*/ 126 w 165"/>
              <a:gd name="T27" fmla="*/ 126 h 164"/>
              <a:gd name="T28" fmla="*/ 130 w 165"/>
              <a:gd name="T29" fmla="*/ 150 h 164"/>
              <a:gd name="T30" fmla="*/ 106 w 165"/>
              <a:gd name="T31" fmla="*/ 139 h 164"/>
              <a:gd name="T32" fmla="*/ 100 w 165"/>
              <a:gd name="T33" fmla="*/ 163 h 164"/>
              <a:gd name="T34" fmla="*/ 83 w 165"/>
              <a:gd name="T35" fmla="*/ 144 h 164"/>
              <a:gd name="T36" fmla="*/ 68 w 165"/>
              <a:gd name="T37" fmla="*/ 163 h 164"/>
              <a:gd name="T38" fmla="*/ 59 w 165"/>
              <a:gd name="T39" fmla="*/ 139 h 164"/>
              <a:gd name="T40" fmla="*/ 38 w 165"/>
              <a:gd name="T41" fmla="*/ 152 h 164"/>
              <a:gd name="T42" fmla="*/ 39 w 165"/>
              <a:gd name="T43" fmla="*/ 126 h 164"/>
              <a:gd name="T44" fmla="*/ 15 w 165"/>
              <a:gd name="T45" fmla="*/ 129 h 164"/>
              <a:gd name="T46" fmla="*/ 25 w 165"/>
              <a:gd name="T47" fmla="*/ 106 h 164"/>
              <a:gd name="T48" fmla="*/ 2 w 165"/>
              <a:gd name="T49" fmla="*/ 100 h 164"/>
              <a:gd name="T50" fmla="*/ 21 w 165"/>
              <a:gd name="T51" fmla="*/ 82 h 164"/>
              <a:gd name="T52" fmla="*/ 1 w 165"/>
              <a:gd name="T53" fmla="*/ 68 h 164"/>
              <a:gd name="T54" fmla="*/ 25 w 165"/>
              <a:gd name="T55" fmla="*/ 59 h 164"/>
              <a:gd name="T56" fmla="*/ 13 w 165"/>
              <a:gd name="T57" fmla="*/ 38 h 164"/>
              <a:gd name="T58" fmla="*/ 39 w 165"/>
              <a:gd name="T59" fmla="*/ 38 h 164"/>
              <a:gd name="T60" fmla="*/ 35 w 165"/>
              <a:gd name="T61" fmla="*/ 15 h 164"/>
              <a:gd name="T62" fmla="*/ 59 w 165"/>
              <a:gd name="T63" fmla="*/ 25 h 164"/>
              <a:gd name="T64" fmla="*/ 70 w 165"/>
              <a:gd name="T65" fmla="*/ 34 h 164"/>
              <a:gd name="T66" fmla="*/ 95 w 165"/>
              <a:gd name="T67" fmla="*/ 130 h 164"/>
              <a:gd name="T68" fmla="*/ 70 w 165"/>
              <a:gd name="T69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58" y="4"/>
                </a:moveTo>
                <a:cubicBezTo>
                  <a:pt x="65" y="2"/>
                  <a:pt x="65" y="2"/>
                  <a:pt x="65" y="2"/>
                </a:cubicBezTo>
                <a:cubicBezTo>
                  <a:pt x="75" y="21"/>
                  <a:pt x="75" y="21"/>
                  <a:pt x="75" y="21"/>
                </a:cubicBezTo>
                <a:cubicBezTo>
                  <a:pt x="77" y="20"/>
                  <a:pt x="80" y="20"/>
                  <a:pt x="82" y="20"/>
                </a:cubicBezTo>
                <a:cubicBezTo>
                  <a:pt x="90" y="0"/>
                  <a:pt x="90" y="0"/>
                  <a:pt x="90" y="0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22"/>
                  <a:pt x="99" y="22"/>
                  <a:pt x="99" y="22"/>
                </a:cubicBezTo>
                <a:cubicBezTo>
                  <a:pt x="101" y="23"/>
                  <a:pt x="104" y="24"/>
                  <a:pt x="106" y="25"/>
                </a:cubicBezTo>
                <a:cubicBezTo>
                  <a:pt x="121" y="9"/>
                  <a:pt x="121" y="9"/>
                  <a:pt x="121" y="9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5"/>
                  <a:pt x="124" y="36"/>
                  <a:pt x="126" y="38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38" y="54"/>
                  <a:pt x="139" y="56"/>
                  <a:pt x="140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7"/>
                  <a:pt x="145" y="79"/>
                  <a:pt x="144" y="82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4" y="97"/>
                  <a:pt x="164" y="97"/>
                  <a:pt x="164" y="97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42" y="101"/>
                  <a:pt x="141" y="103"/>
                  <a:pt x="140" y="106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0" y="122"/>
                  <a:pt x="128" y="124"/>
                  <a:pt x="126" y="126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111" y="137"/>
                  <a:pt x="109" y="138"/>
                  <a:pt x="106" y="139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88" y="144"/>
                  <a:pt x="85" y="144"/>
                  <a:pt x="83" y="144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4" y="141"/>
                  <a:pt x="61" y="140"/>
                  <a:pt x="59" y="139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0"/>
                  <a:pt x="41" y="128"/>
                  <a:pt x="39" y="126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5" y="129"/>
                  <a:pt x="15" y="129"/>
                  <a:pt x="15" y="12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7" y="111"/>
                  <a:pt x="26" y="108"/>
                  <a:pt x="25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2" y="100"/>
                  <a:pt x="2" y="100"/>
                  <a:pt x="2" y="100"/>
                </a:cubicBezTo>
                <a:cubicBezTo>
                  <a:pt x="21" y="90"/>
                  <a:pt x="21" y="90"/>
                  <a:pt x="21" y="90"/>
                </a:cubicBezTo>
                <a:cubicBezTo>
                  <a:pt x="21" y="87"/>
                  <a:pt x="21" y="85"/>
                  <a:pt x="21" y="82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68"/>
                  <a:pt x="1" y="68"/>
                  <a:pt x="1" y="68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3"/>
                  <a:pt x="24" y="61"/>
                  <a:pt x="25" y="59"/>
                </a:cubicBezTo>
                <a:cubicBezTo>
                  <a:pt x="9" y="44"/>
                  <a:pt x="9" y="44"/>
                  <a:pt x="9" y="44"/>
                </a:cubicBezTo>
                <a:cubicBezTo>
                  <a:pt x="13" y="38"/>
                  <a:pt x="13" y="38"/>
                  <a:pt x="13" y="38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2"/>
                  <a:pt x="37" y="40"/>
                  <a:pt x="39" y="38"/>
                </a:cubicBezTo>
                <a:cubicBezTo>
                  <a:pt x="29" y="19"/>
                  <a:pt x="29" y="19"/>
                  <a:pt x="29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52" y="28"/>
                  <a:pt x="52" y="28"/>
                  <a:pt x="52" y="28"/>
                </a:cubicBezTo>
                <a:cubicBezTo>
                  <a:pt x="54" y="27"/>
                  <a:pt x="56" y="26"/>
                  <a:pt x="59" y="25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70" y="34"/>
                </a:moveTo>
                <a:cubicBezTo>
                  <a:pt x="96" y="27"/>
                  <a:pt x="123" y="43"/>
                  <a:pt x="130" y="69"/>
                </a:cubicBezTo>
                <a:cubicBezTo>
                  <a:pt x="137" y="95"/>
                  <a:pt x="121" y="122"/>
                  <a:pt x="95" y="130"/>
                </a:cubicBezTo>
                <a:cubicBezTo>
                  <a:pt x="69" y="137"/>
                  <a:pt x="42" y="121"/>
                  <a:pt x="35" y="95"/>
                </a:cubicBezTo>
                <a:cubicBezTo>
                  <a:pt x="28" y="68"/>
                  <a:pt x="43" y="41"/>
                  <a:pt x="70" y="34"/>
                </a:cubicBezTo>
                <a:close/>
              </a:path>
            </a:pathLst>
          </a:custGeom>
          <a:solidFill>
            <a:srgbClr val="DED4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654447" y="5213351"/>
            <a:ext cx="1109663" cy="1098550"/>
          </a:xfrm>
          <a:prstGeom prst="ellipse">
            <a:avLst/>
          </a:prstGeom>
          <a:solidFill>
            <a:srgbClr val="D9E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5370284" y="4930776"/>
            <a:ext cx="1679575" cy="1654175"/>
          </a:xfrm>
          <a:custGeom>
            <a:avLst/>
            <a:gdLst>
              <a:gd name="T0" fmla="*/ 65 w 165"/>
              <a:gd name="T1" fmla="*/ 2 h 164"/>
              <a:gd name="T2" fmla="*/ 82 w 165"/>
              <a:gd name="T3" fmla="*/ 20 h 164"/>
              <a:gd name="T4" fmla="*/ 97 w 165"/>
              <a:gd name="T5" fmla="*/ 1 h 164"/>
              <a:gd name="T6" fmla="*/ 106 w 165"/>
              <a:gd name="T7" fmla="*/ 25 h 164"/>
              <a:gd name="T8" fmla="*/ 127 w 165"/>
              <a:gd name="T9" fmla="*/ 13 h 164"/>
              <a:gd name="T10" fmla="*/ 126 w 165"/>
              <a:gd name="T11" fmla="*/ 38 h 164"/>
              <a:gd name="T12" fmla="*/ 150 w 165"/>
              <a:gd name="T13" fmla="*/ 35 h 164"/>
              <a:gd name="T14" fmla="*/ 140 w 165"/>
              <a:gd name="T15" fmla="*/ 58 h 164"/>
              <a:gd name="T16" fmla="*/ 163 w 165"/>
              <a:gd name="T17" fmla="*/ 64 h 164"/>
              <a:gd name="T18" fmla="*/ 144 w 165"/>
              <a:gd name="T19" fmla="*/ 82 h 164"/>
              <a:gd name="T20" fmla="*/ 164 w 165"/>
              <a:gd name="T21" fmla="*/ 97 h 164"/>
              <a:gd name="T22" fmla="*/ 140 w 165"/>
              <a:gd name="T23" fmla="*/ 106 h 164"/>
              <a:gd name="T24" fmla="*/ 152 w 165"/>
              <a:gd name="T25" fmla="*/ 126 h 164"/>
              <a:gd name="T26" fmla="*/ 126 w 165"/>
              <a:gd name="T27" fmla="*/ 126 h 164"/>
              <a:gd name="T28" fmla="*/ 130 w 165"/>
              <a:gd name="T29" fmla="*/ 150 h 164"/>
              <a:gd name="T30" fmla="*/ 106 w 165"/>
              <a:gd name="T31" fmla="*/ 139 h 164"/>
              <a:gd name="T32" fmla="*/ 100 w 165"/>
              <a:gd name="T33" fmla="*/ 163 h 164"/>
              <a:gd name="T34" fmla="*/ 83 w 165"/>
              <a:gd name="T35" fmla="*/ 144 h 164"/>
              <a:gd name="T36" fmla="*/ 68 w 165"/>
              <a:gd name="T37" fmla="*/ 163 h 164"/>
              <a:gd name="T38" fmla="*/ 59 w 165"/>
              <a:gd name="T39" fmla="*/ 139 h 164"/>
              <a:gd name="T40" fmla="*/ 38 w 165"/>
              <a:gd name="T41" fmla="*/ 152 h 164"/>
              <a:gd name="T42" fmla="*/ 39 w 165"/>
              <a:gd name="T43" fmla="*/ 126 h 164"/>
              <a:gd name="T44" fmla="*/ 15 w 165"/>
              <a:gd name="T45" fmla="*/ 129 h 164"/>
              <a:gd name="T46" fmla="*/ 25 w 165"/>
              <a:gd name="T47" fmla="*/ 106 h 164"/>
              <a:gd name="T48" fmla="*/ 2 w 165"/>
              <a:gd name="T49" fmla="*/ 100 h 164"/>
              <a:gd name="T50" fmla="*/ 21 w 165"/>
              <a:gd name="T51" fmla="*/ 82 h 164"/>
              <a:gd name="T52" fmla="*/ 1 w 165"/>
              <a:gd name="T53" fmla="*/ 68 h 164"/>
              <a:gd name="T54" fmla="*/ 25 w 165"/>
              <a:gd name="T55" fmla="*/ 59 h 164"/>
              <a:gd name="T56" fmla="*/ 13 w 165"/>
              <a:gd name="T57" fmla="*/ 38 h 164"/>
              <a:gd name="T58" fmla="*/ 39 w 165"/>
              <a:gd name="T59" fmla="*/ 38 h 164"/>
              <a:gd name="T60" fmla="*/ 35 w 165"/>
              <a:gd name="T61" fmla="*/ 15 h 164"/>
              <a:gd name="T62" fmla="*/ 59 w 165"/>
              <a:gd name="T63" fmla="*/ 25 h 164"/>
              <a:gd name="T64" fmla="*/ 70 w 165"/>
              <a:gd name="T65" fmla="*/ 34 h 164"/>
              <a:gd name="T66" fmla="*/ 95 w 165"/>
              <a:gd name="T67" fmla="*/ 130 h 164"/>
              <a:gd name="T68" fmla="*/ 70 w 165"/>
              <a:gd name="T69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58" y="4"/>
                </a:moveTo>
                <a:cubicBezTo>
                  <a:pt x="65" y="2"/>
                  <a:pt x="65" y="2"/>
                  <a:pt x="65" y="2"/>
                </a:cubicBezTo>
                <a:cubicBezTo>
                  <a:pt x="75" y="21"/>
                  <a:pt x="75" y="21"/>
                  <a:pt x="75" y="21"/>
                </a:cubicBezTo>
                <a:cubicBezTo>
                  <a:pt x="77" y="20"/>
                  <a:pt x="80" y="20"/>
                  <a:pt x="82" y="20"/>
                </a:cubicBezTo>
                <a:cubicBezTo>
                  <a:pt x="90" y="0"/>
                  <a:pt x="90" y="0"/>
                  <a:pt x="90" y="0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22"/>
                  <a:pt x="99" y="22"/>
                  <a:pt x="99" y="22"/>
                </a:cubicBezTo>
                <a:cubicBezTo>
                  <a:pt x="101" y="23"/>
                  <a:pt x="104" y="24"/>
                  <a:pt x="106" y="25"/>
                </a:cubicBezTo>
                <a:cubicBezTo>
                  <a:pt x="121" y="9"/>
                  <a:pt x="121" y="9"/>
                  <a:pt x="121" y="9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5"/>
                  <a:pt x="124" y="36"/>
                  <a:pt x="126" y="38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38" y="54"/>
                  <a:pt x="139" y="56"/>
                  <a:pt x="140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7"/>
                  <a:pt x="145" y="79"/>
                  <a:pt x="144" y="82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4" y="97"/>
                  <a:pt x="164" y="97"/>
                  <a:pt x="164" y="97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42" y="101"/>
                  <a:pt x="141" y="103"/>
                  <a:pt x="140" y="106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0" y="122"/>
                  <a:pt x="128" y="124"/>
                  <a:pt x="126" y="126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111" y="137"/>
                  <a:pt x="109" y="138"/>
                  <a:pt x="106" y="139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88" y="144"/>
                  <a:pt x="85" y="144"/>
                  <a:pt x="83" y="144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4" y="141"/>
                  <a:pt x="61" y="140"/>
                  <a:pt x="59" y="139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0"/>
                  <a:pt x="41" y="128"/>
                  <a:pt x="39" y="126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5" y="129"/>
                  <a:pt x="15" y="129"/>
                  <a:pt x="15" y="12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7" y="111"/>
                  <a:pt x="26" y="108"/>
                  <a:pt x="25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2" y="100"/>
                  <a:pt x="2" y="100"/>
                  <a:pt x="2" y="100"/>
                </a:cubicBezTo>
                <a:cubicBezTo>
                  <a:pt x="21" y="90"/>
                  <a:pt x="21" y="90"/>
                  <a:pt x="21" y="90"/>
                </a:cubicBezTo>
                <a:cubicBezTo>
                  <a:pt x="21" y="87"/>
                  <a:pt x="21" y="85"/>
                  <a:pt x="21" y="82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68"/>
                  <a:pt x="1" y="68"/>
                  <a:pt x="1" y="68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3"/>
                  <a:pt x="24" y="61"/>
                  <a:pt x="25" y="59"/>
                </a:cubicBezTo>
                <a:cubicBezTo>
                  <a:pt x="9" y="44"/>
                  <a:pt x="9" y="44"/>
                  <a:pt x="9" y="44"/>
                </a:cubicBezTo>
                <a:cubicBezTo>
                  <a:pt x="13" y="38"/>
                  <a:pt x="13" y="38"/>
                  <a:pt x="13" y="38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2"/>
                  <a:pt x="37" y="40"/>
                  <a:pt x="39" y="38"/>
                </a:cubicBezTo>
                <a:cubicBezTo>
                  <a:pt x="29" y="19"/>
                  <a:pt x="29" y="19"/>
                  <a:pt x="29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52" y="28"/>
                  <a:pt x="52" y="28"/>
                  <a:pt x="52" y="28"/>
                </a:cubicBezTo>
                <a:cubicBezTo>
                  <a:pt x="54" y="27"/>
                  <a:pt x="56" y="26"/>
                  <a:pt x="59" y="25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70" y="34"/>
                </a:moveTo>
                <a:cubicBezTo>
                  <a:pt x="96" y="27"/>
                  <a:pt x="123" y="43"/>
                  <a:pt x="130" y="69"/>
                </a:cubicBezTo>
                <a:cubicBezTo>
                  <a:pt x="137" y="95"/>
                  <a:pt x="121" y="122"/>
                  <a:pt x="95" y="130"/>
                </a:cubicBezTo>
                <a:cubicBezTo>
                  <a:pt x="69" y="137"/>
                  <a:pt x="42" y="121"/>
                  <a:pt x="35" y="95"/>
                </a:cubicBezTo>
                <a:cubicBezTo>
                  <a:pt x="28" y="68"/>
                  <a:pt x="43" y="41"/>
                  <a:pt x="70" y="34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509329" y="652906"/>
            <a:ext cx="43633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此处填写具体条目内容，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内容，此处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509329" y="2238553"/>
            <a:ext cx="43633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此处填写具体条目内容，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内容，此处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509329" y="3824200"/>
            <a:ext cx="43633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此处填写具体条目内容，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内容，此处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509329" y="5409848"/>
            <a:ext cx="43633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此处填写具体条目内容，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内容，此处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填写具体条目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209278" y="885974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209278" y="3961111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842565" y="2436888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842565" y="551202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162715" y="2199822"/>
            <a:ext cx="2344738" cy="2644775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gradFill>
            <a:gsLst>
              <a:gs pos="100000">
                <a:srgbClr val="F7AE04"/>
              </a:gs>
              <a:gs pos="0">
                <a:srgbClr val="EA7505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3671040" y="2199822"/>
            <a:ext cx="2344738" cy="2644775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gradFill>
            <a:gsLst>
              <a:gs pos="100000">
                <a:srgbClr val="F7AE04"/>
              </a:gs>
              <a:gs pos="0">
                <a:srgbClr val="EA7505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6179365" y="2199822"/>
            <a:ext cx="2344738" cy="2644775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gradFill>
            <a:gsLst>
              <a:gs pos="100000">
                <a:srgbClr val="F7AE04"/>
              </a:gs>
              <a:gs pos="0">
                <a:srgbClr val="EA7505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6"/>
          <p:cNvSpPr>
            <a:spLocks/>
          </p:cNvSpPr>
          <p:nvPr/>
        </p:nvSpPr>
        <p:spPr bwMode="auto">
          <a:xfrm>
            <a:off x="8687689" y="2199822"/>
            <a:ext cx="2344738" cy="2644775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gradFill>
            <a:gsLst>
              <a:gs pos="100000">
                <a:srgbClr val="F7AE04"/>
              </a:gs>
              <a:gs pos="0">
                <a:srgbClr val="EA7505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6662518" y="2790882"/>
            <a:ext cx="1401763" cy="1316037"/>
            <a:chOff x="5554663" y="4919663"/>
            <a:chExt cx="1401763" cy="1316037"/>
          </a:xfrm>
        </p:grpSpPr>
        <p:sp>
          <p:nvSpPr>
            <p:cNvPr id="22" name="Freeform 10"/>
            <p:cNvSpPr>
              <a:spLocks noEditPoints="1"/>
            </p:cNvSpPr>
            <p:nvPr/>
          </p:nvSpPr>
          <p:spPr bwMode="auto">
            <a:xfrm>
              <a:off x="5554663" y="5438775"/>
              <a:ext cx="796925" cy="796925"/>
            </a:xfrm>
            <a:custGeom>
              <a:avLst/>
              <a:gdLst>
                <a:gd name="T0" fmla="*/ 190 w 212"/>
                <a:gd name="T1" fmla="*/ 93 h 212"/>
                <a:gd name="T2" fmla="*/ 188 w 212"/>
                <a:gd name="T3" fmla="*/ 82 h 212"/>
                <a:gd name="T4" fmla="*/ 205 w 212"/>
                <a:gd name="T5" fmla="*/ 67 h 212"/>
                <a:gd name="T6" fmla="*/ 195 w 212"/>
                <a:gd name="T7" fmla="*/ 48 h 212"/>
                <a:gd name="T8" fmla="*/ 173 w 212"/>
                <a:gd name="T9" fmla="*/ 53 h 212"/>
                <a:gd name="T10" fmla="*/ 165 w 212"/>
                <a:gd name="T11" fmla="*/ 44 h 212"/>
                <a:gd name="T12" fmla="*/ 172 w 212"/>
                <a:gd name="T13" fmla="*/ 23 h 212"/>
                <a:gd name="T14" fmla="*/ 163 w 212"/>
                <a:gd name="T15" fmla="*/ 17 h 212"/>
                <a:gd name="T16" fmla="*/ 154 w 212"/>
                <a:gd name="T17" fmla="*/ 12 h 212"/>
                <a:gd name="T18" fmla="*/ 138 w 212"/>
                <a:gd name="T19" fmla="*/ 27 h 212"/>
                <a:gd name="T20" fmla="*/ 127 w 212"/>
                <a:gd name="T21" fmla="*/ 23 h 212"/>
                <a:gd name="T22" fmla="*/ 122 w 212"/>
                <a:gd name="T23" fmla="*/ 1 h 212"/>
                <a:gd name="T24" fmla="*/ 101 w 212"/>
                <a:gd name="T25" fmla="*/ 0 h 212"/>
                <a:gd name="T26" fmla="*/ 94 w 212"/>
                <a:gd name="T27" fmla="*/ 22 h 212"/>
                <a:gd name="T28" fmla="*/ 83 w 212"/>
                <a:gd name="T29" fmla="*/ 24 h 212"/>
                <a:gd name="T30" fmla="*/ 68 w 212"/>
                <a:gd name="T31" fmla="*/ 8 h 212"/>
                <a:gd name="T32" fmla="*/ 49 w 212"/>
                <a:gd name="T33" fmla="*/ 17 h 212"/>
                <a:gd name="T34" fmla="*/ 54 w 212"/>
                <a:gd name="T35" fmla="*/ 39 h 212"/>
                <a:gd name="T36" fmla="*/ 45 w 212"/>
                <a:gd name="T37" fmla="*/ 47 h 212"/>
                <a:gd name="T38" fmla="*/ 24 w 212"/>
                <a:gd name="T39" fmla="*/ 40 h 212"/>
                <a:gd name="T40" fmla="*/ 17 w 212"/>
                <a:gd name="T41" fmla="*/ 49 h 212"/>
                <a:gd name="T42" fmla="*/ 12 w 212"/>
                <a:gd name="T43" fmla="*/ 58 h 212"/>
                <a:gd name="T44" fmla="*/ 28 w 212"/>
                <a:gd name="T45" fmla="*/ 75 h 212"/>
                <a:gd name="T46" fmla="*/ 24 w 212"/>
                <a:gd name="T47" fmla="*/ 86 h 212"/>
                <a:gd name="T48" fmla="*/ 2 w 212"/>
                <a:gd name="T49" fmla="*/ 90 h 212"/>
                <a:gd name="T50" fmla="*/ 1 w 212"/>
                <a:gd name="T51" fmla="*/ 111 h 212"/>
                <a:gd name="T52" fmla="*/ 23 w 212"/>
                <a:gd name="T53" fmla="*/ 118 h 212"/>
                <a:gd name="T54" fmla="*/ 25 w 212"/>
                <a:gd name="T55" fmla="*/ 129 h 212"/>
                <a:gd name="T56" fmla="*/ 8 w 212"/>
                <a:gd name="T57" fmla="*/ 145 h 212"/>
                <a:gd name="T58" fmla="*/ 18 w 212"/>
                <a:gd name="T59" fmla="*/ 164 h 212"/>
                <a:gd name="T60" fmla="*/ 40 w 212"/>
                <a:gd name="T61" fmla="*/ 158 h 212"/>
                <a:gd name="T62" fmla="*/ 48 w 212"/>
                <a:gd name="T63" fmla="*/ 167 h 212"/>
                <a:gd name="T64" fmla="*/ 41 w 212"/>
                <a:gd name="T65" fmla="*/ 189 h 212"/>
                <a:gd name="T66" fmla="*/ 49 w 212"/>
                <a:gd name="T67" fmla="*/ 195 h 212"/>
                <a:gd name="T68" fmla="*/ 59 w 212"/>
                <a:gd name="T69" fmla="*/ 200 h 212"/>
                <a:gd name="T70" fmla="*/ 76 w 212"/>
                <a:gd name="T71" fmla="*/ 184 h 212"/>
                <a:gd name="T72" fmla="*/ 87 w 212"/>
                <a:gd name="T73" fmla="*/ 188 h 212"/>
                <a:gd name="T74" fmla="*/ 91 w 212"/>
                <a:gd name="T75" fmla="*/ 210 h 212"/>
                <a:gd name="T76" fmla="*/ 112 w 212"/>
                <a:gd name="T77" fmla="*/ 211 h 212"/>
                <a:gd name="T78" fmla="*/ 119 w 212"/>
                <a:gd name="T79" fmla="*/ 189 h 212"/>
                <a:gd name="T80" fmla="*/ 130 w 212"/>
                <a:gd name="T81" fmla="*/ 187 h 212"/>
                <a:gd name="T82" fmla="*/ 146 w 212"/>
                <a:gd name="T83" fmla="*/ 204 h 212"/>
                <a:gd name="T84" fmla="*/ 165 w 212"/>
                <a:gd name="T85" fmla="*/ 194 h 212"/>
                <a:gd name="T86" fmla="*/ 159 w 212"/>
                <a:gd name="T87" fmla="*/ 172 h 212"/>
                <a:gd name="T88" fmla="*/ 168 w 212"/>
                <a:gd name="T89" fmla="*/ 164 h 212"/>
                <a:gd name="T90" fmla="*/ 189 w 212"/>
                <a:gd name="T91" fmla="*/ 171 h 212"/>
                <a:gd name="T92" fmla="*/ 195 w 212"/>
                <a:gd name="T93" fmla="*/ 163 h 212"/>
                <a:gd name="T94" fmla="*/ 201 w 212"/>
                <a:gd name="T95" fmla="*/ 153 h 212"/>
                <a:gd name="T96" fmla="*/ 185 w 212"/>
                <a:gd name="T97" fmla="*/ 137 h 212"/>
                <a:gd name="T98" fmla="*/ 189 w 212"/>
                <a:gd name="T99" fmla="*/ 126 h 212"/>
                <a:gd name="T100" fmla="*/ 211 w 212"/>
                <a:gd name="T101" fmla="*/ 121 h 212"/>
                <a:gd name="T102" fmla="*/ 212 w 212"/>
                <a:gd name="T103" fmla="*/ 100 h 212"/>
                <a:gd name="T104" fmla="*/ 190 w 212"/>
                <a:gd name="T105" fmla="*/ 93 h 212"/>
                <a:gd name="T106" fmla="*/ 163 w 212"/>
                <a:gd name="T107" fmla="*/ 142 h 212"/>
                <a:gd name="T108" fmla="*/ 70 w 212"/>
                <a:gd name="T109" fmla="*/ 163 h 212"/>
                <a:gd name="T110" fmla="*/ 49 w 212"/>
                <a:gd name="T111" fmla="*/ 70 h 212"/>
                <a:gd name="T112" fmla="*/ 143 w 212"/>
                <a:gd name="T113" fmla="*/ 49 h 212"/>
                <a:gd name="T114" fmla="*/ 163 w 212"/>
                <a:gd name="T115" fmla="*/ 14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2">
                  <a:moveTo>
                    <a:pt x="190" y="93"/>
                  </a:moveTo>
                  <a:cubicBezTo>
                    <a:pt x="190" y="89"/>
                    <a:pt x="189" y="86"/>
                    <a:pt x="188" y="82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2" y="60"/>
                    <a:pt x="199" y="54"/>
                    <a:pt x="195" y="48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0" y="50"/>
                    <a:pt x="168" y="47"/>
                    <a:pt x="165" y="4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69" y="21"/>
                    <a:pt x="166" y="19"/>
                    <a:pt x="163" y="17"/>
                  </a:cubicBezTo>
                  <a:cubicBezTo>
                    <a:pt x="160" y="15"/>
                    <a:pt x="157" y="13"/>
                    <a:pt x="154" y="12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4" y="26"/>
                    <a:pt x="130" y="24"/>
                    <a:pt x="127" y="23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15" y="0"/>
                    <a:pt x="108" y="0"/>
                    <a:pt x="101" y="0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3"/>
                    <a:pt x="87" y="23"/>
                    <a:pt x="8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1" y="10"/>
                    <a:pt x="55" y="13"/>
                    <a:pt x="49" y="17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1" y="42"/>
                    <a:pt x="48" y="44"/>
                    <a:pt x="45" y="47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3"/>
                    <a:pt x="19" y="46"/>
                    <a:pt x="17" y="49"/>
                  </a:cubicBezTo>
                  <a:cubicBezTo>
                    <a:pt x="15" y="52"/>
                    <a:pt x="14" y="55"/>
                    <a:pt x="12" y="58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8"/>
                    <a:pt x="25" y="82"/>
                    <a:pt x="24" y="86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7"/>
                    <a:pt x="0" y="104"/>
                    <a:pt x="1" y="11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4" y="122"/>
                    <a:pt x="24" y="126"/>
                    <a:pt x="25" y="129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1" y="151"/>
                    <a:pt x="14" y="158"/>
                    <a:pt x="18" y="164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3" y="161"/>
                    <a:pt x="45" y="164"/>
                    <a:pt x="48" y="167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44" y="191"/>
                    <a:pt x="46" y="193"/>
                    <a:pt x="49" y="195"/>
                  </a:cubicBezTo>
                  <a:cubicBezTo>
                    <a:pt x="52" y="197"/>
                    <a:pt x="56" y="199"/>
                    <a:pt x="59" y="200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79" y="186"/>
                    <a:pt x="83" y="187"/>
                    <a:pt x="87" y="188"/>
                  </a:cubicBezTo>
                  <a:cubicBezTo>
                    <a:pt x="91" y="210"/>
                    <a:pt x="91" y="210"/>
                    <a:pt x="91" y="210"/>
                  </a:cubicBezTo>
                  <a:cubicBezTo>
                    <a:pt x="98" y="212"/>
                    <a:pt x="105" y="212"/>
                    <a:pt x="112" y="211"/>
                  </a:cubicBezTo>
                  <a:cubicBezTo>
                    <a:pt x="119" y="189"/>
                    <a:pt x="119" y="189"/>
                    <a:pt x="119" y="189"/>
                  </a:cubicBezTo>
                  <a:cubicBezTo>
                    <a:pt x="123" y="189"/>
                    <a:pt x="127" y="188"/>
                    <a:pt x="130" y="187"/>
                  </a:cubicBezTo>
                  <a:cubicBezTo>
                    <a:pt x="146" y="204"/>
                    <a:pt x="146" y="204"/>
                    <a:pt x="146" y="204"/>
                  </a:cubicBezTo>
                  <a:cubicBezTo>
                    <a:pt x="152" y="201"/>
                    <a:pt x="159" y="198"/>
                    <a:pt x="165" y="194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2" y="169"/>
                    <a:pt x="165" y="167"/>
                    <a:pt x="168" y="164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91" y="169"/>
                    <a:pt x="193" y="166"/>
                    <a:pt x="195" y="163"/>
                  </a:cubicBezTo>
                  <a:cubicBezTo>
                    <a:pt x="197" y="160"/>
                    <a:pt x="199" y="156"/>
                    <a:pt x="201" y="153"/>
                  </a:cubicBezTo>
                  <a:cubicBezTo>
                    <a:pt x="185" y="137"/>
                    <a:pt x="185" y="137"/>
                    <a:pt x="185" y="137"/>
                  </a:cubicBezTo>
                  <a:cubicBezTo>
                    <a:pt x="187" y="133"/>
                    <a:pt x="188" y="129"/>
                    <a:pt x="189" y="126"/>
                  </a:cubicBezTo>
                  <a:cubicBezTo>
                    <a:pt x="211" y="121"/>
                    <a:pt x="211" y="121"/>
                    <a:pt x="211" y="121"/>
                  </a:cubicBezTo>
                  <a:cubicBezTo>
                    <a:pt x="212" y="114"/>
                    <a:pt x="212" y="107"/>
                    <a:pt x="212" y="100"/>
                  </a:cubicBezTo>
                  <a:lnTo>
                    <a:pt x="190" y="93"/>
                  </a:lnTo>
                  <a:close/>
                  <a:moveTo>
                    <a:pt x="163" y="142"/>
                  </a:moveTo>
                  <a:cubicBezTo>
                    <a:pt x="143" y="174"/>
                    <a:pt x="101" y="183"/>
                    <a:pt x="70" y="163"/>
                  </a:cubicBezTo>
                  <a:cubicBezTo>
                    <a:pt x="38" y="143"/>
                    <a:pt x="29" y="101"/>
                    <a:pt x="49" y="70"/>
                  </a:cubicBezTo>
                  <a:cubicBezTo>
                    <a:pt x="70" y="38"/>
                    <a:pt x="111" y="29"/>
                    <a:pt x="143" y="49"/>
                  </a:cubicBezTo>
                  <a:cubicBezTo>
                    <a:pt x="174" y="69"/>
                    <a:pt x="183" y="111"/>
                    <a:pt x="163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6296026" y="5364163"/>
              <a:ext cx="660400" cy="660400"/>
            </a:xfrm>
            <a:custGeom>
              <a:avLst/>
              <a:gdLst>
                <a:gd name="T0" fmla="*/ 156 w 176"/>
                <a:gd name="T1" fmla="*/ 88 h 176"/>
                <a:gd name="T2" fmla="*/ 176 w 176"/>
                <a:gd name="T3" fmla="*/ 75 h 176"/>
                <a:gd name="T4" fmla="*/ 172 w 176"/>
                <a:gd name="T5" fmla="*/ 58 h 176"/>
                <a:gd name="T6" fmla="*/ 147 w 176"/>
                <a:gd name="T7" fmla="*/ 55 h 176"/>
                <a:gd name="T8" fmla="*/ 138 w 176"/>
                <a:gd name="T9" fmla="*/ 43 h 176"/>
                <a:gd name="T10" fmla="*/ 144 w 176"/>
                <a:gd name="T11" fmla="*/ 20 h 176"/>
                <a:gd name="T12" fmla="*/ 136 w 176"/>
                <a:gd name="T13" fmla="*/ 14 h 176"/>
                <a:gd name="T14" fmla="*/ 128 w 176"/>
                <a:gd name="T15" fmla="*/ 10 h 176"/>
                <a:gd name="T16" fmla="*/ 109 w 176"/>
                <a:gd name="T17" fmla="*/ 24 h 176"/>
                <a:gd name="T18" fmla="*/ 94 w 176"/>
                <a:gd name="T19" fmla="*/ 21 h 176"/>
                <a:gd name="T20" fmla="*/ 81 w 176"/>
                <a:gd name="T21" fmla="*/ 0 h 176"/>
                <a:gd name="T22" fmla="*/ 64 w 176"/>
                <a:gd name="T23" fmla="*/ 4 h 176"/>
                <a:gd name="T24" fmla="*/ 61 w 176"/>
                <a:gd name="T25" fmla="*/ 27 h 176"/>
                <a:gd name="T26" fmla="*/ 45 w 176"/>
                <a:gd name="T27" fmla="*/ 37 h 176"/>
                <a:gd name="T28" fmla="*/ 21 w 176"/>
                <a:gd name="T29" fmla="*/ 31 h 176"/>
                <a:gd name="T30" fmla="*/ 14 w 176"/>
                <a:gd name="T31" fmla="*/ 41 h 176"/>
                <a:gd name="T32" fmla="*/ 12 w 176"/>
                <a:gd name="T33" fmla="*/ 44 h 176"/>
                <a:gd name="T34" fmla="*/ 26 w 176"/>
                <a:gd name="T35" fmla="*/ 62 h 176"/>
                <a:gd name="T36" fmla="*/ 21 w 176"/>
                <a:gd name="T37" fmla="*/ 85 h 176"/>
                <a:gd name="T38" fmla="*/ 0 w 176"/>
                <a:gd name="T39" fmla="*/ 98 h 176"/>
                <a:gd name="T40" fmla="*/ 3 w 176"/>
                <a:gd name="T41" fmla="*/ 111 h 176"/>
                <a:gd name="T42" fmla="*/ 26 w 176"/>
                <a:gd name="T43" fmla="*/ 114 h 176"/>
                <a:gd name="T44" fmla="*/ 41 w 176"/>
                <a:gd name="T45" fmla="*/ 137 h 176"/>
                <a:gd name="T46" fmla="*/ 36 w 176"/>
                <a:gd name="T47" fmla="*/ 160 h 176"/>
                <a:gd name="T48" fmla="*/ 41 w 176"/>
                <a:gd name="T49" fmla="*/ 164 h 176"/>
                <a:gd name="T50" fmla="*/ 46 w 176"/>
                <a:gd name="T51" fmla="*/ 167 h 176"/>
                <a:gd name="T52" fmla="*/ 65 w 176"/>
                <a:gd name="T53" fmla="*/ 152 h 176"/>
                <a:gd name="T54" fmla="*/ 92 w 176"/>
                <a:gd name="T55" fmla="*/ 156 h 176"/>
                <a:gd name="T56" fmla="*/ 104 w 176"/>
                <a:gd name="T57" fmla="*/ 176 h 176"/>
                <a:gd name="T58" fmla="*/ 117 w 176"/>
                <a:gd name="T59" fmla="*/ 173 h 176"/>
                <a:gd name="T60" fmla="*/ 120 w 176"/>
                <a:gd name="T61" fmla="*/ 149 h 176"/>
                <a:gd name="T62" fmla="*/ 139 w 176"/>
                <a:gd name="T63" fmla="*/ 134 h 176"/>
                <a:gd name="T64" fmla="*/ 162 w 176"/>
                <a:gd name="T65" fmla="*/ 139 h 176"/>
                <a:gd name="T66" fmla="*/ 163 w 176"/>
                <a:gd name="T67" fmla="*/ 137 h 176"/>
                <a:gd name="T68" fmla="*/ 169 w 176"/>
                <a:gd name="T69" fmla="*/ 126 h 176"/>
                <a:gd name="T70" fmla="*/ 154 w 176"/>
                <a:gd name="T71" fmla="*/ 106 h 176"/>
                <a:gd name="T72" fmla="*/ 156 w 176"/>
                <a:gd name="T73" fmla="*/ 88 h 176"/>
                <a:gd name="T74" fmla="*/ 131 w 176"/>
                <a:gd name="T75" fmla="*/ 116 h 176"/>
                <a:gd name="T76" fmla="*/ 61 w 176"/>
                <a:gd name="T77" fmla="*/ 131 h 176"/>
                <a:gd name="T78" fmla="*/ 46 w 176"/>
                <a:gd name="T79" fmla="*/ 61 h 176"/>
                <a:gd name="T80" fmla="*/ 116 w 176"/>
                <a:gd name="T81" fmla="*/ 46 h 176"/>
                <a:gd name="T82" fmla="*/ 131 w 176"/>
                <a:gd name="T83" fmla="*/ 1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" h="176">
                  <a:moveTo>
                    <a:pt x="156" y="88"/>
                  </a:moveTo>
                  <a:cubicBezTo>
                    <a:pt x="176" y="75"/>
                    <a:pt x="176" y="75"/>
                    <a:pt x="176" y="75"/>
                  </a:cubicBezTo>
                  <a:cubicBezTo>
                    <a:pt x="175" y="69"/>
                    <a:pt x="174" y="64"/>
                    <a:pt x="172" y="58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5" y="51"/>
                    <a:pt x="142" y="47"/>
                    <a:pt x="138" y="43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1" y="18"/>
                    <a:pt x="139" y="16"/>
                    <a:pt x="136" y="14"/>
                  </a:cubicBezTo>
                  <a:cubicBezTo>
                    <a:pt x="134" y="12"/>
                    <a:pt x="131" y="11"/>
                    <a:pt x="128" y="10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4" y="23"/>
                    <a:pt x="99" y="22"/>
                    <a:pt x="94" y="2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6" y="1"/>
                    <a:pt x="70" y="2"/>
                    <a:pt x="64" y="4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55" y="29"/>
                    <a:pt x="50" y="33"/>
                    <a:pt x="45" y="37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34"/>
                    <a:pt x="16" y="38"/>
                    <a:pt x="14" y="41"/>
                  </a:cubicBezTo>
                  <a:cubicBezTo>
                    <a:pt x="13" y="42"/>
                    <a:pt x="13" y="43"/>
                    <a:pt x="12" y="44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3" y="70"/>
                    <a:pt x="22" y="77"/>
                    <a:pt x="21" y="8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3"/>
                    <a:pt x="1" y="107"/>
                    <a:pt x="3" y="111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9" y="122"/>
                    <a:pt x="34" y="130"/>
                    <a:pt x="41" y="137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37" y="161"/>
                    <a:pt x="39" y="163"/>
                    <a:pt x="41" y="164"/>
                  </a:cubicBezTo>
                  <a:cubicBezTo>
                    <a:pt x="42" y="165"/>
                    <a:pt x="44" y="166"/>
                    <a:pt x="46" y="167"/>
                  </a:cubicBezTo>
                  <a:cubicBezTo>
                    <a:pt x="65" y="152"/>
                    <a:pt x="65" y="152"/>
                    <a:pt x="65" y="152"/>
                  </a:cubicBezTo>
                  <a:cubicBezTo>
                    <a:pt x="74" y="155"/>
                    <a:pt x="83" y="157"/>
                    <a:pt x="92" y="15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9" y="175"/>
                    <a:pt x="113" y="174"/>
                    <a:pt x="117" y="173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7" y="145"/>
                    <a:pt x="133" y="140"/>
                    <a:pt x="139" y="134"/>
                  </a:cubicBezTo>
                  <a:cubicBezTo>
                    <a:pt x="162" y="139"/>
                    <a:pt x="162" y="139"/>
                    <a:pt x="162" y="139"/>
                  </a:cubicBezTo>
                  <a:cubicBezTo>
                    <a:pt x="162" y="138"/>
                    <a:pt x="163" y="138"/>
                    <a:pt x="163" y="137"/>
                  </a:cubicBezTo>
                  <a:cubicBezTo>
                    <a:pt x="165" y="133"/>
                    <a:pt x="167" y="130"/>
                    <a:pt x="169" y="126"/>
                  </a:cubicBezTo>
                  <a:cubicBezTo>
                    <a:pt x="154" y="106"/>
                    <a:pt x="154" y="106"/>
                    <a:pt x="154" y="106"/>
                  </a:cubicBezTo>
                  <a:cubicBezTo>
                    <a:pt x="156" y="100"/>
                    <a:pt x="156" y="94"/>
                    <a:pt x="156" y="88"/>
                  </a:cubicBezTo>
                  <a:close/>
                  <a:moveTo>
                    <a:pt x="131" y="116"/>
                  </a:moveTo>
                  <a:cubicBezTo>
                    <a:pt x="116" y="140"/>
                    <a:pt x="85" y="146"/>
                    <a:pt x="61" y="131"/>
                  </a:cubicBezTo>
                  <a:cubicBezTo>
                    <a:pt x="38" y="116"/>
                    <a:pt x="31" y="85"/>
                    <a:pt x="46" y="61"/>
                  </a:cubicBezTo>
                  <a:cubicBezTo>
                    <a:pt x="61" y="38"/>
                    <a:pt x="92" y="31"/>
                    <a:pt x="116" y="46"/>
                  </a:cubicBezTo>
                  <a:cubicBezTo>
                    <a:pt x="140" y="61"/>
                    <a:pt x="146" y="92"/>
                    <a:pt x="131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6265863" y="4919663"/>
              <a:ext cx="492125" cy="504825"/>
            </a:xfrm>
            <a:custGeom>
              <a:avLst/>
              <a:gdLst>
                <a:gd name="T0" fmla="*/ 14 w 131"/>
                <a:gd name="T1" fmla="*/ 79 h 134"/>
                <a:gd name="T2" fmla="*/ 2 w 131"/>
                <a:gd name="T3" fmla="*/ 94 h 134"/>
                <a:gd name="T4" fmla="*/ 7 w 131"/>
                <a:gd name="T5" fmla="*/ 104 h 134"/>
                <a:gd name="T6" fmla="*/ 27 w 131"/>
                <a:gd name="T7" fmla="*/ 102 h 134"/>
                <a:gd name="T8" fmla="*/ 34 w 131"/>
                <a:gd name="T9" fmla="*/ 108 h 134"/>
                <a:gd name="T10" fmla="*/ 42 w 131"/>
                <a:gd name="T11" fmla="*/ 113 h 134"/>
                <a:gd name="T12" fmla="*/ 46 w 131"/>
                <a:gd name="T13" fmla="*/ 132 h 134"/>
                <a:gd name="T14" fmla="*/ 58 w 131"/>
                <a:gd name="T15" fmla="*/ 134 h 134"/>
                <a:gd name="T16" fmla="*/ 68 w 131"/>
                <a:gd name="T17" fmla="*/ 117 h 134"/>
                <a:gd name="T18" fmla="*/ 87 w 131"/>
                <a:gd name="T19" fmla="*/ 112 h 134"/>
                <a:gd name="T20" fmla="*/ 104 w 131"/>
                <a:gd name="T21" fmla="*/ 121 h 134"/>
                <a:gd name="T22" fmla="*/ 113 w 131"/>
                <a:gd name="T23" fmla="*/ 113 h 134"/>
                <a:gd name="T24" fmla="*/ 107 w 131"/>
                <a:gd name="T25" fmla="*/ 94 h 134"/>
                <a:gd name="T26" fmla="*/ 113 w 131"/>
                <a:gd name="T27" fmla="*/ 76 h 134"/>
                <a:gd name="T28" fmla="*/ 131 w 131"/>
                <a:gd name="T29" fmla="*/ 68 h 134"/>
                <a:gd name="T30" fmla="*/ 130 w 131"/>
                <a:gd name="T31" fmla="*/ 55 h 134"/>
                <a:gd name="T32" fmla="*/ 111 w 131"/>
                <a:gd name="T33" fmla="*/ 48 h 134"/>
                <a:gd name="T34" fmla="*/ 104 w 131"/>
                <a:gd name="T35" fmla="*/ 36 h 134"/>
                <a:gd name="T36" fmla="*/ 109 w 131"/>
                <a:gd name="T37" fmla="*/ 17 h 134"/>
                <a:gd name="T38" fmla="*/ 103 w 131"/>
                <a:gd name="T39" fmla="*/ 12 h 134"/>
                <a:gd name="T40" fmla="*/ 97 w 131"/>
                <a:gd name="T41" fmla="*/ 8 h 134"/>
                <a:gd name="T42" fmla="*/ 80 w 131"/>
                <a:gd name="T43" fmla="*/ 19 h 134"/>
                <a:gd name="T44" fmla="*/ 66 w 131"/>
                <a:gd name="T45" fmla="*/ 16 h 134"/>
                <a:gd name="T46" fmla="*/ 54 w 131"/>
                <a:gd name="T47" fmla="*/ 0 h 134"/>
                <a:gd name="T48" fmla="*/ 41 w 131"/>
                <a:gd name="T49" fmla="*/ 3 h 134"/>
                <a:gd name="T50" fmla="*/ 39 w 131"/>
                <a:gd name="T51" fmla="*/ 23 h 134"/>
                <a:gd name="T52" fmla="*/ 25 w 131"/>
                <a:gd name="T53" fmla="*/ 34 h 134"/>
                <a:gd name="T54" fmla="*/ 4 w 131"/>
                <a:gd name="T55" fmla="*/ 34 h 134"/>
                <a:gd name="T56" fmla="*/ 0 w 131"/>
                <a:gd name="T57" fmla="*/ 45 h 134"/>
                <a:gd name="T58" fmla="*/ 14 w 131"/>
                <a:gd name="T59" fmla="*/ 59 h 134"/>
                <a:gd name="T60" fmla="*/ 14 w 131"/>
                <a:gd name="T61" fmla="*/ 79 h 134"/>
                <a:gd name="T62" fmla="*/ 32 w 131"/>
                <a:gd name="T63" fmla="*/ 45 h 134"/>
                <a:gd name="T64" fmla="*/ 86 w 131"/>
                <a:gd name="T65" fmla="*/ 36 h 134"/>
                <a:gd name="T66" fmla="*/ 94 w 131"/>
                <a:gd name="T67" fmla="*/ 89 h 134"/>
                <a:gd name="T68" fmla="*/ 41 w 131"/>
                <a:gd name="T69" fmla="*/ 98 h 134"/>
                <a:gd name="T70" fmla="*/ 32 w 131"/>
                <a:gd name="T7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1" h="134">
                  <a:moveTo>
                    <a:pt x="14" y="79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3" y="97"/>
                    <a:pt x="5" y="101"/>
                    <a:pt x="7" y="104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9" y="104"/>
                    <a:pt x="31" y="106"/>
                    <a:pt x="34" y="108"/>
                  </a:cubicBezTo>
                  <a:cubicBezTo>
                    <a:pt x="37" y="110"/>
                    <a:pt x="39" y="111"/>
                    <a:pt x="42" y="113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50" y="133"/>
                    <a:pt x="54" y="134"/>
                    <a:pt x="58" y="134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75" y="117"/>
                    <a:pt x="81" y="115"/>
                    <a:pt x="87" y="112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8" y="118"/>
                    <a:pt x="111" y="116"/>
                    <a:pt x="113" y="113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10" y="88"/>
                    <a:pt x="112" y="82"/>
                    <a:pt x="113" y="76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64"/>
                    <a:pt x="131" y="59"/>
                    <a:pt x="130" y="55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9" y="44"/>
                    <a:pt x="107" y="40"/>
                    <a:pt x="104" y="3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7" y="15"/>
                    <a:pt x="105" y="13"/>
                    <a:pt x="103" y="12"/>
                  </a:cubicBezTo>
                  <a:cubicBezTo>
                    <a:pt x="101" y="11"/>
                    <a:pt x="99" y="9"/>
                    <a:pt x="97" y="8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76" y="17"/>
                    <a:pt x="71" y="16"/>
                    <a:pt x="66" y="1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1"/>
                    <a:pt x="45" y="2"/>
                    <a:pt x="41" y="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3" y="26"/>
                    <a:pt x="29" y="30"/>
                    <a:pt x="25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8"/>
                    <a:pt x="1" y="41"/>
                    <a:pt x="0" y="45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65"/>
                    <a:pt x="13" y="72"/>
                    <a:pt x="14" y="79"/>
                  </a:cubicBezTo>
                  <a:close/>
                  <a:moveTo>
                    <a:pt x="32" y="45"/>
                  </a:moveTo>
                  <a:cubicBezTo>
                    <a:pt x="45" y="28"/>
                    <a:pt x="69" y="24"/>
                    <a:pt x="86" y="36"/>
                  </a:cubicBezTo>
                  <a:cubicBezTo>
                    <a:pt x="103" y="49"/>
                    <a:pt x="106" y="72"/>
                    <a:pt x="94" y="89"/>
                  </a:cubicBezTo>
                  <a:cubicBezTo>
                    <a:pt x="82" y="106"/>
                    <a:pt x="58" y="110"/>
                    <a:pt x="41" y="98"/>
                  </a:cubicBezTo>
                  <a:cubicBezTo>
                    <a:pt x="24" y="86"/>
                    <a:pt x="20" y="62"/>
                    <a:pt x="32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699364" y="2848031"/>
            <a:ext cx="1212850" cy="1201738"/>
            <a:chOff x="8185151" y="600075"/>
            <a:chExt cx="1212850" cy="1201738"/>
          </a:xfrm>
        </p:grpSpPr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8320088" y="828675"/>
              <a:ext cx="919163" cy="973138"/>
            </a:xfrm>
            <a:custGeom>
              <a:avLst/>
              <a:gdLst>
                <a:gd name="T0" fmla="*/ 123 w 245"/>
                <a:gd name="T1" fmla="*/ 0 h 259"/>
                <a:gd name="T2" fmla="*/ 0 w 245"/>
                <a:gd name="T3" fmla="*/ 155 h 259"/>
                <a:gd name="T4" fmla="*/ 0 w 245"/>
                <a:gd name="T5" fmla="*/ 246 h 259"/>
                <a:gd name="T6" fmla="*/ 16 w 245"/>
                <a:gd name="T7" fmla="*/ 259 h 259"/>
                <a:gd name="T8" fmla="*/ 96 w 245"/>
                <a:gd name="T9" fmla="*/ 259 h 259"/>
                <a:gd name="T10" fmla="*/ 96 w 245"/>
                <a:gd name="T11" fmla="*/ 167 h 259"/>
                <a:gd name="T12" fmla="*/ 151 w 245"/>
                <a:gd name="T13" fmla="*/ 167 h 259"/>
                <a:gd name="T14" fmla="*/ 151 w 245"/>
                <a:gd name="T15" fmla="*/ 259 h 259"/>
                <a:gd name="T16" fmla="*/ 230 w 245"/>
                <a:gd name="T17" fmla="*/ 259 h 259"/>
                <a:gd name="T18" fmla="*/ 245 w 245"/>
                <a:gd name="T19" fmla="*/ 246 h 259"/>
                <a:gd name="T20" fmla="*/ 245 w 245"/>
                <a:gd name="T21" fmla="*/ 144 h 259"/>
                <a:gd name="T22" fmla="*/ 123 w 245"/>
                <a:gd name="T2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59">
                  <a:moveTo>
                    <a:pt x="123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3"/>
                    <a:pt x="7" y="259"/>
                    <a:pt x="16" y="259"/>
                  </a:cubicBezTo>
                  <a:cubicBezTo>
                    <a:pt x="96" y="259"/>
                    <a:pt x="96" y="259"/>
                    <a:pt x="96" y="259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259"/>
                    <a:pt x="151" y="259"/>
                    <a:pt x="151" y="259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8" y="259"/>
                    <a:pt x="245" y="253"/>
                    <a:pt x="245" y="246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37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8185151" y="600075"/>
              <a:ext cx="1212850" cy="811213"/>
            </a:xfrm>
            <a:custGeom>
              <a:avLst/>
              <a:gdLst>
                <a:gd name="T0" fmla="*/ 319 w 323"/>
                <a:gd name="T1" fmla="*/ 184 h 216"/>
                <a:gd name="T2" fmla="*/ 169 w 323"/>
                <a:gd name="T3" fmla="*/ 5 h 216"/>
                <a:gd name="T4" fmla="*/ 158 w 323"/>
                <a:gd name="T5" fmla="*/ 0 h 216"/>
                <a:gd name="T6" fmla="*/ 147 w 323"/>
                <a:gd name="T7" fmla="*/ 5 h 216"/>
                <a:gd name="T8" fmla="*/ 4 w 323"/>
                <a:gd name="T9" fmla="*/ 188 h 216"/>
                <a:gd name="T10" fmla="*/ 6 w 323"/>
                <a:gd name="T11" fmla="*/ 209 h 216"/>
                <a:gd name="T12" fmla="*/ 24 w 323"/>
                <a:gd name="T13" fmla="*/ 211 h 216"/>
                <a:gd name="T14" fmla="*/ 159 w 323"/>
                <a:gd name="T15" fmla="*/ 42 h 216"/>
                <a:gd name="T16" fmla="*/ 299 w 323"/>
                <a:gd name="T17" fmla="*/ 207 h 216"/>
                <a:gd name="T18" fmla="*/ 317 w 323"/>
                <a:gd name="T19" fmla="*/ 205 h 216"/>
                <a:gd name="T20" fmla="*/ 319 w 323"/>
                <a:gd name="T21" fmla="*/ 18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216">
                  <a:moveTo>
                    <a:pt x="319" y="184"/>
                  </a:moveTo>
                  <a:cubicBezTo>
                    <a:pt x="319" y="184"/>
                    <a:pt x="171" y="7"/>
                    <a:pt x="169" y="5"/>
                  </a:cubicBezTo>
                  <a:cubicBezTo>
                    <a:pt x="166" y="1"/>
                    <a:pt x="162" y="0"/>
                    <a:pt x="158" y="0"/>
                  </a:cubicBezTo>
                  <a:cubicBezTo>
                    <a:pt x="154" y="0"/>
                    <a:pt x="150" y="1"/>
                    <a:pt x="147" y="5"/>
                  </a:cubicBezTo>
                  <a:cubicBezTo>
                    <a:pt x="145" y="8"/>
                    <a:pt x="4" y="188"/>
                    <a:pt x="4" y="188"/>
                  </a:cubicBezTo>
                  <a:cubicBezTo>
                    <a:pt x="0" y="194"/>
                    <a:pt x="1" y="203"/>
                    <a:pt x="6" y="209"/>
                  </a:cubicBezTo>
                  <a:cubicBezTo>
                    <a:pt x="12" y="215"/>
                    <a:pt x="20" y="216"/>
                    <a:pt x="24" y="211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299" y="207"/>
                    <a:pt x="299" y="207"/>
                    <a:pt x="299" y="207"/>
                  </a:cubicBezTo>
                  <a:cubicBezTo>
                    <a:pt x="304" y="213"/>
                    <a:pt x="312" y="212"/>
                    <a:pt x="317" y="205"/>
                  </a:cubicBezTo>
                  <a:cubicBezTo>
                    <a:pt x="323" y="199"/>
                    <a:pt x="323" y="189"/>
                    <a:pt x="319" y="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050766" y="2834537"/>
            <a:ext cx="1473200" cy="1228726"/>
            <a:chOff x="2760663" y="5032375"/>
            <a:chExt cx="1473200" cy="1228726"/>
          </a:xfrm>
        </p:grpSpPr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3005138" y="5856288"/>
              <a:ext cx="285750" cy="404813"/>
            </a:xfrm>
            <a:custGeom>
              <a:avLst/>
              <a:gdLst>
                <a:gd name="T0" fmla="*/ 76 w 76"/>
                <a:gd name="T1" fmla="*/ 103 h 108"/>
                <a:gd name="T2" fmla="*/ 62 w 76"/>
                <a:gd name="T3" fmla="*/ 108 h 108"/>
                <a:gd name="T4" fmla="*/ 13 w 76"/>
                <a:gd name="T5" fmla="*/ 108 h 108"/>
                <a:gd name="T6" fmla="*/ 0 w 76"/>
                <a:gd name="T7" fmla="*/ 103 h 108"/>
                <a:gd name="T8" fmla="*/ 0 w 76"/>
                <a:gd name="T9" fmla="*/ 5 h 108"/>
                <a:gd name="T10" fmla="*/ 13 w 76"/>
                <a:gd name="T11" fmla="*/ 0 h 108"/>
                <a:gd name="T12" fmla="*/ 62 w 76"/>
                <a:gd name="T13" fmla="*/ 0 h 108"/>
                <a:gd name="T14" fmla="*/ 76 w 76"/>
                <a:gd name="T15" fmla="*/ 5 h 108"/>
                <a:gd name="T16" fmla="*/ 76 w 76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08">
                  <a:moveTo>
                    <a:pt x="76" y="103"/>
                  </a:moveTo>
                  <a:cubicBezTo>
                    <a:pt x="76" y="106"/>
                    <a:pt x="70" y="108"/>
                    <a:pt x="62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6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2"/>
                    <a:pt x="76" y="5"/>
                  </a:cubicBezTo>
                  <a:lnTo>
                    <a:pt x="76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3321051" y="5645150"/>
              <a:ext cx="284163" cy="615950"/>
            </a:xfrm>
            <a:custGeom>
              <a:avLst/>
              <a:gdLst>
                <a:gd name="T0" fmla="*/ 76 w 76"/>
                <a:gd name="T1" fmla="*/ 156 h 164"/>
                <a:gd name="T2" fmla="*/ 62 w 76"/>
                <a:gd name="T3" fmla="*/ 164 h 164"/>
                <a:gd name="T4" fmla="*/ 13 w 76"/>
                <a:gd name="T5" fmla="*/ 164 h 164"/>
                <a:gd name="T6" fmla="*/ 0 w 76"/>
                <a:gd name="T7" fmla="*/ 156 h 164"/>
                <a:gd name="T8" fmla="*/ 0 w 76"/>
                <a:gd name="T9" fmla="*/ 7 h 164"/>
                <a:gd name="T10" fmla="*/ 13 w 76"/>
                <a:gd name="T11" fmla="*/ 0 h 164"/>
                <a:gd name="T12" fmla="*/ 62 w 76"/>
                <a:gd name="T13" fmla="*/ 0 h 164"/>
                <a:gd name="T14" fmla="*/ 76 w 76"/>
                <a:gd name="T15" fmla="*/ 7 h 164"/>
                <a:gd name="T16" fmla="*/ 76 w 76"/>
                <a:gd name="T17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4">
                  <a:moveTo>
                    <a:pt x="76" y="156"/>
                  </a:moveTo>
                  <a:cubicBezTo>
                    <a:pt x="76" y="160"/>
                    <a:pt x="70" y="164"/>
                    <a:pt x="62" y="164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6" y="164"/>
                    <a:pt x="0" y="160"/>
                    <a:pt x="0" y="1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3"/>
                    <a:pt x="76" y="7"/>
                  </a:cubicBezTo>
                  <a:lnTo>
                    <a:pt x="76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3635376" y="5397500"/>
              <a:ext cx="282575" cy="863600"/>
            </a:xfrm>
            <a:custGeom>
              <a:avLst/>
              <a:gdLst>
                <a:gd name="T0" fmla="*/ 75 w 75"/>
                <a:gd name="T1" fmla="*/ 219 h 230"/>
                <a:gd name="T2" fmla="*/ 62 w 75"/>
                <a:gd name="T3" fmla="*/ 230 h 230"/>
                <a:gd name="T4" fmla="*/ 13 w 75"/>
                <a:gd name="T5" fmla="*/ 230 h 230"/>
                <a:gd name="T6" fmla="*/ 0 w 75"/>
                <a:gd name="T7" fmla="*/ 219 h 230"/>
                <a:gd name="T8" fmla="*/ 0 w 75"/>
                <a:gd name="T9" fmla="*/ 10 h 230"/>
                <a:gd name="T10" fmla="*/ 13 w 75"/>
                <a:gd name="T11" fmla="*/ 0 h 230"/>
                <a:gd name="T12" fmla="*/ 62 w 75"/>
                <a:gd name="T13" fmla="*/ 0 h 230"/>
                <a:gd name="T14" fmla="*/ 75 w 75"/>
                <a:gd name="T15" fmla="*/ 10 h 230"/>
                <a:gd name="T16" fmla="*/ 75 w 75"/>
                <a:gd name="T1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0">
                  <a:moveTo>
                    <a:pt x="75" y="219"/>
                  </a:moveTo>
                  <a:cubicBezTo>
                    <a:pt x="75" y="225"/>
                    <a:pt x="70" y="230"/>
                    <a:pt x="62" y="230"/>
                  </a:cubicBezTo>
                  <a:cubicBezTo>
                    <a:pt x="13" y="230"/>
                    <a:pt x="13" y="230"/>
                    <a:pt x="13" y="230"/>
                  </a:cubicBezTo>
                  <a:cubicBezTo>
                    <a:pt x="6" y="230"/>
                    <a:pt x="0" y="225"/>
                    <a:pt x="0" y="2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5" y="4"/>
                    <a:pt x="75" y="10"/>
                  </a:cubicBezTo>
                  <a:lnTo>
                    <a:pt x="75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3951288" y="5205413"/>
              <a:ext cx="282575" cy="1055688"/>
            </a:xfrm>
            <a:custGeom>
              <a:avLst/>
              <a:gdLst>
                <a:gd name="T0" fmla="*/ 75 w 75"/>
                <a:gd name="T1" fmla="*/ 268 h 281"/>
                <a:gd name="T2" fmla="*/ 62 w 75"/>
                <a:gd name="T3" fmla="*/ 281 h 281"/>
                <a:gd name="T4" fmla="*/ 13 w 75"/>
                <a:gd name="T5" fmla="*/ 281 h 281"/>
                <a:gd name="T6" fmla="*/ 0 w 75"/>
                <a:gd name="T7" fmla="*/ 268 h 281"/>
                <a:gd name="T8" fmla="*/ 0 w 75"/>
                <a:gd name="T9" fmla="*/ 13 h 281"/>
                <a:gd name="T10" fmla="*/ 13 w 75"/>
                <a:gd name="T11" fmla="*/ 0 h 281"/>
                <a:gd name="T12" fmla="*/ 62 w 75"/>
                <a:gd name="T13" fmla="*/ 0 h 281"/>
                <a:gd name="T14" fmla="*/ 75 w 75"/>
                <a:gd name="T15" fmla="*/ 13 h 281"/>
                <a:gd name="T16" fmla="*/ 75 w 75"/>
                <a:gd name="T17" fmla="*/ 2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81">
                  <a:moveTo>
                    <a:pt x="75" y="268"/>
                  </a:moveTo>
                  <a:cubicBezTo>
                    <a:pt x="75" y="275"/>
                    <a:pt x="69" y="281"/>
                    <a:pt x="62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6" y="281"/>
                    <a:pt x="0" y="275"/>
                    <a:pt x="0" y="26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9" y="0"/>
                    <a:pt x="75" y="6"/>
                    <a:pt x="75" y="13"/>
                  </a:cubicBezTo>
                  <a:lnTo>
                    <a:pt x="75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2760663" y="5116513"/>
              <a:ext cx="1063625" cy="682625"/>
            </a:xfrm>
            <a:custGeom>
              <a:avLst/>
              <a:gdLst>
                <a:gd name="T0" fmla="*/ 14 w 283"/>
                <a:gd name="T1" fmla="*/ 182 h 182"/>
                <a:gd name="T2" fmla="*/ 5 w 283"/>
                <a:gd name="T3" fmla="*/ 179 h 182"/>
                <a:gd name="T4" fmla="*/ 5 w 283"/>
                <a:gd name="T5" fmla="*/ 163 h 182"/>
                <a:gd name="T6" fmla="*/ 140 w 283"/>
                <a:gd name="T7" fmla="*/ 46 h 182"/>
                <a:gd name="T8" fmla="*/ 154 w 283"/>
                <a:gd name="T9" fmla="*/ 44 h 182"/>
                <a:gd name="T10" fmla="*/ 162 w 283"/>
                <a:gd name="T11" fmla="*/ 54 h 182"/>
                <a:gd name="T12" fmla="*/ 162 w 283"/>
                <a:gd name="T13" fmla="*/ 88 h 182"/>
                <a:gd name="T14" fmla="*/ 259 w 283"/>
                <a:gd name="T15" fmla="*/ 5 h 182"/>
                <a:gd name="T16" fmla="*/ 278 w 283"/>
                <a:gd name="T17" fmla="*/ 5 h 182"/>
                <a:gd name="T18" fmla="*/ 278 w 283"/>
                <a:gd name="T19" fmla="*/ 20 h 182"/>
                <a:gd name="T20" fmla="*/ 158 w 283"/>
                <a:gd name="T21" fmla="*/ 123 h 182"/>
                <a:gd name="T22" fmla="*/ 144 w 283"/>
                <a:gd name="T23" fmla="*/ 125 h 182"/>
                <a:gd name="T24" fmla="*/ 136 w 283"/>
                <a:gd name="T25" fmla="*/ 115 h 182"/>
                <a:gd name="T26" fmla="*/ 136 w 283"/>
                <a:gd name="T27" fmla="*/ 82 h 182"/>
                <a:gd name="T28" fmla="*/ 23 w 283"/>
                <a:gd name="T29" fmla="*/ 179 h 182"/>
                <a:gd name="T30" fmla="*/ 14 w 283"/>
                <a:gd name="T31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82">
                  <a:moveTo>
                    <a:pt x="14" y="182"/>
                  </a:moveTo>
                  <a:cubicBezTo>
                    <a:pt x="11" y="182"/>
                    <a:pt x="7" y="181"/>
                    <a:pt x="5" y="179"/>
                  </a:cubicBezTo>
                  <a:cubicBezTo>
                    <a:pt x="0" y="174"/>
                    <a:pt x="0" y="167"/>
                    <a:pt x="5" y="163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3" y="43"/>
                    <a:pt x="149" y="42"/>
                    <a:pt x="154" y="44"/>
                  </a:cubicBezTo>
                  <a:cubicBezTo>
                    <a:pt x="159" y="46"/>
                    <a:pt x="162" y="50"/>
                    <a:pt x="162" y="54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259" y="5"/>
                    <a:pt x="259" y="5"/>
                    <a:pt x="259" y="5"/>
                  </a:cubicBezTo>
                  <a:cubicBezTo>
                    <a:pt x="264" y="0"/>
                    <a:pt x="273" y="0"/>
                    <a:pt x="278" y="5"/>
                  </a:cubicBezTo>
                  <a:cubicBezTo>
                    <a:pt x="283" y="9"/>
                    <a:pt x="283" y="16"/>
                    <a:pt x="278" y="20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4" y="126"/>
                    <a:pt x="149" y="127"/>
                    <a:pt x="144" y="125"/>
                  </a:cubicBezTo>
                  <a:cubicBezTo>
                    <a:pt x="139" y="124"/>
                    <a:pt x="136" y="120"/>
                    <a:pt x="136" y="115"/>
                  </a:cubicBezTo>
                  <a:cubicBezTo>
                    <a:pt x="136" y="82"/>
                    <a:pt x="136" y="82"/>
                    <a:pt x="136" y="82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1" y="181"/>
                    <a:pt x="17" y="182"/>
                    <a:pt x="14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3635376" y="5032375"/>
              <a:ext cx="282575" cy="244475"/>
            </a:xfrm>
            <a:custGeom>
              <a:avLst/>
              <a:gdLst>
                <a:gd name="T0" fmla="*/ 131 w 178"/>
                <a:gd name="T1" fmla="*/ 154 h 154"/>
                <a:gd name="T2" fmla="*/ 178 w 178"/>
                <a:gd name="T3" fmla="*/ 0 h 154"/>
                <a:gd name="T4" fmla="*/ 0 w 178"/>
                <a:gd name="T5" fmla="*/ 43 h 154"/>
                <a:gd name="T6" fmla="*/ 131 w 178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54">
                  <a:moveTo>
                    <a:pt x="131" y="154"/>
                  </a:moveTo>
                  <a:lnTo>
                    <a:pt x="178" y="0"/>
                  </a:lnTo>
                  <a:lnTo>
                    <a:pt x="0" y="43"/>
                  </a:lnTo>
                  <a:lnTo>
                    <a:pt x="131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202833" y="2768656"/>
            <a:ext cx="1314450" cy="1360488"/>
            <a:chOff x="8116888" y="4364038"/>
            <a:chExt cx="1314450" cy="1360488"/>
          </a:xfrm>
        </p:grpSpPr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8451851" y="4691063"/>
              <a:ext cx="652463" cy="728663"/>
            </a:xfrm>
            <a:custGeom>
              <a:avLst/>
              <a:gdLst>
                <a:gd name="T0" fmla="*/ 174 w 174"/>
                <a:gd name="T1" fmla="*/ 87 h 194"/>
                <a:gd name="T2" fmla="*/ 87 w 174"/>
                <a:gd name="T3" fmla="*/ 0 h 194"/>
                <a:gd name="T4" fmla="*/ 0 w 174"/>
                <a:gd name="T5" fmla="*/ 87 h 194"/>
                <a:gd name="T6" fmla="*/ 47 w 174"/>
                <a:gd name="T7" fmla="*/ 165 h 194"/>
                <a:gd name="T8" fmla="*/ 47 w 174"/>
                <a:gd name="T9" fmla="*/ 194 h 194"/>
                <a:gd name="T10" fmla="*/ 127 w 174"/>
                <a:gd name="T11" fmla="*/ 194 h 194"/>
                <a:gd name="T12" fmla="*/ 127 w 174"/>
                <a:gd name="T13" fmla="*/ 165 h 194"/>
                <a:gd name="T14" fmla="*/ 174 w 174"/>
                <a:gd name="T15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94">
                  <a:moveTo>
                    <a:pt x="174" y="87"/>
                  </a:move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21"/>
                    <a:pt x="19" y="150"/>
                    <a:pt x="47" y="16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55" y="150"/>
                    <a:pt x="174" y="121"/>
                    <a:pt x="17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8628063" y="5454650"/>
              <a:ext cx="300038" cy="52388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auto">
            <a:xfrm>
              <a:off x="8628063" y="5524500"/>
              <a:ext cx="300038" cy="53975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8661401" y="5595938"/>
              <a:ext cx="228600" cy="53975"/>
            </a:xfrm>
            <a:custGeom>
              <a:avLst/>
              <a:gdLst>
                <a:gd name="T0" fmla="*/ 61 w 61"/>
                <a:gd name="T1" fmla="*/ 7 h 14"/>
                <a:gd name="T2" fmla="*/ 56 w 61"/>
                <a:gd name="T3" fmla="*/ 14 h 14"/>
                <a:gd name="T4" fmla="*/ 5 w 61"/>
                <a:gd name="T5" fmla="*/ 14 h 14"/>
                <a:gd name="T6" fmla="*/ 0 w 61"/>
                <a:gd name="T7" fmla="*/ 7 h 14"/>
                <a:gd name="T8" fmla="*/ 0 w 61"/>
                <a:gd name="T9" fmla="*/ 7 h 14"/>
                <a:gd name="T10" fmla="*/ 5 w 61"/>
                <a:gd name="T11" fmla="*/ 0 h 14"/>
                <a:gd name="T12" fmla="*/ 56 w 61"/>
                <a:gd name="T13" fmla="*/ 0 h 14"/>
                <a:gd name="T14" fmla="*/ 61 w 61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4">
                  <a:moveTo>
                    <a:pt x="61" y="7"/>
                  </a:moveTo>
                  <a:cubicBezTo>
                    <a:pt x="61" y="11"/>
                    <a:pt x="59" y="14"/>
                    <a:pt x="5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9" y="0"/>
                    <a:pt x="61" y="3"/>
                    <a:pt x="6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8713788" y="5672138"/>
              <a:ext cx="120650" cy="52388"/>
            </a:xfrm>
            <a:custGeom>
              <a:avLst/>
              <a:gdLst>
                <a:gd name="T0" fmla="*/ 32 w 32"/>
                <a:gd name="T1" fmla="*/ 7 h 14"/>
                <a:gd name="T2" fmla="*/ 30 w 32"/>
                <a:gd name="T3" fmla="*/ 14 h 14"/>
                <a:gd name="T4" fmla="*/ 3 w 32"/>
                <a:gd name="T5" fmla="*/ 14 h 14"/>
                <a:gd name="T6" fmla="*/ 0 w 32"/>
                <a:gd name="T7" fmla="*/ 7 h 14"/>
                <a:gd name="T8" fmla="*/ 0 w 32"/>
                <a:gd name="T9" fmla="*/ 7 h 14"/>
                <a:gd name="T10" fmla="*/ 3 w 32"/>
                <a:gd name="T11" fmla="*/ 0 h 14"/>
                <a:gd name="T12" fmla="*/ 30 w 32"/>
                <a:gd name="T13" fmla="*/ 0 h 14"/>
                <a:gd name="T14" fmla="*/ 32 w 32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4">
                  <a:moveTo>
                    <a:pt x="32" y="7"/>
                  </a:moveTo>
                  <a:cubicBezTo>
                    <a:pt x="32" y="10"/>
                    <a:pt x="31" y="14"/>
                    <a:pt x="3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3"/>
                    <a:pt x="3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8740776" y="4364038"/>
              <a:ext cx="71438" cy="266700"/>
            </a:xfrm>
            <a:custGeom>
              <a:avLst/>
              <a:gdLst>
                <a:gd name="T0" fmla="*/ 19 w 19"/>
                <a:gd name="T1" fmla="*/ 63 h 71"/>
                <a:gd name="T2" fmla="*/ 9 w 19"/>
                <a:gd name="T3" fmla="*/ 71 h 71"/>
                <a:gd name="T4" fmla="*/ 9 w 19"/>
                <a:gd name="T5" fmla="*/ 71 h 71"/>
                <a:gd name="T6" fmla="*/ 0 w 19"/>
                <a:gd name="T7" fmla="*/ 63 h 71"/>
                <a:gd name="T8" fmla="*/ 0 w 19"/>
                <a:gd name="T9" fmla="*/ 8 h 71"/>
                <a:gd name="T10" fmla="*/ 9 w 19"/>
                <a:gd name="T11" fmla="*/ 0 h 71"/>
                <a:gd name="T12" fmla="*/ 9 w 19"/>
                <a:gd name="T13" fmla="*/ 0 h 71"/>
                <a:gd name="T14" fmla="*/ 19 w 19"/>
                <a:gd name="T15" fmla="*/ 8 h 71"/>
                <a:gd name="T16" fmla="*/ 19 w 19"/>
                <a:gd name="T1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1">
                  <a:moveTo>
                    <a:pt x="19" y="63"/>
                  </a:moveTo>
                  <a:cubicBezTo>
                    <a:pt x="19" y="67"/>
                    <a:pt x="15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4"/>
                    <a:pt x="19" y="8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8281988" y="4556125"/>
              <a:ext cx="217488" cy="217488"/>
            </a:xfrm>
            <a:custGeom>
              <a:avLst/>
              <a:gdLst>
                <a:gd name="T0" fmla="*/ 55 w 58"/>
                <a:gd name="T1" fmla="*/ 42 h 58"/>
                <a:gd name="T2" fmla="*/ 54 w 58"/>
                <a:gd name="T3" fmla="*/ 54 h 58"/>
                <a:gd name="T4" fmla="*/ 54 w 58"/>
                <a:gd name="T5" fmla="*/ 54 h 58"/>
                <a:gd name="T6" fmla="*/ 42 w 58"/>
                <a:gd name="T7" fmla="*/ 55 h 58"/>
                <a:gd name="T8" fmla="*/ 3 w 58"/>
                <a:gd name="T9" fmla="*/ 16 h 58"/>
                <a:gd name="T10" fmla="*/ 4 w 58"/>
                <a:gd name="T11" fmla="*/ 4 h 58"/>
                <a:gd name="T12" fmla="*/ 4 w 58"/>
                <a:gd name="T13" fmla="*/ 4 h 58"/>
                <a:gd name="T14" fmla="*/ 16 w 58"/>
                <a:gd name="T15" fmla="*/ 3 h 58"/>
                <a:gd name="T16" fmla="*/ 55 w 58"/>
                <a:gd name="T1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55" y="42"/>
                  </a:moveTo>
                  <a:cubicBezTo>
                    <a:pt x="58" y="45"/>
                    <a:pt x="58" y="50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0" y="57"/>
                    <a:pt x="45" y="58"/>
                    <a:pt x="42" y="5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3"/>
                  </a:cubicBezTo>
                  <a:lnTo>
                    <a:pt x="55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9059863" y="4556125"/>
              <a:ext cx="217488" cy="217488"/>
            </a:xfrm>
            <a:custGeom>
              <a:avLst/>
              <a:gdLst>
                <a:gd name="T0" fmla="*/ 16 w 58"/>
                <a:gd name="T1" fmla="*/ 55 h 58"/>
                <a:gd name="T2" fmla="*/ 4 w 58"/>
                <a:gd name="T3" fmla="*/ 54 h 58"/>
                <a:gd name="T4" fmla="*/ 4 w 58"/>
                <a:gd name="T5" fmla="*/ 54 h 58"/>
                <a:gd name="T6" fmla="*/ 3 w 58"/>
                <a:gd name="T7" fmla="*/ 42 h 58"/>
                <a:gd name="T8" fmla="*/ 42 w 58"/>
                <a:gd name="T9" fmla="*/ 3 h 58"/>
                <a:gd name="T10" fmla="*/ 54 w 58"/>
                <a:gd name="T11" fmla="*/ 4 h 58"/>
                <a:gd name="T12" fmla="*/ 54 w 58"/>
                <a:gd name="T13" fmla="*/ 4 h 58"/>
                <a:gd name="T14" fmla="*/ 55 w 58"/>
                <a:gd name="T15" fmla="*/ 16 h 58"/>
                <a:gd name="T16" fmla="*/ 16 w 58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16" y="55"/>
                  </a:moveTo>
                  <a:cubicBezTo>
                    <a:pt x="13" y="58"/>
                    <a:pt x="7" y="57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0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7"/>
                    <a:pt x="58" y="13"/>
                    <a:pt x="55" y="16"/>
                  </a:cubicBezTo>
                  <a:lnTo>
                    <a:pt x="16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9164638" y="5021263"/>
              <a:ext cx="266700" cy="68263"/>
            </a:xfrm>
            <a:custGeom>
              <a:avLst/>
              <a:gdLst>
                <a:gd name="T0" fmla="*/ 8 w 71"/>
                <a:gd name="T1" fmla="*/ 18 h 18"/>
                <a:gd name="T2" fmla="*/ 0 w 71"/>
                <a:gd name="T3" fmla="*/ 9 h 18"/>
                <a:gd name="T4" fmla="*/ 0 w 71"/>
                <a:gd name="T5" fmla="*/ 9 h 18"/>
                <a:gd name="T6" fmla="*/ 8 w 71"/>
                <a:gd name="T7" fmla="*/ 0 h 18"/>
                <a:gd name="T8" fmla="*/ 63 w 71"/>
                <a:gd name="T9" fmla="*/ 0 h 18"/>
                <a:gd name="T10" fmla="*/ 71 w 71"/>
                <a:gd name="T11" fmla="*/ 9 h 18"/>
                <a:gd name="T12" fmla="*/ 71 w 71"/>
                <a:gd name="T13" fmla="*/ 9 h 18"/>
                <a:gd name="T14" fmla="*/ 63 w 71"/>
                <a:gd name="T15" fmla="*/ 18 h 18"/>
                <a:gd name="T16" fmla="*/ 8 w 7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8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lnTo>
                    <a:pt x="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8116888" y="5021263"/>
              <a:ext cx="266700" cy="68263"/>
            </a:xfrm>
            <a:custGeom>
              <a:avLst/>
              <a:gdLst>
                <a:gd name="T0" fmla="*/ 63 w 71"/>
                <a:gd name="T1" fmla="*/ 0 h 18"/>
                <a:gd name="T2" fmla="*/ 71 w 71"/>
                <a:gd name="T3" fmla="*/ 9 h 18"/>
                <a:gd name="T4" fmla="*/ 71 w 71"/>
                <a:gd name="T5" fmla="*/ 9 h 18"/>
                <a:gd name="T6" fmla="*/ 63 w 71"/>
                <a:gd name="T7" fmla="*/ 18 h 18"/>
                <a:gd name="T8" fmla="*/ 8 w 71"/>
                <a:gd name="T9" fmla="*/ 18 h 18"/>
                <a:gd name="T10" fmla="*/ 0 w 71"/>
                <a:gd name="T11" fmla="*/ 9 h 18"/>
                <a:gd name="T12" fmla="*/ 0 w 71"/>
                <a:gd name="T13" fmla="*/ 9 h 18"/>
                <a:gd name="T14" fmla="*/ 8 w 71"/>
                <a:gd name="T15" fmla="*/ 0 h 18"/>
                <a:gd name="T16" fmla="*/ 63 w 7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63" y="0"/>
                  </a:move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9013826" y="5281613"/>
              <a:ext cx="211138" cy="220663"/>
            </a:xfrm>
            <a:custGeom>
              <a:avLst/>
              <a:gdLst>
                <a:gd name="T0" fmla="*/ 53 w 56"/>
                <a:gd name="T1" fmla="*/ 43 h 59"/>
                <a:gd name="T2" fmla="*/ 52 w 56"/>
                <a:gd name="T3" fmla="*/ 56 h 59"/>
                <a:gd name="T4" fmla="*/ 52 w 56"/>
                <a:gd name="T5" fmla="*/ 56 h 59"/>
                <a:gd name="T6" fmla="*/ 40 w 56"/>
                <a:gd name="T7" fmla="*/ 56 h 59"/>
                <a:gd name="T8" fmla="*/ 3 w 56"/>
                <a:gd name="T9" fmla="*/ 15 h 59"/>
                <a:gd name="T10" fmla="*/ 4 w 56"/>
                <a:gd name="T11" fmla="*/ 3 h 59"/>
                <a:gd name="T12" fmla="*/ 4 w 56"/>
                <a:gd name="T13" fmla="*/ 3 h 59"/>
                <a:gd name="T14" fmla="*/ 16 w 56"/>
                <a:gd name="T15" fmla="*/ 3 h 59"/>
                <a:gd name="T16" fmla="*/ 53 w 56"/>
                <a:gd name="T17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9">
                  <a:moveTo>
                    <a:pt x="53" y="43"/>
                  </a:moveTo>
                  <a:cubicBezTo>
                    <a:pt x="56" y="47"/>
                    <a:pt x="56" y="52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8" y="59"/>
                    <a:pt x="43" y="59"/>
                    <a:pt x="40" y="5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0"/>
                    <a:pt x="13" y="0"/>
                    <a:pt x="16" y="3"/>
                  </a:cubicBezTo>
                  <a:lnTo>
                    <a:pt x="5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8320088" y="5281613"/>
              <a:ext cx="214313" cy="220663"/>
            </a:xfrm>
            <a:custGeom>
              <a:avLst/>
              <a:gdLst>
                <a:gd name="T0" fmla="*/ 16 w 57"/>
                <a:gd name="T1" fmla="*/ 56 h 59"/>
                <a:gd name="T2" fmla="*/ 4 w 57"/>
                <a:gd name="T3" fmla="*/ 55 h 59"/>
                <a:gd name="T4" fmla="*/ 4 w 57"/>
                <a:gd name="T5" fmla="*/ 55 h 59"/>
                <a:gd name="T6" fmla="*/ 3 w 57"/>
                <a:gd name="T7" fmla="*/ 43 h 59"/>
                <a:gd name="T8" fmla="*/ 40 w 57"/>
                <a:gd name="T9" fmla="*/ 3 h 59"/>
                <a:gd name="T10" fmla="*/ 52 w 57"/>
                <a:gd name="T11" fmla="*/ 4 h 59"/>
                <a:gd name="T12" fmla="*/ 52 w 57"/>
                <a:gd name="T13" fmla="*/ 4 h 59"/>
                <a:gd name="T14" fmla="*/ 54 w 57"/>
                <a:gd name="T15" fmla="*/ 16 h 59"/>
                <a:gd name="T16" fmla="*/ 16 w 57"/>
                <a:gd name="T17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16" y="56"/>
                  </a:moveTo>
                  <a:cubicBezTo>
                    <a:pt x="13" y="59"/>
                    <a:pt x="7" y="59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2"/>
                    <a:pt x="0" y="46"/>
                    <a:pt x="3" y="4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9" y="0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7"/>
                    <a:pt x="57" y="12"/>
                    <a:pt x="54" y="16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1940335" y="4967044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519290" y="554402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471811" y="4967044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50766" y="554402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045743" y="4967044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624698" y="554402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498746" y="4967044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077701" y="554402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000603" y="858685"/>
            <a:ext cx="998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素材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改编，可以根据具体作品的引用修改其颜色，盾形可以和其他形状如矩形搭配使用。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71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300254" y="1831127"/>
            <a:ext cx="6480000" cy="3146400"/>
            <a:chOff x="4553076" y="2687769"/>
            <a:chExt cx="6480000" cy="3146400"/>
          </a:xfrm>
        </p:grpSpPr>
        <p:sp>
          <p:nvSpPr>
            <p:cNvPr id="13" name="任意多边形 12"/>
            <p:cNvSpPr>
              <a:spLocks/>
            </p:cNvSpPr>
            <p:nvPr/>
          </p:nvSpPr>
          <p:spPr>
            <a:xfrm>
              <a:off x="4553076" y="2687769"/>
              <a:ext cx="6480000" cy="3146400"/>
            </a:xfrm>
            <a:custGeom>
              <a:avLst/>
              <a:gdLst/>
              <a:ahLst/>
              <a:cxnLst/>
              <a:rect l="l" t="t" r="r" b="b"/>
              <a:pathLst>
                <a:path w="428625" h="208061">
                  <a:moveTo>
                    <a:pt x="280392" y="75902"/>
                  </a:moveTo>
                  <a:cubicBezTo>
                    <a:pt x="275630" y="83641"/>
                    <a:pt x="269676" y="90785"/>
                    <a:pt x="262533" y="97333"/>
                  </a:cubicBezTo>
                  <a:cubicBezTo>
                    <a:pt x="273844" y="98524"/>
                    <a:pt x="285155" y="100905"/>
                    <a:pt x="296465" y="104477"/>
                  </a:cubicBezTo>
                  <a:cubicBezTo>
                    <a:pt x="299442" y="95547"/>
                    <a:pt x="301823" y="86022"/>
                    <a:pt x="303609" y="75902"/>
                  </a:cubicBezTo>
                  <a:close/>
                  <a:moveTo>
                    <a:pt x="83939" y="55364"/>
                  </a:moveTo>
                  <a:lnTo>
                    <a:pt x="83939" y="100012"/>
                  </a:lnTo>
                  <a:lnTo>
                    <a:pt x="126801" y="100012"/>
                  </a:lnTo>
                  <a:lnTo>
                    <a:pt x="126801" y="55364"/>
                  </a:lnTo>
                  <a:close/>
                  <a:moveTo>
                    <a:pt x="349150" y="15180"/>
                  </a:moveTo>
                  <a:lnTo>
                    <a:pt x="382190" y="15180"/>
                  </a:lnTo>
                  <a:lnTo>
                    <a:pt x="382190" y="161627"/>
                  </a:lnTo>
                  <a:lnTo>
                    <a:pt x="349150" y="161627"/>
                  </a:lnTo>
                  <a:close/>
                  <a:moveTo>
                    <a:pt x="232172" y="7143"/>
                  </a:moveTo>
                  <a:lnTo>
                    <a:pt x="343793" y="7143"/>
                  </a:lnTo>
                  <a:lnTo>
                    <a:pt x="343793" y="32147"/>
                  </a:lnTo>
                  <a:lnTo>
                    <a:pt x="297358" y="32147"/>
                  </a:lnTo>
                  <a:cubicBezTo>
                    <a:pt x="295573" y="38695"/>
                    <a:pt x="293787" y="44648"/>
                    <a:pt x="292001" y="50006"/>
                  </a:cubicBezTo>
                  <a:lnTo>
                    <a:pt x="340221" y="50006"/>
                  </a:lnTo>
                  <a:lnTo>
                    <a:pt x="340221" y="75009"/>
                  </a:lnTo>
                  <a:cubicBezTo>
                    <a:pt x="334863" y="135136"/>
                    <a:pt x="300037" y="178891"/>
                    <a:pt x="235744" y="206275"/>
                  </a:cubicBezTo>
                  <a:lnTo>
                    <a:pt x="235744" y="181272"/>
                  </a:lnTo>
                  <a:cubicBezTo>
                    <a:pt x="256580" y="166985"/>
                    <a:pt x="272355" y="150911"/>
                    <a:pt x="283071" y="133052"/>
                  </a:cubicBezTo>
                  <a:cubicBezTo>
                    <a:pt x="268783" y="127694"/>
                    <a:pt x="257175" y="124420"/>
                    <a:pt x="248245" y="123229"/>
                  </a:cubicBezTo>
                  <a:lnTo>
                    <a:pt x="248245" y="108049"/>
                  </a:lnTo>
                  <a:cubicBezTo>
                    <a:pt x="245864" y="109835"/>
                    <a:pt x="241994" y="112216"/>
                    <a:pt x="236637" y="115193"/>
                  </a:cubicBezTo>
                  <a:cubicBezTo>
                    <a:pt x="234255" y="116383"/>
                    <a:pt x="232469" y="117276"/>
                    <a:pt x="231279" y="117872"/>
                  </a:cubicBezTo>
                  <a:lnTo>
                    <a:pt x="231279" y="91082"/>
                  </a:lnTo>
                  <a:cubicBezTo>
                    <a:pt x="246757" y="76795"/>
                    <a:pt x="256282" y="57150"/>
                    <a:pt x="259854" y="32147"/>
                  </a:cubicBezTo>
                  <a:lnTo>
                    <a:pt x="232172" y="32147"/>
                  </a:lnTo>
                  <a:close/>
                  <a:moveTo>
                    <a:pt x="33933" y="1786"/>
                  </a:moveTo>
                  <a:lnTo>
                    <a:pt x="74116" y="1786"/>
                  </a:lnTo>
                  <a:cubicBezTo>
                    <a:pt x="74712" y="3572"/>
                    <a:pt x="75307" y="5953"/>
                    <a:pt x="75902" y="8929"/>
                  </a:cubicBezTo>
                  <a:cubicBezTo>
                    <a:pt x="78283" y="17859"/>
                    <a:pt x="80367" y="24407"/>
                    <a:pt x="82153" y="28575"/>
                  </a:cubicBezTo>
                  <a:lnTo>
                    <a:pt x="125015" y="28575"/>
                  </a:lnTo>
                  <a:cubicBezTo>
                    <a:pt x="126801" y="24407"/>
                    <a:pt x="128885" y="17859"/>
                    <a:pt x="131266" y="8929"/>
                  </a:cubicBezTo>
                  <a:cubicBezTo>
                    <a:pt x="131862" y="5953"/>
                    <a:pt x="132457" y="3572"/>
                    <a:pt x="133052" y="1786"/>
                  </a:cubicBezTo>
                  <a:lnTo>
                    <a:pt x="173236" y="1786"/>
                  </a:lnTo>
                  <a:cubicBezTo>
                    <a:pt x="169664" y="13097"/>
                    <a:pt x="166687" y="22026"/>
                    <a:pt x="164306" y="28575"/>
                  </a:cubicBezTo>
                  <a:lnTo>
                    <a:pt x="199132" y="28575"/>
                  </a:lnTo>
                  <a:lnTo>
                    <a:pt x="199132" y="55364"/>
                  </a:lnTo>
                  <a:lnTo>
                    <a:pt x="166985" y="55364"/>
                  </a:lnTo>
                  <a:lnTo>
                    <a:pt x="166985" y="100012"/>
                  </a:lnTo>
                  <a:lnTo>
                    <a:pt x="207169" y="100012"/>
                  </a:lnTo>
                  <a:lnTo>
                    <a:pt x="207169" y="125908"/>
                  </a:lnTo>
                  <a:lnTo>
                    <a:pt x="166985" y="125908"/>
                  </a:lnTo>
                  <a:lnTo>
                    <a:pt x="166985" y="208061"/>
                  </a:lnTo>
                  <a:lnTo>
                    <a:pt x="126801" y="208061"/>
                  </a:lnTo>
                  <a:lnTo>
                    <a:pt x="126801" y="125908"/>
                  </a:lnTo>
                  <a:lnTo>
                    <a:pt x="83939" y="125908"/>
                  </a:lnTo>
                  <a:cubicBezTo>
                    <a:pt x="83344" y="168175"/>
                    <a:pt x="60424" y="195560"/>
                    <a:pt x="15180" y="208061"/>
                  </a:cubicBezTo>
                  <a:lnTo>
                    <a:pt x="15180" y="185737"/>
                  </a:lnTo>
                  <a:cubicBezTo>
                    <a:pt x="35421" y="172045"/>
                    <a:pt x="44946" y="153590"/>
                    <a:pt x="43755" y="130373"/>
                  </a:cubicBezTo>
                  <a:lnTo>
                    <a:pt x="43755" y="125908"/>
                  </a:lnTo>
                  <a:lnTo>
                    <a:pt x="0" y="125908"/>
                  </a:lnTo>
                  <a:lnTo>
                    <a:pt x="0" y="100012"/>
                  </a:lnTo>
                  <a:lnTo>
                    <a:pt x="43755" y="100012"/>
                  </a:lnTo>
                  <a:lnTo>
                    <a:pt x="43755" y="55364"/>
                  </a:lnTo>
                  <a:lnTo>
                    <a:pt x="9823" y="55364"/>
                  </a:lnTo>
                  <a:lnTo>
                    <a:pt x="9823" y="28575"/>
                  </a:lnTo>
                  <a:lnTo>
                    <a:pt x="42862" y="28575"/>
                  </a:lnTo>
                  <a:cubicBezTo>
                    <a:pt x="41076" y="25003"/>
                    <a:pt x="38993" y="19050"/>
                    <a:pt x="36612" y="10715"/>
                  </a:cubicBezTo>
                  <a:cubicBezTo>
                    <a:pt x="35421" y="6548"/>
                    <a:pt x="34528" y="3572"/>
                    <a:pt x="33933" y="1786"/>
                  </a:cubicBezTo>
                  <a:close/>
                  <a:moveTo>
                    <a:pt x="392906" y="0"/>
                  </a:moveTo>
                  <a:lnTo>
                    <a:pt x="428625" y="0"/>
                  </a:lnTo>
                  <a:lnTo>
                    <a:pt x="428625" y="175915"/>
                  </a:lnTo>
                  <a:cubicBezTo>
                    <a:pt x="428625" y="193774"/>
                    <a:pt x="419100" y="202704"/>
                    <a:pt x="400050" y="202704"/>
                  </a:cubicBezTo>
                  <a:lnTo>
                    <a:pt x="370582" y="202704"/>
                  </a:lnTo>
                  <a:lnTo>
                    <a:pt x="370582" y="179486"/>
                  </a:lnTo>
                  <a:lnTo>
                    <a:pt x="385762" y="179486"/>
                  </a:lnTo>
                  <a:cubicBezTo>
                    <a:pt x="391120" y="179486"/>
                    <a:pt x="393501" y="176807"/>
                    <a:pt x="392906" y="171450"/>
                  </a:cubicBezTo>
                  <a:close/>
                </a:path>
              </a:pathLst>
            </a:custGeom>
            <a:solidFill>
              <a:srgbClr val="1D8DE5"/>
            </a:solidFill>
            <a:ln>
              <a:noFill/>
            </a:ln>
            <a:effectLst>
              <a:outerShdw blurRad="254000" dist="1905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>
              <a:spLocks/>
            </p:cNvSpPr>
            <p:nvPr/>
          </p:nvSpPr>
          <p:spPr>
            <a:xfrm>
              <a:off x="4553076" y="2687769"/>
              <a:ext cx="6480000" cy="3034969"/>
            </a:xfrm>
            <a:custGeom>
              <a:avLst/>
              <a:gdLst>
                <a:gd name="connsiteX0" fmla="*/ 1268999 w 6480000"/>
                <a:gd name="connsiteY0" fmla="*/ 837242 h 3034969"/>
                <a:gd name="connsiteX1" fmla="*/ 1268999 w 6480000"/>
                <a:gd name="connsiteY1" fmla="*/ 1512430 h 3034969"/>
                <a:gd name="connsiteX2" fmla="*/ 1916992 w 6480000"/>
                <a:gd name="connsiteY2" fmla="*/ 1512430 h 3034969"/>
                <a:gd name="connsiteX3" fmla="*/ 1916992 w 6480000"/>
                <a:gd name="connsiteY3" fmla="*/ 837242 h 3034969"/>
                <a:gd name="connsiteX4" fmla="*/ 5278488 w 6480000"/>
                <a:gd name="connsiteY4" fmla="*/ 229560 h 3034969"/>
                <a:gd name="connsiteX5" fmla="*/ 5777990 w 6480000"/>
                <a:gd name="connsiteY5" fmla="*/ 229560 h 3034969"/>
                <a:gd name="connsiteX6" fmla="*/ 5777990 w 6480000"/>
                <a:gd name="connsiteY6" fmla="*/ 340865 h 3034969"/>
                <a:gd name="connsiteX7" fmla="*/ 5278488 w 6480000"/>
                <a:gd name="connsiteY7" fmla="*/ 583401 h 3034969"/>
                <a:gd name="connsiteX8" fmla="*/ 3510002 w 6480000"/>
                <a:gd name="connsiteY8" fmla="*/ 108020 h 3034969"/>
                <a:gd name="connsiteX9" fmla="*/ 5197500 w 6480000"/>
                <a:gd name="connsiteY9" fmla="*/ 108020 h 3034969"/>
                <a:gd name="connsiteX10" fmla="*/ 5197500 w 6480000"/>
                <a:gd name="connsiteY10" fmla="*/ 486143 h 3034969"/>
                <a:gd name="connsiteX11" fmla="*/ 4495491 w 6480000"/>
                <a:gd name="connsiteY11" fmla="*/ 486143 h 3034969"/>
                <a:gd name="connsiteX12" fmla="*/ 4414504 w 6480000"/>
                <a:gd name="connsiteY12" fmla="*/ 756215 h 3034969"/>
                <a:gd name="connsiteX13" fmla="*/ 4922578 w 6480000"/>
                <a:gd name="connsiteY13" fmla="*/ 756215 h 3034969"/>
                <a:gd name="connsiteX14" fmla="*/ 3496502 w 6480000"/>
                <a:gd name="connsiteY14" fmla="*/ 1448654 h 3034969"/>
                <a:gd name="connsiteX15" fmla="*/ 3496502 w 6480000"/>
                <a:gd name="connsiteY15" fmla="*/ 1377387 h 3034969"/>
                <a:gd name="connsiteX16" fmla="*/ 3928502 w 6480000"/>
                <a:gd name="connsiteY16" fmla="*/ 486143 h 3034969"/>
                <a:gd name="connsiteX17" fmla="*/ 3510002 w 6480000"/>
                <a:gd name="connsiteY17" fmla="*/ 486143 h 3034969"/>
                <a:gd name="connsiteX18" fmla="*/ 513003 w 6480000"/>
                <a:gd name="connsiteY18" fmla="*/ 27009 h 3034969"/>
                <a:gd name="connsiteX19" fmla="*/ 1120494 w 6480000"/>
                <a:gd name="connsiteY19" fmla="*/ 27009 h 3034969"/>
                <a:gd name="connsiteX20" fmla="*/ 1147495 w 6480000"/>
                <a:gd name="connsiteY20" fmla="*/ 135029 h 3034969"/>
                <a:gd name="connsiteX21" fmla="*/ 1241998 w 6480000"/>
                <a:gd name="connsiteY21" fmla="*/ 432125 h 3034969"/>
                <a:gd name="connsiteX22" fmla="*/ 1889991 w 6480000"/>
                <a:gd name="connsiteY22" fmla="*/ 432125 h 3034969"/>
                <a:gd name="connsiteX23" fmla="*/ 1984494 w 6480000"/>
                <a:gd name="connsiteY23" fmla="*/ 135029 h 3034969"/>
                <a:gd name="connsiteX24" fmla="*/ 2011495 w 6480000"/>
                <a:gd name="connsiteY24" fmla="*/ 27009 h 3034969"/>
                <a:gd name="connsiteX25" fmla="*/ 2619001 w 6480000"/>
                <a:gd name="connsiteY25" fmla="*/ 27009 h 3034969"/>
                <a:gd name="connsiteX26" fmla="*/ 2483996 w 6480000"/>
                <a:gd name="connsiteY26" fmla="*/ 432125 h 3034969"/>
                <a:gd name="connsiteX27" fmla="*/ 3010500 w 6480000"/>
                <a:gd name="connsiteY27" fmla="*/ 432125 h 3034969"/>
                <a:gd name="connsiteX28" fmla="*/ 3010500 w 6480000"/>
                <a:gd name="connsiteY28" fmla="*/ 837242 h 3034969"/>
                <a:gd name="connsiteX29" fmla="*/ 2524498 w 6480000"/>
                <a:gd name="connsiteY29" fmla="*/ 837242 h 3034969"/>
                <a:gd name="connsiteX30" fmla="*/ 2524498 w 6480000"/>
                <a:gd name="connsiteY30" fmla="*/ 1512430 h 3034969"/>
                <a:gd name="connsiteX31" fmla="*/ 3132004 w 6480000"/>
                <a:gd name="connsiteY31" fmla="*/ 1512430 h 3034969"/>
                <a:gd name="connsiteX32" fmla="*/ 3132004 w 6480000"/>
                <a:gd name="connsiteY32" fmla="*/ 1625638 h 3034969"/>
                <a:gd name="connsiteX33" fmla="*/ 2558632 w 6480000"/>
                <a:gd name="connsiteY33" fmla="*/ 1904042 h 3034969"/>
                <a:gd name="connsiteX34" fmla="*/ 2524498 w 6480000"/>
                <a:gd name="connsiteY34" fmla="*/ 1904042 h 3034969"/>
                <a:gd name="connsiteX35" fmla="*/ 2524498 w 6480000"/>
                <a:gd name="connsiteY35" fmla="*/ 1920616 h 3034969"/>
                <a:gd name="connsiteX36" fmla="*/ 1916992 w 6480000"/>
                <a:gd name="connsiteY36" fmla="*/ 2215594 h 3034969"/>
                <a:gd name="connsiteX37" fmla="*/ 1916992 w 6480000"/>
                <a:gd name="connsiteY37" fmla="*/ 1904042 h 3034969"/>
                <a:gd name="connsiteX38" fmla="*/ 1268999 w 6480000"/>
                <a:gd name="connsiteY38" fmla="*/ 1904042 h 3034969"/>
                <a:gd name="connsiteX39" fmla="*/ 1116493 w 6480000"/>
                <a:gd name="connsiteY39" fmla="*/ 2528177 h 3034969"/>
                <a:gd name="connsiteX40" fmla="*/ 1037850 w 6480000"/>
                <a:gd name="connsiteY40" fmla="*/ 2642467 h 3034969"/>
                <a:gd name="connsiteX41" fmla="*/ 229493 w 6480000"/>
                <a:gd name="connsiteY41" fmla="*/ 3034969 h 3034969"/>
                <a:gd name="connsiteX42" fmla="*/ 229493 w 6480000"/>
                <a:gd name="connsiteY42" fmla="*/ 2808806 h 3034969"/>
                <a:gd name="connsiteX43" fmla="*/ 661493 w 6480000"/>
                <a:gd name="connsiteY43" fmla="*/ 1971564 h 3034969"/>
                <a:gd name="connsiteX44" fmla="*/ 661493 w 6480000"/>
                <a:gd name="connsiteY44" fmla="*/ 1904042 h 3034969"/>
                <a:gd name="connsiteX45" fmla="*/ 0 w 6480000"/>
                <a:gd name="connsiteY45" fmla="*/ 1904042 h 3034969"/>
                <a:gd name="connsiteX46" fmla="*/ 0 w 6480000"/>
                <a:gd name="connsiteY46" fmla="*/ 1512430 h 3034969"/>
                <a:gd name="connsiteX47" fmla="*/ 661493 w 6480000"/>
                <a:gd name="connsiteY47" fmla="*/ 1512430 h 3034969"/>
                <a:gd name="connsiteX48" fmla="*/ 661493 w 6480000"/>
                <a:gd name="connsiteY48" fmla="*/ 837242 h 3034969"/>
                <a:gd name="connsiteX49" fmla="*/ 148505 w 6480000"/>
                <a:gd name="connsiteY49" fmla="*/ 837242 h 3034969"/>
                <a:gd name="connsiteX50" fmla="*/ 148505 w 6480000"/>
                <a:gd name="connsiteY50" fmla="*/ 432125 h 3034969"/>
                <a:gd name="connsiteX51" fmla="*/ 647993 w 6480000"/>
                <a:gd name="connsiteY51" fmla="*/ 432125 h 3034969"/>
                <a:gd name="connsiteX52" fmla="*/ 553504 w 6480000"/>
                <a:gd name="connsiteY52" fmla="*/ 162038 h 3034969"/>
                <a:gd name="connsiteX53" fmla="*/ 513003 w 6480000"/>
                <a:gd name="connsiteY53" fmla="*/ 27009 h 3034969"/>
                <a:gd name="connsiteX54" fmla="*/ 5939996 w 6480000"/>
                <a:gd name="connsiteY54" fmla="*/ 0 h 3034969"/>
                <a:gd name="connsiteX55" fmla="*/ 6480000 w 6480000"/>
                <a:gd name="connsiteY55" fmla="*/ 0 h 3034969"/>
                <a:gd name="connsiteX56" fmla="*/ 5939996 w 6480000"/>
                <a:gd name="connsiteY56" fmla="*/ 262202 h 30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480000" h="3034969">
                  <a:moveTo>
                    <a:pt x="1268999" y="837242"/>
                  </a:moveTo>
                  <a:lnTo>
                    <a:pt x="1268999" y="1512430"/>
                  </a:lnTo>
                  <a:lnTo>
                    <a:pt x="1916992" y="1512430"/>
                  </a:lnTo>
                  <a:lnTo>
                    <a:pt x="1916992" y="837242"/>
                  </a:lnTo>
                  <a:close/>
                  <a:moveTo>
                    <a:pt x="5278488" y="229560"/>
                  </a:moveTo>
                  <a:lnTo>
                    <a:pt x="5777990" y="229560"/>
                  </a:lnTo>
                  <a:lnTo>
                    <a:pt x="5777990" y="340865"/>
                  </a:lnTo>
                  <a:lnTo>
                    <a:pt x="5278488" y="583401"/>
                  </a:lnTo>
                  <a:close/>
                  <a:moveTo>
                    <a:pt x="3510002" y="108020"/>
                  </a:moveTo>
                  <a:lnTo>
                    <a:pt x="5197500" y="108020"/>
                  </a:lnTo>
                  <a:lnTo>
                    <a:pt x="5197500" y="486143"/>
                  </a:lnTo>
                  <a:lnTo>
                    <a:pt x="4495491" y="486143"/>
                  </a:lnTo>
                  <a:cubicBezTo>
                    <a:pt x="4468505" y="585165"/>
                    <a:pt x="4441504" y="675189"/>
                    <a:pt x="4414504" y="756215"/>
                  </a:cubicBezTo>
                  <a:lnTo>
                    <a:pt x="4922578" y="756215"/>
                  </a:lnTo>
                  <a:lnTo>
                    <a:pt x="3496502" y="1448654"/>
                  </a:lnTo>
                  <a:lnTo>
                    <a:pt x="3496502" y="1377387"/>
                  </a:lnTo>
                  <a:cubicBezTo>
                    <a:pt x="3730500" y="1161332"/>
                    <a:pt x="3874500" y="864250"/>
                    <a:pt x="3928502" y="486143"/>
                  </a:cubicBezTo>
                  <a:lnTo>
                    <a:pt x="3510002" y="486143"/>
                  </a:lnTo>
                  <a:close/>
                  <a:moveTo>
                    <a:pt x="513003" y="27009"/>
                  </a:moveTo>
                  <a:lnTo>
                    <a:pt x="1120494" y="27009"/>
                  </a:lnTo>
                  <a:cubicBezTo>
                    <a:pt x="1129504" y="54018"/>
                    <a:pt x="1138500" y="90024"/>
                    <a:pt x="1147495" y="135029"/>
                  </a:cubicBezTo>
                  <a:cubicBezTo>
                    <a:pt x="1183491" y="270073"/>
                    <a:pt x="1214997" y="369095"/>
                    <a:pt x="1241998" y="432125"/>
                  </a:cubicBezTo>
                  <a:lnTo>
                    <a:pt x="1889991" y="432125"/>
                  </a:lnTo>
                  <a:cubicBezTo>
                    <a:pt x="1916992" y="369095"/>
                    <a:pt x="1948498" y="270073"/>
                    <a:pt x="1984494" y="135029"/>
                  </a:cubicBezTo>
                  <a:cubicBezTo>
                    <a:pt x="1993504" y="90024"/>
                    <a:pt x="2002500" y="54018"/>
                    <a:pt x="2011495" y="27009"/>
                  </a:cubicBezTo>
                  <a:lnTo>
                    <a:pt x="2619001" y="27009"/>
                  </a:lnTo>
                  <a:cubicBezTo>
                    <a:pt x="2564999" y="198059"/>
                    <a:pt x="2519993" y="333088"/>
                    <a:pt x="2483996" y="432125"/>
                  </a:cubicBezTo>
                  <a:lnTo>
                    <a:pt x="3010500" y="432125"/>
                  </a:lnTo>
                  <a:lnTo>
                    <a:pt x="3010500" y="837242"/>
                  </a:lnTo>
                  <a:lnTo>
                    <a:pt x="2524498" y="837242"/>
                  </a:lnTo>
                  <a:lnTo>
                    <a:pt x="2524498" y="1512430"/>
                  </a:lnTo>
                  <a:lnTo>
                    <a:pt x="3132004" y="1512430"/>
                  </a:lnTo>
                  <a:lnTo>
                    <a:pt x="3132004" y="1625638"/>
                  </a:lnTo>
                  <a:lnTo>
                    <a:pt x="2558632" y="1904042"/>
                  </a:lnTo>
                  <a:lnTo>
                    <a:pt x="2524498" y="1904042"/>
                  </a:lnTo>
                  <a:lnTo>
                    <a:pt x="2524498" y="1920616"/>
                  </a:lnTo>
                  <a:lnTo>
                    <a:pt x="1916992" y="2215594"/>
                  </a:lnTo>
                  <a:lnTo>
                    <a:pt x="1916992" y="1904042"/>
                  </a:lnTo>
                  <a:lnTo>
                    <a:pt x="1268999" y="1904042"/>
                  </a:lnTo>
                  <a:cubicBezTo>
                    <a:pt x="1265626" y="2143736"/>
                    <a:pt x="1214790" y="2351781"/>
                    <a:pt x="1116493" y="2528177"/>
                  </a:cubicBezTo>
                  <a:lnTo>
                    <a:pt x="1037850" y="2642467"/>
                  </a:lnTo>
                  <a:lnTo>
                    <a:pt x="229493" y="3034969"/>
                  </a:lnTo>
                  <a:lnTo>
                    <a:pt x="229493" y="2808806"/>
                  </a:lnTo>
                  <a:cubicBezTo>
                    <a:pt x="535499" y="2601749"/>
                    <a:pt x="679499" y="2322663"/>
                    <a:pt x="661493" y="1971564"/>
                  </a:cubicBezTo>
                  <a:lnTo>
                    <a:pt x="661493" y="1904042"/>
                  </a:lnTo>
                  <a:lnTo>
                    <a:pt x="0" y="1904042"/>
                  </a:lnTo>
                  <a:lnTo>
                    <a:pt x="0" y="1512430"/>
                  </a:lnTo>
                  <a:lnTo>
                    <a:pt x="661493" y="1512430"/>
                  </a:lnTo>
                  <a:lnTo>
                    <a:pt x="661493" y="837242"/>
                  </a:lnTo>
                  <a:lnTo>
                    <a:pt x="148505" y="837242"/>
                  </a:lnTo>
                  <a:lnTo>
                    <a:pt x="148505" y="432125"/>
                  </a:lnTo>
                  <a:lnTo>
                    <a:pt x="647993" y="432125"/>
                  </a:lnTo>
                  <a:cubicBezTo>
                    <a:pt x="620992" y="378108"/>
                    <a:pt x="589501" y="288084"/>
                    <a:pt x="553504" y="162038"/>
                  </a:cubicBezTo>
                  <a:cubicBezTo>
                    <a:pt x="535499" y="99022"/>
                    <a:pt x="521998" y="54018"/>
                    <a:pt x="513003" y="27009"/>
                  </a:cubicBezTo>
                  <a:close/>
                  <a:moveTo>
                    <a:pt x="5939996" y="0"/>
                  </a:moveTo>
                  <a:lnTo>
                    <a:pt x="6480000" y="0"/>
                  </a:lnTo>
                  <a:lnTo>
                    <a:pt x="5939996" y="262202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62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可根据排版变换其大小；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4373563" y="1430338"/>
            <a:ext cx="1727200" cy="4673600"/>
          </a:xfrm>
          <a:custGeom>
            <a:avLst/>
            <a:gdLst>
              <a:gd name="T0" fmla="*/ 115 w 230"/>
              <a:gd name="T1" fmla="*/ 0 h 621"/>
              <a:gd name="T2" fmla="*/ 115 w 230"/>
              <a:gd name="T3" fmla="*/ 0 h 621"/>
              <a:gd name="T4" fmla="*/ 230 w 230"/>
              <a:gd name="T5" fmla="*/ 115 h 621"/>
              <a:gd name="T6" fmla="*/ 230 w 230"/>
              <a:gd name="T7" fmla="*/ 621 h 621"/>
              <a:gd name="T8" fmla="*/ 0 w 230"/>
              <a:gd name="T9" fmla="*/ 621 h 621"/>
              <a:gd name="T10" fmla="*/ 0 w 230"/>
              <a:gd name="T11" fmla="*/ 115 h 621"/>
              <a:gd name="T12" fmla="*/ 115 w 230"/>
              <a:gd name="T13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" h="621">
                <a:moveTo>
                  <a:pt x="115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78" y="0"/>
                  <a:pt x="230" y="52"/>
                  <a:pt x="230" y="115"/>
                </a:cubicBezTo>
                <a:cubicBezTo>
                  <a:pt x="230" y="621"/>
                  <a:pt x="230" y="621"/>
                  <a:pt x="230" y="621"/>
                </a:cubicBezTo>
                <a:cubicBezTo>
                  <a:pt x="0" y="621"/>
                  <a:pt x="0" y="621"/>
                  <a:pt x="0" y="621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2"/>
                  <a:pt x="52" y="0"/>
                  <a:pt x="115" y="0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6310313" y="1430338"/>
            <a:ext cx="1728788" cy="4673600"/>
          </a:xfrm>
          <a:custGeom>
            <a:avLst/>
            <a:gdLst>
              <a:gd name="T0" fmla="*/ 115 w 230"/>
              <a:gd name="T1" fmla="*/ 0 h 621"/>
              <a:gd name="T2" fmla="*/ 115 w 230"/>
              <a:gd name="T3" fmla="*/ 0 h 621"/>
              <a:gd name="T4" fmla="*/ 230 w 230"/>
              <a:gd name="T5" fmla="*/ 115 h 621"/>
              <a:gd name="T6" fmla="*/ 230 w 230"/>
              <a:gd name="T7" fmla="*/ 621 h 621"/>
              <a:gd name="T8" fmla="*/ 0 w 230"/>
              <a:gd name="T9" fmla="*/ 621 h 621"/>
              <a:gd name="T10" fmla="*/ 0 w 230"/>
              <a:gd name="T11" fmla="*/ 115 h 621"/>
              <a:gd name="T12" fmla="*/ 115 w 230"/>
              <a:gd name="T13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" h="621">
                <a:moveTo>
                  <a:pt x="115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78" y="0"/>
                  <a:pt x="230" y="52"/>
                  <a:pt x="230" y="115"/>
                </a:cubicBezTo>
                <a:cubicBezTo>
                  <a:pt x="230" y="287"/>
                  <a:pt x="230" y="449"/>
                  <a:pt x="230" y="621"/>
                </a:cubicBezTo>
                <a:cubicBezTo>
                  <a:pt x="153" y="621"/>
                  <a:pt x="77" y="621"/>
                  <a:pt x="0" y="621"/>
                </a:cubicBezTo>
                <a:cubicBezTo>
                  <a:pt x="0" y="449"/>
                  <a:pt x="0" y="287"/>
                  <a:pt x="0" y="115"/>
                </a:cubicBezTo>
                <a:cubicBezTo>
                  <a:pt x="0" y="52"/>
                  <a:pt x="52" y="0"/>
                  <a:pt x="115" y="0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8248650" y="1430338"/>
            <a:ext cx="1727200" cy="4673600"/>
          </a:xfrm>
          <a:custGeom>
            <a:avLst/>
            <a:gdLst>
              <a:gd name="T0" fmla="*/ 115 w 230"/>
              <a:gd name="T1" fmla="*/ 0 h 621"/>
              <a:gd name="T2" fmla="*/ 115 w 230"/>
              <a:gd name="T3" fmla="*/ 0 h 621"/>
              <a:gd name="T4" fmla="*/ 230 w 230"/>
              <a:gd name="T5" fmla="*/ 115 h 621"/>
              <a:gd name="T6" fmla="*/ 230 w 230"/>
              <a:gd name="T7" fmla="*/ 621 h 621"/>
              <a:gd name="T8" fmla="*/ 0 w 230"/>
              <a:gd name="T9" fmla="*/ 621 h 621"/>
              <a:gd name="T10" fmla="*/ 0 w 230"/>
              <a:gd name="T11" fmla="*/ 115 h 621"/>
              <a:gd name="T12" fmla="*/ 115 w 230"/>
              <a:gd name="T13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" h="621">
                <a:moveTo>
                  <a:pt x="115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78" y="0"/>
                  <a:pt x="230" y="52"/>
                  <a:pt x="230" y="115"/>
                </a:cubicBezTo>
                <a:cubicBezTo>
                  <a:pt x="230" y="287"/>
                  <a:pt x="230" y="449"/>
                  <a:pt x="230" y="621"/>
                </a:cubicBezTo>
                <a:cubicBezTo>
                  <a:pt x="153" y="621"/>
                  <a:pt x="77" y="621"/>
                  <a:pt x="0" y="621"/>
                </a:cubicBezTo>
                <a:cubicBezTo>
                  <a:pt x="0" y="449"/>
                  <a:pt x="0" y="287"/>
                  <a:pt x="0" y="115"/>
                </a:cubicBezTo>
                <a:cubicBezTo>
                  <a:pt x="0" y="52"/>
                  <a:pt x="52" y="0"/>
                  <a:pt x="115" y="0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8"/>
          <p:cNvSpPr>
            <a:spLocks/>
          </p:cNvSpPr>
          <p:nvPr/>
        </p:nvSpPr>
        <p:spPr bwMode="auto">
          <a:xfrm>
            <a:off x="10186988" y="1430338"/>
            <a:ext cx="1727200" cy="4673600"/>
          </a:xfrm>
          <a:custGeom>
            <a:avLst/>
            <a:gdLst>
              <a:gd name="T0" fmla="*/ 115 w 230"/>
              <a:gd name="T1" fmla="*/ 0 h 621"/>
              <a:gd name="T2" fmla="*/ 115 w 230"/>
              <a:gd name="T3" fmla="*/ 0 h 621"/>
              <a:gd name="T4" fmla="*/ 230 w 230"/>
              <a:gd name="T5" fmla="*/ 115 h 621"/>
              <a:gd name="T6" fmla="*/ 230 w 230"/>
              <a:gd name="T7" fmla="*/ 621 h 621"/>
              <a:gd name="T8" fmla="*/ 0 w 230"/>
              <a:gd name="T9" fmla="*/ 621 h 621"/>
              <a:gd name="T10" fmla="*/ 0 w 230"/>
              <a:gd name="T11" fmla="*/ 115 h 621"/>
              <a:gd name="T12" fmla="*/ 115 w 230"/>
              <a:gd name="T13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" h="621">
                <a:moveTo>
                  <a:pt x="115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78" y="0"/>
                  <a:pt x="230" y="52"/>
                  <a:pt x="230" y="115"/>
                </a:cubicBezTo>
                <a:cubicBezTo>
                  <a:pt x="230" y="621"/>
                  <a:pt x="230" y="621"/>
                  <a:pt x="230" y="621"/>
                </a:cubicBezTo>
                <a:cubicBezTo>
                  <a:pt x="0" y="621"/>
                  <a:pt x="0" y="621"/>
                  <a:pt x="0" y="621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2"/>
                  <a:pt x="52" y="0"/>
                  <a:pt x="115" y="0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9"/>
          <p:cNvSpPr>
            <a:spLocks noChangeArrowheads="1"/>
          </p:cNvSpPr>
          <p:nvPr/>
        </p:nvSpPr>
        <p:spPr bwMode="auto">
          <a:xfrm>
            <a:off x="4591050" y="1649413"/>
            <a:ext cx="1300163" cy="130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6529388" y="1649413"/>
            <a:ext cx="1290638" cy="130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0396538" y="1649413"/>
            <a:ext cx="1300163" cy="130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8466138" y="1649413"/>
            <a:ext cx="1292225" cy="130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4689475" y="1746250"/>
            <a:ext cx="1095375" cy="1098550"/>
          </a:xfrm>
          <a:prstGeom prst="ellipse">
            <a:avLst/>
          </a:prstGeom>
          <a:solidFill>
            <a:srgbClr val="369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4772025" y="1828800"/>
            <a:ext cx="938213" cy="9413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6626225" y="1746250"/>
            <a:ext cx="1096963" cy="1098550"/>
          </a:xfrm>
          <a:prstGeom prst="ellipse">
            <a:avLst/>
          </a:pr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10502900" y="1746250"/>
            <a:ext cx="1095375" cy="1098550"/>
          </a:xfrm>
          <a:prstGeom prst="ellipse">
            <a:avLst/>
          </a:prstGeom>
          <a:solidFill>
            <a:srgbClr val="F4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8564563" y="1746250"/>
            <a:ext cx="1096963" cy="1098550"/>
          </a:xfrm>
          <a:prstGeom prst="ellipse">
            <a:avLst/>
          </a:prstGeom>
          <a:solidFill>
            <a:srgbClr val="4B57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6708775" y="1828800"/>
            <a:ext cx="939800" cy="9413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8647113" y="1828800"/>
            <a:ext cx="931863" cy="9413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Oval 20"/>
          <p:cNvSpPr>
            <a:spLocks noChangeArrowheads="1"/>
          </p:cNvSpPr>
          <p:nvPr/>
        </p:nvSpPr>
        <p:spPr bwMode="auto">
          <a:xfrm>
            <a:off x="10577513" y="1828800"/>
            <a:ext cx="938213" cy="9413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1"/>
          <p:cNvSpPr>
            <a:spLocks noEditPoints="1"/>
          </p:cNvSpPr>
          <p:nvPr/>
        </p:nvSpPr>
        <p:spPr bwMode="auto">
          <a:xfrm>
            <a:off x="11006138" y="2078038"/>
            <a:ext cx="382588" cy="269875"/>
          </a:xfrm>
          <a:custGeom>
            <a:avLst/>
            <a:gdLst>
              <a:gd name="T0" fmla="*/ 0 w 241"/>
              <a:gd name="T1" fmla="*/ 0 h 170"/>
              <a:gd name="T2" fmla="*/ 241 w 241"/>
              <a:gd name="T3" fmla="*/ 0 h 170"/>
              <a:gd name="T4" fmla="*/ 241 w 241"/>
              <a:gd name="T5" fmla="*/ 170 h 170"/>
              <a:gd name="T6" fmla="*/ 0 w 241"/>
              <a:gd name="T7" fmla="*/ 170 h 170"/>
              <a:gd name="T8" fmla="*/ 0 w 241"/>
              <a:gd name="T9" fmla="*/ 0 h 170"/>
              <a:gd name="T10" fmla="*/ 0 w 241"/>
              <a:gd name="T11" fmla="*/ 0 h 170"/>
              <a:gd name="T12" fmla="*/ 33 w 241"/>
              <a:gd name="T13" fmla="*/ 71 h 170"/>
              <a:gd name="T14" fmla="*/ 33 w 241"/>
              <a:gd name="T15" fmla="*/ 33 h 170"/>
              <a:gd name="T16" fmla="*/ 208 w 241"/>
              <a:gd name="T17" fmla="*/ 33 h 170"/>
              <a:gd name="T18" fmla="*/ 33 w 241"/>
              <a:gd name="T19" fmla="*/ 71 h 170"/>
              <a:gd name="T20" fmla="*/ 33 w 241"/>
              <a:gd name="T21" fmla="*/ 71 h 170"/>
              <a:gd name="T22" fmla="*/ 33 w 241"/>
              <a:gd name="T23" fmla="*/ 104 h 170"/>
              <a:gd name="T24" fmla="*/ 33 w 241"/>
              <a:gd name="T25" fmla="*/ 71 h 170"/>
              <a:gd name="T26" fmla="*/ 175 w 241"/>
              <a:gd name="T27" fmla="*/ 71 h 170"/>
              <a:gd name="T28" fmla="*/ 33 w 241"/>
              <a:gd name="T29" fmla="*/ 104 h 170"/>
              <a:gd name="T30" fmla="*/ 33 w 241"/>
              <a:gd name="T31" fmla="*/ 104 h 170"/>
              <a:gd name="T32" fmla="*/ 33 w 241"/>
              <a:gd name="T33" fmla="*/ 142 h 170"/>
              <a:gd name="T34" fmla="*/ 33 w 241"/>
              <a:gd name="T35" fmla="*/ 104 h 170"/>
              <a:gd name="T36" fmla="*/ 132 w 241"/>
              <a:gd name="T37" fmla="*/ 104 h 170"/>
              <a:gd name="T38" fmla="*/ 33 w 241"/>
              <a:gd name="T39" fmla="*/ 142 h 170"/>
              <a:gd name="T40" fmla="*/ 33 w 241"/>
              <a:gd name="T41" fmla="*/ 142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1" h="170">
                <a:moveTo>
                  <a:pt x="0" y="0"/>
                </a:moveTo>
                <a:lnTo>
                  <a:pt x="241" y="0"/>
                </a:lnTo>
                <a:lnTo>
                  <a:pt x="241" y="170"/>
                </a:lnTo>
                <a:lnTo>
                  <a:pt x="0" y="170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33" y="71"/>
                </a:moveTo>
                <a:lnTo>
                  <a:pt x="33" y="33"/>
                </a:lnTo>
                <a:lnTo>
                  <a:pt x="208" y="33"/>
                </a:lnTo>
                <a:lnTo>
                  <a:pt x="33" y="71"/>
                </a:lnTo>
                <a:lnTo>
                  <a:pt x="33" y="71"/>
                </a:lnTo>
                <a:close/>
                <a:moveTo>
                  <a:pt x="33" y="104"/>
                </a:moveTo>
                <a:lnTo>
                  <a:pt x="33" y="71"/>
                </a:lnTo>
                <a:lnTo>
                  <a:pt x="175" y="71"/>
                </a:lnTo>
                <a:lnTo>
                  <a:pt x="33" y="104"/>
                </a:lnTo>
                <a:lnTo>
                  <a:pt x="33" y="104"/>
                </a:lnTo>
                <a:close/>
                <a:moveTo>
                  <a:pt x="33" y="142"/>
                </a:moveTo>
                <a:lnTo>
                  <a:pt x="33" y="104"/>
                </a:lnTo>
                <a:lnTo>
                  <a:pt x="132" y="104"/>
                </a:lnTo>
                <a:lnTo>
                  <a:pt x="33" y="142"/>
                </a:lnTo>
                <a:lnTo>
                  <a:pt x="33" y="142"/>
                </a:lnTo>
                <a:close/>
              </a:path>
            </a:pathLst>
          </a:cu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22"/>
          <p:cNvSpPr>
            <a:spLocks noEditPoints="1"/>
          </p:cNvSpPr>
          <p:nvPr/>
        </p:nvSpPr>
        <p:spPr bwMode="auto">
          <a:xfrm>
            <a:off x="10704513" y="2144713"/>
            <a:ext cx="684213" cy="392113"/>
          </a:xfrm>
          <a:custGeom>
            <a:avLst/>
            <a:gdLst>
              <a:gd name="T0" fmla="*/ 18 w 91"/>
              <a:gd name="T1" fmla="*/ 34 h 52"/>
              <a:gd name="T2" fmla="*/ 27 w 91"/>
              <a:gd name="T3" fmla="*/ 43 h 52"/>
              <a:gd name="T4" fmla="*/ 18 w 91"/>
              <a:gd name="T5" fmla="*/ 52 h 52"/>
              <a:gd name="T6" fmla="*/ 9 w 91"/>
              <a:gd name="T7" fmla="*/ 43 h 52"/>
              <a:gd name="T8" fmla="*/ 18 w 91"/>
              <a:gd name="T9" fmla="*/ 34 h 52"/>
              <a:gd name="T10" fmla="*/ 2 w 91"/>
              <a:gd name="T11" fmla="*/ 41 h 52"/>
              <a:gd name="T12" fmla="*/ 4 w 91"/>
              <a:gd name="T13" fmla="*/ 41 h 52"/>
              <a:gd name="T14" fmla="*/ 5 w 91"/>
              <a:gd name="T15" fmla="*/ 41 h 52"/>
              <a:gd name="T16" fmla="*/ 18 w 91"/>
              <a:gd name="T17" fmla="*/ 31 h 52"/>
              <a:gd name="T18" fmla="*/ 30 w 91"/>
              <a:gd name="T19" fmla="*/ 41 h 52"/>
              <a:gd name="T20" fmla="*/ 58 w 91"/>
              <a:gd name="T21" fmla="*/ 41 h 52"/>
              <a:gd name="T22" fmla="*/ 70 w 91"/>
              <a:gd name="T23" fmla="*/ 31 h 52"/>
              <a:gd name="T24" fmla="*/ 82 w 91"/>
              <a:gd name="T25" fmla="*/ 41 h 52"/>
              <a:gd name="T26" fmla="*/ 91 w 91"/>
              <a:gd name="T27" fmla="*/ 41 h 52"/>
              <a:gd name="T28" fmla="*/ 91 w 91"/>
              <a:gd name="T29" fmla="*/ 27 h 52"/>
              <a:gd name="T30" fmla="*/ 37 w 91"/>
              <a:gd name="T31" fmla="*/ 27 h 52"/>
              <a:gd name="T32" fmla="*/ 37 w 91"/>
              <a:gd name="T33" fmla="*/ 0 h 52"/>
              <a:gd name="T34" fmla="*/ 12 w 91"/>
              <a:gd name="T35" fmla="*/ 0 h 52"/>
              <a:gd name="T36" fmla="*/ 2 w 91"/>
              <a:gd name="T37" fmla="*/ 18 h 52"/>
              <a:gd name="T38" fmla="*/ 2 w 91"/>
              <a:gd name="T39" fmla="*/ 27 h 52"/>
              <a:gd name="T40" fmla="*/ 2 w 91"/>
              <a:gd name="T41" fmla="*/ 30 h 52"/>
              <a:gd name="T42" fmla="*/ 2 w 91"/>
              <a:gd name="T43" fmla="*/ 35 h 52"/>
              <a:gd name="T44" fmla="*/ 0 w 91"/>
              <a:gd name="T45" fmla="*/ 35 h 52"/>
              <a:gd name="T46" fmla="*/ 0 w 91"/>
              <a:gd name="T47" fmla="*/ 41 h 52"/>
              <a:gd name="T48" fmla="*/ 2 w 91"/>
              <a:gd name="T49" fmla="*/ 41 h 52"/>
              <a:gd name="T50" fmla="*/ 18 w 91"/>
              <a:gd name="T51" fmla="*/ 39 h 52"/>
              <a:gd name="T52" fmla="*/ 22 w 91"/>
              <a:gd name="T53" fmla="*/ 43 h 52"/>
              <a:gd name="T54" fmla="*/ 18 w 91"/>
              <a:gd name="T55" fmla="*/ 48 h 52"/>
              <a:gd name="T56" fmla="*/ 13 w 91"/>
              <a:gd name="T57" fmla="*/ 43 h 52"/>
              <a:gd name="T58" fmla="*/ 18 w 91"/>
              <a:gd name="T59" fmla="*/ 39 h 52"/>
              <a:gd name="T60" fmla="*/ 70 w 91"/>
              <a:gd name="T61" fmla="*/ 34 h 52"/>
              <a:gd name="T62" fmla="*/ 79 w 91"/>
              <a:gd name="T63" fmla="*/ 43 h 52"/>
              <a:gd name="T64" fmla="*/ 70 w 91"/>
              <a:gd name="T65" fmla="*/ 52 h 52"/>
              <a:gd name="T66" fmla="*/ 61 w 91"/>
              <a:gd name="T67" fmla="*/ 43 h 52"/>
              <a:gd name="T68" fmla="*/ 70 w 91"/>
              <a:gd name="T69" fmla="*/ 34 h 52"/>
              <a:gd name="T70" fmla="*/ 70 w 91"/>
              <a:gd name="T71" fmla="*/ 39 h 52"/>
              <a:gd name="T72" fmla="*/ 74 w 91"/>
              <a:gd name="T73" fmla="*/ 43 h 52"/>
              <a:gd name="T74" fmla="*/ 70 w 91"/>
              <a:gd name="T75" fmla="*/ 48 h 52"/>
              <a:gd name="T76" fmla="*/ 66 w 91"/>
              <a:gd name="T77" fmla="*/ 43 h 52"/>
              <a:gd name="T78" fmla="*/ 70 w 91"/>
              <a:gd name="T79" fmla="*/ 39 h 52"/>
              <a:gd name="T80" fmla="*/ 5 w 91"/>
              <a:gd name="T81" fmla="*/ 18 h 52"/>
              <a:gd name="T82" fmla="*/ 12 w 91"/>
              <a:gd name="T83" fmla="*/ 18 h 52"/>
              <a:gd name="T84" fmla="*/ 12 w 91"/>
              <a:gd name="T85" fmla="*/ 5 h 52"/>
              <a:gd name="T86" fmla="*/ 5 w 91"/>
              <a:gd name="T87" fmla="*/ 18 h 52"/>
              <a:gd name="T88" fmla="*/ 15 w 91"/>
              <a:gd name="T89" fmla="*/ 18 h 52"/>
              <a:gd name="T90" fmla="*/ 27 w 91"/>
              <a:gd name="T91" fmla="*/ 18 h 52"/>
              <a:gd name="T92" fmla="*/ 27 w 91"/>
              <a:gd name="T93" fmla="*/ 5 h 52"/>
              <a:gd name="T94" fmla="*/ 15 w 91"/>
              <a:gd name="T95" fmla="*/ 5 h 52"/>
              <a:gd name="T96" fmla="*/ 15 w 91"/>
              <a:gd name="T97" fmla="*/ 1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52">
                <a:moveTo>
                  <a:pt x="18" y="34"/>
                </a:moveTo>
                <a:cubicBezTo>
                  <a:pt x="23" y="34"/>
                  <a:pt x="27" y="38"/>
                  <a:pt x="27" y="43"/>
                </a:cubicBezTo>
                <a:cubicBezTo>
                  <a:pt x="27" y="48"/>
                  <a:pt x="23" y="52"/>
                  <a:pt x="18" y="52"/>
                </a:cubicBezTo>
                <a:cubicBezTo>
                  <a:pt x="13" y="52"/>
                  <a:pt x="9" y="48"/>
                  <a:pt x="9" y="43"/>
                </a:cubicBezTo>
                <a:cubicBezTo>
                  <a:pt x="9" y="38"/>
                  <a:pt x="13" y="34"/>
                  <a:pt x="18" y="34"/>
                </a:cubicBezTo>
                <a:close/>
                <a:moveTo>
                  <a:pt x="2" y="41"/>
                </a:moveTo>
                <a:cubicBezTo>
                  <a:pt x="4" y="41"/>
                  <a:pt x="4" y="41"/>
                  <a:pt x="4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6" y="36"/>
                  <a:pt x="11" y="31"/>
                  <a:pt x="18" y="31"/>
                </a:cubicBezTo>
                <a:cubicBezTo>
                  <a:pt x="24" y="31"/>
                  <a:pt x="29" y="36"/>
                  <a:pt x="30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36"/>
                  <a:pt x="64" y="31"/>
                  <a:pt x="70" y="31"/>
                </a:cubicBezTo>
                <a:cubicBezTo>
                  <a:pt x="76" y="31"/>
                  <a:pt x="81" y="36"/>
                  <a:pt x="82" y="41"/>
                </a:cubicBezTo>
                <a:cubicBezTo>
                  <a:pt x="91" y="41"/>
                  <a:pt x="91" y="41"/>
                  <a:pt x="91" y="41"/>
                </a:cubicBezTo>
                <a:cubicBezTo>
                  <a:pt x="91" y="27"/>
                  <a:pt x="91" y="27"/>
                  <a:pt x="91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0"/>
                  <a:pt x="37" y="0"/>
                  <a:pt x="3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41"/>
                  <a:pt x="0" y="41"/>
                  <a:pt x="0" y="41"/>
                </a:cubicBezTo>
                <a:cubicBezTo>
                  <a:pt x="2" y="41"/>
                  <a:pt x="2" y="41"/>
                  <a:pt x="2" y="41"/>
                </a:cubicBezTo>
                <a:close/>
                <a:moveTo>
                  <a:pt x="18" y="39"/>
                </a:moveTo>
                <a:cubicBezTo>
                  <a:pt x="20" y="39"/>
                  <a:pt x="22" y="41"/>
                  <a:pt x="22" y="43"/>
                </a:cubicBezTo>
                <a:cubicBezTo>
                  <a:pt x="22" y="46"/>
                  <a:pt x="20" y="48"/>
                  <a:pt x="18" y="48"/>
                </a:cubicBezTo>
                <a:cubicBezTo>
                  <a:pt x="15" y="48"/>
                  <a:pt x="13" y="46"/>
                  <a:pt x="13" y="43"/>
                </a:cubicBezTo>
                <a:cubicBezTo>
                  <a:pt x="13" y="41"/>
                  <a:pt x="15" y="39"/>
                  <a:pt x="18" y="39"/>
                </a:cubicBezTo>
                <a:close/>
                <a:moveTo>
                  <a:pt x="70" y="34"/>
                </a:moveTo>
                <a:cubicBezTo>
                  <a:pt x="75" y="34"/>
                  <a:pt x="79" y="38"/>
                  <a:pt x="79" y="43"/>
                </a:cubicBezTo>
                <a:cubicBezTo>
                  <a:pt x="79" y="48"/>
                  <a:pt x="75" y="52"/>
                  <a:pt x="70" y="52"/>
                </a:cubicBezTo>
                <a:cubicBezTo>
                  <a:pt x="65" y="52"/>
                  <a:pt x="61" y="48"/>
                  <a:pt x="61" y="43"/>
                </a:cubicBezTo>
                <a:cubicBezTo>
                  <a:pt x="61" y="38"/>
                  <a:pt x="65" y="34"/>
                  <a:pt x="70" y="34"/>
                </a:cubicBezTo>
                <a:close/>
                <a:moveTo>
                  <a:pt x="70" y="39"/>
                </a:moveTo>
                <a:cubicBezTo>
                  <a:pt x="72" y="39"/>
                  <a:pt x="74" y="41"/>
                  <a:pt x="74" y="43"/>
                </a:cubicBezTo>
                <a:cubicBezTo>
                  <a:pt x="74" y="46"/>
                  <a:pt x="72" y="48"/>
                  <a:pt x="70" y="48"/>
                </a:cubicBezTo>
                <a:cubicBezTo>
                  <a:pt x="67" y="48"/>
                  <a:pt x="66" y="46"/>
                  <a:pt x="66" y="43"/>
                </a:cubicBezTo>
                <a:cubicBezTo>
                  <a:pt x="66" y="41"/>
                  <a:pt x="67" y="39"/>
                  <a:pt x="70" y="39"/>
                </a:cubicBezTo>
                <a:close/>
                <a:moveTo>
                  <a:pt x="5" y="18"/>
                </a:moveTo>
                <a:cubicBezTo>
                  <a:pt x="12" y="18"/>
                  <a:pt x="12" y="18"/>
                  <a:pt x="12" y="18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8"/>
                  <a:pt x="5" y="18"/>
                  <a:pt x="5" y="18"/>
                </a:cubicBezTo>
                <a:close/>
                <a:moveTo>
                  <a:pt x="15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5"/>
                  <a:pt x="27" y="5"/>
                  <a:pt x="27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18"/>
                  <a:pt x="15" y="18"/>
                  <a:pt x="15" y="18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23"/>
          <p:cNvSpPr>
            <a:spLocks/>
          </p:cNvSpPr>
          <p:nvPr/>
        </p:nvSpPr>
        <p:spPr bwMode="auto">
          <a:xfrm>
            <a:off x="8812213" y="2009775"/>
            <a:ext cx="563563" cy="557213"/>
          </a:xfrm>
          <a:custGeom>
            <a:avLst/>
            <a:gdLst>
              <a:gd name="T0" fmla="*/ 345 w 355"/>
              <a:gd name="T1" fmla="*/ 48 h 351"/>
              <a:gd name="T2" fmla="*/ 345 w 355"/>
              <a:gd name="T3" fmla="*/ 48 h 351"/>
              <a:gd name="T4" fmla="*/ 355 w 355"/>
              <a:gd name="T5" fmla="*/ 76 h 351"/>
              <a:gd name="T6" fmla="*/ 312 w 355"/>
              <a:gd name="T7" fmla="*/ 123 h 351"/>
              <a:gd name="T8" fmla="*/ 279 w 355"/>
              <a:gd name="T9" fmla="*/ 114 h 351"/>
              <a:gd name="T10" fmla="*/ 279 w 355"/>
              <a:gd name="T11" fmla="*/ 114 h 351"/>
              <a:gd name="T12" fmla="*/ 114 w 355"/>
              <a:gd name="T13" fmla="*/ 275 h 351"/>
              <a:gd name="T14" fmla="*/ 114 w 355"/>
              <a:gd name="T15" fmla="*/ 280 h 351"/>
              <a:gd name="T16" fmla="*/ 123 w 355"/>
              <a:gd name="T17" fmla="*/ 313 h 351"/>
              <a:gd name="T18" fmla="*/ 76 w 355"/>
              <a:gd name="T19" fmla="*/ 351 h 351"/>
              <a:gd name="T20" fmla="*/ 47 w 355"/>
              <a:gd name="T21" fmla="*/ 346 h 351"/>
              <a:gd name="T22" fmla="*/ 47 w 355"/>
              <a:gd name="T23" fmla="*/ 346 h 351"/>
              <a:gd name="T24" fmla="*/ 47 w 355"/>
              <a:gd name="T25" fmla="*/ 341 h 351"/>
              <a:gd name="T26" fmla="*/ 80 w 355"/>
              <a:gd name="T27" fmla="*/ 313 h 351"/>
              <a:gd name="T28" fmla="*/ 66 w 355"/>
              <a:gd name="T29" fmla="*/ 289 h 351"/>
              <a:gd name="T30" fmla="*/ 43 w 355"/>
              <a:gd name="T31" fmla="*/ 275 h 351"/>
              <a:gd name="T32" fmla="*/ 14 w 355"/>
              <a:gd name="T33" fmla="*/ 308 h 351"/>
              <a:gd name="T34" fmla="*/ 9 w 355"/>
              <a:gd name="T35" fmla="*/ 308 h 351"/>
              <a:gd name="T36" fmla="*/ 9 w 355"/>
              <a:gd name="T37" fmla="*/ 308 h 351"/>
              <a:gd name="T38" fmla="*/ 0 w 355"/>
              <a:gd name="T39" fmla="*/ 275 h 351"/>
              <a:gd name="T40" fmla="*/ 43 w 355"/>
              <a:gd name="T41" fmla="*/ 232 h 351"/>
              <a:gd name="T42" fmla="*/ 76 w 355"/>
              <a:gd name="T43" fmla="*/ 242 h 351"/>
              <a:gd name="T44" fmla="*/ 80 w 355"/>
              <a:gd name="T45" fmla="*/ 242 h 351"/>
              <a:gd name="T46" fmla="*/ 241 w 355"/>
              <a:gd name="T47" fmla="*/ 81 h 351"/>
              <a:gd name="T48" fmla="*/ 241 w 355"/>
              <a:gd name="T49" fmla="*/ 76 h 351"/>
              <a:gd name="T50" fmla="*/ 232 w 355"/>
              <a:gd name="T51" fmla="*/ 43 h 351"/>
              <a:gd name="T52" fmla="*/ 279 w 355"/>
              <a:gd name="T53" fmla="*/ 0 h 351"/>
              <a:gd name="T54" fmla="*/ 308 w 355"/>
              <a:gd name="T55" fmla="*/ 10 h 351"/>
              <a:gd name="T56" fmla="*/ 308 w 355"/>
              <a:gd name="T57" fmla="*/ 10 h 351"/>
              <a:gd name="T58" fmla="*/ 308 w 355"/>
              <a:gd name="T59" fmla="*/ 10 h 351"/>
              <a:gd name="T60" fmla="*/ 274 w 355"/>
              <a:gd name="T61" fmla="*/ 43 h 351"/>
              <a:gd name="T62" fmla="*/ 289 w 355"/>
              <a:gd name="T63" fmla="*/ 67 h 351"/>
              <a:gd name="T64" fmla="*/ 312 w 355"/>
              <a:gd name="T65" fmla="*/ 81 h 351"/>
              <a:gd name="T66" fmla="*/ 345 w 355"/>
              <a:gd name="T67" fmla="*/ 48 h 351"/>
              <a:gd name="T68" fmla="*/ 345 w 355"/>
              <a:gd name="T69" fmla="*/ 48 h 351"/>
              <a:gd name="T70" fmla="*/ 345 w 355"/>
              <a:gd name="T71" fmla="*/ 48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55" h="351">
                <a:moveTo>
                  <a:pt x="345" y="48"/>
                </a:moveTo>
                <a:lnTo>
                  <a:pt x="345" y="48"/>
                </a:lnTo>
                <a:lnTo>
                  <a:pt x="355" y="76"/>
                </a:lnTo>
                <a:lnTo>
                  <a:pt x="312" y="123"/>
                </a:lnTo>
                <a:lnTo>
                  <a:pt x="279" y="114"/>
                </a:lnTo>
                <a:lnTo>
                  <a:pt x="279" y="114"/>
                </a:lnTo>
                <a:lnTo>
                  <a:pt x="114" y="275"/>
                </a:lnTo>
                <a:lnTo>
                  <a:pt x="114" y="280"/>
                </a:lnTo>
                <a:lnTo>
                  <a:pt x="123" y="313"/>
                </a:lnTo>
                <a:lnTo>
                  <a:pt x="76" y="351"/>
                </a:lnTo>
                <a:lnTo>
                  <a:pt x="47" y="346"/>
                </a:lnTo>
                <a:lnTo>
                  <a:pt x="47" y="346"/>
                </a:lnTo>
                <a:lnTo>
                  <a:pt x="47" y="341"/>
                </a:lnTo>
                <a:lnTo>
                  <a:pt x="80" y="313"/>
                </a:lnTo>
                <a:lnTo>
                  <a:pt x="66" y="289"/>
                </a:lnTo>
                <a:lnTo>
                  <a:pt x="43" y="275"/>
                </a:lnTo>
                <a:lnTo>
                  <a:pt x="14" y="308"/>
                </a:lnTo>
                <a:lnTo>
                  <a:pt x="9" y="308"/>
                </a:lnTo>
                <a:lnTo>
                  <a:pt x="9" y="308"/>
                </a:lnTo>
                <a:lnTo>
                  <a:pt x="0" y="275"/>
                </a:lnTo>
                <a:lnTo>
                  <a:pt x="43" y="232"/>
                </a:lnTo>
                <a:lnTo>
                  <a:pt x="76" y="242"/>
                </a:lnTo>
                <a:lnTo>
                  <a:pt x="80" y="242"/>
                </a:lnTo>
                <a:lnTo>
                  <a:pt x="241" y="81"/>
                </a:lnTo>
                <a:lnTo>
                  <a:pt x="241" y="76"/>
                </a:lnTo>
                <a:lnTo>
                  <a:pt x="232" y="43"/>
                </a:lnTo>
                <a:lnTo>
                  <a:pt x="279" y="0"/>
                </a:lnTo>
                <a:lnTo>
                  <a:pt x="308" y="10"/>
                </a:lnTo>
                <a:lnTo>
                  <a:pt x="308" y="10"/>
                </a:lnTo>
                <a:lnTo>
                  <a:pt x="308" y="10"/>
                </a:lnTo>
                <a:lnTo>
                  <a:pt x="274" y="43"/>
                </a:lnTo>
                <a:lnTo>
                  <a:pt x="289" y="67"/>
                </a:lnTo>
                <a:lnTo>
                  <a:pt x="312" y="81"/>
                </a:lnTo>
                <a:lnTo>
                  <a:pt x="345" y="48"/>
                </a:lnTo>
                <a:lnTo>
                  <a:pt x="345" y="48"/>
                </a:lnTo>
                <a:lnTo>
                  <a:pt x="345" y="48"/>
                </a:lnTo>
                <a:close/>
              </a:path>
            </a:pathLst>
          </a:custGeom>
          <a:solidFill>
            <a:srgbClr val="369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24"/>
          <p:cNvSpPr>
            <a:spLocks/>
          </p:cNvSpPr>
          <p:nvPr/>
        </p:nvSpPr>
        <p:spPr bwMode="auto">
          <a:xfrm>
            <a:off x="8842375" y="2017713"/>
            <a:ext cx="569913" cy="571500"/>
          </a:xfrm>
          <a:custGeom>
            <a:avLst/>
            <a:gdLst>
              <a:gd name="T0" fmla="*/ 21 w 76"/>
              <a:gd name="T1" fmla="*/ 18 h 76"/>
              <a:gd name="T2" fmla="*/ 46 w 76"/>
              <a:gd name="T3" fmla="*/ 43 h 76"/>
              <a:gd name="T4" fmla="*/ 52 w 76"/>
              <a:gd name="T5" fmla="*/ 37 h 76"/>
              <a:gd name="T6" fmla="*/ 55 w 76"/>
              <a:gd name="T7" fmla="*/ 40 h 76"/>
              <a:gd name="T8" fmla="*/ 53 w 76"/>
              <a:gd name="T9" fmla="*/ 42 h 76"/>
              <a:gd name="T10" fmla="*/ 74 w 76"/>
              <a:gd name="T11" fmla="*/ 63 h 76"/>
              <a:gd name="T12" fmla="*/ 73 w 76"/>
              <a:gd name="T13" fmla="*/ 73 h 76"/>
              <a:gd name="T14" fmla="*/ 73 w 76"/>
              <a:gd name="T15" fmla="*/ 73 h 76"/>
              <a:gd name="T16" fmla="*/ 63 w 76"/>
              <a:gd name="T17" fmla="*/ 74 h 76"/>
              <a:gd name="T18" fmla="*/ 42 w 76"/>
              <a:gd name="T19" fmla="*/ 53 h 76"/>
              <a:gd name="T20" fmla="*/ 40 w 76"/>
              <a:gd name="T21" fmla="*/ 55 h 76"/>
              <a:gd name="T22" fmla="*/ 37 w 76"/>
              <a:gd name="T23" fmla="*/ 52 h 76"/>
              <a:gd name="T24" fmla="*/ 43 w 76"/>
              <a:gd name="T25" fmla="*/ 46 h 76"/>
              <a:gd name="T26" fmla="*/ 18 w 76"/>
              <a:gd name="T27" fmla="*/ 21 h 76"/>
              <a:gd name="T28" fmla="*/ 11 w 76"/>
              <a:gd name="T29" fmla="*/ 20 h 76"/>
              <a:gd name="T30" fmla="*/ 0 w 76"/>
              <a:gd name="T31" fmla="*/ 9 h 76"/>
              <a:gd name="T32" fmla="*/ 9 w 76"/>
              <a:gd name="T33" fmla="*/ 0 h 76"/>
              <a:gd name="T34" fmla="*/ 21 w 76"/>
              <a:gd name="T35" fmla="*/ 11 h 76"/>
              <a:gd name="T36" fmla="*/ 21 w 76"/>
              <a:gd name="T37" fmla="*/ 1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" h="76">
                <a:moveTo>
                  <a:pt x="21" y="18"/>
                </a:moveTo>
                <a:cubicBezTo>
                  <a:pt x="46" y="43"/>
                  <a:pt x="46" y="43"/>
                  <a:pt x="46" y="43"/>
                </a:cubicBezTo>
                <a:cubicBezTo>
                  <a:pt x="52" y="37"/>
                  <a:pt x="52" y="37"/>
                  <a:pt x="52" y="37"/>
                </a:cubicBezTo>
                <a:cubicBezTo>
                  <a:pt x="55" y="40"/>
                  <a:pt x="55" y="40"/>
                  <a:pt x="55" y="40"/>
                </a:cubicBezTo>
                <a:cubicBezTo>
                  <a:pt x="53" y="42"/>
                  <a:pt x="53" y="42"/>
                  <a:pt x="53" y="42"/>
                </a:cubicBezTo>
                <a:cubicBezTo>
                  <a:pt x="74" y="63"/>
                  <a:pt x="74" y="63"/>
                  <a:pt x="74" y="63"/>
                </a:cubicBezTo>
                <a:cubicBezTo>
                  <a:pt x="76" y="65"/>
                  <a:pt x="76" y="70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0" y="76"/>
                  <a:pt x="65" y="76"/>
                  <a:pt x="63" y="74"/>
                </a:cubicBezTo>
                <a:cubicBezTo>
                  <a:pt x="56" y="67"/>
                  <a:pt x="49" y="60"/>
                  <a:pt x="42" y="53"/>
                </a:cubicBezTo>
                <a:cubicBezTo>
                  <a:pt x="40" y="55"/>
                  <a:pt x="40" y="55"/>
                  <a:pt x="40" y="55"/>
                </a:cubicBezTo>
                <a:cubicBezTo>
                  <a:pt x="37" y="52"/>
                  <a:pt x="37" y="52"/>
                  <a:pt x="37" y="52"/>
                </a:cubicBezTo>
                <a:cubicBezTo>
                  <a:pt x="43" y="46"/>
                  <a:pt x="43" y="46"/>
                  <a:pt x="43" y="46"/>
                </a:cubicBezTo>
                <a:cubicBezTo>
                  <a:pt x="18" y="21"/>
                  <a:pt x="18" y="21"/>
                  <a:pt x="18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0" y="9"/>
                  <a:pt x="0" y="9"/>
                  <a:pt x="0" y="9"/>
                </a:cubicBezTo>
                <a:cubicBezTo>
                  <a:pt x="9" y="0"/>
                  <a:pt x="9" y="0"/>
                  <a:pt x="9" y="0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8"/>
                  <a:pt x="21" y="18"/>
                  <a:pt x="21" y="18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25"/>
          <p:cNvSpPr>
            <a:spLocks/>
          </p:cNvSpPr>
          <p:nvPr/>
        </p:nvSpPr>
        <p:spPr bwMode="auto">
          <a:xfrm>
            <a:off x="5080000" y="1971675"/>
            <a:ext cx="330200" cy="180975"/>
          </a:xfrm>
          <a:custGeom>
            <a:avLst/>
            <a:gdLst>
              <a:gd name="T0" fmla="*/ 170 w 208"/>
              <a:gd name="T1" fmla="*/ 0 h 114"/>
              <a:gd name="T2" fmla="*/ 208 w 208"/>
              <a:gd name="T3" fmla="*/ 114 h 114"/>
              <a:gd name="T4" fmla="*/ 18 w 208"/>
              <a:gd name="T5" fmla="*/ 114 h 114"/>
              <a:gd name="T6" fmla="*/ 0 w 208"/>
              <a:gd name="T7" fmla="*/ 62 h 114"/>
              <a:gd name="T8" fmla="*/ 170 w 208"/>
              <a:gd name="T9" fmla="*/ 0 h 114"/>
              <a:gd name="T10" fmla="*/ 170 w 208"/>
              <a:gd name="T1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114">
                <a:moveTo>
                  <a:pt x="170" y="0"/>
                </a:moveTo>
                <a:lnTo>
                  <a:pt x="208" y="114"/>
                </a:lnTo>
                <a:lnTo>
                  <a:pt x="18" y="114"/>
                </a:lnTo>
                <a:lnTo>
                  <a:pt x="0" y="62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6"/>
          <p:cNvSpPr>
            <a:spLocks noEditPoints="1"/>
          </p:cNvSpPr>
          <p:nvPr/>
        </p:nvSpPr>
        <p:spPr bwMode="auto">
          <a:xfrm>
            <a:off x="4846638" y="2070100"/>
            <a:ext cx="668338" cy="565150"/>
          </a:xfrm>
          <a:custGeom>
            <a:avLst/>
            <a:gdLst>
              <a:gd name="T0" fmla="*/ 30 w 89"/>
              <a:gd name="T1" fmla="*/ 36 h 75"/>
              <a:gd name="T2" fmla="*/ 17 w 89"/>
              <a:gd name="T3" fmla="*/ 0 h 75"/>
              <a:gd name="T4" fmla="*/ 17 w 89"/>
              <a:gd name="T5" fmla="*/ 1 h 75"/>
              <a:gd name="T6" fmla="*/ 18 w 89"/>
              <a:gd name="T7" fmla="*/ 1 h 75"/>
              <a:gd name="T8" fmla="*/ 18 w 89"/>
              <a:gd name="T9" fmla="*/ 2 h 75"/>
              <a:gd name="T10" fmla="*/ 18 w 89"/>
              <a:gd name="T11" fmla="*/ 2 h 75"/>
              <a:gd name="T12" fmla="*/ 18 w 89"/>
              <a:gd name="T13" fmla="*/ 2 h 75"/>
              <a:gd name="T14" fmla="*/ 18 w 89"/>
              <a:gd name="T15" fmla="*/ 2 h 75"/>
              <a:gd name="T16" fmla="*/ 18 w 89"/>
              <a:gd name="T17" fmla="*/ 3 h 75"/>
              <a:gd name="T18" fmla="*/ 18 w 89"/>
              <a:gd name="T19" fmla="*/ 3 h 75"/>
              <a:gd name="T20" fmla="*/ 18 w 89"/>
              <a:gd name="T21" fmla="*/ 3 h 75"/>
              <a:gd name="T22" fmla="*/ 19 w 89"/>
              <a:gd name="T23" fmla="*/ 4 h 75"/>
              <a:gd name="T24" fmla="*/ 39 w 89"/>
              <a:gd name="T25" fmla="*/ 13 h 75"/>
              <a:gd name="T26" fmla="*/ 84 w 89"/>
              <a:gd name="T27" fmla="*/ 13 h 75"/>
              <a:gd name="T28" fmla="*/ 74 w 89"/>
              <a:gd name="T29" fmla="*/ 45 h 75"/>
              <a:gd name="T30" fmla="*/ 48 w 89"/>
              <a:gd name="T31" fmla="*/ 45 h 75"/>
              <a:gd name="T32" fmla="*/ 74 w 89"/>
              <a:gd name="T33" fmla="*/ 54 h 75"/>
              <a:gd name="T34" fmla="*/ 33 w 89"/>
              <a:gd name="T35" fmla="*/ 58 h 75"/>
              <a:gd name="T36" fmla="*/ 14 w 89"/>
              <a:gd name="T37" fmla="*/ 5 h 75"/>
              <a:gd name="T38" fmla="*/ 71 w 89"/>
              <a:gd name="T39" fmla="*/ 67 h 75"/>
              <a:gd name="T40" fmla="*/ 67 w 89"/>
              <a:gd name="T41" fmla="*/ 59 h 75"/>
              <a:gd name="T42" fmla="*/ 67 w 89"/>
              <a:gd name="T43" fmla="*/ 59 h 75"/>
              <a:gd name="T44" fmla="*/ 25 w 89"/>
              <a:gd name="T45" fmla="*/ 22 h 75"/>
              <a:gd name="T46" fmla="*/ 25 w 89"/>
              <a:gd name="T47" fmla="*/ 22 h 75"/>
              <a:gd name="T48" fmla="*/ 23 w 89"/>
              <a:gd name="T49" fmla="*/ 17 h 75"/>
              <a:gd name="T50" fmla="*/ 24 w 89"/>
              <a:gd name="T51" fmla="*/ 18 h 75"/>
              <a:gd name="T52" fmla="*/ 24 w 89"/>
              <a:gd name="T53" fmla="*/ 18 h 75"/>
              <a:gd name="T54" fmla="*/ 24 w 89"/>
              <a:gd name="T55" fmla="*/ 19 h 75"/>
              <a:gd name="T56" fmla="*/ 24 w 89"/>
              <a:gd name="T57" fmla="*/ 20 h 75"/>
              <a:gd name="T58" fmla="*/ 24 w 89"/>
              <a:gd name="T59" fmla="*/ 20 h 75"/>
              <a:gd name="T60" fmla="*/ 24 w 89"/>
              <a:gd name="T61" fmla="*/ 20 h 75"/>
              <a:gd name="T62" fmla="*/ 27 w 89"/>
              <a:gd name="T63" fmla="*/ 27 h 75"/>
              <a:gd name="T64" fmla="*/ 27 w 89"/>
              <a:gd name="T65" fmla="*/ 27 h 75"/>
              <a:gd name="T66" fmla="*/ 27 w 89"/>
              <a:gd name="T67" fmla="*/ 27 h 75"/>
              <a:gd name="T68" fmla="*/ 27 w 89"/>
              <a:gd name="T69" fmla="*/ 28 h 75"/>
              <a:gd name="T70" fmla="*/ 27 w 89"/>
              <a:gd name="T71" fmla="*/ 28 h 75"/>
              <a:gd name="T72" fmla="*/ 27 w 89"/>
              <a:gd name="T73" fmla="*/ 27 h 75"/>
              <a:gd name="T74" fmla="*/ 18 w 89"/>
              <a:gd name="T75" fmla="*/ 2 h 75"/>
              <a:gd name="T76" fmla="*/ 18 w 89"/>
              <a:gd name="T77" fmla="*/ 2 h 75"/>
              <a:gd name="T78" fmla="*/ 18 w 89"/>
              <a:gd name="T79" fmla="*/ 4 h 75"/>
              <a:gd name="T80" fmla="*/ 35 w 89"/>
              <a:gd name="T81" fmla="*/ 67 h 75"/>
              <a:gd name="T82" fmla="*/ 39 w 89"/>
              <a:gd name="T83" fmla="*/ 75 h 75"/>
              <a:gd name="T84" fmla="*/ 58 w 89"/>
              <a:gd name="T85" fmla="*/ 41 h 75"/>
              <a:gd name="T86" fmla="*/ 63 w 89"/>
              <a:gd name="T87" fmla="*/ 41 h 75"/>
              <a:gd name="T88" fmla="*/ 63 w 89"/>
              <a:gd name="T89" fmla="*/ 41 h 75"/>
              <a:gd name="T90" fmla="*/ 25 w 89"/>
              <a:gd name="T91" fmla="*/ 21 h 75"/>
              <a:gd name="T92" fmla="*/ 25 w 89"/>
              <a:gd name="T93" fmla="*/ 21 h 75"/>
              <a:gd name="T94" fmla="*/ 25 w 89"/>
              <a:gd name="T95" fmla="*/ 22 h 75"/>
              <a:gd name="T96" fmla="*/ 61 w 89"/>
              <a:gd name="T97" fmla="*/ 22 h 75"/>
              <a:gd name="T98" fmla="*/ 46 w 89"/>
              <a:gd name="T99" fmla="*/ 31 h 75"/>
              <a:gd name="T100" fmla="*/ 64 w 89"/>
              <a:gd name="T101" fmla="*/ 31 h 75"/>
              <a:gd name="T102" fmla="*/ 64 w 89"/>
              <a:gd name="T103" fmla="*/ 31 h 75"/>
              <a:gd name="T104" fmla="*/ 81 w 89"/>
              <a:gd name="T105" fmla="*/ 2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9" h="75">
                <a:moveTo>
                  <a:pt x="32" y="41"/>
                </a:moveTo>
                <a:cubicBezTo>
                  <a:pt x="43" y="41"/>
                  <a:pt x="43" y="41"/>
                  <a:pt x="43" y="41"/>
                </a:cubicBezTo>
                <a:cubicBezTo>
                  <a:pt x="43" y="39"/>
                  <a:pt x="43" y="37"/>
                  <a:pt x="42" y="36"/>
                </a:cubicBezTo>
                <a:cubicBezTo>
                  <a:pt x="38" y="36"/>
                  <a:pt x="34" y="36"/>
                  <a:pt x="30" y="36"/>
                </a:cubicBezTo>
                <a:cubicBezTo>
                  <a:pt x="31" y="37"/>
                  <a:pt x="31" y="39"/>
                  <a:pt x="32" y="41"/>
                </a:cubicBezTo>
                <a:close/>
                <a:moveTo>
                  <a:pt x="0" y="0"/>
                </a:moveTo>
                <a:cubicBezTo>
                  <a:pt x="12" y="0"/>
                  <a:pt x="12" y="0"/>
                  <a:pt x="12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5"/>
                  <a:pt x="19" y="5"/>
                </a:cubicBezTo>
                <a:cubicBezTo>
                  <a:pt x="20" y="8"/>
                  <a:pt x="21" y="10"/>
                  <a:pt x="22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62" y="13"/>
                  <a:pt x="62" y="13"/>
                  <a:pt x="62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84" y="13"/>
                  <a:pt x="84" y="13"/>
                  <a:pt x="84" y="13"/>
                </a:cubicBezTo>
                <a:cubicBezTo>
                  <a:pt x="85" y="13"/>
                  <a:pt x="85" y="13"/>
                  <a:pt x="85" y="13"/>
                </a:cubicBezTo>
                <a:cubicBezTo>
                  <a:pt x="89" y="13"/>
                  <a:pt x="89" y="13"/>
                  <a:pt x="89" y="13"/>
                </a:cubicBezTo>
                <a:cubicBezTo>
                  <a:pt x="85" y="24"/>
                  <a:pt x="81" y="34"/>
                  <a:pt x="77" y="45"/>
                </a:cubicBezTo>
                <a:cubicBezTo>
                  <a:pt x="74" y="45"/>
                  <a:pt x="74" y="45"/>
                  <a:pt x="74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58" y="45"/>
                  <a:pt x="58" y="45"/>
                  <a:pt x="58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48"/>
                  <a:pt x="35" y="51"/>
                  <a:pt x="36" y="54"/>
                </a:cubicBezTo>
                <a:cubicBezTo>
                  <a:pt x="74" y="54"/>
                  <a:pt x="74" y="54"/>
                  <a:pt x="74" y="54"/>
                </a:cubicBezTo>
                <a:cubicBezTo>
                  <a:pt x="73" y="58"/>
                  <a:pt x="73" y="58"/>
                  <a:pt x="73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3" y="58"/>
                  <a:pt x="33" y="58"/>
                </a:cubicBezTo>
                <a:cubicBezTo>
                  <a:pt x="32" y="54"/>
                  <a:pt x="30" y="50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4" y="32"/>
                  <a:pt x="19" y="18"/>
                  <a:pt x="14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67" y="63"/>
                </a:moveTo>
                <a:cubicBezTo>
                  <a:pt x="69" y="63"/>
                  <a:pt x="71" y="65"/>
                  <a:pt x="71" y="67"/>
                </a:cubicBezTo>
                <a:cubicBezTo>
                  <a:pt x="71" y="69"/>
                  <a:pt x="69" y="70"/>
                  <a:pt x="67" y="70"/>
                </a:cubicBezTo>
                <a:cubicBezTo>
                  <a:pt x="65" y="70"/>
                  <a:pt x="63" y="69"/>
                  <a:pt x="63" y="67"/>
                </a:cubicBezTo>
                <a:cubicBezTo>
                  <a:pt x="63" y="65"/>
                  <a:pt x="65" y="63"/>
                  <a:pt x="67" y="63"/>
                </a:cubicBezTo>
                <a:close/>
                <a:moveTo>
                  <a:pt x="67" y="59"/>
                </a:moveTo>
                <a:cubicBezTo>
                  <a:pt x="71" y="59"/>
                  <a:pt x="75" y="62"/>
                  <a:pt x="75" y="67"/>
                </a:cubicBezTo>
                <a:cubicBezTo>
                  <a:pt x="75" y="71"/>
                  <a:pt x="71" y="75"/>
                  <a:pt x="67" y="75"/>
                </a:cubicBezTo>
                <a:cubicBezTo>
                  <a:pt x="63" y="75"/>
                  <a:pt x="59" y="71"/>
                  <a:pt x="59" y="67"/>
                </a:cubicBezTo>
                <a:cubicBezTo>
                  <a:pt x="59" y="62"/>
                  <a:pt x="63" y="59"/>
                  <a:pt x="67" y="59"/>
                </a:cubicBezTo>
                <a:close/>
                <a:moveTo>
                  <a:pt x="25" y="21"/>
                </a:moveTo>
                <a:cubicBezTo>
                  <a:pt x="25" y="21"/>
                  <a:pt x="25" y="21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lose/>
                <a:moveTo>
                  <a:pt x="25" y="22"/>
                </a:moveTo>
                <a:cubicBezTo>
                  <a:pt x="25" y="22"/>
                  <a:pt x="25" y="22"/>
                  <a:pt x="25" y="22"/>
                </a:cubicBezTo>
                <a:cubicBezTo>
                  <a:pt x="30" y="22"/>
                  <a:pt x="35" y="22"/>
                  <a:pt x="40" y="22"/>
                </a:cubicBezTo>
                <a:cubicBezTo>
                  <a:pt x="40" y="21"/>
                  <a:pt x="40" y="19"/>
                  <a:pt x="40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8"/>
                  <a:pt x="23" y="18"/>
                </a:cubicBezTo>
                <a:cubicBezTo>
                  <a:pt x="23" y="18"/>
                  <a:pt x="23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7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8" y="29"/>
                  <a:pt x="28" y="30"/>
                  <a:pt x="28" y="31"/>
                </a:cubicBezTo>
                <a:cubicBezTo>
                  <a:pt x="33" y="31"/>
                  <a:pt x="37" y="31"/>
                  <a:pt x="42" y="31"/>
                </a:cubicBezTo>
                <a:cubicBezTo>
                  <a:pt x="41" y="30"/>
                  <a:pt x="41" y="28"/>
                  <a:pt x="41" y="27"/>
                </a:cubicBezTo>
                <a:cubicBezTo>
                  <a:pt x="36" y="27"/>
                  <a:pt x="31" y="27"/>
                  <a:pt x="27" y="27"/>
                </a:cubicBezTo>
                <a:close/>
                <a:moveTo>
                  <a:pt x="17" y="0"/>
                </a:moveTo>
                <a:cubicBezTo>
                  <a:pt x="17" y="0"/>
                  <a:pt x="17" y="1"/>
                  <a:pt x="17" y="1"/>
                </a:cubicBezTo>
                <a:cubicBezTo>
                  <a:pt x="17" y="0"/>
                  <a:pt x="17" y="0"/>
                  <a:pt x="17" y="0"/>
                </a:cubicBezTo>
                <a:close/>
                <a:moveTo>
                  <a:pt x="18" y="2"/>
                </a:move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lose/>
                <a:moveTo>
                  <a:pt x="18" y="2"/>
                </a:move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lose/>
                <a:moveTo>
                  <a:pt x="18" y="4"/>
                </a:moveTo>
                <a:cubicBezTo>
                  <a:pt x="18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lose/>
                <a:moveTo>
                  <a:pt x="39" y="63"/>
                </a:moveTo>
                <a:cubicBezTo>
                  <a:pt x="41" y="63"/>
                  <a:pt x="42" y="65"/>
                  <a:pt x="42" y="67"/>
                </a:cubicBezTo>
                <a:cubicBezTo>
                  <a:pt x="42" y="69"/>
                  <a:pt x="41" y="70"/>
                  <a:pt x="39" y="70"/>
                </a:cubicBezTo>
                <a:cubicBezTo>
                  <a:pt x="37" y="70"/>
                  <a:pt x="35" y="69"/>
                  <a:pt x="35" y="67"/>
                </a:cubicBezTo>
                <a:cubicBezTo>
                  <a:pt x="35" y="65"/>
                  <a:pt x="37" y="63"/>
                  <a:pt x="39" y="63"/>
                </a:cubicBezTo>
                <a:close/>
                <a:moveTo>
                  <a:pt x="39" y="59"/>
                </a:moveTo>
                <a:cubicBezTo>
                  <a:pt x="43" y="59"/>
                  <a:pt x="46" y="62"/>
                  <a:pt x="46" y="67"/>
                </a:cubicBezTo>
                <a:cubicBezTo>
                  <a:pt x="46" y="71"/>
                  <a:pt x="43" y="75"/>
                  <a:pt x="39" y="75"/>
                </a:cubicBezTo>
                <a:cubicBezTo>
                  <a:pt x="34" y="75"/>
                  <a:pt x="31" y="71"/>
                  <a:pt x="31" y="67"/>
                </a:cubicBezTo>
                <a:cubicBezTo>
                  <a:pt x="31" y="62"/>
                  <a:pt x="34" y="59"/>
                  <a:pt x="39" y="59"/>
                </a:cubicBezTo>
                <a:close/>
                <a:moveTo>
                  <a:pt x="47" y="41"/>
                </a:moveTo>
                <a:cubicBezTo>
                  <a:pt x="58" y="41"/>
                  <a:pt x="58" y="41"/>
                  <a:pt x="58" y="41"/>
                </a:cubicBezTo>
                <a:cubicBezTo>
                  <a:pt x="58" y="39"/>
                  <a:pt x="59" y="37"/>
                  <a:pt x="59" y="36"/>
                </a:cubicBezTo>
                <a:cubicBezTo>
                  <a:pt x="55" y="36"/>
                  <a:pt x="51" y="36"/>
                  <a:pt x="47" y="36"/>
                </a:cubicBezTo>
                <a:cubicBezTo>
                  <a:pt x="47" y="37"/>
                  <a:pt x="47" y="39"/>
                  <a:pt x="47" y="41"/>
                </a:cubicBezTo>
                <a:close/>
                <a:moveTo>
                  <a:pt x="63" y="41"/>
                </a:moveTo>
                <a:cubicBezTo>
                  <a:pt x="74" y="41"/>
                  <a:pt x="74" y="41"/>
                  <a:pt x="74" y="41"/>
                </a:cubicBezTo>
                <a:cubicBezTo>
                  <a:pt x="75" y="39"/>
                  <a:pt x="75" y="37"/>
                  <a:pt x="76" y="36"/>
                </a:cubicBezTo>
                <a:cubicBezTo>
                  <a:pt x="72" y="36"/>
                  <a:pt x="68" y="36"/>
                  <a:pt x="63" y="36"/>
                </a:cubicBezTo>
                <a:cubicBezTo>
                  <a:pt x="63" y="37"/>
                  <a:pt x="63" y="39"/>
                  <a:pt x="63" y="41"/>
                </a:cubicBezTo>
                <a:close/>
                <a:moveTo>
                  <a:pt x="27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lose/>
                <a:moveTo>
                  <a:pt x="25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lose/>
                <a:moveTo>
                  <a:pt x="25" y="22"/>
                </a:move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44" y="17"/>
                </a:moveTo>
                <a:cubicBezTo>
                  <a:pt x="44" y="19"/>
                  <a:pt x="45" y="21"/>
                  <a:pt x="45" y="22"/>
                </a:cubicBezTo>
                <a:cubicBezTo>
                  <a:pt x="50" y="22"/>
                  <a:pt x="55" y="22"/>
                  <a:pt x="61" y="22"/>
                </a:cubicBezTo>
                <a:cubicBezTo>
                  <a:pt x="61" y="21"/>
                  <a:pt x="61" y="19"/>
                  <a:pt x="61" y="17"/>
                </a:cubicBezTo>
                <a:cubicBezTo>
                  <a:pt x="44" y="17"/>
                  <a:pt x="44" y="17"/>
                  <a:pt x="44" y="17"/>
                </a:cubicBezTo>
                <a:close/>
                <a:moveTo>
                  <a:pt x="46" y="27"/>
                </a:moveTo>
                <a:cubicBezTo>
                  <a:pt x="46" y="28"/>
                  <a:pt x="46" y="30"/>
                  <a:pt x="46" y="31"/>
                </a:cubicBezTo>
                <a:cubicBezTo>
                  <a:pt x="51" y="31"/>
                  <a:pt x="55" y="31"/>
                  <a:pt x="59" y="31"/>
                </a:cubicBezTo>
                <a:cubicBezTo>
                  <a:pt x="60" y="30"/>
                  <a:pt x="60" y="28"/>
                  <a:pt x="60" y="27"/>
                </a:cubicBezTo>
                <a:cubicBezTo>
                  <a:pt x="55" y="27"/>
                  <a:pt x="50" y="27"/>
                  <a:pt x="46" y="27"/>
                </a:cubicBezTo>
                <a:close/>
                <a:moveTo>
                  <a:pt x="64" y="31"/>
                </a:moveTo>
                <a:cubicBezTo>
                  <a:pt x="64" y="30"/>
                  <a:pt x="64" y="28"/>
                  <a:pt x="65" y="27"/>
                </a:cubicBezTo>
                <a:cubicBezTo>
                  <a:pt x="70" y="27"/>
                  <a:pt x="74" y="27"/>
                  <a:pt x="79" y="27"/>
                </a:cubicBezTo>
                <a:cubicBezTo>
                  <a:pt x="78" y="28"/>
                  <a:pt x="78" y="30"/>
                  <a:pt x="77" y="31"/>
                </a:cubicBezTo>
                <a:cubicBezTo>
                  <a:pt x="73" y="31"/>
                  <a:pt x="69" y="31"/>
                  <a:pt x="64" y="31"/>
                </a:cubicBezTo>
                <a:close/>
                <a:moveTo>
                  <a:pt x="65" y="22"/>
                </a:moveTo>
                <a:cubicBezTo>
                  <a:pt x="65" y="21"/>
                  <a:pt x="66" y="19"/>
                  <a:pt x="66" y="17"/>
                </a:cubicBezTo>
                <a:cubicBezTo>
                  <a:pt x="82" y="17"/>
                  <a:pt x="82" y="17"/>
                  <a:pt x="82" y="17"/>
                </a:cubicBezTo>
                <a:cubicBezTo>
                  <a:pt x="82" y="19"/>
                  <a:pt x="81" y="21"/>
                  <a:pt x="81" y="22"/>
                </a:cubicBezTo>
                <a:cubicBezTo>
                  <a:pt x="76" y="22"/>
                  <a:pt x="71" y="22"/>
                  <a:pt x="65" y="22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27"/>
          <p:cNvSpPr>
            <a:spLocks/>
          </p:cNvSpPr>
          <p:nvPr/>
        </p:nvSpPr>
        <p:spPr bwMode="auto">
          <a:xfrm>
            <a:off x="6897688" y="2303463"/>
            <a:ext cx="561975" cy="255588"/>
          </a:xfrm>
          <a:custGeom>
            <a:avLst/>
            <a:gdLst>
              <a:gd name="T0" fmla="*/ 0 w 75"/>
              <a:gd name="T1" fmla="*/ 16 h 34"/>
              <a:gd name="T2" fmla="*/ 7 w 75"/>
              <a:gd name="T3" fmla="*/ 5 h 34"/>
              <a:gd name="T4" fmla="*/ 25 w 75"/>
              <a:gd name="T5" fmla="*/ 0 h 34"/>
              <a:gd name="T6" fmla="*/ 37 w 75"/>
              <a:gd name="T7" fmla="*/ 21 h 34"/>
              <a:gd name="T8" fmla="*/ 50 w 75"/>
              <a:gd name="T9" fmla="*/ 0 h 34"/>
              <a:gd name="T10" fmla="*/ 67 w 75"/>
              <a:gd name="T11" fmla="*/ 5 h 34"/>
              <a:gd name="T12" fmla="*/ 75 w 75"/>
              <a:gd name="T13" fmla="*/ 16 h 34"/>
              <a:gd name="T14" fmla="*/ 75 w 75"/>
              <a:gd name="T15" fmla="*/ 34 h 34"/>
              <a:gd name="T16" fmla="*/ 37 w 75"/>
              <a:gd name="T17" fmla="*/ 34 h 34"/>
              <a:gd name="T18" fmla="*/ 0 w 75"/>
              <a:gd name="T19" fmla="*/ 34 h 34"/>
              <a:gd name="T20" fmla="*/ 0 w 75"/>
              <a:gd name="T21" fmla="*/ 1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34">
                <a:moveTo>
                  <a:pt x="0" y="16"/>
                </a:moveTo>
                <a:cubicBezTo>
                  <a:pt x="0" y="11"/>
                  <a:pt x="2" y="7"/>
                  <a:pt x="7" y="5"/>
                </a:cubicBezTo>
                <a:cubicBezTo>
                  <a:pt x="25" y="0"/>
                  <a:pt x="25" y="0"/>
                  <a:pt x="25" y="0"/>
                </a:cubicBezTo>
                <a:cubicBezTo>
                  <a:pt x="37" y="21"/>
                  <a:pt x="37" y="21"/>
                  <a:pt x="37" y="21"/>
                </a:cubicBezTo>
                <a:cubicBezTo>
                  <a:pt x="50" y="0"/>
                  <a:pt x="50" y="0"/>
                  <a:pt x="50" y="0"/>
                </a:cubicBezTo>
                <a:cubicBezTo>
                  <a:pt x="67" y="5"/>
                  <a:pt x="67" y="5"/>
                  <a:pt x="67" y="5"/>
                </a:cubicBezTo>
                <a:cubicBezTo>
                  <a:pt x="72" y="7"/>
                  <a:pt x="75" y="11"/>
                  <a:pt x="75" y="16"/>
                </a:cubicBezTo>
                <a:cubicBezTo>
                  <a:pt x="75" y="34"/>
                  <a:pt x="75" y="34"/>
                  <a:pt x="75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6"/>
                  <a:pt x="0" y="16"/>
                  <a:pt x="0" y="16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28"/>
          <p:cNvSpPr>
            <a:spLocks/>
          </p:cNvSpPr>
          <p:nvPr/>
        </p:nvSpPr>
        <p:spPr bwMode="auto">
          <a:xfrm>
            <a:off x="7046913" y="1995488"/>
            <a:ext cx="263525" cy="307975"/>
          </a:xfrm>
          <a:custGeom>
            <a:avLst/>
            <a:gdLst>
              <a:gd name="T0" fmla="*/ 17 w 35"/>
              <a:gd name="T1" fmla="*/ 41 h 41"/>
              <a:gd name="T2" fmla="*/ 5 w 35"/>
              <a:gd name="T3" fmla="*/ 32 h 41"/>
              <a:gd name="T4" fmla="*/ 1 w 35"/>
              <a:gd name="T5" fmla="*/ 12 h 41"/>
              <a:gd name="T6" fmla="*/ 17 w 35"/>
              <a:gd name="T7" fmla="*/ 0 h 41"/>
              <a:gd name="T8" fmla="*/ 33 w 35"/>
              <a:gd name="T9" fmla="*/ 12 h 41"/>
              <a:gd name="T10" fmla="*/ 29 w 35"/>
              <a:gd name="T11" fmla="*/ 32 h 41"/>
              <a:gd name="T12" fmla="*/ 17 w 35"/>
              <a:gd name="T1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1">
                <a:moveTo>
                  <a:pt x="17" y="41"/>
                </a:moveTo>
                <a:cubicBezTo>
                  <a:pt x="12" y="41"/>
                  <a:pt x="8" y="37"/>
                  <a:pt x="5" y="32"/>
                </a:cubicBezTo>
                <a:cubicBezTo>
                  <a:pt x="1" y="26"/>
                  <a:pt x="0" y="18"/>
                  <a:pt x="1" y="12"/>
                </a:cubicBezTo>
                <a:cubicBezTo>
                  <a:pt x="3" y="5"/>
                  <a:pt x="8" y="0"/>
                  <a:pt x="17" y="0"/>
                </a:cubicBezTo>
                <a:cubicBezTo>
                  <a:pt x="26" y="0"/>
                  <a:pt x="31" y="5"/>
                  <a:pt x="33" y="12"/>
                </a:cubicBezTo>
                <a:cubicBezTo>
                  <a:pt x="35" y="18"/>
                  <a:pt x="33" y="26"/>
                  <a:pt x="29" y="32"/>
                </a:cubicBezTo>
                <a:cubicBezTo>
                  <a:pt x="26" y="37"/>
                  <a:pt x="22" y="41"/>
                  <a:pt x="17" y="41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29"/>
          <p:cNvSpPr>
            <a:spLocks/>
          </p:cNvSpPr>
          <p:nvPr/>
        </p:nvSpPr>
        <p:spPr bwMode="auto">
          <a:xfrm>
            <a:off x="7264400" y="2438400"/>
            <a:ext cx="112713" cy="76200"/>
          </a:xfrm>
          <a:custGeom>
            <a:avLst/>
            <a:gdLst>
              <a:gd name="T0" fmla="*/ 2 w 15"/>
              <a:gd name="T1" fmla="*/ 0 h 10"/>
              <a:gd name="T2" fmla="*/ 14 w 15"/>
              <a:gd name="T3" fmla="*/ 0 h 10"/>
              <a:gd name="T4" fmla="*/ 15 w 15"/>
              <a:gd name="T5" fmla="*/ 2 h 10"/>
              <a:gd name="T6" fmla="*/ 15 w 15"/>
              <a:gd name="T7" fmla="*/ 8 h 10"/>
              <a:gd name="T8" fmla="*/ 14 w 15"/>
              <a:gd name="T9" fmla="*/ 10 h 10"/>
              <a:gd name="T10" fmla="*/ 2 w 15"/>
              <a:gd name="T11" fmla="*/ 10 h 10"/>
              <a:gd name="T12" fmla="*/ 0 w 15"/>
              <a:gd name="T13" fmla="*/ 8 h 10"/>
              <a:gd name="T14" fmla="*/ 0 w 15"/>
              <a:gd name="T15" fmla="*/ 2 h 10"/>
              <a:gd name="T16" fmla="*/ 2 w 15"/>
              <a:gd name="T1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0">
                <a:moveTo>
                  <a:pt x="2" y="0"/>
                </a:move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9"/>
                  <a:pt x="15" y="10"/>
                  <a:pt x="14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4434621" y="30948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我是标题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368264" y="30948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我是标题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235551" y="30948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我是标题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301907" y="30948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我是标题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557826" y="3890593"/>
            <a:ext cx="1333046" cy="206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此处填写具体条目内容，</a:t>
            </a:r>
            <a:r>
              <a:rPr lang="zh-CN" altLang="en-US" dirty="0">
                <a:solidFill>
                  <a:schemeClr val="bg1"/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bg1"/>
                </a:solidFill>
              </a:rPr>
              <a:t>内容，此处</a:t>
            </a:r>
            <a:r>
              <a:rPr lang="zh-CN" altLang="en-US" dirty="0">
                <a:solidFill>
                  <a:schemeClr val="bg1"/>
                </a:solidFill>
              </a:rPr>
              <a:t>填写具体条目</a:t>
            </a:r>
            <a:r>
              <a:rPr lang="zh-CN" altLang="en-US" dirty="0" smtClean="0">
                <a:solidFill>
                  <a:schemeClr val="bg1"/>
                </a:solidFill>
              </a:rPr>
              <a:t>内容。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498386" y="3890593"/>
            <a:ext cx="1333046" cy="206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此处填写具体条目内容，</a:t>
            </a:r>
            <a:r>
              <a:rPr lang="zh-CN" altLang="en-US" dirty="0">
                <a:solidFill>
                  <a:schemeClr val="bg1"/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bg1"/>
                </a:solidFill>
              </a:rPr>
              <a:t>内容，此处</a:t>
            </a:r>
            <a:r>
              <a:rPr lang="zh-CN" altLang="en-US" dirty="0">
                <a:solidFill>
                  <a:schemeClr val="bg1"/>
                </a:solidFill>
              </a:rPr>
              <a:t>填写具体条目</a:t>
            </a:r>
            <a:r>
              <a:rPr lang="zh-CN" altLang="en-US" dirty="0" smtClean="0">
                <a:solidFill>
                  <a:schemeClr val="bg1"/>
                </a:solidFill>
              </a:rPr>
              <a:t>内容。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438946" y="3890593"/>
            <a:ext cx="1333046" cy="206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此处填写具体条目内容，</a:t>
            </a:r>
            <a:r>
              <a:rPr lang="zh-CN" altLang="en-US" dirty="0">
                <a:solidFill>
                  <a:schemeClr val="bg1"/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bg1"/>
                </a:solidFill>
              </a:rPr>
              <a:t>内容，此处</a:t>
            </a:r>
            <a:r>
              <a:rPr lang="zh-CN" altLang="en-US" dirty="0">
                <a:solidFill>
                  <a:schemeClr val="bg1"/>
                </a:solidFill>
              </a:rPr>
              <a:t>填写具体条目</a:t>
            </a:r>
            <a:r>
              <a:rPr lang="zh-CN" altLang="en-US" dirty="0" smtClean="0">
                <a:solidFill>
                  <a:schemeClr val="bg1"/>
                </a:solidFill>
              </a:rPr>
              <a:t>内容。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379506" y="3890593"/>
            <a:ext cx="1333046" cy="206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此处填写具体条目内容，</a:t>
            </a:r>
            <a:r>
              <a:rPr lang="zh-CN" altLang="en-US" dirty="0">
                <a:solidFill>
                  <a:schemeClr val="bg1"/>
                </a:solidFill>
              </a:rPr>
              <a:t>此处填写具体条目</a:t>
            </a:r>
            <a:r>
              <a:rPr lang="zh-CN" altLang="en-US" dirty="0" smtClean="0">
                <a:solidFill>
                  <a:schemeClr val="bg1"/>
                </a:solidFill>
              </a:rPr>
              <a:t>内容，此处</a:t>
            </a:r>
            <a:r>
              <a:rPr lang="zh-CN" altLang="en-US" dirty="0">
                <a:solidFill>
                  <a:schemeClr val="bg1"/>
                </a:solidFill>
              </a:rPr>
              <a:t>填写具体条目</a:t>
            </a:r>
            <a:r>
              <a:rPr lang="zh-CN" altLang="en-US" dirty="0" smtClean="0">
                <a:solidFill>
                  <a:schemeClr val="bg1"/>
                </a:solidFill>
              </a:rPr>
              <a:t>内容。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16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可根据排版变换其大小；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矩形加长可以自己画。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7797800" y="982663"/>
            <a:ext cx="220663" cy="474663"/>
          </a:xfrm>
          <a:custGeom>
            <a:avLst/>
            <a:gdLst>
              <a:gd name="T0" fmla="*/ 78 w 139"/>
              <a:gd name="T1" fmla="*/ 299 h 299"/>
              <a:gd name="T2" fmla="*/ 139 w 139"/>
              <a:gd name="T3" fmla="*/ 299 h 299"/>
              <a:gd name="T4" fmla="*/ 139 w 139"/>
              <a:gd name="T5" fmla="*/ 0 h 299"/>
              <a:gd name="T6" fmla="*/ 89 w 139"/>
              <a:gd name="T7" fmla="*/ 0 h 299"/>
              <a:gd name="T8" fmla="*/ 0 w 139"/>
              <a:gd name="T9" fmla="*/ 66 h 299"/>
              <a:gd name="T10" fmla="*/ 28 w 139"/>
              <a:gd name="T11" fmla="*/ 111 h 299"/>
              <a:gd name="T12" fmla="*/ 78 w 139"/>
              <a:gd name="T13" fmla="*/ 66 h 299"/>
              <a:gd name="T14" fmla="*/ 78 w 139"/>
              <a:gd name="T15" fmla="*/ 299 h 299"/>
              <a:gd name="T16" fmla="*/ 78 w 139"/>
              <a:gd name="T1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299">
                <a:moveTo>
                  <a:pt x="78" y="299"/>
                </a:moveTo>
                <a:lnTo>
                  <a:pt x="139" y="299"/>
                </a:lnTo>
                <a:lnTo>
                  <a:pt x="139" y="0"/>
                </a:lnTo>
                <a:lnTo>
                  <a:pt x="89" y="0"/>
                </a:lnTo>
                <a:lnTo>
                  <a:pt x="0" y="66"/>
                </a:lnTo>
                <a:lnTo>
                  <a:pt x="28" y="111"/>
                </a:lnTo>
                <a:lnTo>
                  <a:pt x="78" y="66"/>
                </a:lnTo>
                <a:lnTo>
                  <a:pt x="78" y="299"/>
                </a:lnTo>
                <a:lnTo>
                  <a:pt x="78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916738" y="2160588"/>
            <a:ext cx="4686300" cy="1177925"/>
          </a:xfrm>
          <a:custGeom>
            <a:avLst/>
            <a:gdLst>
              <a:gd name="T0" fmla="*/ 512 w 532"/>
              <a:gd name="T1" fmla="*/ 0 h 134"/>
              <a:gd name="T2" fmla="*/ 20 w 532"/>
              <a:gd name="T3" fmla="*/ 0 h 134"/>
              <a:gd name="T4" fmla="*/ 0 w 532"/>
              <a:gd name="T5" fmla="*/ 20 h 134"/>
              <a:gd name="T6" fmla="*/ 0 w 532"/>
              <a:gd name="T7" fmla="*/ 114 h 134"/>
              <a:gd name="T8" fmla="*/ 20 w 532"/>
              <a:gd name="T9" fmla="*/ 134 h 134"/>
              <a:gd name="T10" fmla="*/ 512 w 532"/>
              <a:gd name="T11" fmla="*/ 134 h 134"/>
              <a:gd name="T12" fmla="*/ 532 w 532"/>
              <a:gd name="T13" fmla="*/ 114 h 134"/>
              <a:gd name="T14" fmla="*/ 532 w 532"/>
              <a:gd name="T15" fmla="*/ 20 h 134"/>
              <a:gd name="T16" fmla="*/ 512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4"/>
                  <a:pt x="20" y="134"/>
                </a:cubicBezTo>
                <a:cubicBezTo>
                  <a:pt x="512" y="134"/>
                  <a:pt x="512" y="134"/>
                  <a:pt x="512" y="134"/>
                </a:cubicBezTo>
                <a:cubicBezTo>
                  <a:pt x="523" y="134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6961188" y="2205038"/>
            <a:ext cx="4597400" cy="1090613"/>
          </a:xfrm>
          <a:custGeom>
            <a:avLst/>
            <a:gdLst>
              <a:gd name="T0" fmla="*/ 507 w 522"/>
              <a:gd name="T1" fmla="*/ 0 h 124"/>
              <a:gd name="T2" fmla="*/ 14 w 522"/>
              <a:gd name="T3" fmla="*/ 0 h 124"/>
              <a:gd name="T4" fmla="*/ 13 w 522"/>
              <a:gd name="T5" fmla="*/ 0 h 124"/>
              <a:gd name="T6" fmla="*/ 1 w 522"/>
              <a:gd name="T7" fmla="*/ 10 h 124"/>
              <a:gd name="T8" fmla="*/ 0 w 522"/>
              <a:gd name="T9" fmla="*/ 15 h 124"/>
              <a:gd name="T10" fmla="*/ 0 w 522"/>
              <a:gd name="T11" fmla="*/ 110 h 124"/>
              <a:gd name="T12" fmla="*/ 0 w 522"/>
              <a:gd name="T13" fmla="*/ 111 h 124"/>
              <a:gd name="T14" fmla="*/ 10 w 522"/>
              <a:gd name="T15" fmla="*/ 123 h 124"/>
              <a:gd name="T16" fmla="*/ 15 w 522"/>
              <a:gd name="T17" fmla="*/ 124 h 124"/>
              <a:gd name="T18" fmla="*/ 508 w 522"/>
              <a:gd name="T19" fmla="*/ 124 h 124"/>
              <a:gd name="T20" fmla="*/ 509 w 522"/>
              <a:gd name="T21" fmla="*/ 124 h 124"/>
              <a:gd name="T22" fmla="*/ 521 w 522"/>
              <a:gd name="T23" fmla="*/ 114 h 124"/>
              <a:gd name="T24" fmla="*/ 522 w 522"/>
              <a:gd name="T25" fmla="*/ 109 h 124"/>
              <a:gd name="T26" fmla="*/ 522 w 522"/>
              <a:gd name="T27" fmla="*/ 14 h 124"/>
              <a:gd name="T28" fmla="*/ 522 w 522"/>
              <a:gd name="T29" fmla="*/ 13 h 124"/>
              <a:gd name="T30" fmla="*/ 512 w 522"/>
              <a:gd name="T31" fmla="*/ 1 h 124"/>
              <a:gd name="T32" fmla="*/ 507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5"/>
                  <a:pt x="1" y="10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7"/>
                  <a:pt x="5" y="121"/>
                  <a:pt x="10" y="123"/>
                </a:cubicBezTo>
                <a:cubicBezTo>
                  <a:pt x="11" y="124"/>
                  <a:pt x="13" y="124"/>
                  <a:pt x="15" y="124"/>
                </a:cubicBezTo>
                <a:cubicBezTo>
                  <a:pt x="508" y="124"/>
                  <a:pt x="508" y="124"/>
                  <a:pt x="508" y="124"/>
                </a:cubicBezTo>
                <a:cubicBezTo>
                  <a:pt x="509" y="124"/>
                  <a:pt x="509" y="124"/>
                  <a:pt x="509" y="124"/>
                </a:cubicBezTo>
                <a:cubicBezTo>
                  <a:pt x="515" y="123"/>
                  <a:pt x="519" y="119"/>
                  <a:pt x="521" y="114"/>
                </a:cubicBezTo>
                <a:cubicBezTo>
                  <a:pt x="522" y="112"/>
                  <a:pt x="522" y="111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3"/>
                  <a:pt x="522" y="13"/>
                  <a:pt x="522" y="13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1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15"/>
          <p:cNvSpPr>
            <a:spLocks/>
          </p:cNvSpPr>
          <p:nvPr/>
        </p:nvSpPr>
        <p:spPr bwMode="auto">
          <a:xfrm>
            <a:off x="9664700" y="1870075"/>
            <a:ext cx="1762125" cy="1758950"/>
          </a:xfrm>
          <a:custGeom>
            <a:avLst/>
            <a:gdLst>
              <a:gd name="T0" fmla="*/ 83 w 200"/>
              <a:gd name="T1" fmla="*/ 8 h 200"/>
              <a:gd name="T2" fmla="*/ 7 w 200"/>
              <a:gd name="T3" fmla="*/ 84 h 200"/>
              <a:gd name="T4" fmla="*/ 5 w 200"/>
              <a:gd name="T5" fmla="*/ 86 h 200"/>
              <a:gd name="T6" fmla="*/ 1 w 200"/>
              <a:gd name="T7" fmla="*/ 94 h 200"/>
              <a:gd name="T8" fmla="*/ 1 w 200"/>
              <a:gd name="T9" fmla="*/ 97 h 200"/>
              <a:gd name="T10" fmla="*/ 2 w 200"/>
              <a:gd name="T11" fmla="*/ 108 h 200"/>
              <a:gd name="T12" fmla="*/ 3 w 200"/>
              <a:gd name="T13" fmla="*/ 110 h 200"/>
              <a:gd name="T14" fmla="*/ 8 w 200"/>
              <a:gd name="T15" fmla="*/ 117 h 200"/>
              <a:gd name="T16" fmla="*/ 84 w 200"/>
              <a:gd name="T17" fmla="*/ 193 h 200"/>
              <a:gd name="T18" fmla="*/ 86 w 200"/>
              <a:gd name="T19" fmla="*/ 195 h 200"/>
              <a:gd name="T20" fmla="*/ 94 w 200"/>
              <a:gd name="T21" fmla="*/ 199 h 200"/>
              <a:gd name="T22" fmla="*/ 97 w 200"/>
              <a:gd name="T23" fmla="*/ 199 h 200"/>
              <a:gd name="T24" fmla="*/ 108 w 200"/>
              <a:gd name="T25" fmla="*/ 198 h 200"/>
              <a:gd name="T26" fmla="*/ 110 w 200"/>
              <a:gd name="T27" fmla="*/ 197 h 200"/>
              <a:gd name="T28" fmla="*/ 117 w 200"/>
              <a:gd name="T29" fmla="*/ 192 h 200"/>
              <a:gd name="T30" fmla="*/ 193 w 200"/>
              <a:gd name="T31" fmla="*/ 117 h 200"/>
              <a:gd name="T32" fmla="*/ 195 w 200"/>
              <a:gd name="T33" fmla="*/ 115 h 200"/>
              <a:gd name="T34" fmla="*/ 199 w 200"/>
              <a:gd name="T35" fmla="*/ 106 h 200"/>
              <a:gd name="T36" fmla="*/ 199 w 200"/>
              <a:gd name="T37" fmla="*/ 104 h 200"/>
              <a:gd name="T38" fmla="*/ 198 w 200"/>
              <a:gd name="T39" fmla="*/ 92 h 200"/>
              <a:gd name="T40" fmla="*/ 197 w 200"/>
              <a:gd name="T41" fmla="*/ 90 h 200"/>
              <a:gd name="T42" fmla="*/ 192 w 200"/>
              <a:gd name="T43" fmla="*/ 83 h 200"/>
              <a:gd name="T44" fmla="*/ 117 w 200"/>
              <a:gd name="T45" fmla="*/ 7 h 200"/>
              <a:gd name="T46" fmla="*/ 115 w 200"/>
              <a:gd name="T47" fmla="*/ 5 h 200"/>
              <a:gd name="T48" fmla="*/ 106 w 200"/>
              <a:gd name="T49" fmla="*/ 1 h 200"/>
              <a:gd name="T50" fmla="*/ 104 w 200"/>
              <a:gd name="T51" fmla="*/ 1 h 200"/>
              <a:gd name="T52" fmla="*/ 92 w 200"/>
              <a:gd name="T53" fmla="*/ 2 h 200"/>
              <a:gd name="T54" fmla="*/ 90 w 200"/>
              <a:gd name="T55" fmla="*/ 3 h 200"/>
              <a:gd name="T56" fmla="*/ 83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83" y="8"/>
                </a:moveTo>
                <a:cubicBezTo>
                  <a:pt x="7" y="84"/>
                  <a:pt x="7" y="84"/>
                  <a:pt x="7" y="84"/>
                </a:cubicBezTo>
                <a:cubicBezTo>
                  <a:pt x="5" y="86"/>
                  <a:pt x="5" y="86"/>
                  <a:pt x="5" y="86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101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5"/>
                  <a:pt x="86" y="195"/>
                  <a:pt x="86" y="195"/>
                </a:cubicBezTo>
                <a:cubicBezTo>
                  <a:pt x="88" y="197"/>
                  <a:pt x="91" y="198"/>
                  <a:pt x="9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200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7" y="112"/>
                  <a:pt x="198" y="109"/>
                  <a:pt x="199" y="106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96" y="87"/>
                  <a:pt x="195" y="85"/>
                  <a:pt x="192" y="83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0" y="0"/>
                  <a:pt x="96" y="1"/>
                  <a:pt x="92" y="2"/>
                </a:cubicBezTo>
                <a:cubicBezTo>
                  <a:pt x="90" y="3"/>
                  <a:pt x="90" y="3"/>
                  <a:pt x="90" y="3"/>
                </a:cubicBezTo>
                <a:cubicBezTo>
                  <a:pt x="87" y="4"/>
                  <a:pt x="85" y="6"/>
                  <a:pt x="8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>
            <a:off x="9699625" y="1906588"/>
            <a:ext cx="1700213" cy="1697038"/>
          </a:xfrm>
          <a:custGeom>
            <a:avLst/>
            <a:gdLst>
              <a:gd name="T0" fmla="*/ 82 w 193"/>
              <a:gd name="T1" fmla="*/ 7 h 193"/>
              <a:gd name="T2" fmla="*/ 7 w 193"/>
              <a:gd name="T3" fmla="*/ 82 h 193"/>
              <a:gd name="T4" fmla="*/ 7 w 193"/>
              <a:gd name="T5" fmla="*/ 110 h 193"/>
              <a:gd name="T6" fmla="*/ 82 w 193"/>
              <a:gd name="T7" fmla="*/ 185 h 193"/>
              <a:gd name="T8" fmla="*/ 110 w 193"/>
              <a:gd name="T9" fmla="*/ 185 h 193"/>
              <a:gd name="T10" fmla="*/ 185 w 193"/>
              <a:gd name="T11" fmla="*/ 110 h 193"/>
              <a:gd name="T12" fmla="*/ 185 w 193"/>
              <a:gd name="T13" fmla="*/ 82 h 193"/>
              <a:gd name="T14" fmla="*/ 110 w 193"/>
              <a:gd name="T15" fmla="*/ 7 h 193"/>
              <a:gd name="T16" fmla="*/ 82 w 193"/>
              <a:gd name="T17" fmla="*/ 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7"/>
                </a:moveTo>
                <a:cubicBezTo>
                  <a:pt x="7" y="82"/>
                  <a:pt x="7" y="82"/>
                  <a:pt x="7" y="82"/>
                </a:cubicBezTo>
                <a:cubicBezTo>
                  <a:pt x="0" y="90"/>
                  <a:pt x="0" y="102"/>
                  <a:pt x="7" y="110"/>
                </a:cubicBezTo>
                <a:cubicBezTo>
                  <a:pt x="82" y="185"/>
                  <a:pt x="82" y="185"/>
                  <a:pt x="82" y="185"/>
                </a:cubicBezTo>
                <a:cubicBezTo>
                  <a:pt x="90" y="193"/>
                  <a:pt x="102" y="193"/>
                  <a:pt x="110" y="185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3" y="102"/>
                  <a:pt x="193" y="90"/>
                  <a:pt x="185" y="82"/>
                </a:cubicBezTo>
                <a:cubicBezTo>
                  <a:pt x="110" y="7"/>
                  <a:pt x="110" y="7"/>
                  <a:pt x="110" y="7"/>
                </a:cubicBezTo>
                <a:cubicBezTo>
                  <a:pt x="102" y="0"/>
                  <a:pt x="90" y="0"/>
                  <a:pt x="82" y="7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9893300" y="2098675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8"/>
          <p:cNvSpPr>
            <a:spLocks/>
          </p:cNvSpPr>
          <p:nvPr/>
        </p:nvSpPr>
        <p:spPr bwMode="auto">
          <a:xfrm>
            <a:off x="9955213" y="2160588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9"/>
          <p:cNvSpPr>
            <a:spLocks/>
          </p:cNvSpPr>
          <p:nvPr/>
        </p:nvSpPr>
        <p:spPr bwMode="auto">
          <a:xfrm>
            <a:off x="9515475" y="2336800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10404475" y="2495550"/>
            <a:ext cx="317500" cy="474663"/>
          </a:xfrm>
          <a:custGeom>
            <a:avLst/>
            <a:gdLst>
              <a:gd name="T0" fmla="*/ 0 w 36"/>
              <a:gd name="T1" fmla="*/ 54 h 54"/>
              <a:gd name="T2" fmla="*/ 36 w 36"/>
              <a:gd name="T3" fmla="*/ 54 h 54"/>
              <a:gd name="T4" fmla="*/ 36 w 36"/>
              <a:gd name="T5" fmla="*/ 46 h 54"/>
              <a:gd name="T6" fmla="*/ 14 w 36"/>
              <a:gd name="T7" fmla="*/ 46 h 54"/>
              <a:gd name="T8" fmla="*/ 26 w 36"/>
              <a:gd name="T9" fmla="*/ 33 h 54"/>
              <a:gd name="T10" fmla="*/ 35 w 36"/>
              <a:gd name="T11" fmla="*/ 15 h 54"/>
              <a:gd name="T12" fmla="*/ 30 w 36"/>
              <a:gd name="T13" fmla="*/ 3 h 54"/>
              <a:gd name="T14" fmla="*/ 18 w 36"/>
              <a:gd name="T15" fmla="*/ 0 h 54"/>
              <a:gd name="T16" fmla="*/ 1 w 36"/>
              <a:gd name="T17" fmla="*/ 4 h 54"/>
              <a:gd name="T18" fmla="*/ 2 w 36"/>
              <a:gd name="T19" fmla="*/ 13 h 54"/>
              <a:gd name="T20" fmla="*/ 15 w 36"/>
              <a:gd name="T21" fmla="*/ 9 h 54"/>
              <a:gd name="T22" fmla="*/ 23 w 36"/>
              <a:gd name="T23" fmla="*/ 16 h 54"/>
              <a:gd name="T24" fmla="*/ 14 w 36"/>
              <a:gd name="T25" fmla="*/ 32 h 54"/>
              <a:gd name="T26" fmla="*/ 0 w 36"/>
              <a:gd name="T27" fmla="*/ 45 h 54"/>
              <a:gd name="T28" fmla="*/ 0 w 36"/>
              <a:gd name="T2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54">
                <a:moveTo>
                  <a:pt x="0" y="54"/>
                </a:moveTo>
                <a:cubicBezTo>
                  <a:pt x="36" y="54"/>
                  <a:pt x="36" y="54"/>
                  <a:pt x="36" y="54"/>
                </a:cubicBezTo>
                <a:cubicBezTo>
                  <a:pt x="36" y="46"/>
                  <a:pt x="36" y="46"/>
                  <a:pt x="36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9" y="41"/>
                  <a:pt x="22" y="38"/>
                  <a:pt x="26" y="33"/>
                </a:cubicBezTo>
                <a:cubicBezTo>
                  <a:pt x="33" y="25"/>
                  <a:pt x="35" y="21"/>
                  <a:pt x="35" y="15"/>
                </a:cubicBezTo>
                <a:cubicBezTo>
                  <a:pt x="35" y="10"/>
                  <a:pt x="33" y="6"/>
                  <a:pt x="30" y="3"/>
                </a:cubicBezTo>
                <a:cubicBezTo>
                  <a:pt x="27" y="1"/>
                  <a:pt x="23" y="0"/>
                  <a:pt x="18" y="0"/>
                </a:cubicBezTo>
                <a:cubicBezTo>
                  <a:pt x="12" y="0"/>
                  <a:pt x="8" y="1"/>
                  <a:pt x="1" y="4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0"/>
                  <a:pt x="11" y="9"/>
                  <a:pt x="15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1" y="25"/>
                  <a:pt x="14" y="32"/>
                </a:cubicBezTo>
                <a:cubicBezTo>
                  <a:pt x="11" y="36"/>
                  <a:pt x="5" y="41"/>
                  <a:pt x="0" y="45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1"/>
          <p:cNvSpPr>
            <a:spLocks/>
          </p:cNvSpPr>
          <p:nvPr/>
        </p:nvSpPr>
        <p:spPr bwMode="auto">
          <a:xfrm>
            <a:off x="6916738" y="3698875"/>
            <a:ext cx="4686300" cy="1179513"/>
          </a:xfrm>
          <a:custGeom>
            <a:avLst/>
            <a:gdLst>
              <a:gd name="T0" fmla="*/ 20 w 532"/>
              <a:gd name="T1" fmla="*/ 0 h 134"/>
              <a:gd name="T2" fmla="*/ 512 w 532"/>
              <a:gd name="T3" fmla="*/ 0 h 134"/>
              <a:gd name="T4" fmla="*/ 532 w 532"/>
              <a:gd name="T5" fmla="*/ 20 h 134"/>
              <a:gd name="T6" fmla="*/ 532 w 532"/>
              <a:gd name="T7" fmla="*/ 114 h 134"/>
              <a:gd name="T8" fmla="*/ 512 w 532"/>
              <a:gd name="T9" fmla="*/ 134 h 134"/>
              <a:gd name="T10" fmla="*/ 20 w 532"/>
              <a:gd name="T11" fmla="*/ 134 h 134"/>
              <a:gd name="T12" fmla="*/ 0 w 532"/>
              <a:gd name="T13" fmla="*/ 114 h 134"/>
              <a:gd name="T14" fmla="*/ 0 w 532"/>
              <a:gd name="T15" fmla="*/ 20 h 134"/>
              <a:gd name="T16" fmla="*/ 20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20"/>
                </a:cubicBezTo>
                <a:cubicBezTo>
                  <a:pt x="532" y="114"/>
                  <a:pt x="532" y="114"/>
                  <a:pt x="532" y="114"/>
                </a:cubicBezTo>
                <a:cubicBezTo>
                  <a:pt x="532" y="125"/>
                  <a:pt x="523" y="134"/>
                  <a:pt x="512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9" y="134"/>
                  <a:pt x="0" y="125"/>
                  <a:pt x="0" y="11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2"/>
          <p:cNvSpPr>
            <a:spLocks/>
          </p:cNvSpPr>
          <p:nvPr/>
        </p:nvSpPr>
        <p:spPr bwMode="auto">
          <a:xfrm>
            <a:off x="6961188" y="3743325"/>
            <a:ext cx="4597400" cy="1090613"/>
          </a:xfrm>
          <a:custGeom>
            <a:avLst/>
            <a:gdLst>
              <a:gd name="T0" fmla="*/ 15 w 522"/>
              <a:gd name="T1" fmla="*/ 0 h 124"/>
              <a:gd name="T2" fmla="*/ 508 w 522"/>
              <a:gd name="T3" fmla="*/ 0 h 124"/>
              <a:gd name="T4" fmla="*/ 509 w 522"/>
              <a:gd name="T5" fmla="*/ 0 h 124"/>
              <a:gd name="T6" fmla="*/ 521 w 522"/>
              <a:gd name="T7" fmla="*/ 10 h 124"/>
              <a:gd name="T8" fmla="*/ 522 w 522"/>
              <a:gd name="T9" fmla="*/ 15 h 124"/>
              <a:gd name="T10" fmla="*/ 522 w 522"/>
              <a:gd name="T11" fmla="*/ 110 h 124"/>
              <a:gd name="T12" fmla="*/ 522 w 522"/>
              <a:gd name="T13" fmla="*/ 111 h 124"/>
              <a:gd name="T14" fmla="*/ 512 w 522"/>
              <a:gd name="T15" fmla="*/ 123 h 124"/>
              <a:gd name="T16" fmla="*/ 507 w 522"/>
              <a:gd name="T17" fmla="*/ 124 h 124"/>
              <a:gd name="T18" fmla="*/ 14 w 522"/>
              <a:gd name="T19" fmla="*/ 124 h 124"/>
              <a:gd name="T20" fmla="*/ 13 w 522"/>
              <a:gd name="T21" fmla="*/ 124 h 124"/>
              <a:gd name="T22" fmla="*/ 1 w 522"/>
              <a:gd name="T23" fmla="*/ 114 h 124"/>
              <a:gd name="T24" fmla="*/ 0 w 522"/>
              <a:gd name="T25" fmla="*/ 109 h 124"/>
              <a:gd name="T26" fmla="*/ 0 w 522"/>
              <a:gd name="T27" fmla="*/ 14 h 124"/>
              <a:gd name="T28" fmla="*/ 0 w 522"/>
              <a:gd name="T29" fmla="*/ 13 h 124"/>
              <a:gd name="T30" fmla="*/ 10 w 522"/>
              <a:gd name="T31" fmla="*/ 1 h 124"/>
              <a:gd name="T32" fmla="*/ 15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5"/>
                  <a:pt x="521" y="10"/>
                </a:cubicBezTo>
                <a:cubicBezTo>
                  <a:pt x="522" y="12"/>
                  <a:pt x="522" y="13"/>
                  <a:pt x="522" y="15"/>
                </a:cubicBezTo>
                <a:cubicBezTo>
                  <a:pt x="522" y="110"/>
                  <a:pt x="522" y="110"/>
                  <a:pt x="522" y="110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7"/>
                  <a:pt x="517" y="121"/>
                  <a:pt x="512" y="123"/>
                </a:cubicBezTo>
                <a:cubicBezTo>
                  <a:pt x="511" y="123"/>
                  <a:pt x="509" y="124"/>
                  <a:pt x="507" y="124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7" y="123"/>
                  <a:pt x="3" y="119"/>
                  <a:pt x="1" y="114"/>
                </a:cubicBezTo>
                <a:cubicBezTo>
                  <a:pt x="0" y="112"/>
                  <a:pt x="0" y="111"/>
                  <a:pt x="0" y="10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7"/>
                  <a:pt x="5" y="3"/>
                  <a:pt x="10" y="1"/>
                </a:cubicBezTo>
                <a:cubicBezTo>
                  <a:pt x="11" y="1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23"/>
          <p:cNvSpPr>
            <a:spLocks/>
          </p:cNvSpPr>
          <p:nvPr/>
        </p:nvSpPr>
        <p:spPr bwMode="auto">
          <a:xfrm>
            <a:off x="7092950" y="3409950"/>
            <a:ext cx="1762125" cy="1757363"/>
          </a:xfrm>
          <a:custGeom>
            <a:avLst/>
            <a:gdLst>
              <a:gd name="T0" fmla="*/ 117 w 200"/>
              <a:gd name="T1" fmla="*/ 8 h 200"/>
              <a:gd name="T2" fmla="*/ 193 w 200"/>
              <a:gd name="T3" fmla="*/ 84 h 200"/>
              <a:gd name="T4" fmla="*/ 195 w 200"/>
              <a:gd name="T5" fmla="*/ 86 h 200"/>
              <a:gd name="T6" fmla="*/ 199 w 200"/>
              <a:gd name="T7" fmla="*/ 94 h 200"/>
              <a:gd name="T8" fmla="*/ 199 w 200"/>
              <a:gd name="T9" fmla="*/ 97 h 200"/>
              <a:gd name="T10" fmla="*/ 198 w 200"/>
              <a:gd name="T11" fmla="*/ 108 h 200"/>
              <a:gd name="T12" fmla="*/ 197 w 200"/>
              <a:gd name="T13" fmla="*/ 110 h 200"/>
              <a:gd name="T14" fmla="*/ 192 w 200"/>
              <a:gd name="T15" fmla="*/ 117 h 200"/>
              <a:gd name="T16" fmla="*/ 116 w 200"/>
              <a:gd name="T17" fmla="*/ 193 h 200"/>
              <a:gd name="T18" fmla="*/ 114 w 200"/>
              <a:gd name="T19" fmla="*/ 195 h 200"/>
              <a:gd name="T20" fmla="*/ 106 w 200"/>
              <a:gd name="T21" fmla="*/ 199 h 200"/>
              <a:gd name="T22" fmla="*/ 103 w 200"/>
              <a:gd name="T23" fmla="*/ 199 h 200"/>
              <a:gd name="T24" fmla="*/ 92 w 200"/>
              <a:gd name="T25" fmla="*/ 198 h 200"/>
              <a:gd name="T26" fmla="*/ 90 w 200"/>
              <a:gd name="T27" fmla="*/ 197 h 200"/>
              <a:gd name="T28" fmla="*/ 83 w 200"/>
              <a:gd name="T29" fmla="*/ 192 h 200"/>
              <a:gd name="T30" fmla="*/ 7 w 200"/>
              <a:gd name="T31" fmla="*/ 116 h 200"/>
              <a:gd name="T32" fmla="*/ 5 w 200"/>
              <a:gd name="T33" fmla="*/ 115 h 200"/>
              <a:gd name="T34" fmla="*/ 1 w 200"/>
              <a:gd name="T35" fmla="*/ 106 h 200"/>
              <a:gd name="T36" fmla="*/ 1 w 200"/>
              <a:gd name="T37" fmla="*/ 104 h 200"/>
              <a:gd name="T38" fmla="*/ 2 w 200"/>
              <a:gd name="T39" fmla="*/ 92 h 200"/>
              <a:gd name="T40" fmla="*/ 3 w 200"/>
              <a:gd name="T41" fmla="*/ 90 h 200"/>
              <a:gd name="T42" fmla="*/ 7 w 200"/>
              <a:gd name="T43" fmla="*/ 83 h 200"/>
              <a:gd name="T44" fmla="*/ 83 w 200"/>
              <a:gd name="T45" fmla="*/ 7 h 200"/>
              <a:gd name="T46" fmla="*/ 85 w 200"/>
              <a:gd name="T47" fmla="*/ 5 h 200"/>
              <a:gd name="T48" fmla="*/ 94 w 200"/>
              <a:gd name="T49" fmla="*/ 1 h 200"/>
              <a:gd name="T50" fmla="*/ 96 w 200"/>
              <a:gd name="T51" fmla="*/ 1 h 200"/>
              <a:gd name="T52" fmla="*/ 108 w 200"/>
              <a:gd name="T53" fmla="*/ 2 h 200"/>
              <a:gd name="T54" fmla="*/ 110 w 200"/>
              <a:gd name="T55" fmla="*/ 3 h 200"/>
              <a:gd name="T56" fmla="*/ 117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117" y="8"/>
                </a:moveTo>
                <a:cubicBezTo>
                  <a:pt x="193" y="84"/>
                  <a:pt x="193" y="84"/>
                  <a:pt x="193" y="84"/>
                </a:cubicBezTo>
                <a:cubicBezTo>
                  <a:pt x="195" y="86"/>
                  <a:pt x="195" y="86"/>
                  <a:pt x="195" y="86"/>
                </a:cubicBezTo>
                <a:cubicBezTo>
                  <a:pt x="196" y="88"/>
                  <a:pt x="198" y="91"/>
                  <a:pt x="199" y="94"/>
                </a:cubicBezTo>
                <a:cubicBezTo>
                  <a:pt x="199" y="97"/>
                  <a:pt x="199" y="97"/>
                  <a:pt x="199" y="97"/>
                </a:cubicBezTo>
                <a:cubicBezTo>
                  <a:pt x="200" y="101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3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12" y="197"/>
                  <a:pt x="109" y="198"/>
                  <a:pt x="106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200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6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5"/>
                  <a:pt x="5" y="115"/>
                  <a:pt x="5" y="115"/>
                </a:cubicBezTo>
                <a:cubicBezTo>
                  <a:pt x="3" y="112"/>
                  <a:pt x="2" y="109"/>
                  <a:pt x="1" y="106"/>
                </a:cubicBezTo>
                <a:cubicBezTo>
                  <a:pt x="1" y="104"/>
                  <a:pt x="1" y="104"/>
                  <a:pt x="1" y="104"/>
                </a:cubicBezTo>
                <a:cubicBezTo>
                  <a:pt x="0" y="99"/>
                  <a:pt x="0" y="96"/>
                  <a:pt x="2" y="92"/>
                </a:cubicBezTo>
                <a:cubicBezTo>
                  <a:pt x="3" y="90"/>
                  <a:pt x="3" y="90"/>
                  <a:pt x="3" y="90"/>
                </a:cubicBezTo>
                <a:cubicBezTo>
                  <a:pt x="4" y="87"/>
                  <a:pt x="5" y="85"/>
                  <a:pt x="7" y="83"/>
                </a:cubicBezTo>
                <a:cubicBezTo>
                  <a:pt x="83" y="7"/>
                  <a:pt x="83" y="7"/>
                  <a:pt x="83" y="7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100" y="0"/>
                  <a:pt x="104" y="1"/>
                  <a:pt x="108" y="2"/>
                </a:cubicBezTo>
                <a:cubicBezTo>
                  <a:pt x="110" y="3"/>
                  <a:pt x="110" y="3"/>
                  <a:pt x="110" y="3"/>
                </a:cubicBezTo>
                <a:cubicBezTo>
                  <a:pt x="113" y="4"/>
                  <a:pt x="115" y="6"/>
                  <a:pt x="1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4"/>
          <p:cNvSpPr>
            <a:spLocks/>
          </p:cNvSpPr>
          <p:nvPr/>
        </p:nvSpPr>
        <p:spPr bwMode="auto">
          <a:xfrm>
            <a:off x="7119938" y="3444875"/>
            <a:ext cx="1700213" cy="1687513"/>
          </a:xfrm>
          <a:custGeom>
            <a:avLst/>
            <a:gdLst>
              <a:gd name="T0" fmla="*/ 111 w 193"/>
              <a:gd name="T1" fmla="*/ 7 h 192"/>
              <a:gd name="T2" fmla="*/ 186 w 193"/>
              <a:gd name="T3" fmla="*/ 82 h 192"/>
              <a:gd name="T4" fmla="*/ 186 w 193"/>
              <a:gd name="T5" fmla="*/ 110 h 192"/>
              <a:gd name="T6" fmla="*/ 111 w 193"/>
              <a:gd name="T7" fmla="*/ 185 h 192"/>
              <a:gd name="T8" fmla="*/ 83 w 193"/>
              <a:gd name="T9" fmla="*/ 185 h 192"/>
              <a:gd name="T10" fmla="*/ 8 w 193"/>
              <a:gd name="T11" fmla="*/ 110 h 192"/>
              <a:gd name="T12" fmla="*/ 8 w 193"/>
              <a:gd name="T13" fmla="*/ 82 h 192"/>
              <a:gd name="T14" fmla="*/ 83 w 193"/>
              <a:gd name="T15" fmla="*/ 7 h 192"/>
              <a:gd name="T16" fmla="*/ 111 w 193"/>
              <a:gd name="T17" fmla="*/ 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111" y="7"/>
                </a:moveTo>
                <a:cubicBezTo>
                  <a:pt x="186" y="82"/>
                  <a:pt x="186" y="82"/>
                  <a:pt x="186" y="82"/>
                </a:cubicBezTo>
                <a:cubicBezTo>
                  <a:pt x="193" y="90"/>
                  <a:pt x="193" y="102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2"/>
                  <a:pt x="91" y="192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2"/>
                  <a:pt x="0" y="90"/>
                  <a:pt x="8" y="82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0"/>
                  <a:pt x="103" y="0"/>
                  <a:pt x="111" y="7"/>
                </a:cubicBez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5"/>
          <p:cNvSpPr>
            <a:spLocks/>
          </p:cNvSpPr>
          <p:nvPr/>
        </p:nvSpPr>
        <p:spPr bwMode="auto">
          <a:xfrm>
            <a:off x="7323138" y="3638550"/>
            <a:ext cx="1303338" cy="1300163"/>
          </a:xfrm>
          <a:custGeom>
            <a:avLst/>
            <a:gdLst>
              <a:gd name="T0" fmla="*/ 410 w 821"/>
              <a:gd name="T1" fmla="*/ 0 h 819"/>
              <a:gd name="T2" fmla="*/ 821 w 821"/>
              <a:gd name="T3" fmla="*/ 410 h 819"/>
              <a:gd name="T4" fmla="*/ 410 w 821"/>
              <a:gd name="T5" fmla="*/ 819 h 819"/>
              <a:gd name="T6" fmla="*/ 0 w 821"/>
              <a:gd name="T7" fmla="*/ 410 h 819"/>
              <a:gd name="T8" fmla="*/ 410 w 821"/>
              <a:gd name="T9" fmla="*/ 0 h 819"/>
              <a:gd name="T10" fmla="*/ 410 w 821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9">
                <a:moveTo>
                  <a:pt x="410" y="0"/>
                </a:moveTo>
                <a:lnTo>
                  <a:pt x="821" y="410"/>
                </a:lnTo>
                <a:lnTo>
                  <a:pt x="410" y="819"/>
                </a:lnTo>
                <a:lnTo>
                  <a:pt x="0" y="410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6"/>
          <p:cNvSpPr>
            <a:spLocks/>
          </p:cNvSpPr>
          <p:nvPr/>
        </p:nvSpPr>
        <p:spPr bwMode="auto">
          <a:xfrm>
            <a:off x="7383463" y="3698875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2 h 743"/>
              <a:gd name="T4" fmla="*/ 372 w 744"/>
              <a:gd name="T5" fmla="*/ 743 h 743"/>
              <a:gd name="T6" fmla="*/ 0 w 744"/>
              <a:gd name="T7" fmla="*/ 372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2"/>
                </a:lnTo>
                <a:lnTo>
                  <a:pt x="372" y="743"/>
                </a:lnTo>
                <a:lnTo>
                  <a:pt x="0" y="372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7"/>
          <p:cNvSpPr>
            <a:spLocks/>
          </p:cNvSpPr>
          <p:nvPr/>
        </p:nvSpPr>
        <p:spPr bwMode="auto">
          <a:xfrm>
            <a:off x="8959850" y="3875088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28"/>
          <p:cNvSpPr>
            <a:spLocks/>
          </p:cNvSpPr>
          <p:nvPr/>
        </p:nvSpPr>
        <p:spPr bwMode="auto">
          <a:xfrm>
            <a:off x="7842250" y="4041775"/>
            <a:ext cx="307975" cy="484188"/>
          </a:xfrm>
          <a:custGeom>
            <a:avLst/>
            <a:gdLst>
              <a:gd name="T0" fmla="*/ 0 w 35"/>
              <a:gd name="T1" fmla="*/ 53 h 55"/>
              <a:gd name="T2" fmla="*/ 13 w 35"/>
              <a:gd name="T3" fmla="*/ 55 h 55"/>
              <a:gd name="T4" fmla="*/ 35 w 35"/>
              <a:gd name="T5" fmla="*/ 40 h 55"/>
              <a:gd name="T6" fmla="*/ 30 w 35"/>
              <a:gd name="T7" fmla="*/ 28 h 55"/>
              <a:gd name="T8" fmla="*/ 25 w 35"/>
              <a:gd name="T9" fmla="*/ 26 h 55"/>
              <a:gd name="T10" fmla="*/ 35 w 35"/>
              <a:gd name="T11" fmla="*/ 14 h 55"/>
              <a:gd name="T12" fmla="*/ 16 w 35"/>
              <a:gd name="T13" fmla="*/ 0 h 55"/>
              <a:gd name="T14" fmla="*/ 1 w 35"/>
              <a:gd name="T15" fmla="*/ 2 h 55"/>
              <a:gd name="T16" fmla="*/ 2 w 35"/>
              <a:gd name="T17" fmla="*/ 11 h 55"/>
              <a:gd name="T18" fmla="*/ 14 w 35"/>
              <a:gd name="T19" fmla="*/ 8 h 55"/>
              <a:gd name="T20" fmla="*/ 23 w 35"/>
              <a:gd name="T21" fmla="*/ 15 h 55"/>
              <a:gd name="T22" fmla="*/ 20 w 35"/>
              <a:gd name="T23" fmla="*/ 20 h 55"/>
              <a:gd name="T24" fmla="*/ 10 w 35"/>
              <a:gd name="T25" fmla="*/ 22 h 55"/>
              <a:gd name="T26" fmla="*/ 7 w 35"/>
              <a:gd name="T27" fmla="*/ 22 h 55"/>
              <a:gd name="T28" fmla="*/ 7 w 35"/>
              <a:gd name="T29" fmla="*/ 31 h 55"/>
              <a:gd name="T30" fmla="*/ 11 w 35"/>
              <a:gd name="T31" fmla="*/ 31 h 55"/>
              <a:gd name="T32" fmla="*/ 24 w 35"/>
              <a:gd name="T33" fmla="*/ 39 h 55"/>
              <a:gd name="T34" fmla="*/ 13 w 35"/>
              <a:gd name="T35" fmla="*/ 47 h 55"/>
              <a:gd name="T36" fmla="*/ 0 w 35"/>
              <a:gd name="T37" fmla="*/ 44 h 55"/>
              <a:gd name="T38" fmla="*/ 0 w 35"/>
              <a:gd name="T39" fmla="*/ 5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55">
                <a:moveTo>
                  <a:pt x="0" y="53"/>
                </a:moveTo>
                <a:cubicBezTo>
                  <a:pt x="4" y="55"/>
                  <a:pt x="9" y="55"/>
                  <a:pt x="13" y="55"/>
                </a:cubicBezTo>
                <a:cubicBezTo>
                  <a:pt x="27" y="55"/>
                  <a:pt x="35" y="49"/>
                  <a:pt x="35" y="40"/>
                </a:cubicBezTo>
                <a:cubicBezTo>
                  <a:pt x="35" y="35"/>
                  <a:pt x="33" y="30"/>
                  <a:pt x="30" y="28"/>
                </a:cubicBezTo>
                <a:cubicBezTo>
                  <a:pt x="29" y="27"/>
                  <a:pt x="27" y="27"/>
                  <a:pt x="25" y="26"/>
                </a:cubicBezTo>
                <a:cubicBezTo>
                  <a:pt x="31" y="25"/>
                  <a:pt x="35" y="20"/>
                  <a:pt x="35" y="14"/>
                </a:cubicBezTo>
                <a:cubicBezTo>
                  <a:pt x="35" y="5"/>
                  <a:pt x="28" y="0"/>
                  <a:pt x="16" y="0"/>
                </a:cubicBezTo>
                <a:cubicBezTo>
                  <a:pt x="11" y="0"/>
                  <a:pt x="7" y="0"/>
                  <a:pt x="1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5" y="9"/>
                  <a:pt x="10" y="8"/>
                  <a:pt x="14" y="8"/>
                </a:cubicBezTo>
                <a:cubicBezTo>
                  <a:pt x="20" y="8"/>
                  <a:pt x="23" y="11"/>
                  <a:pt x="23" y="15"/>
                </a:cubicBezTo>
                <a:cubicBezTo>
                  <a:pt x="23" y="17"/>
                  <a:pt x="22" y="19"/>
                  <a:pt x="20" y="20"/>
                </a:cubicBezTo>
                <a:cubicBezTo>
                  <a:pt x="18" y="22"/>
                  <a:pt x="14" y="22"/>
                  <a:pt x="10" y="22"/>
                </a:cubicBezTo>
                <a:cubicBezTo>
                  <a:pt x="9" y="22"/>
                  <a:pt x="8" y="22"/>
                  <a:pt x="7" y="22"/>
                </a:cubicBezTo>
                <a:cubicBezTo>
                  <a:pt x="7" y="31"/>
                  <a:pt x="7" y="31"/>
                  <a:pt x="7" y="31"/>
                </a:cubicBezTo>
                <a:cubicBezTo>
                  <a:pt x="8" y="31"/>
                  <a:pt x="9" y="31"/>
                  <a:pt x="11" y="31"/>
                </a:cubicBezTo>
                <a:cubicBezTo>
                  <a:pt x="19" y="31"/>
                  <a:pt x="24" y="33"/>
                  <a:pt x="24" y="39"/>
                </a:cubicBezTo>
                <a:cubicBezTo>
                  <a:pt x="24" y="44"/>
                  <a:pt x="20" y="47"/>
                  <a:pt x="13" y="47"/>
                </a:cubicBezTo>
                <a:cubicBezTo>
                  <a:pt x="8" y="47"/>
                  <a:pt x="5" y="46"/>
                  <a:pt x="0" y="44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29"/>
          <p:cNvSpPr>
            <a:spLocks/>
          </p:cNvSpPr>
          <p:nvPr/>
        </p:nvSpPr>
        <p:spPr bwMode="auto">
          <a:xfrm>
            <a:off x="6916738" y="5229225"/>
            <a:ext cx="4686300" cy="1169988"/>
          </a:xfrm>
          <a:custGeom>
            <a:avLst/>
            <a:gdLst>
              <a:gd name="T0" fmla="*/ 512 w 532"/>
              <a:gd name="T1" fmla="*/ 0 h 133"/>
              <a:gd name="T2" fmla="*/ 20 w 532"/>
              <a:gd name="T3" fmla="*/ 0 h 133"/>
              <a:gd name="T4" fmla="*/ 0 w 532"/>
              <a:gd name="T5" fmla="*/ 20 h 133"/>
              <a:gd name="T6" fmla="*/ 0 w 532"/>
              <a:gd name="T7" fmla="*/ 114 h 133"/>
              <a:gd name="T8" fmla="*/ 20 w 532"/>
              <a:gd name="T9" fmla="*/ 133 h 133"/>
              <a:gd name="T10" fmla="*/ 512 w 532"/>
              <a:gd name="T11" fmla="*/ 133 h 133"/>
              <a:gd name="T12" fmla="*/ 532 w 532"/>
              <a:gd name="T13" fmla="*/ 114 h 133"/>
              <a:gd name="T14" fmla="*/ 532 w 532"/>
              <a:gd name="T15" fmla="*/ 20 h 133"/>
              <a:gd name="T16" fmla="*/ 512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3"/>
                  <a:pt x="20" y="133"/>
                </a:cubicBezTo>
                <a:cubicBezTo>
                  <a:pt x="512" y="133"/>
                  <a:pt x="512" y="133"/>
                  <a:pt x="512" y="133"/>
                </a:cubicBezTo>
                <a:cubicBezTo>
                  <a:pt x="523" y="133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0"/>
          <p:cNvSpPr>
            <a:spLocks/>
          </p:cNvSpPr>
          <p:nvPr/>
        </p:nvSpPr>
        <p:spPr bwMode="auto">
          <a:xfrm>
            <a:off x="6961188" y="5273675"/>
            <a:ext cx="4597400" cy="1081088"/>
          </a:xfrm>
          <a:custGeom>
            <a:avLst/>
            <a:gdLst>
              <a:gd name="T0" fmla="*/ 507 w 522"/>
              <a:gd name="T1" fmla="*/ 0 h 123"/>
              <a:gd name="T2" fmla="*/ 14 w 522"/>
              <a:gd name="T3" fmla="*/ 0 h 123"/>
              <a:gd name="T4" fmla="*/ 13 w 522"/>
              <a:gd name="T5" fmla="*/ 0 h 123"/>
              <a:gd name="T6" fmla="*/ 1 w 522"/>
              <a:gd name="T7" fmla="*/ 10 h 123"/>
              <a:gd name="T8" fmla="*/ 0 w 522"/>
              <a:gd name="T9" fmla="*/ 15 h 123"/>
              <a:gd name="T10" fmla="*/ 0 w 522"/>
              <a:gd name="T11" fmla="*/ 109 h 123"/>
              <a:gd name="T12" fmla="*/ 0 w 522"/>
              <a:gd name="T13" fmla="*/ 111 h 123"/>
              <a:gd name="T14" fmla="*/ 10 w 522"/>
              <a:gd name="T15" fmla="*/ 123 h 123"/>
              <a:gd name="T16" fmla="*/ 15 w 522"/>
              <a:gd name="T17" fmla="*/ 123 h 123"/>
              <a:gd name="T18" fmla="*/ 508 w 522"/>
              <a:gd name="T19" fmla="*/ 123 h 123"/>
              <a:gd name="T20" fmla="*/ 509 w 522"/>
              <a:gd name="T21" fmla="*/ 123 h 123"/>
              <a:gd name="T22" fmla="*/ 521 w 522"/>
              <a:gd name="T23" fmla="*/ 114 h 123"/>
              <a:gd name="T24" fmla="*/ 522 w 522"/>
              <a:gd name="T25" fmla="*/ 109 h 123"/>
              <a:gd name="T26" fmla="*/ 522 w 522"/>
              <a:gd name="T27" fmla="*/ 14 h 123"/>
              <a:gd name="T28" fmla="*/ 522 w 522"/>
              <a:gd name="T29" fmla="*/ 12 h 123"/>
              <a:gd name="T30" fmla="*/ 512 w 522"/>
              <a:gd name="T31" fmla="*/ 1 h 123"/>
              <a:gd name="T32" fmla="*/ 507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4"/>
                  <a:pt x="1" y="10"/>
                </a:cubicBezTo>
                <a:cubicBezTo>
                  <a:pt x="0" y="11"/>
                  <a:pt x="0" y="13"/>
                  <a:pt x="0" y="1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6"/>
                  <a:pt x="5" y="120"/>
                  <a:pt x="10" y="123"/>
                </a:cubicBezTo>
                <a:cubicBezTo>
                  <a:pt x="11" y="123"/>
                  <a:pt x="13" y="123"/>
                  <a:pt x="15" y="123"/>
                </a:cubicBezTo>
                <a:cubicBezTo>
                  <a:pt x="508" y="123"/>
                  <a:pt x="508" y="123"/>
                  <a:pt x="508" y="123"/>
                </a:cubicBezTo>
                <a:cubicBezTo>
                  <a:pt x="509" y="123"/>
                  <a:pt x="509" y="123"/>
                  <a:pt x="509" y="123"/>
                </a:cubicBezTo>
                <a:cubicBezTo>
                  <a:pt x="515" y="122"/>
                  <a:pt x="519" y="119"/>
                  <a:pt x="521" y="114"/>
                </a:cubicBezTo>
                <a:cubicBezTo>
                  <a:pt x="522" y="112"/>
                  <a:pt x="522" y="110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2"/>
                  <a:pt x="522" y="12"/>
                  <a:pt x="522" y="12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0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31"/>
          <p:cNvSpPr>
            <a:spLocks/>
          </p:cNvSpPr>
          <p:nvPr/>
        </p:nvSpPr>
        <p:spPr bwMode="auto">
          <a:xfrm>
            <a:off x="9664700" y="4938713"/>
            <a:ext cx="1762125" cy="1751013"/>
          </a:xfrm>
          <a:custGeom>
            <a:avLst/>
            <a:gdLst>
              <a:gd name="T0" fmla="*/ 83 w 200"/>
              <a:gd name="T1" fmla="*/ 7 h 199"/>
              <a:gd name="T2" fmla="*/ 7 w 200"/>
              <a:gd name="T3" fmla="*/ 83 h 199"/>
              <a:gd name="T4" fmla="*/ 5 w 200"/>
              <a:gd name="T5" fmla="*/ 85 h 199"/>
              <a:gd name="T6" fmla="*/ 1 w 200"/>
              <a:gd name="T7" fmla="*/ 94 h 199"/>
              <a:gd name="T8" fmla="*/ 1 w 200"/>
              <a:gd name="T9" fmla="*/ 96 h 199"/>
              <a:gd name="T10" fmla="*/ 2 w 200"/>
              <a:gd name="T11" fmla="*/ 108 h 199"/>
              <a:gd name="T12" fmla="*/ 3 w 200"/>
              <a:gd name="T13" fmla="*/ 110 h 199"/>
              <a:gd name="T14" fmla="*/ 8 w 200"/>
              <a:gd name="T15" fmla="*/ 117 h 199"/>
              <a:gd name="T16" fmla="*/ 84 w 200"/>
              <a:gd name="T17" fmla="*/ 193 h 199"/>
              <a:gd name="T18" fmla="*/ 86 w 200"/>
              <a:gd name="T19" fmla="*/ 194 h 199"/>
              <a:gd name="T20" fmla="*/ 94 w 200"/>
              <a:gd name="T21" fmla="*/ 198 h 199"/>
              <a:gd name="T22" fmla="*/ 97 w 200"/>
              <a:gd name="T23" fmla="*/ 199 h 199"/>
              <a:gd name="T24" fmla="*/ 108 w 200"/>
              <a:gd name="T25" fmla="*/ 198 h 199"/>
              <a:gd name="T26" fmla="*/ 110 w 200"/>
              <a:gd name="T27" fmla="*/ 197 h 199"/>
              <a:gd name="T28" fmla="*/ 117 w 200"/>
              <a:gd name="T29" fmla="*/ 192 h 199"/>
              <a:gd name="T30" fmla="*/ 193 w 200"/>
              <a:gd name="T31" fmla="*/ 116 h 199"/>
              <a:gd name="T32" fmla="*/ 195 w 200"/>
              <a:gd name="T33" fmla="*/ 114 h 199"/>
              <a:gd name="T34" fmla="*/ 199 w 200"/>
              <a:gd name="T35" fmla="*/ 106 h 199"/>
              <a:gd name="T36" fmla="*/ 199 w 200"/>
              <a:gd name="T37" fmla="*/ 103 h 199"/>
              <a:gd name="T38" fmla="*/ 198 w 200"/>
              <a:gd name="T39" fmla="*/ 92 h 199"/>
              <a:gd name="T40" fmla="*/ 197 w 200"/>
              <a:gd name="T41" fmla="*/ 89 h 199"/>
              <a:gd name="T42" fmla="*/ 192 w 200"/>
              <a:gd name="T43" fmla="*/ 82 h 199"/>
              <a:gd name="T44" fmla="*/ 117 w 200"/>
              <a:gd name="T45" fmla="*/ 7 h 199"/>
              <a:gd name="T46" fmla="*/ 115 w 200"/>
              <a:gd name="T47" fmla="*/ 5 h 199"/>
              <a:gd name="T48" fmla="*/ 106 w 200"/>
              <a:gd name="T49" fmla="*/ 1 h 199"/>
              <a:gd name="T50" fmla="*/ 104 w 200"/>
              <a:gd name="T51" fmla="*/ 0 h 199"/>
              <a:gd name="T52" fmla="*/ 92 w 200"/>
              <a:gd name="T53" fmla="*/ 2 h 199"/>
              <a:gd name="T54" fmla="*/ 90 w 200"/>
              <a:gd name="T55" fmla="*/ 2 h 199"/>
              <a:gd name="T56" fmla="*/ 83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83" y="7"/>
                </a:moveTo>
                <a:cubicBezTo>
                  <a:pt x="7" y="83"/>
                  <a:pt x="7" y="83"/>
                  <a:pt x="7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100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88" y="196"/>
                  <a:pt x="91" y="198"/>
                  <a:pt x="94" y="198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199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95" y="114"/>
                  <a:pt x="195" y="114"/>
                  <a:pt x="195" y="114"/>
                </a:cubicBezTo>
                <a:cubicBezTo>
                  <a:pt x="197" y="111"/>
                  <a:pt x="198" y="109"/>
                  <a:pt x="199" y="106"/>
                </a:cubicBezTo>
                <a:cubicBezTo>
                  <a:pt x="199" y="103"/>
                  <a:pt x="199" y="103"/>
                  <a:pt x="199" y="103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6" y="87"/>
                  <a:pt x="195" y="85"/>
                  <a:pt x="192" y="82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100" y="0"/>
                  <a:pt x="96" y="0"/>
                  <a:pt x="92" y="2"/>
                </a:cubicBezTo>
                <a:cubicBezTo>
                  <a:pt x="90" y="2"/>
                  <a:pt x="90" y="2"/>
                  <a:pt x="90" y="2"/>
                </a:cubicBezTo>
                <a:cubicBezTo>
                  <a:pt x="87" y="4"/>
                  <a:pt x="85" y="5"/>
                  <a:pt x="8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32"/>
          <p:cNvSpPr>
            <a:spLocks/>
          </p:cNvSpPr>
          <p:nvPr/>
        </p:nvSpPr>
        <p:spPr bwMode="auto">
          <a:xfrm>
            <a:off x="9699625" y="4965700"/>
            <a:ext cx="1700213" cy="1697038"/>
          </a:xfrm>
          <a:custGeom>
            <a:avLst/>
            <a:gdLst>
              <a:gd name="T0" fmla="*/ 82 w 193"/>
              <a:gd name="T1" fmla="*/ 8 h 193"/>
              <a:gd name="T2" fmla="*/ 7 w 193"/>
              <a:gd name="T3" fmla="*/ 83 h 193"/>
              <a:gd name="T4" fmla="*/ 7 w 193"/>
              <a:gd name="T5" fmla="*/ 111 h 193"/>
              <a:gd name="T6" fmla="*/ 82 w 193"/>
              <a:gd name="T7" fmla="*/ 186 h 193"/>
              <a:gd name="T8" fmla="*/ 110 w 193"/>
              <a:gd name="T9" fmla="*/ 186 h 193"/>
              <a:gd name="T10" fmla="*/ 185 w 193"/>
              <a:gd name="T11" fmla="*/ 111 h 193"/>
              <a:gd name="T12" fmla="*/ 185 w 193"/>
              <a:gd name="T13" fmla="*/ 83 h 193"/>
              <a:gd name="T14" fmla="*/ 110 w 193"/>
              <a:gd name="T15" fmla="*/ 8 h 193"/>
              <a:gd name="T16" fmla="*/ 82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8"/>
                </a:moveTo>
                <a:cubicBezTo>
                  <a:pt x="7" y="83"/>
                  <a:pt x="7" y="83"/>
                  <a:pt x="7" y="83"/>
                </a:cubicBezTo>
                <a:cubicBezTo>
                  <a:pt x="0" y="90"/>
                  <a:pt x="0" y="103"/>
                  <a:pt x="7" y="111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90" y="193"/>
                  <a:pt x="102" y="193"/>
                  <a:pt x="110" y="186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3" y="103"/>
                  <a:pt x="193" y="90"/>
                  <a:pt x="185" y="83"/>
                </a:cubicBezTo>
                <a:cubicBezTo>
                  <a:pt x="110" y="8"/>
                  <a:pt x="110" y="8"/>
                  <a:pt x="110" y="8"/>
                </a:cubicBezTo>
                <a:cubicBezTo>
                  <a:pt x="102" y="0"/>
                  <a:pt x="90" y="0"/>
                  <a:pt x="82" y="8"/>
                </a:cubicBez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33"/>
          <p:cNvSpPr>
            <a:spLocks/>
          </p:cNvSpPr>
          <p:nvPr/>
        </p:nvSpPr>
        <p:spPr bwMode="auto">
          <a:xfrm>
            <a:off x="9893300" y="5167313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34"/>
          <p:cNvSpPr>
            <a:spLocks/>
          </p:cNvSpPr>
          <p:nvPr/>
        </p:nvSpPr>
        <p:spPr bwMode="auto">
          <a:xfrm>
            <a:off x="9955213" y="5229225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35"/>
          <p:cNvSpPr>
            <a:spLocks/>
          </p:cNvSpPr>
          <p:nvPr/>
        </p:nvSpPr>
        <p:spPr bwMode="auto">
          <a:xfrm>
            <a:off x="9515475" y="5405438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10342563" y="5564188"/>
            <a:ext cx="361950" cy="474663"/>
          </a:xfrm>
          <a:custGeom>
            <a:avLst/>
            <a:gdLst>
              <a:gd name="T0" fmla="*/ 0 w 41"/>
              <a:gd name="T1" fmla="*/ 43 h 54"/>
              <a:gd name="T2" fmla="*/ 23 w 41"/>
              <a:gd name="T3" fmla="*/ 43 h 54"/>
              <a:gd name="T4" fmla="*/ 23 w 41"/>
              <a:gd name="T5" fmla="*/ 54 h 54"/>
              <a:gd name="T6" fmla="*/ 34 w 41"/>
              <a:gd name="T7" fmla="*/ 54 h 54"/>
              <a:gd name="T8" fmla="*/ 34 w 41"/>
              <a:gd name="T9" fmla="*/ 43 h 54"/>
              <a:gd name="T10" fmla="*/ 41 w 41"/>
              <a:gd name="T11" fmla="*/ 43 h 54"/>
              <a:gd name="T12" fmla="*/ 41 w 41"/>
              <a:gd name="T13" fmla="*/ 35 h 54"/>
              <a:gd name="T14" fmla="*/ 34 w 41"/>
              <a:gd name="T15" fmla="*/ 35 h 54"/>
              <a:gd name="T16" fmla="*/ 34 w 41"/>
              <a:gd name="T17" fmla="*/ 0 h 54"/>
              <a:gd name="T18" fmla="*/ 20 w 41"/>
              <a:gd name="T19" fmla="*/ 0 h 54"/>
              <a:gd name="T20" fmla="*/ 0 w 41"/>
              <a:gd name="T21" fmla="*/ 34 h 54"/>
              <a:gd name="T22" fmla="*/ 0 w 41"/>
              <a:gd name="T23" fmla="*/ 43 h 54"/>
              <a:gd name="T24" fmla="*/ 10 w 41"/>
              <a:gd name="T25" fmla="*/ 35 h 54"/>
              <a:gd name="T26" fmla="*/ 23 w 41"/>
              <a:gd name="T27" fmla="*/ 12 h 54"/>
              <a:gd name="T28" fmla="*/ 24 w 41"/>
              <a:gd name="T29" fmla="*/ 9 h 54"/>
              <a:gd name="T30" fmla="*/ 23 w 41"/>
              <a:gd name="T31" fmla="*/ 13 h 54"/>
              <a:gd name="T32" fmla="*/ 23 w 41"/>
              <a:gd name="T33" fmla="*/ 35 h 54"/>
              <a:gd name="T34" fmla="*/ 10 w 41"/>
              <a:gd name="T35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54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23" y="54"/>
                  <a:pt x="23" y="54"/>
                  <a:pt x="23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35"/>
                  <a:pt x="41" y="35"/>
                  <a:pt x="41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0"/>
                  <a:pt x="34" y="0"/>
                  <a:pt x="3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3"/>
                  <a:pt x="0" y="43"/>
                  <a:pt x="0" y="43"/>
                </a:cubicBezTo>
                <a:close/>
                <a:moveTo>
                  <a:pt x="10" y="35"/>
                </a:move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0"/>
                  <a:pt x="24" y="9"/>
                </a:cubicBezTo>
                <a:cubicBezTo>
                  <a:pt x="24" y="10"/>
                  <a:pt x="23" y="11"/>
                  <a:pt x="23" y="13"/>
                </a:cubicBezTo>
                <a:cubicBezTo>
                  <a:pt x="23" y="35"/>
                  <a:pt x="23" y="35"/>
                  <a:pt x="23" y="35"/>
                </a:cubicBezTo>
                <a:cubicBezTo>
                  <a:pt x="10" y="35"/>
                  <a:pt x="10" y="35"/>
                  <a:pt x="1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7097714" y="2421147"/>
            <a:ext cx="236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110209" y="866418"/>
            <a:ext cx="236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110209" y="3913511"/>
            <a:ext cx="236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097714" y="5442030"/>
            <a:ext cx="236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075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可根据排版变换其大小；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矢量图标变换时注意设置颜色。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6298974" y="3623205"/>
            <a:ext cx="5739039" cy="2675314"/>
          </a:xfrm>
          <a:custGeom>
            <a:avLst/>
            <a:gdLst>
              <a:gd name="T0" fmla="*/ 0 w 3162"/>
              <a:gd name="T1" fmla="*/ 1474 h 1474"/>
              <a:gd name="T2" fmla="*/ 0 w 3162"/>
              <a:gd name="T3" fmla="*/ 683 h 1474"/>
              <a:gd name="T4" fmla="*/ 3162 w 3162"/>
              <a:gd name="T5" fmla="*/ 0 h 1474"/>
              <a:gd name="T6" fmla="*/ 3162 w 3162"/>
              <a:gd name="T7" fmla="*/ 1474 h 1474"/>
              <a:gd name="T8" fmla="*/ 0 w 3162"/>
              <a:gd name="T9" fmla="*/ 1474 h 1474"/>
              <a:gd name="T10" fmla="*/ 0 w 3162"/>
              <a:gd name="T11" fmla="*/ 1474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2" h="1474">
                <a:moveTo>
                  <a:pt x="0" y="1474"/>
                </a:moveTo>
                <a:lnTo>
                  <a:pt x="0" y="683"/>
                </a:lnTo>
                <a:lnTo>
                  <a:pt x="3162" y="0"/>
                </a:lnTo>
                <a:lnTo>
                  <a:pt x="3162" y="1474"/>
                </a:lnTo>
                <a:lnTo>
                  <a:pt x="0" y="1474"/>
                </a:lnTo>
                <a:lnTo>
                  <a:pt x="0" y="1474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9373589" y="559480"/>
            <a:ext cx="2664424" cy="5739039"/>
          </a:xfrm>
          <a:custGeom>
            <a:avLst/>
            <a:gdLst>
              <a:gd name="T0" fmla="*/ 1468 w 1468"/>
              <a:gd name="T1" fmla="*/ 3162 h 3162"/>
              <a:gd name="T2" fmla="*/ 678 w 1468"/>
              <a:gd name="T3" fmla="*/ 3162 h 3162"/>
              <a:gd name="T4" fmla="*/ 0 w 1468"/>
              <a:gd name="T5" fmla="*/ 0 h 3162"/>
              <a:gd name="T6" fmla="*/ 1468 w 1468"/>
              <a:gd name="T7" fmla="*/ 0 h 3162"/>
              <a:gd name="T8" fmla="*/ 1468 w 1468"/>
              <a:gd name="T9" fmla="*/ 3162 h 3162"/>
              <a:gd name="T10" fmla="*/ 1468 w 1468"/>
              <a:gd name="T11" fmla="*/ 3162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8" h="3162">
                <a:moveTo>
                  <a:pt x="1468" y="3162"/>
                </a:moveTo>
                <a:lnTo>
                  <a:pt x="678" y="3162"/>
                </a:lnTo>
                <a:lnTo>
                  <a:pt x="0" y="0"/>
                </a:lnTo>
                <a:lnTo>
                  <a:pt x="1468" y="0"/>
                </a:lnTo>
                <a:lnTo>
                  <a:pt x="1468" y="3162"/>
                </a:lnTo>
                <a:lnTo>
                  <a:pt x="1468" y="3162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6298974" y="559480"/>
            <a:ext cx="5739039" cy="2664424"/>
          </a:xfrm>
          <a:custGeom>
            <a:avLst/>
            <a:gdLst>
              <a:gd name="T0" fmla="*/ 3162 w 3162"/>
              <a:gd name="T1" fmla="*/ 0 h 1468"/>
              <a:gd name="T2" fmla="*/ 3162 w 3162"/>
              <a:gd name="T3" fmla="*/ 790 h 1468"/>
              <a:gd name="T4" fmla="*/ 0 w 3162"/>
              <a:gd name="T5" fmla="*/ 1468 h 1468"/>
              <a:gd name="T6" fmla="*/ 0 w 3162"/>
              <a:gd name="T7" fmla="*/ 0 h 1468"/>
              <a:gd name="T8" fmla="*/ 3162 w 3162"/>
              <a:gd name="T9" fmla="*/ 0 h 1468"/>
              <a:gd name="T10" fmla="*/ 3162 w 3162"/>
              <a:gd name="T11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2" h="1468">
                <a:moveTo>
                  <a:pt x="3162" y="0"/>
                </a:moveTo>
                <a:lnTo>
                  <a:pt x="3162" y="790"/>
                </a:lnTo>
                <a:lnTo>
                  <a:pt x="0" y="1468"/>
                </a:lnTo>
                <a:lnTo>
                  <a:pt x="0" y="0"/>
                </a:lnTo>
                <a:lnTo>
                  <a:pt x="3162" y="0"/>
                </a:lnTo>
                <a:lnTo>
                  <a:pt x="3162" y="0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8"/>
          <p:cNvSpPr>
            <a:spLocks/>
          </p:cNvSpPr>
          <p:nvPr/>
        </p:nvSpPr>
        <p:spPr bwMode="auto">
          <a:xfrm>
            <a:off x="6298974" y="559480"/>
            <a:ext cx="2664424" cy="5739039"/>
          </a:xfrm>
          <a:custGeom>
            <a:avLst/>
            <a:gdLst>
              <a:gd name="T0" fmla="*/ 0 w 1468"/>
              <a:gd name="T1" fmla="*/ 0 h 3162"/>
              <a:gd name="T2" fmla="*/ 790 w 1468"/>
              <a:gd name="T3" fmla="*/ 0 h 3162"/>
              <a:gd name="T4" fmla="*/ 1468 w 1468"/>
              <a:gd name="T5" fmla="*/ 3162 h 3162"/>
              <a:gd name="T6" fmla="*/ 0 w 1468"/>
              <a:gd name="T7" fmla="*/ 3162 h 3162"/>
              <a:gd name="T8" fmla="*/ 0 w 1468"/>
              <a:gd name="T9" fmla="*/ 0 h 3162"/>
              <a:gd name="T10" fmla="*/ 0 w 1468"/>
              <a:gd name="T11" fmla="*/ 0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8" h="3162">
                <a:moveTo>
                  <a:pt x="0" y="0"/>
                </a:moveTo>
                <a:lnTo>
                  <a:pt x="790" y="0"/>
                </a:lnTo>
                <a:lnTo>
                  <a:pt x="1468" y="3162"/>
                </a:lnTo>
                <a:lnTo>
                  <a:pt x="0" y="316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6298974" y="559480"/>
            <a:ext cx="5739039" cy="2664424"/>
          </a:xfrm>
          <a:custGeom>
            <a:avLst/>
            <a:gdLst>
              <a:gd name="T0" fmla="*/ 3162 w 3162"/>
              <a:gd name="T1" fmla="*/ 0 h 1468"/>
              <a:gd name="T2" fmla="*/ 3162 w 3162"/>
              <a:gd name="T3" fmla="*/ 606 h 1468"/>
              <a:gd name="T4" fmla="*/ 0 w 3162"/>
              <a:gd name="T5" fmla="*/ 1468 h 1468"/>
              <a:gd name="T6" fmla="*/ 0 w 3162"/>
              <a:gd name="T7" fmla="*/ 0 h 1468"/>
              <a:gd name="T8" fmla="*/ 3162 w 3162"/>
              <a:gd name="T9" fmla="*/ 0 h 1468"/>
              <a:gd name="T10" fmla="*/ 3162 w 3162"/>
              <a:gd name="T11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2" h="1468">
                <a:moveTo>
                  <a:pt x="3162" y="0"/>
                </a:moveTo>
                <a:lnTo>
                  <a:pt x="3162" y="606"/>
                </a:lnTo>
                <a:lnTo>
                  <a:pt x="0" y="1468"/>
                </a:lnTo>
                <a:lnTo>
                  <a:pt x="0" y="0"/>
                </a:lnTo>
                <a:lnTo>
                  <a:pt x="3162" y="0"/>
                </a:lnTo>
                <a:lnTo>
                  <a:pt x="3162" y="0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0"/>
          <p:cNvSpPr>
            <a:spLocks/>
          </p:cNvSpPr>
          <p:nvPr/>
        </p:nvSpPr>
        <p:spPr bwMode="auto">
          <a:xfrm>
            <a:off x="9373589" y="559480"/>
            <a:ext cx="2664424" cy="1726068"/>
          </a:xfrm>
          <a:custGeom>
            <a:avLst/>
            <a:gdLst>
              <a:gd name="T0" fmla="*/ 1468 w 1468"/>
              <a:gd name="T1" fmla="*/ 0 h 951"/>
              <a:gd name="T2" fmla="*/ 1468 w 1468"/>
              <a:gd name="T3" fmla="*/ 606 h 951"/>
              <a:gd name="T4" fmla="*/ 202 w 1468"/>
              <a:gd name="T5" fmla="*/ 951 h 951"/>
              <a:gd name="T6" fmla="*/ 0 w 1468"/>
              <a:gd name="T7" fmla="*/ 0 h 951"/>
              <a:gd name="T8" fmla="*/ 1468 w 1468"/>
              <a:gd name="T9" fmla="*/ 0 h 951"/>
              <a:gd name="T10" fmla="*/ 1468 w 1468"/>
              <a:gd name="T11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8" h="951">
                <a:moveTo>
                  <a:pt x="1468" y="0"/>
                </a:moveTo>
                <a:lnTo>
                  <a:pt x="1468" y="606"/>
                </a:lnTo>
                <a:lnTo>
                  <a:pt x="202" y="951"/>
                </a:lnTo>
                <a:lnTo>
                  <a:pt x="0" y="0"/>
                </a:lnTo>
                <a:lnTo>
                  <a:pt x="1468" y="0"/>
                </a:lnTo>
                <a:lnTo>
                  <a:pt x="1468" y="0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9373589" y="559480"/>
            <a:ext cx="2664424" cy="5739039"/>
          </a:xfrm>
          <a:custGeom>
            <a:avLst/>
            <a:gdLst>
              <a:gd name="T0" fmla="*/ 1468 w 1468"/>
              <a:gd name="T1" fmla="*/ 3162 h 3162"/>
              <a:gd name="T2" fmla="*/ 862 w 1468"/>
              <a:gd name="T3" fmla="*/ 3162 h 3162"/>
              <a:gd name="T4" fmla="*/ 0 w 1468"/>
              <a:gd name="T5" fmla="*/ 0 h 3162"/>
              <a:gd name="T6" fmla="*/ 1468 w 1468"/>
              <a:gd name="T7" fmla="*/ 0 h 3162"/>
              <a:gd name="T8" fmla="*/ 1468 w 1468"/>
              <a:gd name="T9" fmla="*/ 3162 h 3162"/>
              <a:gd name="T10" fmla="*/ 1468 w 1468"/>
              <a:gd name="T11" fmla="*/ 3162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8" h="3162">
                <a:moveTo>
                  <a:pt x="1468" y="3162"/>
                </a:moveTo>
                <a:lnTo>
                  <a:pt x="862" y="3162"/>
                </a:lnTo>
                <a:lnTo>
                  <a:pt x="0" y="0"/>
                </a:lnTo>
                <a:lnTo>
                  <a:pt x="1468" y="0"/>
                </a:lnTo>
                <a:lnTo>
                  <a:pt x="1468" y="3162"/>
                </a:lnTo>
                <a:lnTo>
                  <a:pt x="1468" y="3162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10311946" y="3623205"/>
            <a:ext cx="1726068" cy="2675314"/>
          </a:xfrm>
          <a:custGeom>
            <a:avLst/>
            <a:gdLst>
              <a:gd name="T0" fmla="*/ 951 w 951"/>
              <a:gd name="T1" fmla="*/ 1474 h 1474"/>
              <a:gd name="T2" fmla="*/ 345 w 951"/>
              <a:gd name="T3" fmla="*/ 1474 h 1474"/>
              <a:gd name="T4" fmla="*/ 0 w 951"/>
              <a:gd name="T5" fmla="*/ 208 h 1474"/>
              <a:gd name="T6" fmla="*/ 951 w 951"/>
              <a:gd name="T7" fmla="*/ 0 h 1474"/>
              <a:gd name="T8" fmla="*/ 951 w 951"/>
              <a:gd name="T9" fmla="*/ 1474 h 1474"/>
              <a:gd name="T10" fmla="*/ 951 w 951"/>
              <a:gd name="T11" fmla="*/ 1474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1" h="1474">
                <a:moveTo>
                  <a:pt x="951" y="1474"/>
                </a:moveTo>
                <a:lnTo>
                  <a:pt x="345" y="1474"/>
                </a:lnTo>
                <a:lnTo>
                  <a:pt x="0" y="208"/>
                </a:lnTo>
                <a:lnTo>
                  <a:pt x="951" y="0"/>
                </a:lnTo>
                <a:lnTo>
                  <a:pt x="951" y="1474"/>
                </a:lnTo>
                <a:lnTo>
                  <a:pt x="951" y="1474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6298974" y="3623205"/>
            <a:ext cx="5739039" cy="2675314"/>
          </a:xfrm>
          <a:custGeom>
            <a:avLst/>
            <a:gdLst>
              <a:gd name="T0" fmla="*/ 0 w 3162"/>
              <a:gd name="T1" fmla="*/ 1474 h 1474"/>
              <a:gd name="T2" fmla="*/ 0 w 3162"/>
              <a:gd name="T3" fmla="*/ 868 h 1474"/>
              <a:gd name="T4" fmla="*/ 3162 w 3162"/>
              <a:gd name="T5" fmla="*/ 0 h 1474"/>
              <a:gd name="T6" fmla="*/ 3162 w 3162"/>
              <a:gd name="T7" fmla="*/ 1474 h 1474"/>
              <a:gd name="T8" fmla="*/ 0 w 3162"/>
              <a:gd name="T9" fmla="*/ 1474 h 1474"/>
              <a:gd name="T10" fmla="*/ 0 w 3162"/>
              <a:gd name="T11" fmla="*/ 1474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2" h="1474">
                <a:moveTo>
                  <a:pt x="0" y="1474"/>
                </a:moveTo>
                <a:lnTo>
                  <a:pt x="0" y="868"/>
                </a:lnTo>
                <a:lnTo>
                  <a:pt x="3162" y="0"/>
                </a:lnTo>
                <a:lnTo>
                  <a:pt x="3162" y="1474"/>
                </a:lnTo>
                <a:lnTo>
                  <a:pt x="0" y="1474"/>
                </a:lnTo>
                <a:lnTo>
                  <a:pt x="0" y="1474"/>
                </a:ln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6298974" y="4561562"/>
            <a:ext cx="2664424" cy="1736958"/>
          </a:xfrm>
          <a:custGeom>
            <a:avLst/>
            <a:gdLst>
              <a:gd name="T0" fmla="*/ 0 w 1468"/>
              <a:gd name="T1" fmla="*/ 446 h 957"/>
              <a:gd name="T2" fmla="*/ 0 w 1468"/>
              <a:gd name="T3" fmla="*/ 351 h 957"/>
              <a:gd name="T4" fmla="*/ 1266 w 1468"/>
              <a:gd name="T5" fmla="*/ 0 h 957"/>
              <a:gd name="T6" fmla="*/ 1468 w 1468"/>
              <a:gd name="T7" fmla="*/ 957 h 957"/>
              <a:gd name="T8" fmla="*/ 0 w 1468"/>
              <a:gd name="T9" fmla="*/ 957 h 957"/>
              <a:gd name="T10" fmla="*/ 0 w 1468"/>
              <a:gd name="T11" fmla="*/ 446 h 957"/>
              <a:gd name="T12" fmla="*/ 0 w 1468"/>
              <a:gd name="T13" fmla="*/ 446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8" h="957">
                <a:moveTo>
                  <a:pt x="0" y="446"/>
                </a:moveTo>
                <a:lnTo>
                  <a:pt x="0" y="351"/>
                </a:lnTo>
                <a:lnTo>
                  <a:pt x="1266" y="0"/>
                </a:lnTo>
                <a:lnTo>
                  <a:pt x="1468" y="957"/>
                </a:lnTo>
                <a:lnTo>
                  <a:pt x="0" y="957"/>
                </a:lnTo>
                <a:lnTo>
                  <a:pt x="0" y="446"/>
                </a:lnTo>
                <a:lnTo>
                  <a:pt x="0" y="446"/>
                </a:lnTo>
                <a:close/>
              </a:path>
            </a:pathLst>
          </a:custGeom>
          <a:solidFill>
            <a:srgbClr val="AF9B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5"/>
          <p:cNvSpPr>
            <a:spLocks/>
          </p:cNvSpPr>
          <p:nvPr/>
        </p:nvSpPr>
        <p:spPr bwMode="auto">
          <a:xfrm>
            <a:off x="6298974" y="559480"/>
            <a:ext cx="2664424" cy="5739039"/>
          </a:xfrm>
          <a:custGeom>
            <a:avLst/>
            <a:gdLst>
              <a:gd name="T0" fmla="*/ 0 w 1468"/>
              <a:gd name="T1" fmla="*/ 0 h 3162"/>
              <a:gd name="T2" fmla="*/ 606 w 1468"/>
              <a:gd name="T3" fmla="*/ 0 h 3162"/>
              <a:gd name="T4" fmla="*/ 1468 w 1468"/>
              <a:gd name="T5" fmla="*/ 3162 h 3162"/>
              <a:gd name="T6" fmla="*/ 0 w 1468"/>
              <a:gd name="T7" fmla="*/ 3162 h 3162"/>
              <a:gd name="T8" fmla="*/ 0 w 1468"/>
              <a:gd name="T9" fmla="*/ 0 h 3162"/>
              <a:gd name="T10" fmla="*/ 0 w 1468"/>
              <a:gd name="T11" fmla="*/ 0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8" h="3162">
                <a:moveTo>
                  <a:pt x="0" y="0"/>
                </a:moveTo>
                <a:lnTo>
                  <a:pt x="606" y="0"/>
                </a:lnTo>
                <a:lnTo>
                  <a:pt x="1468" y="3162"/>
                </a:lnTo>
                <a:lnTo>
                  <a:pt x="0" y="316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6298974" y="559480"/>
            <a:ext cx="1726068" cy="2664424"/>
          </a:xfrm>
          <a:custGeom>
            <a:avLst/>
            <a:gdLst>
              <a:gd name="T0" fmla="*/ 511 w 951"/>
              <a:gd name="T1" fmla="*/ 0 h 1468"/>
              <a:gd name="T2" fmla="*/ 606 w 951"/>
              <a:gd name="T3" fmla="*/ 0 h 1468"/>
              <a:gd name="T4" fmla="*/ 951 w 951"/>
              <a:gd name="T5" fmla="*/ 1266 h 1468"/>
              <a:gd name="T6" fmla="*/ 0 w 951"/>
              <a:gd name="T7" fmla="*/ 1468 h 1468"/>
              <a:gd name="T8" fmla="*/ 0 w 951"/>
              <a:gd name="T9" fmla="*/ 0 h 1468"/>
              <a:gd name="T10" fmla="*/ 511 w 951"/>
              <a:gd name="T11" fmla="*/ 0 h 1468"/>
              <a:gd name="T12" fmla="*/ 511 w 951"/>
              <a:gd name="T13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1" h="1468">
                <a:moveTo>
                  <a:pt x="511" y="0"/>
                </a:moveTo>
                <a:lnTo>
                  <a:pt x="606" y="0"/>
                </a:lnTo>
                <a:lnTo>
                  <a:pt x="951" y="1266"/>
                </a:lnTo>
                <a:lnTo>
                  <a:pt x="0" y="1468"/>
                </a:lnTo>
                <a:lnTo>
                  <a:pt x="0" y="0"/>
                </a:lnTo>
                <a:lnTo>
                  <a:pt x="511" y="0"/>
                </a:lnTo>
                <a:lnTo>
                  <a:pt x="511" y="0"/>
                </a:lnTo>
                <a:close/>
              </a:path>
            </a:pathLst>
          </a:custGeom>
          <a:solidFill>
            <a:srgbClr val="6550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7"/>
          <p:cNvSpPr>
            <a:spLocks/>
          </p:cNvSpPr>
          <p:nvPr/>
        </p:nvSpPr>
        <p:spPr bwMode="auto">
          <a:xfrm>
            <a:off x="6298974" y="559480"/>
            <a:ext cx="2620864" cy="2664424"/>
          </a:xfrm>
          <a:custGeom>
            <a:avLst/>
            <a:gdLst>
              <a:gd name="T0" fmla="*/ 1444 w 1444"/>
              <a:gd name="T1" fmla="*/ 1076 h 1468"/>
              <a:gd name="T2" fmla="*/ 0 w 1444"/>
              <a:gd name="T3" fmla="*/ 1468 h 1468"/>
              <a:gd name="T4" fmla="*/ 0 w 1444"/>
              <a:gd name="T5" fmla="*/ 0 h 1468"/>
              <a:gd name="T6" fmla="*/ 1444 w 1444"/>
              <a:gd name="T7" fmla="*/ 0 h 1468"/>
              <a:gd name="T8" fmla="*/ 1444 w 1444"/>
              <a:gd name="T9" fmla="*/ 1076 h 1468"/>
              <a:gd name="T10" fmla="*/ 1444 w 1444"/>
              <a:gd name="T11" fmla="*/ 1076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4" h="1468">
                <a:moveTo>
                  <a:pt x="1444" y="1076"/>
                </a:moveTo>
                <a:lnTo>
                  <a:pt x="0" y="1468"/>
                </a:lnTo>
                <a:lnTo>
                  <a:pt x="0" y="0"/>
                </a:lnTo>
                <a:lnTo>
                  <a:pt x="1444" y="0"/>
                </a:lnTo>
                <a:lnTo>
                  <a:pt x="1444" y="1076"/>
                </a:lnTo>
                <a:lnTo>
                  <a:pt x="1444" y="1076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18"/>
          <p:cNvSpPr>
            <a:spLocks/>
          </p:cNvSpPr>
          <p:nvPr/>
        </p:nvSpPr>
        <p:spPr bwMode="auto">
          <a:xfrm>
            <a:off x="6730945" y="2134902"/>
            <a:ext cx="257730" cy="560836"/>
          </a:xfrm>
          <a:custGeom>
            <a:avLst/>
            <a:gdLst>
              <a:gd name="T0" fmla="*/ 83 w 142"/>
              <a:gd name="T1" fmla="*/ 309 h 309"/>
              <a:gd name="T2" fmla="*/ 142 w 142"/>
              <a:gd name="T3" fmla="*/ 309 h 309"/>
              <a:gd name="T4" fmla="*/ 142 w 142"/>
              <a:gd name="T5" fmla="*/ 0 h 309"/>
              <a:gd name="T6" fmla="*/ 89 w 142"/>
              <a:gd name="T7" fmla="*/ 0 h 309"/>
              <a:gd name="T8" fmla="*/ 0 w 142"/>
              <a:gd name="T9" fmla="*/ 71 h 309"/>
              <a:gd name="T10" fmla="*/ 29 w 142"/>
              <a:gd name="T11" fmla="*/ 113 h 309"/>
              <a:gd name="T12" fmla="*/ 83 w 142"/>
              <a:gd name="T13" fmla="*/ 65 h 309"/>
              <a:gd name="T14" fmla="*/ 83 w 142"/>
              <a:gd name="T15" fmla="*/ 309 h 309"/>
              <a:gd name="T16" fmla="*/ 83 w 142"/>
              <a:gd name="T17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309">
                <a:moveTo>
                  <a:pt x="83" y="309"/>
                </a:moveTo>
                <a:lnTo>
                  <a:pt x="142" y="309"/>
                </a:lnTo>
                <a:lnTo>
                  <a:pt x="142" y="0"/>
                </a:lnTo>
                <a:lnTo>
                  <a:pt x="89" y="0"/>
                </a:lnTo>
                <a:lnTo>
                  <a:pt x="0" y="71"/>
                </a:lnTo>
                <a:lnTo>
                  <a:pt x="29" y="113"/>
                </a:lnTo>
                <a:lnTo>
                  <a:pt x="83" y="65"/>
                </a:lnTo>
                <a:lnTo>
                  <a:pt x="83" y="309"/>
                </a:lnTo>
                <a:lnTo>
                  <a:pt x="83" y="3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19"/>
          <p:cNvSpPr>
            <a:spLocks/>
          </p:cNvSpPr>
          <p:nvPr/>
        </p:nvSpPr>
        <p:spPr bwMode="auto">
          <a:xfrm>
            <a:off x="9869085" y="808136"/>
            <a:ext cx="377521" cy="571726"/>
          </a:xfrm>
          <a:custGeom>
            <a:avLst/>
            <a:gdLst>
              <a:gd name="T0" fmla="*/ 0 w 35"/>
              <a:gd name="T1" fmla="*/ 53 h 53"/>
              <a:gd name="T2" fmla="*/ 35 w 35"/>
              <a:gd name="T3" fmla="*/ 53 h 53"/>
              <a:gd name="T4" fmla="*/ 35 w 35"/>
              <a:gd name="T5" fmla="*/ 45 h 53"/>
              <a:gd name="T6" fmla="*/ 13 w 35"/>
              <a:gd name="T7" fmla="*/ 45 h 53"/>
              <a:gd name="T8" fmla="*/ 25 w 35"/>
              <a:gd name="T9" fmla="*/ 33 h 53"/>
              <a:gd name="T10" fmla="*/ 33 w 35"/>
              <a:gd name="T11" fmla="*/ 15 h 53"/>
              <a:gd name="T12" fmla="*/ 28 w 35"/>
              <a:gd name="T13" fmla="*/ 4 h 53"/>
              <a:gd name="T14" fmla="*/ 17 w 35"/>
              <a:gd name="T15" fmla="*/ 0 h 53"/>
              <a:gd name="T16" fmla="*/ 1 w 35"/>
              <a:gd name="T17" fmla="*/ 4 h 53"/>
              <a:gd name="T18" fmla="*/ 2 w 35"/>
              <a:gd name="T19" fmla="*/ 13 h 53"/>
              <a:gd name="T20" fmla="*/ 14 w 35"/>
              <a:gd name="T21" fmla="*/ 9 h 53"/>
              <a:gd name="T22" fmla="*/ 22 w 35"/>
              <a:gd name="T23" fmla="*/ 16 h 53"/>
              <a:gd name="T24" fmla="*/ 13 w 35"/>
              <a:gd name="T25" fmla="*/ 31 h 53"/>
              <a:gd name="T26" fmla="*/ 0 w 35"/>
              <a:gd name="T27" fmla="*/ 45 h 53"/>
              <a:gd name="T28" fmla="*/ 0 w 35"/>
              <a:gd name="T2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53">
                <a:moveTo>
                  <a:pt x="0" y="53"/>
                </a:moveTo>
                <a:cubicBezTo>
                  <a:pt x="35" y="53"/>
                  <a:pt x="35" y="53"/>
                  <a:pt x="35" y="53"/>
                </a:cubicBezTo>
                <a:cubicBezTo>
                  <a:pt x="35" y="45"/>
                  <a:pt x="35" y="45"/>
                  <a:pt x="35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8" y="41"/>
                  <a:pt x="21" y="37"/>
                  <a:pt x="25" y="33"/>
                </a:cubicBezTo>
                <a:cubicBezTo>
                  <a:pt x="31" y="25"/>
                  <a:pt x="33" y="20"/>
                  <a:pt x="33" y="15"/>
                </a:cubicBezTo>
                <a:cubicBezTo>
                  <a:pt x="33" y="11"/>
                  <a:pt x="31" y="7"/>
                  <a:pt x="28" y="4"/>
                </a:cubicBezTo>
                <a:cubicBezTo>
                  <a:pt x="25" y="1"/>
                  <a:pt x="22" y="0"/>
                  <a:pt x="17" y="0"/>
                </a:cubicBezTo>
                <a:cubicBezTo>
                  <a:pt x="11" y="0"/>
                  <a:pt x="7" y="1"/>
                  <a:pt x="1" y="4"/>
                </a:cubicBezTo>
                <a:cubicBezTo>
                  <a:pt x="2" y="13"/>
                  <a:pt x="2" y="13"/>
                  <a:pt x="2" y="13"/>
                </a:cubicBezTo>
                <a:cubicBezTo>
                  <a:pt x="6" y="10"/>
                  <a:pt x="10" y="9"/>
                  <a:pt x="14" y="9"/>
                </a:cubicBezTo>
                <a:cubicBezTo>
                  <a:pt x="19" y="9"/>
                  <a:pt x="22" y="12"/>
                  <a:pt x="22" y="16"/>
                </a:cubicBezTo>
                <a:cubicBezTo>
                  <a:pt x="22" y="20"/>
                  <a:pt x="19" y="24"/>
                  <a:pt x="13" y="31"/>
                </a:cubicBezTo>
                <a:cubicBezTo>
                  <a:pt x="10" y="35"/>
                  <a:pt x="4" y="40"/>
                  <a:pt x="0" y="45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0"/>
          <p:cNvSpPr>
            <a:spLocks/>
          </p:cNvSpPr>
          <p:nvPr/>
        </p:nvSpPr>
        <p:spPr bwMode="auto">
          <a:xfrm>
            <a:off x="11359202" y="4096921"/>
            <a:ext cx="366631" cy="582616"/>
          </a:xfrm>
          <a:custGeom>
            <a:avLst/>
            <a:gdLst>
              <a:gd name="T0" fmla="*/ 0 w 34"/>
              <a:gd name="T1" fmla="*/ 52 h 54"/>
              <a:gd name="T2" fmla="*/ 14 w 34"/>
              <a:gd name="T3" fmla="*/ 54 h 54"/>
              <a:gd name="T4" fmla="*/ 34 w 34"/>
              <a:gd name="T5" fmla="*/ 39 h 54"/>
              <a:gd name="T6" fmla="*/ 29 w 34"/>
              <a:gd name="T7" fmla="*/ 27 h 54"/>
              <a:gd name="T8" fmla="*/ 24 w 34"/>
              <a:gd name="T9" fmla="*/ 25 h 54"/>
              <a:gd name="T10" fmla="*/ 34 w 34"/>
              <a:gd name="T11" fmla="*/ 13 h 54"/>
              <a:gd name="T12" fmla="*/ 16 w 34"/>
              <a:gd name="T13" fmla="*/ 0 h 54"/>
              <a:gd name="T14" fmla="*/ 2 w 34"/>
              <a:gd name="T15" fmla="*/ 2 h 54"/>
              <a:gd name="T16" fmla="*/ 2 w 34"/>
              <a:gd name="T17" fmla="*/ 11 h 54"/>
              <a:gd name="T18" fmla="*/ 14 w 34"/>
              <a:gd name="T19" fmla="*/ 8 h 54"/>
              <a:gd name="T20" fmla="*/ 23 w 34"/>
              <a:gd name="T21" fmla="*/ 14 h 54"/>
              <a:gd name="T22" fmla="*/ 20 w 34"/>
              <a:gd name="T23" fmla="*/ 20 h 54"/>
              <a:gd name="T24" fmla="*/ 10 w 34"/>
              <a:gd name="T25" fmla="*/ 22 h 54"/>
              <a:gd name="T26" fmla="*/ 7 w 34"/>
              <a:gd name="T27" fmla="*/ 22 h 54"/>
              <a:gd name="T28" fmla="*/ 7 w 34"/>
              <a:gd name="T29" fmla="*/ 30 h 54"/>
              <a:gd name="T30" fmla="*/ 11 w 34"/>
              <a:gd name="T31" fmla="*/ 30 h 54"/>
              <a:gd name="T32" fmla="*/ 23 w 34"/>
              <a:gd name="T33" fmla="*/ 38 h 54"/>
              <a:gd name="T34" fmla="*/ 13 w 34"/>
              <a:gd name="T35" fmla="*/ 45 h 54"/>
              <a:gd name="T36" fmla="*/ 1 w 34"/>
              <a:gd name="T37" fmla="*/ 43 h 54"/>
              <a:gd name="T38" fmla="*/ 0 w 34"/>
              <a:gd name="T39" fmla="*/ 5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" h="54">
                <a:moveTo>
                  <a:pt x="0" y="52"/>
                </a:moveTo>
                <a:cubicBezTo>
                  <a:pt x="5" y="53"/>
                  <a:pt x="9" y="54"/>
                  <a:pt x="14" y="54"/>
                </a:cubicBezTo>
                <a:cubicBezTo>
                  <a:pt x="27" y="54"/>
                  <a:pt x="34" y="48"/>
                  <a:pt x="34" y="39"/>
                </a:cubicBezTo>
                <a:cubicBezTo>
                  <a:pt x="34" y="34"/>
                  <a:pt x="32" y="30"/>
                  <a:pt x="29" y="27"/>
                </a:cubicBezTo>
                <a:cubicBezTo>
                  <a:pt x="28" y="27"/>
                  <a:pt x="27" y="26"/>
                  <a:pt x="24" y="25"/>
                </a:cubicBezTo>
                <a:cubicBezTo>
                  <a:pt x="30" y="24"/>
                  <a:pt x="34" y="19"/>
                  <a:pt x="34" y="13"/>
                </a:cubicBezTo>
                <a:cubicBezTo>
                  <a:pt x="34" y="5"/>
                  <a:pt x="27" y="0"/>
                  <a:pt x="16" y="0"/>
                </a:cubicBezTo>
                <a:cubicBezTo>
                  <a:pt x="11" y="0"/>
                  <a:pt x="7" y="0"/>
                  <a:pt x="2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6" y="9"/>
                  <a:pt x="10" y="8"/>
                  <a:pt x="14" y="8"/>
                </a:cubicBezTo>
                <a:cubicBezTo>
                  <a:pt x="20" y="8"/>
                  <a:pt x="23" y="10"/>
                  <a:pt x="23" y="14"/>
                </a:cubicBezTo>
                <a:cubicBezTo>
                  <a:pt x="23" y="16"/>
                  <a:pt x="22" y="19"/>
                  <a:pt x="20" y="20"/>
                </a:cubicBezTo>
                <a:cubicBezTo>
                  <a:pt x="17" y="21"/>
                  <a:pt x="14" y="22"/>
                  <a:pt x="10" y="22"/>
                </a:cubicBezTo>
                <a:cubicBezTo>
                  <a:pt x="9" y="22"/>
                  <a:pt x="8" y="22"/>
                  <a:pt x="7" y="22"/>
                </a:cubicBezTo>
                <a:cubicBezTo>
                  <a:pt x="7" y="30"/>
                  <a:pt x="7" y="30"/>
                  <a:pt x="7" y="30"/>
                </a:cubicBezTo>
                <a:cubicBezTo>
                  <a:pt x="9" y="30"/>
                  <a:pt x="9" y="30"/>
                  <a:pt x="11" y="30"/>
                </a:cubicBezTo>
                <a:cubicBezTo>
                  <a:pt x="19" y="30"/>
                  <a:pt x="23" y="32"/>
                  <a:pt x="23" y="38"/>
                </a:cubicBezTo>
                <a:cubicBezTo>
                  <a:pt x="23" y="42"/>
                  <a:pt x="19" y="45"/>
                  <a:pt x="13" y="45"/>
                </a:cubicBezTo>
                <a:cubicBezTo>
                  <a:pt x="9" y="45"/>
                  <a:pt x="5" y="45"/>
                  <a:pt x="1" y="43"/>
                </a:cubicBezTo>
                <a:cubicBezTo>
                  <a:pt x="0" y="52"/>
                  <a:pt x="0" y="52"/>
                  <a:pt x="0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1"/>
          <p:cNvSpPr>
            <a:spLocks noEditPoints="1"/>
          </p:cNvSpPr>
          <p:nvPr/>
        </p:nvSpPr>
        <p:spPr bwMode="auto">
          <a:xfrm>
            <a:off x="8090382" y="5434578"/>
            <a:ext cx="419266" cy="560836"/>
          </a:xfrm>
          <a:custGeom>
            <a:avLst/>
            <a:gdLst>
              <a:gd name="T0" fmla="*/ 0 w 39"/>
              <a:gd name="T1" fmla="*/ 41 h 52"/>
              <a:gd name="T2" fmla="*/ 22 w 39"/>
              <a:gd name="T3" fmla="*/ 41 h 52"/>
              <a:gd name="T4" fmla="*/ 22 w 39"/>
              <a:gd name="T5" fmla="*/ 52 h 52"/>
              <a:gd name="T6" fmla="*/ 33 w 39"/>
              <a:gd name="T7" fmla="*/ 52 h 52"/>
              <a:gd name="T8" fmla="*/ 33 w 39"/>
              <a:gd name="T9" fmla="*/ 41 h 52"/>
              <a:gd name="T10" fmla="*/ 39 w 39"/>
              <a:gd name="T11" fmla="*/ 41 h 52"/>
              <a:gd name="T12" fmla="*/ 39 w 39"/>
              <a:gd name="T13" fmla="*/ 33 h 52"/>
              <a:gd name="T14" fmla="*/ 33 w 39"/>
              <a:gd name="T15" fmla="*/ 33 h 52"/>
              <a:gd name="T16" fmla="*/ 33 w 39"/>
              <a:gd name="T17" fmla="*/ 0 h 52"/>
              <a:gd name="T18" fmla="*/ 19 w 39"/>
              <a:gd name="T19" fmla="*/ 0 h 52"/>
              <a:gd name="T20" fmla="*/ 0 w 39"/>
              <a:gd name="T21" fmla="*/ 32 h 52"/>
              <a:gd name="T22" fmla="*/ 0 w 39"/>
              <a:gd name="T23" fmla="*/ 41 h 52"/>
              <a:gd name="T24" fmla="*/ 9 w 39"/>
              <a:gd name="T25" fmla="*/ 33 h 52"/>
              <a:gd name="T26" fmla="*/ 22 w 39"/>
              <a:gd name="T27" fmla="*/ 11 h 52"/>
              <a:gd name="T28" fmla="*/ 23 w 39"/>
              <a:gd name="T29" fmla="*/ 8 h 52"/>
              <a:gd name="T30" fmla="*/ 23 w 39"/>
              <a:gd name="T31" fmla="*/ 11 h 52"/>
              <a:gd name="T32" fmla="*/ 22 w 39"/>
              <a:gd name="T33" fmla="*/ 33 h 52"/>
              <a:gd name="T34" fmla="*/ 9 w 39"/>
              <a:gd name="T35" fmla="*/ 3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" h="52">
                <a:moveTo>
                  <a:pt x="0" y="41"/>
                </a:moveTo>
                <a:cubicBezTo>
                  <a:pt x="22" y="41"/>
                  <a:pt x="22" y="41"/>
                  <a:pt x="22" y="41"/>
                </a:cubicBezTo>
                <a:cubicBezTo>
                  <a:pt x="22" y="52"/>
                  <a:pt x="22" y="52"/>
                  <a:pt x="22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41"/>
                  <a:pt x="33" y="41"/>
                  <a:pt x="33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3"/>
                  <a:pt x="39" y="33"/>
                  <a:pt x="39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0"/>
                  <a:pt x="33" y="0"/>
                  <a:pt x="3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1"/>
                  <a:pt x="0" y="41"/>
                  <a:pt x="0" y="41"/>
                </a:cubicBezTo>
                <a:close/>
                <a:moveTo>
                  <a:pt x="9" y="33"/>
                </a:moveTo>
                <a:cubicBezTo>
                  <a:pt x="22" y="11"/>
                  <a:pt x="22" y="11"/>
                  <a:pt x="22" y="11"/>
                </a:cubicBezTo>
                <a:cubicBezTo>
                  <a:pt x="22" y="10"/>
                  <a:pt x="23" y="9"/>
                  <a:pt x="23" y="8"/>
                </a:cubicBezTo>
                <a:cubicBezTo>
                  <a:pt x="23" y="9"/>
                  <a:pt x="23" y="10"/>
                  <a:pt x="23" y="11"/>
                </a:cubicBezTo>
                <a:cubicBezTo>
                  <a:pt x="22" y="33"/>
                  <a:pt x="22" y="33"/>
                  <a:pt x="22" y="33"/>
                </a:cubicBezTo>
                <a:cubicBezTo>
                  <a:pt x="9" y="33"/>
                  <a:pt x="9" y="33"/>
                  <a:pt x="9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2"/>
          <p:cNvSpPr>
            <a:spLocks/>
          </p:cNvSpPr>
          <p:nvPr/>
        </p:nvSpPr>
        <p:spPr bwMode="auto">
          <a:xfrm>
            <a:off x="8963398" y="2911724"/>
            <a:ext cx="506386" cy="268620"/>
          </a:xfrm>
          <a:custGeom>
            <a:avLst/>
            <a:gdLst>
              <a:gd name="T0" fmla="*/ 226 w 279"/>
              <a:gd name="T1" fmla="*/ 0 h 148"/>
              <a:gd name="T2" fmla="*/ 279 w 279"/>
              <a:gd name="T3" fmla="*/ 148 h 148"/>
              <a:gd name="T4" fmla="*/ 24 w 279"/>
              <a:gd name="T5" fmla="*/ 148 h 148"/>
              <a:gd name="T6" fmla="*/ 0 w 279"/>
              <a:gd name="T7" fmla="*/ 77 h 148"/>
              <a:gd name="T8" fmla="*/ 226 w 279"/>
              <a:gd name="T9" fmla="*/ 0 h 148"/>
              <a:gd name="T10" fmla="*/ 226 w 279"/>
              <a:gd name="T11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" h="148">
                <a:moveTo>
                  <a:pt x="226" y="0"/>
                </a:moveTo>
                <a:lnTo>
                  <a:pt x="279" y="148"/>
                </a:lnTo>
                <a:lnTo>
                  <a:pt x="24" y="148"/>
                </a:lnTo>
                <a:lnTo>
                  <a:pt x="0" y="77"/>
                </a:lnTo>
                <a:lnTo>
                  <a:pt x="226" y="0"/>
                </a:lnTo>
                <a:lnTo>
                  <a:pt x="226" y="0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3"/>
          <p:cNvSpPr>
            <a:spLocks noEditPoints="1"/>
          </p:cNvSpPr>
          <p:nvPr/>
        </p:nvSpPr>
        <p:spPr bwMode="auto">
          <a:xfrm>
            <a:off x="8618548" y="3062369"/>
            <a:ext cx="1003697" cy="840347"/>
          </a:xfrm>
          <a:custGeom>
            <a:avLst/>
            <a:gdLst>
              <a:gd name="T0" fmla="*/ 31 w 93"/>
              <a:gd name="T1" fmla="*/ 37 h 78"/>
              <a:gd name="T2" fmla="*/ 17 w 93"/>
              <a:gd name="T3" fmla="*/ 0 h 78"/>
              <a:gd name="T4" fmla="*/ 18 w 93"/>
              <a:gd name="T5" fmla="*/ 0 h 78"/>
              <a:gd name="T6" fmla="*/ 18 w 93"/>
              <a:gd name="T7" fmla="*/ 1 h 78"/>
              <a:gd name="T8" fmla="*/ 18 w 93"/>
              <a:gd name="T9" fmla="*/ 1 h 78"/>
              <a:gd name="T10" fmla="*/ 18 w 93"/>
              <a:gd name="T11" fmla="*/ 1 h 78"/>
              <a:gd name="T12" fmla="*/ 18 w 93"/>
              <a:gd name="T13" fmla="*/ 2 h 78"/>
              <a:gd name="T14" fmla="*/ 18 w 93"/>
              <a:gd name="T15" fmla="*/ 2 h 78"/>
              <a:gd name="T16" fmla="*/ 18 w 93"/>
              <a:gd name="T17" fmla="*/ 2 h 78"/>
              <a:gd name="T18" fmla="*/ 18 w 93"/>
              <a:gd name="T19" fmla="*/ 3 h 78"/>
              <a:gd name="T20" fmla="*/ 19 w 93"/>
              <a:gd name="T21" fmla="*/ 3 h 78"/>
              <a:gd name="T22" fmla="*/ 19 w 93"/>
              <a:gd name="T23" fmla="*/ 4 h 78"/>
              <a:gd name="T24" fmla="*/ 41 w 93"/>
              <a:gd name="T25" fmla="*/ 13 h 78"/>
              <a:gd name="T26" fmla="*/ 88 w 93"/>
              <a:gd name="T27" fmla="*/ 13 h 78"/>
              <a:gd name="T28" fmla="*/ 77 w 93"/>
              <a:gd name="T29" fmla="*/ 47 h 78"/>
              <a:gd name="T30" fmla="*/ 50 w 93"/>
              <a:gd name="T31" fmla="*/ 47 h 78"/>
              <a:gd name="T32" fmla="*/ 78 w 93"/>
              <a:gd name="T33" fmla="*/ 56 h 78"/>
              <a:gd name="T34" fmla="*/ 34 w 93"/>
              <a:gd name="T35" fmla="*/ 61 h 78"/>
              <a:gd name="T36" fmla="*/ 14 w 93"/>
              <a:gd name="T37" fmla="*/ 5 h 78"/>
              <a:gd name="T38" fmla="*/ 74 w 93"/>
              <a:gd name="T39" fmla="*/ 70 h 78"/>
              <a:gd name="T40" fmla="*/ 70 w 93"/>
              <a:gd name="T41" fmla="*/ 62 h 78"/>
              <a:gd name="T42" fmla="*/ 70 w 93"/>
              <a:gd name="T43" fmla="*/ 62 h 78"/>
              <a:gd name="T44" fmla="*/ 26 w 93"/>
              <a:gd name="T45" fmla="*/ 22 h 78"/>
              <a:gd name="T46" fmla="*/ 26 w 93"/>
              <a:gd name="T47" fmla="*/ 22 h 78"/>
              <a:gd name="T48" fmla="*/ 24 w 93"/>
              <a:gd name="T49" fmla="*/ 18 h 78"/>
              <a:gd name="T50" fmla="*/ 24 w 93"/>
              <a:gd name="T51" fmla="*/ 18 h 78"/>
              <a:gd name="T52" fmla="*/ 24 w 93"/>
              <a:gd name="T53" fmla="*/ 19 h 78"/>
              <a:gd name="T54" fmla="*/ 25 w 93"/>
              <a:gd name="T55" fmla="*/ 20 h 78"/>
              <a:gd name="T56" fmla="*/ 25 w 93"/>
              <a:gd name="T57" fmla="*/ 20 h 78"/>
              <a:gd name="T58" fmla="*/ 25 w 93"/>
              <a:gd name="T59" fmla="*/ 20 h 78"/>
              <a:gd name="T60" fmla="*/ 25 w 93"/>
              <a:gd name="T61" fmla="*/ 21 h 78"/>
              <a:gd name="T62" fmla="*/ 28 w 93"/>
              <a:gd name="T63" fmla="*/ 28 h 78"/>
              <a:gd name="T64" fmla="*/ 28 w 93"/>
              <a:gd name="T65" fmla="*/ 28 h 78"/>
              <a:gd name="T66" fmla="*/ 28 w 93"/>
              <a:gd name="T67" fmla="*/ 28 h 78"/>
              <a:gd name="T68" fmla="*/ 28 w 93"/>
              <a:gd name="T69" fmla="*/ 29 h 78"/>
              <a:gd name="T70" fmla="*/ 28 w 93"/>
              <a:gd name="T71" fmla="*/ 29 h 78"/>
              <a:gd name="T72" fmla="*/ 27 w 93"/>
              <a:gd name="T73" fmla="*/ 28 h 78"/>
              <a:gd name="T74" fmla="*/ 18 w 93"/>
              <a:gd name="T75" fmla="*/ 2 h 78"/>
              <a:gd name="T76" fmla="*/ 18 w 93"/>
              <a:gd name="T77" fmla="*/ 2 h 78"/>
              <a:gd name="T78" fmla="*/ 19 w 93"/>
              <a:gd name="T79" fmla="*/ 3 h 78"/>
              <a:gd name="T80" fmla="*/ 36 w 93"/>
              <a:gd name="T81" fmla="*/ 70 h 78"/>
              <a:gd name="T82" fmla="*/ 40 w 93"/>
              <a:gd name="T83" fmla="*/ 78 h 78"/>
              <a:gd name="T84" fmla="*/ 61 w 93"/>
              <a:gd name="T85" fmla="*/ 42 h 78"/>
              <a:gd name="T86" fmla="*/ 65 w 93"/>
              <a:gd name="T87" fmla="*/ 42 h 78"/>
              <a:gd name="T88" fmla="*/ 65 w 93"/>
              <a:gd name="T89" fmla="*/ 42 h 78"/>
              <a:gd name="T90" fmla="*/ 25 w 93"/>
              <a:gd name="T91" fmla="*/ 22 h 78"/>
              <a:gd name="T92" fmla="*/ 25 w 93"/>
              <a:gd name="T93" fmla="*/ 22 h 78"/>
              <a:gd name="T94" fmla="*/ 26 w 93"/>
              <a:gd name="T95" fmla="*/ 22 h 78"/>
              <a:gd name="T96" fmla="*/ 63 w 93"/>
              <a:gd name="T97" fmla="*/ 23 h 78"/>
              <a:gd name="T98" fmla="*/ 48 w 93"/>
              <a:gd name="T99" fmla="*/ 33 h 78"/>
              <a:gd name="T100" fmla="*/ 67 w 93"/>
              <a:gd name="T101" fmla="*/ 33 h 78"/>
              <a:gd name="T102" fmla="*/ 67 w 93"/>
              <a:gd name="T103" fmla="*/ 33 h 78"/>
              <a:gd name="T104" fmla="*/ 84 w 93"/>
              <a:gd name="T105" fmla="*/ 2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3" h="78">
                <a:moveTo>
                  <a:pt x="33" y="42"/>
                </a:moveTo>
                <a:cubicBezTo>
                  <a:pt x="45" y="42"/>
                  <a:pt x="45" y="42"/>
                  <a:pt x="45" y="42"/>
                </a:cubicBezTo>
                <a:cubicBezTo>
                  <a:pt x="44" y="41"/>
                  <a:pt x="44" y="39"/>
                  <a:pt x="44" y="37"/>
                </a:cubicBezTo>
                <a:cubicBezTo>
                  <a:pt x="39" y="37"/>
                  <a:pt x="35" y="37"/>
                  <a:pt x="31" y="37"/>
                </a:cubicBezTo>
                <a:cubicBezTo>
                  <a:pt x="32" y="39"/>
                  <a:pt x="32" y="41"/>
                  <a:pt x="33" y="42"/>
                </a:cubicBezTo>
                <a:close/>
                <a:moveTo>
                  <a:pt x="0" y="0"/>
                </a:moveTo>
                <a:cubicBezTo>
                  <a:pt x="12" y="0"/>
                  <a:pt x="12" y="0"/>
                  <a:pt x="12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5"/>
                </a:cubicBezTo>
                <a:cubicBezTo>
                  <a:pt x="20" y="7"/>
                  <a:pt x="21" y="10"/>
                  <a:pt x="22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65" y="13"/>
                  <a:pt x="65" y="13"/>
                  <a:pt x="65" y="13"/>
                </a:cubicBezTo>
                <a:cubicBezTo>
                  <a:pt x="70" y="13"/>
                  <a:pt x="70" y="13"/>
                  <a:pt x="70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9" y="13"/>
                  <a:pt x="89" y="13"/>
                  <a:pt x="89" y="13"/>
                </a:cubicBezTo>
                <a:cubicBezTo>
                  <a:pt x="93" y="13"/>
                  <a:pt x="93" y="13"/>
                  <a:pt x="93" y="13"/>
                </a:cubicBezTo>
                <a:cubicBezTo>
                  <a:pt x="89" y="24"/>
                  <a:pt x="85" y="36"/>
                  <a:pt x="81" y="47"/>
                </a:cubicBezTo>
                <a:cubicBezTo>
                  <a:pt x="77" y="47"/>
                  <a:pt x="77" y="47"/>
                  <a:pt x="77" y="47"/>
                </a:cubicBezTo>
                <a:cubicBezTo>
                  <a:pt x="76" y="47"/>
                  <a:pt x="76" y="47"/>
                  <a:pt x="76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6" y="50"/>
                  <a:pt x="37" y="53"/>
                  <a:pt x="3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6" y="61"/>
                  <a:pt x="76" y="61"/>
                  <a:pt x="76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3" y="56"/>
                  <a:pt x="31" y="52"/>
                  <a:pt x="29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24" y="33"/>
                  <a:pt x="19" y="19"/>
                  <a:pt x="14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70" y="66"/>
                </a:moveTo>
                <a:cubicBezTo>
                  <a:pt x="72" y="66"/>
                  <a:pt x="74" y="68"/>
                  <a:pt x="74" y="70"/>
                </a:cubicBezTo>
                <a:cubicBezTo>
                  <a:pt x="74" y="72"/>
                  <a:pt x="72" y="74"/>
                  <a:pt x="70" y="74"/>
                </a:cubicBezTo>
                <a:cubicBezTo>
                  <a:pt x="68" y="74"/>
                  <a:pt x="66" y="72"/>
                  <a:pt x="66" y="70"/>
                </a:cubicBezTo>
                <a:cubicBezTo>
                  <a:pt x="66" y="68"/>
                  <a:pt x="68" y="66"/>
                  <a:pt x="70" y="66"/>
                </a:cubicBezTo>
                <a:close/>
                <a:moveTo>
                  <a:pt x="70" y="62"/>
                </a:moveTo>
                <a:cubicBezTo>
                  <a:pt x="75" y="62"/>
                  <a:pt x="78" y="65"/>
                  <a:pt x="78" y="70"/>
                </a:cubicBezTo>
                <a:cubicBezTo>
                  <a:pt x="78" y="75"/>
                  <a:pt x="75" y="78"/>
                  <a:pt x="70" y="78"/>
                </a:cubicBezTo>
                <a:cubicBezTo>
                  <a:pt x="65" y="78"/>
                  <a:pt x="62" y="75"/>
                  <a:pt x="62" y="70"/>
                </a:cubicBezTo>
                <a:cubicBezTo>
                  <a:pt x="62" y="65"/>
                  <a:pt x="65" y="62"/>
                  <a:pt x="70" y="62"/>
                </a:cubicBezTo>
                <a:close/>
                <a:moveTo>
                  <a:pt x="25" y="22"/>
                </a:move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6" y="22"/>
                </a:moveTo>
                <a:cubicBezTo>
                  <a:pt x="26" y="23"/>
                  <a:pt x="26" y="23"/>
                  <a:pt x="26" y="23"/>
                </a:cubicBezTo>
                <a:cubicBezTo>
                  <a:pt x="31" y="23"/>
                  <a:pt x="36" y="23"/>
                  <a:pt x="42" y="23"/>
                </a:cubicBezTo>
                <a:cubicBezTo>
                  <a:pt x="42" y="21"/>
                  <a:pt x="41" y="20"/>
                  <a:pt x="41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5" y="19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2"/>
                  <a:pt x="26" y="22"/>
                  <a:pt x="26" y="22"/>
                </a:cubicBezTo>
                <a:close/>
                <a:moveTo>
                  <a:pt x="27" y="28"/>
                </a:moveTo>
                <a:cubicBezTo>
                  <a:pt x="27" y="28"/>
                  <a:pt x="27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30"/>
                  <a:pt x="29" y="31"/>
                  <a:pt x="29" y="33"/>
                </a:cubicBezTo>
                <a:cubicBezTo>
                  <a:pt x="34" y="33"/>
                  <a:pt x="38" y="33"/>
                  <a:pt x="43" y="33"/>
                </a:cubicBezTo>
                <a:cubicBezTo>
                  <a:pt x="43" y="31"/>
                  <a:pt x="43" y="29"/>
                  <a:pt x="43" y="28"/>
                </a:cubicBezTo>
                <a:cubicBezTo>
                  <a:pt x="37" y="28"/>
                  <a:pt x="32" y="28"/>
                  <a:pt x="27" y="28"/>
                </a:cubicBezTo>
                <a:close/>
                <a:moveTo>
                  <a:pt x="17" y="0"/>
                </a:move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7" y="0"/>
                  <a:pt x="17" y="0"/>
                </a:cubicBezTo>
                <a:close/>
                <a:moveTo>
                  <a:pt x="18" y="2"/>
                </a:move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lose/>
                <a:moveTo>
                  <a:pt x="18" y="2"/>
                </a:move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lose/>
                <a:moveTo>
                  <a:pt x="19" y="3"/>
                </a:moveTo>
                <a:cubicBezTo>
                  <a:pt x="19" y="4"/>
                  <a:pt x="19" y="4"/>
                  <a:pt x="19" y="4"/>
                </a:cubicBezTo>
                <a:cubicBezTo>
                  <a:pt x="19" y="3"/>
                  <a:pt x="19" y="3"/>
                  <a:pt x="19" y="3"/>
                </a:cubicBezTo>
                <a:close/>
                <a:moveTo>
                  <a:pt x="40" y="66"/>
                </a:moveTo>
                <a:cubicBezTo>
                  <a:pt x="42" y="66"/>
                  <a:pt x="44" y="68"/>
                  <a:pt x="44" y="70"/>
                </a:cubicBezTo>
                <a:cubicBezTo>
                  <a:pt x="44" y="72"/>
                  <a:pt x="42" y="74"/>
                  <a:pt x="40" y="74"/>
                </a:cubicBezTo>
                <a:cubicBezTo>
                  <a:pt x="38" y="74"/>
                  <a:pt x="36" y="72"/>
                  <a:pt x="36" y="70"/>
                </a:cubicBezTo>
                <a:cubicBezTo>
                  <a:pt x="36" y="68"/>
                  <a:pt x="38" y="66"/>
                  <a:pt x="40" y="66"/>
                </a:cubicBezTo>
                <a:close/>
                <a:moveTo>
                  <a:pt x="40" y="62"/>
                </a:moveTo>
                <a:cubicBezTo>
                  <a:pt x="45" y="62"/>
                  <a:pt x="48" y="65"/>
                  <a:pt x="48" y="70"/>
                </a:cubicBezTo>
                <a:cubicBezTo>
                  <a:pt x="48" y="75"/>
                  <a:pt x="45" y="78"/>
                  <a:pt x="40" y="78"/>
                </a:cubicBezTo>
                <a:cubicBezTo>
                  <a:pt x="35" y="78"/>
                  <a:pt x="32" y="75"/>
                  <a:pt x="32" y="70"/>
                </a:cubicBezTo>
                <a:cubicBezTo>
                  <a:pt x="32" y="65"/>
                  <a:pt x="35" y="62"/>
                  <a:pt x="40" y="62"/>
                </a:cubicBezTo>
                <a:close/>
                <a:moveTo>
                  <a:pt x="49" y="42"/>
                </a:moveTo>
                <a:cubicBezTo>
                  <a:pt x="61" y="42"/>
                  <a:pt x="61" y="42"/>
                  <a:pt x="61" y="42"/>
                </a:cubicBezTo>
                <a:cubicBezTo>
                  <a:pt x="61" y="41"/>
                  <a:pt x="61" y="39"/>
                  <a:pt x="61" y="37"/>
                </a:cubicBezTo>
                <a:cubicBezTo>
                  <a:pt x="57" y="37"/>
                  <a:pt x="53" y="37"/>
                  <a:pt x="49" y="37"/>
                </a:cubicBezTo>
                <a:cubicBezTo>
                  <a:pt x="49" y="39"/>
                  <a:pt x="49" y="41"/>
                  <a:pt x="49" y="42"/>
                </a:cubicBezTo>
                <a:close/>
                <a:moveTo>
                  <a:pt x="65" y="42"/>
                </a:moveTo>
                <a:cubicBezTo>
                  <a:pt x="77" y="42"/>
                  <a:pt x="77" y="42"/>
                  <a:pt x="77" y="42"/>
                </a:cubicBezTo>
                <a:cubicBezTo>
                  <a:pt x="78" y="41"/>
                  <a:pt x="79" y="39"/>
                  <a:pt x="79" y="37"/>
                </a:cubicBezTo>
                <a:cubicBezTo>
                  <a:pt x="75" y="37"/>
                  <a:pt x="71" y="37"/>
                  <a:pt x="66" y="37"/>
                </a:cubicBezTo>
                <a:cubicBezTo>
                  <a:pt x="66" y="39"/>
                  <a:pt x="66" y="41"/>
                  <a:pt x="65" y="42"/>
                </a:cubicBezTo>
                <a:close/>
                <a:moveTo>
                  <a:pt x="28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lose/>
                <a:moveTo>
                  <a:pt x="25" y="22"/>
                </a:move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6" y="22"/>
                </a:move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2"/>
                  <a:pt x="26" y="22"/>
                </a:cubicBezTo>
                <a:close/>
                <a:moveTo>
                  <a:pt x="46" y="18"/>
                </a:moveTo>
                <a:cubicBezTo>
                  <a:pt x="46" y="20"/>
                  <a:pt x="46" y="21"/>
                  <a:pt x="47" y="23"/>
                </a:cubicBezTo>
                <a:cubicBezTo>
                  <a:pt x="52" y="23"/>
                  <a:pt x="58" y="23"/>
                  <a:pt x="63" y="23"/>
                </a:cubicBezTo>
                <a:cubicBezTo>
                  <a:pt x="64" y="21"/>
                  <a:pt x="64" y="20"/>
                  <a:pt x="64" y="18"/>
                </a:cubicBezTo>
                <a:cubicBezTo>
                  <a:pt x="46" y="18"/>
                  <a:pt x="46" y="18"/>
                  <a:pt x="46" y="18"/>
                </a:cubicBezTo>
                <a:close/>
                <a:moveTo>
                  <a:pt x="47" y="28"/>
                </a:moveTo>
                <a:cubicBezTo>
                  <a:pt x="48" y="29"/>
                  <a:pt x="48" y="31"/>
                  <a:pt x="48" y="33"/>
                </a:cubicBezTo>
                <a:cubicBezTo>
                  <a:pt x="53" y="33"/>
                  <a:pt x="57" y="33"/>
                  <a:pt x="62" y="33"/>
                </a:cubicBezTo>
                <a:cubicBezTo>
                  <a:pt x="62" y="31"/>
                  <a:pt x="62" y="29"/>
                  <a:pt x="63" y="28"/>
                </a:cubicBezTo>
                <a:cubicBezTo>
                  <a:pt x="58" y="28"/>
                  <a:pt x="52" y="28"/>
                  <a:pt x="47" y="28"/>
                </a:cubicBezTo>
                <a:close/>
                <a:moveTo>
                  <a:pt x="67" y="33"/>
                </a:moveTo>
                <a:cubicBezTo>
                  <a:pt x="67" y="31"/>
                  <a:pt x="67" y="29"/>
                  <a:pt x="68" y="28"/>
                </a:cubicBezTo>
                <a:cubicBezTo>
                  <a:pt x="73" y="28"/>
                  <a:pt x="78" y="28"/>
                  <a:pt x="83" y="28"/>
                </a:cubicBezTo>
                <a:cubicBezTo>
                  <a:pt x="82" y="29"/>
                  <a:pt x="82" y="31"/>
                  <a:pt x="81" y="33"/>
                </a:cubicBezTo>
                <a:cubicBezTo>
                  <a:pt x="76" y="33"/>
                  <a:pt x="72" y="33"/>
                  <a:pt x="67" y="33"/>
                </a:cubicBezTo>
                <a:close/>
                <a:moveTo>
                  <a:pt x="68" y="23"/>
                </a:moveTo>
                <a:cubicBezTo>
                  <a:pt x="68" y="21"/>
                  <a:pt x="69" y="20"/>
                  <a:pt x="69" y="18"/>
                </a:cubicBezTo>
                <a:cubicBezTo>
                  <a:pt x="86" y="18"/>
                  <a:pt x="86" y="18"/>
                  <a:pt x="86" y="18"/>
                </a:cubicBezTo>
                <a:cubicBezTo>
                  <a:pt x="86" y="20"/>
                  <a:pt x="85" y="21"/>
                  <a:pt x="84" y="23"/>
                </a:cubicBezTo>
                <a:cubicBezTo>
                  <a:pt x="79" y="23"/>
                  <a:pt x="74" y="23"/>
                  <a:pt x="68" y="23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590417" y="898850"/>
            <a:ext cx="236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945695" y="1536807"/>
            <a:ext cx="209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379684" y="4527042"/>
            <a:ext cx="209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946263" y="4987023"/>
            <a:ext cx="1985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40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E2EC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0" y="5783263"/>
            <a:ext cx="6858000" cy="1074738"/>
          </a:xfrm>
          <a:prstGeom prst="rect">
            <a:avLst/>
          </a:prstGeom>
          <a:solidFill>
            <a:srgbClr val="D5E3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0" y="296863"/>
            <a:ext cx="12192000" cy="4938713"/>
          </a:xfrm>
          <a:custGeom>
            <a:avLst/>
            <a:gdLst>
              <a:gd name="T0" fmla="*/ 0 w 4320"/>
              <a:gd name="T1" fmla="*/ 1728 h 3111"/>
              <a:gd name="T2" fmla="*/ 4320 w 4320"/>
              <a:gd name="T3" fmla="*/ 1728 h 3111"/>
              <a:gd name="T4" fmla="*/ 4320 w 4320"/>
              <a:gd name="T5" fmla="*/ 1383 h 3111"/>
              <a:gd name="T6" fmla="*/ 0 w 4320"/>
              <a:gd name="T7" fmla="*/ 1383 h 3111"/>
              <a:gd name="T8" fmla="*/ 0 w 4320"/>
              <a:gd name="T9" fmla="*/ 1728 h 3111"/>
              <a:gd name="T10" fmla="*/ 0 w 4320"/>
              <a:gd name="T11" fmla="*/ 3111 h 3111"/>
              <a:gd name="T12" fmla="*/ 4320 w 4320"/>
              <a:gd name="T13" fmla="*/ 3111 h 3111"/>
              <a:gd name="T14" fmla="*/ 4320 w 4320"/>
              <a:gd name="T15" fmla="*/ 2765 h 3111"/>
              <a:gd name="T16" fmla="*/ 0 w 4320"/>
              <a:gd name="T17" fmla="*/ 2765 h 3111"/>
              <a:gd name="T18" fmla="*/ 0 w 4320"/>
              <a:gd name="T19" fmla="*/ 3111 h 3111"/>
              <a:gd name="T20" fmla="*/ 0 w 4320"/>
              <a:gd name="T21" fmla="*/ 2419 h 3111"/>
              <a:gd name="T22" fmla="*/ 4320 w 4320"/>
              <a:gd name="T23" fmla="*/ 2419 h 3111"/>
              <a:gd name="T24" fmla="*/ 4320 w 4320"/>
              <a:gd name="T25" fmla="*/ 2074 h 3111"/>
              <a:gd name="T26" fmla="*/ 0 w 4320"/>
              <a:gd name="T27" fmla="*/ 2074 h 3111"/>
              <a:gd name="T28" fmla="*/ 0 w 4320"/>
              <a:gd name="T29" fmla="*/ 2419 h 3111"/>
              <a:gd name="T30" fmla="*/ 0 w 4320"/>
              <a:gd name="T31" fmla="*/ 0 h 3111"/>
              <a:gd name="T32" fmla="*/ 0 w 4320"/>
              <a:gd name="T33" fmla="*/ 346 h 3111"/>
              <a:gd name="T34" fmla="*/ 4320 w 4320"/>
              <a:gd name="T35" fmla="*/ 346 h 3111"/>
              <a:gd name="T36" fmla="*/ 4320 w 4320"/>
              <a:gd name="T37" fmla="*/ 0 h 3111"/>
              <a:gd name="T38" fmla="*/ 0 w 4320"/>
              <a:gd name="T39" fmla="*/ 0 h 3111"/>
              <a:gd name="T40" fmla="*/ 0 w 4320"/>
              <a:gd name="T41" fmla="*/ 1037 h 3111"/>
              <a:gd name="T42" fmla="*/ 4320 w 4320"/>
              <a:gd name="T43" fmla="*/ 1037 h 3111"/>
              <a:gd name="T44" fmla="*/ 4320 w 4320"/>
              <a:gd name="T45" fmla="*/ 691 h 3111"/>
              <a:gd name="T46" fmla="*/ 0 w 4320"/>
              <a:gd name="T47" fmla="*/ 691 h 3111"/>
              <a:gd name="T48" fmla="*/ 0 w 4320"/>
              <a:gd name="T49" fmla="*/ 103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20" h="3111">
                <a:moveTo>
                  <a:pt x="0" y="1728"/>
                </a:moveTo>
                <a:lnTo>
                  <a:pt x="4320" y="1728"/>
                </a:lnTo>
                <a:lnTo>
                  <a:pt x="4320" y="1383"/>
                </a:lnTo>
                <a:lnTo>
                  <a:pt x="0" y="1383"/>
                </a:lnTo>
                <a:lnTo>
                  <a:pt x="0" y="1728"/>
                </a:lnTo>
                <a:close/>
                <a:moveTo>
                  <a:pt x="0" y="3111"/>
                </a:moveTo>
                <a:lnTo>
                  <a:pt x="4320" y="3111"/>
                </a:lnTo>
                <a:lnTo>
                  <a:pt x="4320" y="2765"/>
                </a:lnTo>
                <a:lnTo>
                  <a:pt x="0" y="2765"/>
                </a:lnTo>
                <a:lnTo>
                  <a:pt x="0" y="3111"/>
                </a:lnTo>
                <a:close/>
                <a:moveTo>
                  <a:pt x="0" y="2419"/>
                </a:moveTo>
                <a:lnTo>
                  <a:pt x="4320" y="2419"/>
                </a:lnTo>
                <a:lnTo>
                  <a:pt x="4320" y="2074"/>
                </a:lnTo>
                <a:lnTo>
                  <a:pt x="0" y="2074"/>
                </a:lnTo>
                <a:lnTo>
                  <a:pt x="0" y="2419"/>
                </a:lnTo>
                <a:close/>
                <a:moveTo>
                  <a:pt x="0" y="0"/>
                </a:moveTo>
                <a:lnTo>
                  <a:pt x="0" y="346"/>
                </a:lnTo>
                <a:lnTo>
                  <a:pt x="4320" y="346"/>
                </a:lnTo>
                <a:lnTo>
                  <a:pt x="4320" y="0"/>
                </a:lnTo>
                <a:lnTo>
                  <a:pt x="0" y="0"/>
                </a:lnTo>
                <a:close/>
                <a:moveTo>
                  <a:pt x="0" y="1037"/>
                </a:moveTo>
                <a:lnTo>
                  <a:pt x="4320" y="1037"/>
                </a:lnTo>
                <a:lnTo>
                  <a:pt x="4320" y="691"/>
                </a:lnTo>
                <a:lnTo>
                  <a:pt x="0" y="691"/>
                </a:lnTo>
                <a:lnTo>
                  <a:pt x="0" y="10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062788" y="3589338"/>
            <a:ext cx="500063" cy="2193925"/>
          </a:xfrm>
          <a:prstGeom prst="rect">
            <a:avLst/>
          </a:prstGeom>
          <a:solidFill>
            <a:srgbClr val="FDB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13613" y="3589338"/>
            <a:ext cx="249238" cy="2193925"/>
          </a:xfrm>
          <a:prstGeom prst="rect">
            <a:avLst/>
          </a:prstGeom>
          <a:solidFill>
            <a:srgbClr val="E5A8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786688" y="3040063"/>
            <a:ext cx="501650" cy="2743200"/>
          </a:xfrm>
          <a:prstGeom prst="rect">
            <a:avLst/>
          </a:prstGeom>
          <a:solidFill>
            <a:srgbClr val="00BF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37513" y="3040063"/>
            <a:ext cx="250825" cy="2743200"/>
          </a:xfrm>
          <a:prstGeom prst="rect">
            <a:avLst/>
          </a:prstGeom>
          <a:solidFill>
            <a:srgbClr val="05A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>
            <a:off x="6927850" y="5783263"/>
            <a:ext cx="1360488" cy="1074738"/>
          </a:xfrm>
          <a:custGeom>
            <a:avLst/>
            <a:gdLst>
              <a:gd name="T0" fmla="*/ 857 w 857"/>
              <a:gd name="T1" fmla="*/ 0 h 677"/>
              <a:gd name="T2" fmla="*/ 541 w 857"/>
              <a:gd name="T3" fmla="*/ 0 h 677"/>
              <a:gd name="T4" fmla="*/ 0 w 857"/>
              <a:gd name="T5" fmla="*/ 677 h 677"/>
              <a:gd name="T6" fmla="*/ 563 w 857"/>
              <a:gd name="T7" fmla="*/ 677 h 677"/>
              <a:gd name="T8" fmla="*/ 857 w 857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" h="677">
                <a:moveTo>
                  <a:pt x="857" y="0"/>
                </a:moveTo>
                <a:lnTo>
                  <a:pt x="541" y="0"/>
                </a:lnTo>
                <a:lnTo>
                  <a:pt x="0" y="677"/>
                </a:lnTo>
                <a:lnTo>
                  <a:pt x="563" y="677"/>
                </a:lnTo>
                <a:lnTo>
                  <a:pt x="857" y="0"/>
                </a:lnTo>
                <a:close/>
              </a:path>
            </a:pathLst>
          </a:custGeom>
          <a:solidFill>
            <a:srgbClr val="05A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7367588" y="5783263"/>
            <a:ext cx="920750" cy="1074738"/>
          </a:xfrm>
          <a:custGeom>
            <a:avLst/>
            <a:gdLst>
              <a:gd name="T0" fmla="*/ 580 w 580"/>
              <a:gd name="T1" fmla="*/ 0 h 677"/>
              <a:gd name="T2" fmla="*/ 422 w 580"/>
              <a:gd name="T3" fmla="*/ 0 h 677"/>
              <a:gd name="T4" fmla="*/ 0 w 580"/>
              <a:gd name="T5" fmla="*/ 677 h 677"/>
              <a:gd name="T6" fmla="*/ 286 w 580"/>
              <a:gd name="T7" fmla="*/ 677 h 677"/>
              <a:gd name="T8" fmla="*/ 580 w 580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677">
                <a:moveTo>
                  <a:pt x="580" y="0"/>
                </a:moveTo>
                <a:lnTo>
                  <a:pt x="422" y="0"/>
                </a:lnTo>
                <a:lnTo>
                  <a:pt x="0" y="677"/>
                </a:lnTo>
                <a:lnTo>
                  <a:pt x="286" y="677"/>
                </a:lnTo>
                <a:lnTo>
                  <a:pt x="580" y="0"/>
                </a:lnTo>
                <a:close/>
              </a:path>
            </a:pathLst>
          </a:custGeom>
          <a:solidFill>
            <a:srgbClr val="03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8512175" y="3589338"/>
            <a:ext cx="501650" cy="2193925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8763000" y="3589338"/>
            <a:ext cx="250825" cy="2193925"/>
          </a:xfrm>
          <a:prstGeom prst="rect">
            <a:avLst/>
          </a:prstGeom>
          <a:solidFill>
            <a:srgbClr val="7FB5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>
            <a:off x="8345488" y="5783263"/>
            <a:ext cx="835025" cy="1074738"/>
          </a:xfrm>
          <a:custGeom>
            <a:avLst/>
            <a:gdLst>
              <a:gd name="T0" fmla="*/ 105 w 526"/>
              <a:gd name="T1" fmla="*/ 0 h 677"/>
              <a:gd name="T2" fmla="*/ 421 w 526"/>
              <a:gd name="T3" fmla="*/ 0 h 677"/>
              <a:gd name="T4" fmla="*/ 526 w 526"/>
              <a:gd name="T5" fmla="*/ 677 h 677"/>
              <a:gd name="T6" fmla="*/ 0 w 526"/>
              <a:gd name="T7" fmla="*/ 677 h 677"/>
              <a:gd name="T8" fmla="*/ 105 w 526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677">
                <a:moveTo>
                  <a:pt x="105" y="0"/>
                </a:moveTo>
                <a:lnTo>
                  <a:pt x="421" y="0"/>
                </a:lnTo>
                <a:lnTo>
                  <a:pt x="526" y="677"/>
                </a:lnTo>
                <a:lnTo>
                  <a:pt x="0" y="677"/>
                </a:lnTo>
                <a:lnTo>
                  <a:pt x="105" y="0"/>
                </a:lnTo>
                <a:close/>
              </a:path>
            </a:pathLst>
          </a:custGeom>
          <a:solidFill>
            <a:srgbClr val="7FB5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8763000" y="5783263"/>
            <a:ext cx="417513" cy="1074738"/>
          </a:xfrm>
          <a:custGeom>
            <a:avLst/>
            <a:gdLst>
              <a:gd name="T0" fmla="*/ 158 w 263"/>
              <a:gd name="T1" fmla="*/ 0 h 677"/>
              <a:gd name="T2" fmla="*/ 0 w 263"/>
              <a:gd name="T3" fmla="*/ 0 h 677"/>
              <a:gd name="T4" fmla="*/ 0 w 263"/>
              <a:gd name="T5" fmla="*/ 677 h 677"/>
              <a:gd name="T6" fmla="*/ 263 w 263"/>
              <a:gd name="T7" fmla="*/ 677 h 677"/>
              <a:gd name="T8" fmla="*/ 158 w 263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677">
                <a:moveTo>
                  <a:pt x="158" y="0"/>
                </a:moveTo>
                <a:lnTo>
                  <a:pt x="0" y="0"/>
                </a:lnTo>
                <a:lnTo>
                  <a:pt x="0" y="677"/>
                </a:lnTo>
                <a:lnTo>
                  <a:pt x="263" y="677"/>
                </a:lnTo>
                <a:lnTo>
                  <a:pt x="158" y="0"/>
                </a:lnTo>
                <a:close/>
              </a:path>
            </a:pathLst>
          </a:custGeom>
          <a:solidFill>
            <a:srgbClr val="73A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9237663" y="2490788"/>
            <a:ext cx="501650" cy="3292475"/>
          </a:xfrm>
          <a:prstGeom prst="rect">
            <a:avLst/>
          </a:prstGeom>
          <a:solidFill>
            <a:srgbClr val="993E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9488488" y="2490788"/>
            <a:ext cx="250825" cy="3292475"/>
          </a:xfrm>
          <a:prstGeom prst="rect">
            <a:avLst/>
          </a:prstGeom>
          <a:solidFill>
            <a:srgbClr val="851E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9963150" y="1946275"/>
            <a:ext cx="500063" cy="3836988"/>
          </a:xfrm>
          <a:prstGeom prst="rect">
            <a:avLst/>
          </a:prstGeom>
          <a:solidFill>
            <a:srgbClr val="ED1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0213975" y="1946275"/>
            <a:ext cx="249238" cy="3836988"/>
          </a:xfrm>
          <a:prstGeom prst="rect">
            <a:avLst/>
          </a:prstGeom>
          <a:solidFill>
            <a:srgbClr val="D71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5476875" y="5783263"/>
            <a:ext cx="2085975" cy="1074738"/>
          </a:xfrm>
          <a:custGeom>
            <a:avLst/>
            <a:gdLst>
              <a:gd name="T0" fmla="*/ 1314 w 1314"/>
              <a:gd name="T1" fmla="*/ 0 h 677"/>
              <a:gd name="T2" fmla="*/ 999 w 1314"/>
              <a:gd name="T3" fmla="*/ 0 h 677"/>
              <a:gd name="T4" fmla="*/ 0 w 1314"/>
              <a:gd name="T5" fmla="*/ 677 h 677"/>
              <a:gd name="T6" fmla="*/ 597 w 1314"/>
              <a:gd name="T7" fmla="*/ 677 h 677"/>
              <a:gd name="T8" fmla="*/ 1314 w 1314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4" h="677">
                <a:moveTo>
                  <a:pt x="1314" y="0"/>
                </a:moveTo>
                <a:lnTo>
                  <a:pt x="999" y="0"/>
                </a:lnTo>
                <a:lnTo>
                  <a:pt x="0" y="677"/>
                </a:lnTo>
                <a:lnTo>
                  <a:pt x="597" y="677"/>
                </a:lnTo>
                <a:lnTo>
                  <a:pt x="1314" y="0"/>
                </a:lnTo>
                <a:close/>
              </a:path>
            </a:pathLst>
          </a:custGeom>
          <a:solidFill>
            <a:srgbClr val="E5A8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3"/>
          <p:cNvSpPr>
            <a:spLocks/>
          </p:cNvSpPr>
          <p:nvPr/>
        </p:nvSpPr>
        <p:spPr bwMode="auto">
          <a:xfrm>
            <a:off x="5934075" y="5783263"/>
            <a:ext cx="1628775" cy="1074738"/>
          </a:xfrm>
          <a:custGeom>
            <a:avLst/>
            <a:gdLst>
              <a:gd name="T0" fmla="*/ 1026 w 1026"/>
              <a:gd name="T1" fmla="*/ 0 h 677"/>
              <a:gd name="T2" fmla="*/ 869 w 1026"/>
              <a:gd name="T3" fmla="*/ 0 h 677"/>
              <a:gd name="T4" fmla="*/ 0 w 1026"/>
              <a:gd name="T5" fmla="*/ 677 h 677"/>
              <a:gd name="T6" fmla="*/ 310 w 1026"/>
              <a:gd name="T7" fmla="*/ 677 h 677"/>
              <a:gd name="T8" fmla="*/ 1026 w 1026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6" h="677">
                <a:moveTo>
                  <a:pt x="1026" y="0"/>
                </a:moveTo>
                <a:lnTo>
                  <a:pt x="869" y="0"/>
                </a:lnTo>
                <a:lnTo>
                  <a:pt x="0" y="677"/>
                </a:lnTo>
                <a:lnTo>
                  <a:pt x="310" y="677"/>
                </a:lnTo>
                <a:lnTo>
                  <a:pt x="1026" y="0"/>
                </a:lnTo>
                <a:close/>
              </a:path>
            </a:pathLst>
          </a:custGeom>
          <a:solidFill>
            <a:srgbClr val="D099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4"/>
          <p:cNvSpPr>
            <a:spLocks/>
          </p:cNvSpPr>
          <p:nvPr/>
        </p:nvSpPr>
        <p:spPr bwMode="auto">
          <a:xfrm>
            <a:off x="9237663" y="5783263"/>
            <a:ext cx="1360488" cy="1074738"/>
          </a:xfrm>
          <a:custGeom>
            <a:avLst/>
            <a:gdLst>
              <a:gd name="T0" fmla="*/ 0 w 857"/>
              <a:gd name="T1" fmla="*/ 0 h 677"/>
              <a:gd name="T2" fmla="*/ 316 w 857"/>
              <a:gd name="T3" fmla="*/ 0 h 677"/>
              <a:gd name="T4" fmla="*/ 857 w 857"/>
              <a:gd name="T5" fmla="*/ 677 h 677"/>
              <a:gd name="T6" fmla="*/ 294 w 857"/>
              <a:gd name="T7" fmla="*/ 677 h 677"/>
              <a:gd name="T8" fmla="*/ 0 w 857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" h="677">
                <a:moveTo>
                  <a:pt x="0" y="0"/>
                </a:moveTo>
                <a:lnTo>
                  <a:pt x="316" y="0"/>
                </a:lnTo>
                <a:lnTo>
                  <a:pt x="857" y="677"/>
                </a:lnTo>
                <a:lnTo>
                  <a:pt x="294" y="677"/>
                </a:lnTo>
                <a:lnTo>
                  <a:pt x="0" y="0"/>
                </a:lnTo>
                <a:close/>
              </a:path>
            </a:pathLst>
          </a:custGeom>
          <a:solidFill>
            <a:srgbClr val="851E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5"/>
          <p:cNvSpPr>
            <a:spLocks/>
          </p:cNvSpPr>
          <p:nvPr/>
        </p:nvSpPr>
        <p:spPr bwMode="auto">
          <a:xfrm>
            <a:off x="9488488" y="5783263"/>
            <a:ext cx="1109663" cy="1074738"/>
          </a:xfrm>
          <a:custGeom>
            <a:avLst/>
            <a:gdLst>
              <a:gd name="T0" fmla="*/ 158 w 699"/>
              <a:gd name="T1" fmla="*/ 0 h 677"/>
              <a:gd name="T2" fmla="*/ 0 w 699"/>
              <a:gd name="T3" fmla="*/ 0 h 677"/>
              <a:gd name="T4" fmla="*/ 415 w 699"/>
              <a:gd name="T5" fmla="*/ 677 h 677"/>
              <a:gd name="T6" fmla="*/ 699 w 699"/>
              <a:gd name="T7" fmla="*/ 677 h 677"/>
              <a:gd name="T8" fmla="*/ 158 w 699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9" h="677">
                <a:moveTo>
                  <a:pt x="158" y="0"/>
                </a:moveTo>
                <a:lnTo>
                  <a:pt x="0" y="0"/>
                </a:lnTo>
                <a:lnTo>
                  <a:pt x="415" y="677"/>
                </a:lnTo>
                <a:lnTo>
                  <a:pt x="699" y="677"/>
                </a:lnTo>
                <a:lnTo>
                  <a:pt x="158" y="0"/>
                </a:lnTo>
                <a:close/>
              </a:path>
            </a:pathLst>
          </a:custGeom>
          <a:solidFill>
            <a:srgbClr val="6E0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26"/>
          <p:cNvSpPr>
            <a:spLocks/>
          </p:cNvSpPr>
          <p:nvPr/>
        </p:nvSpPr>
        <p:spPr bwMode="auto">
          <a:xfrm>
            <a:off x="9963150" y="5783263"/>
            <a:ext cx="2085975" cy="1074738"/>
          </a:xfrm>
          <a:custGeom>
            <a:avLst/>
            <a:gdLst>
              <a:gd name="T0" fmla="*/ 0 w 1314"/>
              <a:gd name="T1" fmla="*/ 0 h 677"/>
              <a:gd name="T2" fmla="*/ 315 w 1314"/>
              <a:gd name="T3" fmla="*/ 0 h 677"/>
              <a:gd name="T4" fmla="*/ 1314 w 1314"/>
              <a:gd name="T5" fmla="*/ 677 h 677"/>
              <a:gd name="T6" fmla="*/ 717 w 1314"/>
              <a:gd name="T7" fmla="*/ 677 h 677"/>
              <a:gd name="T8" fmla="*/ 0 w 1314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4" h="677">
                <a:moveTo>
                  <a:pt x="0" y="0"/>
                </a:moveTo>
                <a:lnTo>
                  <a:pt x="315" y="0"/>
                </a:lnTo>
                <a:lnTo>
                  <a:pt x="1314" y="677"/>
                </a:lnTo>
                <a:lnTo>
                  <a:pt x="717" y="677"/>
                </a:lnTo>
                <a:lnTo>
                  <a:pt x="0" y="0"/>
                </a:lnTo>
                <a:close/>
              </a:path>
            </a:pathLst>
          </a:custGeom>
          <a:solidFill>
            <a:srgbClr val="D71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27"/>
          <p:cNvSpPr>
            <a:spLocks/>
          </p:cNvSpPr>
          <p:nvPr/>
        </p:nvSpPr>
        <p:spPr bwMode="auto">
          <a:xfrm>
            <a:off x="10213975" y="5783263"/>
            <a:ext cx="1835150" cy="1074738"/>
          </a:xfrm>
          <a:custGeom>
            <a:avLst/>
            <a:gdLst>
              <a:gd name="T0" fmla="*/ 157 w 1156"/>
              <a:gd name="T1" fmla="*/ 0 h 677"/>
              <a:gd name="T2" fmla="*/ 0 w 1156"/>
              <a:gd name="T3" fmla="*/ 0 h 677"/>
              <a:gd name="T4" fmla="*/ 870 w 1156"/>
              <a:gd name="T5" fmla="*/ 677 h 677"/>
              <a:gd name="T6" fmla="*/ 1156 w 1156"/>
              <a:gd name="T7" fmla="*/ 677 h 677"/>
              <a:gd name="T8" fmla="*/ 157 w 1156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677">
                <a:moveTo>
                  <a:pt x="157" y="0"/>
                </a:moveTo>
                <a:lnTo>
                  <a:pt x="0" y="0"/>
                </a:lnTo>
                <a:lnTo>
                  <a:pt x="870" y="677"/>
                </a:lnTo>
                <a:lnTo>
                  <a:pt x="1156" y="677"/>
                </a:lnTo>
                <a:lnTo>
                  <a:pt x="157" y="0"/>
                </a:lnTo>
                <a:close/>
              </a:path>
            </a:pathLst>
          </a:custGeom>
          <a:solidFill>
            <a:srgbClr val="C4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9853613" y="868363"/>
            <a:ext cx="719138" cy="7175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29"/>
          <p:cNvSpPr>
            <a:spLocks noEditPoints="1"/>
          </p:cNvSpPr>
          <p:nvPr/>
        </p:nvSpPr>
        <p:spPr bwMode="auto">
          <a:xfrm>
            <a:off x="9785350" y="798513"/>
            <a:ext cx="857250" cy="1019175"/>
          </a:xfrm>
          <a:custGeom>
            <a:avLst/>
            <a:gdLst>
              <a:gd name="T0" fmla="*/ 418 w 1200"/>
              <a:gd name="T1" fmla="*/ 1172 h 1426"/>
              <a:gd name="T2" fmla="*/ 0 w 1200"/>
              <a:gd name="T3" fmla="*/ 600 h 1426"/>
              <a:gd name="T4" fmla="*/ 600 w 1200"/>
              <a:gd name="T5" fmla="*/ 0 h 1426"/>
              <a:gd name="T6" fmla="*/ 1200 w 1200"/>
              <a:gd name="T7" fmla="*/ 600 h 1426"/>
              <a:gd name="T8" fmla="*/ 782 w 1200"/>
              <a:gd name="T9" fmla="*/ 1172 h 1426"/>
              <a:gd name="T10" fmla="*/ 600 w 1200"/>
              <a:gd name="T11" fmla="*/ 1426 h 1426"/>
              <a:gd name="T12" fmla="*/ 418 w 1200"/>
              <a:gd name="T13" fmla="*/ 1172 h 1426"/>
              <a:gd name="T14" fmla="*/ 1050 w 1200"/>
              <a:gd name="T15" fmla="*/ 600 h 1426"/>
              <a:gd name="T16" fmla="*/ 600 w 1200"/>
              <a:gd name="T17" fmla="*/ 150 h 1426"/>
              <a:gd name="T18" fmla="*/ 150 w 1200"/>
              <a:gd name="T19" fmla="*/ 600 h 1426"/>
              <a:gd name="T20" fmla="*/ 600 w 1200"/>
              <a:gd name="T21" fmla="*/ 1050 h 1426"/>
              <a:gd name="T22" fmla="*/ 1050 w 1200"/>
              <a:gd name="T23" fmla="*/ 60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6">
                <a:moveTo>
                  <a:pt x="418" y="1172"/>
                </a:moveTo>
                <a:cubicBezTo>
                  <a:pt x="176" y="1095"/>
                  <a:pt x="0" y="868"/>
                  <a:pt x="0" y="600"/>
                </a:cubicBezTo>
                <a:cubicBezTo>
                  <a:pt x="0" y="269"/>
                  <a:pt x="269" y="0"/>
                  <a:pt x="600" y="0"/>
                </a:cubicBezTo>
                <a:cubicBezTo>
                  <a:pt x="932" y="0"/>
                  <a:pt x="1200" y="269"/>
                  <a:pt x="1200" y="600"/>
                </a:cubicBezTo>
                <a:cubicBezTo>
                  <a:pt x="1200" y="868"/>
                  <a:pt x="1025" y="1095"/>
                  <a:pt x="782" y="1172"/>
                </a:cubicBezTo>
                <a:cubicBezTo>
                  <a:pt x="600" y="1426"/>
                  <a:pt x="600" y="1426"/>
                  <a:pt x="600" y="1426"/>
                </a:cubicBezTo>
                <a:lnTo>
                  <a:pt x="418" y="1172"/>
                </a:lnTo>
                <a:close/>
                <a:moveTo>
                  <a:pt x="1050" y="600"/>
                </a:moveTo>
                <a:cubicBezTo>
                  <a:pt x="1050" y="351"/>
                  <a:pt x="849" y="150"/>
                  <a:pt x="600" y="150"/>
                </a:cubicBezTo>
                <a:cubicBezTo>
                  <a:pt x="352" y="150"/>
                  <a:pt x="150" y="351"/>
                  <a:pt x="150" y="600"/>
                </a:cubicBezTo>
                <a:cubicBezTo>
                  <a:pt x="150" y="849"/>
                  <a:pt x="352" y="1050"/>
                  <a:pt x="600" y="1050"/>
                </a:cubicBezTo>
                <a:cubicBezTo>
                  <a:pt x="849" y="1050"/>
                  <a:pt x="1050" y="849"/>
                  <a:pt x="1050" y="600"/>
                </a:cubicBezTo>
                <a:close/>
              </a:path>
            </a:pathLst>
          </a:custGeom>
          <a:solidFill>
            <a:srgbClr val="ED1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30"/>
          <p:cNvSpPr>
            <a:spLocks/>
          </p:cNvSpPr>
          <p:nvPr/>
        </p:nvSpPr>
        <p:spPr bwMode="auto">
          <a:xfrm>
            <a:off x="10213975" y="798513"/>
            <a:ext cx="428625" cy="1019175"/>
          </a:xfrm>
          <a:custGeom>
            <a:avLst/>
            <a:gdLst>
              <a:gd name="T0" fmla="*/ 0 w 600"/>
              <a:gd name="T1" fmla="*/ 150 h 1426"/>
              <a:gd name="T2" fmla="*/ 450 w 600"/>
              <a:gd name="T3" fmla="*/ 600 h 1426"/>
              <a:gd name="T4" fmla="*/ 0 w 600"/>
              <a:gd name="T5" fmla="*/ 1050 h 1426"/>
              <a:gd name="T6" fmla="*/ 0 w 600"/>
              <a:gd name="T7" fmla="*/ 1050 h 1426"/>
              <a:gd name="T8" fmla="*/ 0 w 600"/>
              <a:gd name="T9" fmla="*/ 1426 h 1426"/>
              <a:gd name="T10" fmla="*/ 182 w 600"/>
              <a:gd name="T11" fmla="*/ 1172 h 1426"/>
              <a:gd name="T12" fmla="*/ 600 w 600"/>
              <a:gd name="T13" fmla="*/ 600 h 1426"/>
              <a:gd name="T14" fmla="*/ 0 w 600"/>
              <a:gd name="T15" fmla="*/ 0 h 1426"/>
              <a:gd name="T16" fmla="*/ 0 w 600"/>
              <a:gd name="T17" fmla="*/ 0 h 1426"/>
              <a:gd name="T18" fmla="*/ 0 w 600"/>
              <a:gd name="T19" fmla="*/ 150 h 1426"/>
              <a:gd name="T20" fmla="*/ 0 w 600"/>
              <a:gd name="T21" fmla="*/ 15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1426">
                <a:moveTo>
                  <a:pt x="0" y="150"/>
                </a:moveTo>
                <a:cubicBezTo>
                  <a:pt x="249" y="150"/>
                  <a:pt x="450" y="351"/>
                  <a:pt x="450" y="600"/>
                </a:cubicBezTo>
                <a:cubicBezTo>
                  <a:pt x="450" y="849"/>
                  <a:pt x="249" y="1050"/>
                  <a:pt x="0" y="1050"/>
                </a:cubicBezTo>
                <a:cubicBezTo>
                  <a:pt x="0" y="1050"/>
                  <a:pt x="0" y="1050"/>
                  <a:pt x="0" y="1050"/>
                </a:cubicBezTo>
                <a:cubicBezTo>
                  <a:pt x="0" y="1426"/>
                  <a:pt x="0" y="1426"/>
                  <a:pt x="0" y="1426"/>
                </a:cubicBezTo>
                <a:cubicBezTo>
                  <a:pt x="182" y="1172"/>
                  <a:pt x="182" y="1172"/>
                  <a:pt x="182" y="1172"/>
                </a:cubicBezTo>
                <a:cubicBezTo>
                  <a:pt x="425" y="1095"/>
                  <a:pt x="600" y="868"/>
                  <a:pt x="600" y="600"/>
                </a:cubicBezTo>
                <a:cubicBezTo>
                  <a:pt x="600" y="269"/>
                  <a:pt x="332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lose/>
              </a:path>
            </a:pathLst>
          </a:custGeom>
          <a:solidFill>
            <a:srgbClr val="D71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31"/>
          <p:cNvSpPr>
            <a:spLocks noEditPoints="1"/>
          </p:cNvSpPr>
          <p:nvPr/>
        </p:nvSpPr>
        <p:spPr bwMode="auto">
          <a:xfrm>
            <a:off x="9948863" y="1009650"/>
            <a:ext cx="528638" cy="427038"/>
          </a:xfrm>
          <a:custGeom>
            <a:avLst/>
            <a:gdLst>
              <a:gd name="T0" fmla="*/ 718 w 742"/>
              <a:gd name="T1" fmla="*/ 247 h 598"/>
              <a:gd name="T2" fmla="*/ 672 w 742"/>
              <a:gd name="T3" fmla="*/ 247 h 598"/>
              <a:gd name="T4" fmla="*/ 606 w 742"/>
              <a:gd name="T5" fmla="*/ 135 h 598"/>
              <a:gd name="T6" fmla="*/ 628 w 742"/>
              <a:gd name="T7" fmla="*/ 14 h 598"/>
              <a:gd name="T8" fmla="*/ 488 w 742"/>
              <a:gd name="T9" fmla="*/ 73 h 598"/>
              <a:gd name="T10" fmla="*/ 392 w 742"/>
              <a:gd name="T11" fmla="*/ 61 h 598"/>
              <a:gd name="T12" fmla="*/ 129 w 742"/>
              <a:gd name="T13" fmla="*/ 198 h 598"/>
              <a:gd name="T14" fmla="*/ 79 w 742"/>
              <a:gd name="T15" fmla="*/ 198 h 598"/>
              <a:gd name="T16" fmla="*/ 48 w 742"/>
              <a:gd name="T17" fmla="*/ 185 h 598"/>
              <a:gd name="T18" fmla="*/ 35 w 742"/>
              <a:gd name="T19" fmla="*/ 154 h 598"/>
              <a:gd name="T20" fmla="*/ 79 w 742"/>
              <a:gd name="T21" fmla="*/ 110 h 598"/>
              <a:gd name="T22" fmla="*/ 110 w 742"/>
              <a:gd name="T23" fmla="*/ 123 h 598"/>
              <a:gd name="T24" fmla="*/ 135 w 742"/>
              <a:gd name="T25" fmla="*/ 123 h 598"/>
              <a:gd name="T26" fmla="*/ 135 w 742"/>
              <a:gd name="T27" fmla="*/ 98 h 598"/>
              <a:gd name="T28" fmla="*/ 79 w 742"/>
              <a:gd name="T29" fmla="*/ 75 h 598"/>
              <a:gd name="T30" fmla="*/ 0 w 742"/>
              <a:gd name="T31" fmla="*/ 154 h 598"/>
              <a:gd name="T32" fmla="*/ 23 w 742"/>
              <a:gd name="T33" fmla="*/ 210 h 598"/>
              <a:gd name="T34" fmla="*/ 79 w 742"/>
              <a:gd name="T35" fmla="*/ 233 h 598"/>
              <a:gd name="T36" fmla="*/ 115 w 742"/>
              <a:gd name="T37" fmla="*/ 233 h 598"/>
              <a:gd name="T38" fmla="*/ 106 w 742"/>
              <a:gd name="T39" fmla="*/ 297 h 598"/>
              <a:gd name="T40" fmla="*/ 164 w 742"/>
              <a:gd name="T41" fmla="*/ 446 h 598"/>
              <a:gd name="T42" fmla="*/ 139 w 742"/>
              <a:gd name="T43" fmla="*/ 581 h 598"/>
              <a:gd name="T44" fmla="*/ 153 w 742"/>
              <a:gd name="T45" fmla="*/ 598 h 598"/>
              <a:gd name="T46" fmla="*/ 254 w 742"/>
              <a:gd name="T47" fmla="*/ 598 h 598"/>
              <a:gd name="T48" fmla="*/ 273 w 742"/>
              <a:gd name="T49" fmla="*/ 581 h 598"/>
              <a:gd name="T50" fmla="*/ 278 w 742"/>
              <a:gd name="T51" fmla="*/ 515 h 598"/>
              <a:gd name="T52" fmla="*/ 392 w 742"/>
              <a:gd name="T53" fmla="*/ 532 h 598"/>
              <a:gd name="T54" fmla="*/ 479 w 742"/>
              <a:gd name="T55" fmla="*/ 523 h 598"/>
              <a:gd name="T56" fmla="*/ 483 w 742"/>
              <a:gd name="T57" fmla="*/ 581 h 598"/>
              <a:gd name="T58" fmla="*/ 502 w 742"/>
              <a:gd name="T59" fmla="*/ 598 h 598"/>
              <a:gd name="T60" fmla="*/ 603 w 742"/>
              <a:gd name="T61" fmla="*/ 598 h 598"/>
              <a:gd name="T62" fmla="*/ 617 w 742"/>
              <a:gd name="T63" fmla="*/ 581 h 598"/>
              <a:gd name="T64" fmla="*/ 596 w 742"/>
              <a:gd name="T65" fmla="*/ 468 h 598"/>
              <a:gd name="T66" fmla="*/ 654 w 742"/>
              <a:gd name="T67" fmla="*/ 396 h 598"/>
              <a:gd name="T68" fmla="*/ 718 w 742"/>
              <a:gd name="T69" fmla="*/ 396 h 598"/>
              <a:gd name="T70" fmla="*/ 742 w 742"/>
              <a:gd name="T71" fmla="*/ 371 h 598"/>
              <a:gd name="T72" fmla="*/ 742 w 742"/>
              <a:gd name="T73" fmla="*/ 272 h 598"/>
              <a:gd name="T74" fmla="*/ 718 w 742"/>
              <a:gd name="T75" fmla="*/ 247 h 598"/>
              <a:gd name="T76" fmla="*/ 493 w 742"/>
              <a:gd name="T77" fmla="*/ 140 h 598"/>
              <a:gd name="T78" fmla="*/ 471 w 742"/>
              <a:gd name="T79" fmla="*/ 152 h 598"/>
              <a:gd name="T80" fmla="*/ 392 w 742"/>
              <a:gd name="T81" fmla="*/ 141 h 598"/>
              <a:gd name="T82" fmla="*/ 298 w 742"/>
              <a:gd name="T83" fmla="*/ 156 h 598"/>
              <a:gd name="T84" fmla="*/ 292 w 742"/>
              <a:gd name="T85" fmla="*/ 157 h 598"/>
              <a:gd name="T86" fmla="*/ 276 w 742"/>
              <a:gd name="T87" fmla="*/ 146 h 598"/>
              <a:gd name="T88" fmla="*/ 286 w 742"/>
              <a:gd name="T89" fmla="*/ 124 h 598"/>
              <a:gd name="T90" fmla="*/ 392 w 742"/>
              <a:gd name="T91" fmla="*/ 107 h 598"/>
              <a:gd name="T92" fmla="*/ 481 w 742"/>
              <a:gd name="T93" fmla="*/ 118 h 598"/>
              <a:gd name="T94" fmla="*/ 493 w 742"/>
              <a:gd name="T95" fmla="*/ 140 h 598"/>
              <a:gd name="T96" fmla="*/ 574 w 742"/>
              <a:gd name="T97" fmla="*/ 271 h 598"/>
              <a:gd name="T98" fmla="*/ 538 w 742"/>
              <a:gd name="T99" fmla="*/ 235 h 598"/>
              <a:gd name="T100" fmla="*/ 574 w 742"/>
              <a:gd name="T101" fmla="*/ 198 h 598"/>
              <a:gd name="T102" fmla="*/ 611 w 742"/>
              <a:gd name="T103" fmla="*/ 235 h 598"/>
              <a:gd name="T104" fmla="*/ 574 w 742"/>
              <a:gd name="T105" fmla="*/ 271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2" h="598">
                <a:moveTo>
                  <a:pt x="718" y="247"/>
                </a:moveTo>
                <a:cubicBezTo>
                  <a:pt x="672" y="247"/>
                  <a:pt x="672" y="247"/>
                  <a:pt x="672" y="247"/>
                </a:cubicBezTo>
                <a:cubicBezTo>
                  <a:pt x="662" y="204"/>
                  <a:pt x="640" y="166"/>
                  <a:pt x="606" y="135"/>
                </a:cubicBezTo>
                <a:cubicBezTo>
                  <a:pt x="623" y="91"/>
                  <a:pt x="646" y="20"/>
                  <a:pt x="628" y="14"/>
                </a:cubicBezTo>
                <a:cubicBezTo>
                  <a:pt x="577" y="0"/>
                  <a:pt x="518" y="46"/>
                  <a:pt x="488" y="73"/>
                </a:cubicBezTo>
                <a:cubicBezTo>
                  <a:pt x="459" y="66"/>
                  <a:pt x="427" y="61"/>
                  <a:pt x="392" y="61"/>
                </a:cubicBezTo>
                <a:cubicBezTo>
                  <a:pt x="263" y="61"/>
                  <a:pt x="170" y="117"/>
                  <a:pt x="129" y="198"/>
                </a:cubicBezTo>
                <a:cubicBezTo>
                  <a:pt x="79" y="198"/>
                  <a:pt x="79" y="198"/>
                  <a:pt x="79" y="198"/>
                </a:cubicBezTo>
                <a:cubicBezTo>
                  <a:pt x="67" y="198"/>
                  <a:pt x="56" y="193"/>
                  <a:pt x="48" y="185"/>
                </a:cubicBezTo>
                <a:cubicBezTo>
                  <a:pt x="39" y="177"/>
                  <a:pt x="35" y="166"/>
                  <a:pt x="35" y="154"/>
                </a:cubicBezTo>
                <a:cubicBezTo>
                  <a:pt x="35" y="130"/>
                  <a:pt x="55" y="110"/>
                  <a:pt x="79" y="110"/>
                </a:cubicBezTo>
                <a:cubicBezTo>
                  <a:pt x="91" y="110"/>
                  <a:pt x="102" y="114"/>
                  <a:pt x="110" y="123"/>
                </a:cubicBezTo>
                <a:cubicBezTo>
                  <a:pt x="117" y="130"/>
                  <a:pt x="128" y="130"/>
                  <a:pt x="135" y="123"/>
                </a:cubicBezTo>
                <a:cubicBezTo>
                  <a:pt x="142" y="116"/>
                  <a:pt x="142" y="105"/>
                  <a:pt x="135" y="98"/>
                </a:cubicBezTo>
                <a:cubicBezTo>
                  <a:pt x="120" y="83"/>
                  <a:pt x="100" y="75"/>
                  <a:pt x="79" y="75"/>
                </a:cubicBezTo>
                <a:cubicBezTo>
                  <a:pt x="35" y="75"/>
                  <a:pt x="0" y="110"/>
                  <a:pt x="0" y="154"/>
                </a:cubicBezTo>
                <a:cubicBezTo>
                  <a:pt x="0" y="175"/>
                  <a:pt x="8" y="195"/>
                  <a:pt x="23" y="210"/>
                </a:cubicBezTo>
                <a:cubicBezTo>
                  <a:pt x="38" y="225"/>
                  <a:pt x="58" y="233"/>
                  <a:pt x="79" y="233"/>
                </a:cubicBezTo>
                <a:cubicBezTo>
                  <a:pt x="115" y="233"/>
                  <a:pt x="115" y="233"/>
                  <a:pt x="115" y="233"/>
                </a:cubicBezTo>
                <a:cubicBezTo>
                  <a:pt x="109" y="253"/>
                  <a:pt x="106" y="275"/>
                  <a:pt x="106" y="297"/>
                </a:cubicBezTo>
                <a:cubicBezTo>
                  <a:pt x="106" y="353"/>
                  <a:pt x="126" y="405"/>
                  <a:pt x="164" y="446"/>
                </a:cubicBezTo>
                <a:cubicBezTo>
                  <a:pt x="139" y="581"/>
                  <a:pt x="139" y="581"/>
                  <a:pt x="139" y="581"/>
                </a:cubicBezTo>
                <a:cubicBezTo>
                  <a:pt x="137" y="591"/>
                  <a:pt x="143" y="598"/>
                  <a:pt x="153" y="598"/>
                </a:cubicBezTo>
                <a:cubicBezTo>
                  <a:pt x="254" y="598"/>
                  <a:pt x="254" y="598"/>
                  <a:pt x="254" y="598"/>
                </a:cubicBezTo>
                <a:cubicBezTo>
                  <a:pt x="264" y="598"/>
                  <a:pt x="272" y="591"/>
                  <a:pt x="273" y="581"/>
                </a:cubicBezTo>
                <a:cubicBezTo>
                  <a:pt x="278" y="515"/>
                  <a:pt x="278" y="515"/>
                  <a:pt x="278" y="515"/>
                </a:cubicBezTo>
                <a:cubicBezTo>
                  <a:pt x="312" y="526"/>
                  <a:pt x="350" y="532"/>
                  <a:pt x="392" y="532"/>
                </a:cubicBezTo>
                <a:cubicBezTo>
                  <a:pt x="423" y="532"/>
                  <a:pt x="452" y="529"/>
                  <a:pt x="479" y="523"/>
                </a:cubicBezTo>
                <a:cubicBezTo>
                  <a:pt x="483" y="581"/>
                  <a:pt x="483" y="581"/>
                  <a:pt x="483" y="581"/>
                </a:cubicBezTo>
                <a:cubicBezTo>
                  <a:pt x="484" y="591"/>
                  <a:pt x="493" y="598"/>
                  <a:pt x="502" y="598"/>
                </a:cubicBezTo>
                <a:cubicBezTo>
                  <a:pt x="603" y="598"/>
                  <a:pt x="603" y="598"/>
                  <a:pt x="603" y="598"/>
                </a:cubicBezTo>
                <a:cubicBezTo>
                  <a:pt x="613" y="598"/>
                  <a:pt x="619" y="591"/>
                  <a:pt x="617" y="581"/>
                </a:cubicBezTo>
                <a:cubicBezTo>
                  <a:pt x="596" y="468"/>
                  <a:pt x="596" y="468"/>
                  <a:pt x="596" y="468"/>
                </a:cubicBezTo>
                <a:cubicBezTo>
                  <a:pt x="621" y="447"/>
                  <a:pt x="640" y="423"/>
                  <a:pt x="654" y="396"/>
                </a:cubicBezTo>
                <a:cubicBezTo>
                  <a:pt x="718" y="396"/>
                  <a:pt x="718" y="396"/>
                  <a:pt x="718" y="396"/>
                </a:cubicBezTo>
                <a:cubicBezTo>
                  <a:pt x="731" y="396"/>
                  <a:pt x="742" y="385"/>
                  <a:pt x="742" y="371"/>
                </a:cubicBezTo>
                <a:cubicBezTo>
                  <a:pt x="742" y="272"/>
                  <a:pt x="742" y="272"/>
                  <a:pt x="742" y="272"/>
                </a:cubicBezTo>
                <a:cubicBezTo>
                  <a:pt x="742" y="258"/>
                  <a:pt x="731" y="247"/>
                  <a:pt x="718" y="247"/>
                </a:cubicBezTo>
                <a:close/>
                <a:moveTo>
                  <a:pt x="493" y="140"/>
                </a:moveTo>
                <a:cubicBezTo>
                  <a:pt x="490" y="149"/>
                  <a:pt x="480" y="155"/>
                  <a:pt x="471" y="152"/>
                </a:cubicBezTo>
                <a:cubicBezTo>
                  <a:pt x="447" y="145"/>
                  <a:pt x="420" y="141"/>
                  <a:pt x="392" y="141"/>
                </a:cubicBezTo>
                <a:cubicBezTo>
                  <a:pt x="358" y="141"/>
                  <a:pt x="326" y="146"/>
                  <a:pt x="298" y="156"/>
                </a:cubicBezTo>
                <a:cubicBezTo>
                  <a:pt x="296" y="157"/>
                  <a:pt x="294" y="157"/>
                  <a:pt x="292" y="157"/>
                </a:cubicBezTo>
                <a:cubicBezTo>
                  <a:pt x="285" y="157"/>
                  <a:pt x="278" y="153"/>
                  <a:pt x="276" y="146"/>
                </a:cubicBezTo>
                <a:cubicBezTo>
                  <a:pt x="273" y="137"/>
                  <a:pt x="277" y="127"/>
                  <a:pt x="286" y="124"/>
                </a:cubicBezTo>
                <a:cubicBezTo>
                  <a:pt x="318" y="112"/>
                  <a:pt x="354" y="107"/>
                  <a:pt x="392" y="107"/>
                </a:cubicBezTo>
                <a:cubicBezTo>
                  <a:pt x="423" y="107"/>
                  <a:pt x="453" y="111"/>
                  <a:pt x="481" y="118"/>
                </a:cubicBezTo>
                <a:cubicBezTo>
                  <a:pt x="490" y="121"/>
                  <a:pt x="495" y="131"/>
                  <a:pt x="493" y="140"/>
                </a:cubicBezTo>
                <a:close/>
                <a:moveTo>
                  <a:pt x="574" y="271"/>
                </a:moveTo>
                <a:cubicBezTo>
                  <a:pt x="554" y="271"/>
                  <a:pt x="538" y="255"/>
                  <a:pt x="538" y="235"/>
                </a:cubicBezTo>
                <a:cubicBezTo>
                  <a:pt x="538" y="214"/>
                  <a:pt x="554" y="198"/>
                  <a:pt x="574" y="198"/>
                </a:cubicBezTo>
                <a:cubicBezTo>
                  <a:pt x="594" y="198"/>
                  <a:pt x="611" y="214"/>
                  <a:pt x="611" y="235"/>
                </a:cubicBezTo>
                <a:cubicBezTo>
                  <a:pt x="611" y="255"/>
                  <a:pt x="594" y="271"/>
                  <a:pt x="574" y="271"/>
                </a:cubicBezTo>
                <a:close/>
              </a:path>
            </a:pathLst>
          </a:custGeom>
          <a:solidFill>
            <a:srgbClr val="ED1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Oval 32"/>
          <p:cNvSpPr>
            <a:spLocks noChangeArrowheads="1"/>
          </p:cNvSpPr>
          <p:nvPr/>
        </p:nvSpPr>
        <p:spPr bwMode="auto">
          <a:xfrm>
            <a:off x="8404225" y="2497138"/>
            <a:ext cx="717550" cy="719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33"/>
          <p:cNvSpPr>
            <a:spLocks noEditPoints="1"/>
          </p:cNvSpPr>
          <p:nvPr/>
        </p:nvSpPr>
        <p:spPr bwMode="auto">
          <a:xfrm>
            <a:off x="8334375" y="2427288"/>
            <a:ext cx="857250" cy="1019175"/>
          </a:xfrm>
          <a:custGeom>
            <a:avLst/>
            <a:gdLst>
              <a:gd name="T0" fmla="*/ 418 w 1200"/>
              <a:gd name="T1" fmla="*/ 1172 h 1426"/>
              <a:gd name="T2" fmla="*/ 0 w 1200"/>
              <a:gd name="T3" fmla="*/ 600 h 1426"/>
              <a:gd name="T4" fmla="*/ 600 w 1200"/>
              <a:gd name="T5" fmla="*/ 0 h 1426"/>
              <a:gd name="T6" fmla="*/ 1200 w 1200"/>
              <a:gd name="T7" fmla="*/ 600 h 1426"/>
              <a:gd name="T8" fmla="*/ 782 w 1200"/>
              <a:gd name="T9" fmla="*/ 1172 h 1426"/>
              <a:gd name="T10" fmla="*/ 600 w 1200"/>
              <a:gd name="T11" fmla="*/ 1426 h 1426"/>
              <a:gd name="T12" fmla="*/ 418 w 1200"/>
              <a:gd name="T13" fmla="*/ 1172 h 1426"/>
              <a:gd name="T14" fmla="*/ 1050 w 1200"/>
              <a:gd name="T15" fmla="*/ 600 h 1426"/>
              <a:gd name="T16" fmla="*/ 600 w 1200"/>
              <a:gd name="T17" fmla="*/ 150 h 1426"/>
              <a:gd name="T18" fmla="*/ 150 w 1200"/>
              <a:gd name="T19" fmla="*/ 600 h 1426"/>
              <a:gd name="T20" fmla="*/ 600 w 1200"/>
              <a:gd name="T21" fmla="*/ 1050 h 1426"/>
              <a:gd name="T22" fmla="*/ 1050 w 1200"/>
              <a:gd name="T23" fmla="*/ 60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6">
                <a:moveTo>
                  <a:pt x="418" y="1172"/>
                </a:moveTo>
                <a:cubicBezTo>
                  <a:pt x="176" y="1095"/>
                  <a:pt x="0" y="868"/>
                  <a:pt x="0" y="600"/>
                </a:cubicBezTo>
                <a:cubicBezTo>
                  <a:pt x="0" y="269"/>
                  <a:pt x="269" y="0"/>
                  <a:pt x="600" y="0"/>
                </a:cubicBezTo>
                <a:cubicBezTo>
                  <a:pt x="931" y="0"/>
                  <a:pt x="1200" y="269"/>
                  <a:pt x="1200" y="600"/>
                </a:cubicBezTo>
                <a:cubicBezTo>
                  <a:pt x="1200" y="868"/>
                  <a:pt x="1024" y="1095"/>
                  <a:pt x="782" y="1172"/>
                </a:cubicBezTo>
                <a:cubicBezTo>
                  <a:pt x="600" y="1426"/>
                  <a:pt x="600" y="1426"/>
                  <a:pt x="600" y="1426"/>
                </a:cubicBezTo>
                <a:lnTo>
                  <a:pt x="418" y="1172"/>
                </a:lnTo>
                <a:close/>
                <a:moveTo>
                  <a:pt x="1050" y="600"/>
                </a:moveTo>
                <a:cubicBezTo>
                  <a:pt x="1050" y="352"/>
                  <a:pt x="849" y="150"/>
                  <a:pt x="600" y="150"/>
                </a:cubicBezTo>
                <a:cubicBezTo>
                  <a:pt x="351" y="150"/>
                  <a:pt x="150" y="352"/>
                  <a:pt x="150" y="600"/>
                </a:cubicBezTo>
                <a:cubicBezTo>
                  <a:pt x="150" y="849"/>
                  <a:pt x="351" y="1050"/>
                  <a:pt x="600" y="1050"/>
                </a:cubicBezTo>
                <a:cubicBezTo>
                  <a:pt x="849" y="1050"/>
                  <a:pt x="1050" y="849"/>
                  <a:pt x="1050" y="600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34"/>
          <p:cNvSpPr>
            <a:spLocks/>
          </p:cNvSpPr>
          <p:nvPr/>
        </p:nvSpPr>
        <p:spPr bwMode="auto">
          <a:xfrm>
            <a:off x="8763000" y="2427288"/>
            <a:ext cx="428625" cy="1019175"/>
          </a:xfrm>
          <a:custGeom>
            <a:avLst/>
            <a:gdLst>
              <a:gd name="T0" fmla="*/ 0 w 600"/>
              <a:gd name="T1" fmla="*/ 150 h 1426"/>
              <a:gd name="T2" fmla="*/ 450 w 600"/>
              <a:gd name="T3" fmla="*/ 600 h 1426"/>
              <a:gd name="T4" fmla="*/ 0 w 600"/>
              <a:gd name="T5" fmla="*/ 1050 h 1426"/>
              <a:gd name="T6" fmla="*/ 0 w 600"/>
              <a:gd name="T7" fmla="*/ 1050 h 1426"/>
              <a:gd name="T8" fmla="*/ 0 w 600"/>
              <a:gd name="T9" fmla="*/ 1426 h 1426"/>
              <a:gd name="T10" fmla="*/ 182 w 600"/>
              <a:gd name="T11" fmla="*/ 1172 h 1426"/>
              <a:gd name="T12" fmla="*/ 600 w 600"/>
              <a:gd name="T13" fmla="*/ 600 h 1426"/>
              <a:gd name="T14" fmla="*/ 0 w 600"/>
              <a:gd name="T15" fmla="*/ 0 h 1426"/>
              <a:gd name="T16" fmla="*/ 0 w 600"/>
              <a:gd name="T17" fmla="*/ 0 h 1426"/>
              <a:gd name="T18" fmla="*/ 0 w 600"/>
              <a:gd name="T19" fmla="*/ 150 h 1426"/>
              <a:gd name="T20" fmla="*/ 0 w 600"/>
              <a:gd name="T21" fmla="*/ 15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1426">
                <a:moveTo>
                  <a:pt x="0" y="150"/>
                </a:moveTo>
                <a:cubicBezTo>
                  <a:pt x="249" y="150"/>
                  <a:pt x="450" y="352"/>
                  <a:pt x="450" y="600"/>
                </a:cubicBezTo>
                <a:cubicBezTo>
                  <a:pt x="450" y="849"/>
                  <a:pt x="249" y="1050"/>
                  <a:pt x="0" y="1050"/>
                </a:cubicBezTo>
                <a:cubicBezTo>
                  <a:pt x="0" y="1050"/>
                  <a:pt x="0" y="1050"/>
                  <a:pt x="0" y="1050"/>
                </a:cubicBezTo>
                <a:cubicBezTo>
                  <a:pt x="0" y="1426"/>
                  <a:pt x="0" y="1426"/>
                  <a:pt x="0" y="1426"/>
                </a:cubicBezTo>
                <a:cubicBezTo>
                  <a:pt x="182" y="1172"/>
                  <a:pt x="182" y="1172"/>
                  <a:pt x="182" y="1172"/>
                </a:cubicBezTo>
                <a:cubicBezTo>
                  <a:pt x="424" y="1095"/>
                  <a:pt x="600" y="868"/>
                  <a:pt x="600" y="600"/>
                </a:cubicBezTo>
                <a:cubicBezTo>
                  <a:pt x="600" y="269"/>
                  <a:pt x="33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lose/>
              </a:path>
            </a:pathLst>
          </a:custGeom>
          <a:solidFill>
            <a:srgbClr val="7FB5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35"/>
          <p:cNvSpPr>
            <a:spLocks noEditPoints="1"/>
          </p:cNvSpPr>
          <p:nvPr/>
        </p:nvSpPr>
        <p:spPr bwMode="auto">
          <a:xfrm>
            <a:off x="8559800" y="2611438"/>
            <a:ext cx="406400" cy="431800"/>
          </a:xfrm>
          <a:custGeom>
            <a:avLst/>
            <a:gdLst>
              <a:gd name="T0" fmla="*/ 511 w 568"/>
              <a:gd name="T1" fmla="*/ 149 h 605"/>
              <a:gd name="T2" fmla="*/ 492 w 568"/>
              <a:gd name="T3" fmla="*/ 79 h 605"/>
              <a:gd name="T4" fmla="*/ 229 w 568"/>
              <a:gd name="T5" fmla="*/ 149 h 605"/>
              <a:gd name="T6" fmla="*/ 511 w 568"/>
              <a:gd name="T7" fmla="*/ 149 h 605"/>
              <a:gd name="T8" fmla="*/ 43 w 568"/>
              <a:gd name="T9" fmla="*/ 146 h 605"/>
              <a:gd name="T10" fmla="*/ 479 w 568"/>
              <a:gd name="T11" fmla="*/ 29 h 605"/>
              <a:gd name="T12" fmla="*/ 476 w 568"/>
              <a:gd name="T13" fmla="*/ 18 h 605"/>
              <a:gd name="T14" fmla="*/ 451 w 568"/>
              <a:gd name="T15" fmla="*/ 3 h 605"/>
              <a:gd name="T16" fmla="*/ 55 w 568"/>
              <a:gd name="T17" fmla="*/ 110 h 605"/>
              <a:gd name="T18" fmla="*/ 40 w 568"/>
              <a:gd name="T19" fmla="*/ 134 h 605"/>
              <a:gd name="T20" fmla="*/ 43 w 568"/>
              <a:gd name="T21" fmla="*/ 146 h 605"/>
              <a:gd name="T22" fmla="*/ 271 w 568"/>
              <a:gd name="T23" fmla="*/ 387 h 605"/>
              <a:gd name="T24" fmla="*/ 337 w 568"/>
              <a:gd name="T25" fmla="*/ 453 h 605"/>
              <a:gd name="T26" fmla="*/ 568 w 568"/>
              <a:gd name="T27" fmla="*/ 453 h 605"/>
              <a:gd name="T28" fmla="*/ 568 w 568"/>
              <a:gd name="T29" fmla="*/ 322 h 605"/>
              <a:gd name="T30" fmla="*/ 337 w 568"/>
              <a:gd name="T31" fmla="*/ 322 h 605"/>
              <a:gd name="T32" fmla="*/ 271 w 568"/>
              <a:gd name="T33" fmla="*/ 387 h 605"/>
              <a:gd name="T34" fmla="*/ 370 w 568"/>
              <a:gd name="T35" fmla="*/ 387 h 605"/>
              <a:gd name="T36" fmla="*/ 335 w 568"/>
              <a:gd name="T37" fmla="*/ 422 h 605"/>
              <a:gd name="T38" fmla="*/ 301 w 568"/>
              <a:gd name="T39" fmla="*/ 387 h 605"/>
              <a:gd name="T40" fmla="*/ 335 w 568"/>
              <a:gd name="T41" fmla="*/ 353 h 605"/>
              <a:gd name="T42" fmla="*/ 370 w 568"/>
              <a:gd name="T43" fmla="*/ 387 h 605"/>
              <a:gd name="T44" fmla="*/ 540 w 568"/>
              <a:gd name="T45" fmla="*/ 170 h 605"/>
              <a:gd name="T46" fmla="*/ 28 w 568"/>
              <a:gd name="T47" fmla="*/ 170 h 605"/>
              <a:gd name="T48" fmla="*/ 0 w 568"/>
              <a:gd name="T49" fmla="*/ 198 h 605"/>
              <a:gd name="T50" fmla="*/ 0 w 568"/>
              <a:gd name="T51" fmla="*/ 577 h 605"/>
              <a:gd name="T52" fmla="*/ 28 w 568"/>
              <a:gd name="T53" fmla="*/ 605 h 605"/>
              <a:gd name="T54" fmla="*/ 540 w 568"/>
              <a:gd name="T55" fmla="*/ 605 h 605"/>
              <a:gd name="T56" fmla="*/ 568 w 568"/>
              <a:gd name="T57" fmla="*/ 577 h 605"/>
              <a:gd name="T58" fmla="*/ 568 w 568"/>
              <a:gd name="T59" fmla="*/ 474 h 605"/>
              <a:gd name="T60" fmla="*/ 337 w 568"/>
              <a:gd name="T61" fmla="*/ 474 h 605"/>
              <a:gd name="T62" fmla="*/ 250 w 568"/>
              <a:gd name="T63" fmla="*/ 387 h 605"/>
              <a:gd name="T64" fmla="*/ 337 w 568"/>
              <a:gd name="T65" fmla="*/ 301 h 605"/>
              <a:gd name="T66" fmla="*/ 568 w 568"/>
              <a:gd name="T67" fmla="*/ 301 h 605"/>
              <a:gd name="T68" fmla="*/ 568 w 568"/>
              <a:gd name="T69" fmla="*/ 198 h 605"/>
              <a:gd name="T70" fmla="*/ 540 w 568"/>
              <a:gd name="T71" fmla="*/ 17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8" h="605">
                <a:moveTo>
                  <a:pt x="511" y="149"/>
                </a:moveTo>
                <a:cubicBezTo>
                  <a:pt x="492" y="79"/>
                  <a:pt x="492" y="79"/>
                  <a:pt x="492" y="79"/>
                </a:cubicBezTo>
                <a:cubicBezTo>
                  <a:pt x="229" y="149"/>
                  <a:pt x="229" y="149"/>
                  <a:pt x="229" y="149"/>
                </a:cubicBezTo>
                <a:lnTo>
                  <a:pt x="511" y="149"/>
                </a:lnTo>
                <a:close/>
                <a:moveTo>
                  <a:pt x="43" y="146"/>
                </a:moveTo>
                <a:cubicBezTo>
                  <a:pt x="479" y="29"/>
                  <a:pt x="479" y="29"/>
                  <a:pt x="479" y="29"/>
                </a:cubicBezTo>
                <a:cubicBezTo>
                  <a:pt x="476" y="18"/>
                  <a:pt x="476" y="18"/>
                  <a:pt x="476" y="18"/>
                </a:cubicBezTo>
                <a:cubicBezTo>
                  <a:pt x="473" y="7"/>
                  <a:pt x="462" y="0"/>
                  <a:pt x="451" y="3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44" y="112"/>
                  <a:pt x="37" y="124"/>
                  <a:pt x="40" y="134"/>
                </a:cubicBezTo>
                <a:lnTo>
                  <a:pt x="43" y="146"/>
                </a:lnTo>
                <a:close/>
                <a:moveTo>
                  <a:pt x="271" y="387"/>
                </a:moveTo>
                <a:cubicBezTo>
                  <a:pt x="271" y="423"/>
                  <a:pt x="301" y="453"/>
                  <a:pt x="337" y="453"/>
                </a:cubicBezTo>
                <a:cubicBezTo>
                  <a:pt x="568" y="453"/>
                  <a:pt x="568" y="453"/>
                  <a:pt x="568" y="453"/>
                </a:cubicBezTo>
                <a:cubicBezTo>
                  <a:pt x="568" y="322"/>
                  <a:pt x="568" y="322"/>
                  <a:pt x="568" y="322"/>
                </a:cubicBezTo>
                <a:cubicBezTo>
                  <a:pt x="337" y="322"/>
                  <a:pt x="337" y="322"/>
                  <a:pt x="337" y="322"/>
                </a:cubicBezTo>
                <a:cubicBezTo>
                  <a:pt x="301" y="322"/>
                  <a:pt x="271" y="351"/>
                  <a:pt x="271" y="387"/>
                </a:cubicBezTo>
                <a:close/>
                <a:moveTo>
                  <a:pt x="370" y="387"/>
                </a:moveTo>
                <a:cubicBezTo>
                  <a:pt x="370" y="406"/>
                  <a:pt x="355" y="422"/>
                  <a:pt x="335" y="422"/>
                </a:cubicBezTo>
                <a:cubicBezTo>
                  <a:pt x="316" y="422"/>
                  <a:pt x="301" y="406"/>
                  <a:pt x="301" y="387"/>
                </a:cubicBezTo>
                <a:cubicBezTo>
                  <a:pt x="301" y="368"/>
                  <a:pt x="316" y="353"/>
                  <a:pt x="335" y="353"/>
                </a:cubicBezTo>
                <a:cubicBezTo>
                  <a:pt x="355" y="353"/>
                  <a:pt x="370" y="368"/>
                  <a:pt x="370" y="387"/>
                </a:cubicBezTo>
                <a:close/>
                <a:moveTo>
                  <a:pt x="540" y="170"/>
                </a:moveTo>
                <a:cubicBezTo>
                  <a:pt x="28" y="170"/>
                  <a:pt x="28" y="170"/>
                  <a:pt x="28" y="170"/>
                </a:cubicBezTo>
                <a:cubicBezTo>
                  <a:pt x="13" y="170"/>
                  <a:pt x="0" y="183"/>
                  <a:pt x="0" y="198"/>
                </a:cubicBezTo>
                <a:cubicBezTo>
                  <a:pt x="0" y="577"/>
                  <a:pt x="0" y="577"/>
                  <a:pt x="0" y="577"/>
                </a:cubicBezTo>
                <a:cubicBezTo>
                  <a:pt x="0" y="592"/>
                  <a:pt x="13" y="605"/>
                  <a:pt x="28" y="605"/>
                </a:cubicBezTo>
                <a:cubicBezTo>
                  <a:pt x="540" y="605"/>
                  <a:pt x="540" y="605"/>
                  <a:pt x="540" y="605"/>
                </a:cubicBezTo>
                <a:cubicBezTo>
                  <a:pt x="555" y="605"/>
                  <a:pt x="568" y="592"/>
                  <a:pt x="568" y="577"/>
                </a:cubicBezTo>
                <a:cubicBezTo>
                  <a:pt x="568" y="474"/>
                  <a:pt x="568" y="474"/>
                  <a:pt x="568" y="474"/>
                </a:cubicBezTo>
                <a:cubicBezTo>
                  <a:pt x="337" y="474"/>
                  <a:pt x="337" y="474"/>
                  <a:pt x="337" y="474"/>
                </a:cubicBezTo>
                <a:cubicBezTo>
                  <a:pt x="289" y="474"/>
                  <a:pt x="250" y="435"/>
                  <a:pt x="250" y="387"/>
                </a:cubicBezTo>
                <a:cubicBezTo>
                  <a:pt x="250" y="340"/>
                  <a:pt x="289" y="301"/>
                  <a:pt x="337" y="301"/>
                </a:cubicBezTo>
                <a:cubicBezTo>
                  <a:pt x="568" y="301"/>
                  <a:pt x="568" y="301"/>
                  <a:pt x="568" y="301"/>
                </a:cubicBezTo>
                <a:cubicBezTo>
                  <a:pt x="568" y="198"/>
                  <a:pt x="568" y="198"/>
                  <a:pt x="568" y="198"/>
                </a:cubicBezTo>
                <a:cubicBezTo>
                  <a:pt x="568" y="183"/>
                  <a:pt x="555" y="170"/>
                  <a:pt x="540" y="170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Oval 36"/>
          <p:cNvSpPr>
            <a:spLocks noChangeArrowheads="1"/>
          </p:cNvSpPr>
          <p:nvPr/>
        </p:nvSpPr>
        <p:spPr bwMode="auto">
          <a:xfrm>
            <a:off x="7678738" y="1947863"/>
            <a:ext cx="719138" cy="719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37"/>
          <p:cNvSpPr>
            <a:spLocks noEditPoints="1"/>
          </p:cNvSpPr>
          <p:nvPr/>
        </p:nvSpPr>
        <p:spPr bwMode="auto">
          <a:xfrm>
            <a:off x="7608888" y="1879600"/>
            <a:ext cx="857250" cy="1017588"/>
          </a:xfrm>
          <a:custGeom>
            <a:avLst/>
            <a:gdLst>
              <a:gd name="T0" fmla="*/ 418 w 1200"/>
              <a:gd name="T1" fmla="*/ 1171 h 1425"/>
              <a:gd name="T2" fmla="*/ 0 w 1200"/>
              <a:gd name="T3" fmla="*/ 600 h 1425"/>
              <a:gd name="T4" fmla="*/ 600 w 1200"/>
              <a:gd name="T5" fmla="*/ 0 h 1425"/>
              <a:gd name="T6" fmla="*/ 1200 w 1200"/>
              <a:gd name="T7" fmla="*/ 600 h 1425"/>
              <a:gd name="T8" fmla="*/ 782 w 1200"/>
              <a:gd name="T9" fmla="*/ 1171 h 1425"/>
              <a:gd name="T10" fmla="*/ 600 w 1200"/>
              <a:gd name="T11" fmla="*/ 1425 h 1425"/>
              <a:gd name="T12" fmla="*/ 418 w 1200"/>
              <a:gd name="T13" fmla="*/ 1171 h 1425"/>
              <a:gd name="T14" fmla="*/ 1050 w 1200"/>
              <a:gd name="T15" fmla="*/ 600 h 1425"/>
              <a:gd name="T16" fmla="*/ 600 w 1200"/>
              <a:gd name="T17" fmla="*/ 150 h 1425"/>
              <a:gd name="T18" fmla="*/ 150 w 1200"/>
              <a:gd name="T19" fmla="*/ 600 h 1425"/>
              <a:gd name="T20" fmla="*/ 600 w 1200"/>
              <a:gd name="T21" fmla="*/ 1050 h 1425"/>
              <a:gd name="T22" fmla="*/ 1050 w 1200"/>
              <a:gd name="T23" fmla="*/ 600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5">
                <a:moveTo>
                  <a:pt x="418" y="1171"/>
                </a:moveTo>
                <a:cubicBezTo>
                  <a:pt x="175" y="1094"/>
                  <a:pt x="0" y="868"/>
                  <a:pt x="0" y="600"/>
                </a:cubicBezTo>
                <a:cubicBezTo>
                  <a:pt x="0" y="268"/>
                  <a:pt x="269" y="0"/>
                  <a:pt x="600" y="0"/>
                </a:cubicBezTo>
                <a:cubicBezTo>
                  <a:pt x="931" y="0"/>
                  <a:pt x="1200" y="268"/>
                  <a:pt x="1200" y="600"/>
                </a:cubicBezTo>
                <a:cubicBezTo>
                  <a:pt x="1200" y="868"/>
                  <a:pt x="1024" y="1094"/>
                  <a:pt x="782" y="1171"/>
                </a:cubicBezTo>
                <a:cubicBezTo>
                  <a:pt x="600" y="1425"/>
                  <a:pt x="600" y="1425"/>
                  <a:pt x="600" y="1425"/>
                </a:cubicBezTo>
                <a:lnTo>
                  <a:pt x="418" y="1171"/>
                </a:lnTo>
                <a:close/>
                <a:moveTo>
                  <a:pt x="1050" y="600"/>
                </a:moveTo>
                <a:cubicBezTo>
                  <a:pt x="1050" y="351"/>
                  <a:pt x="848" y="150"/>
                  <a:pt x="600" y="150"/>
                </a:cubicBezTo>
                <a:cubicBezTo>
                  <a:pt x="351" y="150"/>
                  <a:pt x="150" y="351"/>
                  <a:pt x="150" y="600"/>
                </a:cubicBezTo>
                <a:cubicBezTo>
                  <a:pt x="150" y="848"/>
                  <a:pt x="351" y="1050"/>
                  <a:pt x="600" y="1050"/>
                </a:cubicBezTo>
                <a:cubicBezTo>
                  <a:pt x="848" y="1050"/>
                  <a:pt x="1050" y="848"/>
                  <a:pt x="1050" y="600"/>
                </a:cubicBezTo>
                <a:close/>
              </a:path>
            </a:pathLst>
          </a:custGeom>
          <a:solidFill>
            <a:srgbClr val="00BF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38"/>
          <p:cNvSpPr>
            <a:spLocks/>
          </p:cNvSpPr>
          <p:nvPr/>
        </p:nvSpPr>
        <p:spPr bwMode="auto">
          <a:xfrm>
            <a:off x="8037513" y="1879600"/>
            <a:ext cx="428625" cy="1017588"/>
          </a:xfrm>
          <a:custGeom>
            <a:avLst/>
            <a:gdLst>
              <a:gd name="T0" fmla="*/ 0 w 600"/>
              <a:gd name="T1" fmla="*/ 150 h 1425"/>
              <a:gd name="T2" fmla="*/ 450 w 600"/>
              <a:gd name="T3" fmla="*/ 600 h 1425"/>
              <a:gd name="T4" fmla="*/ 0 w 600"/>
              <a:gd name="T5" fmla="*/ 1050 h 1425"/>
              <a:gd name="T6" fmla="*/ 0 w 600"/>
              <a:gd name="T7" fmla="*/ 1050 h 1425"/>
              <a:gd name="T8" fmla="*/ 0 w 600"/>
              <a:gd name="T9" fmla="*/ 1425 h 1425"/>
              <a:gd name="T10" fmla="*/ 182 w 600"/>
              <a:gd name="T11" fmla="*/ 1171 h 1425"/>
              <a:gd name="T12" fmla="*/ 600 w 600"/>
              <a:gd name="T13" fmla="*/ 600 h 1425"/>
              <a:gd name="T14" fmla="*/ 0 w 600"/>
              <a:gd name="T15" fmla="*/ 0 h 1425"/>
              <a:gd name="T16" fmla="*/ 0 w 600"/>
              <a:gd name="T17" fmla="*/ 0 h 1425"/>
              <a:gd name="T18" fmla="*/ 0 w 600"/>
              <a:gd name="T19" fmla="*/ 150 h 1425"/>
              <a:gd name="T20" fmla="*/ 0 w 600"/>
              <a:gd name="T21" fmla="*/ 150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1425">
                <a:moveTo>
                  <a:pt x="0" y="150"/>
                </a:moveTo>
                <a:cubicBezTo>
                  <a:pt x="248" y="150"/>
                  <a:pt x="450" y="351"/>
                  <a:pt x="450" y="600"/>
                </a:cubicBezTo>
                <a:cubicBezTo>
                  <a:pt x="450" y="848"/>
                  <a:pt x="248" y="1050"/>
                  <a:pt x="0" y="1050"/>
                </a:cubicBezTo>
                <a:cubicBezTo>
                  <a:pt x="0" y="1050"/>
                  <a:pt x="0" y="1050"/>
                  <a:pt x="0" y="1050"/>
                </a:cubicBezTo>
                <a:cubicBezTo>
                  <a:pt x="0" y="1425"/>
                  <a:pt x="0" y="1425"/>
                  <a:pt x="0" y="1425"/>
                </a:cubicBezTo>
                <a:cubicBezTo>
                  <a:pt x="182" y="1171"/>
                  <a:pt x="182" y="1171"/>
                  <a:pt x="182" y="1171"/>
                </a:cubicBezTo>
                <a:cubicBezTo>
                  <a:pt x="424" y="1094"/>
                  <a:pt x="600" y="868"/>
                  <a:pt x="600" y="600"/>
                </a:cubicBezTo>
                <a:cubicBezTo>
                  <a:pt x="600" y="268"/>
                  <a:pt x="33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lose/>
              </a:path>
            </a:pathLst>
          </a:custGeom>
          <a:solidFill>
            <a:srgbClr val="05A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39"/>
          <p:cNvSpPr>
            <a:spLocks noEditPoints="1"/>
          </p:cNvSpPr>
          <p:nvPr/>
        </p:nvSpPr>
        <p:spPr bwMode="auto">
          <a:xfrm>
            <a:off x="7805738" y="2100263"/>
            <a:ext cx="469900" cy="414338"/>
          </a:xfrm>
          <a:custGeom>
            <a:avLst/>
            <a:gdLst>
              <a:gd name="T0" fmla="*/ 632 w 658"/>
              <a:gd name="T1" fmla="*/ 0 h 581"/>
              <a:gd name="T2" fmla="*/ 114 w 658"/>
              <a:gd name="T3" fmla="*/ 0 h 581"/>
              <a:gd name="T4" fmla="*/ 88 w 658"/>
              <a:gd name="T5" fmla="*/ 26 h 581"/>
              <a:gd name="T6" fmla="*/ 88 w 658"/>
              <a:gd name="T7" fmla="*/ 41 h 581"/>
              <a:gd name="T8" fmla="*/ 658 w 658"/>
              <a:gd name="T9" fmla="*/ 41 h 581"/>
              <a:gd name="T10" fmla="*/ 658 w 658"/>
              <a:gd name="T11" fmla="*/ 26 h 581"/>
              <a:gd name="T12" fmla="*/ 632 w 658"/>
              <a:gd name="T13" fmla="*/ 0 h 581"/>
              <a:gd name="T14" fmla="*/ 88 w 658"/>
              <a:gd name="T15" fmla="*/ 183 h 581"/>
              <a:gd name="T16" fmla="*/ 544 w 658"/>
              <a:gd name="T17" fmla="*/ 183 h 581"/>
              <a:gd name="T18" fmla="*/ 593 w 658"/>
              <a:gd name="T19" fmla="*/ 232 h 581"/>
              <a:gd name="T20" fmla="*/ 593 w 658"/>
              <a:gd name="T21" fmla="*/ 375 h 581"/>
              <a:gd name="T22" fmla="*/ 632 w 658"/>
              <a:gd name="T23" fmla="*/ 375 h 581"/>
              <a:gd name="T24" fmla="*/ 658 w 658"/>
              <a:gd name="T25" fmla="*/ 349 h 581"/>
              <a:gd name="T26" fmla="*/ 658 w 658"/>
              <a:gd name="T27" fmla="*/ 105 h 581"/>
              <a:gd name="T28" fmla="*/ 88 w 658"/>
              <a:gd name="T29" fmla="*/ 105 h 581"/>
              <a:gd name="T30" fmla="*/ 88 w 658"/>
              <a:gd name="T31" fmla="*/ 183 h 581"/>
              <a:gd name="T32" fmla="*/ 544 w 658"/>
              <a:gd name="T33" fmla="*/ 207 h 581"/>
              <a:gd name="T34" fmla="*/ 25 w 658"/>
              <a:gd name="T35" fmla="*/ 207 h 581"/>
              <a:gd name="T36" fmla="*/ 0 w 658"/>
              <a:gd name="T37" fmla="*/ 232 h 581"/>
              <a:gd name="T38" fmla="*/ 0 w 658"/>
              <a:gd name="T39" fmla="*/ 555 h 581"/>
              <a:gd name="T40" fmla="*/ 25 w 658"/>
              <a:gd name="T41" fmla="*/ 581 h 581"/>
              <a:gd name="T42" fmla="*/ 544 w 658"/>
              <a:gd name="T43" fmla="*/ 581 h 581"/>
              <a:gd name="T44" fmla="*/ 569 w 658"/>
              <a:gd name="T45" fmla="*/ 555 h 581"/>
              <a:gd name="T46" fmla="*/ 569 w 658"/>
              <a:gd name="T47" fmla="*/ 232 h 581"/>
              <a:gd name="T48" fmla="*/ 544 w 658"/>
              <a:gd name="T49" fmla="*/ 207 h 581"/>
              <a:gd name="T50" fmla="*/ 365 w 658"/>
              <a:gd name="T51" fmla="*/ 262 h 581"/>
              <a:gd name="T52" fmla="*/ 517 w 658"/>
              <a:gd name="T53" fmla="*/ 262 h 581"/>
              <a:gd name="T54" fmla="*/ 517 w 658"/>
              <a:gd name="T55" fmla="*/ 361 h 581"/>
              <a:gd name="T56" fmla="*/ 365 w 658"/>
              <a:gd name="T57" fmla="*/ 361 h 581"/>
              <a:gd name="T58" fmla="*/ 365 w 658"/>
              <a:gd name="T59" fmla="*/ 262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8" h="581">
                <a:moveTo>
                  <a:pt x="632" y="0"/>
                </a:moveTo>
                <a:cubicBezTo>
                  <a:pt x="114" y="0"/>
                  <a:pt x="114" y="0"/>
                  <a:pt x="114" y="0"/>
                </a:cubicBezTo>
                <a:cubicBezTo>
                  <a:pt x="100" y="0"/>
                  <a:pt x="88" y="12"/>
                  <a:pt x="88" y="26"/>
                </a:cubicBezTo>
                <a:cubicBezTo>
                  <a:pt x="88" y="41"/>
                  <a:pt x="88" y="41"/>
                  <a:pt x="88" y="41"/>
                </a:cubicBezTo>
                <a:cubicBezTo>
                  <a:pt x="658" y="41"/>
                  <a:pt x="658" y="41"/>
                  <a:pt x="658" y="41"/>
                </a:cubicBezTo>
                <a:cubicBezTo>
                  <a:pt x="658" y="26"/>
                  <a:pt x="658" y="26"/>
                  <a:pt x="658" y="26"/>
                </a:cubicBezTo>
                <a:cubicBezTo>
                  <a:pt x="658" y="12"/>
                  <a:pt x="646" y="0"/>
                  <a:pt x="632" y="0"/>
                </a:cubicBezTo>
                <a:close/>
                <a:moveTo>
                  <a:pt x="88" y="183"/>
                </a:moveTo>
                <a:cubicBezTo>
                  <a:pt x="544" y="183"/>
                  <a:pt x="544" y="183"/>
                  <a:pt x="544" y="183"/>
                </a:cubicBezTo>
                <a:cubicBezTo>
                  <a:pt x="571" y="183"/>
                  <a:pt x="593" y="205"/>
                  <a:pt x="593" y="232"/>
                </a:cubicBezTo>
                <a:cubicBezTo>
                  <a:pt x="593" y="375"/>
                  <a:pt x="593" y="375"/>
                  <a:pt x="593" y="375"/>
                </a:cubicBezTo>
                <a:cubicBezTo>
                  <a:pt x="632" y="375"/>
                  <a:pt x="632" y="375"/>
                  <a:pt x="632" y="375"/>
                </a:cubicBezTo>
                <a:cubicBezTo>
                  <a:pt x="646" y="375"/>
                  <a:pt x="658" y="363"/>
                  <a:pt x="658" y="349"/>
                </a:cubicBezTo>
                <a:cubicBezTo>
                  <a:pt x="658" y="105"/>
                  <a:pt x="658" y="105"/>
                  <a:pt x="658" y="105"/>
                </a:cubicBezTo>
                <a:cubicBezTo>
                  <a:pt x="88" y="105"/>
                  <a:pt x="88" y="105"/>
                  <a:pt x="88" y="105"/>
                </a:cubicBezTo>
                <a:lnTo>
                  <a:pt x="88" y="183"/>
                </a:lnTo>
                <a:close/>
                <a:moveTo>
                  <a:pt x="544" y="207"/>
                </a:moveTo>
                <a:cubicBezTo>
                  <a:pt x="25" y="207"/>
                  <a:pt x="25" y="207"/>
                  <a:pt x="25" y="207"/>
                </a:cubicBezTo>
                <a:cubicBezTo>
                  <a:pt x="11" y="207"/>
                  <a:pt x="0" y="218"/>
                  <a:pt x="0" y="232"/>
                </a:cubicBezTo>
                <a:cubicBezTo>
                  <a:pt x="0" y="555"/>
                  <a:pt x="0" y="555"/>
                  <a:pt x="0" y="555"/>
                </a:cubicBezTo>
                <a:cubicBezTo>
                  <a:pt x="0" y="569"/>
                  <a:pt x="11" y="581"/>
                  <a:pt x="25" y="581"/>
                </a:cubicBezTo>
                <a:cubicBezTo>
                  <a:pt x="544" y="581"/>
                  <a:pt x="544" y="581"/>
                  <a:pt x="544" y="581"/>
                </a:cubicBezTo>
                <a:cubicBezTo>
                  <a:pt x="558" y="581"/>
                  <a:pt x="569" y="569"/>
                  <a:pt x="569" y="555"/>
                </a:cubicBezTo>
                <a:cubicBezTo>
                  <a:pt x="569" y="232"/>
                  <a:pt x="569" y="232"/>
                  <a:pt x="569" y="232"/>
                </a:cubicBezTo>
                <a:cubicBezTo>
                  <a:pt x="569" y="218"/>
                  <a:pt x="558" y="207"/>
                  <a:pt x="544" y="207"/>
                </a:cubicBezTo>
                <a:close/>
                <a:moveTo>
                  <a:pt x="365" y="262"/>
                </a:moveTo>
                <a:cubicBezTo>
                  <a:pt x="517" y="262"/>
                  <a:pt x="517" y="262"/>
                  <a:pt x="517" y="262"/>
                </a:cubicBezTo>
                <a:cubicBezTo>
                  <a:pt x="517" y="361"/>
                  <a:pt x="517" y="361"/>
                  <a:pt x="517" y="361"/>
                </a:cubicBezTo>
                <a:cubicBezTo>
                  <a:pt x="365" y="361"/>
                  <a:pt x="365" y="361"/>
                  <a:pt x="365" y="361"/>
                </a:cubicBezTo>
                <a:lnTo>
                  <a:pt x="365" y="262"/>
                </a:lnTo>
                <a:close/>
              </a:path>
            </a:pathLst>
          </a:custGeom>
          <a:solidFill>
            <a:srgbClr val="00BF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Oval 40"/>
          <p:cNvSpPr>
            <a:spLocks noChangeArrowheads="1"/>
          </p:cNvSpPr>
          <p:nvPr/>
        </p:nvSpPr>
        <p:spPr bwMode="auto">
          <a:xfrm>
            <a:off x="6954838" y="2497138"/>
            <a:ext cx="719138" cy="719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41"/>
          <p:cNvSpPr>
            <a:spLocks noEditPoints="1"/>
          </p:cNvSpPr>
          <p:nvPr/>
        </p:nvSpPr>
        <p:spPr bwMode="auto">
          <a:xfrm>
            <a:off x="6884988" y="2427288"/>
            <a:ext cx="857250" cy="1019175"/>
          </a:xfrm>
          <a:custGeom>
            <a:avLst/>
            <a:gdLst>
              <a:gd name="T0" fmla="*/ 418 w 1200"/>
              <a:gd name="T1" fmla="*/ 1172 h 1426"/>
              <a:gd name="T2" fmla="*/ 0 w 1200"/>
              <a:gd name="T3" fmla="*/ 600 h 1426"/>
              <a:gd name="T4" fmla="*/ 600 w 1200"/>
              <a:gd name="T5" fmla="*/ 0 h 1426"/>
              <a:gd name="T6" fmla="*/ 1200 w 1200"/>
              <a:gd name="T7" fmla="*/ 600 h 1426"/>
              <a:gd name="T8" fmla="*/ 782 w 1200"/>
              <a:gd name="T9" fmla="*/ 1172 h 1426"/>
              <a:gd name="T10" fmla="*/ 600 w 1200"/>
              <a:gd name="T11" fmla="*/ 1426 h 1426"/>
              <a:gd name="T12" fmla="*/ 418 w 1200"/>
              <a:gd name="T13" fmla="*/ 1172 h 1426"/>
              <a:gd name="T14" fmla="*/ 1050 w 1200"/>
              <a:gd name="T15" fmla="*/ 600 h 1426"/>
              <a:gd name="T16" fmla="*/ 600 w 1200"/>
              <a:gd name="T17" fmla="*/ 150 h 1426"/>
              <a:gd name="T18" fmla="*/ 150 w 1200"/>
              <a:gd name="T19" fmla="*/ 600 h 1426"/>
              <a:gd name="T20" fmla="*/ 600 w 1200"/>
              <a:gd name="T21" fmla="*/ 1050 h 1426"/>
              <a:gd name="T22" fmla="*/ 1050 w 1200"/>
              <a:gd name="T23" fmla="*/ 60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6">
                <a:moveTo>
                  <a:pt x="418" y="1172"/>
                </a:moveTo>
                <a:cubicBezTo>
                  <a:pt x="176" y="1095"/>
                  <a:pt x="0" y="868"/>
                  <a:pt x="0" y="600"/>
                </a:cubicBezTo>
                <a:cubicBezTo>
                  <a:pt x="0" y="269"/>
                  <a:pt x="269" y="0"/>
                  <a:pt x="600" y="0"/>
                </a:cubicBezTo>
                <a:cubicBezTo>
                  <a:pt x="932" y="0"/>
                  <a:pt x="1200" y="269"/>
                  <a:pt x="1200" y="600"/>
                </a:cubicBezTo>
                <a:cubicBezTo>
                  <a:pt x="1200" y="868"/>
                  <a:pt x="1025" y="1095"/>
                  <a:pt x="782" y="1172"/>
                </a:cubicBezTo>
                <a:cubicBezTo>
                  <a:pt x="600" y="1426"/>
                  <a:pt x="600" y="1426"/>
                  <a:pt x="600" y="1426"/>
                </a:cubicBezTo>
                <a:lnTo>
                  <a:pt x="418" y="1172"/>
                </a:lnTo>
                <a:close/>
                <a:moveTo>
                  <a:pt x="1050" y="600"/>
                </a:moveTo>
                <a:cubicBezTo>
                  <a:pt x="1050" y="352"/>
                  <a:pt x="849" y="150"/>
                  <a:pt x="600" y="150"/>
                </a:cubicBezTo>
                <a:cubicBezTo>
                  <a:pt x="352" y="150"/>
                  <a:pt x="150" y="352"/>
                  <a:pt x="150" y="600"/>
                </a:cubicBezTo>
                <a:cubicBezTo>
                  <a:pt x="150" y="849"/>
                  <a:pt x="352" y="1050"/>
                  <a:pt x="600" y="1050"/>
                </a:cubicBezTo>
                <a:cubicBezTo>
                  <a:pt x="849" y="1050"/>
                  <a:pt x="1050" y="849"/>
                  <a:pt x="1050" y="600"/>
                </a:cubicBezTo>
                <a:close/>
              </a:path>
            </a:pathLst>
          </a:custGeom>
          <a:solidFill>
            <a:srgbClr val="FDB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42"/>
          <p:cNvSpPr>
            <a:spLocks/>
          </p:cNvSpPr>
          <p:nvPr/>
        </p:nvSpPr>
        <p:spPr bwMode="auto">
          <a:xfrm>
            <a:off x="7313613" y="2427288"/>
            <a:ext cx="428625" cy="1019175"/>
          </a:xfrm>
          <a:custGeom>
            <a:avLst/>
            <a:gdLst>
              <a:gd name="T0" fmla="*/ 0 w 600"/>
              <a:gd name="T1" fmla="*/ 150 h 1426"/>
              <a:gd name="T2" fmla="*/ 450 w 600"/>
              <a:gd name="T3" fmla="*/ 600 h 1426"/>
              <a:gd name="T4" fmla="*/ 0 w 600"/>
              <a:gd name="T5" fmla="*/ 1050 h 1426"/>
              <a:gd name="T6" fmla="*/ 0 w 600"/>
              <a:gd name="T7" fmla="*/ 1050 h 1426"/>
              <a:gd name="T8" fmla="*/ 0 w 600"/>
              <a:gd name="T9" fmla="*/ 1426 h 1426"/>
              <a:gd name="T10" fmla="*/ 182 w 600"/>
              <a:gd name="T11" fmla="*/ 1172 h 1426"/>
              <a:gd name="T12" fmla="*/ 600 w 600"/>
              <a:gd name="T13" fmla="*/ 600 h 1426"/>
              <a:gd name="T14" fmla="*/ 0 w 600"/>
              <a:gd name="T15" fmla="*/ 0 h 1426"/>
              <a:gd name="T16" fmla="*/ 0 w 600"/>
              <a:gd name="T17" fmla="*/ 0 h 1426"/>
              <a:gd name="T18" fmla="*/ 0 w 600"/>
              <a:gd name="T19" fmla="*/ 150 h 1426"/>
              <a:gd name="T20" fmla="*/ 0 w 600"/>
              <a:gd name="T21" fmla="*/ 15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1426">
                <a:moveTo>
                  <a:pt x="0" y="150"/>
                </a:moveTo>
                <a:cubicBezTo>
                  <a:pt x="249" y="150"/>
                  <a:pt x="450" y="352"/>
                  <a:pt x="450" y="600"/>
                </a:cubicBezTo>
                <a:cubicBezTo>
                  <a:pt x="450" y="849"/>
                  <a:pt x="249" y="1050"/>
                  <a:pt x="0" y="1050"/>
                </a:cubicBezTo>
                <a:cubicBezTo>
                  <a:pt x="0" y="1050"/>
                  <a:pt x="0" y="1050"/>
                  <a:pt x="0" y="1050"/>
                </a:cubicBezTo>
                <a:cubicBezTo>
                  <a:pt x="0" y="1426"/>
                  <a:pt x="0" y="1426"/>
                  <a:pt x="0" y="1426"/>
                </a:cubicBezTo>
                <a:cubicBezTo>
                  <a:pt x="182" y="1172"/>
                  <a:pt x="182" y="1172"/>
                  <a:pt x="182" y="1172"/>
                </a:cubicBezTo>
                <a:cubicBezTo>
                  <a:pt x="425" y="1095"/>
                  <a:pt x="600" y="868"/>
                  <a:pt x="600" y="600"/>
                </a:cubicBezTo>
                <a:cubicBezTo>
                  <a:pt x="600" y="269"/>
                  <a:pt x="332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lose/>
              </a:path>
            </a:pathLst>
          </a:custGeom>
          <a:solidFill>
            <a:srgbClr val="E5A8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43"/>
          <p:cNvSpPr>
            <a:spLocks noEditPoints="1"/>
          </p:cNvSpPr>
          <p:nvPr/>
        </p:nvSpPr>
        <p:spPr bwMode="auto">
          <a:xfrm>
            <a:off x="7054850" y="2600325"/>
            <a:ext cx="515938" cy="381000"/>
          </a:xfrm>
          <a:custGeom>
            <a:avLst/>
            <a:gdLst>
              <a:gd name="T0" fmla="*/ 370 w 721"/>
              <a:gd name="T1" fmla="*/ 323 h 533"/>
              <a:gd name="T2" fmla="*/ 574 w 721"/>
              <a:gd name="T3" fmla="*/ 350 h 533"/>
              <a:gd name="T4" fmla="*/ 573 w 721"/>
              <a:gd name="T5" fmla="*/ 211 h 533"/>
              <a:gd name="T6" fmla="*/ 427 w 721"/>
              <a:gd name="T7" fmla="*/ 183 h 533"/>
              <a:gd name="T8" fmla="*/ 549 w 721"/>
              <a:gd name="T9" fmla="*/ 215 h 533"/>
              <a:gd name="T10" fmla="*/ 410 w 721"/>
              <a:gd name="T11" fmla="*/ 249 h 533"/>
              <a:gd name="T12" fmla="*/ 427 w 721"/>
              <a:gd name="T13" fmla="*/ 207 h 533"/>
              <a:gd name="T14" fmla="*/ 549 w 721"/>
              <a:gd name="T15" fmla="*/ 215 h 533"/>
              <a:gd name="T16" fmla="*/ 173 w 721"/>
              <a:gd name="T17" fmla="*/ 367 h 533"/>
              <a:gd name="T18" fmla="*/ 27 w 721"/>
              <a:gd name="T19" fmla="*/ 394 h 533"/>
              <a:gd name="T20" fmla="*/ 25 w 721"/>
              <a:gd name="T21" fmla="*/ 533 h 533"/>
              <a:gd name="T22" fmla="*/ 229 w 721"/>
              <a:gd name="T23" fmla="*/ 506 h 533"/>
              <a:gd name="T24" fmla="*/ 43 w 721"/>
              <a:gd name="T25" fmla="*/ 433 h 533"/>
              <a:gd name="T26" fmla="*/ 60 w 721"/>
              <a:gd name="T27" fmla="*/ 391 h 533"/>
              <a:gd name="T28" fmla="*/ 183 w 721"/>
              <a:gd name="T29" fmla="*/ 399 h 533"/>
              <a:gd name="T30" fmla="*/ 43 w 721"/>
              <a:gd name="T31" fmla="*/ 433 h 533"/>
              <a:gd name="T32" fmla="*/ 695 w 721"/>
              <a:gd name="T33" fmla="*/ 394 h 533"/>
              <a:gd name="T34" fmla="*/ 549 w 721"/>
              <a:gd name="T35" fmla="*/ 367 h 533"/>
              <a:gd name="T36" fmla="*/ 492 w 721"/>
              <a:gd name="T37" fmla="*/ 506 h 533"/>
              <a:gd name="T38" fmla="*/ 696 w 721"/>
              <a:gd name="T39" fmla="*/ 533 h 533"/>
              <a:gd name="T40" fmla="*/ 532 w 721"/>
              <a:gd name="T41" fmla="*/ 433 h 533"/>
              <a:gd name="T42" fmla="*/ 549 w 721"/>
              <a:gd name="T43" fmla="*/ 391 h 533"/>
              <a:gd name="T44" fmla="*/ 671 w 721"/>
              <a:gd name="T45" fmla="*/ 399 h 533"/>
              <a:gd name="T46" fmla="*/ 532 w 721"/>
              <a:gd name="T47" fmla="*/ 433 h 533"/>
              <a:gd name="T48" fmla="*/ 452 w 721"/>
              <a:gd name="T49" fmla="*/ 167 h 533"/>
              <a:gd name="T50" fmla="*/ 450 w 721"/>
              <a:gd name="T51" fmla="*/ 27 h 533"/>
              <a:gd name="T52" fmla="*/ 304 w 721"/>
              <a:gd name="T53" fmla="*/ 0 h 533"/>
              <a:gd name="T54" fmla="*/ 248 w 721"/>
              <a:gd name="T55" fmla="*/ 140 h 533"/>
              <a:gd name="T56" fmla="*/ 295 w 721"/>
              <a:gd name="T57" fmla="*/ 32 h 533"/>
              <a:gd name="T58" fmla="*/ 417 w 721"/>
              <a:gd name="T59" fmla="*/ 24 h 533"/>
              <a:gd name="T60" fmla="*/ 434 w 721"/>
              <a:gd name="T61" fmla="*/ 66 h 533"/>
              <a:gd name="T62" fmla="*/ 295 w 721"/>
              <a:gd name="T63" fmla="*/ 32 h 533"/>
              <a:gd name="T64" fmla="*/ 417 w 721"/>
              <a:gd name="T65" fmla="*/ 367 h 533"/>
              <a:gd name="T66" fmla="*/ 271 w 721"/>
              <a:gd name="T67" fmla="*/ 394 h 533"/>
              <a:gd name="T68" fmla="*/ 270 w 721"/>
              <a:gd name="T69" fmla="*/ 533 h 533"/>
              <a:gd name="T70" fmla="*/ 474 w 721"/>
              <a:gd name="T71" fmla="*/ 506 h 533"/>
              <a:gd name="T72" fmla="*/ 287 w 721"/>
              <a:gd name="T73" fmla="*/ 433 h 533"/>
              <a:gd name="T74" fmla="*/ 304 w 721"/>
              <a:gd name="T75" fmla="*/ 391 h 533"/>
              <a:gd name="T76" fmla="*/ 427 w 721"/>
              <a:gd name="T77" fmla="*/ 399 h 533"/>
              <a:gd name="T78" fmla="*/ 287 w 721"/>
              <a:gd name="T79" fmla="*/ 433 h 533"/>
              <a:gd name="T80" fmla="*/ 330 w 721"/>
              <a:gd name="T81" fmla="*/ 350 h 533"/>
              <a:gd name="T82" fmla="*/ 328 w 721"/>
              <a:gd name="T83" fmla="*/ 211 h 533"/>
              <a:gd name="T84" fmla="*/ 182 w 721"/>
              <a:gd name="T85" fmla="*/ 183 h 533"/>
              <a:gd name="T86" fmla="*/ 125 w 721"/>
              <a:gd name="T87" fmla="*/ 323 h 533"/>
              <a:gd name="T88" fmla="*/ 172 w 721"/>
              <a:gd name="T89" fmla="*/ 215 h 533"/>
              <a:gd name="T90" fmla="*/ 295 w 721"/>
              <a:gd name="T91" fmla="*/ 207 h 533"/>
              <a:gd name="T92" fmla="*/ 312 w 721"/>
              <a:gd name="T93" fmla="*/ 249 h 533"/>
              <a:gd name="T94" fmla="*/ 172 w 721"/>
              <a:gd name="T95" fmla="*/ 215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1" h="533">
                <a:moveTo>
                  <a:pt x="393" y="211"/>
                </a:moveTo>
                <a:cubicBezTo>
                  <a:pt x="370" y="323"/>
                  <a:pt x="370" y="323"/>
                  <a:pt x="370" y="323"/>
                </a:cubicBezTo>
                <a:cubicBezTo>
                  <a:pt x="367" y="338"/>
                  <a:pt x="377" y="350"/>
                  <a:pt x="392" y="350"/>
                </a:cubicBezTo>
                <a:cubicBezTo>
                  <a:pt x="574" y="350"/>
                  <a:pt x="574" y="350"/>
                  <a:pt x="574" y="350"/>
                </a:cubicBezTo>
                <a:cubicBezTo>
                  <a:pt x="589" y="350"/>
                  <a:pt x="599" y="338"/>
                  <a:pt x="596" y="323"/>
                </a:cubicBezTo>
                <a:cubicBezTo>
                  <a:pt x="573" y="211"/>
                  <a:pt x="573" y="211"/>
                  <a:pt x="573" y="211"/>
                </a:cubicBezTo>
                <a:cubicBezTo>
                  <a:pt x="570" y="196"/>
                  <a:pt x="555" y="183"/>
                  <a:pt x="539" y="183"/>
                </a:cubicBezTo>
                <a:cubicBezTo>
                  <a:pt x="427" y="183"/>
                  <a:pt x="427" y="183"/>
                  <a:pt x="427" y="183"/>
                </a:cubicBezTo>
                <a:cubicBezTo>
                  <a:pt x="411" y="183"/>
                  <a:pt x="396" y="196"/>
                  <a:pt x="393" y="211"/>
                </a:cubicBezTo>
                <a:close/>
                <a:moveTo>
                  <a:pt x="549" y="215"/>
                </a:moveTo>
                <a:cubicBezTo>
                  <a:pt x="556" y="249"/>
                  <a:pt x="556" y="249"/>
                  <a:pt x="556" y="249"/>
                </a:cubicBezTo>
                <a:cubicBezTo>
                  <a:pt x="410" y="249"/>
                  <a:pt x="410" y="249"/>
                  <a:pt x="410" y="249"/>
                </a:cubicBezTo>
                <a:cubicBezTo>
                  <a:pt x="417" y="215"/>
                  <a:pt x="417" y="215"/>
                  <a:pt x="417" y="215"/>
                </a:cubicBezTo>
                <a:cubicBezTo>
                  <a:pt x="418" y="212"/>
                  <a:pt x="423" y="207"/>
                  <a:pt x="427" y="207"/>
                </a:cubicBezTo>
                <a:cubicBezTo>
                  <a:pt x="539" y="207"/>
                  <a:pt x="539" y="207"/>
                  <a:pt x="539" y="207"/>
                </a:cubicBezTo>
                <a:cubicBezTo>
                  <a:pt x="543" y="207"/>
                  <a:pt x="548" y="212"/>
                  <a:pt x="549" y="215"/>
                </a:cubicBezTo>
                <a:close/>
                <a:moveTo>
                  <a:pt x="206" y="394"/>
                </a:moveTo>
                <a:cubicBezTo>
                  <a:pt x="203" y="379"/>
                  <a:pt x="188" y="367"/>
                  <a:pt x="173" y="367"/>
                </a:cubicBezTo>
                <a:cubicBezTo>
                  <a:pt x="60" y="367"/>
                  <a:pt x="60" y="367"/>
                  <a:pt x="60" y="367"/>
                </a:cubicBezTo>
                <a:cubicBezTo>
                  <a:pt x="45" y="367"/>
                  <a:pt x="30" y="379"/>
                  <a:pt x="27" y="394"/>
                </a:cubicBezTo>
                <a:cubicBezTo>
                  <a:pt x="3" y="506"/>
                  <a:pt x="3" y="506"/>
                  <a:pt x="3" y="506"/>
                </a:cubicBezTo>
                <a:cubicBezTo>
                  <a:pt x="0" y="521"/>
                  <a:pt x="10" y="533"/>
                  <a:pt x="25" y="533"/>
                </a:cubicBezTo>
                <a:cubicBezTo>
                  <a:pt x="207" y="533"/>
                  <a:pt x="207" y="533"/>
                  <a:pt x="207" y="533"/>
                </a:cubicBezTo>
                <a:cubicBezTo>
                  <a:pt x="223" y="533"/>
                  <a:pt x="233" y="521"/>
                  <a:pt x="229" y="506"/>
                </a:cubicBezTo>
                <a:lnTo>
                  <a:pt x="206" y="394"/>
                </a:lnTo>
                <a:close/>
                <a:moveTo>
                  <a:pt x="43" y="433"/>
                </a:moveTo>
                <a:cubicBezTo>
                  <a:pt x="50" y="399"/>
                  <a:pt x="50" y="399"/>
                  <a:pt x="50" y="399"/>
                </a:cubicBezTo>
                <a:cubicBezTo>
                  <a:pt x="51" y="395"/>
                  <a:pt x="56" y="391"/>
                  <a:pt x="60" y="391"/>
                </a:cubicBezTo>
                <a:cubicBezTo>
                  <a:pt x="173" y="391"/>
                  <a:pt x="173" y="391"/>
                  <a:pt x="173" y="391"/>
                </a:cubicBezTo>
                <a:cubicBezTo>
                  <a:pt x="177" y="391"/>
                  <a:pt x="182" y="395"/>
                  <a:pt x="183" y="399"/>
                </a:cubicBezTo>
                <a:cubicBezTo>
                  <a:pt x="190" y="433"/>
                  <a:pt x="190" y="433"/>
                  <a:pt x="190" y="433"/>
                </a:cubicBezTo>
                <a:lnTo>
                  <a:pt x="43" y="433"/>
                </a:lnTo>
                <a:close/>
                <a:moveTo>
                  <a:pt x="718" y="506"/>
                </a:moveTo>
                <a:cubicBezTo>
                  <a:pt x="695" y="394"/>
                  <a:pt x="695" y="394"/>
                  <a:pt x="695" y="394"/>
                </a:cubicBezTo>
                <a:cubicBezTo>
                  <a:pt x="692" y="379"/>
                  <a:pt x="677" y="367"/>
                  <a:pt x="661" y="367"/>
                </a:cubicBezTo>
                <a:cubicBezTo>
                  <a:pt x="549" y="367"/>
                  <a:pt x="549" y="367"/>
                  <a:pt x="549" y="367"/>
                </a:cubicBezTo>
                <a:cubicBezTo>
                  <a:pt x="534" y="367"/>
                  <a:pt x="519" y="379"/>
                  <a:pt x="515" y="394"/>
                </a:cubicBezTo>
                <a:cubicBezTo>
                  <a:pt x="492" y="506"/>
                  <a:pt x="492" y="506"/>
                  <a:pt x="492" y="506"/>
                </a:cubicBezTo>
                <a:cubicBezTo>
                  <a:pt x="489" y="521"/>
                  <a:pt x="499" y="533"/>
                  <a:pt x="514" y="533"/>
                </a:cubicBezTo>
                <a:cubicBezTo>
                  <a:pt x="696" y="533"/>
                  <a:pt x="696" y="533"/>
                  <a:pt x="696" y="533"/>
                </a:cubicBezTo>
                <a:cubicBezTo>
                  <a:pt x="711" y="533"/>
                  <a:pt x="721" y="521"/>
                  <a:pt x="718" y="506"/>
                </a:cubicBezTo>
                <a:close/>
                <a:moveTo>
                  <a:pt x="532" y="433"/>
                </a:moveTo>
                <a:cubicBezTo>
                  <a:pt x="539" y="399"/>
                  <a:pt x="539" y="399"/>
                  <a:pt x="539" y="399"/>
                </a:cubicBezTo>
                <a:cubicBezTo>
                  <a:pt x="540" y="395"/>
                  <a:pt x="545" y="391"/>
                  <a:pt x="549" y="391"/>
                </a:cubicBezTo>
                <a:cubicBezTo>
                  <a:pt x="661" y="391"/>
                  <a:pt x="661" y="391"/>
                  <a:pt x="661" y="391"/>
                </a:cubicBezTo>
                <a:cubicBezTo>
                  <a:pt x="665" y="391"/>
                  <a:pt x="671" y="395"/>
                  <a:pt x="671" y="399"/>
                </a:cubicBezTo>
                <a:cubicBezTo>
                  <a:pt x="678" y="433"/>
                  <a:pt x="678" y="433"/>
                  <a:pt x="678" y="433"/>
                </a:cubicBezTo>
                <a:lnTo>
                  <a:pt x="532" y="433"/>
                </a:lnTo>
                <a:close/>
                <a:moveTo>
                  <a:pt x="270" y="167"/>
                </a:moveTo>
                <a:cubicBezTo>
                  <a:pt x="452" y="167"/>
                  <a:pt x="452" y="167"/>
                  <a:pt x="452" y="167"/>
                </a:cubicBezTo>
                <a:cubicBezTo>
                  <a:pt x="467" y="167"/>
                  <a:pt x="477" y="155"/>
                  <a:pt x="474" y="14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47" y="12"/>
                  <a:pt x="432" y="0"/>
                  <a:pt x="417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289" y="0"/>
                  <a:pt x="274" y="12"/>
                  <a:pt x="271" y="27"/>
                </a:cubicBezTo>
                <a:cubicBezTo>
                  <a:pt x="248" y="140"/>
                  <a:pt x="248" y="140"/>
                  <a:pt x="248" y="140"/>
                </a:cubicBezTo>
                <a:cubicBezTo>
                  <a:pt x="245" y="155"/>
                  <a:pt x="254" y="167"/>
                  <a:pt x="270" y="167"/>
                </a:cubicBezTo>
                <a:close/>
                <a:moveTo>
                  <a:pt x="295" y="32"/>
                </a:moveTo>
                <a:cubicBezTo>
                  <a:pt x="295" y="28"/>
                  <a:pt x="300" y="24"/>
                  <a:pt x="304" y="24"/>
                </a:cubicBezTo>
                <a:cubicBezTo>
                  <a:pt x="417" y="24"/>
                  <a:pt x="417" y="24"/>
                  <a:pt x="417" y="24"/>
                </a:cubicBezTo>
                <a:cubicBezTo>
                  <a:pt x="421" y="24"/>
                  <a:pt x="426" y="28"/>
                  <a:pt x="427" y="32"/>
                </a:cubicBezTo>
                <a:cubicBezTo>
                  <a:pt x="434" y="66"/>
                  <a:pt x="434" y="66"/>
                  <a:pt x="434" y="66"/>
                </a:cubicBezTo>
                <a:cubicBezTo>
                  <a:pt x="287" y="66"/>
                  <a:pt x="287" y="66"/>
                  <a:pt x="287" y="66"/>
                </a:cubicBezTo>
                <a:lnTo>
                  <a:pt x="295" y="32"/>
                </a:lnTo>
                <a:close/>
                <a:moveTo>
                  <a:pt x="450" y="394"/>
                </a:moveTo>
                <a:cubicBezTo>
                  <a:pt x="447" y="379"/>
                  <a:pt x="432" y="367"/>
                  <a:pt x="417" y="367"/>
                </a:cubicBezTo>
                <a:cubicBezTo>
                  <a:pt x="304" y="367"/>
                  <a:pt x="304" y="367"/>
                  <a:pt x="304" y="367"/>
                </a:cubicBezTo>
                <a:cubicBezTo>
                  <a:pt x="289" y="367"/>
                  <a:pt x="274" y="379"/>
                  <a:pt x="271" y="394"/>
                </a:cubicBezTo>
                <a:cubicBezTo>
                  <a:pt x="248" y="506"/>
                  <a:pt x="248" y="506"/>
                  <a:pt x="248" y="506"/>
                </a:cubicBezTo>
                <a:cubicBezTo>
                  <a:pt x="245" y="521"/>
                  <a:pt x="254" y="533"/>
                  <a:pt x="270" y="533"/>
                </a:cubicBezTo>
                <a:cubicBezTo>
                  <a:pt x="452" y="533"/>
                  <a:pt x="452" y="533"/>
                  <a:pt x="452" y="533"/>
                </a:cubicBezTo>
                <a:cubicBezTo>
                  <a:pt x="467" y="533"/>
                  <a:pt x="477" y="521"/>
                  <a:pt x="474" y="506"/>
                </a:cubicBezTo>
                <a:lnTo>
                  <a:pt x="450" y="394"/>
                </a:lnTo>
                <a:close/>
                <a:moveTo>
                  <a:pt x="287" y="433"/>
                </a:moveTo>
                <a:cubicBezTo>
                  <a:pt x="295" y="399"/>
                  <a:pt x="295" y="399"/>
                  <a:pt x="295" y="399"/>
                </a:cubicBezTo>
                <a:cubicBezTo>
                  <a:pt x="295" y="395"/>
                  <a:pt x="300" y="391"/>
                  <a:pt x="304" y="391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21" y="391"/>
                  <a:pt x="426" y="395"/>
                  <a:pt x="427" y="399"/>
                </a:cubicBezTo>
                <a:cubicBezTo>
                  <a:pt x="434" y="433"/>
                  <a:pt x="434" y="433"/>
                  <a:pt x="434" y="433"/>
                </a:cubicBezTo>
                <a:lnTo>
                  <a:pt x="287" y="433"/>
                </a:lnTo>
                <a:close/>
                <a:moveTo>
                  <a:pt x="148" y="350"/>
                </a:moveTo>
                <a:cubicBezTo>
                  <a:pt x="330" y="350"/>
                  <a:pt x="330" y="350"/>
                  <a:pt x="330" y="350"/>
                </a:cubicBezTo>
                <a:cubicBezTo>
                  <a:pt x="345" y="350"/>
                  <a:pt x="355" y="338"/>
                  <a:pt x="352" y="323"/>
                </a:cubicBezTo>
                <a:cubicBezTo>
                  <a:pt x="328" y="211"/>
                  <a:pt x="328" y="211"/>
                  <a:pt x="328" y="211"/>
                </a:cubicBezTo>
                <a:cubicBezTo>
                  <a:pt x="325" y="196"/>
                  <a:pt x="310" y="183"/>
                  <a:pt x="295" y="183"/>
                </a:cubicBezTo>
                <a:cubicBezTo>
                  <a:pt x="182" y="183"/>
                  <a:pt x="182" y="183"/>
                  <a:pt x="182" y="183"/>
                </a:cubicBezTo>
                <a:cubicBezTo>
                  <a:pt x="167" y="183"/>
                  <a:pt x="152" y="196"/>
                  <a:pt x="149" y="211"/>
                </a:cubicBezTo>
                <a:cubicBezTo>
                  <a:pt x="125" y="323"/>
                  <a:pt x="125" y="323"/>
                  <a:pt x="125" y="323"/>
                </a:cubicBezTo>
                <a:cubicBezTo>
                  <a:pt x="122" y="338"/>
                  <a:pt x="132" y="350"/>
                  <a:pt x="148" y="350"/>
                </a:cubicBezTo>
                <a:close/>
                <a:moveTo>
                  <a:pt x="172" y="215"/>
                </a:moveTo>
                <a:cubicBezTo>
                  <a:pt x="173" y="212"/>
                  <a:pt x="178" y="207"/>
                  <a:pt x="182" y="207"/>
                </a:cubicBezTo>
                <a:cubicBezTo>
                  <a:pt x="295" y="207"/>
                  <a:pt x="295" y="207"/>
                  <a:pt x="295" y="207"/>
                </a:cubicBezTo>
                <a:cubicBezTo>
                  <a:pt x="299" y="207"/>
                  <a:pt x="304" y="212"/>
                  <a:pt x="305" y="215"/>
                </a:cubicBezTo>
                <a:cubicBezTo>
                  <a:pt x="312" y="249"/>
                  <a:pt x="312" y="249"/>
                  <a:pt x="312" y="249"/>
                </a:cubicBezTo>
                <a:cubicBezTo>
                  <a:pt x="165" y="249"/>
                  <a:pt x="165" y="249"/>
                  <a:pt x="165" y="249"/>
                </a:cubicBezTo>
                <a:lnTo>
                  <a:pt x="172" y="215"/>
                </a:lnTo>
                <a:close/>
              </a:path>
            </a:pathLst>
          </a:custGeom>
          <a:solidFill>
            <a:srgbClr val="FDB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Oval 44"/>
          <p:cNvSpPr>
            <a:spLocks noChangeArrowheads="1"/>
          </p:cNvSpPr>
          <p:nvPr/>
        </p:nvSpPr>
        <p:spPr bwMode="auto">
          <a:xfrm>
            <a:off x="9128125" y="1395413"/>
            <a:ext cx="719138" cy="719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45"/>
          <p:cNvSpPr>
            <a:spLocks noEditPoints="1"/>
          </p:cNvSpPr>
          <p:nvPr/>
        </p:nvSpPr>
        <p:spPr bwMode="auto">
          <a:xfrm>
            <a:off x="9059863" y="1325563"/>
            <a:ext cx="857250" cy="1019175"/>
          </a:xfrm>
          <a:custGeom>
            <a:avLst/>
            <a:gdLst>
              <a:gd name="T0" fmla="*/ 418 w 1200"/>
              <a:gd name="T1" fmla="*/ 1172 h 1426"/>
              <a:gd name="T2" fmla="*/ 0 w 1200"/>
              <a:gd name="T3" fmla="*/ 600 h 1426"/>
              <a:gd name="T4" fmla="*/ 600 w 1200"/>
              <a:gd name="T5" fmla="*/ 0 h 1426"/>
              <a:gd name="T6" fmla="*/ 1200 w 1200"/>
              <a:gd name="T7" fmla="*/ 600 h 1426"/>
              <a:gd name="T8" fmla="*/ 782 w 1200"/>
              <a:gd name="T9" fmla="*/ 1172 h 1426"/>
              <a:gd name="T10" fmla="*/ 600 w 1200"/>
              <a:gd name="T11" fmla="*/ 1426 h 1426"/>
              <a:gd name="T12" fmla="*/ 418 w 1200"/>
              <a:gd name="T13" fmla="*/ 1172 h 1426"/>
              <a:gd name="T14" fmla="*/ 1050 w 1200"/>
              <a:gd name="T15" fmla="*/ 600 h 1426"/>
              <a:gd name="T16" fmla="*/ 600 w 1200"/>
              <a:gd name="T17" fmla="*/ 150 h 1426"/>
              <a:gd name="T18" fmla="*/ 150 w 1200"/>
              <a:gd name="T19" fmla="*/ 600 h 1426"/>
              <a:gd name="T20" fmla="*/ 600 w 1200"/>
              <a:gd name="T21" fmla="*/ 1050 h 1426"/>
              <a:gd name="T22" fmla="*/ 1050 w 1200"/>
              <a:gd name="T23" fmla="*/ 60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6">
                <a:moveTo>
                  <a:pt x="418" y="1172"/>
                </a:moveTo>
                <a:cubicBezTo>
                  <a:pt x="176" y="1095"/>
                  <a:pt x="0" y="868"/>
                  <a:pt x="0" y="600"/>
                </a:cubicBezTo>
                <a:cubicBezTo>
                  <a:pt x="0" y="269"/>
                  <a:pt x="269" y="0"/>
                  <a:pt x="600" y="0"/>
                </a:cubicBezTo>
                <a:cubicBezTo>
                  <a:pt x="931" y="0"/>
                  <a:pt x="1200" y="269"/>
                  <a:pt x="1200" y="600"/>
                </a:cubicBezTo>
                <a:cubicBezTo>
                  <a:pt x="1200" y="868"/>
                  <a:pt x="1025" y="1095"/>
                  <a:pt x="782" y="1172"/>
                </a:cubicBezTo>
                <a:cubicBezTo>
                  <a:pt x="600" y="1426"/>
                  <a:pt x="600" y="1426"/>
                  <a:pt x="600" y="1426"/>
                </a:cubicBezTo>
                <a:lnTo>
                  <a:pt x="418" y="1172"/>
                </a:lnTo>
                <a:close/>
                <a:moveTo>
                  <a:pt x="1050" y="600"/>
                </a:moveTo>
                <a:cubicBezTo>
                  <a:pt x="1050" y="352"/>
                  <a:pt x="849" y="150"/>
                  <a:pt x="600" y="150"/>
                </a:cubicBezTo>
                <a:cubicBezTo>
                  <a:pt x="352" y="150"/>
                  <a:pt x="150" y="352"/>
                  <a:pt x="150" y="600"/>
                </a:cubicBezTo>
                <a:cubicBezTo>
                  <a:pt x="150" y="849"/>
                  <a:pt x="352" y="1050"/>
                  <a:pt x="600" y="1050"/>
                </a:cubicBezTo>
                <a:cubicBezTo>
                  <a:pt x="849" y="1050"/>
                  <a:pt x="1050" y="849"/>
                  <a:pt x="1050" y="600"/>
                </a:cubicBezTo>
                <a:close/>
              </a:path>
            </a:pathLst>
          </a:custGeom>
          <a:solidFill>
            <a:srgbClr val="9126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46"/>
          <p:cNvSpPr>
            <a:spLocks/>
          </p:cNvSpPr>
          <p:nvPr/>
        </p:nvSpPr>
        <p:spPr bwMode="auto">
          <a:xfrm>
            <a:off x="9488488" y="1325563"/>
            <a:ext cx="428625" cy="1019175"/>
          </a:xfrm>
          <a:custGeom>
            <a:avLst/>
            <a:gdLst>
              <a:gd name="T0" fmla="*/ 0 w 600"/>
              <a:gd name="T1" fmla="*/ 150 h 1426"/>
              <a:gd name="T2" fmla="*/ 450 w 600"/>
              <a:gd name="T3" fmla="*/ 600 h 1426"/>
              <a:gd name="T4" fmla="*/ 0 w 600"/>
              <a:gd name="T5" fmla="*/ 1050 h 1426"/>
              <a:gd name="T6" fmla="*/ 0 w 600"/>
              <a:gd name="T7" fmla="*/ 1050 h 1426"/>
              <a:gd name="T8" fmla="*/ 0 w 600"/>
              <a:gd name="T9" fmla="*/ 1426 h 1426"/>
              <a:gd name="T10" fmla="*/ 182 w 600"/>
              <a:gd name="T11" fmla="*/ 1172 h 1426"/>
              <a:gd name="T12" fmla="*/ 600 w 600"/>
              <a:gd name="T13" fmla="*/ 600 h 1426"/>
              <a:gd name="T14" fmla="*/ 0 w 600"/>
              <a:gd name="T15" fmla="*/ 0 h 1426"/>
              <a:gd name="T16" fmla="*/ 0 w 600"/>
              <a:gd name="T17" fmla="*/ 0 h 1426"/>
              <a:gd name="T18" fmla="*/ 0 w 600"/>
              <a:gd name="T19" fmla="*/ 150 h 1426"/>
              <a:gd name="T20" fmla="*/ 0 w 600"/>
              <a:gd name="T21" fmla="*/ 15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1426">
                <a:moveTo>
                  <a:pt x="0" y="150"/>
                </a:moveTo>
                <a:cubicBezTo>
                  <a:pt x="249" y="150"/>
                  <a:pt x="450" y="352"/>
                  <a:pt x="450" y="600"/>
                </a:cubicBezTo>
                <a:cubicBezTo>
                  <a:pt x="450" y="849"/>
                  <a:pt x="249" y="1050"/>
                  <a:pt x="0" y="1050"/>
                </a:cubicBezTo>
                <a:cubicBezTo>
                  <a:pt x="0" y="1050"/>
                  <a:pt x="0" y="1050"/>
                  <a:pt x="0" y="1050"/>
                </a:cubicBezTo>
                <a:cubicBezTo>
                  <a:pt x="0" y="1426"/>
                  <a:pt x="0" y="1426"/>
                  <a:pt x="0" y="1426"/>
                </a:cubicBezTo>
                <a:cubicBezTo>
                  <a:pt x="182" y="1172"/>
                  <a:pt x="182" y="1172"/>
                  <a:pt x="182" y="1172"/>
                </a:cubicBezTo>
                <a:cubicBezTo>
                  <a:pt x="425" y="1095"/>
                  <a:pt x="600" y="868"/>
                  <a:pt x="600" y="600"/>
                </a:cubicBezTo>
                <a:cubicBezTo>
                  <a:pt x="600" y="269"/>
                  <a:pt x="33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lose/>
              </a:path>
            </a:pathLst>
          </a:custGeom>
          <a:solidFill>
            <a:srgbClr val="6E0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47"/>
          <p:cNvSpPr>
            <a:spLocks noEditPoints="1"/>
          </p:cNvSpPr>
          <p:nvPr/>
        </p:nvSpPr>
        <p:spPr bwMode="auto">
          <a:xfrm>
            <a:off x="9272588" y="1538288"/>
            <a:ext cx="431800" cy="433388"/>
          </a:xfrm>
          <a:custGeom>
            <a:avLst/>
            <a:gdLst>
              <a:gd name="T0" fmla="*/ 181 w 605"/>
              <a:gd name="T1" fmla="*/ 302 h 605"/>
              <a:gd name="T2" fmla="*/ 293 w 605"/>
              <a:gd name="T3" fmla="*/ 302 h 605"/>
              <a:gd name="T4" fmla="*/ 237 w 605"/>
              <a:gd name="T5" fmla="*/ 155 h 605"/>
              <a:gd name="T6" fmla="*/ 237 w 605"/>
              <a:gd name="T7" fmla="*/ 450 h 605"/>
              <a:gd name="T8" fmla="*/ 237 w 605"/>
              <a:gd name="T9" fmla="*/ 155 h 605"/>
              <a:gd name="T10" fmla="*/ 352 w 605"/>
              <a:gd name="T11" fmla="*/ 315 h 605"/>
              <a:gd name="T12" fmla="*/ 299 w 605"/>
              <a:gd name="T13" fmla="*/ 347 h 605"/>
              <a:gd name="T14" fmla="*/ 315 w 605"/>
              <a:gd name="T15" fmla="*/ 381 h 605"/>
              <a:gd name="T16" fmla="*/ 297 w 605"/>
              <a:gd name="T17" fmla="*/ 381 h 605"/>
              <a:gd name="T18" fmla="*/ 250 w 605"/>
              <a:gd name="T19" fmla="*/ 378 h 605"/>
              <a:gd name="T20" fmla="*/ 237 w 605"/>
              <a:gd name="T21" fmla="*/ 431 h 605"/>
              <a:gd name="T22" fmla="*/ 224 w 605"/>
              <a:gd name="T23" fmla="*/ 378 h 605"/>
              <a:gd name="T24" fmla="*/ 177 w 605"/>
              <a:gd name="T25" fmla="*/ 380 h 605"/>
              <a:gd name="T26" fmla="*/ 159 w 605"/>
              <a:gd name="T27" fmla="*/ 380 h 605"/>
              <a:gd name="T28" fmla="*/ 174 w 605"/>
              <a:gd name="T29" fmla="*/ 346 h 605"/>
              <a:gd name="T30" fmla="*/ 122 w 605"/>
              <a:gd name="T31" fmla="*/ 315 h 605"/>
              <a:gd name="T32" fmla="*/ 122 w 605"/>
              <a:gd name="T33" fmla="*/ 289 h 605"/>
              <a:gd name="T34" fmla="*/ 175 w 605"/>
              <a:gd name="T35" fmla="*/ 258 h 605"/>
              <a:gd name="T36" fmla="*/ 159 w 605"/>
              <a:gd name="T37" fmla="*/ 224 h 605"/>
              <a:gd name="T38" fmla="*/ 193 w 605"/>
              <a:gd name="T39" fmla="*/ 240 h 605"/>
              <a:gd name="T40" fmla="*/ 224 w 605"/>
              <a:gd name="T41" fmla="*/ 187 h 605"/>
              <a:gd name="T42" fmla="*/ 250 w 605"/>
              <a:gd name="T43" fmla="*/ 187 h 605"/>
              <a:gd name="T44" fmla="*/ 281 w 605"/>
              <a:gd name="T45" fmla="*/ 240 h 605"/>
              <a:gd name="T46" fmla="*/ 315 w 605"/>
              <a:gd name="T47" fmla="*/ 224 h 605"/>
              <a:gd name="T48" fmla="*/ 300 w 605"/>
              <a:gd name="T49" fmla="*/ 258 h 605"/>
              <a:gd name="T50" fmla="*/ 352 w 605"/>
              <a:gd name="T51" fmla="*/ 289 h 605"/>
              <a:gd name="T52" fmla="*/ 605 w 605"/>
              <a:gd name="T53" fmla="*/ 76 h 605"/>
              <a:gd name="T54" fmla="*/ 75 w 605"/>
              <a:gd name="T55" fmla="*/ 0 h 605"/>
              <a:gd name="T56" fmla="*/ 0 w 605"/>
              <a:gd name="T57" fmla="*/ 529 h 605"/>
              <a:gd name="T58" fmla="*/ 529 w 605"/>
              <a:gd name="T59" fmla="*/ 605 h 605"/>
              <a:gd name="T60" fmla="*/ 605 w 605"/>
              <a:gd name="T61" fmla="*/ 76 h 605"/>
              <a:gd name="T62" fmla="*/ 54 w 605"/>
              <a:gd name="T63" fmla="*/ 302 h 605"/>
              <a:gd name="T64" fmla="*/ 421 w 605"/>
              <a:gd name="T65" fmla="*/ 302 h 605"/>
              <a:gd name="T66" fmla="*/ 529 w 605"/>
              <a:gd name="T67" fmla="*/ 272 h 605"/>
              <a:gd name="T68" fmla="*/ 510 w 605"/>
              <a:gd name="T69" fmla="*/ 399 h 605"/>
              <a:gd name="T70" fmla="*/ 491 w 605"/>
              <a:gd name="T71" fmla="*/ 272 h 605"/>
              <a:gd name="T72" fmla="*/ 510 w 605"/>
              <a:gd name="T73" fmla="*/ 204 h 605"/>
              <a:gd name="T74" fmla="*/ 529 w 605"/>
              <a:gd name="T75" fmla="*/ 27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5" h="605">
                <a:moveTo>
                  <a:pt x="237" y="246"/>
                </a:moveTo>
                <a:cubicBezTo>
                  <a:pt x="206" y="246"/>
                  <a:pt x="181" y="271"/>
                  <a:pt x="181" y="302"/>
                </a:cubicBezTo>
                <a:cubicBezTo>
                  <a:pt x="181" y="333"/>
                  <a:pt x="206" y="359"/>
                  <a:pt x="237" y="359"/>
                </a:cubicBezTo>
                <a:cubicBezTo>
                  <a:pt x="268" y="359"/>
                  <a:pt x="293" y="333"/>
                  <a:pt x="293" y="302"/>
                </a:cubicBezTo>
                <a:cubicBezTo>
                  <a:pt x="293" y="271"/>
                  <a:pt x="268" y="246"/>
                  <a:pt x="237" y="246"/>
                </a:cubicBezTo>
                <a:close/>
                <a:moveTo>
                  <a:pt x="237" y="155"/>
                </a:moveTo>
                <a:cubicBezTo>
                  <a:pt x="155" y="155"/>
                  <a:pt x="89" y="221"/>
                  <a:pt x="89" y="302"/>
                </a:cubicBezTo>
                <a:cubicBezTo>
                  <a:pt x="89" y="384"/>
                  <a:pt x="155" y="450"/>
                  <a:pt x="237" y="450"/>
                </a:cubicBezTo>
                <a:cubicBezTo>
                  <a:pt x="319" y="450"/>
                  <a:pt x="385" y="384"/>
                  <a:pt x="385" y="302"/>
                </a:cubicBezTo>
                <a:cubicBezTo>
                  <a:pt x="385" y="221"/>
                  <a:pt x="319" y="155"/>
                  <a:pt x="237" y="155"/>
                </a:cubicBezTo>
                <a:close/>
                <a:moveTo>
                  <a:pt x="365" y="302"/>
                </a:moveTo>
                <a:cubicBezTo>
                  <a:pt x="365" y="310"/>
                  <a:pt x="360" y="315"/>
                  <a:pt x="352" y="315"/>
                </a:cubicBezTo>
                <a:cubicBezTo>
                  <a:pt x="313" y="315"/>
                  <a:pt x="313" y="315"/>
                  <a:pt x="313" y="315"/>
                </a:cubicBezTo>
                <a:cubicBezTo>
                  <a:pt x="311" y="327"/>
                  <a:pt x="306" y="338"/>
                  <a:pt x="299" y="347"/>
                </a:cubicBezTo>
                <a:cubicBezTo>
                  <a:pt x="315" y="363"/>
                  <a:pt x="315" y="363"/>
                  <a:pt x="315" y="363"/>
                </a:cubicBezTo>
                <a:cubicBezTo>
                  <a:pt x="320" y="368"/>
                  <a:pt x="320" y="376"/>
                  <a:pt x="315" y="381"/>
                </a:cubicBezTo>
                <a:cubicBezTo>
                  <a:pt x="313" y="383"/>
                  <a:pt x="310" y="385"/>
                  <a:pt x="306" y="385"/>
                </a:cubicBezTo>
                <a:cubicBezTo>
                  <a:pt x="303" y="385"/>
                  <a:pt x="300" y="383"/>
                  <a:pt x="297" y="381"/>
                </a:cubicBezTo>
                <a:cubicBezTo>
                  <a:pt x="281" y="365"/>
                  <a:pt x="281" y="365"/>
                  <a:pt x="281" y="365"/>
                </a:cubicBezTo>
                <a:cubicBezTo>
                  <a:pt x="272" y="371"/>
                  <a:pt x="262" y="376"/>
                  <a:pt x="250" y="378"/>
                </a:cubicBezTo>
                <a:cubicBezTo>
                  <a:pt x="250" y="418"/>
                  <a:pt x="250" y="418"/>
                  <a:pt x="250" y="418"/>
                </a:cubicBezTo>
                <a:cubicBezTo>
                  <a:pt x="250" y="425"/>
                  <a:pt x="244" y="431"/>
                  <a:pt x="237" y="431"/>
                </a:cubicBezTo>
                <a:cubicBezTo>
                  <a:pt x="230" y="431"/>
                  <a:pt x="224" y="425"/>
                  <a:pt x="224" y="418"/>
                </a:cubicBezTo>
                <a:cubicBezTo>
                  <a:pt x="224" y="378"/>
                  <a:pt x="224" y="378"/>
                  <a:pt x="224" y="378"/>
                </a:cubicBezTo>
                <a:cubicBezTo>
                  <a:pt x="213" y="376"/>
                  <a:pt x="202" y="371"/>
                  <a:pt x="193" y="365"/>
                </a:cubicBezTo>
                <a:cubicBezTo>
                  <a:pt x="177" y="380"/>
                  <a:pt x="177" y="380"/>
                  <a:pt x="177" y="380"/>
                </a:cubicBezTo>
                <a:cubicBezTo>
                  <a:pt x="174" y="383"/>
                  <a:pt x="171" y="384"/>
                  <a:pt x="168" y="384"/>
                </a:cubicBezTo>
                <a:cubicBezTo>
                  <a:pt x="164" y="384"/>
                  <a:pt x="161" y="383"/>
                  <a:pt x="159" y="380"/>
                </a:cubicBezTo>
                <a:cubicBezTo>
                  <a:pt x="153" y="375"/>
                  <a:pt x="153" y="367"/>
                  <a:pt x="159" y="362"/>
                </a:cubicBezTo>
                <a:cubicBezTo>
                  <a:pt x="174" y="346"/>
                  <a:pt x="174" y="346"/>
                  <a:pt x="174" y="346"/>
                </a:cubicBezTo>
                <a:cubicBezTo>
                  <a:pt x="168" y="337"/>
                  <a:pt x="164" y="327"/>
                  <a:pt x="162" y="315"/>
                </a:cubicBezTo>
                <a:cubicBezTo>
                  <a:pt x="122" y="315"/>
                  <a:pt x="122" y="315"/>
                  <a:pt x="122" y="315"/>
                </a:cubicBezTo>
                <a:cubicBezTo>
                  <a:pt x="115" y="315"/>
                  <a:pt x="109" y="310"/>
                  <a:pt x="109" y="302"/>
                </a:cubicBezTo>
                <a:cubicBezTo>
                  <a:pt x="109" y="295"/>
                  <a:pt x="115" y="289"/>
                  <a:pt x="122" y="289"/>
                </a:cubicBezTo>
                <a:cubicBezTo>
                  <a:pt x="162" y="289"/>
                  <a:pt x="162" y="289"/>
                  <a:pt x="162" y="289"/>
                </a:cubicBezTo>
                <a:cubicBezTo>
                  <a:pt x="164" y="278"/>
                  <a:pt x="168" y="267"/>
                  <a:pt x="175" y="258"/>
                </a:cubicBezTo>
                <a:cubicBezTo>
                  <a:pt x="159" y="242"/>
                  <a:pt x="159" y="242"/>
                  <a:pt x="159" y="242"/>
                </a:cubicBezTo>
                <a:cubicBezTo>
                  <a:pt x="153" y="237"/>
                  <a:pt x="153" y="229"/>
                  <a:pt x="159" y="224"/>
                </a:cubicBezTo>
                <a:cubicBezTo>
                  <a:pt x="164" y="218"/>
                  <a:pt x="172" y="218"/>
                  <a:pt x="177" y="224"/>
                </a:cubicBezTo>
                <a:cubicBezTo>
                  <a:pt x="193" y="240"/>
                  <a:pt x="193" y="240"/>
                  <a:pt x="193" y="240"/>
                </a:cubicBezTo>
                <a:cubicBezTo>
                  <a:pt x="202" y="233"/>
                  <a:pt x="213" y="229"/>
                  <a:pt x="224" y="227"/>
                </a:cubicBezTo>
                <a:cubicBezTo>
                  <a:pt x="224" y="187"/>
                  <a:pt x="224" y="187"/>
                  <a:pt x="224" y="187"/>
                </a:cubicBezTo>
                <a:cubicBezTo>
                  <a:pt x="224" y="180"/>
                  <a:pt x="230" y="174"/>
                  <a:pt x="237" y="174"/>
                </a:cubicBezTo>
                <a:cubicBezTo>
                  <a:pt x="244" y="174"/>
                  <a:pt x="250" y="180"/>
                  <a:pt x="250" y="187"/>
                </a:cubicBezTo>
                <a:cubicBezTo>
                  <a:pt x="250" y="227"/>
                  <a:pt x="250" y="227"/>
                  <a:pt x="250" y="227"/>
                </a:cubicBezTo>
                <a:cubicBezTo>
                  <a:pt x="262" y="229"/>
                  <a:pt x="272" y="234"/>
                  <a:pt x="281" y="240"/>
                </a:cubicBezTo>
                <a:cubicBezTo>
                  <a:pt x="297" y="224"/>
                  <a:pt x="297" y="224"/>
                  <a:pt x="297" y="224"/>
                </a:cubicBezTo>
                <a:cubicBezTo>
                  <a:pt x="302" y="219"/>
                  <a:pt x="310" y="219"/>
                  <a:pt x="315" y="224"/>
                </a:cubicBezTo>
                <a:cubicBezTo>
                  <a:pt x="320" y="229"/>
                  <a:pt x="320" y="237"/>
                  <a:pt x="315" y="242"/>
                </a:cubicBezTo>
                <a:cubicBezTo>
                  <a:pt x="300" y="258"/>
                  <a:pt x="300" y="258"/>
                  <a:pt x="300" y="258"/>
                </a:cubicBezTo>
                <a:cubicBezTo>
                  <a:pt x="306" y="267"/>
                  <a:pt x="311" y="278"/>
                  <a:pt x="313" y="289"/>
                </a:cubicBezTo>
                <a:cubicBezTo>
                  <a:pt x="352" y="289"/>
                  <a:pt x="352" y="289"/>
                  <a:pt x="352" y="289"/>
                </a:cubicBezTo>
                <a:cubicBezTo>
                  <a:pt x="360" y="289"/>
                  <a:pt x="365" y="295"/>
                  <a:pt x="365" y="302"/>
                </a:cubicBezTo>
                <a:close/>
                <a:moveTo>
                  <a:pt x="605" y="76"/>
                </a:moveTo>
                <a:cubicBezTo>
                  <a:pt x="605" y="34"/>
                  <a:pt x="570" y="0"/>
                  <a:pt x="52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529"/>
                  <a:pt x="0" y="529"/>
                  <a:pt x="0" y="529"/>
                </a:cubicBezTo>
                <a:cubicBezTo>
                  <a:pt x="0" y="571"/>
                  <a:pt x="34" y="605"/>
                  <a:pt x="75" y="605"/>
                </a:cubicBezTo>
                <a:cubicBezTo>
                  <a:pt x="529" y="605"/>
                  <a:pt x="529" y="605"/>
                  <a:pt x="529" y="605"/>
                </a:cubicBezTo>
                <a:cubicBezTo>
                  <a:pt x="571" y="605"/>
                  <a:pt x="605" y="571"/>
                  <a:pt x="605" y="529"/>
                </a:cubicBezTo>
                <a:lnTo>
                  <a:pt x="605" y="76"/>
                </a:lnTo>
                <a:close/>
                <a:moveTo>
                  <a:pt x="237" y="486"/>
                </a:moveTo>
                <a:cubicBezTo>
                  <a:pt x="136" y="486"/>
                  <a:pt x="54" y="404"/>
                  <a:pt x="54" y="302"/>
                </a:cubicBezTo>
                <a:cubicBezTo>
                  <a:pt x="54" y="201"/>
                  <a:pt x="136" y="119"/>
                  <a:pt x="237" y="119"/>
                </a:cubicBezTo>
                <a:cubicBezTo>
                  <a:pt x="339" y="119"/>
                  <a:pt x="421" y="201"/>
                  <a:pt x="421" y="302"/>
                </a:cubicBezTo>
                <a:cubicBezTo>
                  <a:pt x="421" y="404"/>
                  <a:pt x="339" y="486"/>
                  <a:pt x="237" y="486"/>
                </a:cubicBezTo>
                <a:close/>
                <a:moveTo>
                  <a:pt x="529" y="272"/>
                </a:moveTo>
                <a:cubicBezTo>
                  <a:pt x="529" y="380"/>
                  <a:pt x="529" y="380"/>
                  <a:pt x="529" y="380"/>
                </a:cubicBezTo>
                <a:cubicBezTo>
                  <a:pt x="529" y="390"/>
                  <a:pt x="521" y="399"/>
                  <a:pt x="510" y="399"/>
                </a:cubicBezTo>
                <a:cubicBezTo>
                  <a:pt x="499" y="399"/>
                  <a:pt x="491" y="390"/>
                  <a:pt x="491" y="380"/>
                </a:cubicBezTo>
                <a:cubicBezTo>
                  <a:pt x="491" y="272"/>
                  <a:pt x="491" y="272"/>
                  <a:pt x="491" y="272"/>
                </a:cubicBezTo>
                <a:cubicBezTo>
                  <a:pt x="480" y="266"/>
                  <a:pt x="473" y="254"/>
                  <a:pt x="473" y="241"/>
                </a:cubicBezTo>
                <a:cubicBezTo>
                  <a:pt x="473" y="221"/>
                  <a:pt x="490" y="204"/>
                  <a:pt x="510" y="204"/>
                </a:cubicBezTo>
                <a:cubicBezTo>
                  <a:pt x="530" y="204"/>
                  <a:pt x="547" y="221"/>
                  <a:pt x="547" y="241"/>
                </a:cubicBezTo>
                <a:cubicBezTo>
                  <a:pt x="547" y="254"/>
                  <a:pt x="540" y="266"/>
                  <a:pt x="529" y="272"/>
                </a:cubicBezTo>
                <a:close/>
              </a:path>
            </a:pathLst>
          </a:custGeom>
          <a:solidFill>
            <a:srgbClr val="9126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可根据排版变换其大小；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矢量图标变换时注意设置颜色。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1" name="等腰三角形 100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1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8971" y="0"/>
            <a:ext cx="6096204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并列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6757988" y="1241425"/>
            <a:ext cx="4891088" cy="5313363"/>
          </a:xfrm>
          <a:custGeom>
            <a:avLst/>
            <a:gdLst>
              <a:gd name="T0" fmla="*/ 452 w 876"/>
              <a:gd name="T1" fmla="*/ 801 h 952"/>
              <a:gd name="T2" fmla="*/ 451 w 876"/>
              <a:gd name="T3" fmla="*/ 801 h 952"/>
              <a:gd name="T4" fmla="*/ 450 w 876"/>
              <a:gd name="T5" fmla="*/ 801 h 952"/>
              <a:gd name="T6" fmla="*/ 390 w 876"/>
              <a:gd name="T7" fmla="*/ 790 h 952"/>
              <a:gd name="T8" fmla="*/ 269 w 876"/>
              <a:gd name="T9" fmla="*/ 895 h 952"/>
              <a:gd name="T10" fmla="*/ 268 w 876"/>
              <a:gd name="T11" fmla="*/ 895 h 952"/>
              <a:gd name="T12" fmla="*/ 267 w 876"/>
              <a:gd name="T13" fmla="*/ 895 h 952"/>
              <a:gd name="T14" fmla="*/ 266 w 876"/>
              <a:gd name="T15" fmla="*/ 895 h 952"/>
              <a:gd name="T16" fmla="*/ 266 w 876"/>
              <a:gd name="T17" fmla="*/ 895 h 952"/>
              <a:gd name="T18" fmla="*/ 265 w 876"/>
              <a:gd name="T19" fmla="*/ 895 h 952"/>
              <a:gd name="T20" fmla="*/ 264 w 876"/>
              <a:gd name="T21" fmla="*/ 895 h 952"/>
              <a:gd name="T22" fmla="*/ 264 w 876"/>
              <a:gd name="T23" fmla="*/ 895 h 952"/>
              <a:gd name="T24" fmla="*/ 263 w 876"/>
              <a:gd name="T25" fmla="*/ 895 h 952"/>
              <a:gd name="T26" fmla="*/ 262 w 876"/>
              <a:gd name="T27" fmla="*/ 895 h 952"/>
              <a:gd name="T28" fmla="*/ 262 w 876"/>
              <a:gd name="T29" fmla="*/ 895 h 952"/>
              <a:gd name="T30" fmla="*/ 261 w 876"/>
              <a:gd name="T31" fmla="*/ 895 h 952"/>
              <a:gd name="T32" fmla="*/ 260 w 876"/>
              <a:gd name="T33" fmla="*/ 895 h 952"/>
              <a:gd name="T34" fmla="*/ 260 w 876"/>
              <a:gd name="T35" fmla="*/ 895 h 952"/>
              <a:gd name="T36" fmla="*/ 259 w 876"/>
              <a:gd name="T37" fmla="*/ 895 h 952"/>
              <a:gd name="T38" fmla="*/ 258 w 876"/>
              <a:gd name="T39" fmla="*/ 895 h 952"/>
              <a:gd name="T40" fmla="*/ 257 w 876"/>
              <a:gd name="T41" fmla="*/ 895 h 952"/>
              <a:gd name="T42" fmla="*/ 257 w 876"/>
              <a:gd name="T43" fmla="*/ 895 h 952"/>
              <a:gd name="T44" fmla="*/ 256 w 876"/>
              <a:gd name="T45" fmla="*/ 895 h 952"/>
              <a:gd name="T46" fmla="*/ 255 w 876"/>
              <a:gd name="T47" fmla="*/ 895 h 952"/>
              <a:gd name="T48" fmla="*/ 254 w 876"/>
              <a:gd name="T49" fmla="*/ 895 h 952"/>
              <a:gd name="T50" fmla="*/ 253 w 876"/>
              <a:gd name="T51" fmla="*/ 895 h 952"/>
              <a:gd name="T52" fmla="*/ 252 w 876"/>
              <a:gd name="T53" fmla="*/ 895 h 952"/>
              <a:gd name="T54" fmla="*/ 549 w 876"/>
              <a:gd name="T55" fmla="*/ 780 h 952"/>
              <a:gd name="T56" fmla="*/ 549 w 876"/>
              <a:gd name="T57" fmla="*/ 779 h 952"/>
              <a:gd name="T58" fmla="*/ 549 w 876"/>
              <a:gd name="T59" fmla="*/ 772 h 952"/>
              <a:gd name="T60" fmla="*/ 858 w 876"/>
              <a:gd name="T61" fmla="*/ 776 h 952"/>
              <a:gd name="T62" fmla="*/ 858 w 876"/>
              <a:gd name="T63" fmla="*/ 777 h 952"/>
              <a:gd name="T64" fmla="*/ 858 w 876"/>
              <a:gd name="T65" fmla="*/ 778 h 952"/>
              <a:gd name="T66" fmla="*/ 858 w 876"/>
              <a:gd name="T67" fmla="*/ 778 h 952"/>
              <a:gd name="T68" fmla="*/ 858 w 876"/>
              <a:gd name="T69" fmla="*/ 779 h 952"/>
              <a:gd name="T70" fmla="*/ 703 w 876"/>
              <a:gd name="T71" fmla="*/ 934 h 952"/>
              <a:gd name="T72" fmla="*/ 702 w 876"/>
              <a:gd name="T73" fmla="*/ 934 h 952"/>
              <a:gd name="T74" fmla="*/ 702 w 876"/>
              <a:gd name="T75" fmla="*/ 934 h 952"/>
              <a:gd name="T76" fmla="*/ 701 w 876"/>
              <a:gd name="T77" fmla="*/ 934 h 952"/>
              <a:gd name="T78" fmla="*/ 700 w 876"/>
              <a:gd name="T79" fmla="*/ 934 h 952"/>
              <a:gd name="T80" fmla="*/ 721 w 876"/>
              <a:gd name="T81" fmla="*/ 952 h 952"/>
              <a:gd name="T82" fmla="*/ 627 w 876"/>
              <a:gd name="T83" fmla="*/ 624 h 952"/>
              <a:gd name="T84" fmla="*/ 627 w 876"/>
              <a:gd name="T85" fmla="*/ 625 h 952"/>
              <a:gd name="T86" fmla="*/ 627 w 876"/>
              <a:gd name="T87" fmla="*/ 626 h 952"/>
              <a:gd name="T88" fmla="*/ 627 w 876"/>
              <a:gd name="T89" fmla="*/ 627 h 952"/>
              <a:gd name="T90" fmla="*/ 322 w 876"/>
              <a:gd name="T91" fmla="*/ 460 h 952"/>
              <a:gd name="T92" fmla="*/ 262 w 876"/>
              <a:gd name="T93" fmla="*/ 376 h 952"/>
              <a:gd name="T94" fmla="*/ 139 w 876"/>
              <a:gd name="T95" fmla="*/ 362 h 952"/>
              <a:gd name="T96" fmla="*/ 138 w 876"/>
              <a:gd name="T97" fmla="*/ 362 h 952"/>
              <a:gd name="T98" fmla="*/ 137 w 876"/>
              <a:gd name="T99" fmla="*/ 362 h 952"/>
              <a:gd name="T100" fmla="*/ 136 w 876"/>
              <a:gd name="T101" fmla="*/ 362 h 952"/>
              <a:gd name="T102" fmla="*/ 655 w 876"/>
              <a:gd name="T103" fmla="*/ 300 h 952"/>
              <a:gd name="T104" fmla="*/ 655 w 876"/>
              <a:gd name="T105" fmla="*/ 301 h 952"/>
              <a:gd name="T106" fmla="*/ 655 w 876"/>
              <a:gd name="T107" fmla="*/ 302 h 952"/>
              <a:gd name="T108" fmla="*/ 655 w 876"/>
              <a:gd name="T109" fmla="*/ 303 h 952"/>
              <a:gd name="T110" fmla="*/ 579 w 876"/>
              <a:gd name="T111" fmla="*/ 507 h 952"/>
              <a:gd name="T112" fmla="*/ 312 w 876"/>
              <a:gd name="T113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6" h="952">
                <a:moveTo>
                  <a:pt x="549" y="772"/>
                </a:moveTo>
                <a:cubicBezTo>
                  <a:pt x="521" y="790"/>
                  <a:pt x="488" y="801"/>
                  <a:pt x="452" y="801"/>
                </a:cubicBezTo>
                <a:cubicBezTo>
                  <a:pt x="452" y="801"/>
                  <a:pt x="452" y="801"/>
                  <a:pt x="452" y="801"/>
                </a:cubicBezTo>
                <a:cubicBezTo>
                  <a:pt x="452" y="801"/>
                  <a:pt x="452" y="801"/>
                  <a:pt x="452" y="801"/>
                </a:cubicBezTo>
                <a:cubicBezTo>
                  <a:pt x="452" y="801"/>
                  <a:pt x="452" y="801"/>
                  <a:pt x="452" y="801"/>
                </a:cubicBezTo>
                <a:cubicBezTo>
                  <a:pt x="452" y="801"/>
                  <a:pt x="452" y="801"/>
                  <a:pt x="452" y="801"/>
                </a:cubicBezTo>
                <a:cubicBezTo>
                  <a:pt x="452" y="801"/>
                  <a:pt x="452" y="801"/>
                  <a:pt x="452" y="801"/>
                </a:cubicBezTo>
                <a:cubicBezTo>
                  <a:pt x="452" y="801"/>
                  <a:pt x="451" y="801"/>
                  <a:pt x="451" y="801"/>
                </a:cubicBezTo>
                <a:cubicBezTo>
                  <a:pt x="451" y="801"/>
                  <a:pt x="451" y="801"/>
                  <a:pt x="451" y="801"/>
                </a:cubicBezTo>
                <a:cubicBezTo>
                  <a:pt x="451" y="801"/>
                  <a:pt x="451" y="801"/>
                  <a:pt x="451" y="801"/>
                </a:cubicBezTo>
                <a:cubicBezTo>
                  <a:pt x="451" y="801"/>
                  <a:pt x="451" y="801"/>
                  <a:pt x="451" y="801"/>
                </a:cubicBezTo>
                <a:cubicBezTo>
                  <a:pt x="451" y="801"/>
                  <a:pt x="451" y="801"/>
                  <a:pt x="451" y="801"/>
                </a:cubicBezTo>
                <a:cubicBezTo>
                  <a:pt x="451" y="801"/>
                  <a:pt x="451" y="801"/>
                  <a:pt x="451" y="801"/>
                </a:cubicBezTo>
                <a:cubicBezTo>
                  <a:pt x="451" y="801"/>
                  <a:pt x="451" y="801"/>
                  <a:pt x="451" y="801"/>
                </a:cubicBezTo>
                <a:cubicBezTo>
                  <a:pt x="451" y="801"/>
                  <a:pt x="451" y="801"/>
                  <a:pt x="451" y="801"/>
                </a:cubicBezTo>
                <a:cubicBezTo>
                  <a:pt x="451" y="801"/>
                  <a:pt x="451" y="801"/>
                  <a:pt x="451" y="801"/>
                </a:cubicBezTo>
                <a:cubicBezTo>
                  <a:pt x="451" y="801"/>
                  <a:pt x="451" y="801"/>
                  <a:pt x="451" y="801"/>
                </a:cubicBezTo>
                <a:cubicBezTo>
                  <a:pt x="451" y="801"/>
                  <a:pt x="450" y="801"/>
                  <a:pt x="450" y="801"/>
                </a:cubicBezTo>
                <a:cubicBezTo>
                  <a:pt x="450" y="801"/>
                  <a:pt x="450" y="801"/>
                  <a:pt x="450" y="801"/>
                </a:cubicBezTo>
                <a:cubicBezTo>
                  <a:pt x="450" y="801"/>
                  <a:pt x="450" y="801"/>
                  <a:pt x="450" y="801"/>
                </a:cubicBezTo>
                <a:cubicBezTo>
                  <a:pt x="450" y="801"/>
                  <a:pt x="450" y="801"/>
                  <a:pt x="450" y="801"/>
                </a:cubicBezTo>
                <a:cubicBezTo>
                  <a:pt x="450" y="801"/>
                  <a:pt x="450" y="801"/>
                  <a:pt x="450" y="801"/>
                </a:cubicBezTo>
                <a:cubicBezTo>
                  <a:pt x="450" y="801"/>
                  <a:pt x="450" y="801"/>
                  <a:pt x="450" y="801"/>
                </a:cubicBezTo>
                <a:cubicBezTo>
                  <a:pt x="429" y="801"/>
                  <a:pt x="409" y="797"/>
                  <a:pt x="390" y="790"/>
                </a:cubicBezTo>
                <a:cubicBezTo>
                  <a:pt x="379" y="847"/>
                  <a:pt x="329" y="891"/>
                  <a:pt x="269" y="895"/>
                </a:cubicBezTo>
                <a:cubicBezTo>
                  <a:pt x="269" y="895"/>
                  <a:pt x="269" y="895"/>
                  <a:pt x="269" y="895"/>
                </a:cubicBezTo>
                <a:cubicBezTo>
                  <a:pt x="269" y="895"/>
                  <a:pt x="269" y="895"/>
                  <a:pt x="269" y="895"/>
                </a:cubicBezTo>
                <a:cubicBezTo>
                  <a:pt x="269" y="895"/>
                  <a:pt x="269" y="895"/>
                  <a:pt x="269" y="895"/>
                </a:cubicBezTo>
                <a:cubicBezTo>
                  <a:pt x="269" y="895"/>
                  <a:pt x="269" y="895"/>
                  <a:pt x="269" y="895"/>
                </a:cubicBezTo>
                <a:cubicBezTo>
                  <a:pt x="269" y="895"/>
                  <a:pt x="269" y="895"/>
                  <a:pt x="269" y="895"/>
                </a:cubicBezTo>
                <a:cubicBezTo>
                  <a:pt x="269" y="895"/>
                  <a:pt x="269" y="895"/>
                  <a:pt x="268" y="895"/>
                </a:cubicBezTo>
                <a:cubicBezTo>
                  <a:pt x="268" y="895"/>
                  <a:pt x="268" y="895"/>
                  <a:pt x="268" y="895"/>
                </a:cubicBezTo>
                <a:cubicBezTo>
                  <a:pt x="268" y="895"/>
                  <a:pt x="268" y="895"/>
                  <a:pt x="268" y="895"/>
                </a:cubicBezTo>
                <a:cubicBezTo>
                  <a:pt x="268" y="895"/>
                  <a:pt x="268" y="895"/>
                  <a:pt x="268" y="895"/>
                </a:cubicBezTo>
                <a:cubicBezTo>
                  <a:pt x="268" y="895"/>
                  <a:pt x="268" y="895"/>
                  <a:pt x="268" y="895"/>
                </a:cubicBezTo>
                <a:cubicBezTo>
                  <a:pt x="268" y="895"/>
                  <a:pt x="268" y="895"/>
                  <a:pt x="268" y="895"/>
                </a:cubicBezTo>
                <a:cubicBezTo>
                  <a:pt x="268" y="895"/>
                  <a:pt x="268" y="895"/>
                  <a:pt x="268" y="895"/>
                </a:cubicBezTo>
                <a:cubicBezTo>
                  <a:pt x="268" y="895"/>
                  <a:pt x="268" y="895"/>
                  <a:pt x="268" y="895"/>
                </a:cubicBezTo>
                <a:cubicBezTo>
                  <a:pt x="267" y="895"/>
                  <a:pt x="267" y="895"/>
                  <a:pt x="267" y="895"/>
                </a:cubicBezTo>
                <a:cubicBezTo>
                  <a:pt x="267" y="895"/>
                  <a:pt x="267" y="895"/>
                  <a:pt x="267" y="895"/>
                </a:cubicBezTo>
                <a:cubicBezTo>
                  <a:pt x="267" y="895"/>
                  <a:pt x="267" y="895"/>
                  <a:pt x="267" y="895"/>
                </a:cubicBezTo>
                <a:cubicBezTo>
                  <a:pt x="267" y="895"/>
                  <a:pt x="267" y="895"/>
                  <a:pt x="267" y="895"/>
                </a:cubicBezTo>
                <a:cubicBezTo>
                  <a:pt x="267" y="895"/>
                  <a:pt x="267" y="895"/>
                  <a:pt x="267" y="895"/>
                </a:cubicBezTo>
                <a:cubicBezTo>
                  <a:pt x="267" y="895"/>
                  <a:pt x="267" y="895"/>
                  <a:pt x="267" y="895"/>
                </a:cubicBezTo>
                <a:cubicBezTo>
                  <a:pt x="267" y="895"/>
                  <a:pt x="267" y="895"/>
                  <a:pt x="267" y="895"/>
                </a:cubicBezTo>
                <a:cubicBezTo>
                  <a:pt x="267" y="895"/>
                  <a:pt x="266" y="895"/>
                  <a:pt x="266" y="895"/>
                </a:cubicBezTo>
                <a:cubicBezTo>
                  <a:pt x="266" y="895"/>
                  <a:pt x="266" y="895"/>
                  <a:pt x="266" y="895"/>
                </a:cubicBezTo>
                <a:cubicBezTo>
                  <a:pt x="266" y="895"/>
                  <a:pt x="266" y="895"/>
                  <a:pt x="266" y="895"/>
                </a:cubicBezTo>
                <a:cubicBezTo>
                  <a:pt x="266" y="895"/>
                  <a:pt x="266" y="895"/>
                  <a:pt x="266" y="895"/>
                </a:cubicBezTo>
                <a:cubicBezTo>
                  <a:pt x="266" y="895"/>
                  <a:pt x="266" y="895"/>
                  <a:pt x="266" y="895"/>
                </a:cubicBezTo>
                <a:cubicBezTo>
                  <a:pt x="266" y="895"/>
                  <a:pt x="266" y="895"/>
                  <a:pt x="266" y="895"/>
                </a:cubicBezTo>
                <a:cubicBezTo>
                  <a:pt x="266" y="895"/>
                  <a:pt x="266" y="895"/>
                  <a:pt x="266" y="895"/>
                </a:cubicBezTo>
                <a:cubicBezTo>
                  <a:pt x="266" y="895"/>
                  <a:pt x="266" y="895"/>
                  <a:pt x="266" y="895"/>
                </a:cubicBezTo>
                <a:cubicBezTo>
                  <a:pt x="266" y="895"/>
                  <a:pt x="266" y="895"/>
                  <a:pt x="266" y="895"/>
                </a:cubicBezTo>
                <a:cubicBezTo>
                  <a:pt x="266" y="895"/>
                  <a:pt x="266" y="895"/>
                  <a:pt x="266" y="895"/>
                </a:cubicBezTo>
                <a:cubicBezTo>
                  <a:pt x="265" y="895"/>
                  <a:pt x="265" y="895"/>
                  <a:pt x="265" y="895"/>
                </a:cubicBezTo>
                <a:cubicBezTo>
                  <a:pt x="265" y="895"/>
                  <a:pt x="265" y="895"/>
                  <a:pt x="265" y="895"/>
                </a:cubicBezTo>
                <a:cubicBezTo>
                  <a:pt x="265" y="895"/>
                  <a:pt x="265" y="895"/>
                  <a:pt x="265" y="895"/>
                </a:cubicBezTo>
                <a:cubicBezTo>
                  <a:pt x="265" y="895"/>
                  <a:pt x="265" y="895"/>
                  <a:pt x="265" y="895"/>
                </a:cubicBezTo>
                <a:cubicBezTo>
                  <a:pt x="265" y="895"/>
                  <a:pt x="265" y="895"/>
                  <a:pt x="265" y="895"/>
                </a:cubicBezTo>
                <a:cubicBezTo>
                  <a:pt x="265" y="895"/>
                  <a:pt x="265" y="895"/>
                  <a:pt x="265" y="895"/>
                </a:cubicBezTo>
                <a:cubicBezTo>
                  <a:pt x="265" y="895"/>
                  <a:pt x="265" y="895"/>
                  <a:pt x="265" y="895"/>
                </a:cubicBezTo>
                <a:cubicBezTo>
                  <a:pt x="265" y="895"/>
                  <a:pt x="265" y="895"/>
                  <a:pt x="265" y="895"/>
                </a:cubicBezTo>
                <a:cubicBezTo>
                  <a:pt x="265" y="895"/>
                  <a:pt x="265" y="895"/>
                  <a:pt x="265" y="895"/>
                </a:cubicBezTo>
                <a:cubicBezTo>
                  <a:pt x="265" y="895"/>
                  <a:pt x="264" y="895"/>
                  <a:pt x="264" y="895"/>
                </a:cubicBezTo>
                <a:cubicBezTo>
                  <a:pt x="264" y="895"/>
                  <a:pt x="264" y="895"/>
                  <a:pt x="264" y="895"/>
                </a:cubicBezTo>
                <a:cubicBezTo>
                  <a:pt x="264" y="895"/>
                  <a:pt x="264" y="895"/>
                  <a:pt x="264" y="895"/>
                </a:cubicBezTo>
                <a:cubicBezTo>
                  <a:pt x="264" y="895"/>
                  <a:pt x="264" y="895"/>
                  <a:pt x="264" y="895"/>
                </a:cubicBezTo>
                <a:cubicBezTo>
                  <a:pt x="264" y="895"/>
                  <a:pt x="264" y="895"/>
                  <a:pt x="264" y="895"/>
                </a:cubicBezTo>
                <a:cubicBezTo>
                  <a:pt x="264" y="895"/>
                  <a:pt x="264" y="895"/>
                  <a:pt x="264" y="895"/>
                </a:cubicBezTo>
                <a:cubicBezTo>
                  <a:pt x="264" y="895"/>
                  <a:pt x="264" y="895"/>
                  <a:pt x="264" y="895"/>
                </a:cubicBezTo>
                <a:cubicBezTo>
                  <a:pt x="264" y="895"/>
                  <a:pt x="264" y="895"/>
                  <a:pt x="264" y="895"/>
                </a:cubicBezTo>
                <a:cubicBezTo>
                  <a:pt x="264" y="895"/>
                  <a:pt x="264" y="895"/>
                  <a:pt x="264" y="895"/>
                </a:cubicBezTo>
                <a:cubicBezTo>
                  <a:pt x="264" y="895"/>
                  <a:pt x="264" y="895"/>
                  <a:pt x="263" y="895"/>
                </a:cubicBezTo>
                <a:cubicBezTo>
                  <a:pt x="263" y="895"/>
                  <a:pt x="263" y="895"/>
                  <a:pt x="263" y="895"/>
                </a:cubicBezTo>
                <a:cubicBezTo>
                  <a:pt x="263" y="895"/>
                  <a:pt x="263" y="895"/>
                  <a:pt x="263" y="895"/>
                </a:cubicBezTo>
                <a:cubicBezTo>
                  <a:pt x="263" y="895"/>
                  <a:pt x="263" y="895"/>
                  <a:pt x="263" y="895"/>
                </a:cubicBezTo>
                <a:cubicBezTo>
                  <a:pt x="263" y="895"/>
                  <a:pt x="263" y="895"/>
                  <a:pt x="263" y="895"/>
                </a:cubicBezTo>
                <a:cubicBezTo>
                  <a:pt x="263" y="895"/>
                  <a:pt x="263" y="895"/>
                  <a:pt x="263" y="895"/>
                </a:cubicBezTo>
                <a:cubicBezTo>
                  <a:pt x="263" y="895"/>
                  <a:pt x="263" y="895"/>
                  <a:pt x="263" y="895"/>
                </a:cubicBezTo>
                <a:cubicBezTo>
                  <a:pt x="263" y="895"/>
                  <a:pt x="263" y="895"/>
                  <a:pt x="263" y="895"/>
                </a:cubicBezTo>
                <a:cubicBezTo>
                  <a:pt x="263" y="895"/>
                  <a:pt x="263" y="895"/>
                  <a:pt x="263" y="895"/>
                </a:cubicBezTo>
                <a:cubicBezTo>
                  <a:pt x="263" y="895"/>
                  <a:pt x="263" y="895"/>
                  <a:pt x="263" y="895"/>
                </a:cubicBezTo>
                <a:cubicBezTo>
                  <a:pt x="263" y="895"/>
                  <a:pt x="262" y="895"/>
                  <a:pt x="262" y="895"/>
                </a:cubicBezTo>
                <a:cubicBezTo>
                  <a:pt x="262" y="895"/>
                  <a:pt x="262" y="895"/>
                  <a:pt x="262" y="895"/>
                </a:cubicBezTo>
                <a:cubicBezTo>
                  <a:pt x="262" y="895"/>
                  <a:pt x="262" y="895"/>
                  <a:pt x="262" y="895"/>
                </a:cubicBezTo>
                <a:cubicBezTo>
                  <a:pt x="262" y="895"/>
                  <a:pt x="262" y="895"/>
                  <a:pt x="262" y="895"/>
                </a:cubicBezTo>
                <a:cubicBezTo>
                  <a:pt x="262" y="895"/>
                  <a:pt x="262" y="895"/>
                  <a:pt x="262" y="895"/>
                </a:cubicBezTo>
                <a:cubicBezTo>
                  <a:pt x="262" y="895"/>
                  <a:pt x="262" y="895"/>
                  <a:pt x="262" y="895"/>
                </a:cubicBezTo>
                <a:cubicBezTo>
                  <a:pt x="262" y="895"/>
                  <a:pt x="262" y="895"/>
                  <a:pt x="262" y="895"/>
                </a:cubicBezTo>
                <a:cubicBezTo>
                  <a:pt x="262" y="895"/>
                  <a:pt x="262" y="895"/>
                  <a:pt x="262" y="895"/>
                </a:cubicBezTo>
                <a:cubicBezTo>
                  <a:pt x="262" y="895"/>
                  <a:pt x="262" y="895"/>
                  <a:pt x="262" y="895"/>
                </a:cubicBezTo>
                <a:cubicBezTo>
                  <a:pt x="262" y="895"/>
                  <a:pt x="262" y="895"/>
                  <a:pt x="262" y="895"/>
                </a:cubicBezTo>
                <a:cubicBezTo>
                  <a:pt x="261" y="895"/>
                  <a:pt x="261" y="895"/>
                  <a:pt x="261" y="895"/>
                </a:cubicBezTo>
                <a:cubicBezTo>
                  <a:pt x="261" y="895"/>
                  <a:pt x="261" y="895"/>
                  <a:pt x="261" y="895"/>
                </a:cubicBezTo>
                <a:cubicBezTo>
                  <a:pt x="261" y="895"/>
                  <a:pt x="261" y="895"/>
                  <a:pt x="261" y="895"/>
                </a:cubicBezTo>
                <a:cubicBezTo>
                  <a:pt x="261" y="895"/>
                  <a:pt x="261" y="895"/>
                  <a:pt x="261" y="895"/>
                </a:cubicBezTo>
                <a:cubicBezTo>
                  <a:pt x="261" y="895"/>
                  <a:pt x="261" y="895"/>
                  <a:pt x="261" y="895"/>
                </a:cubicBezTo>
                <a:cubicBezTo>
                  <a:pt x="261" y="895"/>
                  <a:pt x="261" y="895"/>
                  <a:pt x="261" y="895"/>
                </a:cubicBezTo>
                <a:cubicBezTo>
                  <a:pt x="261" y="895"/>
                  <a:pt x="261" y="895"/>
                  <a:pt x="261" y="895"/>
                </a:cubicBezTo>
                <a:cubicBezTo>
                  <a:pt x="261" y="895"/>
                  <a:pt x="261" y="895"/>
                  <a:pt x="261" y="895"/>
                </a:cubicBezTo>
                <a:cubicBezTo>
                  <a:pt x="260" y="895"/>
                  <a:pt x="260" y="895"/>
                  <a:pt x="260" y="895"/>
                </a:cubicBezTo>
                <a:cubicBezTo>
                  <a:pt x="260" y="895"/>
                  <a:pt x="260" y="895"/>
                  <a:pt x="260" y="895"/>
                </a:cubicBezTo>
                <a:cubicBezTo>
                  <a:pt x="260" y="895"/>
                  <a:pt x="260" y="895"/>
                  <a:pt x="260" y="895"/>
                </a:cubicBezTo>
                <a:cubicBezTo>
                  <a:pt x="260" y="895"/>
                  <a:pt x="260" y="895"/>
                  <a:pt x="260" y="895"/>
                </a:cubicBezTo>
                <a:cubicBezTo>
                  <a:pt x="260" y="895"/>
                  <a:pt x="260" y="895"/>
                  <a:pt x="260" y="895"/>
                </a:cubicBezTo>
                <a:cubicBezTo>
                  <a:pt x="260" y="895"/>
                  <a:pt x="260" y="895"/>
                  <a:pt x="260" y="895"/>
                </a:cubicBezTo>
                <a:cubicBezTo>
                  <a:pt x="260" y="895"/>
                  <a:pt x="260" y="895"/>
                  <a:pt x="260" y="895"/>
                </a:cubicBezTo>
                <a:cubicBezTo>
                  <a:pt x="260" y="895"/>
                  <a:pt x="260" y="895"/>
                  <a:pt x="259" y="895"/>
                </a:cubicBezTo>
                <a:cubicBezTo>
                  <a:pt x="259" y="895"/>
                  <a:pt x="259" y="895"/>
                  <a:pt x="259" y="895"/>
                </a:cubicBezTo>
                <a:cubicBezTo>
                  <a:pt x="259" y="895"/>
                  <a:pt x="259" y="895"/>
                  <a:pt x="259" y="895"/>
                </a:cubicBezTo>
                <a:cubicBezTo>
                  <a:pt x="259" y="895"/>
                  <a:pt x="259" y="895"/>
                  <a:pt x="259" y="895"/>
                </a:cubicBezTo>
                <a:cubicBezTo>
                  <a:pt x="259" y="895"/>
                  <a:pt x="259" y="895"/>
                  <a:pt x="259" y="895"/>
                </a:cubicBezTo>
                <a:cubicBezTo>
                  <a:pt x="259" y="895"/>
                  <a:pt x="259" y="895"/>
                  <a:pt x="259" y="895"/>
                </a:cubicBezTo>
                <a:cubicBezTo>
                  <a:pt x="259" y="895"/>
                  <a:pt x="259" y="895"/>
                  <a:pt x="259" y="895"/>
                </a:cubicBezTo>
                <a:cubicBezTo>
                  <a:pt x="259" y="895"/>
                  <a:pt x="259" y="895"/>
                  <a:pt x="259" y="895"/>
                </a:cubicBezTo>
                <a:cubicBezTo>
                  <a:pt x="259" y="895"/>
                  <a:pt x="259" y="895"/>
                  <a:pt x="259" y="895"/>
                </a:cubicBezTo>
                <a:cubicBezTo>
                  <a:pt x="259" y="895"/>
                  <a:pt x="259" y="895"/>
                  <a:pt x="259" y="895"/>
                </a:cubicBezTo>
                <a:cubicBezTo>
                  <a:pt x="258" y="895"/>
                  <a:pt x="258" y="895"/>
                  <a:pt x="258" y="895"/>
                </a:cubicBezTo>
                <a:cubicBezTo>
                  <a:pt x="258" y="895"/>
                  <a:pt x="258" y="895"/>
                  <a:pt x="258" y="895"/>
                </a:cubicBezTo>
                <a:cubicBezTo>
                  <a:pt x="258" y="895"/>
                  <a:pt x="258" y="895"/>
                  <a:pt x="258" y="895"/>
                </a:cubicBezTo>
                <a:cubicBezTo>
                  <a:pt x="258" y="895"/>
                  <a:pt x="258" y="895"/>
                  <a:pt x="258" y="895"/>
                </a:cubicBezTo>
                <a:cubicBezTo>
                  <a:pt x="258" y="895"/>
                  <a:pt x="258" y="895"/>
                  <a:pt x="258" y="895"/>
                </a:cubicBezTo>
                <a:cubicBezTo>
                  <a:pt x="258" y="895"/>
                  <a:pt x="258" y="895"/>
                  <a:pt x="258" y="895"/>
                </a:cubicBezTo>
                <a:cubicBezTo>
                  <a:pt x="258" y="895"/>
                  <a:pt x="258" y="895"/>
                  <a:pt x="258" y="895"/>
                </a:cubicBezTo>
                <a:cubicBezTo>
                  <a:pt x="258" y="895"/>
                  <a:pt x="257" y="895"/>
                  <a:pt x="257" y="895"/>
                </a:cubicBezTo>
                <a:cubicBezTo>
                  <a:pt x="257" y="895"/>
                  <a:pt x="257" y="895"/>
                  <a:pt x="257" y="895"/>
                </a:cubicBezTo>
                <a:cubicBezTo>
                  <a:pt x="257" y="895"/>
                  <a:pt x="257" y="895"/>
                  <a:pt x="257" y="895"/>
                </a:cubicBezTo>
                <a:cubicBezTo>
                  <a:pt x="257" y="895"/>
                  <a:pt x="257" y="895"/>
                  <a:pt x="257" y="895"/>
                </a:cubicBezTo>
                <a:cubicBezTo>
                  <a:pt x="257" y="895"/>
                  <a:pt x="257" y="895"/>
                  <a:pt x="257" y="895"/>
                </a:cubicBezTo>
                <a:cubicBezTo>
                  <a:pt x="257" y="895"/>
                  <a:pt x="257" y="895"/>
                  <a:pt x="257" y="895"/>
                </a:cubicBezTo>
                <a:cubicBezTo>
                  <a:pt x="257" y="895"/>
                  <a:pt x="257" y="895"/>
                  <a:pt x="257" y="895"/>
                </a:cubicBezTo>
                <a:cubicBezTo>
                  <a:pt x="257" y="895"/>
                  <a:pt x="257" y="895"/>
                  <a:pt x="256" y="895"/>
                </a:cubicBezTo>
                <a:cubicBezTo>
                  <a:pt x="256" y="895"/>
                  <a:pt x="256" y="895"/>
                  <a:pt x="256" y="895"/>
                </a:cubicBezTo>
                <a:cubicBezTo>
                  <a:pt x="256" y="895"/>
                  <a:pt x="256" y="895"/>
                  <a:pt x="256" y="895"/>
                </a:cubicBezTo>
                <a:cubicBezTo>
                  <a:pt x="256" y="895"/>
                  <a:pt x="256" y="895"/>
                  <a:pt x="256" y="895"/>
                </a:cubicBezTo>
                <a:cubicBezTo>
                  <a:pt x="256" y="895"/>
                  <a:pt x="256" y="895"/>
                  <a:pt x="256" y="895"/>
                </a:cubicBezTo>
                <a:cubicBezTo>
                  <a:pt x="256" y="895"/>
                  <a:pt x="256" y="895"/>
                  <a:pt x="256" y="895"/>
                </a:cubicBezTo>
                <a:cubicBezTo>
                  <a:pt x="256" y="895"/>
                  <a:pt x="256" y="895"/>
                  <a:pt x="256" y="895"/>
                </a:cubicBezTo>
                <a:cubicBezTo>
                  <a:pt x="256" y="895"/>
                  <a:pt x="256" y="895"/>
                  <a:pt x="256" y="895"/>
                </a:cubicBezTo>
                <a:cubicBezTo>
                  <a:pt x="256" y="895"/>
                  <a:pt x="256" y="895"/>
                  <a:pt x="256" y="895"/>
                </a:cubicBezTo>
                <a:cubicBezTo>
                  <a:pt x="256" y="895"/>
                  <a:pt x="256" y="895"/>
                  <a:pt x="256" y="895"/>
                </a:cubicBezTo>
                <a:cubicBezTo>
                  <a:pt x="255" y="895"/>
                  <a:pt x="255" y="895"/>
                  <a:pt x="255" y="895"/>
                </a:cubicBezTo>
                <a:cubicBezTo>
                  <a:pt x="255" y="895"/>
                  <a:pt x="255" y="895"/>
                  <a:pt x="255" y="895"/>
                </a:cubicBezTo>
                <a:cubicBezTo>
                  <a:pt x="255" y="895"/>
                  <a:pt x="255" y="895"/>
                  <a:pt x="255" y="895"/>
                </a:cubicBezTo>
                <a:cubicBezTo>
                  <a:pt x="255" y="895"/>
                  <a:pt x="255" y="895"/>
                  <a:pt x="255" y="895"/>
                </a:cubicBezTo>
                <a:cubicBezTo>
                  <a:pt x="255" y="895"/>
                  <a:pt x="255" y="895"/>
                  <a:pt x="255" y="895"/>
                </a:cubicBezTo>
                <a:cubicBezTo>
                  <a:pt x="255" y="895"/>
                  <a:pt x="255" y="895"/>
                  <a:pt x="255" y="895"/>
                </a:cubicBezTo>
                <a:cubicBezTo>
                  <a:pt x="254" y="895"/>
                  <a:pt x="254" y="895"/>
                  <a:pt x="254" y="895"/>
                </a:cubicBezTo>
                <a:cubicBezTo>
                  <a:pt x="254" y="895"/>
                  <a:pt x="254" y="895"/>
                  <a:pt x="254" y="895"/>
                </a:cubicBezTo>
                <a:cubicBezTo>
                  <a:pt x="254" y="895"/>
                  <a:pt x="254" y="895"/>
                  <a:pt x="254" y="895"/>
                </a:cubicBezTo>
                <a:cubicBezTo>
                  <a:pt x="254" y="895"/>
                  <a:pt x="254" y="895"/>
                  <a:pt x="254" y="895"/>
                </a:cubicBezTo>
                <a:cubicBezTo>
                  <a:pt x="254" y="895"/>
                  <a:pt x="254" y="895"/>
                  <a:pt x="253" y="895"/>
                </a:cubicBezTo>
                <a:cubicBezTo>
                  <a:pt x="253" y="895"/>
                  <a:pt x="253" y="895"/>
                  <a:pt x="253" y="895"/>
                </a:cubicBezTo>
                <a:cubicBezTo>
                  <a:pt x="253" y="895"/>
                  <a:pt x="253" y="895"/>
                  <a:pt x="253" y="895"/>
                </a:cubicBezTo>
                <a:cubicBezTo>
                  <a:pt x="253" y="895"/>
                  <a:pt x="253" y="895"/>
                  <a:pt x="253" y="895"/>
                </a:cubicBezTo>
                <a:cubicBezTo>
                  <a:pt x="253" y="895"/>
                  <a:pt x="253" y="895"/>
                  <a:pt x="253" y="895"/>
                </a:cubicBezTo>
                <a:cubicBezTo>
                  <a:pt x="253" y="895"/>
                  <a:pt x="253" y="895"/>
                  <a:pt x="253" y="895"/>
                </a:cubicBezTo>
                <a:cubicBezTo>
                  <a:pt x="253" y="895"/>
                  <a:pt x="252" y="895"/>
                  <a:pt x="252" y="895"/>
                </a:cubicBezTo>
                <a:cubicBezTo>
                  <a:pt x="252" y="895"/>
                  <a:pt x="252" y="895"/>
                  <a:pt x="252" y="895"/>
                </a:cubicBezTo>
                <a:cubicBezTo>
                  <a:pt x="252" y="895"/>
                  <a:pt x="252" y="895"/>
                  <a:pt x="252" y="895"/>
                </a:cubicBezTo>
                <a:cubicBezTo>
                  <a:pt x="252" y="895"/>
                  <a:pt x="252" y="895"/>
                  <a:pt x="252" y="895"/>
                </a:cubicBezTo>
                <a:cubicBezTo>
                  <a:pt x="224" y="893"/>
                  <a:pt x="198" y="882"/>
                  <a:pt x="177" y="865"/>
                </a:cubicBezTo>
                <a:cubicBezTo>
                  <a:pt x="202" y="895"/>
                  <a:pt x="238" y="913"/>
                  <a:pt x="279" y="913"/>
                </a:cubicBezTo>
                <a:cubicBezTo>
                  <a:pt x="341" y="913"/>
                  <a:pt x="394" y="870"/>
                  <a:pt x="407" y="812"/>
                </a:cubicBezTo>
                <a:cubicBezTo>
                  <a:pt x="429" y="821"/>
                  <a:pt x="452" y="826"/>
                  <a:pt x="477" y="826"/>
                </a:cubicBezTo>
                <a:cubicBezTo>
                  <a:pt x="504" y="826"/>
                  <a:pt x="529" y="820"/>
                  <a:pt x="552" y="810"/>
                </a:cubicBezTo>
                <a:cubicBezTo>
                  <a:pt x="550" y="800"/>
                  <a:pt x="549" y="790"/>
                  <a:pt x="549" y="780"/>
                </a:cubicBezTo>
                <a:cubicBezTo>
                  <a:pt x="549" y="780"/>
                  <a:pt x="549" y="780"/>
                  <a:pt x="549" y="780"/>
                </a:cubicBezTo>
                <a:cubicBezTo>
                  <a:pt x="549" y="780"/>
                  <a:pt x="549" y="780"/>
                  <a:pt x="549" y="780"/>
                </a:cubicBezTo>
                <a:cubicBezTo>
                  <a:pt x="549" y="780"/>
                  <a:pt x="549" y="780"/>
                  <a:pt x="549" y="780"/>
                </a:cubicBezTo>
                <a:cubicBezTo>
                  <a:pt x="549" y="780"/>
                  <a:pt x="549" y="780"/>
                  <a:pt x="549" y="780"/>
                </a:cubicBezTo>
                <a:cubicBezTo>
                  <a:pt x="549" y="780"/>
                  <a:pt x="549" y="780"/>
                  <a:pt x="549" y="780"/>
                </a:cubicBezTo>
                <a:cubicBezTo>
                  <a:pt x="549" y="779"/>
                  <a:pt x="549" y="779"/>
                  <a:pt x="549" y="779"/>
                </a:cubicBezTo>
                <a:cubicBezTo>
                  <a:pt x="549" y="779"/>
                  <a:pt x="549" y="779"/>
                  <a:pt x="549" y="779"/>
                </a:cubicBezTo>
                <a:cubicBezTo>
                  <a:pt x="549" y="779"/>
                  <a:pt x="549" y="779"/>
                  <a:pt x="549" y="779"/>
                </a:cubicBezTo>
                <a:cubicBezTo>
                  <a:pt x="549" y="779"/>
                  <a:pt x="549" y="779"/>
                  <a:pt x="549" y="779"/>
                </a:cubicBezTo>
                <a:cubicBezTo>
                  <a:pt x="549" y="779"/>
                  <a:pt x="549" y="779"/>
                  <a:pt x="549" y="779"/>
                </a:cubicBezTo>
                <a:cubicBezTo>
                  <a:pt x="549" y="779"/>
                  <a:pt x="549" y="779"/>
                  <a:pt x="549" y="779"/>
                </a:cubicBezTo>
                <a:cubicBezTo>
                  <a:pt x="549" y="777"/>
                  <a:pt x="549" y="774"/>
                  <a:pt x="549" y="772"/>
                </a:cubicBezTo>
                <a:moveTo>
                  <a:pt x="821" y="679"/>
                </a:moveTo>
                <a:cubicBezTo>
                  <a:pt x="843" y="705"/>
                  <a:pt x="857" y="739"/>
                  <a:pt x="858" y="776"/>
                </a:cubicBezTo>
                <a:cubicBezTo>
                  <a:pt x="858" y="776"/>
                  <a:pt x="858" y="776"/>
                  <a:pt x="858" y="776"/>
                </a:cubicBezTo>
                <a:cubicBezTo>
                  <a:pt x="858" y="776"/>
                  <a:pt x="858" y="776"/>
                  <a:pt x="858" y="776"/>
                </a:cubicBezTo>
                <a:cubicBezTo>
                  <a:pt x="858" y="776"/>
                  <a:pt x="858" y="776"/>
                  <a:pt x="858" y="776"/>
                </a:cubicBezTo>
                <a:cubicBezTo>
                  <a:pt x="858" y="776"/>
                  <a:pt x="858" y="776"/>
                  <a:pt x="858" y="776"/>
                </a:cubicBezTo>
                <a:cubicBezTo>
                  <a:pt x="858" y="776"/>
                  <a:pt x="858" y="776"/>
                  <a:pt x="858" y="776"/>
                </a:cubicBezTo>
                <a:cubicBezTo>
                  <a:pt x="858" y="776"/>
                  <a:pt x="858" y="776"/>
                  <a:pt x="858" y="776"/>
                </a:cubicBezTo>
                <a:cubicBezTo>
                  <a:pt x="858" y="776"/>
                  <a:pt x="858" y="776"/>
                  <a:pt x="858" y="776"/>
                </a:cubicBezTo>
                <a:cubicBezTo>
                  <a:pt x="858" y="776"/>
                  <a:pt x="858" y="776"/>
                  <a:pt x="858" y="776"/>
                </a:cubicBezTo>
                <a:cubicBezTo>
                  <a:pt x="858" y="777"/>
                  <a:pt x="858" y="777"/>
                  <a:pt x="858" y="777"/>
                </a:cubicBezTo>
                <a:cubicBezTo>
                  <a:pt x="858" y="777"/>
                  <a:pt x="858" y="777"/>
                  <a:pt x="858" y="777"/>
                </a:cubicBezTo>
                <a:cubicBezTo>
                  <a:pt x="858" y="777"/>
                  <a:pt x="858" y="777"/>
                  <a:pt x="858" y="777"/>
                </a:cubicBezTo>
                <a:cubicBezTo>
                  <a:pt x="858" y="777"/>
                  <a:pt x="858" y="777"/>
                  <a:pt x="858" y="777"/>
                </a:cubicBezTo>
                <a:cubicBezTo>
                  <a:pt x="858" y="777"/>
                  <a:pt x="858" y="777"/>
                  <a:pt x="858" y="777"/>
                </a:cubicBezTo>
                <a:cubicBezTo>
                  <a:pt x="858" y="777"/>
                  <a:pt x="858" y="777"/>
                  <a:pt x="858" y="777"/>
                </a:cubicBezTo>
                <a:cubicBezTo>
                  <a:pt x="858" y="777"/>
                  <a:pt x="858" y="777"/>
                  <a:pt x="858" y="777"/>
                </a:cubicBezTo>
                <a:cubicBezTo>
                  <a:pt x="858" y="777"/>
                  <a:pt x="858" y="777"/>
                  <a:pt x="858" y="778"/>
                </a:cubicBezTo>
                <a:cubicBezTo>
                  <a:pt x="858" y="778"/>
                  <a:pt x="858" y="778"/>
                  <a:pt x="858" y="778"/>
                </a:cubicBezTo>
                <a:cubicBezTo>
                  <a:pt x="858" y="778"/>
                  <a:pt x="858" y="778"/>
                  <a:pt x="858" y="778"/>
                </a:cubicBezTo>
                <a:cubicBezTo>
                  <a:pt x="858" y="778"/>
                  <a:pt x="858" y="778"/>
                  <a:pt x="858" y="778"/>
                </a:cubicBezTo>
                <a:cubicBezTo>
                  <a:pt x="858" y="778"/>
                  <a:pt x="858" y="778"/>
                  <a:pt x="858" y="778"/>
                </a:cubicBezTo>
                <a:cubicBezTo>
                  <a:pt x="858" y="778"/>
                  <a:pt x="858" y="778"/>
                  <a:pt x="858" y="778"/>
                </a:cubicBezTo>
                <a:cubicBezTo>
                  <a:pt x="858" y="778"/>
                  <a:pt x="858" y="778"/>
                  <a:pt x="858" y="778"/>
                </a:cubicBezTo>
                <a:cubicBezTo>
                  <a:pt x="858" y="778"/>
                  <a:pt x="858" y="778"/>
                  <a:pt x="858" y="778"/>
                </a:cubicBezTo>
                <a:cubicBezTo>
                  <a:pt x="858" y="778"/>
                  <a:pt x="858" y="778"/>
                  <a:pt x="858" y="778"/>
                </a:cubicBezTo>
                <a:cubicBezTo>
                  <a:pt x="858" y="779"/>
                  <a:pt x="858" y="779"/>
                  <a:pt x="858" y="779"/>
                </a:cubicBezTo>
                <a:cubicBezTo>
                  <a:pt x="858" y="779"/>
                  <a:pt x="858" y="779"/>
                  <a:pt x="858" y="779"/>
                </a:cubicBezTo>
                <a:cubicBezTo>
                  <a:pt x="858" y="779"/>
                  <a:pt x="858" y="779"/>
                  <a:pt x="858" y="779"/>
                </a:cubicBezTo>
                <a:cubicBezTo>
                  <a:pt x="858" y="779"/>
                  <a:pt x="858" y="779"/>
                  <a:pt x="858" y="779"/>
                </a:cubicBezTo>
                <a:cubicBezTo>
                  <a:pt x="858" y="779"/>
                  <a:pt x="858" y="779"/>
                  <a:pt x="858" y="779"/>
                </a:cubicBezTo>
                <a:cubicBezTo>
                  <a:pt x="858" y="779"/>
                  <a:pt x="858" y="779"/>
                  <a:pt x="858" y="779"/>
                </a:cubicBezTo>
                <a:cubicBezTo>
                  <a:pt x="858" y="779"/>
                  <a:pt x="858" y="779"/>
                  <a:pt x="858" y="779"/>
                </a:cubicBezTo>
                <a:cubicBezTo>
                  <a:pt x="858" y="779"/>
                  <a:pt x="858" y="779"/>
                  <a:pt x="858" y="779"/>
                </a:cubicBezTo>
                <a:cubicBezTo>
                  <a:pt x="858" y="865"/>
                  <a:pt x="789" y="934"/>
                  <a:pt x="703" y="934"/>
                </a:cubicBezTo>
                <a:cubicBezTo>
                  <a:pt x="703" y="934"/>
                  <a:pt x="703" y="934"/>
                  <a:pt x="703" y="934"/>
                </a:cubicBezTo>
                <a:cubicBezTo>
                  <a:pt x="703" y="934"/>
                  <a:pt x="703" y="934"/>
                  <a:pt x="703" y="934"/>
                </a:cubicBezTo>
                <a:cubicBezTo>
                  <a:pt x="703" y="934"/>
                  <a:pt x="703" y="934"/>
                  <a:pt x="703" y="934"/>
                </a:cubicBezTo>
                <a:cubicBezTo>
                  <a:pt x="703" y="934"/>
                  <a:pt x="703" y="934"/>
                  <a:pt x="703" y="934"/>
                </a:cubicBezTo>
                <a:cubicBezTo>
                  <a:pt x="703" y="934"/>
                  <a:pt x="703" y="934"/>
                  <a:pt x="702" y="934"/>
                </a:cubicBezTo>
                <a:cubicBezTo>
                  <a:pt x="702" y="934"/>
                  <a:pt x="702" y="934"/>
                  <a:pt x="702" y="934"/>
                </a:cubicBezTo>
                <a:cubicBezTo>
                  <a:pt x="702" y="934"/>
                  <a:pt x="702" y="934"/>
                  <a:pt x="702" y="934"/>
                </a:cubicBezTo>
                <a:cubicBezTo>
                  <a:pt x="702" y="934"/>
                  <a:pt x="702" y="934"/>
                  <a:pt x="702" y="934"/>
                </a:cubicBezTo>
                <a:cubicBezTo>
                  <a:pt x="702" y="934"/>
                  <a:pt x="702" y="934"/>
                  <a:pt x="702" y="934"/>
                </a:cubicBezTo>
                <a:cubicBezTo>
                  <a:pt x="702" y="934"/>
                  <a:pt x="702" y="934"/>
                  <a:pt x="702" y="934"/>
                </a:cubicBezTo>
                <a:cubicBezTo>
                  <a:pt x="702" y="934"/>
                  <a:pt x="702" y="934"/>
                  <a:pt x="702" y="934"/>
                </a:cubicBezTo>
                <a:cubicBezTo>
                  <a:pt x="702" y="934"/>
                  <a:pt x="702" y="934"/>
                  <a:pt x="702" y="934"/>
                </a:cubicBezTo>
                <a:cubicBezTo>
                  <a:pt x="702" y="934"/>
                  <a:pt x="702" y="934"/>
                  <a:pt x="702" y="934"/>
                </a:cubicBezTo>
                <a:cubicBezTo>
                  <a:pt x="702" y="934"/>
                  <a:pt x="701" y="934"/>
                  <a:pt x="701" y="934"/>
                </a:cubicBezTo>
                <a:cubicBezTo>
                  <a:pt x="701" y="934"/>
                  <a:pt x="701" y="934"/>
                  <a:pt x="701" y="934"/>
                </a:cubicBezTo>
                <a:cubicBezTo>
                  <a:pt x="701" y="934"/>
                  <a:pt x="701" y="934"/>
                  <a:pt x="701" y="934"/>
                </a:cubicBezTo>
                <a:cubicBezTo>
                  <a:pt x="701" y="934"/>
                  <a:pt x="701" y="934"/>
                  <a:pt x="701" y="934"/>
                </a:cubicBezTo>
                <a:cubicBezTo>
                  <a:pt x="701" y="934"/>
                  <a:pt x="701" y="934"/>
                  <a:pt x="701" y="934"/>
                </a:cubicBezTo>
                <a:cubicBezTo>
                  <a:pt x="701" y="934"/>
                  <a:pt x="701" y="934"/>
                  <a:pt x="701" y="934"/>
                </a:cubicBezTo>
                <a:cubicBezTo>
                  <a:pt x="701" y="934"/>
                  <a:pt x="701" y="934"/>
                  <a:pt x="701" y="934"/>
                </a:cubicBezTo>
                <a:cubicBezTo>
                  <a:pt x="701" y="934"/>
                  <a:pt x="701" y="934"/>
                  <a:pt x="701" y="934"/>
                </a:cubicBezTo>
                <a:cubicBezTo>
                  <a:pt x="700" y="934"/>
                  <a:pt x="700" y="934"/>
                  <a:pt x="700" y="934"/>
                </a:cubicBezTo>
                <a:cubicBezTo>
                  <a:pt x="700" y="934"/>
                  <a:pt x="700" y="934"/>
                  <a:pt x="700" y="934"/>
                </a:cubicBezTo>
                <a:cubicBezTo>
                  <a:pt x="700" y="934"/>
                  <a:pt x="700" y="934"/>
                  <a:pt x="700" y="934"/>
                </a:cubicBezTo>
                <a:cubicBezTo>
                  <a:pt x="700" y="934"/>
                  <a:pt x="700" y="934"/>
                  <a:pt x="700" y="934"/>
                </a:cubicBezTo>
                <a:cubicBezTo>
                  <a:pt x="700" y="934"/>
                  <a:pt x="700" y="934"/>
                  <a:pt x="700" y="934"/>
                </a:cubicBezTo>
                <a:cubicBezTo>
                  <a:pt x="700" y="934"/>
                  <a:pt x="700" y="934"/>
                  <a:pt x="700" y="934"/>
                </a:cubicBezTo>
                <a:cubicBezTo>
                  <a:pt x="700" y="934"/>
                  <a:pt x="700" y="934"/>
                  <a:pt x="700" y="934"/>
                </a:cubicBezTo>
                <a:cubicBezTo>
                  <a:pt x="700" y="934"/>
                  <a:pt x="700" y="934"/>
                  <a:pt x="700" y="934"/>
                </a:cubicBezTo>
                <a:cubicBezTo>
                  <a:pt x="663" y="933"/>
                  <a:pt x="629" y="919"/>
                  <a:pt x="603" y="897"/>
                </a:cubicBezTo>
                <a:cubicBezTo>
                  <a:pt x="632" y="931"/>
                  <a:pt x="674" y="952"/>
                  <a:pt x="721" y="952"/>
                </a:cubicBezTo>
                <a:cubicBezTo>
                  <a:pt x="807" y="952"/>
                  <a:pt x="876" y="883"/>
                  <a:pt x="876" y="797"/>
                </a:cubicBezTo>
                <a:cubicBezTo>
                  <a:pt x="876" y="750"/>
                  <a:pt x="855" y="708"/>
                  <a:pt x="821" y="679"/>
                </a:cubicBezTo>
                <a:moveTo>
                  <a:pt x="587" y="516"/>
                </a:moveTo>
                <a:cubicBezTo>
                  <a:pt x="611" y="546"/>
                  <a:pt x="626" y="583"/>
                  <a:pt x="627" y="624"/>
                </a:cubicBezTo>
                <a:cubicBezTo>
                  <a:pt x="627" y="624"/>
                  <a:pt x="627" y="624"/>
                  <a:pt x="627" y="624"/>
                </a:cubicBezTo>
                <a:cubicBezTo>
                  <a:pt x="627" y="624"/>
                  <a:pt x="627" y="624"/>
                  <a:pt x="627" y="624"/>
                </a:cubicBezTo>
                <a:cubicBezTo>
                  <a:pt x="627" y="624"/>
                  <a:pt x="627" y="624"/>
                  <a:pt x="627" y="624"/>
                </a:cubicBezTo>
                <a:cubicBezTo>
                  <a:pt x="627" y="624"/>
                  <a:pt x="627" y="625"/>
                  <a:pt x="627" y="625"/>
                </a:cubicBezTo>
                <a:cubicBezTo>
                  <a:pt x="627" y="625"/>
                  <a:pt x="627" y="625"/>
                  <a:pt x="627" y="625"/>
                </a:cubicBezTo>
                <a:cubicBezTo>
                  <a:pt x="627" y="625"/>
                  <a:pt x="627" y="625"/>
                  <a:pt x="627" y="625"/>
                </a:cubicBezTo>
                <a:cubicBezTo>
                  <a:pt x="627" y="625"/>
                  <a:pt x="627" y="625"/>
                  <a:pt x="627" y="625"/>
                </a:cubicBezTo>
                <a:cubicBezTo>
                  <a:pt x="627" y="625"/>
                  <a:pt x="627" y="625"/>
                  <a:pt x="627" y="625"/>
                </a:cubicBezTo>
                <a:cubicBezTo>
                  <a:pt x="627" y="625"/>
                  <a:pt x="627" y="625"/>
                  <a:pt x="627" y="625"/>
                </a:cubicBezTo>
                <a:cubicBezTo>
                  <a:pt x="627" y="625"/>
                  <a:pt x="627" y="625"/>
                  <a:pt x="627" y="625"/>
                </a:cubicBezTo>
                <a:cubicBezTo>
                  <a:pt x="627" y="625"/>
                  <a:pt x="627" y="625"/>
                  <a:pt x="627" y="625"/>
                </a:cubicBezTo>
                <a:cubicBezTo>
                  <a:pt x="627" y="625"/>
                  <a:pt x="627" y="626"/>
                  <a:pt x="627" y="626"/>
                </a:cubicBezTo>
                <a:cubicBezTo>
                  <a:pt x="627" y="626"/>
                  <a:pt x="627" y="626"/>
                  <a:pt x="627" y="626"/>
                </a:cubicBezTo>
                <a:cubicBezTo>
                  <a:pt x="627" y="626"/>
                  <a:pt x="627" y="626"/>
                  <a:pt x="627" y="626"/>
                </a:cubicBezTo>
                <a:cubicBezTo>
                  <a:pt x="627" y="626"/>
                  <a:pt x="627" y="626"/>
                  <a:pt x="627" y="626"/>
                </a:cubicBezTo>
                <a:cubicBezTo>
                  <a:pt x="627" y="626"/>
                  <a:pt x="627" y="626"/>
                  <a:pt x="627" y="626"/>
                </a:cubicBezTo>
                <a:cubicBezTo>
                  <a:pt x="627" y="626"/>
                  <a:pt x="627" y="626"/>
                  <a:pt x="627" y="626"/>
                </a:cubicBezTo>
                <a:cubicBezTo>
                  <a:pt x="627" y="626"/>
                  <a:pt x="627" y="626"/>
                  <a:pt x="627" y="626"/>
                </a:cubicBezTo>
                <a:cubicBezTo>
                  <a:pt x="627" y="626"/>
                  <a:pt x="627" y="626"/>
                  <a:pt x="627" y="626"/>
                </a:cubicBezTo>
                <a:cubicBezTo>
                  <a:pt x="627" y="626"/>
                  <a:pt x="627" y="626"/>
                  <a:pt x="627" y="627"/>
                </a:cubicBezTo>
                <a:cubicBezTo>
                  <a:pt x="627" y="627"/>
                  <a:pt x="627" y="627"/>
                  <a:pt x="627" y="627"/>
                </a:cubicBezTo>
                <a:cubicBezTo>
                  <a:pt x="627" y="627"/>
                  <a:pt x="627" y="627"/>
                  <a:pt x="627" y="627"/>
                </a:cubicBezTo>
                <a:cubicBezTo>
                  <a:pt x="627" y="633"/>
                  <a:pt x="626" y="639"/>
                  <a:pt x="626" y="645"/>
                </a:cubicBezTo>
                <a:cubicBezTo>
                  <a:pt x="634" y="641"/>
                  <a:pt x="642" y="637"/>
                  <a:pt x="651" y="634"/>
                </a:cubicBezTo>
                <a:cubicBezTo>
                  <a:pt x="646" y="586"/>
                  <a:pt x="622" y="545"/>
                  <a:pt x="587" y="516"/>
                </a:cubicBezTo>
                <a:moveTo>
                  <a:pt x="322" y="460"/>
                </a:moveTo>
                <a:cubicBezTo>
                  <a:pt x="330" y="469"/>
                  <a:pt x="339" y="478"/>
                  <a:pt x="348" y="486"/>
                </a:cubicBezTo>
                <a:cubicBezTo>
                  <a:pt x="350" y="484"/>
                  <a:pt x="352" y="483"/>
                  <a:pt x="354" y="482"/>
                </a:cubicBezTo>
                <a:cubicBezTo>
                  <a:pt x="343" y="475"/>
                  <a:pt x="332" y="468"/>
                  <a:pt x="322" y="460"/>
                </a:cubicBezTo>
                <a:moveTo>
                  <a:pt x="0" y="313"/>
                </a:moveTo>
                <a:cubicBezTo>
                  <a:pt x="41" y="363"/>
                  <a:pt x="102" y="394"/>
                  <a:pt x="172" y="394"/>
                </a:cubicBezTo>
                <a:cubicBezTo>
                  <a:pt x="204" y="394"/>
                  <a:pt x="234" y="388"/>
                  <a:pt x="262" y="376"/>
                </a:cubicBezTo>
                <a:cubicBezTo>
                  <a:pt x="257" y="362"/>
                  <a:pt x="253" y="348"/>
                  <a:pt x="251" y="333"/>
                </a:cubicBezTo>
                <a:cubicBezTo>
                  <a:pt x="218" y="352"/>
                  <a:pt x="180" y="362"/>
                  <a:pt x="140" y="362"/>
                </a:cubicBezTo>
                <a:cubicBezTo>
                  <a:pt x="140" y="362"/>
                  <a:pt x="140" y="362"/>
                  <a:pt x="140" y="362"/>
                </a:cubicBezTo>
                <a:cubicBezTo>
                  <a:pt x="140" y="362"/>
                  <a:pt x="140" y="362"/>
                  <a:pt x="140" y="362"/>
                </a:cubicBezTo>
                <a:cubicBezTo>
                  <a:pt x="140" y="362"/>
                  <a:pt x="140" y="362"/>
                  <a:pt x="140" y="362"/>
                </a:cubicBezTo>
                <a:cubicBezTo>
                  <a:pt x="140" y="362"/>
                  <a:pt x="139" y="362"/>
                  <a:pt x="139" y="362"/>
                </a:cubicBezTo>
                <a:cubicBezTo>
                  <a:pt x="139" y="362"/>
                  <a:pt x="139" y="362"/>
                  <a:pt x="139" y="362"/>
                </a:cubicBezTo>
                <a:cubicBezTo>
                  <a:pt x="139" y="362"/>
                  <a:pt x="139" y="362"/>
                  <a:pt x="139" y="362"/>
                </a:cubicBezTo>
                <a:cubicBezTo>
                  <a:pt x="139" y="362"/>
                  <a:pt x="139" y="362"/>
                  <a:pt x="139" y="362"/>
                </a:cubicBezTo>
                <a:cubicBezTo>
                  <a:pt x="139" y="362"/>
                  <a:pt x="139" y="362"/>
                  <a:pt x="139" y="362"/>
                </a:cubicBezTo>
                <a:cubicBezTo>
                  <a:pt x="139" y="362"/>
                  <a:pt x="139" y="362"/>
                  <a:pt x="139" y="362"/>
                </a:cubicBezTo>
                <a:cubicBezTo>
                  <a:pt x="139" y="362"/>
                  <a:pt x="138" y="362"/>
                  <a:pt x="138" y="362"/>
                </a:cubicBezTo>
                <a:cubicBezTo>
                  <a:pt x="138" y="362"/>
                  <a:pt x="138" y="362"/>
                  <a:pt x="138" y="362"/>
                </a:cubicBezTo>
                <a:cubicBezTo>
                  <a:pt x="138" y="362"/>
                  <a:pt x="138" y="362"/>
                  <a:pt x="138" y="362"/>
                </a:cubicBezTo>
                <a:cubicBezTo>
                  <a:pt x="138" y="362"/>
                  <a:pt x="138" y="362"/>
                  <a:pt x="138" y="362"/>
                </a:cubicBezTo>
                <a:cubicBezTo>
                  <a:pt x="138" y="362"/>
                  <a:pt x="138" y="362"/>
                  <a:pt x="138" y="362"/>
                </a:cubicBezTo>
                <a:cubicBezTo>
                  <a:pt x="138" y="362"/>
                  <a:pt x="138" y="362"/>
                  <a:pt x="138" y="362"/>
                </a:cubicBezTo>
                <a:cubicBezTo>
                  <a:pt x="138" y="362"/>
                  <a:pt x="138" y="362"/>
                  <a:pt x="137" y="362"/>
                </a:cubicBezTo>
                <a:cubicBezTo>
                  <a:pt x="137" y="362"/>
                  <a:pt x="137" y="362"/>
                  <a:pt x="137" y="362"/>
                </a:cubicBezTo>
                <a:cubicBezTo>
                  <a:pt x="137" y="362"/>
                  <a:pt x="137" y="362"/>
                  <a:pt x="137" y="362"/>
                </a:cubicBezTo>
                <a:cubicBezTo>
                  <a:pt x="137" y="362"/>
                  <a:pt x="137" y="362"/>
                  <a:pt x="137" y="362"/>
                </a:cubicBezTo>
                <a:cubicBezTo>
                  <a:pt x="137" y="362"/>
                  <a:pt x="137" y="362"/>
                  <a:pt x="137" y="362"/>
                </a:cubicBezTo>
                <a:cubicBezTo>
                  <a:pt x="137" y="362"/>
                  <a:pt x="137" y="362"/>
                  <a:pt x="137" y="362"/>
                </a:cubicBezTo>
                <a:cubicBezTo>
                  <a:pt x="137" y="362"/>
                  <a:pt x="136" y="362"/>
                  <a:pt x="136" y="362"/>
                </a:cubicBezTo>
                <a:cubicBezTo>
                  <a:pt x="136" y="362"/>
                  <a:pt x="136" y="362"/>
                  <a:pt x="136" y="362"/>
                </a:cubicBezTo>
                <a:cubicBezTo>
                  <a:pt x="136" y="362"/>
                  <a:pt x="136" y="362"/>
                  <a:pt x="136" y="362"/>
                </a:cubicBezTo>
                <a:cubicBezTo>
                  <a:pt x="136" y="362"/>
                  <a:pt x="136" y="362"/>
                  <a:pt x="136" y="362"/>
                </a:cubicBezTo>
                <a:cubicBezTo>
                  <a:pt x="84" y="362"/>
                  <a:pt x="37" y="343"/>
                  <a:pt x="0" y="313"/>
                </a:cubicBezTo>
                <a:moveTo>
                  <a:pt x="608" y="173"/>
                </a:moveTo>
                <a:cubicBezTo>
                  <a:pt x="637" y="208"/>
                  <a:pt x="654" y="252"/>
                  <a:pt x="655" y="300"/>
                </a:cubicBezTo>
                <a:cubicBezTo>
                  <a:pt x="655" y="300"/>
                  <a:pt x="655" y="300"/>
                  <a:pt x="655" y="300"/>
                </a:cubicBezTo>
                <a:cubicBezTo>
                  <a:pt x="655" y="300"/>
                  <a:pt x="655" y="300"/>
                  <a:pt x="655" y="300"/>
                </a:cubicBezTo>
                <a:cubicBezTo>
                  <a:pt x="655" y="300"/>
                  <a:pt x="655" y="300"/>
                  <a:pt x="655" y="300"/>
                </a:cubicBezTo>
                <a:cubicBezTo>
                  <a:pt x="655" y="300"/>
                  <a:pt x="655" y="301"/>
                  <a:pt x="655" y="301"/>
                </a:cubicBezTo>
                <a:cubicBezTo>
                  <a:pt x="655" y="301"/>
                  <a:pt x="655" y="301"/>
                  <a:pt x="655" y="301"/>
                </a:cubicBezTo>
                <a:cubicBezTo>
                  <a:pt x="655" y="301"/>
                  <a:pt x="655" y="301"/>
                  <a:pt x="655" y="301"/>
                </a:cubicBezTo>
                <a:cubicBezTo>
                  <a:pt x="655" y="301"/>
                  <a:pt x="655" y="301"/>
                  <a:pt x="655" y="301"/>
                </a:cubicBezTo>
                <a:cubicBezTo>
                  <a:pt x="655" y="301"/>
                  <a:pt x="655" y="301"/>
                  <a:pt x="655" y="301"/>
                </a:cubicBezTo>
                <a:cubicBezTo>
                  <a:pt x="655" y="301"/>
                  <a:pt x="655" y="301"/>
                  <a:pt x="655" y="301"/>
                </a:cubicBezTo>
                <a:cubicBezTo>
                  <a:pt x="655" y="302"/>
                  <a:pt x="655" y="302"/>
                  <a:pt x="655" y="302"/>
                </a:cubicBezTo>
                <a:cubicBezTo>
                  <a:pt x="655" y="302"/>
                  <a:pt x="655" y="302"/>
                  <a:pt x="655" y="302"/>
                </a:cubicBezTo>
                <a:cubicBezTo>
                  <a:pt x="655" y="302"/>
                  <a:pt x="655" y="302"/>
                  <a:pt x="655" y="302"/>
                </a:cubicBezTo>
                <a:cubicBezTo>
                  <a:pt x="655" y="302"/>
                  <a:pt x="655" y="302"/>
                  <a:pt x="655" y="302"/>
                </a:cubicBezTo>
                <a:cubicBezTo>
                  <a:pt x="655" y="302"/>
                  <a:pt x="655" y="302"/>
                  <a:pt x="655" y="302"/>
                </a:cubicBezTo>
                <a:cubicBezTo>
                  <a:pt x="655" y="302"/>
                  <a:pt x="655" y="302"/>
                  <a:pt x="655" y="302"/>
                </a:cubicBezTo>
                <a:cubicBezTo>
                  <a:pt x="655" y="302"/>
                  <a:pt x="655" y="303"/>
                  <a:pt x="655" y="303"/>
                </a:cubicBezTo>
                <a:cubicBezTo>
                  <a:pt x="655" y="303"/>
                  <a:pt x="655" y="303"/>
                  <a:pt x="655" y="303"/>
                </a:cubicBezTo>
                <a:cubicBezTo>
                  <a:pt x="655" y="303"/>
                  <a:pt x="655" y="303"/>
                  <a:pt x="655" y="303"/>
                </a:cubicBezTo>
                <a:cubicBezTo>
                  <a:pt x="655" y="303"/>
                  <a:pt x="655" y="303"/>
                  <a:pt x="655" y="303"/>
                </a:cubicBezTo>
                <a:cubicBezTo>
                  <a:pt x="655" y="303"/>
                  <a:pt x="655" y="303"/>
                  <a:pt x="655" y="303"/>
                </a:cubicBezTo>
                <a:cubicBezTo>
                  <a:pt x="655" y="303"/>
                  <a:pt x="655" y="303"/>
                  <a:pt x="655" y="303"/>
                </a:cubicBezTo>
                <a:cubicBezTo>
                  <a:pt x="655" y="303"/>
                  <a:pt x="655" y="303"/>
                  <a:pt x="655" y="303"/>
                </a:cubicBezTo>
                <a:cubicBezTo>
                  <a:pt x="655" y="380"/>
                  <a:pt x="612" y="447"/>
                  <a:pt x="549" y="482"/>
                </a:cubicBezTo>
                <a:cubicBezTo>
                  <a:pt x="560" y="489"/>
                  <a:pt x="570" y="497"/>
                  <a:pt x="579" y="507"/>
                </a:cubicBezTo>
                <a:cubicBezTo>
                  <a:pt x="640" y="472"/>
                  <a:pt x="682" y="406"/>
                  <a:pt x="682" y="330"/>
                </a:cubicBezTo>
                <a:cubicBezTo>
                  <a:pt x="682" y="267"/>
                  <a:pt x="653" y="211"/>
                  <a:pt x="608" y="173"/>
                </a:cubicBezTo>
                <a:moveTo>
                  <a:pt x="312" y="0"/>
                </a:moveTo>
                <a:cubicBezTo>
                  <a:pt x="339" y="34"/>
                  <a:pt x="357" y="76"/>
                  <a:pt x="361" y="121"/>
                </a:cubicBezTo>
                <a:cubicBezTo>
                  <a:pt x="369" y="117"/>
                  <a:pt x="377" y="114"/>
                  <a:pt x="385" y="111"/>
                </a:cubicBezTo>
                <a:cubicBezTo>
                  <a:pt x="373" y="67"/>
                  <a:pt x="347" y="29"/>
                  <a:pt x="312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9823450" y="4729163"/>
            <a:ext cx="1725613" cy="172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191750" y="5097463"/>
            <a:ext cx="982663" cy="982663"/>
          </a:xfrm>
          <a:prstGeom prst="ellipse">
            <a:avLst/>
          </a:pr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478713" y="4768850"/>
            <a:ext cx="1473200" cy="14668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304213" y="3763963"/>
            <a:ext cx="1954213" cy="19478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729663" y="4183063"/>
            <a:ext cx="1104900" cy="1109663"/>
          </a:xfrm>
          <a:prstGeom prst="ellipse">
            <a:avLst/>
          </a:pr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148638" y="1800225"/>
            <a:ext cx="2266950" cy="2265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299200" y="788988"/>
            <a:ext cx="2479675" cy="2473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835775" y="1325563"/>
            <a:ext cx="1408113" cy="1400175"/>
          </a:xfrm>
          <a:prstGeom prst="ellipse">
            <a:avLst/>
          </a:pr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9823450" y="5588000"/>
            <a:ext cx="0" cy="6350"/>
          </a:xfrm>
          <a:custGeom>
            <a:avLst/>
            <a:gdLst>
              <a:gd name="T0" fmla="*/ 1 h 1"/>
              <a:gd name="T1" fmla="*/ 1 h 1"/>
              <a:gd name="T2" fmla="*/ 1 h 1"/>
              <a:gd name="T3" fmla="*/ 1 h 1"/>
              <a:gd name="T4" fmla="*/ 1 h 1"/>
              <a:gd name="T5" fmla="*/ 1 h 1"/>
              <a:gd name="T6" fmla="*/ 1 h 1"/>
              <a:gd name="T7" fmla="*/ 1 h 1"/>
              <a:gd name="T8" fmla="*/ 1 h 1"/>
              <a:gd name="T9" fmla="*/ 0 h 1"/>
              <a:gd name="T10" fmla="*/ 0 h 1"/>
              <a:gd name="T11" fmla="*/ 0 h 1"/>
              <a:gd name="T12" fmla="*/ 0 h 1"/>
              <a:gd name="T13" fmla="*/ 0 h 1"/>
              <a:gd name="T14" fmla="*/ 0 h 1"/>
              <a:gd name="T15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  <a:cxn ang="0">
                <a:pos x="0" y="T12"/>
              </a:cxn>
              <a:cxn ang="0">
                <a:pos x="0" y="T13"/>
              </a:cxn>
              <a:cxn ang="0">
                <a:pos x="0" y="T14"/>
              </a:cxn>
              <a:cxn ang="0">
                <a:pos x="0" y="T15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97A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823450" y="4802188"/>
            <a:ext cx="514350" cy="869950"/>
          </a:xfrm>
          <a:custGeom>
            <a:avLst/>
            <a:gdLst>
              <a:gd name="T0" fmla="*/ 92 w 92"/>
              <a:gd name="T1" fmla="*/ 0 h 156"/>
              <a:gd name="T2" fmla="*/ 77 w 92"/>
              <a:gd name="T3" fmla="*/ 7 h 156"/>
              <a:gd name="T4" fmla="*/ 0 w 92"/>
              <a:gd name="T5" fmla="*/ 134 h 156"/>
              <a:gd name="T6" fmla="*/ 0 w 92"/>
              <a:gd name="T7" fmla="*/ 141 h 156"/>
              <a:gd name="T8" fmla="*/ 0 w 92"/>
              <a:gd name="T9" fmla="*/ 141 h 156"/>
              <a:gd name="T10" fmla="*/ 0 w 92"/>
              <a:gd name="T11" fmla="*/ 141 h 156"/>
              <a:gd name="T12" fmla="*/ 0 w 92"/>
              <a:gd name="T13" fmla="*/ 141 h 156"/>
              <a:gd name="T14" fmla="*/ 0 w 92"/>
              <a:gd name="T15" fmla="*/ 142 h 156"/>
              <a:gd name="T16" fmla="*/ 0 w 92"/>
              <a:gd name="T17" fmla="*/ 142 h 156"/>
              <a:gd name="T18" fmla="*/ 0 w 92"/>
              <a:gd name="T19" fmla="*/ 142 h 156"/>
              <a:gd name="T20" fmla="*/ 0 w 92"/>
              <a:gd name="T21" fmla="*/ 142 h 156"/>
              <a:gd name="T22" fmla="*/ 0 w 92"/>
              <a:gd name="T23" fmla="*/ 142 h 156"/>
              <a:gd name="T24" fmla="*/ 0 w 92"/>
              <a:gd name="T25" fmla="*/ 142 h 156"/>
              <a:gd name="T26" fmla="*/ 0 w 92"/>
              <a:gd name="T27" fmla="*/ 156 h 156"/>
              <a:gd name="T28" fmla="*/ 92 w 92"/>
              <a:gd name="T29" fmla="*/ 3 h 156"/>
              <a:gd name="T30" fmla="*/ 92 w 92"/>
              <a:gd name="T31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" h="156">
                <a:moveTo>
                  <a:pt x="92" y="0"/>
                </a:moveTo>
                <a:cubicBezTo>
                  <a:pt x="86" y="2"/>
                  <a:pt x="81" y="5"/>
                  <a:pt x="77" y="7"/>
                </a:cubicBezTo>
                <a:cubicBezTo>
                  <a:pt x="71" y="60"/>
                  <a:pt x="42" y="106"/>
                  <a:pt x="0" y="134"/>
                </a:cubicBezTo>
                <a:cubicBezTo>
                  <a:pt x="0" y="136"/>
                  <a:pt x="0" y="139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7"/>
                  <a:pt x="0" y="151"/>
                  <a:pt x="0" y="156"/>
                </a:cubicBezTo>
                <a:cubicBezTo>
                  <a:pt x="55" y="127"/>
                  <a:pt x="92" y="69"/>
                  <a:pt x="92" y="3"/>
                </a:cubicBezTo>
                <a:cubicBezTo>
                  <a:pt x="92" y="2"/>
                  <a:pt x="92" y="1"/>
                  <a:pt x="92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823450" y="4840288"/>
            <a:ext cx="430213" cy="709613"/>
          </a:xfrm>
          <a:custGeom>
            <a:avLst/>
            <a:gdLst>
              <a:gd name="T0" fmla="*/ 77 w 77"/>
              <a:gd name="T1" fmla="*/ 0 h 127"/>
              <a:gd name="T2" fmla="*/ 77 w 77"/>
              <a:gd name="T3" fmla="*/ 0 h 127"/>
              <a:gd name="T4" fmla="*/ 0 w 77"/>
              <a:gd name="T5" fmla="*/ 127 h 127"/>
              <a:gd name="T6" fmla="*/ 0 w 77"/>
              <a:gd name="T7" fmla="*/ 127 h 127"/>
              <a:gd name="T8" fmla="*/ 77 w 77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27">
                <a:moveTo>
                  <a:pt x="77" y="0"/>
                </a:moveTo>
                <a:cubicBezTo>
                  <a:pt x="77" y="0"/>
                  <a:pt x="77" y="0"/>
                  <a:pt x="77" y="0"/>
                </a:cubicBezTo>
                <a:cubicBezTo>
                  <a:pt x="71" y="53"/>
                  <a:pt x="42" y="99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42" y="99"/>
                  <a:pt x="71" y="53"/>
                  <a:pt x="77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8304213" y="4784725"/>
            <a:ext cx="631825" cy="942975"/>
          </a:xfrm>
          <a:custGeom>
            <a:avLst/>
            <a:gdLst>
              <a:gd name="T0" fmla="*/ 0 w 113"/>
              <a:gd name="T1" fmla="*/ 0 h 169"/>
              <a:gd name="T2" fmla="*/ 0 w 113"/>
              <a:gd name="T3" fmla="*/ 8 h 169"/>
              <a:gd name="T4" fmla="*/ 109 w 113"/>
              <a:gd name="T5" fmla="*/ 169 h 169"/>
              <a:gd name="T6" fmla="*/ 113 w 113"/>
              <a:gd name="T7" fmla="*/ 155 h 169"/>
              <a:gd name="T8" fmla="*/ 0 w 113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169">
                <a:moveTo>
                  <a:pt x="0" y="0"/>
                </a:moveTo>
                <a:cubicBezTo>
                  <a:pt x="0" y="2"/>
                  <a:pt x="0" y="5"/>
                  <a:pt x="0" y="8"/>
                </a:cubicBezTo>
                <a:cubicBezTo>
                  <a:pt x="0" y="81"/>
                  <a:pt x="45" y="144"/>
                  <a:pt x="109" y="169"/>
                </a:cubicBezTo>
                <a:cubicBezTo>
                  <a:pt x="111" y="165"/>
                  <a:pt x="112" y="160"/>
                  <a:pt x="113" y="155"/>
                </a:cubicBezTo>
                <a:cubicBezTo>
                  <a:pt x="50" y="131"/>
                  <a:pt x="4" y="71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8304213" y="4784725"/>
            <a:ext cx="631825" cy="865188"/>
          </a:xfrm>
          <a:custGeom>
            <a:avLst/>
            <a:gdLst>
              <a:gd name="T0" fmla="*/ 0 w 113"/>
              <a:gd name="T1" fmla="*/ 0 h 155"/>
              <a:gd name="T2" fmla="*/ 0 w 113"/>
              <a:gd name="T3" fmla="*/ 0 h 155"/>
              <a:gd name="T4" fmla="*/ 113 w 113"/>
              <a:gd name="T5" fmla="*/ 155 h 155"/>
              <a:gd name="T6" fmla="*/ 113 w 113"/>
              <a:gd name="T7" fmla="*/ 155 h 155"/>
              <a:gd name="T8" fmla="*/ 0 w 113"/>
              <a:gd name="T9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15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4" y="71"/>
                  <a:pt x="50" y="131"/>
                  <a:pt x="113" y="155"/>
                </a:cubicBezTo>
                <a:cubicBezTo>
                  <a:pt x="113" y="155"/>
                  <a:pt x="113" y="155"/>
                  <a:pt x="113" y="155"/>
                </a:cubicBezTo>
                <a:cubicBezTo>
                  <a:pt x="50" y="131"/>
                  <a:pt x="4" y="71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8712200" y="3930650"/>
            <a:ext cx="1206500" cy="212725"/>
          </a:xfrm>
          <a:custGeom>
            <a:avLst/>
            <a:gdLst>
              <a:gd name="T0" fmla="*/ 4 w 216"/>
              <a:gd name="T1" fmla="*/ 0 h 38"/>
              <a:gd name="T2" fmla="*/ 0 w 216"/>
              <a:gd name="T3" fmla="*/ 2 h 38"/>
              <a:gd name="T4" fmla="*/ 116 w 216"/>
              <a:gd name="T5" fmla="*/ 38 h 38"/>
              <a:gd name="T6" fmla="*/ 216 w 216"/>
              <a:gd name="T7" fmla="*/ 12 h 38"/>
              <a:gd name="T8" fmla="*/ 199 w 216"/>
              <a:gd name="T9" fmla="*/ 0 h 38"/>
              <a:gd name="T10" fmla="*/ 105 w 216"/>
              <a:gd name="T11" fmla="*/ 24 h 38"/>
              <a:gd name="T12" fmla="*/ 105 w 216"/>
              <a:gd name="T13" fmla="*/ 24 h 38"/>
              <a:gd name="T14" fmla="*/ 104 w 216"/>
              <a:gd name="T15" fmla="*/ 24 h 38"/>
              <a:gd name="T16" fmla="*/ 104 w 216"/>
              <a:gd name="T17" fmla="*/ 24 h 38"/>
              <a:gd name="T18" fmla="*/ 104 w 216"/>
              <a:gd name="T19" fmla="*/ 24 h 38"/>
              <a:gd name="T20" fmla="*/ 104 w 216"/>
              <a:gd name="T21" fmla="*/ 24 h 38"/>
              <a:gd name="T22" fmla="*/ 104 w 216"/>
              <a:gd name="T23" fmla="*/ 24 h 38"/>
              <a:gd name="T24" fmla="*/ 104 w 216"/>
              <a:gd name="T25" fmla="*/ 24 h 38"/>
              <a:gd name="T26" fmla="*/ 104 w 216"/>
              <a:gd name="T27" fmla="*/ 24 h 38"/>
              <a:gd name="T28" fmla="*/ 104 w 216"/>
              <a:gd name="T29" fmla="*/ 24 h 38"/>
              <a:gd name="T30" fmla="*/ 103 w 216"/>
              <a:gd name="T31" fmla="*/ 24 h 38"/>
              <a:gd name="T32" fmla="*/ 103 w 216"/>
              <a:gd name="T33" fmla="*/ 24 h 38"/>
              <a:gd name="T34" fmla="*/ 103 w 216"/>
              <a:gd name="T35" fmla="*/ 24 h 38"/>
              <a:gd name="T36" fmla="*/ 103 w 216"/>
              <a:gd name="T37" fmla="*/ 24 h 38"/>
              <a:gd name="T38" fmla="*/ 103 w 216"/>
              <a:gd name="T39" fmla="*/ 24 h 38"/>
              <a:gd name="T40" fmla="*/ 103 w 216"/>
              <a:gd name="T41" fmla="*/ 24 h 38"/>
              <a:gd name="T42" fmla="*/ 103 w 216"/>
              <a:gd name="T43" fmla="*/ 24 h 38"/>
              <a:gd name="T44" fmla="*/ 103 w 216"/>
              <a:gd name="T45" fmla="*/ 24 h 38"/>
              <a:gd name="T46" fmla="*/ 103 w 216"/>
              <a:gd name="T47" fmla="*/ 24 h 38"/>
              <a:gd name="T48" fmla="*/ 103 w 216"/>
              <a:gd name="T49" fmla="*/ 24 h 38"/>
              <a:gd name="T50" fmla="*/ 102 w 216"/>
              <a:gd name="T51" fmla="*/ 24 h 38"/>
              <a:gd name="T52" fmla="*/ 102 w 216"/>
              <a:gd name="T53" fmla="*/ 24 h 38"/>
              <a:gd name="T54" fmla="*/ 102 w 216"/>
              <a:gd name="T55" fmla="*/ 24 h 38"/>
              <a:gd name="T56" fmla="*/ 102 w 216"/>
              <a:gd name="T57" fmla="*/ 24 h 38"/>
              <a:gd name="T58" fmla="*/ 102 w 216"/>
              <a:gd name="T59" fmla="*/ 24 h 38"/>
              <a:gd name="T60" fmla="*/ 102 w 216"/>
              <a:gd name="T61" fmla="*/ 24 h 38"/>
              <a:gd name="T62" fmla="*/ 102 w 216"/>
              <a:gd name="T63" fmla="*/ 24 h 38"/>
              <a:gd name="T64" fmla="*/ 102 w 216"/>
              <a:gd name="T65" fmla="*/ 24 h 38"/>
              <a:gd name="T66" fmla="*/ 101 w 216"/>
              <a:gd name="T67" fmla="*/ 24 h 38"/>
              <a:gd name="T68" fmla="*/ 101 w 216"/>
              <a:gd name="T69" fmla="*/ 24 h 38"/>
              <a:gd name="T70" fmla="*/ 101 w 216"/>
              <a:gd name="T71" fmla="*/ 24 h 38"/>
              <a:gd name="T72" fmla="*/ 101 w 216"/>
              <a:gd name="T73" fmla="*/ 24 h 38"/>
              <a:gd name="T74" fmla="*/ 101 w 216"/>
              <a:gd name="T75" fmla="*/ 24 h 38"/>
              <a:gd name="T76" fmla="*/ 101 w 216"/>
              <a:gd name="T77" fmla="*/ 24 h 38"/>
              <a:gd name="T78" fmla="*/ 101 w 216"/>
              <a:gd name="T79" fmla="*/ 24 h 38"/>
              <a:gd name="T80" fmla="*/ 101 w 216"/>
              <a:gd name="T81" fmla="*/ 24 h 38"/>
              <a:gd name="T82" fmla="*/ 101 w 216"/>
              <a:gd name="T83" fmla="*/ 24 h 38"/>
              <a:gd name="T84" fmla="*/ 100 w 216"/>
              <a:gd name="T85" fmla="*/ 24 h 38"/>
              <a:gd name="T86" fmla="*/ 100 w 216"/>
              <a:gd name="T87" fmla="*/ 24 h 38"/>
              <a:gd name="T88" fmla="*/ 100 w 216"/>
              <a:gd name="T89" fmla="*/ 24 h 38"/>
              <a:gd name="T90" fmla="*/ 100 w 216"/>
              <a:gd name="T91" fmla="*/ 24 h 38"/>
              <a:gd name="T92" fmla="*/ 100 w 216"/>
              <a:gd name="T93" fmla="*/ 24 h 38"/>
              <a:gd name="T94" fmla="*/ 100 w 216"/>
              <a:gd name="T95" fmla="*/ 24 h 38"/>
              <a:gd name="T96" fmla="*/ 4 w 216"/>
              <a:gd name="T9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6" h="38">
                <a:moveTo>
                  <a:pt x="4" y="0"/>
                </a:moveTo>
                <a:cubicBezTo>
                  <a:pt x="3" y="1"/>
                  <a:pt x="2" y="1"/>
                  <a:pt x="0" y="2"/>
                </a:cubicBezTo>
                <a:cubicBezTo>
                  <a:pt x="33" y="25"/>
                  <a:pt x="73" y="38"/>
                  <a:pt x="116" y="38"/>
                </a:cubicBezTo>
                <a:cubicBezTo>
                  <a:pt x="152" y="38"/>
                  <a:pt x="186" y="29"/>
                  <a:pt x="216" y="12"/>
                </a:cubicBezTo>
                <a:cubicBezTo>
                  <a:pt x="211" y="8"/>
                  <a:pt x="205" y="3"/>
                  <a:pt x="199" y="0"/>
                </a:cubicBezTo>
                <a:cubicBezTo>
                  <a:pt x="171" y="15"/>
                  <a:pt x="139" y="24"/>
                  <a:pt x="105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5" y="24"/>
                  <a:pt x="104" y="24"/>
                  <a:pt x="104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24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24"/>
                  <a:pt x="102" y="24"/>
                  <a:pt x="101" y="24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101" y="24"/>
                  <a:pt x="101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65" y="24"/>
                  <a:pt x="33" y="15"/>
                  <a:pt x="4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8734425" y="3930650"/>
            <a:ext cx="1089025" cy="134938"/>
          </a:xfrm>
          <a:custGeom>
            <a:avLst/>
            <a:gdLst>
              <a:gd name="T0" fmla="*/ 98 w 195"/>
              <a:gd name="T1" fmla="*/ 24 h 24"/>
              <a:gd name="T2" fmla="*/ 98 w 195"/>
              <a:gd name="T3" fmla="*/ 24 h 24"/>
              <a:gd name="T4" fmla="*/ 98 w 195"/>
              <a:gd name="T5" fmla="*/ 24 h 24"/>
              <a:gd name="T6" fmla="*/ 98 w 195"/>
              <a:gd name="T7" fmla="*/ 24 h 24"/>
              <a:gd name="T8" fmla="*/ 98 w 195"/>
              <a:gd name="T9" fmla="*/ 24 h 24"/>
              <a:gd name="T10" fmla="*/ 97 w 195"/>
              <a:gd name="T11" fmla="*/ 24 h 24"/>
              <a:gd name="T12" fmla="*/ 97 w 195"/>
              <a:gd name="T13" fmla="*/ 24 h 24"/>
              <a:gd name="T14" fmla="*/ 98 w 195"/>
              <a:gd name="T15" fmla="*/ 24 h 24"/>
              <a:gd name="T16" fmla="*/ 97 w 195"/>
              <a:gd name="T17" fmla="*/ 24 h 24"/>
              <a:gd name="T18" fmla="*/ 97 w 195"/>
              <a:gd name="T19" fmla="*/ 24 h 24"/>
              <a:gd name="T20" fmla="*/ 99 w 195"/>
              <a:gd name="T21" fmla="*/ 24 h 24"/>
              <a:gd name="T22" fmla="*/ 97 w 195"/>
              <a:gd name="T23" fmla="*/ 24 h 24"/>
              <a:gd name="T24" fmla="*/ 97 w 195"/>
              <a:gd name="T25" fmla="*/ 24 h 24"/>
              <a:gd name="T26" fmla="*/ 99 w 195"/>
              <a:gd name="T27" fmla="*/ 24 h 24"/>
              <a:gd name="T28" fmla="*/ 99 w 195"/>
              <a:gd name="T29" fmla="*/ 24 h 24"/>
              <a:gd name="T30" fmla="*/ 99 w 195"/>
              <a:gd name="T31" fmla="*/ 24 h 24"/>
              <a:gd name="T32" fmla="*/ 97 w 195"/>
              <a:gd name="T33" fmla="*/ 24 h 24"/>
              <a:gd name="T34" fmla="*/ 99 w 195"/>
              <a:gd name="T35" fmla="*/ 24 h 24"/>
              <a:gd name="T36" fmla="*/ 99 w 195"/>
              <a:gd name="T37" fmla="*/ 24 h 24"/>
              <a:gd name="T38" fmla="*/ 97 w 195"/>
              <a:gd name="T39" fmla="*/ 24 h 24"/>
              <a:gd name="T40" fmla="*/ 100 w 195"/>
              <a:gd name="T41" fmla="*/ 24 h 24"/>
              <a:gd name="T42" fmla="*/ 100 w 195"/>
              <a:gd name="T43" fmla="*/ 24 h 24"/>
              <a:gd name="T44" fmla="*/ 100 w 195"/>
              <a:gd name="T45" fmla="*/ 24 h 24"/>
              <a:gd name="T46" fmla="*/ 96 w 195"/>
              <a:gd name="T47" fmla="*/ 24 h 24"/>
              <a:gd name="T48" fmla="*/ 96 w 195"/>
              <a:gd name="T49" fmla="*/ 24 h 24"/>
              <a:gd name="T50" fmla="*/ 100 w 195"/>
              <a:gd name="T51" fmla="*/ 24 h 24"/>
              <a:gd name="T52" fmla="*/ 96 w 195"/>
              <a:gd name="T53" fmla="*/ 24 h 24"/>
              <a:gd name="T54" fmla="*/ 96 w 195"/>
              <a:gd name="T55" fmla="*/ 24 h 24"/>
              <a:gd name="T56" fmla="*/ 100 w 195"/>
              <a:gd name="T57" fmla="*/ 24 h 24"/>
              <a:gd name="T58" fmla="*/ 101 w 195"/>
              <a:gd name="T59" fmla="*/ 24 h 24"/>
              <a:gd name="T60" fmla="*/ 101 w 195"/>
              <a:gd name="T61" fmla="*/ 24 h 24"/>
              <a:gd name="T62" fmla="*/ 101 w 195"/>
              <a:gd name="T63" fmla="*/ 24 h 24"/>
              <a:gd name="T64" fmla="*/ 195 w 195"/>
              <a:gd name="T65" fmla="*/ 0 h 24"/>
              <a:gd name="T66" fmla="*/ 0 w 195"/>
              <a:gd name="T67" fmla="*/ 0 h 24"/>
              <a:gd name="T68" fmla="*/ 0 w 195"/>
              <a:gd name="T6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5" h="24">
                <a:moveTo>
                  <a:pt x="98" y="24"/>
                </a:move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8" y="24"/>
                  <a:pt x="98" y="24"/>
                </a:cubicBezTo>
                <a:moveTo>
                  <a:pt x="98" y="24"/>
                </a:move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8" y="24"/>
                  <a:pt x="98" y="24"/>
                </a:cubicBezTo>
                <a:moveTo>
                  <a:pt x="98" y="24"/>
                </a:move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8" y="24"/>
                  <a:pt x="98" y="24"/>
                </a:cubicBezTo>
                <a:moveTo>
                  <a:pt x="97" y="24"/>
                </a:move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7" y="24"/>
                  <a:pt x="97" y="24"/>
                </a:cubicBezTo>
                <a:moveTo>
                  <a:pt x="99" y="24"/>
                </a:move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8" y="24"/>
                  <a:pt x="99" y="24"/>
                </a:cubicBezTo>
                <a:moveTo>
                  <a:pt x="97" y="24"/>
                </a:move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7" y="24"/>
                  <a:pt x="97" y="24"/>
                </a:cubicBezTo>
                <a:moveTo>
                  <a:pt x="99" y="24"/>
                </a:move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moveTo>
                  <a:pt x="97" y="24"/>
                </a:move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7" y="24"/>
                  <a:pt x="97" y="24"/>
                </a:cubicBezTo>
                <a:moveTo>
                  <a:pt x="99" y="24"/>
                </a:move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moveTo>
                  <a:pt x="99" y="24"/>
                </a:move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moveTo>
                  <a:pt x="97" y="24"/>
                </a:move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7" y="24"/>
                  <a:pt x="97" y="24"/>
                </a:cubicBezTo>
                <a:moveTo>
                  <a:pt x="99" y="24"/>
                </a:move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moveTo>
                  <a:pt x="96" y="24"/>
                </a:move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7" y="24"/>
                  <a:pt x="96" y="24"/>
                </a:cubicBezTo>
                <a:moveTo>
                  <a:pt x="100" y="24"/>
                </a:moveTo>
                <a:cubicBezTo>
                  <a:pt x="100" y="24"/>
                  <a:pt x="99" y="24"/>
                  <a:pt x="99" y="24"/>
                </a:cubicBezTo>
                <a:cubicBezTo>
                  <a:pt x="99" y="24"/>
                  <a:pt x="100" y="24"/>
                  <a:pt x="100" y="24"/>
                </a:cubicBezTo>
                <a:moveTo>
                  <a:pt x="100" y="24"/>
                </a:move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moveTo>
                  <a:pt x="96" y="24"/>
                </a:moveTo>
                <a:cubicBezTo>
                  <a:pt x="96" y="24"/>
                  <a:pt x="96" y="24"/>
                  <a:pt x="96" y="24"/>
                </a:cubicBezTo>
                <a:cubicBezTo>
                  <a:pt x="96" y="24"/>
                  <a:pt x="96" y="24"/>
                  <a:pt x="96" y="24"/>
                </a:cubicBezTo>
                <a:moveTo>
                  <a:pt x="100" y="24"/>
                </a:move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moveTo>
                  <a:pt x="96" y="24"/>
                </a:moveTo>
                <a:cubicBezTo>
                  <a:pt x="96" y="24"/>
                  <a:pt x="96" y="24"/>
                  <a:pt x="96" y="24"/>
                </a:cubicBezTo>
                <a:cubicBezTo>
                  <a:pt x="96" y="24"/>
                  <a:pt x="96" y="24"/>
                  <a:pt x="96" y="24"/>
                </a:cubicBezTo>
                <a:moveTo>
                  <a:pt x="100" y="24"/>
                </a:move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moveTo>
                  <a:pt x="101" y="24"/>
                </a:moveTo>
                <a:cubicBezTo>
                  <a:pt x="101" y="24"/>
                  <a:pt x="100" y="24"/>
                  <a:pt x="100" y="24"/>
                </a:cubicBezTo>
                <a:cubicBezTo>
                  <a:pt x="100" y="24"/>
                  <a:pt x="101" y="24"/>
                  <a:pt x="101" y="24"/>
                </a:cubicBezTo>
                <a:moveTo>
                  <a:pt x="195" y="0"/>
                </a:moveTo>
                <a:cubicBezTo>
                  <a:pt x="167" y="15"/>
                  <a:pt x="135" y="24"/>
                  <a:pt x="101" y="24"/>
                </a:cubicBezTo>
                <a:cubicBezTo>
                  <a:pt x="135" y="24"/>
                  <a:pt x="167" y="15"/>
                  <a:pt x="195" y="0"/>
                </a:cubicBezTo>
                <a:cubicBezTo>
                  <a:pt x="195" y="0"/>
                  <a:pt x="195" y="0"/>
                  <a:pt x="195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9" y="15"/>
                  <a:pt x="61" y="24"/>
                  <a:pt x="96" y="24"/>
                </a:cubicBezTo>
                <a:cubicBezTo>
                  <a:pt x="61" y="24"/>
                  <a:pt x="29" y="15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8159750" y="1889125"/>
            <a:ext cx="696913" cy="1316038"/>
          </a:xfrm>
          <a:custGeom>
            <a:avLst/>
            <a:gdLst>
              <a:gd name="T0" fmla="*/ 122 w 125"/>
              <a:gd name="T1" fmla="*/ 0 h 236"/>
              <a:gd name="T2" fmla="*/ 110 w 125"/>
              <a:gd name="T3" fmla="*/ 5 h 236"/>
              <a:gd name="T4" fmla="*/ 111 w 125"/>
              <a:gd name="T5" fmla="*/ 24 h 236"/>
              <a:gd name="T6" fmla="*/ 111 w 125"/>
              <a:gd name="T7" fmla="*/ 24 h 236"/>
              <a:gd name="T8" fmla="*/ 111 w 125"/>
              <a:gd name="T9" fmla="*/ 25 h 236"/>
              <a:gd name="T10" fmla="*/ 111 w 125"/>
              <a:gd name="T11" fmla="*/ 25 h 236"/>
              <a:gd name="T12" fmla="*/ 111 w 125"/>
              <a:gd name="T13" fmla="*/ 25 h 236"/>
              <a:gd name="T14" fmla="*/ 111 w 125"/>
              <a:gd name="T15" fmla="*/ 25 h 236"/>
              <a:gd name="T16" fmla="*/ 111 w 125"/>
              <a:gd name="T17" fmla="*/ 25 h 236"/>
              <a:gd name="T18" fmla="*/ 111 w 125"/>
              <a:gd name="T19" fmla="*/ 25 h 236"/>
              <a:gd name="T20" fmla="*/ 111 w 125"/>
              <a:gd name="T21" fmla="*/ 25 h 236"/>
              <a:gd name="T22" fmla="*/ 111 w 125"/>
              <a:gd name="T23" fmla="*/ 25 h 236"/>
              <a:gd name="T24" fmla="*/ 111 w 125"/>
              <a:gd name="T25" fmla="*/ 25 h 236"/>
              <a:gd name="T26" fmla="*/ 111 w 125"/>
              <a:gd name="T27" fmla="*/ 25 h 236"/>
              <a:gd name="T28" fmla="*/ 111 w 125"/>
              <a:gd name="T29" fmla="*/ 25 h 236"/>
              <a:gd name="T30" fmla="*/ 111 w 125"/>
              <a:gd name="T31" fmla="*/ 26 h 236"/>
              <a:gd name="T32" fmla="*/ 111 w 125"/>
              <a:gd name="T33" fmla="*/ 26 h 236"/>
              <a:gd name="T34" fmla="*/ 111 w 125"/>
              <a:gd name="T35" fmla="*/ 26 h 236"/>
              <a:gd name="T36" fmla="*/ 111 w 125"/>
              <a:gd name="T37" fmla="*/ 26 h 236"/>
              <a:gd name="T38" fmla="*/ 111 w 125"/>
              <a:gd name="T39" fmla="*/ 26 h 236"/>
              <a:gd name="T40" fmla="*/ 111 w 125"/>
              <a:gd name="T41" fmla="*/ 26 h 236"/>
              <a:gd name="T42" fmla="*/ 111 w 125"/>
              <a:gd name="T43" fmla="*/ 26 h 236"/>
              <a:gd name="T44" fmla="*/ 111 w 125"/>
              <a:gd name="T45" fmla="*/ 26 h 236"/>
              <a:gd name="T46" fmla="*/ 111 w 125"/>
              <a:gd name="T47" fmla="*/ 26 h 236"/>
              <a:gd name="T48" fmla="*/ 111 w 125"/>
              <a:gd name="T49" fmla="*/ 27 h 236"/>
              <a:gd name="T50" fmla="*/ 111 w 125"/>
              <a:gd name="T51" fmla="*/ 27 h 236"/>
              <a:gd name="T52" fmla="*/ 111 w 125"/>
              <a:gd name="T53" fmla="*/ 27 h 236"/>
              <a:gd name="T54" fmla="*/ 111 w 125"/>
              <a:gd name="T55" fmla="*/ 27 h 236"/>
              <a:gd name="T56" fmla="*/ 111 w 125"/>
              <a:gd name="T57" fmla="*/ 27 h 236"/>
              <a:gd name="T58" fmla="*/ 111 w 125"/>
              <a:gd name="T59" fmla="*/ 27 h 236"/>
              <a:gd name="T60" fmla="*/ 111 w 125"/>
              <a:gd name="T61" fmla="*/ 27 h 236"/>
              <a:gd name="T62" fmla="*/ 111 w 125"/>
              <a:gd name="T63" fmla="*/ 27 h 236"/>
              <a:gd name="T64" fmla="*/ 111 w 125"/>
              <a:gd name="T65" fmla="*/ 28 h 236"/>
              <a:gd name="T66" fmla="*/ 111 w 125"/>
              <a:gd name="T67" fmla="*/ 28 h 236"/>
              <a:gd name="T68" fmla="*/ 111 w 125"/>
              <a:gd name="T69" fmla="*/ 28 h 236"/>
              <a:gd name="T70" fmla="*/ 111 w 125"/>
              <a:gd name="T71" fmla="*/ 28 h 236"/>
              <a:gd name="T72" fmla="*/ 111 w 125"/>
              <a:gd name="T73" fmla="*/ 28 h 236"/>
              <a:gd name="T74" fmla="*/ 111 w 125"/>
              <a:gd name="T75" fmla="*/ 28 h 236"/>
              <a:gd name="T76" fmla="*/ 111 w 125"/>
              <a:gd name="T77" fmla="*/ 28 h 236"/>
              <a:gd name="T78" fmla="*/ 111 w 125"/>
              <a:gd name="T79" fmla="*/ 28 h 236"/>
              <a:gd name="T80" fmla="*/ 111 w 125"/>
              <a:gd name="T81" fmla="*/ 29 h 236"/>
              <a:gd name="T82" fmla="*/ 111 w 125"/>
              <a:gd name="T83" fmla="*/ 29 h 236"/>
              <a:gd name="T84" fmla="*/ 111 w 125"/>
              <a:gd name="T85" fmla="*/ 29 h 236"/>
              <a:gd name="T86" fmla="*/ 111 w 125"/>
              <a:gd name="T87" fmla="*/ 29 h 236"/>
              <a:gd name="T88" fmla="*/ 111 w 125"/>
              <a:gd name="T89" fmla="*/ 29 h 236"/>
              <a:gd name="T90" fmla="*/ 111 w 125"/>
              <a:gd name="T91" fmla="*/ 29 h 236"/>
              <a:gd name="T92" fmla="*/ 111 w 125"/>
              <a:gd name="T93" fmla="*/ 29 h 236"/>
              <a:gd name="T94" fmla="*/ 111 w 125"/>
              <a:gd name="T95" fmla="*/ 29 h 236"/>
              <a:gd name="T96" fmla="*/ 111 w 125"/>
              <a:gd name="T97" fmla="*/ 30 h 236"/>
              <a:gd name="T98" fmla="*/ 111 w 125"/>
              <a:gd name="T99" fmla="*/ 30 h 236"/>
              <a:gd name="T100" fmla="*/ 111 w 125"/>
              <a:gd name="T101" fmla="*/ 31 h 236"/>
              <a:gd name="T102" fmla="*/ 111 w 125"/>
              <a:gd name="T103" fmla="*/ 31 h 236"/>
              <a:gd name="T104" fmla="*/ 111 w 125"/>
              <a:gd name="T105" fmla="*/ 31 h 236"/>
              <a:gd name="T106" fmla="*/ 111 w 125"/>
              <a:gd name="T107" fmla="*/ 31 h 236"/>
              <a:gd name="T108" fmla="*/ 111 w 125"/>
              <a:gd name="T109" fmla="*/ 32 h 236"/>
              <a:gd name="T110" fmla="*/ 111 w 125"/>
              <a:gd name="T111" fmla="*/ 32 h 236"/>
              <a:gd name="T112" fmla="*/ 0 w 125"/>
              <a:gd name="T113" fmla="*/ 217 h 236"/>
              <a:gd name="T114" fmla="*/ 4 w 125"/>
              <a:gd name="T115" fmla="*/ 236 h 236"/>
              <a:gd name="T116" fmla="*/ 125 w 125"/>
              <a:gd name="T117" fmla="*/ 39 h 236"/>
              <a:gd name="T118" fmla="*/ 122 w 125"/>
              <a:gd name="T119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5" h="236">
                <a:moveTo>
                  <a:pt x="122" y="0"/>
                </a:moveTo>
                <a:cubicBezTo>
                  <a:pt x="118" y="2"/>
                  <a:pt x="114" y="3"/>
                  <a:pt x="110" y="5"/>
                </a:cubicBezTo>
                <a:cubicBezTo>
                  <a:pt x="111" y="12"/>
                  <a:pt x="111" y="18"/>
                  <a:pt x="111" y="2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11" y="24"/>
                  <a:pt x="111" y="24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7"/>
                  <a:pt x="111" y="28"/>
                  <a:pt x="111" y="28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1" y="28"/>
                  <a:pt x="111" y="29"/>
                  <a:pt x="111" y="29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29"/>
                  <a:pt x="111" y="30"/>
                  <a:pt x="111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1" y="30"/>
                  <a:pt x="111" y="30"/>
                  <a:pt x="111" y="31"/>
                </a:cubicBezTo>
                <a:cubicBezTo>
                  <a:pt x="111" y="31"/>
                  <a:pt x="111" y="31"/>
                  <a:pt x="111" y="31"/>
                </a:cubicBezTo>
                <a:cubicBezTo>
                  <a:pt x="111" y="31"/>
                  <a:pt x="111" y="31"/>
                  <a:pt x="111" y="31"/>
                </a:cubicBezTo>
                <a:cubicBezTo>
                  <a:pt x="111" y="31"/>
                  <a:pt x="111" y="31"/>
                  <a:pt x="111" y="31"/>
                </a:cubicBezTo>
                <a:cubicBezTo>
                  <a:pt x="111" y="31"/>
                  <a:pt x="111" y="32"/>
                  <a:pt x="111" y="32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08" y="111"/>
                  <a:pt x="64" y="180"/>
                  <a:pt x="0" y="217"/>
                </a:cubicBezTo>
                <a:cubicBezTo>
                  <a:pt x="1" y="223"/>
                  <a:pt x="2" y="230"/>
                  <a:pt x="4" y="236"/>
                </a:cubicBezTo>
                <a:cubicBezTo>
                  <a:pt x="76" y="200"/>
                  <a:pt x="125" y="125"/>
                  <a:pt x="125" y="39"/>
                </a:cubicBezTo>
                <a:cubicBezTo>
                  <a:pt x="125" y="25"/>
                  <a:pt x="124" y="13"/>
                  <a:pt x="122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auto">
          <a:xfrm>
            <a:off x="8159750" y="1916113"/>
            <a:ext cx="619125" cy="1184275"/>
          </a:xfrm>
          <a:custGeom>
            <a:avLst/>
            <a:gdLst>
              <a:gd name="T0" fmla="*/ 0 w 111"/>
              <a:gd name="T1" fmla="*/ 212 h 212"/>
              <a:gd name="T2" fmla="*/ 111 w 111"/>
              <a:gd name="T3" fmla="*/ 27 h 212"/>
              <a:gd name="T4" fmla="*/ 111 w 111"/>
              <a:gd name="T5" fmla="*/ 27 h 212"/>
              <a:gd name="T6" fmla="*/ 111 w 111"/>
              <a:gd name="T7" fmla="*/ 26 h 212"/>
              <a:gd name="T8" fmla="*/ 111 w 111"/>
              <a:gd name="T9" fmla="*/ 26 h 212"/>
              <a:gd name="T10" fmla="*/ 111 w 111"/>
              <a:gd name="T11" fmla="*/ 26 h 212"/>
              <a:gd name="T12" fmla="*/ 111 w 111"/>
              <a:gd name="T13" fmla="*/ 24 h 212"/>
              <a:gd name="T14" fmla="*/ 111 w 111"/>
              <a:gd name="T15" fmla="*/ 24 h 212"/>
              <a:gd name="T16" fmla="*/ 111 w 111"/>
              <a:gd name="T17" fmla="*/ 24 h 212"/>
              <a:gd name="T18" fmla="*/ 111 w 111"/>
              <a:gd name="T19" fmla="*/ 24 h 212"/>
              <a:gd name="T20" fmla="*/ 111 w 111"/>
              <a:gd name="T21" fmla="*/ 24 h 212"/>
              <a:gd name="T22" fmla="*/ 111 w 111"/>
              <a:gd name="T23" fmla="*/ 24 h 212"/>
              <a:gd name="T24" fmla="*/ 111 w 111"/>
              <a:gd name="T25" fmla="*/ 23 h 212"/>
              <a:gd name="T26" fmla="*/ 111 w 111"/>
              <a:gd name="T27" fmla="*/ 23 h 212"/>
              <a:gd name="T28" fmla="*/ 111 w 111"/>
              <a:gd name="T29" fmla="*/ 23 h 212"/>
              <a:gd name="T30" fmla="*/ 111 w 111"/>
              <a:gd name="T31" fmla="*/ 23 h 212"/>
              <a:gd name="T32" fmla="*/ 111 w 111"/>
              <a:gd name="T33" fmla="*/ 23 h 212"/>
              <a:gd name="T34" fmla="*/ 111 w 111"/>
              <a:gd name="T35" fmla="*/ 23 h 212"/>
              <a:gd name="T36" fmla="*/ 111 w 111"/>
              <a:gd name="T37" fmla="*/ 22 h 212"/>
              <a:gd name="T38" fmla="*/ 111 w 111"/>
              <a:gd name="T39" fmla="*/ 22 h 212"/>
              <a:gd name="T40" fmla="*/ 111 w 111"/>
              <a:gd name="T41" fmla="*/ 22 h 212"/>
              <a:gd name="T42" fmla="*/ 111 w 111"/>
              <a:gd name="T43" fmla="*/ 22 h 212"/>
              <a:gd name="T44" fmla="*/ 111 w 111"/>
              <a:gd name="T45" fmla="*/ 22 h 212"/>
              <a:gd name="T46" fmla="*/ 111 w 111"/>
              <a:gd name="T47" fmla="*/ 22 h 212"/>
              <a:gd name="T48" fmla="*/ 111 w 111"/>
              <a:gd name="T49" fmla="*/ 21 h 212"/>
              <a:gd name="T50" fmla="*/ 111 w 111"/>
              <a:gd name="T51" fmla="*/ 21 h 212"/>
              <a:gd name="T52" fmla="*/ 111 w 111"/>
              <a:gd name="T53" fmla="*/ 21 h 212"/>
              <a:gd name="T54" fmla="*/ 111 w 111"/>
              <a:gd name="T55" fmla="*/ 21 h 212"/>
              <a:gd name="T56" fmla="*/ 111 w 111"/>
              <a:gd name="T57" fmla="*/ 21 h 212"/>
              <a:gd name="T58" fmla="*/ 111 w 111"/>
              <a:gd name="T59" fmla="*/ 21 h 212"/>
              <a:gd name="T60" fmla="*/ 111 w 111"/>
              <a:gd name="T61" fmla="*/ 21 h 212"/>
              <a:gd name="T62" fmla="*/ 111 w 111"/>
              <a:gd name="T63" fmla="*/ 21 h 212"/>
              <a:gd name="T64" fmla="*/ 111 w 111"/>
              <a:gd name="T65" fmla="*/ 20 h 212"/>
              <a:gd name="T66" fmla="*/ 111 w 111"/>
              <a:gd name="T67" fmla="*/ 20 h 212"/>
              <a:gd name="T68" fmla="*/ 111 w 111"/>
              <a:gd name="T69" fmla="*/ 20 h 212"/>
              <a:gd name="T70" fmla="*/ 111 w 111"/>
              <a:gd name="T71" fmla="*/ 20 h 212"/>
              <a:gd name="T72" fmla="*/ 111 w 111"/>
              <a:gd name="T73" fmla="*/ 20 h 212"/>
              <a:gd name="T74" fmla="*/ 111 w 111"/>
              <a:gd name="T75" fmla="*/ 20 h 212"/>
              <a:gd name="T76" fmla="*/ 111 w 111"/>
              <a:gd name="T77" fmla="*/ 19 h 212"/>
              <a:gd name="T78" fmla="*/ 111 w 111"/>
              <a:gd name="T79" fmla="*/ 19 h 212"/>
              <a:gd name="T80" fmla="*/ 110 w 111"/>
              <a:gd name="T81" fmla="*/ 0 h 212"/>
              <a:gd name="T82" fmla="*/ 110 w 111"/>
              <a:gd name="T83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1" h="212">
                <a:moveTo>
                  <a:pt x="111" y="27"/>
                </a:moveTo>
                <a:cubicBezTo>
                  <a:pt x="108" y="106"/>
                  <a:pt x="64" y="175"/>
                  <a:pt x="0" y="212"/>
                </a:cubicBezTo>
                <a:cubicBezTo>
                  <a:pt x="0" y="212"/>
                  <a:pt x="0" y="212"/>
                  <a:pt x="0" y="212"/>
                </a:cubicBezTo>
                <a:cubicBezTo>
                  <a:pt x="64" y="175"/>
                  <a:pt x="108" y="106"/>
                  <a:pt x="111" y="27"/>
                </a:cubicBezTo>
                <a:moveTo>
                  <a:pt x="111" y="26"/>
                </a:moveTo>
                <a:cubicBezTo>
                  <a:pt x="111" y="26"/>
                  <a:pt x="111" y="27"/>
                  <a:pt x="111" y="27"/>
                </a:cubicBezTo>
                <a:cubicBezTo>
                  <a:pt x="111" y="27"/>
                  <a:pt x="111" y="26"/>
                  <a:pt x="111" y="26"/>
                </a:cubicBezTo>
                <a:moveTo>
                  <a:pt x="111" y="26"/>
                </a:move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moveTo>
                  <a:pt x="111" y="25"/>
                </a:moveTo>
                <a:cubicBezTo>
                  <a:pt x="111" y="25"/>
                  <a:pt x="111" y="25"/>
                  <a:pt x="111" y="26"/>
                </a:cubicBezTo>
                <a:cubicBezTo>
                  <a:pt x="111" y="25"/>
                  <a:pt x="111" y="25"/>
                  <a:pt x="111" y="25"/>
                </a:cubicBezTo>
                <a:moveTo>
                  <a:pt x="111" y="24"/>
                </a:moveTo>
                <a:cubicBezTo>
                  <a:pt x="111" y="24"/>
                  <a:pt x="111" y="25"/>
                  <a:pt x="111" y="25"/>
                </a:cubicBezTo>
                <a:cubicBezTo>
                  <a:pt x="111" y="25"/>
                  <a:pt x="111" y="24"/>
                  <a:pt x="111" y="24"/>
                </a:cubicBezTo>
                <a:moveTo>
                  <a:pt x="111" y="24"/>
                </a:moveTo>
                <a:cubicBezTo>
                  <a:pt x="111" y="24"/>
                  <a:pt x="111" y="24"/>
                  <a:pt x="111" y="24"/>
                </a:cubicBezTo>
                <a:cubicBezTo>
                  <a:pt x="111" y="24"/>
                  <a:pt x="111" y="24"/>
                  <a:pt x="111" y="24"/>
                </a:cubicBezTo>
                <a:moveTo>
                  <a:pt x="111" y="24"/>
                </a:moveTo>
                <a:cubicBezTo>
                  <a:pt x="111" y="24"/>
                  <a:pt x="111" y="24"/>
                  <a:pt x="111" y="24"/>
                </a:cubicBezTo>
                <a:cubicBezTo>
                  <a:pt x="111" y="24"/>
                  <a:pt x="111" y="24"/>
                  <a:pt x="111" y="24"/>
                </a:cubicBezTo>
                <a:moveTo>
                  <a:pt x="111" y="24"/>
                </a:moveTo>
                <a:cubicBezTo>
                  <a:pt x="111" y="24"/>
                  <a:pt x="111" y="24"/>
                  <a:pt x="111" y="24"/>
                </a:cubicBezTo>
                <a:cubicBezTo>
                  <a:pt x="111" y="24"/>
                  <a:pt x="111" y="24"/>
                  <a:pt x="111" y="24"/>
                </a:cubicBezTo>
                <a:moveTo>
                  <a:pt x="111" y="23"/>
                </a:moveTo>
                <a:cubicBezTo>
                  <a:pt x="111" y="23"/>
                  <a:pt x="111" y="24"/>
                  <a:pt x="111" y="24"/>
                </a:cubicBezTo>
                <a:cubicBezTo>
                  <a:pt x="111" y="24"/>
                  <a:pt x="111" y="23"/>
                  <a:pt x="111" y="23"/>
                </a:cubicBezTo>
                <a:moveTo>
                  <a:pt x="111" y="23"/>
                </a:move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moveTo>
                  <a:pt x="111" y="23"/>
                </a:move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moveTo>
                  <a:pt x="111" y="23"/>
                </a:move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moveTo>
                  <a:pt x="111" y="22"/>
                </a:moveTo>
                <a:cubicBezTo>
                  <a:pt x="111" y="22"/>
                  <a:pt x="111" y="23"/>
                  <a:pt x="111" y="23"/>
                </a:cubicBezTo>
                <a:cubicBezTo>
                  <a:pt x="111" y="23"/>
                  <a:pt x="111" y="22"/>
                  <a:pt x="111" y="22"/>
                </a:cubicBezTo>
                <a:moveTo>
                  <a:pt x="111" y="22"/>
                </a:move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moveTo>
                  <a:pt x="111" y="22"/>
                </a:move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moveTo>
                  <a:pt x="111" y="22"/>
                </a:move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moveTo>
                  <a:pt x="111" y="21"/>
                </a:move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1"/>
                </a:cubicBezTo>
                <a:moveTo>
                  <a:pt x="111" y="21"/>
                </a:move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moveTo>
                  <a:pt x="111" y="21"/>
                </a:move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moveTo>
                  <a:pt x="111" y="21"/>
                </a:move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moveTo>
                  <a:pt x="111" y="21"/>
                </a:move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moveTo>
                  <a:pt x="111" y="20"/>
                </a:move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moveTo>
                  <a:pt x="111" y="20"/>
                </a:move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moveTo>
                  <a:pt x="111" y="20"/>
                </a:move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moveTo>
                  <a:pt x="111" y="20"/>
                </a:move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moveTo>
                  <a:pt x="111" y="19"/>
                </a:moveTo>
                <a:cubicBezTo>
                  <a:pt x="111" y="19"/>
                  <a:pt x="111" y="19"/>
                  <a:pt x="111" y="20"/>
                </a:cubicBezTo>
                <a:cubicBezTo>
                  <a:pt x="111" y="19"/>
                  <a:pt x="111" y="19"/>
                  <a:pt x="111" y="19"/>
                </a:cubicBezTo>
                <a:moveTo>
                  <a:pt x="11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1" y="7"/>
                  <a:pt x="111" y="13"/>
                  <a:pt x="111" y="19"/>
                </a:cubicBezTo>
                <a:cubicBezTo>
                  <a:pt x="111" y="13"/>
                  <a:pt x="111" y="7"/>
                  <a:pt x="11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255000" y="700088"/>
            <a:ext cx="228600" cy="228600"/>
          </a:xfrm>
          <a:prstGeom prst="ellipse">
            <a:avLst/>
          </a:prstGeom>
          <a:solidFill>
            <a:srgbClr val="EAA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7539038" y="303213"/>
            <a:ext cx="1592263" cy="1104900"/>
          </a:xfrm>
          <a:custGeom>
            <a:avLst/>
            <a:gdLst>
              <a:gd name="T0" fmla="*/ 168 w 285"/>
              <a:gd name="T1" fmla="*/ 98 h 198"/>
              <a:gd name="T2" fmla="*/ 160 w 285"/>
              <a:gd name="T3" fmla="*/ 109 h 198"/>
              <a:gd name="T4" fmla="*/ 231 w 285"/>
              <a:gd name="T5" fmla="*/ 198 h 198"/>
              <a:gd name="T6" fmla="*/ 243 w 285"/>
              <a:gd name="T7" fmla="*/ 192 h 198"/>
              <a:gd name="T8" fmla="*/ 168 w 285"/>
              <a:gd name="T9" fmla="*/ 98 h 198"/>
              <a:gd name="T10" fmla="*/ 0 w 285"/>
              <a:gd name="T11" fmla="*/ 39 h 198"/>
              <a:gd name="T12" fmla="*/ 0 w 285"/>
              <a:gd name="T13" fmla="*/ 52 h 198"/>
              <a:gd name="T14" fmla="*/ 129 w 285"/>
              <a:gd name="T15" fmla="*/ 87 h 198"/>
              <a:gd name="T16" fmla="*/ 136 w 285"/>
              <a:gd name="T17" fmla="*/ 76 h 198"/>
              <a:gd name="T18" fmla="*/ 0 w 285"/>
              <a:gd name="T19" fmla="*/ 39 h 198"/>
              <a:gd name="T20" fmla="*/ 285 w 285"/>
              <a:gd name="T21" fmla="*/ 0 h 198"/>
              <a:gd name="T22" fmla="*/ 200 w 285"/>
              <a:gd name="T23" fmla="*/ 0 h 198"/>
              <a:gd name="T24" fmla="*/ 198 w 285"/>
              <a:gd name="T25" fmla="*/ 3 h 198"/>
              <a:gd name="T26" fmla="*/ 153 w 285"/>
              <a:gd name="T27" fmla="*/ 72 h 198"/>
              <a:gd name="T28" fmla="*/ 165 w 285"/>
              <a:gd name="T29" fmla="*/ 79 h 198"/>
              <a:gd name="T30" fmla="*/ 207 w 285"/>
              <a:gd name="T31" fmla="*/ 13 h 198"/>
              <a:gd name="T32" fmla="*/ 285 w 285"/>
              <a:gd name="T33" fmla="*/ 13 h 198"/>
              <a:gd name="T34" fmla="*/ 285 w 285"/>
              <a:gd name="T3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5" h="198">
                <a:moveTo>
                  <a:pt x="168" y="98"/>
                </a:moveTo>
                <a:cubicBezTo>
                  <a:pt x="167" y="102"/>
                  <a:pt x="164" y="106"/>
                  <a:pt x="160" y="109"/>
                </a:cubicBezTo>
                <a:cubicBezTo>
                  <a:pt x="190" y="133"/>
                  <a:pt x="214" y="163"/>
                  <a:pt x="231" y="198"/>
                </a:cubicBezTo>
                <a:cubicBezTo>
                  <a:pt x="243" y="192"/>
                  <a:pt x="243" y="192"/>
                  <a:pt x="243" y="192"/>
                </a:cubicBezTo>
                <a:cubicBezTo>
                  <a:pt x="226" y="155"/>
                  <a:pt x="200" y="123"/>
                  <a:pt x="168" y="98"/>
                </a:cubicBezTo>
                <a:moveTo>
                  <a:pt x="0" y="39"/>
                </a:moveTo>
                <a:cubicBezTo>
                  <a:pt x="0" y="52"/>
                  <a:pt x="0" y="52"/>
                  <a:pt x="0" y="52"/>
                </a:cubicBezTo>
                <a:cubicBezTo>
                  <a:pt x="46" y="52"/>
                  <a:pt x="90" y="64"/>
                  <a:pt x="129" y="87"/>
                </a:cubicBezTo>
                <a:cubicBezTo>
                  <a:pt x="130" y="83"/>
                  <a:pt x="133" y="79"/>
                  <a:pt x="136" y="76"/>
                </a:cubicBezTo>
                <a:cubicBezTo>
                  <a:pt x="95" y="52"/>
                  <a:pt x="48" y="39"/>
                  <a:pt x="0" y="39"/>
                </a:cubicBezTo>
                <a:moveTo>
                  <a:pt x="285" y="0"/>
                </a:moveTo>
                <a:cubicBezTo>
                  <a:pt x="200" y="0"/>
                  <a:pt x="200" y="0"/>
                  <a:pt x="200" y="0"/>
                </a:cubicBezTo>
                <a:cubicBezTo>
                  <a:pt x="198" y="3"/>
                  <a:pt x="198" y="3"/>
                  <a:pt x="198" y="3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158" y="73"/>
                  <a:pt x="162" y="76"/>
                  <a:pt x="165" y="79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85" y="13"/>
                  <a:pt x="285" y="13"/>
                  <a:pt x="285" y="13"/>
                </a:cubicBezTo>
                <a:cubicBezTo>
                  <a:pt x="285" y="0"/>
                  <a:pt x="285" y="0"/>
                  <a:pt x="285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8259763" y="706438"/>
            <a:ext cx="217488" cy="206375"/>
          </a:xfrm>
          <a:custGeom>
            <a:avLst/>
            <a:gdLst>
              <a:gd name="T0" fmla="*/ 24 w 39"/>
              <a:gd name="T1" fmla="*/ 0 h 37"/>
              <a:gd name="T2" fmla="*/ 18 w 39"/>
              <a:gd name="T3" fmla="*/ 10 h 37"/>
              <a:gd name="T4" fmla="*/ 17 w 39"/>
              <a:gd name="T5" fmla="*/ 10 h 37"/>
              <a:gd name="T6" fmla="*/ 7 w 39"/>
              <a:gd name="T7" fmla="*/ 4 h 37"/>
              <a:gd name="T8" fmla="*/ 0 w 39"/>
              <a:gd name="T9" fmla="*/ 15 h 37"/>
              <a:gd name="T10" fmla="*/ 9 w 39"/>
              <a:gd name="T11" fmla="*/ 21 h 37"/>
              <a:gd name="T12" fmla="*/ 31 w 39"/>
              <a:gd name="T13" fmla="*/ 37 h 37"/>
              <a:gd name="T14" fmla="*/ 39 w 39"/>
              <a:gd name="T15" fmla="*/ 26 h 37"/>
              <a:gd name="T16" fmla="*/ 29 w 39"/>
              <a:gd name="T17" fmla="*/ 18 h 37"/>
              <a:gd name="T18" fmla="*/ 36 w 39"/>
              <a:gd name="T19" fmla="*/ 7 h 37"/>
              <a:gd name="T20" fmla="*/ 24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24" y="0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3" y="8"/>
                  <a:pt x="10" y="6"/>
                  <a:pt x="7" y="4"/>
                </a:cubicBezTo>
                <a:cubicBezTo>
                  <a:pt x="4" y="7"/>
                  <a:pt x="1" y="11"/>
                  <a:pt x="0" y="15"/>
                </a:cubicBezTo>
                <a:cubicBezTo>
                  <a:pt x="3" y="17"/>
                  <a:pt x="6" y="19"/>
                  <a:pt x="9" y="21"/>
                </a:cubicBezTo>
                <a:cubicBezTo>
                  <a:pt x="17" y="26"/>
                  <a:pt x="24" y="31"/>
                  <a:pt x="31" y="37"/>
                </a:cubicBezTo>
                <a:cubicBezTo>
                  <a:pt x="35" y="34"/>
                  <a:pt x="38" y="30"/>
                  <a:pt x="39" y="26"/>
                </a:cubicBezTo>
                <a:cubicBezTo>
                  <a:pt x="36" y="23"/>
                  <a:pt x="32" y="21"/>
                  <a:pt x="29" y="18"/>
                </a:cubicBezTo>
                <a:cubicBezTo>
                  <a:pt x="36" y="7"/>
                  <a:pt x="36" y="7"/>
                  <a:pt x="36" y="7"/>
                </a:cubicBezTo>
                <a:cubicBezTo>
                  <a:pt x="33" y="4"/>
                  <a:pt x="29" y="1"/>
                  <a:pt x="24" y="0"/>
                </a:cubicBezTo>
              </a:path>
            </a:pathLst>
          </a:custGeom>
          <a:solidFill>
            <a:srgbClr val="BA89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321675" y="766763"/>
            <a:ext cx="100013" cy="1000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8321675" y="766763"/>
            <a:ext cx="100013" cy="1000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489825" y="509588"/>
            <a:ext cx="100013" cy="952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8818563" y="1347788"/>
            <a:ext cx="95250" cy="952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9086850" y="292100"/>
            <a:ext cx="93663" cy="952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31"/>
          <p:cNvSpPr>
            <a:spLocks noChangeArrowheads="1"/>
          </p:cNvSpPr>
          <p:nvPr/>
        </p:nvSpPr>
        <p:spPr bwMode="auto">
          <a:xfrm>
            <a:off x="11464925" y="4840288"/>
            <a:ext cx="223838" cy="223838"/>
          </a:xfrm>
          <a:prstGeom prst="ellipse">
            <a:avLst/>
          </a:prstGeom>
          <a:solidFill>
            <a:srgbClr val="4F9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2"/>
          <p:cNvSpPr>
            <a:spLocks noEditPoints="1"/>
          </p:cNvSpPr>
          <p:nvPr/>
        </p:nvSpPr>
        <p:spPr bwMode="auto">
          <a:xfrm>
            <a:off x="10990263" y="4316413"/>
            <a:ext cx="944563" cy="1271588"/>
          </a:xfrm>
          <a:custGeom>
            <a:avLst/>
            <a:gdLst>
              <a:gd name="T0" fmla="*/ 121 w 169"/>
              <a:gd name="T1" fmla="*/ 126 h 228"/>
              <a:gd name="T2" fmla="*/ 110 w 169"/>
              <a:gd name="T3" fmla="*/ 133 h 228"/>
              <a:gd name="T4" fmla="*/ 135 w 169"/>
              <a:gd name="T5" fmla="*/ 228 h 228"/>
              <a:gd name="T6" fmla="*/ 148 w 169"/>
              <a:gd name="T7" fmla="*/ 228 h 228"/>
              <a:gd name="T8" fmla="*/ 121 w 169"/>
              <a:gd name="T9" fmla="*/ 126 h 228"/>
              <a:gd name="T10" fmla="*/ 4 w 169"/>
              <a:gd name="T11" fmla="*/ 34 h 228"/>
              <a:gd name="T12" fmla="*/ 0 w 169"/>
              <a:gd name="T13" fmla="*/ 46 h 228"/>
              <a:gd name="T14" fmla="*/ 88 w 169"/>
              <a:gd name="T15" fmla="*/ 103 h 228"/>
              <a:gd name="T16" fmla="*/ 98 w 169"/>
              <a:gd name="T17" fmla="*/ 95 h 228"/>
              <a:gd name="T18" fmla="*/ 4 w 169"/>
              <a:gd name="T19" fmla="*/ 34 h 228"/>
              <a:gd name="T20" fmla="*/ 169 w 169"/>
              <a:gd name="T21" fmla="*/ 0 h 228"/>
              <a:gd name="T22" fmla="*/ 156 w 169"/>
              <a:gd name="T23" fmla="*/ 0 h 228"/>
              <a:gd name="T24" fmla="*/ 156 w 169"/>
              <a:gd name="T25" fmla="*/ 61 h 228"/>
              <a:gd name="T26" fmla="*/ 115 w 169"/>
              <a:gd name="T27" fmla="*/ 96 h 228"/>
              <a:gd name="T28" fmla="*/ 124 w 169"/>
              <a:gd name="T29" fmla="*/ 106 h 228"/>
              <a:gd name="T30" fmla="*/ 167 w 169"/>
              <a:gd name="T31" fmla="*/ 69 h 228"/>
              <a:gd name="T32" fmla="*/ 169 w 169"/>
              <a:gd name="T33" fmla="*/ 67 h 228"/>
              <a:gd name="T34" fmla="*/ 169 w 169"/>
              <a:gd name="T3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" h="228">
                <a:moveTo>
                  <a:pt x="121" y="126"/>
                </a:moveTo>
                <a:cubicBezTo>
                  <a:pt x="118" y="130"/>
                  <a:pt x="114" y="132"/>
                  <a:pt x="110" y="133"/>
                </a:cubicBezTo>
                <a:cubicBezTo>
                  <a:pt x="126" y="162"/>
                  <a:pt x="135" y="194"/>
                  <a:pt x="135" y="228"/>
                </a:cubicBezTo>
                <a:cubicBezTo>
                  <a:pt x="148" y="228"/>
                  <a:pt x="148" y="228"/>
                  <a:pt x="148" y="228"/>
                </a:cubicBezTo>
                <a:cubicBezTo>
                  <a:pt x="148" y="192"/>
                  <a:pt x="139" y="157"/>
                  <a:pt x="121" y="126"/>
                </a:cubicBezTo>
                <a:moveTo>
                  <a:pt x="4" y="34"/>
                </a:moveTo>
                <a:cubicBezTo>
                  <a:pt x="0" y="46"/>
                  <a:pt x="0" y="46"/>
                  <a:pt x="0" y="46"/>
                </a:cubicBezTo>
                <a:cubicBezTo>
                  <a:pt x="34" y="56"/>
                  <a:pt x="65" y="76"/>
                  <a:pt x="88" y="103"/>
                </a:cubicBezTo>
                <a:cubicBezTo>
                  <a:pt x="90" y="99"/>
                  <a:pt x="94" y="96"/>
                  <a:pt x="98" y="95"/>
                </a:cubicBezTo>
                <a:cubicBezTo>
                  <a:pt x="73" y="66"/>
                  <a:pt x="40" y="44"/>
                  <a:pt x="4" y="34"/>
                </a:cubicBezTo>
                <a:moveTo>
                  <a:pt x="169" y="0"/>
                </a:moveTo>
                <a:cubicBezTo>
                  <a:pt x="156" y="0"/>
                  <a:pt x="156" y="0"/>
                  <a:pt x="156" y="0"/>
                </a:cubicBezTo>
                <a:cubicBezTo>
                  <a:pt x="156" y="61"/>
                  <a:pt x="156" y="61"/>
                  <a:pt x="156" y="61"/>
                </a:cubicBezTo>
                <a:cubicBezTo>
                  <a:pt x="115" y="96"/>
                  <a:pt x="115" y="96"/>
                  <a:pt x="115" y="96"/>
                </a:cubicBezTo>
                <a:cubicBezTo>
                  <a:pt x="119" y="98"/>
                  <a:pt x="122" y="102"/>
                  <a:pt x="124" y="106"/>
                </a:cubicBezTo>
                <a:cubicBezTo>
                  <a:pt x="167" y="69"/>
                  <a:pt x="167" y="69"/>
                  <a:pt x="167" y="69"/>
                </a:cubicBezTo>
                <a:cubicBezTo>
                  <a:pt x="169" y="67"/>
                  <a:pt x="169" y="67"/>
                  <a:pt x="169" y="67"/>
                </a:cubicBezTo>
                <a:cubicBezTo>
                  <a:pt x="169" y="0"/>
                  <a:pt x="169" y="0"/>
                  <a:pt x="169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3"/>
          <p:cNvSpPr>
            <a:spLocks/>
          </p:cNvSpPr>
          <p:nvPr/>
        </p:nvSpPr>
        <p:spPr bwMode="auto">
          <a:xfrm>
            <a:off x="11482388" y="4846638"/>
            <a:ext cx="200025" cy="211138"/>
          </a:xfrm>
          <a:custGeom>
            <a:avLst/>
            <a:gdLst>
              <a:gd name="T0" fmla="*/ 10 w 36"/>
              <a:gd name="T1" fmla="*/ 0 h 38"/>
              <a:gd name="T2" fmla="*/ 0 w 36"/>
              <a:gd name="T3" fmla="*/ 8 h 38"/>
              <a:gd name="T4" fmla="*/ 9 w 36"/>
              <a:gd name="T5" fmla="*/ 19 h 38"/>
              <a:gd name="T6" fmla="*/ 22 w 36"/>
              <a:gd name="T7" fmla="*/ 38 h 38"/>
              <a:gd name="T8" fmla="*/ 33 w 36"/>
              <a:gd name="T9" fmla="*/ 31 h 38"/>
              <a:gd name="T10" fmla="*/ 26 w 36"/>
              <a:gd name="T11" fmla="*/ 20 h 38"/>
              <a:gd name="T12" fmla="*/ 36 w 36"/>
              <a:gd name="T13" fmla="*/ 11 h 38"/>
              <a:gd name="T14" fmla="*/ 27 w 36"/>
              <a:gd name="T15" fmla="*/ 1 h 38"/>
              <a:gd name="T16" fmla="*/ 18 w 36"/>
              <a:gd name="T17" fmla="*/ 9 h 38"/>
              <a:gd name="T18" fmla="*/ 10 w 36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38">
                <a:moveTo>
                  <a:pt x="10" y="0"/>
                </a:moveTo>
                <a:cubicBezTo>
                  <a:pt x="6" y="1"/>
                  <a:pt x="2" y="4"/>
                  <a:pt x="0" y="8"/>
                </a:cubicBezTo>
                <a:cubicBezTo>
                  <a:pt x="3" y="11"/>
                  <a:pt x="6" y="15"/>
                  <a:pt x="9" y="19"/>
                </a:cubicBezTo>
                <a:cubicBezTo>
                  <a:pt x="14" y="25"/>
                  <a:pt x="18" y="32"/>
                  <a:pt x="22" y="38"/>
                </a:cubicBezTo>
                <a:cubicBezTo>
                  <a:pt x="26" y="37"/>
                  <a:pt x="30" y="35"/>
                  <a:pt x="33" y="31"/>
                </a:cubicBezTo>
                <a:cubicBezTo>
                  <a:pt x="31" y="27"/>
                  <a:pt x="29" y="24"/>
                  <a:pt x="26" y="20"/>
                </a:cubicBezTo>
                <a:cubicBezTo>
                  <a:pt x="36" y="11"/>
                  <a:pt x="36" y="11"/>
                  <a:pt x="36" y="11"/>
                </a:cubicBezTo>
                <a:cubicBezTo>
                  <a:pt x="34" y="7"/>
                  <a:pt x="31" y="3"/>
                  <a:pt x="27" y="1"/>
                </a:cubicBezTo>
                <a:cubicBezTo>
                  <a:pt x="18" y="9"/>
                  <a:pt x="18" y="9"/>
                  <a:pt x="18" y="9"/>
                </a:cubicBezTo>
                <a:cubicBezTo>
                  <a:pt x="16" y="6"/>
                  <a:pt x="13" y="3"/>
                  <a:pt x="10" y="0"/>
                </a:cubicBezTo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34"/>
          <p:cNvSpPr>
            <a:spLocks noChangeArrowheads="1"/>
          </p:cNvSpPr>
          <p:nvPr/>
        </p:nvSpPr>
        <p:spPr bwMode="auto">
          <a:xfrm>
            <a:off x="11526838" y="4902200"/>
            <a:ext cx="100013" cy="1000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Oval 35"/>
          <p:cNvSpPr>
            <a:spLocks noChangeArrowheads="1"/>
          </p:cNvSpPr>
          <p:nvPr/>
        </p:nvSpPr>
        <p:spPr bwMode="auto">
          <a:xfrm>
            <a:off x="11526838" y="4902200"/>
            <a:ext cx="100013" cy="1000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Oval 36"/>
          <p:cNvSpPr>
            <a:spLocks noChangeArrowheads="1"/>
          </p:cNvSpPr>
          <p:nvPr/>
        </p:nvSpPr>
        <p:spPr bwMode="auto">
          <a:xfrm>
            <a:off x="10950575" y="4489450"/>
            <a:ext cx="101600" cy="952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11850688" y="4265613"/>
            <a:ext cx="95250" cy="952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38"/>
          <p:cNvSpPr>
            <a:spLocks noChangeArrowheads="1"/>
          </p:cNvSpPr>
          <p:nvPr/>
        </p:nvSpPr>
        <p:spPr bwMode="auto">
          <a:xfrm>
            <a:off x="11733213" y="5543550"/>
            <a:ext cx="95250" cy="952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Oval 39"/>
          <p:cNvSpPr>
            <a:spLocks noChangeArrowheads="1"/>
          </p:cNvSpPr>
          <p:nvPr/>
        </p:nvSpPr>
        <p:spPr bwMode="auto">
          <a:xfrm>
            <a:off x="8064500" y="4132263"/>
            <a:ext cx="228600" cy="22383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40"/>
          <p:cNvSpPr>
            <a:spLocks noEditPoints="1"/>
          </p:cNvSpPr>
          <p:nvPr/>
        </p:nvSpPr>
        <p:spPr bwMode="auto">
          <a:xfrm>
            <a:off x="7427913" y="3859213"/>
            <a:ext cx="1022350" cy="769938"/>
          </a:xfrm>
          <a:custGeom>
            <a:avLst/>
            <a:gdLst>
              <a:gd name="T0" fmla="*/ 122 w 183"/>
              <a:gd name="T1" fmla="*/ 84 h 138"/>
              <a:gd name="T2" fmla="*/ 110 w 183"/>
              <a:gd name="T3" fmla="*/ 137 h 138"/>
              <a:gd name="T4" fmla="*/ 123 w 183"/>
              <a:gd name="T5" fmla="*/ 138 h 138"/>
              <a:gd name="T6" fmla="*/ 134 w 183"/>
              <a:gd name="T7" fmla="*/ 89 h 138"/>
              <a:gd name="T8" fmla="*/ 122 w 183"/>
              <a:gd name="T9" fmla="*/ 84 h 138"/>
              <a:gd name="T10" fmla="*/ 174 w 183"/>
              <a:gd name="T11" fmla="*/ 1 h 138"/>
              <a:gd name="T12" fmla="*/ 137 w 183"/>
              <a:gd name="T13" fmla="*/ 49 h 138"/>
              <a:gd name="T14" fmla="*/ 149 w 183"/>
              <a:gd name="T15" fmla="*/ 55 h 138"/>
              <a:gd name="T16" fmla="*/ 183 w 183"/>
              <a:gd name="T17" fmla="*/ 10 h 138"/>
              <a:gd name="T18" fmla="*/ 174 w 183"/>
              <a:gd name="T19" fmla="*/ 1 h 138"/>
              <a:gd name="T20" fmla="*/ 75 w 183"/>
              <a:gd name="T21" fmla="*/ 0 h 138"/>
              <a:gd name="T22" fmla="*/ 0 w 183"/>
              <a:gd name="T23" fmla="*/ 0 h 138"/>
              <a:gd name="T24" fmla="*/ 0 w 183"/>
              <a:gd name="T25" fmla="*/ 13 h 138"/>
              <a:gd name="T26" fmla="*/ 69 w 183"/>
              <a:gd name="T27" fmla="*/ 13 h 138"/>
              <a:gd name="T28" fmla="*/ 117 w 183"/>
              <a:gd name="T29" fmla="*/ 60 h 138"/>
              <a:gd name="T30" fmla="*/ 126 w 183"/>
              <a:gd name="T31" fmla="*/ 51 h 138"/>
              <a:gd name="T32" fmla="*/ 77 w 183"/>
              <a:gd name="T33" fmla="*/ 1 h 138"/>
              <a:gd name="T34" fmla="*/ 75 w 183"/>
              <a:gd name="T35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3" h="138">
                <a:moveTo>
                  <a:pt x="122" y="84"/>
                </a:moveTo>
                <a:cubicBezTo>
                  <a:pt x="116" y="101"/>
                  <a:pt x="112" y="119"/>
                  <a:pt x="110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5" y="122"/>
                  <a:pt x="128" y="105"/>
                  <a:pt x="134" y="89"/>
                </a:cubicBezTo>
                <a:cubicBezTo>
                  <a:pt x="129" y="89"/>
                  <a:pt x="125" y="87"/>
                  <a:pt x="122" y="84"/>
                </a:cubicBezTo>
                <a:moveTo>
                  <a:pt x="174" y="1"/>
                </a:moveTo>
                <a:cubicBezTo>
                  <a:pt x="159" y="15"/>
                  <a:pt x="147" y="31"/>
                  <a:pt x="137" y="49"/>
                </a:cubicBezTo>
                <a:cubicBezTo>
                  <a:pt x="142" y="49"/>
                  <a:pt x="146" y="52"/>
                  <a:pt x="149" y="55"/>
                </a:cubicBezTo>
                <a:cubicBezTo>
                  <a:pt x="159" y="39"/>
                  <a:pt x="170" y="24"/>
                  <a:pt x="183" y="10"/>
                </a:cubicBezTo>
                <a:cubicBezTo>
                  <a:pt x="174" y="1"/>
                  <a:pt x="174" y="1"/>
                  <a:pt x="174" y="1"/>
                </a:cubicBezTo>
                <a:moveTo>
                  <a:pt x="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117" y="60"/>
                  <a:pt x="117" y="60"/>
                  <a:pt x="117" y="60"/>
                </a:cubicBezTo>
                <a:cubicBezTo>
                  <a:pt x="119" y="56"/>
                  <a:pt x="122" y="53"/>
                  <a:pt x="126" y="51"/>
                </a:cubicBezTo>
                <a:cubicBezTo>
                  <a:pt x="77" y="1"/>
                  <a:pt x="77" y="1"/>
                  <a:pt x="77" y="1"/>
                </a:cubicBezTo>
                <a:cubicBezTo>
                  <a:pt x="75" y="0"/>
                  <a:pt x="75" y="0"/>
                  <a:pt x="75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8081963" y="4132263"/>
            <a:ext cx="177800" cy="223838"/>
          </a:xfrm>
          <a:custGeom>
            <a:avLst/>
            <a:gdLst>
              <a:gd name="T0" fmla="*/ 20 w 32"/>
              <a:gd name="T1" fmla="*/ 0 h 40"/>
              <a:gd name="T2" fmla="*/ 16 w 32"/>
              <a:gd name="T3" fmla="*/ 9 h 40"/>
              <a:gd name="T4" fmla="*/ 9 w 32"/>
              <a:gd name="T5" fmla="*/ 2 h 40"/>
              <a:gd name="T6" fmla="*/ 0 w 32"/>
              <a:gd name="T7" fmla="*/ 11 h 40"/>
              <a:gd name="T8" fmla="*/ 10 w 32"/>
              <a:gd name="T9" fmla="*/ 22 h 40"/>
              <a:gd name="T10" fmla="*/ 5 w 32"/>
              <a:gd name="T11" fmla="*/ 35 h 40"/>
              <a:gd name="T12" fmla="*/ 17 w 32"/>
              <a:gd name="T13" fmla="*/ 40 h 40"/>
              <a:gd name="T14" fmla="*/ 32 w 32"/>
              <a:gd name="T15" fmla="*/ 6 h 40"/>
              <a:gd name="T16" fmla="*/ 20 w 32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40">
                <a:moveTo>
                  <a:pt x="20" y="0"/>
                </a:moveTo>
                <a:cubicBezTo>
                  <a:pt x="19" y="3"/>
                  <a:pt x="17" y="6"/>
                  <a:pt x="16" y="9"/>
                </a:cubicBezTo>
                <a:cubicBezTo>
                  <a:pt x="9" y="2"/>
                  <a:pt x="9" y="2"/>
                  <a:pt x="9" y="2"/>
                </a:cubicBezTo>
                <a:cubicBezTo>
                  <a:pt x="5" y="4"/>
                  <a:pt x="2" y="7"/>
                  <a:pt x="0" y="11"/>
                </a:cubicBezTo>
                <a:cubicBezTo>
                  <a:pt x="10" y="22"/>
                  <a:pt x="10" y="22"/>
                  <a:pt x="10" y="22"/>
                </a:cubicBezTo>
                <a:cubicBezTo>
                  <a:pt x="8" y="26"/>
                  <a:pt x="6" y="31"/>
                  <a:pt x="5" y="35"/>
                </a:cubicBezTo>
                <a:cubicBezTo>
                  <a:pt x="8" y="38"/>
                  <a:pt x="12" y="40"/>
                  <a:pt x="17" y="40"/>
                </a:cubicBezTo>
                <a:cubicBezTo>
                  <a:pt x="21" y="28"/>
                  <a:pt x="26" y="17"/>
                  <a:pt x="32" y="6"/>
                </a:cubicBezTo>
                <a:cubicBezTo>
                  <a:pt x="29" y="3"/>
                  <a:pt x="25" y="0"/>
                  <a:pt x="20" y="0"/>
                </a:cubicBezTo>
              </a:path>
            </a:pathLst>
          </a:custGeom>
          <a:solidFill>
            <a:srgbClr val="37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Oval 42"/>
          <p:cNvSpPr>
            <a:spLocks noChangeArrowheads="1"/>
          </p:cNvSpPr>
          <p:nvPr/>
        </p:nvSpPr>
        <p:spPr bwMode="auto">
          <a:xfrm>
            <a:off x="8131175" y="4194175"/>
            <a:ext cx="100013" cy="1000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43"/>
          <p:cNvSpPr>
            <a:spLocks noChangeArrowheads="1"/>
          </p:cNvSpPr>
          <p:nvPr/>
        </p:nvSpPr>
        <p:spPr bwMode="auto">
          <a:xfrm>
            <a:off x="8131175" y="4194175"/>
            <a:ext cx="100013" cy="1000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Oval 44"/>
          <p:cNvSpPr>
            <a:spLocks noChangeArrowheads="1"/>
          </p:cNvSpPr>
          <p:nvPr/>
        </p:nvSpPr>
        <p:spPr bwMode="auto">
          <a:xfrm>
            <a:off x="8377238" y="3841750"/>
            <a:ext cx="95250" cy="952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Oval 45"/>
          <p:cNvSpPr>
            <a:spLocks noChangeArrowheads="1"/>
          </p:cNvSpPr>
          <p:nvPr/>
        </p:nvSpPr>
        <p:spPr bwMode="auto">
          <a:xfrm>
            <a:off x="8035925" y="4567238"/>
            <a:ext cx="95250" cy="952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Oval 46"/>
          <p:cNvSpPr>
            <a:spLocks noChangeArrowheads="1"/>
          </p:cNvSpPr>
          <p:nvPr/>
        </p:nvSpPr>
        <p:spPr bwMode="auto">
          <a:xfrm>
            <a:off x="7383463" y="3848100"/>
            <a:ext cx="95250" cy="9366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Oval 47"/>
          <p:cNvSpPr>
            <a:spLocks noChangeArrowheads="1"/>
          </p:cNvSpPr>
          <p:nvPr/>
        </p:nvSpPr>
        <p:spPr bwMode="auto">
          <a:xfrm>
            <a:off x="7126288" y="5387975"/>
            <a:ext cx="228600" cy="228600"/>
          </a:xfrm>
          <a:prstGeom prst="ellipse">
            <a:avLst/>
          </a:prstGeom>
          <a:solidFill>
            <a:srgbClr val="AC6C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48"/>
          <p:cNvSpPr>
            <a:spLocks noEditPoints="1"/>
          </p:cNvSpPr>
          <p:nvPr/>
        </p:nvSpPr>
        <p:spPr bwMode="auto">
          <a:xfrm>
            <a:off x="6959600" y="4935538"/>
            <a:ext cx="490538" cy="1149350"/>
          </a:xfrm>
          <a:custGeom>
            <a:avLst/>
            <a:gdLst>
              <a:gd name="T0" fmla="*/ 58 w 88"/>
              <a:gd name="T1" fmla="*/ 120 h 206"/>
              <a:gd name="T2" fmla="*/ 50 w 88"/>
              <a:gd name="T3" fmla="*/ 122 h 206"/>
              <a:gd name="T4" fmla="*/ 45 w 88"/>
              <a:gd name="T5" fmla="*/ 121 h 206"/>
              <a:gd name="T6" fmla="*/ 77 w 88"/>
              <a:gd name="T7" fmla="*/ 206 h 206"/>
              <a:gd name="T8" fmla="*/ 88 w 88"/>
              <a:gd name="T9" fmla="*/ 199 h 206"/>
              <a:gd name="T10" fmla="*/ 58 w 88"/>
              <a:gd name="T11" fmla="*/ 120 h 206"/>
              <a:gd name="T12" fmla="*/ 31 w 88"/>
              <a:gd name="T13" fmla="*/ 95 h 206"/>
              <a:gd name="T14" fmla="*/ 0 w 88"/>
              <a:gd name="T15" fmla="*/ 95 h 206"/>
              <a:gd name="T16" fmla="*/ 0 w 88"/>
              <a:gd name="T17" fmla="*/ 108 h 206"/>
              <a:gd name="T18" fmla="*/ 31 w 88"/>
              <a:gd name="T19" fmla="*/ 108 h 206"/>
              <a:gd name="T20" fmla="*/ 30 w 88"/>
              <a:gd name="T21" fmla="*/ 102 h 206"/>
              <a:gd name="T22" fmla="*/ 31 w 88"/>
              <a:gd name="T23" fmla="*/ 95 h 206"/>
              <a:gd name="T24" fmla="*/ 75 w 88"/>
              <a:gd name="T25" fmla="*/ 0 h 206"/>
              <a:gd name="T26" fmla="*/ 45 w 88"/>
              <a:gd name="T27" fmla="*/ 82 h 206"/>
              <a:gd name="T28" fmla="*/ 50 w 88"/>
              <a:gd name="T29" fmla="*/ 81 h 206"/>
              <a:gd name="T30" fmla="*/ 58 w 88"/>
              <a:gd name="T31" fmla="*/ 83 h 206"/>
              <a:gd name="T32" fmla="*/ 86 w 88"/>
              <a:gd name="T33" fmla="*/ 8 h 206"/>
              <a:gd name="T34" fmla="*/ 75 w 88"/>
              <a:gd name="T3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206">
                <a:moveTo>
                  <a:pt x="58" y="120"/>
                </a:moveTo>
                <a:cubicBezTo>
                  <a:pt x="56" y="121"/>
                  <a:pt x="53" y="122"/>
                  <a:pt x="50" y="122"/>
                </a:cubicBezTo>
                <a:cubicBezTo>
                  <a:pt x="49" y="122"/>
                  <a:pt x="47" y="122"/>
                  <a:pt x="45" y="121"/>
                </a:cubicBezTo>
                <a:cubicBezTo>
                  <a:pt x="48" y="152"/>
                  <a:pt x="59" y="181"/>
                  <a:pt x="77" y="206"/>
                </a:cubicBezTo>
                <a:cubicBezTo>
                  <a:pt x="88" y="199"/>
                  <a:pt x="88" y="199"/>
                  <a:pt x="88" y="199"/>
                </a:cubicBezTo>
                <a:cubicBezTo>
                  <a:pt x="71" y="175"/>
                  <a:pt x="61" y="149"/>
                  <a:pt x="58" y="120"/>
                </a:cubicBezTo>
                <a:moveTo>
                  <a:pt x="31" y="95"/>
                </a:moveTo>
                <a:cubicBezTo>
                  <a:pt x="0" y="95"/>
                  <a:pt x="0" y="95"/>
                  <a:pt x="0" y="95"/>
                </a:cubicBezTo>
                <a:cubicBezTo>
                  <a:pt x="0" y="108"/>
                  <a:pt x="0" y="108"/>
                  <a:pt x="0" y="108"/>
                </a:cubicBezTo>
                <a:cubicBezTo>
                  <a:pt x="31" y="108"/>
                  <a:pt x="31" y="108"/>
                  <a:pt x="31" y="108"/>
                </a:cubicBezTo>
                <a:cubicBezTo>
                  <a:pt x="31" y="106"/>
                  <a:pt x="30" y="104"/>
                  <a:pt x="30" y="102"/>
                </a:cubicBezTo>
                <a:cubicBezTo>
                  <a:pt x="30" y="99"/>
                  <a:pt x="31" y="97"/>
                  <a:pt x="31" y="95"/>
                </a:cubicBezTo>
                <a:moveTo>
                  <a:pt x="75" y="0"/>
                </a:moveTo>
                <a:cubicBezTo>
                  <a:pt x="58" y="25"/>
                  <a:pt x="48" y="53"/>
                  <a:pt x="45" y="82"/>
                </a:cubicBezTo>
                <a:cubicBezTo>
                  <a:pt x="47" y="82"/>
                  <a:pt x="49" y="81"/>
                  <a:pt x="50" y="81"/>
                </a:cubicBezTo>
                <a:cubicBezTo>
                  <a:pt x="53" y="81"/>
                  <a:pt x="56" y="82"/>
                  <a:pt x="58" y="83"/>
                </a:cubicBezTo>
                <a:cubicBezTo>
                  <a:pt x="61" y="56"/>
                  <a:pt x="71" y="30"/>
                  <a:pt x="86" y="8"/>
                </a:cubicBezTo>
                <a:cubicBezTo>
                  <a:pt x="75" y="0"/>
                  <a:pt x="75" y="0"/>
                  <a:pt x="75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49"/>
          <p:cNvSpPr>
            <a:spLocks/>
          </p:cNvSpPr>
          <p:nvPr/>
        </p:nvSpPr>
        <p:spPr bwMode="auto">
          <a:xfrm>
            <a:off x="7126288" y="5387975"/>
            <a:ext cx="157163" cy="228600"/>
          </a:xfrm>
          <a:custGeom>
            <a:avLst/>
            <a:gdLst>
              <a:gd name="T0" fmla="*/ 20 w 28"/>
              <a:gd name="T1" fmla="*/ 0 h 41"/>
              <a:gd name="T2" fmla="*/ 15 w 28"/>
              <a:gd name="T3" fmla="*/ 1 h 41"/>
              <a:gd name="T4" fmla="*/ 14 w 28"/>
              <a:gd name="T5" fmla="*/ 14 h 41"/>
              <a:gd name="T6" fmla="*/ 1 w 28"/>
              <a:gd name="T7" fmla="*/ 14 h 41"/>
              <a:gd name="T8" fmla="*/ 0 w 28"/>
              <a:gd name="T9" fmla="*/ 21 h 41"/>
              <a:gd name="T10" fmla="*/ 1 w 28"/>
              <a:gd name="T11" fmla="*/ 27 h 41"/>
              <a:gd name="T12" fmla="*/ 14 w 28"/>
              <a:gd name="T13" fmla="*/ 27 h 41"/>
              <a:gd name="T14" fmla="*/ 15 w 28"/>
              <a:gd name="T15" fmla="*/ 40 h 41"/>
              <a:gd name="T16" fmla="*/ 20 w 28"/>
              <a:gd name="T17" fmla="*/ 41 h 41"/>
              <a:gd name="T18" fmla="*/ 28 w 28"/>
              <a:gd name="T19" fmla="*/ 39 h 41"/>
              <a:gd name="T20" fmla="*/ 27 w 28"/>
              <a:gd name="T21" fmla="*/ 21 h 41"/>
              <a:gd name="T22" fmla="*/ 28 w 28"/>
              <a:gd name="T23" fmla="*/ 2 h 41"/>
              <a:gd name="T24" fmla="*/ 20 w 28"/>
              <a:gd name="T2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41">
                <a:moveTo>
                  <a:pt x="20" y="0"/>
                </a:moveTo>
                <a:cubicBezTo>
                  <a:pt x="19" y="0"/>
                  <a:pt x="17" y="1"/>
                  <a:pt x="15" y="1"/>
                </a:cubicBezTo>
                <a:cubicBezTo>
                  <a:pt x="14" y="5"/>
                  <a:pt x="14" y="10"/>
                  <a:pt x="14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6"/>
                  <a:pt x="0" y="18"/>
                  <a:pt x="0" y="21"/>
                </a:cubicBezTo>
                <a:cubicBezTo>
                  <a:pt x="0" y="23"/>
                  <a:pt x="1" y="25"/>
                  <a:pt x="1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32"/>
                  <a:pt x="14" y="36"/>
                  <a:pt x="15" y="40"/>
                </a:cubicBezTo>
                <a:cubicBezTo>
                  <a:pt x="17" y="41"/>
                  <a:pt x="19" y="41"/>
                  <a:pt x="20" y="41"/>
                </a:cubicBezTo>
                <a:cubicBezTo>
                  <a:pt x="23" y="41"/>
                  <a:pt x="26" y="40"/>
                  <a:pt x="28" y="39"/>
                </a:cubicBezTo>
                <a:cubicBezTo>
                  <a:pt x="28" y="33"/>
                  <a:pt x="27" y="27"/>
                  <a:pt x="27" y="21"/>
                </a:cubicBezTo>
                <a:cubicBezTo>
                  <a:pt x="27" y="14"/>
                  <a:pt x="28" y="8"/>
                  <a:pt x="28" y="2"/>
                </a:cubicBezTo>
                <a:cubicBezTo>
                  <a:pt x="26" y="1"/>
                  <a:pt x="23" y="0"/>
                  <a:pt x="20" y="0"/>
                </a:cubicBezTo>
              </a:path>
            </a:pathLst>
          </a:custGeom>
          <a:solidFill>
            <a:srgbClr val="895C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Oval 50"/>
          <p:cNvSpPr>
            <a:spLocks noChangeArrowheads="1"/>
          </p:cNvSpPr>
          <p:nvPr/>
        </p:nvSpPr>
        <p:spPr bwMode="auto">
          <a:xfrm>
            <a:off x="7188200" y="5454650"/>
            <a:ext cx="106363" cy="1000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Oval 51"/>
          <p:cNvSpPr>
            <a:spLocks noChangeArrowheads="1"/>
          </p:cNvSpPr>
          <p:nvPr/>
        </p:nvSpPr>
        <p:spPr bwMode="auto">
          <a:xfrm>
            <a:off x="7188200" y="5454650"/>
            <a:ext cx="106363" cy="1000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Oval 52"/>
          <p:cNvSpPr>
            <a:spLocks noChangeArrowheads="1"/>
          </p:cNvSpPr>
          <p:nvPr/>
        </p:nvSpPr>
        <p:spPr bwMode="auto">
          <a:xfrm>
            <a:off x="7361238" y="4908550"/>
            <a:ext cx="95250" cy="10001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Oval 53"/>
          <p:cNvSpPr>
            <a:spLocks noChangeArrowheads="1"/>
          </p:cNvSpPr>
          <p:nvPr/>
        </p:nvSpPr>
        <p:spPr bwMode="auto">
          <a:xfrm>
            <a:off x="7372350" y="6018213"/>
            <a:ext cx="95250" cy="952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Oval 54"/>
          <p:cNvSpPr>
            <a:spLocks noChangeArrowheads="1"/>
          </p:cNvSpPr>
          <p:nvPr/>
        </p:nvSpPr>
        <p:spPr bwMode="auto">
          <a:xfrm>
            <a:off x="6913563" y="5454650"/>
            <a:ext cx="95250" cy="952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Oval 55"/>
          <p:cNvSpPr>
            <a:spLocks noChangeArrowheads="1"/>
          </p:cNvSpPr>
          <p:nvPr/>
        </p:nvSpPr>
        <p:spPr bwMode="auto">
          <a:xfrm>
            <a:off x="10588625" y="2541588"/>
            <a:ext cx="228600" cy="223838"/>
          </a:xfrm>
          <a:prstGeom prst="ellipse">
            <a:avLst/>
          </a:prstGeom>
          <a:solidFill>
            <a:srgbClr val="D167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56"/>
          <p:cNvSpPr>
            <a:spLocks noEditPoints="1"/>
          </p:cNvSpPr>
          <p:nvPr/>
        </p:nvSpPr>
        <p:spPr bwMode="auto">
          <a:xfrm>
            <a:off x="10175875" y="1882775"/>
            <a:ext cx="1160463" cy="1747838"/>
          </a:xfrm>
          <a:custGeom>
            <a:avLst/>
            <a:gdLst>
              <a:gd name="T0" fmla="*/ 105 w 208"/>
              <a:gd name="T1" fmla="*/ 155 h 313"/>
              <a:gd name="T2" fmla="*/ 94 w 208"/>
              <a:gd name="T3" fmla="*/ 158 h 313"/>
              <a:gd name="T4" fmla="*/ 92 w 208"/>
              <a:gd name="T5" fmla="*/ 158 h 313"/>
              <a:gd name="T6" fmla="*/ 97 w 208"/>
              <a:gd name="T7" fmla="*/ 204 h 313"/>
              <a:gd name="T8" fmla="*/ 73 w 208"/>
              <a:gd name="T9" fmla="*/ 307 h 313"/>
              <a:gd name="T10" fmla="*/ 85 w 208"/>
              <a:gd name="T11" fmla="*/ 313 h 313"/>
              <a:gd name="T12" fmla="*/ 110 w 208"/>
              <a:gd name="T13" fmla="*/ 204 h 313"/>
              <a:gd name="T14" fmla="*/ 105 w 208"/>
              <a:gd name="T15" fmla="*/ 155 h 313"/>
              <a:gd name="T16" fmla="*/ 208 w 208"/>
              <a:gd name="T17" fmla="*/ 28 h 313"/>
              <a:gd name="T18" fmla="*/ 194 w 208"/>
              <a:gd name="T19" fmla="*/ 28 h 313"/>
              <a:gd name="T20" fmla="*/ 194 w 208"/>
              <a:gd name="T21" fmla="*/ 80 h 313"/>
              <a:gd name="T22" fmla="*/ 109 w 208"/>
              <a:gd name="T23" fmla="*/ 123 h 313"/>
              <a:gd name="T24" fmla="*/ 115 w 208"/>
              <a:gd name="T25" fmla="*/ 135 h 313"/>
              <a:gd name="T26" fmla="*/ 204 w 208"/>
              <a:gd name="T27" fmla="*/ 90 h 313"/>
              <a:gd name="T28" fmla="*/ 208 w 208"/>
              <a:gd name="T29" fmla="*/ 88 h 313"/>
              <a:gd name="T30" fmla="*/ 208 w 208"/>
              <a:gd name="T31" fmla="*/ 28 h 313"/>
              <a:gd name="T32" fmla="*/ 8 w 208"/>
              <a:gd name="T33" fmla="*/ 0 h 313"/>
              <a:gd name="T34" fmla="*/ 0 w 208"/>
              <a:gd name="T35" fmla="*/ 11 h 313"/>
              <a:gd name="T36" fmla="*/ 70 w 208"/>
              <a:gd name="T37" fmla="*/ 94 h 313"/>
              <a:gd name="T38" fmla="*/ 82 w 208"/>
              <a:gd name="T39" fmla="*/ 122 h 313"/>
              <a:gd name="T40" fmla="*/ 94 w 208"/>
              <a:gd name="T41" fmla="*/ 118 h 313"/>
              <a:gd name="T42" fmla="*/ 95 w 208"/>
              <a:gd name="T43" fmla="*/ 118 h 313"/>
              <a:gd name="T44" fmla="*/ 82 w 208"/>
              <a:gd name="T45" fmla="*/ 88 h 313"/>
              <a:gd name="T46" fmla="*/ 8 w 208"/>
              <a:gd name="T47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8" h="313">
                <a:moveTo>
                  <a:pt x="105" y="155"/>
                </a:moveTo>
                <a:cubicBezTo>
                  <a:pt x="102" y="157"/>
                  <a:pt x="98" y="158"/>
                  <a:pt x="94" y="158"/>
                </a:cubicBezTo>
                <a:cubicBezTo>
                  <a:pt x="94" y="158"/>
                  <a:pt x="93" y="158"/>
                  <a:pt x="92" y="158"/>
                </a:cubicBezTo>
                <a:cubicBezTo>
                  <a:pt x="95" y="173"/>
                  <a:pt x="97" y="188"/>
                  <a:pt x="97" y="204"/>
                </a:cubicBezTo>
                <a:cubicBezTo>
                  <a:pt x="97" y="240"/>
                  <a:pt x="89" y="275"/>
                  <a:pt x="73" y="307"/>
                </a:cubicBezTo>
                <a:cubicBezTo>
                  <a:pt x="85" y="313"/>
                  <a:pt x="85" y="313"/>
                  <a:pt x="85" y="313"/>
                </a:cubicBezTo>
                <a:cubicBezTo>
                  <a:pt x="102" y="278"/>
                  <a:pt x="110" y="242"/>
                  <a:pt x="110" y="204"/>
                </a:cubicBezTo>
                <a:cubicBezTo>
                  <a:pt x="110" y="187"/>
                  <a:pt x="108" y="171"/>
                  <a:pt x="105" y="155"/>
                </a:cubicBezTo>
                <a:moveTo>
                  <a:pt x="208" y="28"/>
                </a:moveTo>
                <a:cubicBezTo>
                  <a:pt x="194" y="28"/>
                  <a:pt x="194" y="28"/>
                  <a:pt x="194" y="28"/>
                </a:cubicBezTo>
                <a:cubicBezTo>
                  <a:pt x="194" y="80"/>
                  <a:pt x="194" y="80"/>
                  <a:pt x="194" y="80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12" y="127"/>
                  <a:pt x="114" y="131"/>
                  <a:pt x="115" y="135"/>
                </a:cubicBezTo>
                <a:cubicBezTo>
                  <a:pt x="204" y="90"/>
                  <a:pt x="204" y="90"/>
                  <a:pt x="204" y="90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28"/>
                  <a:pt x="208" y="28"/>
                  <a:pt x="208" y="28"/>
                </a:cubicBezTo>
                <a:moveTo>
                  <a:pt x="8" y="0"/>
                </a:moveTo>
                <a:cubicBezTo>
                  <a:pt x="0" y="11"/>
                  <a:pt x="0" y="11"/>
                  <a:pt x="0" y="11"/>
                </a:cubicBezTo>
                <a:cubicBezTo>
                  <a:pt x="29" y="33"/>
                  <a:pt x="54" y="62"/>
                  <a:pt x="70" y="94"/>
                </a:cubicBezTo>
                <a:cubicBezTo>
                  <a:pt x="75" y="103"/>
                  <a:pt x="79" y="112"/>
                  <a:pt x="82" y="122"/>
                </a:cubicBezTo>
                <a:cubicBezTo>
                  <a:pt x="86" y="119"/>
                  <a:pt x="90" y="118"/>
                  <a:pt x="94" y="118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1" y="108"/>
                  <a:pt x="87" y="98"/>
                  <a:pt x="82" y="88"/>
                </a:cubicBezTo>
                <a:cubicBezTo>
                  <a:pt x="65" y="54"/>
                  <a:pt x="39" y="23"/>
                  <a:pt x="8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57"/>
          <p:cNvSpPr>
            <a:spLocks/>
          </p:cNvSpPr>
          <p:nvPr/>
        </p:nvSpPr>
        <p:spPr bwMode="auto">
          <a:xfrm>
            <a:off x="10633075" y="2541588"/>
            <a:ext cx="184150" cy="223838"/>
          </a:xfrm>
          <a:custGeom>
            <a:avLst/>
            <a:gdLst>
              <a:gd name="T0" fmla="*/ 12 w 33"/>
              <a:gd name="T1" fmla="*/ 0 h 40"/>
              <a:gd name="T2" fmla="*/ 0 w 33"/>
              <a:gd name="T3" fmla="*/ 4 h 40"/>
              <a:gd name="T4" fmla="*/ 10 w 33"/>
              <a:gd name="T5" fmla="*/ 40 h 40"/>
              <a:gd name="T6" fmla="*/ 12 w 33"/>
              <a:gd name="T7" fmla="*/ 40 h 40"/>
              <a:gd name="T8" fmla="*/ 23 w 33"/>
              <a:gd name="T9" fmla="*/ 37 h 40"/>
              <a:gd name="T10" fmla="*/ 20 w 33"/>
              <a:gd name="T11" fmla="*/ 24 h 40"/>
              <a:gd name="T12" fmla="*/ 33 w 33"/>
              <a:gd name="T13" fmla="*/ 17 h 40"/>
              <a:gd name="T14" fmla="*/ 27 w 33"/>
              <a:gd name="T15" fmla="*/ 5 h 40"/>
              <a:gd name="T16" fmla="*/ 17 w 33"/>
              <a:gd name="T17" fmla="*/ 10 h 40"/>
              <a:gd name="T18" fmla="*/ 13 w 33"/>
              <a:gd name="T19" fmla="*/ 0 h 40"/>
              <a:gd name="T20" fmla="*/ 12 w 33"/>
              <a:gd name="T2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40">
                <a:moveTo>
                  <a:pt x="12" y="0"/>
                </a:moveTo>
                <a:cubicBezTo>
                  <a:pt x="8" y="0"/>
                  <a:pt x="4" y="1"/>
                  <a:pt x="0" y="4"/>
                </a:cubicBezTo>
                <a:cubicBezTo>
                  <a:pt x="5" y="16"/>
                  <a:pt x="8" y="28"/>
                  <a:pt x="10" y="40"/>
                </a:cubicBezTo>
                <a:cubicBezTo>
                  <a:pt x="11" y="40"/>
                  <a:pt x="12" y="40"/>
                  <a:pt x="12" y="40"/>
                </a:cubicBezTo>
                <a:cubicBezTo>
                  <a:pt x="16" y="40"/>
                  <a:pt x="20" y="39"/>
                  <a:pt x="23" y="37"/>
                </a:cubicBezTo>
                <a:cubicBezTo>
                  <a:pt x="22" y="33"/>
                  <a:pt x="21" y="28"/>
                  <a:pt x="20" y="24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3"/>
                  <a:pt x="30" y="9"/>
                  <a:pt x="27" y="5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7"/>
                  <a:pt x="14" y="3"/>
                  <a:pt x="13" y="0"/>
                </a:cubicBezTo>
                <a:cubicBezTo>
                  <a:pt x="13" y="0"/>
                  <a:pt x="13" y="0"/>
                  <a:pt x="12" y="0"/>
                </a:cubicBezTo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Oval 58"/>
          <p:cNvSpPr>
            <a:spLocks noChangeArrowheads="1"/>
          </p:cNvSpPr>
          <p:nvPr/>
        </p:nvSpPr>
        <p:spPr bwMode="auto">
          <a:xfrm>
            <a:off x="10650538" y="2603500"/>
            <a:ext cx="104775" cy="1000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Oval 59"/>
          <p:cNvSpPr>
            <a:spLocks noChangeArrowheads="1"/>
          </p:cNvSpPr>
          <p:nvPr/>
        </p:nvSpPr>
        <p:spPr bwMode="auto">
          <a:xfrm>
            <a:off x="10650538" y="2603500"/>
            <a:ext cx="104775" cy="1000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Oval 60"/>
          <p:cNvSpPr>
            <a:spLocks noChangeArrowheads="1"/>
          </p:cNvSpPr>
          <p:nvPr/>
        </p:nvSpPr>
        <p:spPr bwMode="auto">
          <a:xfrm>
            <a:off x="10571163" y="3562350"/>
            <a:ext cx="95250" cy="952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Oval 61"/>
          <p:cNvSpPr>
            <a:spLocks noChangeArrowheads="1"/>
          </p:cNvSpPr>
          <p:nvPr/>
        </p:nvSpPr>
        <p:spPr bwMode="auto">
          <a:xfrm>
            <a:off x="10164763" y="1878013"/>
            <a:ext cx="93663" cy="9366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Oval 62"/>
          <p:cNvSpPr>
            <a:spLocks noChangeArrowheads="1"/>
          </p:cNvSpPr>
          <p:nvPr/>
        </p:nvSpPr>
        <p:spPr bwMode="auto">
          <a:xfrm>
            <a:off x="11247438" y="1995488"/>
            <a:ext cx="95250" cy="9366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63"/>
          <p:cNvSpPr>
            <a:spLocks noEditPoints="1"/>
          </p:cNvSpPr>
          <p:nvPr/>
        </p:nvSpPr>
        <p:spPr bwMode="auto">
          <a:xfrm>
            <a:off x="7215188" y="1570038"/>
            <a:ext cx="738188" cy="904875"/>
          </a:xfrm>
          <a:custGeom>
            <a:avLst/>
            <a:gdLst>
              <a:gd name="T0" fmla="*/ 61 w 132"/>
              <a:gd name="T1" fmla="*/ 112 h 162"/>
              <a:gd name="T2" fmla="*/ 56 w 132"/>
              <a:gd name="T3" fmla="*/ 109 h 162"/>
              <a:gd name="T4" fmla="*/ 53 w 132"/>
              <a:gd name="T5" fmla="*/ 104 h 162"/>
              <a:gd name="T6" fmla="*/ 56 w 132"/>
              <a:gd name="T7" fmla="*/ 98 h 162"/>
              <a:gd name="T8" fmla="*/ 61 w 132"/>
              <a:gd name="T9" fmla="*/ 96 h 162"/>
              <a:gd name="T10" fmla="*/ 67 w 132"/>
              <a:gd name="T11" fmla="*/ 98 h 162"/>
              <a:gd name="T12" fmla="*/ 69 w 132"/>
              <a:gd name="T13" fmla="*/ 104 h 162"/>
              <a:gd name="T14" fmla="*/ 67 w 132"/>
              <a:gd name="T15" fmla="*/ 109 h 162"/>
              <a:gd name="T16" fmla="*/ 61 w 132"/>
              <a:gd name="T17" fmla="*/ 112 h 162"/>
              <a:gd name="T18" fmla="*/ 43 w 132"/>
              <a:gd name="T19" fmla="*/ 61 h 162"/>
              <a:gd name="T20" fmla="*/ 38 w 132"/>
              <a:gd name="T21" fmla="*/ 59 h 162"/>
              <a:gd name="T22" fmla="*/ 36 w 132"/>
              <a:gd name="T23" fmla="*/ 54 h 162"/>
              <a:gd name="T24" fmla="*/ 39 w 132"/>
              <a:gd name="T25" fmla="*/ 44 h 162"/>
              <a:gd name="T26" fmla="*/ 48 w 132"/>
              <a:gd name="T27" fmla="*/ 36 h 162"/>
              <a:gd name="T28" fmla="*/ 63 w 132"/>
              <a:gd name="T29" fmla="*/ 32 h 162"/>
              <a:gd name="T30" fmla="*/ 76 w 132"/>
              <a:gd name="T31" fmla="*/ 35 h 162"/>
              <a:gd name="T32" fmla="*/ 85 w 132"/>
              <a:gd name="T33" fmla="*/ 43 h 162"/>
              <a:gd name="T34" fmla="*/ 88 w 132"/>
              <a:gd name="T35" fmla="*/ 53 h 162"/>
              <a:gd name="T36" fmla="*/ 86 w 132"/>
              <a:gd name="T37" fmla="*/ 61 h 162"/>
              <a:gd name="T38" fmla="*/ 82 w 132"/>
              <a:gd name="T39" fmla="*/ 67 h 162"/>
              <a:gd name="T40" fmla="*/ 73 w 132"/>
              <a:gd name="T41" fmla="*/ 75 h 162"/>
              <a:gd name="T42" fmla="*/ 70 w 132"/>
              <a:gd name="T43" fmla="*/ 78 h 162"/>
              <a:gd name="T44" fmla="*/ 69 w 132"/>
              <a:gd name="T45" fmla="*/ 80 h 162"/>
              <a:gd name="T46" fmla="*/ 68 w 132"/>
              <a:gd name="T47" fmla="*/ 82 h 162"/>
              <a:gd name="T48" fmla="*/ 67 w 132"/>
              <a:gd name="T49" fmla="*/ 86 h 162"/>
              <a:gd name="T50" fmla="*/ 61 w 132"/>
              <a:gd name="T51" fmla="*/ 91 h 162"/>
              <a:gd name="T52" fmla="*/ 56 w 132"/>
              <a:gd name="T53" fmla="*/ 89 h 162"/>
              <a:gd name="T54" fmla="*/ 54 w 132"/>
              <a:gd name="T55" fmla="*/ 84 h 162"/>
              <a:gd name="T56" fmla="*/ 56 w 132"/>
              <a:gd name="T57" fmla="*/ 77 h 162"/>
              <a:gd name="T58" fmla="*/ 59 w 132"/>
              <a:gd name="T59" fmla="*/ 71 h 162"/>
              <a:gd name="T60" fmla="*/ 65 w 132"/>
              <a:gd name="T61" fmla="*/ 65 h 162"/>
              <a:gd name="T62" fmla="*/ 70 w 132"/>
              <a:gd name="T63" fmla="*/ 61 h 162"/>
              <a:gd name="T64" fmla="*/ 73 w 132"/>
              <a:gd name="T65" fmla="*/ 57 h 162"/>
              <a:gd name="T66" fmla="*/ 74 w 132"/>
              <a:gd name="T67" fmla="*/ 53 h 162"/>
              <a:gd name="T68" fmla="*/ 71 w 132"/>
              <a:gd name="T69" fmla="*/ 46 h 162"/>
              <a:gd name="T70" fmla="*/ 63 w 132"/>
              <a:gd name="T71" fmla="*/ 43 h 162"/>
              <a:gd name="T72" fmla="*/ 54 w 132"/>
              <a:gd name="T73" fmla="*/ 46 h 162"/>
              <a:gd name="T74" fmla="*/ 49 w 132"/>
              <a:gd name="T75" fmla="*/ 55 h 162"/>
              <a:gd name="T76" fmla="*/ 43 w 132"/>
              <a:gd name="T77" fmla="*/ 61 h 162"/>
              <a:gd name="T78" fmla="*/ 60 w 132"/>
              <a:gd name="T79" fmla="*/ 0 h 162"/>
              <a:gd name="T80" fmla="*/ 2 w 132"/>
              <a:gd name="T81" fmla="*/ 42 h 162"/>
              <a:gd name="T82" fmla="*/ 23 w 132"/>
              <a:gd name="T83" fmla="*/ 134 h 162"/>
              <a:gd name="T84" fmla="*/ 16 w 132"/>
              <a:gd name="T85" fmla="*/ 155 h 162"/>
              <a:gd name="T86" fmla="*/ 25 w 132"/>
              <a:gd name="T87" fmla="*/ 154 h 162"/>
              <a:gd name="T88" fmla="*/ 63 w 132"/>
              <a:gd name="T89" fmla="*/ 160 h 162"/>
              <a:gd name="T90" fmla="*/ 77 w 132"/>
              <a:gd name="T91" fmla="*/ 162 h 162"/>
              <a:gd name="T92" fmla="*/ 87 w 132"/>
              <a:gd name="T93" fmla="*/ 159 h 162"/>
              <a:gd name="T94" fmla="*/ 90 w 132"/>
              <a:gd name="T95" fmla="*/ 150 h 162"/>
              <a:gd name="T96" fmla="*/ 99 w 132"/>
              <a:gd name="T97" fmla="*/ 130 h 162"/>
              <a:gd name="T98" fmla="*/ 120 w 132"/>
              <a:gd name="T99" fmla="*/ 123 h 162"/>
              <a:gd name="T100" fmla="*/ 119 w 132"/>
              <a:gd name="T101" fmla="*/ 111 h 162"/>
              <a:gd name="T102" fmla="*/ 123 w 132"/>
              <a:gd name="T103" fmla="*/ 104 h 162"/>
              <a:gd name="T104" fmla="*/ 121 w 132"/>
              <a:gd name="T105" fmla="*/ 99 h 162"/>
              <a:gd name="T106" fmla="*/ 122 w 132"/>
              <a:gd name="T107" fmla="*/ 86 h 162"/>
              <a:gd name="T108" fmla="*/ 132 w 132"/>
              <a:gd name="T109" fmla="*/ 81 h 162"/>
              <a:gd name="T110" fmla="*/ 120 w 132"/>
              <a:gd name="T111" fmla="*/ 61 h 162"/>
              <a:gd name="T112" fmla="*/ 123 w 132"/>
              <a:gd name="T113" fmla="*/ 51 h 162"/>
              <a:gd name="T114" fmla="*/ 115 w 132"/>
              <a:gd name="T115" fmla="*/ 27 h 162"/>
              <a:gd name="T116" fmla="*/ 62 w 132"/>
              <a:gd name="T117" fmla="*/ 0 h 162"/>
              <a:gd name="T118" fmla="*/ 60 w 132"/>
              <a:gd name="T11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2" h="162">
                <a:moveTo>
                  <a:pt x="61" y="112"/>
                </a:moveTo>
                <a:cubicBezTo>
                  <a:pt x="59" y="112"/>
                  <a:pt x="57" y="111"/>
                  <a:pt x="56" y="109"/>
                </a:cubicBezTo>
                <a:cubicBezTo>
                  <a:pt x="54" y="108"/>
                  <a:pt x="53" y="106"/>
                  <a:pt x="53" y="104"/>
                </a:cubicBezTo>
                <a:cubicBezTo>
                  <a:pt x="53" y="102"/>
                  <a:pt x="54" y="100"/>
                  <a:pt x="56" y="98"/>
                </a:cubicBezTo>
                <a:cubicBezTo>
                  <a:pt x="57" y="97"/>
                  <a:pt x="59" y="96"/>
                  <a:pt x="61" y="96"/>
                </a:cubicBezTo>
                <a:cubicBezTo>
                  <a:pt x="63" y="96"/>
                  <a:pt x="65" y="97"/>
                  <a:pt x="67" y="98"/>
                </a:cubicBezTo>
                <a:cubicBezTo>
                  <a:pt x="68" y="100"/>
                  <a:pt x="69" y="102"/>
                  <a:pt x="69" y="104"/>
                </a:cubicBezTo>
                <a:cubicBezTo>
                  <a:pt x="69" y="106"/>
                  <a:pt x="68" y="108"/>
                  <a:pt x="67" y="109"/>
                </a:cubicBezTo>
                <a:cubicBezTo>
                  <a:pt x="65" y="111"/>
                  <a:pt x="63" y="112"/>
                  <a:pt x="61" y="112"/>
                </a:cubicBezTo>
                <a:moveTo>
                  <a:pt x="43" y="61"/>
                </a:moveTo>
                <a:cubicBezTo>
                  <a:pt x="41" y="61"/>
                  <a:pt x="39" y="60"/>
                  <a:pt x="38" y="59"/>
                </a:cubicBezTo>
                <a:cubicBezTo>
                  <a:pt x="36" y="57"/>
                  <a:pt x="36" y="56"/>
                  <a:pt x="36" y="54"/>
                </a:cubicBezTo>
                <a:cubicBezTo>
                  <a:pt x="36" y="51"/>
                  <a:pt x="37" y="48"/>
                  <a:pt x="39" y="44"/>
                </a:cubicBezTo>
                <a:cubicBezTo>
                  <a:pt x="41" y="41"/>
                  <a:pt x="44" y="38"/>
                  <a:pt x="48" y="36"/>
                </a:cubicBezTo>
                <a:cubicBezTo>
                  <a:pt x="52" y="34"/>
                  <a:pt x="57" y="32"/>
                  <a:pt x="63" y="32"/>
                </a:cubicBezTo>
                <a:cubicBezTo>
                  <a:pt x="68" y="32"/>
                  <a:pt x="72" y="33"/>
                  <a:pt x="76" y="35"/>
                </a:cubicBezTo>
                <a:cubicBezTo>
                  <a:pt x="80" y="37"/>
                  <a:pt x="83" y="40"/>
                  <a:pt x="85" y="43"/>
                </a:cubicBezTo>
                <a:cubicBezTo>
                  <a:pt x="87" y="46"/>
                  <a:pt x="88" y="50"/>
                  <a:pt x="88" y="53"/>
                </a:cubicBezTo>
                <a:cubicBezTo>
                  <a:pt x="88" y="56"/>
                  <a:pt x="87" y="59"/>
                  <a:pt x="86" y="61"/>
                </a:cubicBezTo>
                <a:cubicBezTo>
                  <a:pt x="85" y="63"/>
                  <a:pt x="84" y="65"/>
                  <a:pt x="82" y="67"/>
                </a:cubicBezTo>
                <a:cubicBezTo>
                  <a:pt x="80" y="68"/>
                  <a:pt x="77" y="71"/>
                  <a:pt x="73" y="75"/>
                </a:cubicBezTo>
                <a:cubicBezTo>
                  <a:pt x="72" y="76"/>
                  <a:pt x="71" y="77"/>
                  <a:pt x="70" y="78"/>
                </a:cubicBezTo>
                <a:cubicBezTo>
                  <a:pt x="69" y="79"/>
                  <a:pt x="69" y="79"/>
                  <a:pt x="69" y="80"/>
                </a:cubicBezTo>
                <a:cubicBezTo>
                  <a:pt x="68" y="81"/>
                  <a:pt x="68" y="81"/>
                  <a:pt x="68" y="82"/>
                </a:cubicBezTo>
                <a:cubicBezTo>
                  <a:pt x="68" y="83"/>
                  <a:pt x="67" y="84"/>
                  <a:pt x="67" y="86"/>
                </a:cubicBezTo>
                <a:cubicBezTo>
                  <a:pt x="66" y="89"/>
                  <a:pt x="64" y="91"/>
                  <a:pt x="61" y="91"/>
                </a:cubicBezTo>
                <a:cubicBezTo>
                  <a:pt x="59" y="91"/>
                  <a:pt x="57" y="91"/>
                  <a:pt x="56" y="89"/>
                </a:cubicBezTo>
                <a:cubicBezTo>
                  <a:pt x="55" y="88"/>
                  <a:pt x="54" y="86"/>
                  <a:pt x="54" y="84"/>
                </a:cubicBezTo>
                <a:cubicBezTo>
                  <a:pt x="54" y="81"/>
                  <a:pt x="55" y="79"/>
                  <a:pt x="56" y="77"/>
                </a:cubicBezTo>
                <a:cubicBezTo>
                  <a:pt x="57" y="74"/>
                  <a:pt x="58" y="72"/>
                  <a:pt x="59" y="71"/>
                </a:cubicBezTo>
                <a:cubicBezTo>
                  <a:pt x="61" y="69"/>
                  <a:pt x="63" y="67"/>
                  <a:pt x="65" y="65"/>
                </a:cubicBezTo>
                <a:cubicBezTo>
                  <a:pt x="68" y="63"/>
                  <a:pt x="69" y="62"/>
                  <a:pt x="70" y="61"/>
                </a:cubicBezTo>
                <a:cubicBezTo>
                  <a:pt x="71" y="60"/>
                  <a:pt x="72" y="59"/>
                  <a:pt x="73" y="57"/>
                </a:cubicBezTo>
                <a:cubicBezTo>
                  <a:pt x="73" y="56"/>
                  <a:pt x="74" y="55"/>
                  <a:pt x="74" y="53"/>
                </a:cubicBezTo>
                <a:cubicBezTo>
                  <a:pt x="74" y="51"/>
                  <a:pt x="73" y="48"/>
                  <a:pt x="71" y="46"/>
                </a:cubicBezTo>
                <a:cubicBezTo>
                  <a:pt x="68" y="44"/>
                  <a:pt x="66" y="43"/>
                  <a:pt x="63" y="43"/>
                </a:cubicBezTo>
                <a:cubicBezTo>
                  <a:pt x="59" y="43"/>
                  <a:pt x="56" y="44"/>
                  <a:pt x="54" y="46"/>
                </a:cubicBezTo>
                <a:cubicBezTo>
                  <a:pt x="52" y="48"/>
                  <a:pt x="51" y="51"/>
                  <a:pt x="49" y="55"/>
                </a:cubicBezTo>
                <a:cubicBezTo>
                  <a:pt x="48" y="59"/>
                  <a:pt x="46" y="61"/>
                  <a:pt x="43" y="61"/>
                </a:cubicBezTo>
                <a:moveTo>
                  <a:pt x="60" y="0"/>
                </a:moveTo>
                <a:cubicBezTo>
                  <a:pt x="29" y="0"/>
                  <a:pt x="3" y="21"/>
                  <a:pt x="2" y="42"/>
                </a:cubicBezTo>
                <a:cubicBezTo>
                  <a:pt x="0" y="85"/>
                  <a:pt x="29" y="108"/>
                  <a:pt x="23" y="134"/>
                </a:cubicBezTo>
                <a:cubicBezTo>
                  <a:pt x="19" y="148"/>
                  <a:pt x="19" y="150"/>
                  <a:pt x="16" y="155"/>
                </a:cubicBezTo>
                <a:cubicBezTo>
                  <a:pt x="19" y="154"/>
                  <a:pt x="22" y="154"/>
                  <a:pt x="25" y="154"/>
                </a:cubicBezTo>
                <a:cubicBezTo>
                  <a:pt x="39" y="154"/>
                  <a:pt x="55" y="158"/>
                  <a:pt x="63" y="160"/>
                </a:cubicBezTo>
                <a:cubicBezTo>
                  <a:pt x="69" y="161"/>
                  <a:pt x="73" y="162"/>
                  <a:pt x="77" y="162"/>
                </a:cubicBezTo>
                <a:cubicBezTo>
                  <a:pt x="83" y="162"/>
                  <a:pt x="86" y="160"/>
                  <a:pt x="87" y="159"/>
                </a:cubicBezTo>
                <a:cubicBezTo>
                  <a:pt x="90" y="157"/>
                  <a:pt x="92" y="155"/>
                  <a:pt x="90" y="150"/>
                </a:cubicBezTo>
                <a:cubicBezTo>
                  <a:pt x="88" y="145"/>
                  <a:pt x="88" y="132"/>
                  <a:pt x="99" y="130"/>
                </a:cubicBezTo>
                <a:cubicBezTo>
                  <a:pt x="105" y="129"/>
                  <a:pt x="118" y="128"/>
                  <a:pt x="120" y="123"/>
                </a:cubicBezTo>
                <a:cubicBezTo>
                  <a:pt x="123" y="117"/>
                  <a:pt x="119" y="114"/>
                  <a:pt x="119" y="111"/>
                </a:cubicBezTo>
                <a:cubicBezTo>
                  <a:pt x="119" y="108"/>
                  <a:pt x="123" y="107"/>
                  <a:pt x="123" y="104"/>
                </a:cubicBezTo>
                <a:cubicBezTo>
                  <a:pt x="123" y="102"/>
                  <a:pt x="123" y="100"/>
                  <a:pt x="121" y="99"/>
                </a:cubicBezTo>
                <a:cubicBezTo>
                  <a:pt x="125" y="99"/>
                  <a:pt x="122" y="91"/>
                  <a:pt x="122" y="86"/>
                </a:cubicBezTo>
                <a:cubicBezTo>
                  <a:pt x="128" y="86"/>
                  <a:pt x="132" y="85"/>
                  <a:pt x="132" y="81"/>
                </a:cubicBezTo>
                <a:cubicBezTo>
                  <a:pt x="132" y="77"/>
                  <a:pt x="119" y="64"/>
                  <a:pt x="120" y="61"/>
                </a:cubicBezTo>
                <a:cubicBezTo>
                  <a:pt x="121" y="58"/>
                  <a:pt x="125" y="57"/>
                  <a:pt x="123" y="51"/>
                </a:cubicBezTo>
                <a:cubicBezTo>
                  <a:pt x="121" y="45"/>
                  <a:pt x="120" y="37"/>
                  <a:pt x="115" y="27"/>
                </a:cubicBezTo>
                <a:cubicBezTo>
                  <a:pt x="108" y="13"/>
                  <a:pt x="94" y="1"/>
                  <a:pt x="62" y="0"/>
                </a:cubicBezTo>
                <a:cubicBezTo>
                  <a:pt x="61" y="0"/>
                  <a:pt x="60" y="0"/>
                  <a:pt x="60" y="0"/>
                </a:cubicBezTo>
              </a:path>
            </a:pathLst>
          </a:custGeom>
          <a:solidFill>
            <a:srgbClr val="F49C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64"/>
          <p:cNvSpPr>
            <a:spLocks noEditPoints="1"/>
          </p:cNvSpPr>
          <p:nvPr/>
        </p:nvSpPr>
        <p:spPr bwMode="auto">
          <a:xfrm>
            <a:off x="8958263" y="4416425"/>
            <a:ext cx="647700" cy="641350"/>
          </a:xfrm>
          <a:custGeom>
            <a:avLst/>
            <a:gdLst>
              <a:gd name="T0" fmla="*/ 18 w 116"/>
              <a:gd name="T1" fmla="*/ 58 h 115"/>
              <a:gd name="T2" fmla="*/ 19 w 116"/>
              <a:gd name="T3" fmla="*/ 62 h 115"/>
              <a:gd name="T4" fmla="*/ 18 w 116"/>
              <a:gd name="T5" fmla="*/ 66 h 115"/>
              <a:gd name="T6" fmla="*/ 0 w 116"/>
              <a:gd name="T7" fmla="*/ 85 h 115"/>
              <a:gd name="T8" fmla="*/ 1 w 116"/>
              <a:gd name="T9" fmla="*/ 85 h 115"/>
              <a:gd name="T10" fmla="*/ 4 w 116"/>
              <a:gd name="T11" fmla="*/ 84 h 115"/>
              <a:gd name="T12" fmla="*/ 17 w 116"/>
              <a:gd name="T13" fmla="*/ 91 h 115"/>
              <a:gd name="T14" fmla="*/ 4 w 116"/>
              <a:gd name="T15" fmla="*/ 97 h 115"/>
              <a:gd name="T16" fmla="*/ 1 w 116"/>
              <a:gd name="T17" fmla="*/ 96 h 115"/>
              <a:gd name="T18" fmla="*/ 0 w 116"/>
              <a:gd name="T19" fmla="*/ 96 h 115"/>
              <a:gd name="T20" fmla="*/ 12 w 116"/>
              <a:gd name="T21" fmla="*/ 115 h 115"/>
              <a:gd name="T22" fmla="*/ 49 w 116"/>
              <a:gd name="T23" fmla="*/ 96 h 115"/>
              <a:gd name="T24" fmla="*/ 48 w 116"/>
              <a:gd name="T25" fmla="*/ 96 h 115"/>
              <a:gd name="T26" fmla="*/ 46 w 116"/>
              <a:gd name="T27" fmla="*/ 97 h 115"/>
              <a:gd name="T28" fmla="*/ 33 w 116"/>
              <a:gd name="T29" fmla="*/ 91 h 115"/>
              <a:gd name="T30" fmla="*/ 46 w 116"/>
              <a:gd name="T31" fmla="*/ 84 h 115"/>
              <a:gd name="T32" fmla="*/ 48 w 116"/>
              <a:gd name="T33" fmla="*/ 85 h 115"/>
              <a:gd name="T34" fmla="*/ 49 w 116"/>
              <a:gd name="T35" fmla="*/ 85 h 115"/>
              <a:gd name="T36" fmla="*/ 31 w 116"/>
              <a:gd name="T37" fmla="*/ 66 h 115"/>
              <a:gd name="T38" fmla="*/ 30 w 116"/>
              <a:gd name="T39" fmla="*/ 62 h 115"/>
              <a:gd name="T40" fmla="*/ 32 w 116"/>
              <a:gd name="T41" fmla="*/ 58 h 115"/>
              <a:gd name="T42" fmla="*/ 91 w 116"/>
              <a:gd name="T43" fmla="*/ 51 h 115"/>
              <a:gd name="T44" fmla="*/ 86 w 116"/>
              <a:gd name="T45" fmla="*/ 62 h 115"/>
              <a:gd name="T46" fmla="*/ 87 w 116"/>
              <a:gd name="T47" fmla="*/ 62 h 115"/>
              <a:gd name="T48" fmla="*/ 67 w 116"/>
              <a:gd name="T49" fmla="*/ 66 h 115"/>
              <a:gd name="T50" fmla="*/ 65 w 116"/>
              <a:gd name="T51" fmla="*/ 87 h 115"/>
              <a:gd name="T52" fmla="*/ 62 w 116"/>
              <a:gd name="T53" fmla="*/ 85 h 115"/>
              <a:gd name="T54" fmla="*/ 52 w 116"/>
              <a:gd name="T55" fmla="*/ 91 h 115"/>
              <a:gd name="T56" fmla="*/ 62 w 116"/>
              <a:gd name="T57" fmla="*/ 96 h 115"/>
              <a:gd name="T58" fmla="*/ 65 w 116"/>
              <a:gd name="T59" fmla="*/ 95 h 115"/>
              <a:gd name="T60" fmla="*/ 67 w 116"/>
              <a:gd name="T61" fmla="*/ 115 h 115"/>
              <a:gd name="T62" fmla="*/ 116 w 116"/>
              <a:gd name="T63" fmla="*/ 103 h 115"/>
              <a:gd name="T64" fmla="*/ 98 w 116"/>
              <a:gd name="T65" fmla="*/ 66 h 115"/>
              <a:gd name="T66" fmla="*/ 97 w 116"/>
              <a:gd name="T67" fmla="*/ 62 h 115"/>
              <a:gd name="T68" fmla="*/ 98 w 116"/>
              <a:gd name="T69" fmla="*/ 58 h 115"/>
              <a:gd name="T70" fmla="*/ 49 w 116"/>
              <a:gd name="T71" fmla="*/ 0 h 115"/>
              <a:gd name="T72" fmla="*/ 0 w 116"/>
              <a:gd name="T73" fmla="*/ 12 h 115"/>
              <a:gd name="T74" fmla="*/ 19 w 116"/>
              <a:gd name="T75" fmla="*/ 49 h 115"/>
              <a:gd name="T76" fmla="*/ 19 w 116"/>
              <a:gd name="T77" fmla="*/ 46 h 115"/>
              <a:gd name="T78" fmla="*/ 17 w 116"/>
              <a:gd name="T79" fmla="*/ 40 h 115"/>
              <a:gd name="T80" fmla="*/ 33 w 116"/>
              <a:gd name="T81" fmla="*/ 40 h 115"/>
              <a:gd name="T82" fmla="*/ 31 w 116"/>
              <a:gd name="T83" fmla="*/ 46 h 115"/>
              <a:gd name="T84" fmla="*/ 31 w 116"/>
              <a:gd name="T85" fmla="*/ 49 h 115"/>
              <a:gd name="T86" fmla="*/ 49 w 116"/>
              <a:gd name="T87" fmla="*/ 30 h 115"/>
              <a:gd name="T88" fmla="*/ 48 w 116"/>
              <a:gd name="T89" fmla="*/ 30 h 115"/>
              <a:gd name="T90" fmla="*/ 46 w 116"/>
              <a:gd name="T91" fmla="*/ 31 h 115"/>
              <a:gd name="T92" fmla="*/ 33 w 116"/>
              <a:gd name="T93" fmla="*/ 24 h 115"/>
              <a:gd name="T94" fmla="*/ 46 w 116"/>
              <a:gd name="T95" fmla="*/ 18 h 115"/>
              <a:gd name="T96" fmla="*/ 48 w 116"/>
              <a:gd name="T97" fmla="*/ 19 h 115"/>
              <a:gd name="T98" fmla="*/ 49 w 116"/>
              <a:gd name="T99" fmla="*/ 1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6" h="115">
                <a:moveTo>
                  <a:pt x="25" y="51"/>
                </a:moveTo>
                <a:cubicBezTo>
                  <a:pt x="21" y="51"/>
                  <a:pt x="18" y="54"/>
                  <a:pt x="18" y="58"/>
                </a:cubicBezTo>
                <a:cubicBezTo>
                  <a:pt x="18" y="59"/>
                  <a:pt x="19" y="61"/>
                  <a:pt x="19" y="62"/>
                </a:cubicBezTo>
                <a:cubicBezTo>
                  <a:pt x="19" y="62"/>
                  <a:pt x="19" y="62"/>
                  <a:pt x="19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22" y="65"/>
                  <a:pt x="21" y="66"/>
                  <a:pt x="18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85"/>
                  <a:pt x="0" y="85"/>
                  <a:pt x="0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2" y="85"/>
                  <a:pt x="3" y="85"/>
                  <a:pt x="3" y="85"/>
                </a:cubicBezTo>
                <a:cubicBezTo>
                  <a:pt x="4" y="84"/>
                  <a:pt x="4" y="84"/>
                  <a:pt x="4" y="84"/>
                </a:cubicBezTo>
                <a:cubicBezTo>
                  <a:pt x="5" y="83"/>
                  <a:pt x="7" y="83"/>
                  <a:pt x="9" y="83"/>
                </a:cubicBezTo>
                <a:cubicBezTo>
                  <a:pt x="13" y="83"/>
                  <a:pt x="17" y="86"/>
                  <a:pt x="17" y="91"/>
                </a:cubicBezTo>
                <a:cubicBezTo>
                  <a:pt x="17" y="95"/>
                  <a:pt x="13" y="99"/>
                  <a:pt x="9" y="99"/>
                </a:cubicBezTo>
                <a:cubicBezTo>
                  <a:pt x="7" y="99"/>
                  <a:pt x="5" y="98"/>
                  <a:pt x="4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6"/>
                  <a:pt x="2" y="96"/>
                  <a:pt x="1" y="96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0"/>
                  <a:pt x="6" y="115"/>
                  <a:pt x="12" y="115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6"/>
                  <a:pt x="48" y="96"/>
                  <a:pt x="48" y="96"/>
                </a:cubicBezTo>
                <a:cubicBezTo>
                  <a:pt x="48" y="96"/>
                  <a:pt x="47" y="96"/>
                  <a:pt x="47" y="97"/>
                </a:cubicBezTo>
                <a:cubicBezTo>
                  <a:pt x="46" y="97"/>
                  <a:pt x="46" y="97"/>
                  <a:pt x="46" y="97"/>
                </a:cubicBezTo>
                <a:cubicBezTo>
                  <a:pt x="44" y="98"/>
                  <a:pt x="43" y="99"/>
                  <a:pt x="41" y="99"/>
                </a:cubicBezTo>
                <a:cubicBezTo>
                  <a:pt x="36" y="99"/>
                  <a:pt x="33" y="95"/>
                  <a:pt x="33" y="91"/>
                </a:cubicBezTo>
                <a:cubicBezTo>
                  <a:pt x="33" y="86"/>
                  <a:pt x="36" y="83"/>
                  <a:pt x="41" y="83"/>
                </a:cubicBezTo>
                <a:cubicBezTo>
                  <a:pt x="43" y="83"/>
                  <a:pt x="44" y="83"/>
                  <a:pt x="46" y="84"/>
                </a:cubicBezTo>
                <a:cubicBezTo>
                  <a:pt x="47" y="85"/>
                  <a:pt x="47" y="85"/>
                  <a:pt x="47" y="85"/>
                </a:cubicBezTo>
                <a:cubicBezTo>
                  <a:pt x="47" y="85"/>
                  <a:pt x="48" y="85"/>
                  <a:pt x="48" y="85"/>
                </a:cubicBezTo>
                <a:cubicBezTo>
                  <a:pt x="48" y="85"/>
                  <a:pt x="49" y="85"/>
                  <a:pt x="49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66"/>
                  <a:pt x="49" y="66"/>
                  <a:pt x="49" y="66"/>
                </a:cubicBezTo>
                <a:cubicBezTo>
                  <a:pt x="31" y="66"/>
                  <a:pt x="31" y="66"/>
                  <a:pt x="31" y="66"/>
                </a:cubicBezTo>
                <a:cubicBezTo>
                  <a:pt x="29" y="66"/>
                  <a:pt x="28" y="65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1" y="61"/>
                  <a:pt x="32" y="59"/>
                  <a:pt x="32" y="58"/>
                </a:cubicBezTo>
                <a:cubicBezTo>
                  <a:pt x="32" y="54"/>
                  <a:pt x="29" y="51"/>
                  <a:pt x="25" y="51"/>
                </a:cubicBezTo>
                <a:moveTo>
                  <a:pt x="91" y="51"/>
                </a:moveTo>
                <a:cubicBezTo>
                  <a:pt x="88" y="51"/>
                  <a:pt x="85" y="54"/>
                  <a:pt x="85" y="58"/>
                </a:cubicBezTo>
                <a:cubicBezTo>
                  <a:pt x="85" y="59"/>
                  <a:pt x="85" y="61"/>
                  <a:pt x="86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9" y="65"/>
                  <a:pt x="87" y="66"/>
                  <a:pt x="85" y="66"/>
                </a:cubicBezTo>
                <a:cubicBezTo>
                  <a:pt x="67" y="66"/>
                  <a:pt x="67" y="66"/>
                  <a:pt x="67" y="66"/>
                </a:cubicBezTo>
                <a:cubicBezTo>
                  <a:pt x="67" y="84"/>
                  <a:pt x="67" y="84"/>
                  <a:pt x="67" y="84"/>
                </a:cubicBezTo>
                <a:cubicBezTo>
                  <a:pt x="67" y="86"/>
                  <a:pt x="66" y="87"/>
                  <a:pt x="65" y="87"/>
                </a:cubicBezTo>
                <a:cubicBezTo>
                  <a:pt x="65" y="87"/>
                  <a:pt x="64" y="87"/>
                  <a:pt x="63" y="86"/>
                </a:cubicBezTo>
                <a:cubicBezTo>
                  <a:pt x="62" y="85"/>
                  <a:pt x="62" y="85"/>
                  <a:pt x="62" y="85"/>
                </a:cubicBezTo>
                <a:cubicBezTo>
                  <a:pt x="61" y="84"/>
                  <a:pt x="60" y="84"/>
                  <a:pt x="58" y="84"/>
                </a:cubicBezTo>
                <a:cubicBezTo>
                  <a:pt x="55" y="84"/>
                  <a:pt x="52" y="87"/>
                  <a:pt x="52" y="91"/>
                </a:cubicBezTo>
                <a:cubicBezTo>
                  <a:pt x="52" y="94"/>
                  <a:pt x="55" y="97"/>
                  <a:pt x="58" y="97"/>
                </a:cubicBezTo>
                <a:cubicBezTo>
                  <a:pt x="60" y="97"/>
                  <a:pt x="61" y="97"/>
                  <a:pt x="62" y="96"/>
                </a:cubicBezTo>
                <a:cubicBezTo>
                  <a:pt x="63" y="96"/>
                  <a:pt x="63" y="96"/>
                  <a:pt x="63" y="96"/>
                </a:cubicBezTo>
                <a:cubicBezTo>
                  <a:pt x="64" y="95"/>
                  <a:pt x="65" y="95"/>
                  <a:pt x="65" y="95"/>
                </a:cubicBezTo>
                <a:cubicBezTo>
                  <a:pt x="66" y="95"/>
                  <a:pt x="67" y="96"/>
                  <a:pt x="67" y="97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11" y="115"/>
                  <a:pt x="116" y="110"/>
                  <a:pt x="116" y="103"/>
                </a:cubicBezTo>
                <a:cubicBezTo>
                  <a:pt x="116" y="66"/>
                  <a:pt x="116" y="66"/>
                  <a:pt x="116" y="66"/>
                </a:cubicBezTo>
                <a:cubicBezTo>
                  <a:pt x="98" y="66"/>
                  <a:pt x="98" y="66"/>
                  <a:pt x="98" y="66"/>
                </a:cubicBezTo>
                <a:cubicBezTo>
                  <a:pt x="96" y="66"/>
                  <a:pt x="94" y="65"/>
                  <a:pt x="96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8" y="61"/>
                  <a:pt x="98" y="59"/>
                  <a:pt x="98" y="58"/>
                </a:cubicBezTo>
                <a:cubicBezTo>
                  <a:pt x="98" y="54"/>
                  <a:pt x="95" y="51"/>
                  <a:pt x="91" y="51"/>
                </a:cubicBezTo>
                <a:moveTo>
                  <a:pt x="49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49"/>
                  <a:pt x="0" y="49"/>
                  <a:pt x="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48"/>
                  <a:pt x="19" y="48"/>
                  <a:pt x="19" y="48"/>
                </a:cubicBezTo>
                <a:cubicBezTo>
                  <a:pt x="20" y="48"/>
                  <a:pt x="20" y="47"/>
                  <a:pt x="19" y="46"/>
                </a:cubicBezTo>
                <a:cubicBezTo>
                  <a:pt x="18" y="45"/>
                  <a:pt x="18" y="45"/>
                  <a:pt x="18" y="45"/>
                </a:cubicBezTo>
                <a:cubicBezTo>
                  <a:pt x="17" y="44"/>
                  <a:pt x="17" y="42"/>
                  <a:pt x="17" y="40"/>
                </a:cubicBezTo>
                <a:cubicBezTo>
                  <a:pt x="17" y="36"/>
                  <a:pt x="20" y="32"/>
                  <a:pt x="25" y="32"/>
                </a:cubicBezTo>
                <a:cubicBezTo>
                  <a:pt x="29" y="32"/>
                  <a:pt x="33" y="36"/>
                  <a:pt x="33" y="40"/>
                </a:cubicBezTo>
                <a:cubicBezTo>
                  <a:pt x="33" y="42"/>
                  <a:pt x="32" y="44"/>
                  <a:pt x="31" y="45"/>
                </a:cubicBezTo>
                <a:cubicBezTo>
                  <a:pt x="31" y="46"/>
                  <a:pt x="31" y="46"/>
                  <a:pt x="31" y="46"/>
                </a:cubicBezTo>
                <a:cubicBezTo>
                  <a:pt x="30" y="47"/>
                  <a:pt x="30" y="48"/>
                  <a:pt x="30" y="48"/>
                </a:cubicBezTo>
                <a:cubicBezTo>
                  <a:pt x="31" y="49"/>
                  <a:pt x="31" y="49"/>
                  <a:pt x="31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30"/>
                  <a:pt x="49" y="30"/>
                  <a:pt x="49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49" y="30"/>
                  <a:pt x="48" y="30"/>
                  <a:pt x="48" y="30"/>
                </a:cubicBezTo>
                <a:cubicBezTo>
                  <a:pt x="48" y="30"/>
                  <a:pt x="47" y="30"/>
                  <a:pt x="47" y="30"/>
                </a:cubicBezTo>
                <a:cubicBezTo>
                  <a:pt x="46" y="31"/>
                  <a:pt x="46" y="31"/>
                  <a:pt x="46" y="31"/>
                </a:cubicBezTo>
                <a:cubicBezTo>
                  <a:pt x="44" y="32"/>
                  <a:pt x="43" y="32"/>
                  <a:pt x="41" y="32"/>
                </a:cubicBezTo>
                <a:cubicBezTo>
                  <a:pt x="36" y="32"/>
                  <a:pt x="33" y="29"/>
                  <a:pt x="33" y="24"/>
                </a:cubicBezTo>
                <a:cubicBezTo>
                  <a:pt x="33" y="20"/>
                  <a:pt x="36" y="16"/>
                  <a:pt x="41" y="16"/>
                </a:cubicBezTo>
                <a:cubicBezTo>
                  <a:pt x="43" y="16"/>
                  <a:pt x="44" y="17"/>
                  <a:pt x="46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9"/>
                  <a:pt x="48" y="19"/>
                  <a:pt x="48" y="19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0"/>
                  <a:pt x="49" y="0"/>
                  <a:pt x="49" y="0"/>
                </a:cubicBezTo>
              </a:path>
            </a:pathLst>
          </a:custGeom>
          <a:solidFill>
            <a:srgbClr val="3E4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65"/>
          <p:cNvSpPr>
            <a:spLocks noEditPoints="1"/>
          </p:cNvSpPr>
          <p:nvPr/>
        </p:nvSpPr>
        <p:spPr bwMode="auto">
          <a:xfrm>
            <a:off x="8874125" y="2490788"/>
            <a:ext cx="1044575" cy="927100"/>
          </a:xfrm>
          <a:custGeom>
            <a:avLst/>
            <a:gdLst>
              <a:gd name="T0" fmla="*/ 74 w 187"/>
              <a:gd name="T1" fmla="*/ 100 h 166"/>
              <a:gd name="T2" fmla="*/ 0 w 187"/>
              <a:gd name="T3" fmla="*/ 100 h 166"/>
              <a:gd name="T4" fmla="*/ 0 w 187"/>
              <a:gd name="T5" fmla="*/ 166 h 166"/>
              <a:gd name="T6" fmla="*/ 8 w 187"/>
              <a:gd name="T7" fmla="*/ 166 h 166"/>
              <a:gd name="T8" fmla="*/ 8 w 187"/>
              <a:gd name="T9" fmla="*/ 109 h 166"/>
              <a:gd name="T10" fmla="*/ 66 w 187"/>
              <a:gd name="T11" fmla="*/ 109 h 166"/>
              <a:gd name="T12" fmla="*/ 66 w 187"/>
              <a:gd name="T13" fmla="*/ 166 h 166"/>
              <a:gd name="T14" fmla="*/ 74 w 187"/>
              <a:gd name="T15" fmla="*/ 166 h 166"/>
              <a:gd name="T16" fmla="*/ 74 w 187"/>
              <a:gd name="T17" fmla="*/ 100 h 166"/>
              <a:gd name="T18" fmla="*/ 49 w 187"/>
              <a:gd name="T19" fmla="*/ 26 h 166"/>
              <a:gd name="T20" fmla="*/ 21 w 187"/>
              <a:gd name="T21" fmla="*/ 54 h 166"/>
              <a:gd name="T22" fmla="*/ 34 w 187"/>
              <a:gd name="T23" fmla="*/ 78 h 166"/>
              <a:gd name="T24" fmla="*/ 14 w 187"/>
              <a:gd name="T25" fmla="*/ 96 h 166"/>
              <a:gd name="T26" fmla="*/ 79 w 187"/>
              <a:gd name="T27" fmla="*/ 96 h 166"/>
              <a:gd name="T28" fmla="*/ 79 w 187"/>
              <a:gd name="T29" fmla="*/ 152 h 166"/>
              <a:gd name="T30" fmla="*/ 126 w 187"/>
              <a:gd name="T31" fmla="*/ 110 h 166"/>
              <a:gd name="T32" fmla="*/ 125 w 187"/>
              <a:gd name="T33" fmla="*/ 95 h 166"/>
              <a:gd name="T34" fmla="*/ 118 w 187"/>
              <a:gd name="T35" fmla="*/ 92 h 166"/>
              <a:gd name="T36" fmla="*/ 110 w 187"/>
              <a:gd name="T37" fmla="*/ 96 h 166"/>
              <a:gd name="T38" fmla="*/ 88 w 187"/>
              <a:gd name="T39" fmla="*/ 111 h 166"/>
              <a:gd name="T40" fmla="*/ 63 w 187"/>
              <a:gd name="T41" fmla="*/ 78 h 166"/>
              <a:gd name="T42" fmla="*/ 76 w 187"/>
              <a:gd name="T43" fmla="*/ 54 h 166"/>
              <a:gd name="T44" fmla="*/ 49 w 187"/>
              <a:gd name="T45" fmla="*/ 26 h 166"/>
              <a:gd name="T46" fmla="*/ 167 w 187"/>
              <a:gd name="T47" fmla="*/ 14 h 166"/>
              <a:gd name="T48" fmla="*/ 136 w 187"/>
              <a:gd name="T49" fmla="*/ 44 h 166"/>
              <a:gd name="T50" fmla="*/ 113 w 187"/>
              <a:gd name="T51" fmla="*/ 30 h 166"/>
              <a:gd name="T52" fmla="*/ 112 w 187"/>
              <a:gd name="T53" fmla="*/ 29 h 166"/>
              <a:gd name="T54" fmla="*/ 111 w 187"/>
              <a:gd name="T55" fmla="*/ 30 h 166"/>
              <a:gd name="T56" fmla="*/ 89 w 187"/>
              <a:gd name="T57" fmla="*/ 52 h 166"/>
              <a:gd name="T58" fmla="*/ 92 w 187"/>
              <a:gd name="T59" fmla="*/ 55 h 166"/>
              <a:gd name="T60" fmla="*/ 112 w 187"/>
              <a:gd name="T61" fmla="*/ 34 h 166"/>
              <a:gd name="T62" fmla="*/ 135 w 187"/>
              <a:gd name="T63" fmla="*/ 49 h 166"/>
              <a:gd name="T64" fmla="*/ 136 w 187"/>
              <a:gd name="T65" fmla="*/ 50 h 166"/>
              <a:gd name="T66" fmla="*/ 138 w 187"/>
              <a:gd name="T67" fmla="*/ 49 h 166"/>
              <a:gd name="T68" fmla="*/ 170 w 187"/>
              <a:gd name="T69" fmla="*/ 17 h 166"/>
              <a:gd name="T70" fmla="*/ 167 w 187"/>
              <a:gd name="T71" fmla="*/ 14 h 166"/>
              <a:gd name="T72" fmla="*/ 187 w 187"/>
              <a:gd name="T73" fmla="*/ 0 h 166"/>
              <a:gd name="T74" fmla="*/ 71 w 187"/>
              <a:gd name="T75" fmla="*/ 0 h 166"/>
              <a:gd name="T76" fmla="*/ 71 w 187"/>
              <a:gd name="T77" fmla="*/ 26 h 166"/>
              <a:gd name="T78" fmla="*/ 80 w 187"/>
              <a:gd name="T79" fmla="*/ 35 h 166"/>
              <a:gd name="T80" fmla="*/ 80 w 187"/>
              <a:gd name="T81" fmla="*/ 9 h 166"/>
              <a:gd name="T82" fmla="*/ 179 w 187"/>
              <a:gd name="T83" fmla="*/ 9 h 166"/>
              <a:gd name="T84" fmla="*/ 179 w 187"/>
              <a:gd name="T85" fmla="*/ 58 h 166"/>
              <a:gd name="T86" fmla="*/ 85 w 187"/>
              <a:gd name="T87" fmla="*/ 58 h 166"/>
              <a:gd name="T88" fmla="*/ 83 w 187"/>
              <a:gd name="T89" fmla="*/ 67 h 166"/>
              <a:gd name="T90" fmla="*/ 126 w 187"/>
              <a:gd name="T91" fmla="*/ 67 h 166"/>
              <a:gd name="T92" fmla="*/ 126 w 187"/>
              <a:gd name="T93" fmla="*/ 72 h 166"/>
              <a:gd name="T94" fmla="*/ 114 w 187"/>
              <a:gd name="T95" fmla="*/ 72 h 166"/>
              <a:gd name="T96" fmla="*/ 114 w 187"/>
              <a:gd name="T97" fmla="*/ 81 h 166"/>
              <a:gd name="T98" fmla="*/ 147 w 187"/>
              <a:gd name="T99" fmla="*/ 81 h 166"/>
              <a:gd name="T100" fmla="*/ 147 w 187"/>
              <a:gd name="T101" fmla="*/ 72 h 166"/>
              <a:gd name="T102" fmla="*/ 135 w 187"/>
              <a:gd name="T103" fmla="*/ 72 h 166"/>
              <a:gd name="T104" fmla="*/ 135 w 187"/>
              <a:gd name="T105" fmla="*/ 67 h 166"/>
              <a:gd name="T106" fmla="*/ 187 w 187"/>
              <a:gd name="T107" fmla="*/ 67 h 166"/>
              <a:gd name="T108" fmla="*/ 187 w 187"/>
              <a:gd name="T109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7" h="166">
                <a:moveTo>
                  <a:pt x="74" y="100"/>
                </a:moveTo>
                <a:cubicBezTo>
                  <a:pt x="0" y="100"/>
                  <a:pt x="0" y="100"/>
                  <a:pt x="0" y="100"/>
                </a:cubicBezTo>
                <a:cubicBezTo>
                  <a:pt x="0" y="166"/>
                  <a:pt x="0" y="166"/>
                  <a:pt x="0" y="166"/>
                </a:cubicBezTo>
                <a:cubicBezTo>
                  <a:pt x="8" y="166"/>
                  <a:pt x="8" y="166"/>
                  <a:pt x="8" y="166"/>
                </a:cubicBezTo>
                <a:cubicBezTo>
                  <a:pt x="8" y="109"/>
                  <a:pt x="8" y="109"/>
                  <a:pt x="8" y="109"/>
                </a:cubicBezTo>
                <a:cubicBezTo>
                  <a:pt x="66" y="109"/>
                  <a:pt x="66" y="109"/>
                  <a:pt x="66" y="109"/>
                </a:cubicBezTo>
                <a:cubicBezTo>
                  <a:pt x="66" y="166"/>
                  <a:pt x="66" y="166"/>
                  <a:pt x="66" y="166"/>
                </a:cubicBezTo>
                <a:cubicBezTo>
                  <a:pt x="74" y="166"/>
                  <a:pt x="74" y="166"/>
                  <a:pt x="74" y="166"/>
                </a:cubicBezTo>
                <a:cubicBezTo>
                  <a:pt x="74" y="100"/>
                  <a:pt x="74" y="100"/>
                  <a:pt x="74" y="100"/>
                </a:cubicBezTo>
                <a:moveTo>
                  <a:pt x="49" y="26"/>
                </a:moveTo>
                <a:cubicBezTo>
                  <a:pt x="33" y="26"/>
                  <a:pt x="21" y="39"/>
                  <a:pt x="21" y="54"/>
                </a:cubicBezTo>
                <a:cubicBezTo>
                  <a:pt x="21" y="64"/>
                  <a:pt x="26" y="73"/>
                  <a:pt x="34" y="78"/>
                </a:cubicBezTo>
                <a:cubicBezTo>
                  <a:pt x="26" y="81"/>
                  <a:pt x="19" y="88"/>
                  <a:pt x="14" y="96"/>
                </a:cubicBezTo>
                <a:cubicBezTo>
                  <a:pt x="79" y="96"/>
                  <a:pt x="79" y="96"/>
                  <a:pt x="79" y="96"/>
                </a:cubicBezTo>
                <a:cubicBezTo>
                  <a:pt x="79" y="152"/>
                  <a:pt x="79" y="152"/>
                  <a:pt x="79" y="152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30" y="106"/>
                  <a:pt x="130" y="99"/>
                  <a:pt x="125" y="95"/>
                </a:cubicBezTo>
                <a:cubicBezTo>
                  <a:pt x="123" y="93"/>
                  <a:pt x="121" y="92"/>
                  <a:pt x="118" y="92"/>
                </a:cubicBezTo>
                <a:cubicBezTo>
                  <a:pt x="115" y="92"/>
                  <a:pt x="112" y="93"/>
                  <a:pt x="110" y="96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5" y="99"/>
                  <a:pt x="78" y="86"/>
                  <a:pt x="63" y="78"/>
                </a:cubicBezTo>
                <a:cubicBezTo>
                  <a:pt x="71" y="73"/>
                  <a:pt x="76" y="64"/>
                  <a:pt x="76" y="54"/>
                </a:cubicBezTo>
                <a:cubicBezTo>
                  <a:pt x="76" y="39"/>
                  <a:pt x="64" y="26"/>
                  <a:pt x="49" y="26"/>
                </a:cubicBezTo>
                <a:moveTo>
                  <a:pt x="167" y="14"/>
                </a:moveTo>
                <a:cubicBezTo>
                  <a:pt x="136" y="44"/>
                  <a:pt x="136" y="44"/>
                  <a:pt x="136" y="44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89" y="52"/>
                  <a:pt x="89" y="52"/>
                  <a:pt x="89" y="52"/>
                </a:cubicBezTo>
                <a:cubicBezTo>
                  <a:pt x="92" y="55"/>
                  <a:pt x="92" y="55"/>
                  <a:pt x="92" y="55"/>
                </a:cubicBezTo>
                <a:cubicBezTo>
                  <a:pt x="112" y="34"/>
                  <a:pt x="112" y="34"/>
                  <a:pt x="112" y="34"/>
                </a:cubicBezTo>
                <a:cubicBezTo>
                  <a:pt x="135" y="49"/>
                  <a:pt x="135" y="49"/>
                  <a:pt x="135" y="49"/>
                </a:cubicBezTo>
                <a:cubicBezTo>
                  <a:pt x="136" y="50"/>
                  <a:pt x="136" y="50"/>
                  <a:pt x="136" y="5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70" y="17"/>
                  <a:pt x="170" y="17"/>
                  <a:pt x="170" y="17"/>
                </a:cubicBezTo>
                <a:cubicBezTo>
                  <a:pt x="167" y="14"/>
                  <a:pt x="167" y="14"/>
                  <a:pt x="167" y="14"/>
                </a:cubicBezTo>
                <a:moveTo>
                  <a:pt x="187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26"/>
                  <a:pt x="71" y="26"/>
                  <a:pt x="71" y="26"/>
                </a:cubicBezTo>
                <a:cubicBezTo>
                  <a:pt x="75" y="28"/>
                  <a:pt x="78" y="32"/>
                  <a:pt x="80" y="35"/>
                </a:cubicBezTo>
                <a:cubicBezTo>
                  <a:pt x="80" y="9"/>
                  <a:pt x="80" y="9"/>
                  <a:pt x="80" y="9"/>
                </a:cubicBezTo>
                <a:cubicBezTo>
                  <a:pt x="179" y="9"/>
                  <a:pt x="179" y="9"/>
                  <a:pt x="179" y="9"/>
                </a:cubicBezTo>
                <a:cubicBezTo>
                  <a:pt x="179" y="58"/>
                  <a:pt x="179" y="58"/>
                  <a:pt x="179" y="58"/>
                </a:cubicBezTo>
                <a:cubicBezTo>
                  <a:pt x="85" y="58"/>
                  <a:pt x="85" y="58"/>
                  <a:pt x="85" y="58"/>
                </a:cubicBezTo>
                <a:cubicBezTo>
                  <a:pt x="84" y="61"/>
                  <a:pt x="84" y="64"/>
                  <a:pt x="83" y="67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47" y="81"/>
                  <a:pt x="147" y="81"/>
                  <a:pt x="147" y="81"/>
                </a:cubicBezTo>
                <a:cubicBezTo>
                  <a:pt x="147" y="72"/>
                  <a:pt x="147" y="72"/>
                  <a:pt x="147" y="72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87" y="67"/>
                  <a:pt x="187" y="67"/>
                  <a:pt x="187" y="67"/>
                </a:cubicBezTo>
                <a:cubicBezTo>
                  <a:pt x="187" y="0"/>
                  <a:pt x="187" y="0"/>
                  <a:pt x="187" y="0"/>
                </a:cubicBezTo>
              </a:path>
            </a:pathLst>
          </a:custGeom>
          <a:solidFill>
            <a:srgbClr val="F046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66"/>
          <p:cNvSpPr>
            <a:spLocks noEditPoints="1"/>
          </p:cNvSpPr>
          <p:nvPr/>
        </p:nvSpPr>
        <p:spPr bwMode="auto">
          <a:xfrm>
            <a:off x="10348913" y="5270500"/>
            <a:ext cx="669925" cy="608013"/>
          </a:xfrm>
          <a:custGeom>
            <a:avLst/>
            <a:gdLst>
              <a:gd name="T0" fmla="*/ 60 w 120"/>
              <a:gd name="T1" fmla="*/ 26 h 109"/>
              <a:gd name="T2" fmla="*/ 57 w 120"/>
              <a:gd name="T3" fmla="*/ 28 h 109"/>
              <a:gd name="T4" fmla="*/ 57 w 120"/>
              <a:gd name="T5" fmla="*/ 57 h 109"/>
              <a:gd name="T6" fmla="*/ 54 w 120"/>
              <a:gd name="T7" fmla="*/ 58 h 109"/>
              <a:gd name="T8" fmla="*/ 52 w 120"/>
              <a:gd name="T9" fmla="*/ 61 h 109"/>
              <a:gd name="T10" fmla="*/ 55 w 120"/>
              <a:gd name="T11" fmla="*/ 63 h 109"/>
              <a:gd name="T12" fmla="*/ 55 w 120"/>
              <a:gd name="T13" fmla="*/ 62 h 109"/>
              <a:gd name="T14" fmla="*/ 57 w 120"/>
              <a:gd name="T15" fmla="*/ 62 h 109"/>
              <a:gd name="T16" fmla="*/ 57 w 120"/>
              <a:gd name="T17" fmla="*/ 68 h 109"/>
              <a:gd name="T18" fmla="*/ 60 w 120"/>
              <a:gd name="T19" fmla="*/ 71 h 109"/>
              <a:gd name="T20" fmla="*/ 62 w 120"/>
              <a:gd name="T21" fmla="*/ 68 h 109"/>
              <a:gd name="T22" fmla="*/ 62 w 120"/>
              <a:gd name="T23" fmla="*/ 60 h 109"/>
              <a:gd name="T24" fmla="*/ 85 w 120"/>
              <a:gd name="T25" fmla="*/ 53 h 109"/>
              <a:gd name="T26" fmla="*/ 87 w 120"/>
              <a:gd name="T27" fmla="*/ 49 h 109"/>
              <a:gd name="T28" fmla="*/ 84 w 120"/>
              <a:gd name="T29" fmla="*/ 48 h 109"/>
              <a:gd name="T30" fmla="*/ 84 w 120"/>
              <a:gd name="T31" fmla="*/ 48 h 109"/>
              <a:gd name="T32" fmla="*/ 62 w 120"/>
              <a:gd name="T33" fmla="*/ 55 h 109"/>
              <a:gd name="T34" fmla="*/ 62 w 120"/>
              <a:gd name="T35" fmla="*/ 28 h 109"/>
              <a:gd name="T36" fmla="*/ 60 w 120"/>
              <a:gd name="T37" fmla="*/ 26 h 109"/>
              <a:gd name="T38" fmla="*/ 60 w 120"/>
              <a:gd name="T39" fmla="*/ 97 h 109"/>
              <a:gd name="T40" fmla="*/ 33 w 120"/>
              <a:gd name="T41" fmla="*/ 86 h 109"/>
              <a:gd name="T42" fmla="*/ 21 w 120"/>
              <a:gd name="T43" fmla="*/ 59 h 109"/>
              <a:gd name="T44" fmla="*/ 60 w 120"/>
              <a:gd name="T45" fmla="*/ 20 h 109"/>
              <a:gd name="T46" fmla="*/ 98 w 120"/>
              <a:gd name="T47" fmla="*/ 59 h 109"/>
              <a:gd name="T48" fmla="*/ 87 w 120"/>
              <a:gd name="T49" fmla="*/ 86 h 109"/>
              <a:gd name="T50" fmla="*/ 60 w 120"/>
              <a:gd name="T51" fmla="*/ 97 h 109"/>
              <a:gd name="T52" fmla="*/ 96 w 120"/>
              <a:gd name="T53" fmla="*/ 0 h 109"/>
              <a:gd name="T54" fmla="*/ 81 w 120"/>
              <a:gd name="T55" fmla="*/ 6 h 109"/>
              <a:gd name="T56" fmla="*/ 92 w 120"/>
              <a:gd name="T57" fmla="*/ 17 h 109"/>
              <a:gd name="T58" fmla="*/ 89 w 120"/>
              <a:gd name="T59" fmla="*/ 20 h 109"/>
              <a:gd name="T60" fmla="*/ 60 w 120"/>
              <a:gd name="T61" fmla="*/ 10 h 109"/>
              <a:gd name="T62" fmla="*/ 31 w 120"/>
              <a:gd name="T63" fmla="*/ 20 h 109"/>
              <a:gd name="T64" fmla="*/ 28 w 120"/>
              <a:gd name="T65" fmla="*/ 17 h 109"/>
              <a:gd name="T66" fmla="*/ 39 w 120"/>
              <a:gd name="T67" fmla="*/ 6 h 109"/>
              <a:gd name="T68" fmla="*/ 24 w 120"/>
              <a:gd name="T69" fmla="*/ 0 h 109"/>
              <a:gd name="T70" fmla="*/ 8 w 120"/>
              <a:gd name="T71" fmla="*/ 6 h 109"/>
              <a:gd name="T72" fmla="*/ 8 w 120"/>
              <a:gd name="T73" fmla="*/ 37 h 109"/>
              <a:gd name="T74" fmla="*/ 19 w 120"/>
              <a:gd name="T75" fmla="*/ 26 h 109"/>
              <a:gd name="T76" fmla="*/ 22 w 120"/>
              <a:gd name="T77" fmla="*/ 29 h 109"/>
              <a:gd name="T78" fmla="*/ 11 w 120"/>
              <a:gd name="T79" fmla="*/ 59 h 109"/>
              <a:gd name="T80" fmla="*/ 26 w 120"/>
              <a:gd name="T81" fmla="*/ 93 h 109"/>
              <a:gd name="T82" fmla="*/ 27 w 120"/>
              <a:gd name="T83" fmla="*/ 94 h 109"/>
              <a:gd name="T84" fmla="*/ 23 w 120"/>
              <a:gd name="T85" fmla="*/ 98 h 109"/>
              <a:gd name="T86" fmla="*/ 23 w 120"/>
              <a:gd name="T87" fmla="*/ 107 h 109"/>
              <a:gd name="T88" fmla="*/ 28 w 120"/>
              <a:gd name="T89" fmla="*/ 109 h 109"/>
              <a:gd name="T90" fmla="*/ 32 w 120"/>
              <a:gd name="T91" fmla="*/ 107 h 109"/>
              <a:gd name="T92" fmla="*/ 37 w 120"/>
              <a:gd name="T93" fmla="*/ 102 h 109"/>
              <a:gd name="T94" fmla="*/ 37 w 120"/>
              <a:gd name="T95" fmla="*/ 102 h 109"/>
              <a:gd name="T96" fmla="*/ 60 w 120"/>
              <a:gd name="T97" fmla="*/ 107 h 109"/>
              <a:gd name="T98" fmla="*/ 84 w 120"/>
              <a:gd name="T99" fmla="*/ 101 h 109"/>
              <a:gd name="T100" fmla="*/ 85 w 120"/>
              <a:gd name="T101" fmla="*/ 102 h 109"/>
              <a:gd name="T102" fmla="*/ 90 w 120"/>
              <a:gd name="T103" fmla="*/ 107 h 109"/>
              <a:gd name="T104" fmla="*/ 94 w 120"/>
              <a:gd name="T105" fmla="*/ 109 h 109"/>
              <a:gd name="T106" fmla="*/ 99 w 120"/>
              <a:gd name="T107" fmla="*/ 107 h 109"/>
              <a:gd name="T108" fmla="*/ 99 w 120"/>
              <a:gd name="T109" fmla="*/ 98 h 109"/>
              <a:gd name="T110" fmla="*/ 94 w 120"/>
              <a:gd name="T111" fmla="*/ 93 h 109"/>
              <a:gd name="T112" fmla="*/ 94 w 120"/>
              <a:gd name="T113" fmla="*/ 93 h 109"/>
              <a:gd name="T114" fmla="*/ 108 w 120"/>
              <a:gd name="T115" fmla="*/ 59 h 109"/>
              <a:gd name="T116" fmla="*/ 98 w 120"/>
              <a:gd name="T117" fmla="*/ 29 h 109"/>
              <a:gd name="T118" fmla="*/ 100 w 120"/>
              <a:gd name="T119" fmla="*/ 26 h 109"/>
              <a:gd name="T120" fmla="*/ 111 w 120"/>
              <a:gd name="T121" fmla="*/ 37 h 109"/>
              <a:gd name="T122" fmla="*/ 111 w 120"/>
              <a:gd name="T123" fmla="*/ 6 h 109"/>
              <a:gd name="T124" fmla="*/ 96 w 120"/>
              <a:gd name="T12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0" h="109">
                <a:moveTo>
                  <a:pt x="60" y="26"/>
                </a:moveTo>
                <a:cubicBezTo>
                  <a:pt x="59" y="26"/>
                  <a:pt x="57" y="27"/>
                  <a:pt x="57" y="28"/>
                </a:cubicBezTo>
                <a:cubicBezTo>
                  <a:pt x="57" y="57"/>
                  <a:pt x="57" y="57"/>
                  <a:pt x="57" y="57"/>
                </a:cubicBezTo>
                <a:cubicBezTo>
                  <a:pt x="54" y="58"/>
                  <a:pt x="54" y="58"/>
                  <a:pt x="54" y="58"/>
                </a:cubicBezTo>
                <a:cubicBezTo>
                  <a:pt x="52" y="58"/>
                  <a:pt x="52" y="60"/>
                  <a:pt x="52" y="61"/>
                </a:cubicBezTo>
                <a:cubicBezTo>
                  <a:pt x="53" y="62"/>
                  <a:pt x="53" y="63"/>
                  <a:pt x="55" y="63"/>
                </a:cubicBezTo>
                <a:cubicBezTo>
                  <a:pt x="55" y="63"/>
                  <a:pt x="55" y="63"/>
                  <a:pt x="55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8"/>
                  <a:pt x="57" y="68"/>
                  <a:pt x="57" y="68"/>
                </a:cubicBezTo>
                <a:cubicBezTo>
                  <a:pt x="57" y="70"/>
                  <a:pt x="59" y="71"/>
                  <a:pt x="60" y="71"/>
                </a:cubicBezTo>
                <a:cubicBezTo>
                  <a:pt x="61" y="71"/>
                  <a:pt x="62" y="70"/>
                  <a:pt x="62" y="68"/>
                </a:cubicBezTo>
                <a:cubicBezTo>
                  <a:pt x="62" y="60"/>
                  <a:pt x="62" y="60"/>
                  <a:pt x="62" y="60"/>
                </a:cubicBezTo>
                <a:cubicBezTo>
                  <a:pt x="85" y="53"/>
                  <a:pt x="85" y="53"/>
                  <a:pt x="85" y="53"/>
                </a:cubicBezTo>
                <a:cubicBezTo>
                  <a:pt x="86" y="52"/>
                  <a:pt x="87" y="51"/>
                  <a:pt x="87" y="49"/>
                </a:cubicBezTo>
                <a:cubicBezTo>
                  <a:pt x="86" y="48"/>
                  <a:pt x="85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62" y="55"/>
                  <a:pt x="62" y="55"/>
                  <a:pt x="62" y="55"/>
                </a:cubicBezTo>
                <a:cubicBezTo>
                  <a:pt x="62" y="28"/>
                  <a:pt x="62" y="28"/>
                  <a:pt x="62" y="28"/>
                </a:cubicBezTo>
                <a:cubicBezTo>
                  <a:pt x="62" y="27"/>
                  <a:pt x="61" y="26"/>
                  <a:pt x="60" y="26"/>
                </a:cubicBezTo>
                <a:moveTo>
                  <a:pt x="60" y="97"/>
                </a:moveTo>
                <a:cubicBezTo>
                  <a:pt x="50" y="97"/>
                  <a:pt x="40" y="93"/>
                  <a:pt x="33" y="86"/>
                </a:cubicBezTo>
                <a:cubicBezTo>
                  <a:pt x="25" y="79"/>
                  <a:pt x="21" y="69"/>
                  <a:pt x="21" y="59"/>
                </a:cubicBezTo>
                <a:cubicBezTo>
                  <a:pt x="21" y="38"/>
                  <a:pt x="39" y="20"/>
                  <a:pt x="60" y="20"/>
                </a:cubicBezTo>
                <a:cubicBezTo>
                  <a:pt x="81" y="20"/>
                  <a:pt x="98" y="38"/>
                  <a:pt x="98" y="59"/>
                </a:cubicBezTo>
                <a:cubicBezTo>
                  <a:pt x="98" y="69"/>
                  <a:pt x="94" y="79"/>
                  <a:pt x="87" y="86"/>
                </a:cubicBezTo>
                <a:cubicBezTo>
                  <a:pt x="80" y="93"/>
                  <a:pt x="70" y="97"/>
                  <a:pt x="60" y="97"/>
                </a:cubicBezTo>
                <a:moveTo>
                  <a:pt x="96" y="0"/>
                </a:moveTo>
                <a:cubicBezTo>
                  <a:pt x="91" y="0"/>
                  <a:pt x="85" y="2"/>
                  <a:pt x="81" y="6"/>
                </a:cubicBezTo>
                <a:cubicBezTo>
                  <a:pt x="92" y="17"/>
                  <a:pt x="92" y="17"/>
                  <a:pt x="92" y="17"/>
                </a:cubicBezTo>
                <a:cubicBezTo>
                  <a:pt x="89" y="20"/>
                  <a:pt x="89" y="20"/>
                  <a:pt x="89" y="20"/>
                </a:cubicBezTo>
                <a:cubicBezTo>
                  <a:pt x="81" y="14"/>
                  <a:pt x="71" y="10"/>
                  <a:pt x="60" y="10"/>
                </a:cubicBezTo>
                <a:cubicBezTo>
                  <a:pt x="49" y="10"/>
                  <a:pt x="39" y="14"/>
                  <a:pt x="31" y="20"/>
                </a:cubicBezTo>
                <a:cubicBezTo>
                  <a:pt x="28" y="17"/>
                  <a:pt x="28" y="17"/>
                  <a:pt x="28" y="17"/>
                </a:cubicBezTo>
                <a:cubicBezTo>
                  <a:pt x="39" y="6"/>
                  <a:pt x="39" y="6"/>
                  <a:pt x="39" y="6"/>
                </a:cubicBezTo>
                <a:cubicBezTo>
                  <a:pt x="35" y="2"/>
                  <a:pt x="29" y="0"/>
                  <a:pt x="24" y="0"/>
                </a:cubicBezTo>
                <a:cubicBezTo>
                  <a:pt x="18" y="0"/>
                  <a:pt x="13" y="2"/>
                  <a:pt x="8" y="6"/>
                </a:cubicBezTo>
                <a:cubicBezTo>
                  <a:pt x="0" y="15"/>
                  <a:pt x="0" y="28"/>
                  <a:pt x="8" y="37"/>
                </a:cubicBezTo>
                <a:cubicBezTo>
                  <a:pt x="19" y="26"/>
                  <a:pt x="19" y="26"/>
                  <a:pt x="19" y="26"/>
                </a:cubicBezTo>
                <a:cubicBezTo>
                  <a:pt x="22" y="29"/>
                  <a:pt x="22" y="29"/>
                  <a:pt x="22" y="29"/>
                </a:cubicBezTo>
                <a:cubicBezTo>
                  <a:pt x="15" y="37"/>
                  <a:pt x="11" y="47"/>
                  <a:pt x="11" y="59"/>
                </a:cubicBezTo>
                <a:cubicBezTo>
                  <a:pt x="11" y="72"/>
                  <a:pt x="17" y="84"/>
                  <a:pt x="26" y="93"/>
                </a:cubicBezTo>
                <a:cubicBezTo>
                  <a:pt x="26" y="94"/>
                  <a:pt x="27" y="94"/>
                  <a:pt x="27" y="94"/>
                </a:cubicBezTo>
                <a:cubicBezTo>
                  <a:pt x="23" y="98"/>
                  <a:pt x="23" y="98"/>
                  <a:pt x="23" y="98"/>
                </a:cubicBezTo>
                <a:cubicBezTo>
                  <a:pt x="21" y="101"/>
                  <a:pt x="21" y="104"/>
                  <a:pt x="23" y="107"/>
                </a:cubicBezTo>
                <a:cubicBezTo>
                  <a:pt x="25" y="108"/>
                  <a:pt x="26" y="109"/>
                  <a:pt x="28" y="109"/>
                </a:cubicBezTo>
                <a:cubicBezTo>
                  <a:pt x="29" y="109"/>
                  <a:pt x="31" y="108"/>
                  <a:pt x="32" y="107"/>
                </a:cubicBezTo>
                <a:cubicBezTo>
                  <a:pt x="37" y="102"/>
                  <a:pt x="37" y="102"/>
                  <a:pt x="37" y="102"/>
                </a:cubicBezTo>
                <a:cubicBezTo>
                  <a:pt x="37" y="102"/>
                  <a:pt x="37" y="102"/>
                  <a:pt x="37" y="102"/>
                </a:cubicBezTo>
                <a:cubicBezTo>
                  <a:pt x="44" y="105"/>
                  <a:pt x="52" y="107"/>
                  <a:pt x="60" y="107"/>
                </a:cubicBezTo>
                <a:cubicBezTo>
                  <a:pt x="69" y="107"/>
                  <a:pt x="77" y="105"/>
                  <a:pt x="84" y="101"/>
                </a:cubicBezTo>
                <a:cubicBezTo>
                  <a:pt x="85" y="102"/>
                  <a:pt x="85" y="102"/>
                  <a:pt x="85" y="102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91" y="108"/>
                  <a:pt x="93" y="109"/>
                  <a:pt x="94" y="109"/>
                </a:cubicBezTo>
                <a:cubicBezTo>
                  <a:pt x="96" y="109"/>
                  <a:pt x="97" y="108"/>
                  <a:pt x="99" y="107"/>
                </a:cubicBezTo>
                <a:cubicBezTo>
                  <a:pt x="101" y="104"/>
                  <a:pt x="101" y="101"/>
                  <a:pt x="99" y="98"/>
                </a:cubicBezTo>
                <a:cubicBezTo>
                  <a:pt x="94" y="93"/>
                  <a:pt x="94" y="93"/>
                  <a:pt x="94" y="93"/>
                </a:cubicBezTo>
                <a:cubicBezTo>
                  <a:pt x="94" y="93"/>
                  <a:pt x="94" y="93"/>
                  <a:pt x="94" y="93"/>
                </a:cubicBezTo>
                <a:cubicBezTo>
                  <a:pt x="103" y="84"/>
                  <a:pt x="108" y="72"/>
                  <a:pt x="108" y="59"/>
                </a:cubicBezTo>
                <a:cubicBezTo>
                  <a:pt x="108" y="47"/>
                  <a:pt x="104" y="37"/>
                  <a:pt x="98" y="29"/>
                </a:cubicBezTo>
                <a:cubicBezTo>
                  <a:pt x="100" y="26"/>
                  <a:pt x="100" y="26"/>
                  <a:pt x="100" y="26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20" y="28"/>
                  <a:pt x="120" y="15"/>
                  <a:pt x="111" y="6"/>
                </a:cubicBezTo>
                <a:cubicBezTo>
                  <a:pt x="107" y="2"/>
                  <a:pt x="102" y="0"/>
                  <a:pt x="96" y="0"/>
                </a:cubicBezTo>
              </a:path>
            </a:pathLst>
          </a:custGeom>
          <a:solidFill>
            <a:srgbClr val="2AA1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67"/>
          <p:cNvSpPr>
            <a:spLocks noEditPoints="1"/>
          </p:cNvSpPr>
          <p:nvPr/>
        </p:nvSpPr>
        <p:spPr bwMode="auto">
          <a:xfrm>
            <a:off x="7818438" y="5237163"/>
            <a:ext cx="625475" cy="585788"/>
          </a:xfrm>
          <a:custGeom>
            <a:avLst/>
            <a:gdLst>
              <a:gd name="T0" fmla="*/ 370 w 394"/>
              <a:gd name="T1" fmla="*/ 193 h 369"/>
              <a:gd name="T2" fmla="*/ 282 w 394"/>
              <a:gd name="T3" fmla="*/ 193 h 369"/>
              <a:gd name="T4" fmla="*/ 282 w 394"/>
              <a:gd name="T5" fmla="*/ 344 h 369"/>
              <a:gd name="T6" fmla="*/ 239 w 394"/>
              <a:gd name="T7" fmla="*/ 344 h 369"/>
              <a:gd name="T8" fmla="*/ 239 w 394"/>
              <a:gd name="T9" fmla="*/ 232 h 369"/>
              <a:gd name="T10" fmla="*/ 155 w 394"/>
              <a:gd name="T11" fmla="*/ 232 h 369"/>
              <a:gd name="T12" fmla="*/ 155 w 394"/>
              <a:gd name="T13" fmla="*/ 344 h 369"/>
              <a:gd name="T14" fmla="*/ 113 w 394"/>
              <a:gd name="T15" fmla="*/ 344 h 369"/>
              <a:gd name="T16" fmla="*/ 113 w 394"/>
              <a:gd name="T17" fmla="*/ 260 h 369"/>
              <a:gd name="T18" fmla="*/ 28 w 394"/>
              <a:gd name="T19" fmla="*/ 260 h 369"/>
              <a:gd name="T20" fmla="*/ 28 w 394"/>
              <a:gd name="T21" fmla="*/ 344 h 369"/>
              <a:gd name="T22" fmla="*/ 0 w 394"/>
              <a:gd name="T23" fmla="*/ 344 h 369"/>
              <a:gd name="T24" fmla="*/ 0 w 394"/>
              <a:gd name="T25" fmla="*/ 369 h 369"/>
              <a:gd name="T26" fmla="*/ 394 w 394"/>
              <a:gd name="T27" fmla="*/ 369 h 369"/>
              <a:gd name="T28" fmla="*/ 394 w 394"/>
              <a:gd name="T29" fmla="*/ 344 h 369"/>
              <a:gd name="T30" fmla="*/ 370 w 394"/>
              <a:gd name="T31" fmla="*/ 344 h 369"/>
              <a:gd name="T32" fmla="*/ 370 w 394"/>
              <a:gd name="T33" fmla="*/ 193 h 369"/>
              <a:gd name="T34" fmla="*/ 359 w 394"/>
              <a:gd name="T35" fmla="*/ 0 h 369"/>
              <a:gd name="T36" fmla="*/ 278 w 394"/>
              <a:gd name="T37" fmla="*/ 28 h 369"/>
              <a:gd name="T38" fmla="*/ 303 w 394"/>
              <a:gd name="T39" fmla="*/ 53 h 369"/>
              <a:gd name="T40" fmla="*/ 194 w 394"/>
              <a:gd name="T41" fmla="*/ 186 h 369"/>
              <a:gd name="T42" fmla="*/ 137 w 394"/>
              <a:gd name="T43" fmla="*/ 130 h 369"/>
              <a:gd name="T44" fmla="*/ 130 w 394"/>
              <a:gd name="T45" fmla="*/ 123 h 369"/>
              <a:gd name="T46" fmla="*/ 123 w 394"/>
              <a:gd name="T47" fmla="*/ 134 h 369"/>
              <a:gd name="T48" fmla="*/ 60 w 394"/>
              <a:gd name="T49" fmla="*/ 221 h 369"/>
              <a:gd name="T50" fmla="*/ 74 w 394"/>
              <a:gd name="T51" fmla="*/ 232 h 369"/>
              <a:gd name="T52" fmla="*/ 134 w 394"/>
              <a:gd name="T53" fmla="*/ 151 h 369"/>
              <a:gd name="T54" fmla="*/ 187 w 394"/>
              <a:gd name="T55" fmla="*/ 207 h 369"/>
              <a:gd name="T56" fmla="*/ 194 w 394"/>
              <a:gd name="T57" fmla="*/ 214 h 369"/>
              <a:gd name="T58" fmla="*/ 201 w 394"/>
              <a:gd name="T59" fmla="*/ 204 h 369"/>
              <a:gd name="T60" fmla="*/ 317 w 394"/>
              <a:gd name="T61" fmla="*/ 63 h 369"/>
              <a:gd name="T62" fmla="*/ 348 w 394"/>
              <a:gd name="T63" fmla="*/ 88 h 369"/>
              <a:gd name="T64" fmla="*/ 359 w 394"/>
              <a:gd name="T65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4" h="369">
                <a:moveTo>
                  <a:pt x="370" y="193"/>
                </a:moveTo>
                <a:lnTo>
                  <a:pt x="282" y="193"/>
                </a:lnTo>
                <a:lnTo>
                  <a:pt x="282" y="344"/>
                </a:lnTo>
                <a:lnTo>
                  <a:pt x="239" y="344"/>
                </a:lnTo>
                <a:lnTo>
                  <a:pt x="239" y="232"/>
                </a:lnTo>
                <a:lnTo>
                  <a:pt x="155" y="232"/>
                </a:lnTo>
                <a:lnTo>
                  <a:pt x="155" y="344"/>
                </a:lnTo>
                <a:lnTo>
                  <a:pt x="113" y="344"/>
                </a:lnTo>
                <a:lnTo>
                  <a:pt x="113" y="260"/>
                </a:lnTo>
                <a:lnTo>
                  <a:pt x="28" y="260"/>
                </a:lnTo>
                <a:lnTo>
                  <a:pt x="28" y="344"/>
                </a:lnTo>
                <a:lnTo>
                  <a:pt x="0" y="344"/>
                </a:lnTo>
                <a:lnTo>
                  <a:pt x="0" y="369"/>
                </a:lnTo>
                <a:lnTo>
                  <a:pt x="394" y="369"/>
                </a:lnTo>
                <a:lnTo>
                  <a:pt x="394" y="344"/>
                </a:lnTo>
                <a:lnTo>
                  <a:pt x="370" y="344"/>
                </a:lnTo>
                <a:lnTo>
                  <a:pt x="370" y="193"/>
                </a:lnTo>
                <a:close/>
                <a:moveTo>
                  <a:pt x="359" y="0"/>
                </a:moveTo>
                <a:lnTo>
                  <a:pt x="278" y="28"/>
                </a:lnTo>
                <a:lnTo>
                  <a:pt x="303" y="53"/>
                </a:lnTo>
                <a:lnTo>
                  <a:pt x="194" y="186"/>
                </a:lnTo>
                <a:lnTo>
                  <a:pt x="137" y="130"/>
                </a:lnTo>
                <a:lnTo>
                  <a:pt x="130" y="123"/>
                </a:lnTo>
                <a:lnTo>
                  <a:pt x="123" y="134"/>
                </a:lnTo>
                <a:lnTo>
                  <a:pt x="60" y="221"/>
                </a:lnTo>
                <a:lnTo>
                  <a:pt x="74" y="232"/>
                </a:lnTo>
                <a:lnTo>
                  <a:pt x="134" y="151"/>
                </a:lnTo>
                <a:lnTo>
                  <a:pt x="187" y="207"/>
                </a:lnTo>
                <a:lnTo>
                  <a:pt x="194" y="214"/>
                </a:lnTo>
                <a:lnTo>
                  <a:pt x="201" y="204"/>
                </a:lnTo>
                <a:lnTo>
                  <a:pt x="317" y="63"/>
                </a:lnTo>
                <a:lnTo>
                  <a:pt x="348" y="88"/>
                </a:lnTo>
                <a:lnTo>
                  <a:pt x="359" y="0"/>
                </a:lnTo>
                <a:close/>
              </a:path>
            </a:pathLst>
          </a:custGeom>
          <a:solidFill>
            <a:srgbClr val="AB6C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68"/>
          <p:cNvSpPr>
            <a:spLocks noEditPoints="1"/>
          </p:cNvSpPr>
          <p:nvPr/>
        </p:nvSpPr>
        <p:spPr bwMode="auto">
          <a:xfrm>
            <a:off x="7818438" y="5237163"/>
            <a:ext cx="625475" cy="585788"/>
          </a:xfrm>
          <a:custGeom>
            <a:avLst/>
            <a:gdLst>
              <a:gd name="T0" fmla="*/ 370 w 394"/>
              <a:gd name="T1" fmla="*/ 193 h 369"/>
              <a:gd name="T2" fmla="*/ 282 w 394"/>
              <a:gd name="T3" fmla="*/ 193 h 369"/>
              <a:gd name="T4" fmla="*/ 282 w 394"/>
              <a:gd name="T5" fmla="*/ 344 h 369"/>
              <a:gd name="T6" fmla="*/ 239 w 394"/>
              <a:gd name="T7" fmla="*/ 344 h 369"/>
              <a:gd name="T8" fmla="*/ 239 w 394"/>
              <a:gd name="T9" fmla="*/ 232 h 369"/>
              <a:gd name="T10" fmla="*/ 155 w 394"/>
              <a:gd name="T11" fmla="*/ 232 h 369"/>
              <a:gd name="T12" fmla="*/ 155 w 394"/>
              <a:gd name="T13" fmla="*/ 344 h 369"/>
              <a:gd name="T14" fmla="*/ 113 w 394"/>
              <a:gd name="T15" fmla="*/ 344 h 369"/>
              <a:gd name="T16" fmla="*/ 113 w 394"/>
              <a:gd name="T17" fmla="*/ 260 h 369"/>
              <a:gd name="T18" fmla="*/ 28 w 394"/>
              <a:gd name="T19" fmla="*/ 260 h 369"/>
              <a:gd name="T20" fmla="*/ 28 w 394"/>
              <a:gd name="T21" fmla="*/ 344 h 369"/>
              <a:gd name="T22" fmla="*/ 0 w 394"/>
              <a:gd name="T23" fmla="*/ 344 h 369"/>
              <a:gd name="T24" fmla="*/ 0 w 394"/>
              <a:gd name="T25" fmla="*/ 369 h 369"/>
              <a:gd name="T26" fmla="*/ 394 w 394"/>
              <a:gd name="T27" fmla="*/ 369 h 369"/>
              <a:gd name="T28" fmla="*/ 394 w 394"/>
              <a:gd name="T29" fmla="*/ 344 h 369"/>
              <a:gd name="T30" fmla="*/ 370 w 394"/>
              <a:gd name="T31" fmla="*/ 344 h 369"/>
              <a:gd name="T32" fmla="*/ 370 w 394"/>
              <a:gd name="T33" fmla="*/ 193 h 369"/>
              <a:gd name="T34" fmla="*/ 359 w 394"/>
              <a:gd name="T35" fmla="*/ 0 h 369"/>
              <a:gd name="T36" fmla="*/ 278 w 394"/>
              <a:gd name="T37" fmla="*/ 28 h 369"/>
              <a:gd name="T38" fmla="*/ 303 w 394"/>
              <a:gd name="T39" fmla="*/ 53 h 369"/>
              <a:gd name="T40" fmla="*/ 194 w 394"/>
              <a:gd name="T41" fmla="*/ 186 h 369"/>
              <a:gd name="T42" fmla="*/ 137 w 394"/>
              <a:gd name="T43" fmla="*/ 130 h 369"/>
              <a:gd name="T44" fmla="*/ 130 w 394"/>
              <a:gd name="T45" fmla="*/ 123 h 369"/>
              <a:gd name="T46" fmla="*/ 123 w 394"/>
              <a:gd name="T47" fmla="*/ 134 h 369"/>
              <a:gd name="T48" fmla="*/ 60 w 394"/>
              <a:gd name="T49" fmla="*/ 221 h 369"/>
              <a:gd name="T50" fmla="*/ 74 w 394"/>
              <a:gd name="T51" fmla="*/ 232 h 369"/>
              <a:gd name="T52" fmla="*/ 134 w 394"/>
              <a:gd name="T53" fmla="*/ 151 h 369"/>
              <a:gd name="T54" fmla="*/ 187 w 394"/>
              <a:gd name="T55" fmla="*/ 207 h 369"/>
              <a:gd name="T56" fmla="*/ 194 w 394"/>
              <a:gd name="T57" fmla="*/ 214 h 369"/>
              <a:gd name="T58" fmla="*/ 201 w 394"/>
              <a:gd name="T59" fmla="*/ 204 h 369"/>
              <a:gd name="T60" fmla="*/ 317 w 394"/>
              <a:gd name="T61" fmla="*/ 63 h 369"/>
              <a:gd name="T62" fmla="*/ 348 w 394"/>
              <a:gd name="T63" fmla="*/ 88 h 369"/>
              <a:gd name="T64" fmla="*/ 359 w 394"/>
              <a:gd name="T65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4" h="369">
                <a:moveTo>
                  <a:pt x="370" y="193"/>
                </a:moveTo>
                <a:lnTo>
                  <a:pt x="282" y="193"/>
                </a:lnTo>
                <a:lnTo>
                  <a:pt x="282" y="344"/>
                </a:lnTo>
                <a:lnTo>
                  <a:pt x="239" y="344"/>
                </a:lnTo>
                <a:lnTo>
                  <a:pt x="239" y="232"/>
                </a:lnTo>
                <a:lnTo>
                  <a:pt x="155" y="232"/>
                </a:lnTo>
                <a:lnTo>
                  <a:pt x="155" y="344"/>
                </a:lnTo>
                <a:lnTo>
                  <a:pt x="113" y="344"/>
                </a:lnTo>
                <a:lnTo>
                  <a:pt x="113" y="260"/>
                </a:lnTo>
                <a:lnTo>
                  <a:pt x="28" y="260"/>
                </a:lnTo>
                <a:lnTo>
                  <a:pt x="28" y="344"/>
                </a:lnTo>
                <a:lnTo>
                  <a:pt x="0" y="344"/>
                </a:lnTo>
                <a:lnTo>
                  <a:pt x="0" y="369"/>
                </a:lnTo>
                <a:lnTo>
                  <a:pt x="394" y="369"/>
                </a:lnTo>
                <a:lnTo>
                  <a:pt x="394" y="344"/>
                </a:lnTo>
                <a:lnTo>
                  <a:pt x="370" y="344"/>
                </a:lnTo>
                <a:lnTo>
                  <a:pt x="370" y="193"/>
                </a:lnTo>
                <a:moveTo>
                  <a:pt x="359" y="0"/>
                </a:moveTo>
                <a:lnTo>
                  <a:pt x="278" y="28"/>
                </a:lnTo>
                <a:lnTo>
                  <a:pt x="303" y="53"/>
                </a:lnTo>
                <a:lnTo>
                  <a:pt x="194" y="186"/>
                </a:lnTo>
                <a:lnTo>
                  <a:pt x="137" y="130"/>
                </a:lnTo>
                <a:lnTo>
                  <a:pt x="130" y="123"/>
                </a:lnTo>
                <a:lnTo>
                  <a:pt x="123" y="134"/>
                </a:lnTo>
                <a:lnTo>
                  <a:pt x="60" y="221"/>
                </a:lnTo>
                <a:lnTo>
                  <a:pt x="74" y="232"/>
                </a:lnTo>
                <a:lnTo>
                  <a:pt x="134" y="151"/>
                </a:lnTo>
                <a:lnTo>
                  <a:pt x="187" y="207"/>
                </a:lnTo>
                <a:lnTo>
                  <a:pt x="194" y="214"/>
                </a:lnTo>
                <a:lnTo>
                  <a:pt x="201" y="204"/>
                </a:lnTo>
                <a:lnTo>
                  <a:pt x="317" y="63"/>
                </a:lnTo>
                <a:lnTo>
                  <a:pt x="348" y="88"/>
                </a:lnTo>
                <a:lnTo>
                  <a:pt x="35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注意线条交接处颜色匹配；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0" name="等腰三角形 109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256402" y="3135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9292765" y="587010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342688" y="2068918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772184" y="2639856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396811" y="4032472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1160463" y="3484779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532982" y="4068937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523894" y="3521244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532982" y="6219710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523894" y="5672017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05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728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1007063" y="4143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1674755" y="4302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rot="16200000">
            <a:off x="1600123" y="4370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0215" y="4943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小齿轮为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格式素材；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可根据实际应用修改颜色；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可根据实际排版调整大小。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27" y="1343757"/>
            <a:ext cx="1450728" cy="14751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09" y="235689"/>
            <a:ext cx="1450728" cy="14751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67" y="1428750"/>
            <a:ext cx="1450728" cy="14751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416" y="3569642"/>
            <a:ext cx="1450728" cy="14751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14" y="3526100"/>
            <a:ext cx="1450728" cy="14751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2" name="Freeform 48"/>
          <p:cNvSpPr>
            <a:spLocks noEditPoints="1"/>
          </p:cNvSpPr>
          <p:nvPr/>
        </p:nvSpPr>
        <p:spPr bwMode="auto">
          <a:xfrm>
            <a:off x="6397625" y="1787525"/>
            <a:ext cx="3970338" cy="3970338"/>
          </a:xfrm>
          <a:custGeom>
            <a:avLst/>
            <a:gdLst>
              <a:gd name="T0" fmla="*/ 556 w 1252"/>
              <a:gd name="T1" fmla="*/ 1248 h 1252"/>
              <a:gd name="T2" fmla="*/ 375 w 1252"/>
              <a:gd name="T3" fmla="*/ 1200 h 1252"/>
              <a:gd name="T4" fmla="*/ 255 w 1252"/>
              <a:gd name="T5" fmla="*/ 1130 h 1252"/>
              <a:gd name="T6" fmla="*/ 122 w 1252"/>
              <a:gd name="T7" fmla="*/ 998 h 1252"/>
              <a:gd name="T8" fmla="*/ 52 w 1252"/>
              <a:gd name="T9" fmla="*/ 877 h 1252"/>
              <a:gd name="T10" fmla="*/ 4 w 1252"/>
              <a:gd name="T11" fmla="*/ 696 h 1252"/>
              <a:gd name="T12" fmla="*/ 4 w 1252"/>
              <a:gd name="T13" fmla="*/ 560 h 1252"/>
              <a:gd name="T14" fmla="*/ 137 w 1252"/>
              <a:gd name="T15" fmla="*/ 458 h 1252"/>
              <a:gd name="T16" fmla="*/ 120 w 1252"/>
              <a:gd name="T17" fmla="*/ 257 h 1252"/>
              <a:gd name="T18" fmla="*/ 287 w 1252"/>
              <a:gd name="T19" fmla="*/ 236 h 1252"/>
              <a:gd name="T20" fmla="*/ 372 w 1252"/>
              <a:gd name="T21" fmla="*/ 54 h 1252"/>
              <a:gd name="T22" fmla="*/ 528 w 1252"/>
              <a:gd name="T23" fmla="*/ 119 h 1252"/>
              <a:gd name="T24" fmla="*/ 626 w 1252"/>
              <a:gd name="T25" fmla="*/ 0 h 1252"/>
              <a:gd name="T26" fmla="*/ 724 w 1252"/>
              <a:gd name="T27" fmla="*/ 119 h 1252"/>
              <a:gd name="T28" fmla="*/ 879 w 1252"/>
              <a:gd name="T29" fmla="*/ 54 h 1252"/>
              <a:gd name="T30" fmla="*/ 965 w 1252"/>
              <a:gd name="T31" fmla="*/ 236 h 1252"/>
              <a:gd name="T32" fmla="*/ 1132 w 1252"/>
              <a:gd name="T33" fmla="*/ 257 h 1252"/>
              <a:gd name="T34" fmla="*/ 1115 w 1252"/>
              <a:gd name="T35" fmla="*/ 458 h 1252"/>
              <a:gd name="T36" fmla="*/ 1248 w 1252"/>
              <a:gd name="T37" fmla="*/ 560 h 1252"/>
              <a:gd name="T38" fmla="*/ 1248 w 1252"/>
              <a:gd name="T39" fmla="*/ 696 h 1252"/>
              <a:gd name="T40" fmla="*/ 1200 w 1252"/>
              <a:gd name="T41" fmla="*/ 877 h 1252"/>
              <a:gd name="T42" fmla="*/ 1130 w 1252"/>
              <a:gd name="T43" fmla="*/ 998 h 1252"/>
              <a:gd name="T44" fmla="*/ 997 w 1252"/>
              <a:gd name="T45" fmla="*/ 1130 h 1252"/>
              <a:gd name="T46" fmla="*/ 877 w 1252"/>
              <a:gd name="T47" fmla="*/ 1200 h 1252"/>
              <a:gd name="T48" fmla="*/ 696 w 1252"/>
              <a:gd name="T49" fmla="*/ 1248 h 1252"/>
              <a:gd name="T50" fmla="*/ 563 w 1252"/>
              <a:gd name="T51" fmla="*/ 1241 h 1252"/>
              <a:gd name="T52" fmla="*/ 717 w 1252"/>
              <a:gd name="T53" fmla="*/ 1126 h 1252"/>
              <a:gd name="T54" fmla="*/ 797 w 1252"/>
              <a:gd name="T55" fmla="*/ 1105 h 1252"/>
              <a:gd name="T56" fmla="*/ 955 w 1252"/>
              <a:gd name="T57" fmla="*/ 1014 h 1252"/>
              <a:gd name="T58" fmla="*/ 1013 w 1252"/>
              <a:gd name="T59" fmla="*/ 955 h 1252"/>
              <a:gd name="T60" fmla="*/ 1105 w 1252"/>
              <a:gd name="T61" fmla="*/ 797 h 1252"/>
              <a:gd name="T62" fmla="*/ 1126 w 1252"/>
              <a:gd name="T63" fmla="*/ 718 h 1252"/>
              <a:gd name="T64" fmla="*/ 1240 w 1252"/>
              <a:gd name="T65" fmla="*/ 563 h 1252"/>
              <a:gd name="T66" fmla="*/ 1106 w 1252"/>
              <a:gd name="T67" fmla="*/ 458 h 1252"/>
              <a:gd name="T68" fmla="*/ 1127 w 1252"/>
              <a:gd name="T69" fmla="*/ 265 h 1252"/>
              <a:gd name="T70" fmla="*/ 957 w 1252"/>
              <a:gd name="T71" fmla="*/ 241 h 1252"/>
              <a:gd name="T72" fmla="*/ 879 w 1252"/>
              <a:gd name="T73" fmla="*/ 63 h 1252"/>
              <a:gd name="T74" fmla="*/ 720 w 1252"/>
              <a:gd name="T75" fmla="*/ 127 h 1252"/>
              <a:gd name="T76" fmla="*/ 626 w 1252"/>
              <a:gd name="T77" fmla="*/ 9 h 1252"/>
              <a:gd name="T78" fmla="*/ 532 w 1252"/>
              <a:gd name="T79" fmla="*/ 127 h 1252"/>
              <a:gd name="T80" fmla="*/ 373 w 1252"/>
              <a:gd name="T81" fmla="*/ 63 h 1252"/>
              <a:gd name="T82" fmla="*/ 295 w 1252"/>
              <a:gd name="T83" fmla="*/ 241 h 1252"/>
              <a:gd name="T84" fmla="*/ 125 w 1252"/>
              <a:gd name="T85" fmla="*/ 265 h 1252"/>
              <a:gd name="T86" fmla="*/ 146 w 1252"/>
              <a:gd name="T87" fmla="*/ 458 h 1252"/>
              <a:gd name="T88" fmla="*/ 12 w 1252"/>
              <a:gd name="T89" fmla="*/ 563 h 1252"/>
              <a:gd name="T90" fmla="*/ 126 w 1252"/>
              <a:gd name="T91" fmla="*/ 718 h 1252"/>
              <a:gd name="T92" fmla="*/ 147 w 1252"/>
              <a:gd name="T93" fmla="*/ 797 h 1252"/>
              <a:gd name="T94" fmla="*/ 239 w 1252"/>
              <a:gd name="T95" fmla="*/ 955 h 1252"/>
              <a:gd name="T96" fmla="*/ 297 w 1252"/>
              <a:gd name="T97" fmla="*/ 1014 h 1252"/>
              <a:gd name="T98" fmla="*/ 455 w 1252"/>
              <a:gd name="T99" fmla="*/ 1105 h 1252"/>
              <a:gd name="T100" fmla="*/ 535 w 1252"/>
              <a:gd name="T101" fmla="*/ 1126 h 1252"/>
              <a:gd name="T102" fmla="*/ 288 w 1252"/>
              <a:gd name="T103" fmla="*/ 964 h 1252"/>
              <a:gd name="T104" fmla="*/ 626 w 1252"/>
              <a:gd name="T105" fmla="*/ 148 h 1252"/>
              <a:gd name="T106" fmla="*/ 964 w 1252"/>
              <a:gd name="T107" fmla="*/ 964 h 1252"/>
              <a:gd name="T108" fmla="*/ 157 w 1252"/>
              <a:gd name="T109" fmla="*/ 626 h 1252"/>
              <a:gd name="T110" fmla="*/ 626 w 1252"/>
              <a:gd name="T111" fmla="*/ 157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52" h="1252">
                <a:moveTo>
                  <a:pt x="626" y="1252"/>
                </a:moveTo>
                <a:cubicBezTo>
                  <a:pt x="604" y="1252"/>
                  <a:pt x="581" y="1251"/>
                  <a:pt x="559" y="1249"/>
                </a:cubicBezTo>
                <a:cubicBezTo>
                  <a:pt x="556" y="1248"/>
                  <a:pt x="556" y="1248"/>
                  <a:pt x="556" y="1248"/>
                </a:cubicBezTo>
                <a:cubicBezTo>
                  <a:pt x="528" y="1134"/>
                  <a:pt x="528" y="1134"/>
                  <a:pt x="528" y="1134"/>
                </a:cubicBezTo>
                <a:cubicBezTo>
                  <a:pt x="504" y="1129"/>
                  <a:pt x="480" y="1123"/>
                  <a:pt x="458" y="1115"/>
                </a:cubicBezTo>
                <a:cubicBezTo>
                  <a:pt x="375" y="1200"/>
                  <a:pt x="375" y="1200"/>
                  <a:pt x="375" y="1200"/>
                </a:cubicBezTo>
                <a:cubicBezTo>
                  <a:pt x="372" y="1199"/>
                  <a:pt x="372" y="1199"/>
                  <a:pt x="372" y="1199"/>
                </a:cubicBezTo>
                <a:cubicBezTo>
                  <a:pt x="332" y="1181"/>
                  <a:pt x="293" y="1158"/>
                  <a:pt x="257" y="1132"/>
                </a:cubicBezTo>
                <a:cubicBezTo>
                  <a:pt x="255" y="1130"/>
                  <a:pt x="255" y="1130"/>
                  <a:pt x="255" y="1130"/>
                </a:cubicBezTo>
                <a:cubicBezTo>
                  <a:pt x="287" y="1016"/>
                  <a:pt x="287" y="1016"/>
                  <a:pt x="287" y="1016"/>
                </a:cubicBezTo>
                <a:cubicBezTo>
                  <a:pt x="269" y="1001"/>
                  <a:pt x="252" y="983"/>
                  <a:pt x="236" y="965"/>
                </a:cubicBezTo>
                <a:cubicBezTo>
                  <a:pt x="122" y="998"/>
                  <a:pt x="122" y="998"/>
                  <a:pt x="122" y="998"/>
                </a:cubicBezTo>
                <a:cubicBezTo>
                  <a:pt x="120" y="995"/>
                  <a:pt x="120" y="995"/>
                  <a:pt x="120" y="995"/>
                </a:cubicBezTo>
                <a:cubicBezTo>
                  <a:pt x="94" y="959"/>
                  <a:pt x="72" y="921"/>
                  <a:pt x="54" y="880"/>
                </a:cubicBezTo>
                <a:cubicBezTo>
                  <a:pt x="52" y="877"/>
                  <a:pt x="52" y="877"/>
                  <a:pt x="52" y="877"/>
                </a:cubicBezTo>
                <a:cubicBezTo>
                  <a:pt x="137" y="795"/>
                  <a:pt x="137" y="795"/>
                  <a:pt x="137" y="795"/>
                </a:cubicBezTo>
                <a:cubicBezTo>
                  <a:pt x="130" y="772"/>
                  <a:pt x="123" y="748"/>
                  <a:pt x="119" y="725"/>
                </a:cubicBezTo>
                <a:cubicBezTo>
                  <a:pt x="4" y="696"/>
                  <a:pt x="4" y="696"/>
                  <a:pt x="4" y="696"/>
                </a:cubicBezTo>
                <a:cubicBezTo>
                  <a:pt x="4" y="693"/>
                  <a:pt x="4" y="693"/>
                  <a:pt x="4" y="693"/>
                </a:cubicBezTo>
                <a:cubicBezTo>
                  <a:pt x="1" y="671"/>
                  <a:pt x="0" y="648"/>
                  <a:pt x="0" y="626"/>
                </a:cubicBezTo>
                <a:cubicBezTo>
                  <a:pt x="0" y="604"/>
                  <a:pt x="1" y="582"/>
                  <a:pt x="4" y="560"/>
                </a:cubicBezTo>
                <a:cubicBezTo>
                  <a:pt x="4" y="557"/>
                  <a:pt x="4" y="557"/>
                  <a:pt x="4" y="557"/>
                </a:cubicBezTo>
                <a:cubicBezTo>
                  <a:pt x="119" y="528"/>
                  <a:pt x="119" y="528"/>
                  <a:pt x="119" y="528"/>
                </a:cubicBezTo>
                <a:cubicBezTo>
                  <a:pt x="123" y="504"/>
                  <a:pt x="130" y="481"/>
                  <a:pt x="137" y="458"/>
                </a:cubicBezTo>
                <a:cubicBezTo>
                  <a:pt x="52" y="376"/>
                  <a:pt x="52" y="376"/>
                  <a:pt x="52" y="376"/>
                </a:cubicBezTo>
                <a:cubicBezTo>
                  <a:pt x="54" y="373"/>
                  <a:pt x="54" y="373"/>
                  <a:pt x="54" y="373"/>
                </a:cubicBezTo>
                <a:cubicBezTo>
                  <a:pt x="72" y="332"/>
                  <a:pt x="94" y="293"/>
                  <a:pt x="120" y="257"/>
                </a:cubicBezTo>
                <a:cubicBezTo>
                  <a:pt x="122" y="255"/>
                  <a:pt x="122" y="255"/>
                  <a:pt x="122" y="255"/>
                </a:cubicBezTo>
                <a:cubicBezTo>
                  <a:pt x="236" y="287"/>
                  <a:pt x="236" y="287"/>
                  <a:pt x="236" y="287"/>
                </a:cubicBezTo>
                <a:cubicBezTo>
                  <a:pt x="252" y="269"/>
                  <a:pt x="269" y="252"/>
                  <a:pt x="287" y="236"/>
                </a:cubicBezTo>
                <a:cubicBezTo>
                  <a:pt x="255" y="122"/>
                  <a:pt x="255" y="122"/>
                  <a:pt x="255" y="122"/>
                </a:cubicBezTo>
                <a:cubicBezTo>
                  <a:pt x="257" y="121"/>
                  <a:pt x="257" y="121"/>
                  <a:pt x="257" y="121"/>
                </a:cubicBezTo>
                <a:cubicBezTo>
                  <a:pt x="293" y="94"/>
                  <a:pt x="332" y="72"/>
                  <a:pt x="372" y="54"/>
                </a:cubicBezTo>
                <a:cubicBezTo>
                  <a:pt x="375" y="53"/>
                  <a:pt x="375" y="53"/>
                  <a:pt x="375" y="53"/>
                </a:cubicBezTo>
                <a:cubicBezTo>
                  <a:pt x="458" y="138"/>
                  <a:pt x="458" y="138"/>
                  <a:pt x="458" y="138"/>
                </a:cubicBezTo>
                <a:cubicBezTo>
                  <a:pt x="480" y="130"/>
                  <a:pt x="504" y="123"/>
                  <a:pt x="528" y="119"/>
                </a:cubicBezTo>
                <a:cubicBezTo>
                  <a:pt x="556" y="4"/>
                  <a:pt x="556" y="4"/>
                  <a:pt x="556" y="4"/>
                </a:cubicBezTo>
                <a:cubicBezTo>
                  <a:pt x="559" y="4"/>
                  <a:pt x="559" y="4"/>
                  <a:pt x="559" y="4"/>
                </a:cubicBezTo>
                <a:cubicBezTo>
                  <a:pt x="581" y="2"/>
                  <a:pt x="604" y="0"/>
                  <a:pt x="626" y="0"/>
                </a:cubicBezTo>
                <a:cubicBezTo>
                  <a:pt x="648" y="0"/>
                  <a:pt x="671" y="2"/>
                  <a:pt x="693" y="4"/>
                </a:cubicBezTo>
                <a:cubicBezTo>
                  <a:pt x="696" y="4"/>
                  <a:pt x="696" y="4"/>
                  <a:pt x="696" y="4"/>
                </a:cubicBezTo>
                <a:cubicBezTo>
                  <a:pt x="724" y="119"/>
                  <a:pt x="724" y="119"/>
                  <a:pt x="724" y="119"/>
                </a:cubicBezTo>
                <a:cubicBezTo>
                  <a:pt x="748" y="123"/>
                  <a:pt x="772" y="130"/>
                  <a:pt x="794" y="138"/>
                </a:cubicBezTo>
                <a:cubicBezTo>
                  <a:pt x="877" y="53"/>
                  <a:pt x="877" y="53"/>
                  <a:pt x="877" y="53"/>
                </a:cubicBezTo>
                <a:cubicBezTo>
                  <a:pt x="879" y="54"/>
                  <a:pt x="879" y="54"/>
                  <a:pt x="879" y="54"/>
                </a:cubicBezTo>
                <a:cubicBezTo>
                  <a:pt x="920" y="72"/>
                  <a:pt x="959" y="94"/>
                  <a:pt x="995" y="121"/>
                </a:cubicBezTo>
                <a:cubicBezTo>
                  <a:pt x="997" y="122"/>
                  <a:pt x="997" y="122"/>
                  <a:pt x="997" y="122"/>
                </a:cubicBezTo>
                <a:cubicBezTo>
                  <a:pt x="965" y="236"/>
                  <a:pt x="965" y="236"/>
                  <a:pt x="965" y="236"/>
                </a:cubicBezTo>
                <a:cubicBezTo>
                  <a:pt x="983" y="252"/>
                  <a:pt x="1000" y="269"/>
                  <a:pt x="1016" y="287"/>
                </a:cubicBezTo>
                <a:cubicBezTo>
                  <a:pt x="1130" y="255"/>
                  <a:pt x="1130" y="255"/>
                  <a:pt x="1130" y="255"/>
                </a:cubicBezTo>
                <a:cubicBezTo>
                  <a:pt x="1132" y="257"/>
                  <a:pt x="1132" y="257"/>
                  <a:pt x="1132" y="257"/>
                </a:cubicBezTo>
                <a:cubicBezTo>
                  <a:pt x="1158" y="293"/>
                  <a:pt x="1180" y="332"/>
                  <a:pt x="1198" y="373"/>
                </a:cubicBezTo>
                <a:cubicBezTo>
                  <a:pt x="1200" y="376"/>
                  <a:pt x="1200" y="376"/>
                  <a:pt x="1200" y="376"/>
                </a:cubicBezTo>
                <a:cubicBezTo>
                  <a:pt x="1115" y="458"/>
                  <a:pt x="1115" y="458"/>
                  <a:pt x="1115" y="458"/>
                </a:cubicBezTo>
                <a:cubicBezTo>
                  <a:pt x="1123" y="481"/>
                  <a:pt x="1129" y="504"/>
                  <a:pt x="1133" y="528"/>
                </a:cubicBezTo>
                <a:cubicBezTo>
                  <a:pt x="1248" y="557"/>
                  <a:pt x="1248" y="557"/>
                  <a:pt x="1248" y="557"/>
                </a:cubicBezTo>
                <a:cubicBezTo>
                  <a:pt x="1248" y="560"/>
                  <a:pt x="1248" y="560"/>
                  <a:pt x="1248" y="560"/>
                </a:cubicBezTo>
                <a:cubicBezTo>
                  <a:pt x="1251" y="582"/>
                  <a:pt x="1252" y="604"/>
                  <a:pt x="1252" y="626"/>
                </a:cubicBezTo>
                <a:cubicBezTo>
                  <a:pt x="1252" y="649"/>
                  <a:pt x="1251" y="671"/>
                  <a:pt x="1248" y="693"/>
                </a:cubicBezTo>
                <a:cubicBezTo>
                  <a:pt x="1248" y="696"/>
                  <a:pt x="1248" y="696"/>
                  <a:pt x="1248" y="696"/>
                </a:cubicBezTo>
                <a:cubicBezTo>
                  <a:pt x="1133" y="725"/>
                  <a:pt x="1133" y="725"/>
                  <a:pt x="1133" y="725"/>
                </a:cubicBezTo>
                <a:cubicBezTo>
                  <a:pt x="1129" y="748"/>
                  <a:pt x="1122" y="772"/>
                  <a:pt x="1115" y="795"/>
                </a:cubicBezTo>
                <a:cubicBezTo>
                  <a:pt x="1200" y="877"/>
                  <a:pt x="1200" y="877"/>
                  <a:pt x="1200" y="877"/>
                </a:cubicBezTo>
                <a:cubicBezTo>
                  <a:pt x="1198" y="880"/>
                  <a:pt x="1198" y="880"/>
                  <a:pt x="1198" y="880"/>
                </a:cubicBezTo>
                <a:cubicBezTo>
                  <a:pt x="1180" y="920"/>
                  <a:pt x="1158" y="959"/>
                  <a:pt x="1132" y="995"/>
                </a:cubicBezTo>
                <a:cubicBezTo>
                  <a:pt x="1130" y="998"/>
                  <a:pt x="1130" y="998"/>
                  <a:pt x="1130" y="998"/>
                </a:cubicBezTo>
                <a:cubicBezTo>
                  <a:pt x="1016" y="965"/>
                  <a:pt x="1016" y="965"/>
                  <a:pt x="1016" y="965"/>
                </a:cubicBezTo>
                <a:cubicBezTo>
                  <a:pt x="1000" y="983"/>
                  <a:pt x="983" y="1001"/>
                  <a:pt x="965" y="1016"/>
                </a:cubicBezTo>
                <a:cubicBezTo>
                  <a:pt x="997" y="1130"/>
                  <a:pt x="997" y="1130"/>
                  <a:pt x="997" y="1130"/>
                </a:cubicBezTo>
                <a:cubicBezTo>
                  <a:pt x="995" y="1132"/>
                  <a:pt x="995" y="1132"/>
                  <a:pt x="995" y="1132"/>
                </a:cubicBezTo>
                <a:cubicBezTo>
                  <a:pt x="959" y="1158"/>
                  <a:pt x="920" y="1181"/>
                  <a:pt x="879" y="1199"/>
                </a:cubicBezTo>
                <a:cubicBezTo>
                  <a:pt x="877" y="1200"/>
                  <a:pt x="877" y="1200"/>
                  <a:pt x="877" y="1200"/>
                </a:cubicBezTo>
                <a:cubicBezTo>
                  <a:pt x="794" y="1115"/>
                  <a:pt x="794" y="1115"/>
                  <a:pt x="794" y="1115"/>
                </a:cubicBezTo>
                <a:cubicBezTo>
                  <a:pt x="772" y="1123"/>
                  <a:pt x="748" y="1129"/>
                  <a:pt x="724" y="1134"/>
                </a:cubicBezTo>
                <a:cubicBezTo>
                  <a:pt x="696" y="1248"/>
                  <a:pt x="696" y="1248"/>
                  <a:pt x="696" y="1248"/>
                </a:cubicBezTo>
                <a:cubicBezTo>
                  <a:pt x="693" y="1249"/>
                  <a:pt x="693" y="1249"/>
                  <a:pt x="693" y="1249"/>
                </a:cubicBezTo>
                <a:cubicBezTo>
                  <a:pt x="671" y="1251"/>
                  <a:pt x="648" y="1252"/>
                  <a:pt x="626" y="1252"/>
                </a:cubicBezTo>
                <a:close/>
                <a:moveTo>
                  <a:pt x="563" y="1241"/>
                </a:moveTo>
                <a:cubicBezTo>
                  <a:pt x="584" y="1243"/>
                  <a:pt x="605" y="1244"/>
                  <a:pt x="626" y="1244"/>
                </a:cubicBezTo>
                <a:cubicBezTo>
                  <a:pt x="647" y="1244"/>
                  <a:pt x="668" y="1243"/>
                  <a:pt x="689" y="1241"/>
                </a:cubicBezTo>
                <a:cubicBezTo>
                  <a:pt x="717" y="1126"/>
                  <a:pt x="717" y="1126"/>
                  <a:pt x="717" y="1126"/>
                </a:cubicBezTo>
                <a:cubicBezTo>
                  <a:pt x="720" y="1126"/>
                  <a:pt x="720" y="1126"/>
                  <a:pt x="720" y="1126"/>
                </a:cubicBezTo>
                <a:cubicBezTo>
                  <a:pt x="745" y="1121"/>
                  <a:pt x="770" y="1114"/>
                  <a:pt x="794" y="1106"/>
                </a:cubicBezTo>
                <a:cubicBezTo>
                  <a:pt x="797" y="1105"/>
                  <a:pt x="797" y="1105"/>
                  <a:pt x="797" y="1105"/>
                </a:cubicBezTo>
                <a:cubicBezTo>
                  <a:pt x="879" y="1190"/>
                  <a:pt x="879" y="1190"/>
                  <a:pt x="879" y="1190"/>
                </a:cubicBezTo>
                <a:cubicBezTo>
                  <a:pt x="917" y="1173"/>
                  <a:pt x="953" y="1151"/>
                  <a:pt x="988" y="1127"/>
                </a:cubicBezTo>
                <a:cubicBezTo>
                  <a:pt x="955" y="1014"/>
                  <a:pt x="955" y="1014"/>
                  <a:pt x="955" y="1014"/>
                </a:cubicBezTo>
                <a:cubicBezTo>
                  <a:pt x="957" y="1012"/>
                  <a:pt x="957" y="1012"/>
                  <a:pt x="957" y="1012"/>
                </a:cubicBezTo>
                <a:cubicBezTo>
                  <a:pt x="977" y="995"/>
                  <a:pt x="995" y="977"/>
                  <a:pt x="1011" y="958"/>
                </a:cubicBezTo>
                <a:cubicBezTo>
                  <a:pt x="1013" y="955"/>
                  <a:pt x="1013" y="955"/>
                  <a:pt x="1013" y="955"/>
                </a:cubicBezTo>
                <a:cubicBezTo>
                  <a:pt x="1127" y="988"/>
                  <a:pt x="1127" y="988"/>
                  <a:pt x="1127" y="988"/>
                </a:cubicBezTo>
                <a:cubicBezTo>
                  <a:pt x="1151" y="954"/>
                  <a:pt x="1172" y="917"/>
                  <a:pt x="1189" y="879"/>
                </a:cubicBezTo>
                <a:cubicBezTo>
                  <a:pt x="1105" y="797"/>
                  <a:pt x="1105" y="797"/>
                  <a:pt x="1105" y="797"/>
                </a:cubicBezTo>
                <a:cubicBezTo>
                  <a:pt x="1106" y="795"/>
                  <a:pt x="1106" y="795"/>
                  <a:pt x="1106" y="795"/>
                </a:cubicBezTo>
                <a:cubicBezTo>
                  <a:pt x="1114" y="771"/>
                  <a:pt x="1121" y="746"/>
                  <a:pt x="1125" y="720"/>
                </a:cubicBezTo>
                <a:cubicBezTo>
                  <a:pt x="1126" y="718"/>
                  <a:pt x="1126" y="718"/>
                  <a:pt x="1126" y="718"/>
                </a:cubicBezTo>
                <a:cubicBezTo>
                  <a:pt x="1240" y="689"/>
                  <a:pt x="1240" y="689"/>
                  <a:pt x="1240" y="689"/>
                </a:cubicBezTo>
                <a:cubicBezTo>
                  <a:pt x="1242" y="668"/>
                  <a:pt x="1243" y="647"/>
                  <a:pt x="1243" y="626"/>
                </a:cubicBezTo>
                <a:cubicBezTo>
                  <a:pt x="1243" y="605"/>
                  <a:pt x="1242" y="584"/>
                  <a:pt x="1240" y="563"/>
                </a:cubicBezTo>
                <a:cubicBezTo>
                  <a:pt x="1126" y="535"/>
                  <a:pt x="1126" y="535"/>
                  <a:pt x="1126" y="535"/>
                </a:cubicBezTo>
                <a:cubicBezTo>
                  <a:pt x="1125" y="532"/>
                  <a:pt x="1125" y="532"/>
                  <a:pt x="1125" y="532"/>
                </a:cubicBezTo>
                <a:cubicBezTo>
                  <a:pt x="1121" y="507"/>
                  <a:pt x="1114" y="482"/>
                  <a:pt x="1106" y="458"/>
                </a:cubicBezTo>
                <a:cubicBezTo>
                  <a:pt x="1105" y="455"/>
                  <a:pt x="1105" y="455"/>
                  <a:pt x="1105" y="455"/>
                </a:cubicBezTo>
                <a:cubicBezTo>
                  <a:pt x="1189" y="374"/>
                  <a:pt x="1189" y="374"/>
                  <a:pt x="1189" y="374"/>
                </a:cubicBezTo>
                <a:cubicBezTo>
                  <a:pt x="1172" y="335"/>
                  <a:pt x="1151" y="299"/>
                  <a:pt x="1127" y="265"/>
                </a:cubicBezTo>
                <a:cubicBezTo>
                  <a:pt x="1013" y="297"/>
                  <a:pt x="1013" y="297"/>
                  <a:pt x="1013" y="297"/>
                </a:cubicBezTo>
                <a:cubicBezTo>
                  <a:pt x="1011" y="295"/>
                  <a:pt x="1011" y="295"/>
                  <a:pt x="1011" y="295"/>
                </a:cubicBezTo>
                <a:cubicBezTo>
                  <a:pt x="995" y="276"/>
                  <a:pt x="977" y="257"/>
                  <a:pt x="957" y="241"/>
                </a:cubicBezTo>
                <a:cubicBezTo>
                  <a:pt x="955" y="239"/>
                  <a:pt x="955" y="239"/>
                  <a:pt x="955" y="239"/>
                </a:cubicBezTo>
                <a:cubicBezTo>
                  <a:pt x="988" y="126"/>
                  <a:pt x="988" y="126"/>
                  <a:pt x="988" y="126"/>
                </a:cubicBezTo>
                <a:cubicBezTo>
                  <a:pt x="953" y="101"/>
                  <a:pt x="917" y="80"/>
                  <a:pt x="879" y="63"/>
                </a:cubicBezTo>
                <a:cubicBezTo>
                  <a:pt x="797" y="148"/>
                  <a:pt x="797" y="148"/>
                  <a:pt x="797" y="148"/>
                </a:cubicBezTo>
                <a:cubicBezTo>
                  <a:pt x="794" y="147"/>
                  <a:pt x="794" y="147"/>
                  <a:pt x="794" y="147"/>
                </a:cubicBezTo>
                <a:cubicBezTo>
                  <a:pt x="770" y="138"/>
                  <a:pt x="745" y="131"/>
                  <a:pt x="720" y="127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689" y="12"/>
                  <a:pt x="689" y="12"/>
                  <a:pt x="689" y="12"/>
                </a:cubicBezTo>
                <a:cubicBezTo>
                  <a:pt x="668" y="10"/>
                  <a:pt x="647" y="9"/>
                  <a:pt x="626" y="9"/>
                </a:cubicBezTo>
                <a:cubicBezTo>
                  <a:pt x="605" y="9"/>
                  <a:pt x="584" y="10"/>
                  <a:pt x="563" y="12"/>
                </a:cubicBezTo>
                <a:cubicBezTo>
                  <a:pt x="535" y="126"/>
                  <a:pt x="535" y="126"/>
                  <a:pt x="535" y="126"/>
                </a:cubicBezTo>
                <a:cubicBezTo>
                  <a:pt x="532" y="127"/>
                  <a:pt x="532" y="127"/>
                  <a:pt x="532" y="127"/>
                </a:cubicBezTo>
                <a:cubicBezTo>
                  <a:pt x="507" y="131"/>
                  <a:pt x="482" y="138"/>
                  <a:pt x="458" y="147"/>
                </a:cubicBezTo>
                <a:cubicBezTo>
                  <a:pt x="455" y="148"/>
                  <a:pt x="455" y="148"/>
                  <a:pt x="455" y="148"/>
                </a:cubicBezTo>
                <a:cubicBezTo>
                  <a:pt x="373" y="63"/>
                  <a:pt x="373" y="63"/>
                  <a:pt x="373" y="63"/>
                </a:cubicBezTo>
                <a:cubicBezTo>
                  <a:pt x="335" y="80"/>
                  <a:pt x="298" y="101"/>
                  <a:pt x="264" y="126"/>
                </a:cubicBezTo>
                <a:cubicBezTo>
                  <a:pt x="297" y="239"/>
                  <a:pt x="297" y="239"/>
                  <a:pt x="297" y="239"/>
                </a:cubicBezTo>
                <a:cubicBezTo>
                  <a:pt x="295" y="241"/>
                  <a:pt x="295" y="241"/>
                  <a:pt x="295" y="241"/>
                </a:cubicBezTo>
                <a:cubicBezTo>
                  <a:pt x="275" y="257"/>
                  <a:pt x="257" y="276"/>
                  <a:pt x="241" y="295"/>
                </a:cubicBezTo>
                <a:cubicBezTo>
                  <a:pt x="239" y="297"/>
                  <a:pt x="239" y="297"/>
                  <a:pt x="239" y="297"/>
                </a:cubicBezTo>
                <a:cubicBezTo>
                  <a:pt x="125" y="265"/>
                  <a:pt x="125" y="265"/>
                  <a:pt x="125" y="265"/>
                </a:cubicBezTo>
                <a:cubicBezTo>
                  <a:pt x="101" y="299"/>
                  <a:pt x="80" y="335"/>
                  <a:pt x="63" y="374"/>
                </a:cubicBezTo>
                <a:cubicBezTo>
                  <a:pt x="147" y="455"/>
                  <a:pt x="147" y="455"/>
                  <a:pt x="147" y="455"/>
                </a:cubicBezTo>
                <a:cubicBezTo>
                  <a:pt x="146" y="458"/>
                  <a:pt x="146" y="458"/>
                  <a:pt x="146" y="458"/>
                </a:cubicBezTo>
                <a:cubicBezTo>
                  <a:pt x="138" y="482"/>
                  <a:pt x="131" y="507"/>
                  <a:pt x="127" y="532"/>
                </a:cubicBezTo>
                <a:cubicBezTo>
                  <a:pt x="126" y="535"/>
                  <a:pt x="126" y="535"/>
                  <a:pt x="126" y="535"/>
                </a:cubicBezTo>
                <a:cubicBezTo>
                  <a:pt x="12" y="563"/>
                  <a:pt x="12" y="563"/>
                  <a:pt x="12" y="563"/>
                </a:cubicBezTo>
                <a:cubicBezTo>
                  <a:pt x="10" y="584"/>
                  <a:pt x="9" y="606"/>
                  <a:pt x="9" y="626"/>
                </a:cubicBezTo>
                <a:cubicBezTo>
                  <a:pt x="9" y="647"/>
                  <a:pt x="10" y="668"/>
                  <a:pt x="12" y="689"/>
                </a:cubicBezTo>
                <a:cubicBezTo>
                  <a:pt x="126" y="718"/>
                  <a:pt x="126" y="718"/>
                  <a:pt x="126" y="718"/>
                </a:cubicBezTo>
                <a:cubicBezTo>
                  <a:pt x="127" y="720"/>
                  <a:pt x="127" y="720"/>
                  <a:pt x="127" y="720"/>
                </a:cubicBezTo>
                <a:cubicBezTo>
                  <a:pt x="131" y="746"/>
                  <a:pt x="138" y="771"/>
                  <a:pt x="146" y="795"/>
                </a:cubicBezTo>
                <a:cubicBezTo>
                  <a:pt x="147" y="797"/>
                  <a:pt x="147" y="797"/>
                  <a:pt x="147" y="797"/>
                </a:cubicBezTo>
                <a:cubicBezTo>
                  <a:pt x="63" y="879"/>
                  <a:pt x="63" y="879"/>
                  <a:pt x="63" y="879"/>
                </a:cubicBezTo>
                <a:cubicBezTo>
                  <a:pt x="80" y="917"/>
                  <a:pt x="101" y="954"/>
                  <a:pt x="125" y="988"/>
                </a:cubicBezTo>
                <a:cubicBezTo>
                  <a:pt x="239" y="955"/>
                  <a:pt x="239" y="955"/>
                  <a:pt x="239" y="955"/>
                </a:cubicBezTo>
                <a:cubicBezTo>
                  <a:pt x="241" y="958"/>
                  <a:pt x="241" y="958"/>
                  <a:pt x="241" y="958"/>
                </a:cubicBezTo>
                <a:cubicBezTo>
                  <a:pt x="257" y="977"/>
                  <a:pt x="275" y="995"/>
                  <a:pt x="295" y="1012"/>
                </a:cubicBezTo>
                <a:cubicBezTo>
                  <a:pt x="297" y="1014"/>
                  <a:pt x="297" y="1014"/>
                  <a:pt x="297" y="1014"/>
                </a:cubicBezTo>
                <a:cubicBezTo>
                  <a:pt x="264" y="1127"/>
                  <a:pt x="264" y="1127"/>
                  <a:pt x="264" y="1127"/>
                </a:cubicBezTo>
                <a:cubicBezTo>
                  <a:pt x="298" y="1151"/>
                  <a:pt x="335" y="1173"/>
                  <a:pt x="373" y="1190"/>
                </a:cubicBezTo>
                <a:cubicBezTo>
                  <a:pt x="455" y="1105"/>
                  <a:pt x="455" y="1105"/>
                  <a:pt x="455" y="1105"/>
                </a:cubicBezTo>
                <a:cubicBezTo>
                  <a:pt x="458" y="1106"/>
                  <a:pt x="458" y="1106"/>
                  <a:pt x="458" y="1106"/>
                </a:cubicBezTo>
                <a:cubicBezTo>
                  <a:pt x="482" y="1114"/>
                  <a:pt x="507" y="1121"/>
                  <a:pt x="532" y="1126"/>
                </a:cubicBezTo>
                <a:cubicBezTo>
                  <a:pt x="535" y="1126"/>
                  <a:pt x="535" y="1126"/>
                  <a:pt x="535" y="1126"/>
                </a:cubicBezTo>
                <a:lnTo>
                  <a:pt x="563" y="1241"/>
                </a:lnTo>
                <a:close/>
                <a:moveTo>
                  <a:pt x="626" y="1104"/>
                </a:moveTo>
                <a:cubicBezTo>
                  <a:pt x="498" y="1104"/>
                  <a:pt x="378" y="1055"/>
                  <a:pt x="288" y="964"/>
                </a:cubicBezTo>
                <a:cubicBezTo>
                  <a:pt x="198" y="874"/>
                  <a:pt x="148" y="754"/>
                  <a:pt x="148" y="626"/>
                </a:cubicBezTo>
                <a:cubicBezTo>
                  <a:pt x="148" y="499"/>
                  <a:pt x="198" y="379"/>
                  <a:pt x="288" y="288"/>
                </a:cubicBezTo>
                <a:cubicBezTo>
                  <a:pt x="378" y="198"/>
                  <a:pt x="498" y="148"/>
                  <a:pt x="626" y="148"/>
                </a:cubicBezTo>
                <a:cubicBezTo>
                  <a:pt x="754" y="148"/>
                  <a:pt x="874" y="198"/>
                  <a:pt x="964" y="288"/>
                </a:cubicBezTo>
                <a:cubicBezTo>
                  <a:pt x="1054" y="379"/>
                  <a:pt x="1104" y="499"/>
                  <a:pt x="1104" y="626"/>
                </a:cubicBezTo>
                <a:cubicBezTo>
                  <a:pt x="1104" y="754"/>
                  <a:pt x="1054" y="874"/>
                  <a:pt x="964" y="964"/>
                </a:cubicBezTo>
                <a:cubicBezTo>
                  <a:pt x="874" y="1055"/>
                  <a:pt x="754" y="1104"/>
                  <a:pt x="626" y="1104"/>
                </a:cubicBezTo>
                <a:close/>
                <a:moveTo>
                  <a:pt x="626" y="157"/>
                </a:moveTo>
                <a:cubicBezTo>
                  <a:pt x="367" y="157"/>
                  <a:pt x="157" y="367"/>
                  <a:pt x="157" y="626"/>
                </a:cubicBezTo>
                <a:cubicBezTo>
                  <a:pt x="157" y="885"/>
                  <a:pt x="367" y="1096"/>
                  <a:pt x="626" y="1096"/>
                </a:cubicBezTo>
                <a:cubicBezTo>
                  <a:pt x="885" y="1096"/>
                  <a:pt x="1095" y="885"/>
                  <a:pt x="1095" y="626"/>
                </a:cubicBezTo>
                <a:cubicBezTo>
                  <a:pt x="1095" y="367"/>
                  <a:pt x="885" y="157"/>
                  <a:pt x="626" y="1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9" name="组合 298"/>
          <p:cNvGrpSpPr/>
          <p:nvPr/>
        </p:nvGrpSpPr>
        <p:grpSpPr>
          <a:xfrm>
            <a:off x="7056438" y="2401888"/>
            <a:ext cx="2671763" cy="4160838"/>
            <a:chOff x="7056438" y="2401888"/>
            <a:chExt cx="2671763" cy="4160838"/>
          </a:xfrm>
          <a:effectLst>
            <a:outerShdw blurRad="254000" dist="101600" dir="8100000" sx="102000" sy="102000" algn="tr" rotWithShape="0">
              <a:prstClr val="black">
                <a:alpha val="28000"/>
              </a:prstClr>
            </a:outerShdw>
          </a:effectLst>
        </p:grpSpPr>
        <p:sp>
          <p:nvSpPr>
            <p:cNvPr id="293" name="Freeform 49"/>
            <p:cNvSpPr>
              <a:spLocks/>
            </p:cNvSpPr>
            <p:nvPr/>
          </p:nvSpPr>
          <p:spPr bwMode="auto">
            <a:xfrm>
              <a:off x="7056438" y="2401888"/>
              <a:ext cx="2671763" cy="4160838"/>
            </a:xfrm>
            <a:custGeom>
              <a:avLst/>
              <a:gdLst>
                <a:gd name="T0" fmla="*/ 388 w 842"/>
                <a:gd name="T1" fmla="*/ 1312 h 1312"/>
                <a:gd name="T2" fmla="*/ 340 w 842"/>
                <a:gd name="T3" fmla="*/ 1265 h 1312"/>
                <a:gd name="T4" fmla="*/ 343 w 842"/>
                <a:gd name="T5" fmla="*/ 1249 h 1312"/>
                <a:gd name="T6" fmla="*/ 278 w 842"/>
                <a:gd name="T7" fmla="*/ 1249 h 1312"/>
                <a:gd name="T8" fmla="*/ 228 w 842"/>
                <a:gd name="T9" fmla="*/ 1199 h 1312"/>
                <a:gd name="T10" fmla="*/ 241 w 842"/>
                <a:gd name="T11" fmla="*/ 1164 h 1312"/>
                <a:gd name="T12" fmla="*/ 219 w 842"/>
                <a:gd name="T13" fmla="*/ 1121 h 1312"/>
                <a:gd name="T14" fmla="*/ 232 w 842"/>
                <a:gd name="T15" fmla="*/ 1086 h 1312"/>
                <a:gd name="T16" fmla="*/ 196 w 842"/>
                <a:gd name="T17" fmla="*/ 1022 h 1312"/>
                <a:gd name="T18" fmla="*/ 196 w 842"/>
                <a:gd name="T19" fmla="*/ 982 h 1312"/>
                <a:gd name="T20" fmla="*/ 196 w 842"/>
                <a:gd name="T21" fmla="*/ 982 h 1312"/>
                <a:gd name="T22" fmla="*/ 196 w 842"/>
                <a:gd name="T23" fmla="*/ 976 h 1312"/>
                <a:gd name="T24" fmla="*/ 196 w 842"/>
                <a:gd name="T25" fmla="*/ 947 h 1312"/>
                <a:gd name="T26" fmla="*/ 197 w 842"/>
                <a:gd name="T27" fmla="*/ 940 h 1312"/>
                <a:gd name="T28" fmla="*/ 197 w 842"/>
                <a:gd name="T29" fmla="*/ 917 h 1312"/>
                <a:gd name="T30" fmla="*/ 180 w 842"/>
                <a:gd name="T31" fmla="*/ 849 h 1312"/>
                <a:gd name="T32" fmla="*/ 129 w 842"/>
                <a:gd name="T33" fmla="*/ 779 h 1312"/>
                <a:gd name="T34" fmla="*/ 0 w 842"/>
                <a:gd name="T35" fmla="*/ 419 h 1312"/>
                <a:gd name="T36" fmla="*/ 419 w 842"/>
                <a:gd name="T37" fmla="*/ 0 h 1312"/>
                <a:gd name="T38" fmla="*/ 423 w 842"/>
                <a:gd name="T39" fmla="*/ 0 h 1312"/>
                <a:gd name="T40" fmla="*/ 842 w 842"/>
                <a:gd name="T41" fmla="*/ 419 h 1312"/>
                <a:gd name="T42" fmla="*/ 713 w 842"/>
                <a:gd name="T43" fmla="*/ 779 h 1312"/>
                <a:gd name="T44" fmla="*/ 662 w 842"/>
                <a:gd name="T45" fmla="*/ 849 h 1312"/>
                <a:gd name="T46" fmla="*/ 647 w 842"/>
                <a:gd name="T47" fmla="*/ 899 h 1312"/>
                <a:gd name="T48" fmla="*/ 646 w 842"/>
                <a:gd name="T49" fmla="*/ 1023 h 1312"/>
                <a:gd name="T50" fmla="*/ 610 w 842"/>
                <a:gd name="T51" fmla="*/ 1086 h 1312"/>
                <a:gd name="T52" fmla="*/ 623 w 842"/>
                <a:gd name="T53" fmla="*/ 1121 h 1312"/>
                <a:gd name="T54" fmla="*/ 601 w 842"/>
                <a:gd name="T55" fmla="*/ 1164 h 1312"/>
                <a:gd name="T56" fmla="*/ 614 w 842"/>
                <a:gd name="T57" fmla="*/ 1199 h 1312"/>
                <a:gd name="T58" fmla="*/ 564 w 842"/>
                <a:gd name="T59" fmla="*/ 1249 h 1312"/>
                <a:gd name="T60" fmla="*/ 499 w 842"/>
                <a:gd name="T61" fmla="*/ 1249 h 1312"/>
                <a:gd name="T62" fmla="*/ 502 w 842"/>
                <a:gd name="T63" fmla="*/ 1265 h 1312"/>
                <a:gd name="T64" fmla="*/ 455 w 842"/>
                <a:gd name="T65" fmla="*/ 1312 h 1312"/>
                <a:gd name="T66" fmla="*/ 388 w 842"/>
                <a:gd name="T67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2" h="1312">
                  <a:moveTo>
                    <a:pt x="388" y="1312"/>
                  </a:moveTo>
                  <a:cubicBezTo>
                    <a:pt x="362" y="1312"/>
                    <a:pt x="340" y="1291"/>
                    <a:pt x="340" y="1265"/>
                  </a:cubicBezTo>
                  <a:cubicBezTo>
                    <a:pt x="340" y="1259"/>
                    <a:pt x="341" y="1254"/>
                    <a:pt x="343" y="1249"/>
                  </a:cubicBezTo>
                  <a:cubicBezTo>
                    <a:pt x="278" y="1249"/>
                    <a:pt x="278" y="1249"/>
                    <a:pt x="278" y="1249"/>
                  </a:cubicBezTo>
                  <a:cubicBezTo>
                    <a:pt x="250" y="1249"/>
                    <a:pt x="228" y="1226"/>
                    <a:pt x="228" y="1199"/>
                  </a:cubicBezTo>
                  <a:cubicBezTo>
                    <a:pt x="228" y="1186"/>
                    <a:pt x="233" y="1173"/>
                    <a:pt x="241" y="1164"/>
                  </a:cubicBezTo>
                  <a:cubicBezTo>
                    <a:pt x="228" y="1156"/>
                    <a:pt x="219" y="1140"/>
                    <a:pt x="219" y="1121"/>
                  </a:cubicBezTo>
                  <a:cubicBezTo>
                    <a:pt x="219" y="1108"/>
                    <a:pt x="223" y="1095"/>
                    <a:pt x="232" y="1086"/>
                  </a:cubicBezTo>
                  <a:cubicBezTo>
                    <a:pt x="210" y="1073"/>
                    <a:pt x="196" y="1049"/>
                    <a:pt x="196" y="1022"/>
                  </a:cubicBezTo>
                  <a:cubicBezTo>
                    <a:pt x="196" y="982"/>
                    <a:pt x="196" y="982"/>
                    <a:pt x="196" y="982"/>
                  </a:cubicBezTo>
                  <a:cubicBezTo>
                    <a:pt x="196" y="982"/>
                    <a:pt x="196" y="982"/>
                    <a:pt x="196" y="982"/>
                  </a:cubicBezTo>
                  <a:cubicBezTo>
                    <a:pt x="196" y="976"/>
                    <a:pt x="196" y="976"/>
                    <a:pt x="196" y="976"/>
                  </a:cubicBezTo>
                  <a:cubicBezTo>
                    <a:pt x="196" y="966"/>
                    <a:pt x="196" y="957"/>
                    <a:pt x="196" y="947"/>
                  </a:cubicBezTo>
                  <a:cubicBezTo>
                    <a:pt x="197" y="940"/>
                    <a:pt x="197" y="940"/>
                    <a:pt x="197" y="940"/>
                  </a:cubicBezTo>
                  <a:cubicBezTo>
                    <a:pt x="197" y="917"/>
                    <a:pt x="197" y="917"/>
                    <a:pt x="197" y="917"/>
                  </a:cubicBezTo>
                  <a:cubicBezTo>
                    <a:pt x="196" y="897"/>
                    <a:pt x="194" y="871"/>
                    <a:pt x="180" y="849"/>
                  </a:cubicBezTo>
                  <a:cubicBezTo>
                    <a:pt x="166" y="824"/>
                    <a:pt x="148" y="802"/>
                    <a:pt x="129" y="779"/>
                  </a:cubicBezTo>
                  <a:cubicBezTo>
                    <a:pt x="69" y="706"/>
                    <a:pt x="0" y="623"/>
                    <a:pt x="0" y="419"/>
                  </a:cubicBezTo>
                  <a:cubicBezTo>
                    <a:pt x="0" y="188"/>
                    <a:pt x="188" y="0"/>
                    <a:pt x="419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654" y="0"/>
                    <a:pt x="842" y="188"/>
                    <a:pt x="842" y="419"/>
                  </a:cubicBezTo>
                  <a:cubicBezTo>
                    <a:pt x="842" y="623"/>
                    <a:pt x="773" y="706"/>
                    <a:pt x="713" y="779"/>
                  </a:cubicBezTo>
                  <a:cubicBezTo>
                    <a:pt x="694" y="802"/>
                    <a:pt x="676" y="824"/>
                    <a:pt x="662" y="849"/>
                  </a:cubicBezTo>
                  <a:cubicBezTo>
                    <a:pt x="653" y="863"/>
                    <a:pt x="649" y="879"/>
                    <a:pt x="647" y="899"/>
                  </a:cubicBezTo>
                  <a:cubicBezTo>
                    <a:pt x="646" y="1023"/>
                    <a:pt x="646" y="1023"/>
                    <a:pt x="646" y="1023"/>
                  </a:cubicBezTo>
                  <a:cubicBezTo>
                    <a:pt x="646" y="1049"/>
                    <a:pt x="632" y="1073"/>
                    <a:pt x="610" y="1086"/>
                  </a:cubicBezTo>
                  <a:cubicBezTo>
                    <a:pt x="619" y="1095"/>
                    <a:pt x="623" y="1108"/>
                    <a:pt x="623" y="1121"/>
                  </a:cubicBezTo>
                  <a:cubicBezTo>
                    <a:pt x="623" y="1140"/>
                    <a:pt x="614" y="1156"/>
                    <a:pt x="601" y="1164"/>
                  </a:cubicBezTo>
                  <a:cubicBezTo>
                    <a:pt x="609" y="1173"/>
                    <a:pt x="614" y="1186"/>
                    <a:pt x="614" y="1199"/>
                  </a:cubicBezTo>
                  <a:cubicBezTo>
                    <a:pt x="614" y="1226"/>
                    <a:pt x="592" y="1249"/>
                    <a:pt x="564" y="1249"/>
                  </a:cubicBezTo>
                  <a:cubicBezTo>
                    <a:pt x="499" y="1249"/>
                    <a:pt x="499" y="1249"/>
                    <a:pt x="499" y="1249"/>
                  </a:cubicBezTo>
                  <a:cubicBezTo>
                    <a:pt x="501" y="1254"/>
                    <a:pt x="502" y="1259"/>
                    <a:pt x="502" y="1265"/>
                  </a:cubicBezTo>
                  <a:cubicBezTo>
                    <a:pt x="502" y="1291"/>
                    <a:pt x="480" y="1312"/>
                    <a:pt x="455" y="1312"/>
                  </a:cubicBezTo>
                  <a:lnTo>
                    <a:pt x="388" y="13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50"/>
            <p:cNvSpPr>
              <a:spLocks/>
            </p:cNvSpPr>
            <p:nvPr/>
          </p:nvSpPr>
          <p:spPr bwMode="auto">
            <a:xfrm>
              <a:off x="8247063" y="6384925"/>
              <a:ext cx="293688" cy="82550"/>
            </a:xfrm>
            <a:custGeom>
              <a:avLst/>
              <a:gdLst>
                <a:gd name="T0" fmla="*/ 13 w 93"/>
                <a:gd name="T1" fmla="*/ 26 h 26"/>
                <a:gd name="T2" fmla="*/ 0 w 93"/>
                <a:gd name="T3" fmla="*/ 13 h 26"/>
                <a:gd name="T4" fmla="*/ 13 w 93"/>
                <a:gd name="T5" fmla="*/ 0 h 26"/>
                <a:gd name="T6" fmla="*/ 80 w 93"/>
                <a:gd name="T7" fmla="*/ 0 h 26"/>
                <a:gd name="T8" fmla="*/ 93 w 93"/>
                <a:gd name="T9" fmla="*/ 13 h 26"/>
                <a:gd name="T10" fmla="*/ 80 w 93"/>
                <a:gd name="T11" fmla="*/ 26 h 26"/>
                <a:gd name="T12" fmla="*/ 13 w 93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6">
                  <a:moveTo>
                    <a:pt x="13" y="26"/>
                  </a:move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7" y="0"/>
                    <a:pt x="93" y="6"/>
                    <a:pt x="93" y="13"/>
                  </a:cubicBezTo>
                  <a:cubicBezTo>
                    <a:pt x="93" y="20"/>
                    <a:pt x="87" y="26"/>
                    <a:pt x="80" y="26"/>
                  </a:cubicBezTo>
                  <a:lnTo>
                    <a:pt x="13" y="26"/>
                  </a:lnTo>
                  <a:close/>
                </a:path>
              </a:pathLst>
            </a:custGeom>
            <a:solidFill>
              <a:srgbClr val="858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51"/>
            <p:cNvSpPr>
              <a:spLocks/>
            </p:cNvSpPr>
            <p:nvPr/>
          </p:nvSpPr>
          <p:spPr bwMode="auto">
            <a:xfrm>
              <a:off x="7888288" y="6162675"/>
              <a:ext cx="1008063" cy="104775"/>
            </a:xfrm>
            <a:custGeom>
              <a:avLst/>
              <a:gdLst>
                <a:gd name="T0" fmla="*/ 16 w 318"/>
                <a:gd name="T1" fmla="*/ 33 h 33"/>
                <a:gd name="T2" fmla="*/ 0 w 318"/>
                <a:gd name="T3" fmla="*/ 16 h 33"/>
                <a:gd name="T4" fmla="*/ 16 w 318"/>
                <a:gd name="T5" fmla="*/ 0 h 33"/>
                <a:gd name="T6" fmla="*/ 302 w 318"/>
                <a:gd name="T7" fmla="*/ 0 h 33"/>
                <a:gd name="T8" fmla="*/ 318 w 318"/>
                <a:gd name="T9" fmla="*/ 16 h 33"/>
                <a:gd name="T10" fmla="*/ 302 w 318"/>
                <a:gd name="T11" fmla="*/ 33 h 33"/>
                <a:gd name="T12" fmla="*/ 16 w 318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33">
                  <a:moveTo>
                    <a:pt x="16" y="33"/>
                  </a:moveTo>
                  <a:cubicBezTo>
                    <a:pt x="7" y="33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1" y="0"/>
                    <a:pt x="318" y="7"/>
                    <a:pt x="318" y="16"/>
                  </a:cubicBezTo>
                  <a:cubicBezTo>
                    <a:pt x="318" y="25"/>
                    <a:pt x="311" y="33"/>
                    <a:pt x="302" y="33"/>
                  </a:cubicBezTo>
                  <a:lnTo>
                    <a:pt x="16" y="33"/>
                  </a:lnTo>
                  <a:close/>
                </a:path>
              </a:pathLst>
            </a:custGeom>
            <a:solidFill>
              <a:srgbClr val="858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52"/>
            <p:cNvSpPr>
              <a:spLocks/>
            </p:cNvSpPr>
            <p:nvPr/>
          </p:nvSpPr>
          <p:spPr bwMode="auto">
            <a:xfrm>
              <a:off x="7856538" y="5897563"/>
              <a:ext cx="1052513" cy="107950"/>
            </a:xfrm>
            <a:custGeom>
              <a:avLst/>
              <a:gdLst>
                <a:gd name="T0" fmla="*/ 17 w 332"/>
                <a:gd name="T1" fmla="*/ 34 h 34"/>
                <a:gd name="T2" fmla="*/ 0 w 332"/>
                <a:gd name="T3" fmla="*/ 17 h 34"/>
                <a:gd name="T4" fmla="*/ 17 w 332"/>
                <a:gd name="T5" fmla="*/ 0 h 34"/>
                <a:gd name="T6" fmla="*/ 315 w 332"/>
                <a:gd name="T7" fmla="*/ 0 h 34"/>
                <a:gd name="T8" fmla="*/ 332 w 332"/>
                <a:gd name="T9" fmla="*/ 17 h 34"/>
                <a:gd name="T10" fmla="*/ 315 w 332"/>
                <a:gd name="T11" fmla="*/ 34 h 34"/>
                <a:gd name="T12" fmla="*/ 17 w 332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24" y="0"/>
                    <a:pt x="332" y="7"/>
                    <a:pt x="332" y="17"/>
                  </a:cubicBezTo>
                  <a:cubicBezTo>
                    <a:pt x="332" y="26"/>
                    <a:pt x="324" y="34"/>
                    <a:pt x="315" y="34"/>
                  </a:cubicBezTo>
                  <a:lnTo>
                    <a:pt x="17" y="34"/>
                  </a:lnTo>
                  <a:close/>
                </a:path>
              </a:pathLst>
            </a:custGeom>
            <a:solidFill>
              <a:srgbClr val="858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53"/>
            <p:cNvSpPr>
              <a:spLocks/>
            </p:cNvSpPr>
            <p:nvPr/>
          </p:nvSpPr>
          <p:spPr bwMode="auto">
            <a:xfrm>
              <a:off x="7780338" y="5211763"/>
              <a:ext cx="1223963" cy="552450"/>
            </a:xfrm>
            <a:custGeom>
              <a:avLst/>
              <a:gdLst>
                <a:gd name="T0" fmla="*/ 3 w 386"/>
                <a:gd name="T1" fmla="*/ 30 h 174"/>
                <a:gd name="T2" fmla="*/ 3 w 386"/>
                <a:gd name="T3" fmla="*/ 30 h 174"/>
                <a:gd name="T4" fmla="*/ 3 w 386"/>
                <a:gd name="T5" fmla="*/ 54 h 174"/>
                <a:gd name="T6" fmla="*/ 2 w 386"/>
                <a:gd name="T7" fmla="*/ 62 h 174"/>
                <a:gd name="T8" fmla="*/ 3 w 386"/>
                <a:gd name="T9" fmla="*/ 62 h 174"/>
                <a:gd name="T10" fmla="*/ 2 w 386"/>
                <a:gd name="T11" fmla="*/ 137 h 174"/>
                <a:gd name="T12" fmla="*/ 27 w 386"/>
                <a:gd name="T13" fmla="*/ 174 h 174"/>
                <a:gd name="T14" fmla="*/ 359 w 386"/>
                <a:gd name="T15" fmla="*/ 174 h 174"/>
                <a:gd name="T16" fmla="*/ 384 w 386"/>
                <a:gd name="T17" fmla="*/ 136 h 174"/>
                <a:gd name="T18" fmla="*/ 385 w 386"/>
                <a:gd name="T19" fmla="*/ 11 h 174"/>
                <a:gd name="T20" fmla="*/ 385 w 386"/>
                <a:gd name="T21" fmla="*/ 10 h 174"/>
                <a:gd name="T22" fmla="*/ 386 w 386"/>
                <a:gd name="T23" fmla="*/ 0 h 174"/>
                <a:gd name="T24" fmla="*/ 0 w 386"/>
                <a:gd name="T25" fmla="*/ 0 h 174"/>
                <a:gd name="T26" fmla="*/ 3 w 386"/>
                <a:gd name="T27" fmla="*/ 3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6" h="174"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2" y="62"/>
                    <a:pt x="2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53"/>
                    <a:pt x="12" y="168"/>
                    <a:pt x="27" y="174"/>
                  </a:cubicBezTo>
                  <a:cubicBezTo>
                    <a:pt x="34" y="173"/>
                    <a:pt x="359" y="174"/>
                    <a:pt x="359" y="174"/>
                  </a:cubicBezTo>
                  <a:cubicBezTo>
                    <a:pt x="374" y="168"/>
                    <a:pt x="384" y="153"/>
                    <a:pt x="384" y="136"/>
                  </a:cubicBezTo>
                  <a:cubicBezTo>
                    <a:pt x="385" y="11"/>
                    <a:pt x="385" y="11"/>
                    <a:pt x="385" y="11"/>
                  </a:cubicBezTo>
                  <a:cubicBezTo>
                    <a:pt x="385" y="10"/>
                    <a:pt x="385" y="10"/>
                    <a:pt x="385" y="10"/>
                  </a:cubicBezTo>
                  <a:cubicBezTo>
                    <a:pt x="385" y="6"/>
                    <a:pt x="385" y="3"/>
                    <a:pt x="3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1"/>
                    <a:pt x="2" y="21"/>
                    <a:pt x="3" y="30"/>
                  </a:cubicBez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54"/>
            <p:cNvSpPr>
              <a:spLocks/>
            </p:cNvSpPr>
            <p:nvPr/>
          </p:nvSpPr>
          <p:spPr bwMode="auto">
            <a:xfrm>
              <a:off x="7167563" y="2509838"/>
              <a:ext cx="2452688" cy="2578100"/>
            </a:xfrm>
            <a:custGeom>
              <a:avLst/>
              <a:gdLst>
                <a:gd name="T0" fmla="*/ 597 w 773"/>
                <a:gd name="T1" fmla="*/ 797 h 813"/>
                <a:gd name="T2" fmla="*/ 652 w 773"/>
                <a:gd name="T3" fmla="*/ 723 h 813"/>
                <a:gd name="T4" fmla="*/ 773 w 773"/>
                <a:gd name="T5" fmla="*/ 385 h 813"/>
                <a:gd name="T6" fmla="*/ 388 w 773"/>
                <a:gd name="T7" fmla="*/ 0 h 813"/>
                <a:gd name="T8" fmla="*/ 384 w 773"/>
                <a:gd name="T9" fmla="*/ 0 h 813"/>
                <a:gd name="T10" fmla="*/ 0 w 773"/>
                <a:gd name="T11" fmla="*/ 385 h 813"/>
                <a:gd name="T12" fmla="*/ 120 w 773"/>
                <a:gd name="T13" fmla="*/ 723 h 813"/>
                <a:gd name="T14" fmla="*/ 175 w 773"/>
                <a:gd name="T15" fmla="*/ 797 h 813"/>
                <a:gd name="T16" fmla="*/ 183 w 773"/>
                <a:gd name="T17" fmla="*/ 813 h 813"/>
                <a:gd name="T18" fmla="*/ 589 w 773"/>
                <a:gd name="T19" fmla="*/ 813 h 813"/>
                <a:gd name="T20" fmla="*/ 597 w 773"/>
                <a:gd name="T21" fmla="*/ 797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3" h="813">
                  <a:moveTo>
                    <a:pt x="597" y="797"/>
                  </a:moveTo>
                  <a:cubicBezTo>
                    <a:pt x="613" y="771"/>
                    <a:pt x="632" y="748"/>
                    <a:pt x="652" y="723"/>
                  </a:cubicBezTo>
                  <a:cubicBezTo>
                    <a:pt x="709" y="655"/>
                    <a:pt x="773" y="577"/>
                    <a:pt x="773" y="385"/>
                  </a:cubicBezTo>
                  <a:cubicBezTo>
                    <a:pt x="773" y="173"/>
                    <a:pt x="600" y="0"/>
                    <a:pt x="3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172" y="0"/>
                    <a:pt x="0" y="173"/>
                    <a:pt x="0" y="385"/>
                  </a:cubicBezTo>
                  <a:cubicBezTo>
                    <a:pt x="0" y="577"/>
                    <a:pt x="64" y="655"/>
                    <a:pt x="120" y="723"/>
                  </a:cubicBezTo>
                  <a:cubicBezTo>
                    <a:pt x="140" y="748"/>
                    <a:pt x="159" y="771"/>
                    <a:pt x="175" y="797"/>
                  </a:cubicBezTo>
                  <a:cubicBezTo>
                    <a:pt x="178" y="803"/>
                    <a:pt x="180" y="808"/>
                    <a:pt x="183" y="813"/>
                  </a:cubicBezTo>
                  <a:cubicBezTo>
                    <a:pt x="589" y="813"/>
                    <a:pt x="589" y="813"/>
                    <a:pt x="589" y="813"/>
                  </a:cubicBezTo>
                  <a:cubicBezTo>
                    <a:pt x="592" y="808"/>
                    <a:pt x="594" y="802"/>
                    <a:pt x="597" y="797"/>
                  </a:cubicBez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8091086" y="631470"/>
            <a:ext cx="581025" cy="322262"/>
            <a:chOff x="2282826" y="1428750"/>
            <a:chExt cx="581025" cy="322262"/>
          </a:xfrm>
        </p:grpSpPr>
        <p:sp>
          <p:nvSpPr>
            <p:cNvPr id="302" name="Freeform 58"/>
            <p:cNvSpPr>
              <a:spLocks noEditPoints="1"/>
            </p:cNvSpPr>
            <p:nvPr/>
          </p:nvSpPr>
          <p:spPr bwMode="auto">
            <a:xfrm>
              <a:off x="2282826" y="1431925"/>
              <a:ext cx="173038" cy="311150"/>
            </a:xfrm>
            <a:custGeom>
              <a:avLst/>
              <a:gdLst>
                <a:gd name="T0" fmla="*/ 36 w 46"/>
                <a:gd name="T1" fmla="*/ 0 h 82"/>
                <a:gd name="T2" fmla="*/ 10 w 46"/>
                <a:gd name="T3" fmla="*/ 0 h 82"/>
                <a:gd name="T4" fmla="*/ 0 w 46"/>
                <a:gd name="T5" fmla="*/ 9 h 82"/>
                <a:gd name="T6" fmla="*/ 0 w 46"/>
                <a:gd name="T7" fmla="*/ 73 h 82"/>
                <a:gd name="T8" fmla="*/ 10 w 46"/>
                <a:gd name="T9" fmla="*/ 82 h 82"/>
                <a:gd name="T10" fmla="*/ 36 w 46"/>
                <a:gd name="T11" fmla="*/ 82 h 82"/>
                <a:gd name="T12" fmla="*/ 46 w 46"/>
                <a:gd name="T13" fmla="*/ 73 h 82"/>
                <a:gd name="T14" fmla="*/ 46 w 46"/>
                <a:gd name="T15" fmla="*/ 9 h 82"/>
                <a:gd name="T16" fmla="*/ 36 w 46"/>
                <a:gd name="T17" fmla="*/ 0 h 82"/>
                <a:gd name="T18" fmla="*/ 24 w 46"/>
                <a:gd name="T19" fmla="*/ 71 h 82"/>
                <a:gd name="T20" fmla="*/ 23 w 46"/>
                <a:gd name="T21" fmla="*/ 71 h 82"/>
                <a:gd name="T22" fmla="*/ 19 w 46"/>
                <a:gd name="T23" fmla="*/ 67 h 82"/>
                <a:gd name="T24" fmla="*/ 23 w 46"/>
                <a:gd name="T25" fmla="*/ 63 h 82"/>
                <a:gd name="T26" fmla="*/ 24 w 46"/>
                <a:gd name="T27" fmla="*/ 63 h 82"/>
                <a:gd name="T28" fmla="*/ 28 w 46"/>
                <a:gd name="T29" fmla="*/ 67 h 82"/>
                <a:gd name="T30" fmla="*/ 24 w 46"/>
                <a:gd name="T31" fmla="*/ 71 h 82"/>
                <a:gd name="T32" fmla="*/ 36 w 46"/>
                <a:gd name="T33" fmla="*/ 26 h 82"/>
                <a:gd name="T34" fmla="*/ 10 w 46"/>
                <a:gd name="T35" fmla="*/ 26 h 82"/>
                <a:gd name="T36" fmla="*/ 7 w 46"/>
                <a:gd name="T37" fmla="*/ 23 h 82"/>
                <a:gd name="T38" fmla="*/ 10 w 46"/>
                <a:gd name="T39" fmla="*/ 20 h 82"/>
                <a:gd name="T40" fmla="*/ 36 w 46"/>
                <a:gd name="T41" fmla="*/ 20 h 82"/>
                <a:gd name="T42" fmla="*/ 39 w 46"/>
                <a:gd name="T43" fmla="*/ 23 h 82"/>
                <a:gd name="T44" fmla="*/ 36 w 46"/>
                <a:gd name="T45" fmla="*/ 26 h 82"/>
                <a:gd name="T46" fmla="*/ 36 w 46"/>
                <a:gd name="T47" fmla="*/ 16 h 82"/>
                <a:gd name="T48" fmla="*/ 10 w 46"/>
                <a:gd name="T49" fmla="*/ 16 h 82"/>
                <a:gd name="T50" fmla="*/ 7 w 46"/>
                <a:gd name="T51" fmla="*/ 13 h 82"/>
                <a:gd name="T52" fmla="*/ 10 w 46"/>
                <a:gd name="T53" fmla="*/ 10 h 82"/>
                <a:gd name="T54" fmla="*/ 36 w 46"/>
                <a:gd name="T55" fmla="*/ 10 h 82"/>
                <a:gd name="T56" fmla="*/ 39 w 46"/>
                <a:gd name="T57" fmla="*/ 13 h 82"/>
                <a:gd name="T58" fmla="*/ 36 w 46"/>
                <a:gd name="T59" fmla="*/ 1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82">
                  <a:moveTo>
                    <a:pt x="3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5" y="82"/>
                    <a:pt x="10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41" y="82"/>
                    <a:pt x="46" y="78"/>
                    <a:pt x="46" y="73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4"/>
                    <a:pt x="41" y="0"/>
                    <a:pt x="36" y="0"/>
                  </a:cubicBezTo>
                  <a:close/>
                  <a:moveTo>
                    <a:pt x="24" y="71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1"/>
                    <a:pt x="19" y="69"/>
                    <a:pt x="19" y="67"/>
                  </a:cubicBezTo>
                  <a:cubicBezTo>
                    <a:pt x="19" y="65"/>
                    <a:pt x="21" y="63"/>
                    <a:pt x="23" y="63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6" y="63"/>
                    <a:pt x="28" y="65"/>
                    <a:pt x="28" y="67"/>
                  </a:cubicBezTo>
                  <a:cubicBezTo>
                    <a:pt x="28" y="69"/>
                    <a:pt x="26" y="71"/>
                    <a:pt x="24" y="71"/>
                  </a:cubicBezTo>
                  <a:close/>
                  <a:moveTo>
                    <a:pt x="36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8" y="26"/>
                    <a:pt x="7" y="25"/>
                    <a:pt x="7" y="23"/>
                  </a:cubicBezTo>
                  <a:cubicBezTo>
                    <a:pt x="7" y="21"/>
                    <a:pt x="8" y="20"/>
                    <a:pt x="10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9" y="21"/>
                    <a:pt x="39" y="23"/>
                  </a:cubicBezTo>
                  <a:cubicBezTo>
                    <a:pt x="39" y="25"/>
                    <a:pt x="37" y="26"/>
                    <a:pt x="36" y="26"/>
                  </a:cubicBezTo>
                  <a:close/>
                  <a:moveTo>
                    <a:pt x="36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8" y="16"/>
                    <a:pt x="7" y="15"/>
                    <a:pt x="7" y="13"/>
                  </a:cubicBezTo>
                  <a:cubicBezTo>
                    <a:pt x="7" y="11"/>
                    <a:pt x="8" y="10"/>
                    <a:pt x="10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9" y="11"/>
                    <a:pt x="39" y="13"/>
                  </a:cubicBezTo>
                  <a:cubicBezTo>
                    <a:pt x="39" y="15"/>
                    <a:pt x="37" y="16"/>
                    <a:pt x="36" y="16"/>
                  </a:cubicBez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59"/>
            <p:cNvSpPr>
              <a:spLocks noEditPoints="1"/>
            </p:cNvSpPr>
            <p:nvPr/>
          </p:nvSpPr>
          <p:spPr bwMode="auto">
            <a:xfrm>
              <a:off x="2478088" y="1428750"/>
              <a:ext cx="385763" cy="261937"/>
            </a:xfrm>
            <a:custGeom>
              <a:avLst/>
              <a:gdLst>
                <a:gd name="T0" fmla="*/ 90 w 102"/>
                <a:gd name="T1" fmla="*/ 0 h 69"/>
                <a:gd name="T2" fmla="*/ 12 w 102"/>
                <a:gd name="T3" fmla="*/ 0 h 69"/>
                <a:gd name="T4" fmla="*/ 0 w 102"/>
                <a:gd name="T5" fmla="*/ 12 h 69"/>
                <a:gd name="T6" fmla="*/ 0 w 102"/>
                <a:gd name="T7" fmla="*/ 56 h 69"/>
                <a:gd name="T8" fmla="*/ 12 w 102"/>
                <a:gd name="T9" fmla="*/ 69 h 69"/>
                <a:gd name="T10" fmla="*/ 90 w 102"/>
                <a:gd name="T11" fmla="*/ 69 h 69"/>
                <a:gd name="T12" fmla="*/ 102 w 102"/>
                <a:gd name="T13" fmla="*/ 56 h 69"/>
                <a:gd name="T14" fmla="*/ 102 w 102"/>
                <a:gd name="T15" fmla="*/ 12 h 69"/>
                <a:gd name="T16" fmla="*/ 90 w 102"/>
                <a:gd name="T17" fmla="*/ 0 h 69"/>
                <a:gd name="T18" fmla="*/ 98 w 102"/>
                <a:gd name="T19" fmla="*/ 56 h 69"/>
                <a:gd name="T20" fmla="*/ 90 w 102"/>
                <a:gd name="T21" fmla="*/ 64 h 69"/>
                <a:gd name="T22" fmla="*/ 12 w 102"/>
                <a:gd name="T23" fmla="*/ 64 h 69"/>
                <a:gd name="T24" fmla="*/ 5 w 102"/>
                <a:gd name="T25" fmla="*/ 56 h 69"/>
                <a:gd name="T26" fmla="*/ 5 w 102"/>
                <a:gd name="T27" fmla="*/ 12 h 69"/>
                <a:gd name="T28" fmla="*/ 12 w 102"/>
                <a:gd name="T29" fmla="*/ 5 h 69"/>
                <a:gd name="T30" fmla="*/ 90 w 102"/>
                <a:gd name="T31" fmla="*/ 5 h 69"/>
                <a:gd name="T32" fmla="*/ 98 w 102"/>
                <a:gd name="T33" fmla="*/ 12 h 69"/>
                <a:gd name="T34" fmla="*/ 98 w 102"/>
                <a:gd name="T35" fmla="*/ 5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69">
                  <a:moveTo>
                    <a:pt x="9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9"/>
                    <a:pt x="12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7" y="69"/>
                    <a:pt x="102" y="63"/>
                    <a:pt x="102" y="56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6"/>
                    <a:pt x="97" y="0"/>
                    <a:pt x="90" y="0"/>
                  </a:cubicBezTo>
                  <a:close/>
                  <a:moveTo>
                    <a:pt x="98" y="56"/>
                  </a:moveTo>
                  <a:cubicBezTo>
                    <a:pt x="98" y="60"/>
                    <a:pt x="94" y="64"/>
                    <a:pt x="90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8" y="64"/>
                    <a:pt x="5" y="60"/>
                    <a:pt x="5" y="56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4" y="5"/>
                    <a:pt x="98" y="8"/>
                    <a:pt x="98" y="12"/>
                  </a:cubicBezTo>
                  <a:lnTo>
                    <a:pt x="98" y="56"/>
                  </a:ln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60"/>
            <p:cNvSpPr>
              <a:spLocks/>
            </p:cNvSpPr>
            <p:nvPr/>
          </p:nvSpPr>
          <p:spPr bwMode="auto">
            <a:xfrm>
              <a:off x="2633663" y="1701800"/>
              <a:ext cx="68263" cy="49212"/>
            </a:xfrm>
            <a:custGeom>
              <a:avLst/>
              <a:gdLst>
                <a:gd name="T0" fmla="*/ 12 w 18"/>
                <a:gd name="T1" fmla="*/ 0 h 13"/>
                <a:gd name="T2" fmla="*/ 7 w 18"/>
                <a:gd name="T3" fmla="*/ 0 h 13"/>
                <a:gd name="T4" fmla="*/ 0 w 18"/>
                <a:gd name="T5" fmla="*/ 7 h 13"/>
                <a:gd name="T6" fmla="*/ 7 w 18"/>
                <a:gd name="T7" fmla="*/ 13 h 13"/>
                <a:gd name="T8" fmla="*/ 12 w 18"/>
                <a:gd name="T9" fmla="*/ 13 h 13"/>
                <a:gd name="T10" fmla="*/ 18 w 18"/>
                <a:gd name="T11" fmla="*/ 7 h 13"/>
                <a:gd name="T12" fmla="*/ 12 w 18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3">
                  <a:moveTo>
                    <a:pt x="1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5" y="13"/>
                    <a:pt x="18" y="10"/>
                    <a:pt x="18" y="7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069220" y="1701007"/>
            <a:ext cx="430212" cy="436562"/>
            <a:chOff x="2946401" y="1379538"/>
            <a:chExt cx="430212" cy="436562"/>
          </a:xfrm>
        </p:grpSpPr>
        <p:sp>
          <p:nvSpPr>
            <p:cNvPr id="305" name="Freeform 61"/>
            <p:cNvSpPr>
              <a:spLocks/>
            </p:cNvSpPr>
            <p:nvPr/>
          </p:nvSpPr>
          <p:spPr bwMode="auto">
            <a:xfrm>
              <a:off x="3097213" y="1450975"/>
              <a:ext cx="279400" cy="327025"/>
            </a:xfrm>
            <a:custGeom>
              <a:avLst/>
              <a:gdLst>
                <a:gd name="T0" fmla="*/ 53 w 74"/>
                <a:gd name="T1" fmla="*/ 0 h 86"/>
                <a:gd name="T2" fmla="*/ 20 w 74"/>
                <a:gd name="T3" fmla="*/ 0 h 86"/>
                <a:gd name="T4" fmla="*/ 0 w 74"/>
                <a:gd name="T5" fmla="*/ 20 h 86"/>
                <a:gd name="T6" fmla="*/ 0 w 74"/>
                <a:gd name="T7" fmla="*/ 36 h 86"/>
                <a:gd name="T8" fmla="*/ 20 w 74"/>
                <a:gd name="T9" fmla="*/ 56 h 86"/>
                <a:gd name="T10" fmla="*/ 46 w 74"/>
                <a:gd name="T11" fmla="*/ 56 h 86"/>
                <a:gd name="T12" fmla="*/ 62 w 74"/>
                <a:gd name="T13" fmla="*/ 86 h 86"/>
                <a:gd name="T14" fmla="*/ 57 w 74"/>
                <a:gd name="T15" fmla="*/ 56 h 86"/>
                <a:gd name="T16" fmla="*/ 74 w 74"/>
                <a:gd name="T17" fmla="*/ 36 h 86"/>
                <a:gd name="T18" fmla="*/ 74 w 74"/>
                <a:gd name="T19" fmla="*/ 20 h 86"/>
                <a:gd name="T20" fmla="*/ 53 w 74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86">
                  <a:moveTo>
                    <a:pt x="5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7"/>
                    <a:pt x="9" y="56"/>
                    <a:pt x="20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7" y="63"/>
                    <a:pt x="50" y="83"/>
                    <a:pt x="62" y="86"/>
                  </a:cubicBezTo>
                  <a:cubicBezTo>
                    <a:pt x="62" y="86"/>
                    <a:pt x="55" y="66"/>
                    <a:pt x="57" y="56"/>
                  </a:cubicBezTo>
                  <a:cubicBezTo>
                    <a:pt x="66" y="54"/>
                    <a:pt x="74" y="46"/>
                    <a:pt x="74" y="36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9"/>
                    <a:pt x="64" y="0"/>
                    <a:pt x="53" y="0"/>
                  </a:cubicBez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62"/>
            <p:cNvSpPr>
              <a:spLocks/>
            </p:cNvSpPr>
            <p:nvPr/>
          </p:nvSpPr>
          <p:spPr bwMode="auto">
            <a:xfrm>
              <a:off x="2946401" y="1379538"/>
              <a:ext cx="369888" cy="436562"/>
            </a:xfrm>
            <a:custGeom>
              <a:avLst/>
              <a:gdLst>
                <a:gd name="T0" fmla="*/ 36 w 98"/>
                <a:gd name="T1" fmla="*/ 55 h 115"/>
                <a:gd name="T2" fmla="*/ 36 w 98"/>
                <a:gd name="T3" fmla="*/ 38 h 115"/>
                <a:gd name="T4" fmla="*/ 59 w 98"/>
                <a:gd name="T5" fmla="*/ 15 h 115"/>
                <a:gd name="T6" fmla="*/ 95 w 98"/>
                <a:gd name="T7" fmla="*/ 15 h 115"/>
                <a:gd name="T8" fmla="*/ 98 w 98"/>
                <a:gd name="T9" fmla="*/ 16 h 115"/>
                <a:gd name="T10" fmla="*/ 78 w 98"/>
                <a:gd name="T11" fmla="*/ 0 h 115"/>
                <a:gd name="T12" fmla="*/ 21 w 98"/>
                <a:gd name="T13" fmla="*/ 0 h 115"/>
                <a:gd name="T14" fmla="*/ 0 w 98"/>
                <a:gd name="T15" fmla="*/ 20 h 115"/>
                <a:gd name="T16" fmla="*/ 0 w 98"/>
                <a:gd name="T17" fmla="*/ 55 h 115"/>
                <a:gd name="T18" fmla="*/ 21 w 98"/>
                <a:gd name="T19" fmla="*/ 76 h 115"/>
                <a:gd name="T20" fmla="*/ 30 w 98"/>
                <a:gd name="T21" fmla="*/ 76 h 115"/>
                <a:gd name="T22" fmla="*/ 11 w 98"/>
                <a:gd name="T23" fmla="*/ 110 h 115"/>
                <a:gd name="T24" fmla="*/ 50 w 98"/>
                <a:gd name="T25" fmla="*/ 76 h 115"/>
                <a:gd name="T26" fmla="*/ 36 w 98"/>
                <a:gd name="T27" fmla="*/ 5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5">
                  <a:moveTo>
                    <a:pt x="36" y="55"/>
                  </a:moveTo>
                  <a:cubicBezTo>
                    <a:pt x="36" y="38"/>
                    <a:pt x="36" y="38"/>
                    <a:pt x="36" y="38"/>
                  </a:cubicBezTo>
                  <a:cubicBezTo>
                    <a:pt x="36" y="25"/>
                    <a:pt x="46" y="15"/>
                    <a:pt x="59" y="15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6" y="15"/>
                    <a:pt x="97" y="16"/>
                    <a:pt x="98" y="16"/>
                  </a:cubicBezTo>
                  <a:cubicBezTo>
                    <a:pt x="96" y="7"/>
                    <a:pt x="88" y="0"/>
                    <a:pt x="7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7"/>
                    <a:pt x="9" y="76"/>
                    <a:pt x="2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9" y="85"/>
                    <a:pt x="26" y="106"/>
                    <a:pt x="11" y="110"/>
                  </a:cubicBezTo>
                  <a:cubicBezTo>
                    <a:pt x="11" y="110"/>
                    <a:pt x="40" y="115"/>
                    <a:pt x="50" y="76"/>
                  </a:cubicBezTo>
                  <a:cubicBezTo>
                    <a:pt x="42" y="73"/>
                    <a:pt x="36" y="65"/>
                    <a:pt x="36" y="55"/>
                  </a:cubicBez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0466253" y="1787525"/>
            <a:ext cx="495300" cy="371475"/>
            <a:chOff x="1716088" y="1390650"/>
            <a:chExt cx="495300" cy="371475"/>
          </a:xfrm>
        </p:grpSpPr>
        <p:sp>
          <p:nvSpPr>
            <p:cNvPr id="307" name="Freeform 63"/>
            <p:cNvSpPr>
              <a:spLocks noEditPoints="1"/>
            </p:cNvSpPr>
            <p:nvPr/>
          </p:nvSpPr>
          <p:spPr bwMode="auto">
            <a:xfrm>
              <a:off x="1716088" y="1390650"/>
              <a:ext cx="106363" cy="368300"/>
            </a:xfrm>
            <a:custGeom>
              <a:avLst/>
              <a:gdLst>
                <a:gd name="T0" fmla="*/ 27 w 28"/>
                <a:gd name="T1" fmla="*/ 0 h 97"/>
                <a:gd name="T2" fmla="*/ 1 w 28"/>
                <a:gd name="T3" fmla="*/ 0 h 97"/>
                <a:gd name="T4" fmla="*/ 0 w 28"/>
                <a:gd name="T5" fmla="*/ 1 h 97"/>
                <a:gd name="T6" fmla="*/ 0 w 28"/>
                <a:gd name="T7" fmla="*/ 96 h 97"/>
                <a:gd name="T8" fmla="*/ 1 w 28"/>
                <a:gd name="T9" fmla="*/ 97 h 97"/>
                <a:gd name="T10" fmla="*/ 27 w 28"/>
                <a:gd name="T11" fmla="*/ 97 h 97"/>
                <a:gd name="T12" fmla="*/ 28 w 28"/>
                <a:gd name="T13" fmla="*/ 96 h 97"/>
                <a:gd name="T14" fmla="*/ 28 w 28"/>
                <a:gd name="T15" fmla="*/ 1 h 97"/>
                <a:gd name="T16" fmla="*/ 27 w 28"/>
                <a:gd name="T17" fmla="*/ 0 h 97"/>
                <a:gd name="T18" fmla="*/ 14 w 28"/>
                <a:gd name="T19" fmla="*/ 94 h 97"/>
                <a:gd name="T20" fmla="*/ 7 w 28"/>
                <a:gd name="T21" fmla="*/ 87 h 97"/>
                <a:gd name="T22" fmla="*/ 14 w 28"/>
                <a:gd name="T23" fmla="*/ 80 h 97"/>
                <a:gd name="T24" fmla="*/ 21 w 28"/>
                <a:gd name="T25" fmla="*/ 87 h 97"/>
                <a:gd name="T26" fmla="*/ 14 w 28"/>
                <a:gd name="T27" fmla="*/ 94 h 97"/>
                <a:gd name="T28" fmla="*/ 24 w 28"/>
                <a:gd name="T29" fmla="*/ 54 h 97"/>
                <a:gd name="T30" fmla="*/ 23 w 28"/>
                <a:gd name="T31" fmla="*/ 55 h 97"/>
                <a:gd name="T32" fmla="*/ 5 w 28"/>
                <a:gd name="T33" fmla="*/ 55 h 97"/>
                <a:gd name="T34" fmla="*/ 4 w 28"/>
                <a:gd name="T35" fmla="*/ 54 h 97"/>
                <a:gd name="T36" fmla="*/ 4 w 28"/>
                <a:gd name="T37" fmla="*/ 6 h 97"/>
                <a:gd name="T38" fmla="*/ 5 w 28"/>
                <a:gd name="T39" fmla="*/ 5 h 97"/>
                <a:gd name="T40" fmla="*/ 23 w 28"/>
                <a:gd name="T41" fmla="*/ 5 h 97"/>
                <a:gd name="T42" fmla="*/ 24 w 28"/>
                <a:gd name="T43" fmla="*/ 6 h 97"/>
                <a:gd name="T44" fmla="*/ 24 w 28"/>
                <a:gd name="T45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97">
                  <a:moveTo>
                    <a:pt x="2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27" y="97"/>
                    <a:pt x="28" y="97"/>
                    <a:pt x="28" y="9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7" y="0"/>
                    <a:pt x="27" y="0"/>
                  </a:cubicBezTo>
                  <a:close/>
                  <a:moveTo>
                    <a:pt x="14" y="94"/>
                  </a:moveTo>
                  <a:cubicBezTo>
                    <a:pt x="10" y="94"/>
                    <a:pt x="7" y="91"/>
                    <a:pt x="7" y="87"/>
                  </a:cubicBezTo>
                  <a:cubicBezTo>
                    <a:pt x="7" y="83"/>
                    <a:pt x="10" y="80"/>
                    <a:pt x="14" y="80"/>
                  </a:cubicBezTo>
                  <a:cubicBezTo>
                    <a:pt x="18" y="80"/>
                    <a:pt x="21" y="83"/>
                    <a:pt x="21" y="87"/>
                  </a:cubicBezTo>
                  <a:cubicBezTo>
                    <a:pt x="21" y="91"/>
                    <a:pt x="18" y="94"/>
                    <a:pt x="14" y="94"/>
                  </a:cubicBezTo>
                  <a:close/>
                  <a:moveTo>
                    <a:pt x="24" y="54"/>
                  </a:moveTo>
                  <a:cubicBezTo>
                    <a:pt x="24" y="55"/>
                    <a:pt x="24" y="55"/>
                    <a:pt x="23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4" y="55"/>
                    <a:pt x="4" y="5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5"/>
                    <a:pt x="5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64"/>
            <p:cNvSpPr>
              <a:spLocks/>
            </p:cNvSpPr>
            <p:nvPr/>
          </p:nvSpPr>
          <p:spPr bwMode="auto">
            <a:xfrm>
              <a:off x="1743076" y="1436688"/>
              <a:ext cx="55563" cy="14287"/>
            </a:xfrm>
            <a:custGeom>
              <a:avLst/>
              <a:gdLst>
                <a:gd name="T0" fmla="*/ 15 w 15"/>
                <a:gd name="T1" fmla="*/ 3 h 4"/>
                <a:gd name="T2" fmla="*/ 14 w 15"/>
                <a:gd name="T3" fmla="*/ 4 h 4"/>
                <a:gd name="T4" fmla="*/ 0 w 15"/>
                <a:gd name="T5" fmla="*/ 4 h 4"/>
                <a:gd name="T6" fmla="*/ 0 w 15"/>
                <a:gd name="T7" fmla="*/ 3 h 4"/>
                <a:gd name="T8" fmla="*/ 0 w 15"/>
                <a:gd name="T9" fmla="*/ 1 h 4"/>
                <a:gd name="T10" fmla="*/ 0 w 15"/>
                <a:gd name="T11" fmla="*/ 0 h 4"/>
                <a:gd name="T12" fmla="*/ 14 w 15"/>
                <a:gd name="T13" fmla="*/ 0 h 4"/>
                <a:gd name="T14" fmla="*/ 15 w 15"/>
                <a:gd name="T15" fmla="*/ 1 h 4"/>
                <a:gd name="T16" fmla="*/ 15 w 15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5" y="3"/>
                  </a:moveTo>
                  <a:cubicBezTo>
                    <a:pt x="15" y="3"/>
                    <a:pt x="14" y="4"/>
                    <a:pt x="1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1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65"/>
            <p:cNvSpPr>
              <a:spLocks/>
            </p:cNvSpPr>
            <p:nvPr/>
          </p:nvSpPr>
          <p:spPr bwMode="auto">
            <a:xfrm>
              <a:off x="1743076" y="1455738"/>
              <a:ext cx="55563" cy="14287"/>
            </a:xfrm>
            <a:custGeom>
              <a:avLst/>
              <a:gdLst>
                <a:gd name="T0" fmla="*/ 15 w 15"/>
                <a:gd name="T1" fmla="*/ 3 h 4"/>
                <a:gd name="T2" fmla="*/ 14 w 15"/>
                <a:gd name="T3" fmla="*/ 4 h 4"/>
                <a:gd name="T4" fmla="*/ 1 w 15"/>
                <a:gd name="T5" fmla="*/ 4 h 4"/>
                <a:gd name="T6" fmla="*/ 0 w 15"/>
                <a:gd name="T7" fmla="*/ 3 h 4"/>
                <a:gd name="T8" fmla="*/ 0 w 15"/>
                <a:gd name="T9" fmla="*/ 1 h 4"/>
                <a:gd name="T10" fmla="*/ 1 w 15"/>
                <a:gd name="T11" fmla="*/ 0 h 4"/>
                <a:gd name="T12" fmla="*/ 14 w 15"/>
                <a:gd name="T13" fmla="*/ 0 h 4"/>
                <a:gd name="T14" fmla="*/ 15 w 15"/>
                <a:gd name="T15" fmla="*/ 1 h 4"/>
                <a:gd name="T16" fmla="*/ 15 w 15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5" y="3"/>
                  </a:moveTo>
                  <a:cubicBezTo>
                    <a:pt x="15" y="3"/>
                    <a:pt x="14" y="4"/>
                    <a:pt x="14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1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66"/>
            <p:cNvSpPr>
              <a:spLocks noEditPoints="1"/>
            </p:cNvSpPr>
            <p:nvPr/>
          </p:nvSpPr>
          <p:spPr bwMode="auto">
            <a:xfrm>
              <a:off x="1841501" y="1390650"/>
              <a:ext cx="101600" cy="368300"/>
            </a:xfrm>
            <a:custGeom>
              <a:avLst/>
              <a:gdLst>
                <a:gd name="T0" fmla="*/ 27 w 27"/>
                <a:gd name="T1" fmla="*/ 0 h 97"/>
                <a:gd name="T2" fmla="*/ 1 w 27"/>
                <a:gd name="T3" fmla="*/ 0 h 97"/>
                <a:gd name="T4" fmla="*/ 0 w 27"/>
                <a:gd name="T5" fmla="*/ 1 h 97"/>
                <a:gd name="T6" fmla="*/ 0 w 27"/>
                <a:gd name="T7" fmla="*/ 96 h 97"/>
                <a:gd name="T8" fmla="*/ 1 w 27"/>
                <a:gd name="T9" fmla="*/ 97 h 97"/>
                <a:gd name="T10" fmla="*/ 27 w 27"/>
                <a:gd name="T11" fmla="*/ 97 h 97"/>
                <a:gd name="T12" fmla="*/ 27 w 27"/>
                <a:gd name="T13" fmla="*/ 96 h 97"/>
                <a:gd name="T14" fmla="*/ 27 w 27"/>
                <a:gd name="T15" fmla="*/ 1 h 97"/>
                <a:gd name="T16" fmla="*/ 27 w 27"/>
                <a:gd name="T17" fmla="*/ 0 h 97"/>
                <a:gd name="T18" fmla="*/ 14 w 27"/>
                <a:gd name="T19" fmla="*/ 94 h 97"/>
                <a:gd name="T20" fmla="*/ 7 w 27"/>
                <a:gd name="T21" fmla="*/ 87 h 97"/>
                <a:gd name="T22" fmla="*/ 14 w 27"/>
                <a:gd name="T23" fmla="*/ 80 h 97"/>
                <a:gd name="T24" fmla="*/ 21 w 27"/>
                <a:gd name="T25" fmla="*/ 87 h 97"/>
                <a:gd name="T26" fmla="*/ 14 w 27"/>
                <a:gd name="T27" fmla="*/ 94 h 97"/>
                <a:gd name="T28" fmla="*/ 24 w 27"/>
                <a:gd name="T29" fmla="*/ 54 h 97"/>
                <a:gd name="T30" fmla="*/ 23 w 27"/>
                <a:gd name="T31" fmla="*/ 55 h 97"/>
                <a:gd name="T32" fmla="*/ 5 w 27"/>
                <a:gd name="T33" fmla="*/ 55 h 97"/>
                <a:gd name="T34" fmla="*/ 4 w 27"/>
                <a:gd name="T35" fmla="*/ 54 h 97"/>
                <a:gd name="T36" fmla="*/ 4 w 27"/>
                <a:gd name="T37" fmla="*/ 6 h 97"/>
                <a:gd name="T38" fmla="*/ 5 w 27"/>
                <a:gd name="T39" fmla="*/ 5 h 97"/>
                <a:gd name="T40" fmla="*/ 23 w 27"/>
                <a:gd name="T41" fmla="*/ 5 h 97"/>
                <a:gd name="T42" fmla="*/ 24 w 27"/>
                <a:gd name="T43" fmla="*/ 6 h 97"/>
                <a:gd name="T44" fmla="*/ 24 w 27"/>
                <a:gd name="T45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97">
                  <a:moveTo>
                    <a:pt x="2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27" y="97"/>
                    <a:pt x="27" y="97"/>
                    <a:pt x="27" y="96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0"/>
                    <a:pt x="27" y="0"/>
                  </a:cubicBezTo>
                  <a:close/>
                  <a:moveTo>
                    <a:pt x="14" y="94"/>
                  </a:moveTo>
                  <a:cubicBezTo>
                    <a:pt x="10" y="94"/>
                    <a:pt x="7" y="91"/>
                    <a:pt x="7" y="87"/>
                  </a:cubicBezTo>
                  <a:cubicBezTo>
                    <a:pt x="7" y="83"/>
                    <a:pt x="10" y="80"/>
                    <a:pt x="14" y="80"/>
                  </a:cubicBezTo>
                  <a:cubicBezTo>
                    <a:pt x="18" y="80"/>
                    <a:pt x="21" y="83"/>
                    <a:pt x="21" y="87"/>
                  </a:cubicBezTo>
                  <a:cubicBezTo>
                    <a:pt x="21" y="91"/>
                    <a:pt x="18" y="94"/>
                    <a:pt x="14" y="94"/>
                  </a:cubicBezTo>
                  <a:close/>
                  <a:moveTo>
                    <a:pt x="24" y="54"/>
                  </a:moveTo>
                  <a:cubicBezTo>
                    <a:pt x="24" y="55"/>
                    <a:pt x="24" y="55"/>
                    <a:pt x="23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4" y="55"/>
                    <a:pt x="4" y="5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5"/>
                    <a:pt x="5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67"/>
            <p:cNvSpPr>
              <a:spLocks/>
            </p:cNvSpPr>
            <p:nvPr/>
          </p:nvSpPr>
          <p:spPr bwMode="auto">
            <a:xfrm>
              <a:off x="1866901" y="1436688"/>
              <a:ext cx="53975" cy="14287"/>
            </a:xfrm>
            <a:custGeom>
              <a:avLst/>
              <a:gdLst>
                <a:gd name="T0" fmla="*/ 14 w 14"/>
                <a:gd name="T1" fmla="*/ 3 h 4"/>
                <a:gd name="T2" fmla="*/ 14 w 14"/>
                <a:gd name="T3" fmla="*/ 4 h 4"/>
                <a:gd name="T4" fmla="*/ 0 w 14"/>
                <a:gd name="T5" fmla="*/ 4 h 4"/>
                <a:gd name="T6" fmla="*/ 0 w 14"/>
                <a:gd name="T7" fmla="*/ 3 h 4"/>
                <a:gd name="T8" fmla="*/ 0 w 14"/>
                <a:gd name="T9" fmla="*/ 1 h 4"/>
                <a:gd name="T10" fmla="*/ 0 w 14"/>
                <a:gd name="T11" fmla="*/ 0 h 4"/>
                <a:gd name="T12" fmla="*/ 14 w 14"/>
                <a:gd name="T13" fmla="*/ 0 h 4"/>
                <a:gd name="T14" fmla="*/ 14 w 14"/>
                <a:gd name="T15" fmla="*/ 1 h 4"/>
                <a:gd name="T16" fmla="*/ 14 w 14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4">
                  <a:moveTo>
                    <a:pt x="14" y="3"/>
                  </a:moveTo>
                  <a:cubicBezTo>
                    <a:pt x="14" y="3"/>
                    <a:pt x="14" y="4"/>
                    <a:pt x="1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lnTo>
                    <a:pt x="14" y="3"/>
                  </a:ln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68"/>
            <p:cNvSpPr>
              <a:spLocks/>
            </p:cNvSpPr>
            <p:nvPr/>
          </p:nvSpPr>
          <p:spPr bwMode="auto">
            <a:xfrm>
              <a:off x="1866901" y="1455738"/>
              <a:ext cx="57150" cy="14287"/>
            </a:xfrm>
            <a:custGeom>
              <a:avLst/>
              <a:gdLst>
                <a:gd name="T0" fmla="*/ 15 w 15"/>
                <a:gd name="T1" fmla="*/ 3 h 4"/>
                <a:gd name="T2" fmla="*/ 14 w 15"/>
                <a:gd name="T3" fmla="*/ 4 h 4"/>
                <a:gd name="T4" fmla="*/ 0 w 15"/>
                <a:gd name="T5" fmla="*/ 4 h 4"/>
                <a:gd name="T6" fmla="*/ 0 w 15"/>
                <a:gd name="T7" fmla="*/ 3 h 4"/>
                <a:gd name="T8" fmla="*/ 0 w 15"/>
                <a:gd name="T9" fmla="*/ 1 h 4"/>
                <a:gd name="T10" fmla="*/ 0 w 15"/>
                <a:gd name="T11" fmla="*/ 0 h 4"/>
                <a:gd name="T12" fmla="*/ 14 w 15"/>
                <a:gd name="T13" fmla="*/ 0 h 4"/>
                <a:gd name="T14" fmla="*/ 15 w 15"/>
                <a:gd name="T15" fmla="*/ 1 h 4"/>
                <a:gd name="T16" fmla="*/ 15 w 15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5" y="3"/>
                  </a:moveTo>
                  <a:cubicBezTo>
                    <a:pt x="15" y="3"/>
                    <a:pt x="14" y="4"/>
                    <a:pt x="1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1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69"/>
            <p:cNvSpPr>
              <a:spLocks noEditPoints="1"/>
            </p:cNvSpPr>
            <p:nvPr/>
          </p:nvSpPr>
          <p:spPr bwMode="auto">
            <a:xfrm>
              <a:off x="1954213" y="1390650"/>
              <a:ext cx="257175" cy="371475"/>
            </a:xfrm>
            <a:custGeom>
              <a:avLst/>
              <a:gdLst>
                <a:gd name="T0" fmla="*/ 23 w 68"/>
                <a:gd name="T1" fmla="*/ 0 h 98"/>
                <a:gd name="T2" fmla="*/ 0 w 68"/>
                <a:gd name="T3" fmla="*/ 12 h 98"/>
                <a:gd name="T4" fmla="*/ 0 w 68"/>
                <a:gd name="T5" fmla="*/ 13 h 98"/>
                <a:gd name="T6" fmla="*/ 44 w 68"/>
                <a:gd name="T7" fmla="*/ 97 h 98"/>
                <a:gd name="T8" fmla="*/ 45 w 68"/>
                <a:gd name="T9" fmla="*/ 98 h 98"/>
                <a:gd name="T10" fmla="*/ 67 w 68"/>
                <a:gd name="T11" fmla="*/ 86 h 98"/>
                <a:gd name="T12" fmla="*/ 68 w 68"/>
                <a:gd name="T13" fmla="*/ 85 h 98"/>
                <a:gd name="T14" fmla="*/ 24 w 68"/>
                <a:gd name="T15" fmla="*/ 0 h 98"/>
                <a:gd name="T16" fmla="*/ 23 w 68"/>
                <a:gd name="T17" fmla="*/ 0 h 98"/>
                <a:gd name="T18" fmla="*/ 54 w 68"/>
                <a:gd name="T19" fmla="*/ 89 h 98"/>
                <a:gd name="T20" fmla="*/ 45 w 68"/>
                <a:gd name="T21" fmla="*/ 86 h 98"/>
                <a:gd name="T22" fmla="*/ 48 w 68"/>
                <a:gd name="T23" fmla="*/ 77 h 98"/>
                <a:gd name="T24" fmla="*/ 57 w 68"/>
                <a:gd name="T25" fmla="*/ 80 h 98"/>
                <a:gd name="T26" fmla="*/ 54 w 68"/>
                <a:gd name="T27" fmla="*/ 89 h 98"/>
                <a:gd name="T28" fmla="*/ 45 w 68"/>
                <a:gd name="T29" fmla="*/ 49 h 98"/>
                <a:gd name="T30" fmla="*/ 45 w 68"/>
                <a:gd name="T31" fmla="*/ 50 h 98"/>
                <a:gd name="T32" fmla="*/ 29 w 68"/>
                <a:gd name="T33" fmla="*/ 59 h 98"/>
                <a:gd name="T34" fmla="*/ 28 w 68"/>
                <a:gd name="T35" fmla="*/ 58 h 98"/>
                <a:gd name="T36" fmla="*/ 6 w 68"/>
                <a:gd name="T37" fmla="*/ 15 h 98"/>
                <a:gd name="T38" fmla="*/ 6 w 68"/>
                <a:gd name="T39" fmla="*/ 14 h 98"/>
                <a:gd name="T40" fmla="*/ 22 w 68"/>
                <a:gd name="T41" fmla="*/ 6 h 98"/>
                <a:gd name="T42" fmla="*/ 23 w 68"/>
                <a:gd name="T43" fmla="*/ 6 h 98"/>
                <a:gd name="T44" fmla="*/ 45 w 68"/>
                <a:gd name="T45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98">
                  <a:moveTo>
                    <a:pt x="23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4" y="98"/>
                    <a:pt x="44" y="98"/>
                    <a:pt x="45" y="98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5"/>
                    <a:pt x="68" y="8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3" y="0"/>
                  </a:cubicBezTo>
                  <a:close/>
                  <a:moveTo>
                    <a:pt x="54" y="89"/>
                  </a:moveTo>
                  <a:cubicBezTo>
                    <a:pt x="51" y="90"/>
                    <a:pt x="47" y="89"/>
                    <a:pt x="45" y="86"/>
                  </a:cubicBezTo>
                  <a:cubicBezTo>
                    <a:pt x="44" y="83"/>
                    <a:pt x="45" y="79"/>
                    <a:pt x="48" y="77"/>
                  </a:cubicBezTo>
                  <a:cubicBezTo>
                    <a:pt x="52" y="75"/>
                    <a:pt x="56" y="76"/>
                    <a:pt x="57" y="80"/>
                  </a:cubicBezTo>
                  <a:cubicBezTo>
                    <a:pt x="59" y="83"/>
                    <a:pt x="58" y="87"/>
                    <a:pt x="54" y="89"/>
                  </a:cubicBezTo>
                  <a:close/>
                  <a:moveTo>
                    <a:pt x="45" y="49"/>
                  </a:moveTo>
                  <a:cubicBezTo>
                    <a:pt x="46" y="50"/>
                    <a:pt x="45" y="50"/>
                    <a:pt x="45" y="50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8" y="59"/>
                    <a:pt x="28" y="58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4"/>
                    <a:pt x="6" y="1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3" y="6"/>
                    <a:pt x="23" y="6"/>
                  </a:cubicBezTo>
                  <a:lnTo>
                    <a:pt x="45" y="49"/>
                  </a:ln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70"/>
            <p:cNvSpPr>
              <a:spLocks/>
            </p:cNvSpPr>
            <p:nvPr/>
          </p:nvSpPr>
          <p:spPr bwMode="auto">
            <a:xfrm>
              <a:off x="1995488" y="1439863"/>
              <a:ext cx="52388" cy="38100"/>
            </a:xfrm>
            <a:custGeom>
              <a:avLst/>
              <a:gdLst>
                <a:gd name="T0" fmla="*/ 14 w 14"/>
                <a:gd name="T1" fmla="*/ 2 h 10"/>
                <a:gd name="T2" fmla="*/ 14 w 14"/>
                <a:gd name="T3" fmla="*/ 3 h 10"/>
                <a:gd name="T4" fmla="*/ 2 w 14"/>
                <a:gd name="T5" fmla="*/ 9 h 10"/>
                <a:gd name="T6" fmla="*/ 1 w 14"/>
                <a:gd name="T7" fmla="*/ 9 h 10"/>
                <a:gd name="T8" fmla="*/ 0 w 14"/>
                <a:gd name="T9" fmla="*/ 7 h 10"/>
                <a:gd name="T10" fmla="*/ 0 w 14"/>
                <a:gd name="T11" fmla="*/ 6 h 10"/>
                <a:gd name="T12" fmla="*/ 12 w 14"/>
                <a:gd name="T13" fmla="*/ 0 h 10"/>
                <a:gd name="T14" fmla="*/ 13 w 14"/>
                <a:gd name="T15" fmla="*/ 0 h 10"/>
                <a:gd name="T16" fmla="*/ 14 w 14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0">
                  <a:moveTo>
                    <a:pt x="14" y="2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lnTo>
                    <a:pt x="14" y="2"/>
                  </a:ln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71"/>
            <p:cNvSpPr>
              <a:spLocks/>
            </p:cNvSpPr>
            <p:nvPr/>
          </p:nvSpPr>
          <p:spPr bwMode="auto">
            <a:xfrm>
              <a:off x="2003426" y="1455738"/>
              <a:ext cx="57150" cy="38100"/>
            </a:xfrm>
            <a:custGeom>
              <a:avLst/>
              <a:gdLst>
                <a:gd name="T0" fmla="*/ 14 w 15"/>
                <a:gd name="T1" fmla="*/ 3 h 10"/>
                <a:gd name="T2" fmla="*/ 14 w 15"/>
                <a:gd name="T3" fmla="*/ 4 h 10"/>
                <a:gd name="T4" fmla="*/ 2 w 15"/>
                <a:gd name="T5" fmla="*/ 10 h 10"/>
                <a:gd name="T6" fmla="*/ 1 w 15"/>
                <a:gd name="T7" fmla="*/ 9 h 10"/>
                <a:gd name="T8" fmla="*/ 0 w 15"/>
                <a:gd name="T9" fmla="*/ 8 h 10"/>
                <a:gd name="T10" fmla="*/ 1 w 15"/>
                <a:gd name="T11" fmla="*/ 6 h 10"/>
                <a:gd name="T12" fmla="*/ 12 w 15"/>
                <a:gd name="T13" fmla="*/ 0 h 10"/>
                <a:gd name="T14" fmla="*/ 13 w 15"/>
                <a:gd name="T15" fmla="*/ 1 h 10"/>
                <a:gd name="T16" fmla="*/ 14 w 15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4" y="3"/>
                  </a:moveTo>
                  <a:cubicBezTo>
                    <a:pt x="15" y="3"/>
                    <a:pt x="14" y="3"/>
                    <a:pt x="14" y="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lnTo>
                    <a:pt x="14" y="3"/>
                  </a:ln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5534439" y="3829829"/>
            <a:ext cx="381001" cy="469900"/>
            <a:chOff x="1674813" y="1797050"/>
            <a:chExt cx="381001" cy="469900"/>
          </a:xfrm>
        </p:grpSpPr>
        <p:sp>
          <p:nvSpPr>
            <p:cNvPr id="104" name="Freeform 72"/>
            <p:cNvSpPr>
              <a:spLocks noEditPoints="1"/>
            </p:cNvSpPr>
            <p:nvPr/>
          </p:nvSpPr>
          <p:spPr bwMode="auto">
            <a:xfrm>
              <a:off x="1674813" y="1978025"/>
              <a:ext cx="90488" cy="288925"/>
            </a:xfrm>
            <a:custGeom>
              <a:avLst/>
              <a:gdLst>
                <a:gd name="T0" fmla="*/ 2 w 24"/>
                <a:gd name="T1" fmla="*/ 0 h 76"/>
                <a:gd name="T2" fmla="*/ 0 w 24"/>
                <a:gd name="T3" fmla="*/ 75 h 76"/>
                <a:gd name="T4" fmla="*/ 2 w 24"/>
                <a:gd name="T5" fmla="*/ 76 h 76"/>
                <a:gd name="T6" fmla="*/ 8 w 24"/>
                <a:gd name="T7" fmla="*/ 66 h 76"/>
                <a:gd name="T8" fmla="*/ 22 w 24"/>
                <a:gd name="T9" fmla="*/ 76 h 76"/>
                <a:gd name="T10" fmla="*/ 24 w 24"/>
                <a:gd name="T11" fmla="*/ 1 h 76"/>
                <a:gd name="T12" fmla="*/ 11 w 24"/>
                <a:gd name="T13" fmla="*/ 60 h 76"/>
                <a:gd name="T14" fmla="*/ 3 w 24"/>
                <a:gd name="T15" fmla="*/ 55 h 76"/>
                <a:gd name="T16" fmla="*/ 11 w 24"/>
                <a:gd name="T17" fmla="*/ 60 h 76"/>
                <a:gd name="T18" fmla="*/ 3 w 24"/>
                <a:gd name="T19" fmla="*/ 51 h 76"/>
                <a:gd name="T20" fmla="*/ 11 w 24"/>
                <a:gd name="T21" fmla="*/ 46 h 76"/>
                <a:gd name="T22" fmla="*/ 11 w 24"/>
                <a:gd name="T23" fmla="*/ 43 h 76"/>
                <a:gd name="T24" fmla="*/ 3 w 24"/>
                <a:gd name="T25" fmla="*/ 38 h 76"/>
                <a:gd name="T26" fmla="*/ 11 w 24"/>
                <a:gd name="T27" fmla="*/ 43 h 76"/>
                <a:gd name="T28" fmla="*/ 3 w 24"/>
                <a:gd name="T29" fmla="*/ 34 h 76"/>
                <a:gd name="T30" fmla="*/ 11 w 24"/>
                <a:gd name="T31" fmla="*/ 29 h 76"/>
                <a:gd name="T32" fmla="*/ 11 w 24"/>
                <a:gd name="T33" fmla="*/ 26 h 76"/>
                <a:gd name="T34" fmla="*/ 3 w 24"/>
                <a:gd name="T35" fmla="*/ 21 h 76"/>
                <a:gd name="T36" fmla="*/ 11 w 24"/>
                <a:gd name="T37" fmla="*/ 26 h 76"/>
                <a:gd name="T38" fmla="*/ 3 w 24"/>
                <a:gd name="T39" fmla="*/ 17 h 76"/>
                <a:gd name="T40" fmla="*/ 11 w 24"/>
                <a:gd name="T41" fmla="*/ 12 h 76"/>
                <a:gd name="T42" fmla="*/ 11 w 24"/>
                <a:gd name="T43" fmla="*/ 9 h 76"/>
                <a:gd name="T44" fmla="*/ 3 w 24"/>
                <a:gd name="T45" fmla="*/ 3 h 76"/>
                <a:gd name="T46" fmla="*/ 11 w 24"/>
                <a:gd name="T47" fmla="*/ 9 h 76"/>
                <a:gd name="T48" fmla="*/ 13 w 24"/>
                <a:gd name="T49" fmla="*/ 60 h 76"/>
                <a:gd name="T50" fmla="*/ 21 w 24"/>
                <a:gd name="T51" fmla="*/ 55 h 76"/>
                <a:gd name="T52" fmla="*/ 21 w 24"/>
                <a:gd name="T53" fmla="*/ 51 h 76"/>
                <a:gd name="T54" fmla="*/ 13 w 24"/>
                <a:gd name="T55" fmla="*/ 46 h 76"/>
                <a:gd name="T56" fmla="*/ 21 w 24"/>
                <a:gd name="T57" fmla="*/ 51 h 76"/>
                <a:gd name="T58" fmla="*/ 13 w 24"/>
                <a:gd name="T59" fmla="*/ 43 h 76"/>
                <a:gd name="T60" fmla="*/ 21 w 24"/>
                <a:gd name="T61" fmla="*/ 38 h 76"/>
                <a:gd name="T62" fmla="*/ 21 w 24"/>
                <a:gd name="T63" fmla="*/ 34 h 76"/>
                <a:gd name="T64" fmla="*/ 13 w 24"/>
                <a:gd name="T65" fmla="*/ 29 h 76"/>
                <a:gd name="T66" fmla="*/ 21 w 24"/>
                <a:gd name="T67" fmla="*/ 34 h 76"/>
                <a:gd name="T68" fmla="*/ 13 w 24"/>
                <a:gd name="T69" fmla="*/ 26 h 76"/>
                <a:gd name="T70" fmla="*/ 21 w 24"/>
                <a:gd name="T71" fmla="*/ 21 h 76"/>
                <a:gd name="T72" fmla="*/ 21 w 24"/>
                <a:gd name="T73" fmla="*/ 17 h 76"/>
                <a:gd name="T74" fmla="*/ 13 w 24"/>
                <a:gd name="T75" fmla="*/ 12 h 76"/>
                <a:gd name="T76" fmla="*/ 21 w 24"/>
                <a:gd name="T77" fmla="*/ 17 h 76"/>
                <a:gd name="T78" fmla="*/ 13 w 24"/>
                <a:gd name="T79" fmla="*/ 9 h 76"/>
                <a:gd name="T80" fmla="*/ 21 w 24"/>
                <a:gd name="T81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" h="76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3" y="76"/>
                    <a:pt x="24" y="75"/>
                    <a:pt x="24" y="7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0"/>
                    <a:pt x="22" y="0"/>
                  </a:cubicBezTo>
                  <a:close/>
                  <a:moveTo>
                    <a:pt x="11" y="60"/>
                  </a:moveTo>
                  <a:cubicBezTo>
                    <a:pt x="3" y="60"/>
                    <a:pt x="3" y="60"/>
                    <a:pt x="3" y="60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1" y="55"/>
                    <a:pt x="11" y="55"/>
                    <a:pt x="11" y="55"/>
                  </a:cubicBezTo>
                  <a:lnTo>
                    <a:pt x="11" y="60"/>
                  </a:lnTo>
                  <a:close/>
                  <a:moveTo>
                    <a:pt x="11" y="51"/>
                  </a:moveTo>
                  <a:cubicBezTo>
                    <a:pt x="3" y="51"/>
                    <a:pt x="3" y="51"/>
                    <a:pt x="3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1" y="46"/>
                    <a:pt x="11" y="46"/>
                    <a:pt x="11" y="46"/>
                  </a:cubicBezTo>
                  <a:lnTo>
                    <a:pt x="11" y="51"/>
                  </a:lnTo>
                  <a:close/>
                  <a:moveTo>
                    <a:pt x="11" y="43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1" y="38"/>
                    <a:pt x="11" y="38"/>
                    <a:pt x="11" y="38"/>
                  </a:cubicBezTo>
                  <a:lnTo>
                    <a:pt x="11" y="43"/>
                  </a:lnTo>
                  <a:close/>
                  <a:moveTo>
                    <a:pt x="11" y="34"/>
                  </a:moveTo>
                  <a:cubicBezTo>
                    <a:pt x="3" y="34"/>
                    <a:pt x="3" y="34"/>
                    <a:pt x="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11" y="34"/>
                  </a:lnTo>
                  <a:close/>
                  <a:moveTo>
                    <a:pt x="11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6"/>
                  </a:lnTo>
                  <a:close/>
                  <a:moveTo>
                    <a:pt x="11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12"/>
                    <a:pt x="11" y="12"/>
                    <a:pt x="11" y="12"/>
                  </a:cubicBezTo>
                  <a:lnTo>
                    <a:pt x="11" y="17"/>
                  </a:lnTo>
                  <a:close/>
                  <a:moveTo>
                    <a:pt x="11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1" y="3"/>
                    <a:pt x="11" y="3"/>
                    <a:pt x="11" y="3"/>
                  </a:cubicBezTo>
                  <a:lnTo>
                    <a:pt x="11" y="9"/>
                  </a:lnTo>
                  <a:close/>
                  <a:moveTo>
                    <a:pt x="21" y="60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60"/>
                  </a:lnTo>
                  <a:close/>
                  <a:moveTo>
                    <a:pt x="21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51"/>
                  </a:lnTo>
                  <a:close/>
                  <a:moveTo>
                    <a:pt x="21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1" y="38"/>
                    <a:pt x="21" y="38"/>
                    <a:pt x="21" y="38"/>
                  </a:cubicBezTo>
                  <a:lnTo>
                    <a:pt x="21" y="43"/>
                  </a:lnTo>
                  <a:close/>
                  <a:moveTo>
                    <a:pt x="21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21" y="29"/>
                    <a:pt x="21" y="29"/>
                    <a:pt x="21" y="29"/>
                  </a:cubicBezTo>
                  <a:lnTo>
                    <a:pt x="21" y="34"/>
                  </a:lnTo>
                  <a:close/>
                  <a:moveTo>
                    <a:pt x="21" y="26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1" y="21"/>
                    <a:pt x="21" y="21"/>
                    <a:pt x="21" y="21"/>
                  </a:cubicBezTo>
                  <a:lnTo>
                    <a:pt x="21" y="26"/>
                  </a:lnTo>
                  <a:close/>
                  <a:moveTo>
                    <a:pt x="21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1" y="12"/>
                    <a:pt x="21" y="12"/>
                    <a:pt x="21" y="12"/>
                  </a:cubicBezTo>
                  <a:lnTo>
                    <a:pt x="21" y="17"/>
                  </a:lnTo>
                  <a:close/>
                  <a:moveTo>
                    <a:pt x="21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21" y="3"/>
                    <a:pt x="21" y="3"/>
                    <a:pt x="21" y="3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73"/>
            <p:cNvSpPr>
              <a:spLocks noEditPoints="1"/>
            </p:cNvSpPr>
            <p:nvPr/>
          </p:nvSpPr>
          <p:spPr bwMode="auto">
            <a:xfrm>
              <a:off x="1927226" y="2100263"/>
              <a:ext cx="128588" cy="166687"/>
            </a:xfrm>
            <a:custGeom>
              <a:avLst/>
              <a:gdLst>
                <a:gd name="T0" fmla="*/ 33 w 34"/>
                <a:gd name="T1" fmla="*/ 0 h 44"/>
                <a:gd name="T2" fmla="*/ 1 w 34"/>
                <a:gd name="T3" fmla="*/ 0 h 44"/>
                <a:gd name="T4" fmla="*/ 0 w 34"/>
                <a:gd name="T5" fmla="*/ 1 h 44"/>
                <a:gd name="T6" fmla="*/ 0 w 34"/>
                <a:gd name="T7" fmla="*/ 43 h 44"/>
                <a:gd name="T8" fmla="*/ 1 w 34"/>
                <a:gd name="T9" fmla="*/ 44 h 44"/>
                <a:gd name="T10" fmla="*/ 33 w 34"/>
                <a:gd name="T11" fmla="*/ 44 h 44"/>
                <a:gd name="T12" fmla="*/ 34 w 34"/>
                <a:gd name="T13" fmla="*/ 43 h 44"/>
                <a:gd name="T14" fmla="*/ 34 w 34"/>
                <a:gd name="T15" fmla="*/ 1 h 44"/>
                <a:gd name="T16" fmla="*/ 33 w 34"/>
                <a:gd name="T17" fmla="*/ 0 h 44"/>
                <a:gd name="T18" fmla="*/ 15 w 34"/>
                <a:gd name="T19" fmla="*/ 37 h 44"/>
                <a:gd name="T20" fmla="*/ 2 w 34"/>
                <a:gd name="T21" fmla="*/ 37 h 44"/>
                <a:gd name="T22" fmla="*/ 2 w 34"/>
                <a:gd name="T23" fmla="*/ 32 h 44"/>
                <a:gd name="T24" fmla="*/ 15 w 34"/>
                <a:gd name="T25" fmla="*/ 32 h 44"/>
                <a:gd name="T26" fmla="*/ 15 w 34"/>
                <a:gd name="T27" fmla="*/ 37 h 44"/>
                <a:gd name="T28" fmla="*/ 15 w 34"/>
                <a:gd name="T29" fmla="*/ 28 h 44"/>
                <a:gd name="T30" fmla="*/ 2 w 34"/>
                <a:gd name="T31" fmla="*/ 28 h 44"/>
                <a:gd name="T32" fmla="*/ 2 w 34"/>
                <a:gd name="T33" fmla="*/ 22 h 44"/>
                <a:gd name="T34" fmla="*/ 15 w 34"/>
                <a:gd name="T35" fmla="*/ 22 h 44"/>
                <a:gd name="T36" fmla="*/ 15 w 34"/>
                <a:gd name="T37" fmla="*/ 28 h 44"/>
                <a:gd name="T38" fmla="*/ 15 w 34"/>
                <a:gd name="T39" fmla="*/ 18 h 44"/>
                <a:gd name="T40" fmla="*/ 2 w 34"/>
                <a:gd name="T41" fmla="*/ 18 h 44"/>
                <a:gd name="T42" fmla="*/ 2 w 34"/>
                <a:gd name="T43" fmla="*/ 13 h 44"/>
                <a:gd name="T44" fmla="*/ 15 w 34"/>
                <a:gd name="T45" fmla="*/ 13 h 44"/>
                <a:gd name="T46" fmla="*/ 15 w 34"/>
                <a:gd name="T47" fmla="*/ 18 h 44"/>
                <a:gd name="T48" fmla="*/ 15 w 34"/>
                <a:gd name="T49" fmla="*/ 9 h 44"/>
                <a:gd name="T50" fmla="*/ 2 w 34"/>
                <a:gd name="T51" fmla="*/ 9 h 44"/>
                <a:gd name="T52" fmla="*/ 2 w 34"/>
                <a:gd name="T53" fmla="*/ 3 h 44"/>
                <a:gd name="T54" fmla="*/ 15 w 34"/>
                <a:gd name="T55" fmla="*/ 3 h 44"/>
                <a:gd name="T56" fmla="*/ 15 w 34"/>
                <a:gd name="T57" fmla="*/ 9 h 44"/>
                <a:gd name="T58" fmla="*/ 32 w 34"/>
                <a:gd name="T59" fmla="*/ 37 h 44"/>
                <a:gd name="T60" fmla="*/ 19 w 34"/>
                <a:gd name="T61" fmla="*/ 37 h 44"/>
                <a:gd name="T62" fmla="*/ 19 w 34"/>
                <a:gd name="T63" fmla="*/ 32 h 44"/>
                <a:gd name="T64" fmla="*/ 32 w 34"/>
                <a:gd name="T65" fmla="*/ 32 h 44"/>
                <a:gd name="T66" fmla="*/ 32 w 34"/>
                <a:gd name="T67" fmla="*/ 37 h 44"/>
                <a:gd name="T68" fmla="*/ 32 w 34"/>
                <a:gd name="T69" fmla="*/ 28 h 44"/>
                <a:gd name="T70" fmla="*/ 19 w 34"/>
                <a:gd name="T71" fmla="*/ 28 h 44"/>
                <a:gd name="T72" fmla="*/ 19 w 34"/>
                <a:gd name="T73" fmla="*/ 22 h 44"/>
                <a:gd name="T74" fmla="*/ 32 w 34"/>
                <a:gd name="T75" fmla="*/ 22 h 44"/>
                <a:gd name="T76" fmla="*/ 32 w 34"/>
                <a:gd name="T77" fmla="*/ 28 h 44"/>
                <a:gd name="T78" fmla="*/ 32 w 34"/>
                <a:gd name="T79" fmla="*/ 18 h 44"/>
                <a:gd name="T80" fmla="*/ 19 w 34"/>
                <a:gd name="T81" fmla="*/ 18 h 44"/>
                <a:gd name="T82" fmla="*/ 19 w 34"/>
                <a:gd name="T83" fmla="*/ 13 h 44"/>
                <a:gd name="T84" fmla="*/ 32 w 34"/>
                <a:gd name="T85" fmla="*/ 13 h 44"/>
                <a:gd name="T86" fmla="*/ 32 w 34"/>
                <a:gd name="T87" fmla="*/ 18 h 44"/>
                <a:gd name="T88" fmla="*/ 32 w 34"/>
                <a:gd name="T89" fmla="*/ 9 h 44"/>
                <a:gd name="T90" fmla="*/ 19 w 34"/>
                <a:gd name="T91" fmla="*/ 9 h 44"/>
                <a:gd name="T92" fmla="*/ 19 w 34"/>
                <a:gd name="T93" fmla="*/ 3 h 44"/>
                <a:gd name="T94" fmla="*/ 32 w 34"/>
                <a:gd name="T95" fmla="*/ 3 h 44"/>
                <a:gd name="T96" fmla="*/ 32 w 34"/>
                <a:gd name="T97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" h="44">
                  <a:moveTo>
                    <a:pt x="3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4"/>
                    <a:pt x="1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4" y="44"/>
                    <a:pt x="34" y="43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3" y="0"/>
                    <a:pt x="33" y="0"/>
                  </a:cubicBezTo>
                  <a:close/>
                  <a:moveTo>
                    <a:pt x="15" y="37"/>
                  </a:moveTo>
                  <a:cubicBezTo>
                    <a:pt x="2" y="37"/>
                    <a:pt x="2" y="37"/>
                    <a:pt x="2" y="37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15" y="37"/>
                  </a:lnTo>
                  <a:close/>
                  <a:moveTo>
                    <a:pt x="15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5" y="22"/>
                    <a:pt x="15" y="22"/>
                    <a:pt x="15" y="22"/>
                  </a:cubicBezTo>
                  <a:lnTo>
                    <a:pt x="15" y="28"/>
                  </a:lnTo>
                  <a:close/>
                  <a:moveTo>
                    <a:pt x="15" y="18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18"/>
                  </a:lnTo>
                  <a:close/>
                  <a:moveTo>
                    <a:pt x="15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5" y="9"/>
                  </a:lnTo>
                  <a:close/>
                  <a:moveTo>
                    <a:pt x="32" y="37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37"/>
                  </a:lnTo>
                  <a:close/>
                  <a:moveTo>
                    <a:pt x="32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32" y="22"/>
                    <a:pt x="32" y="22"/>
                    <a:pt x="32" y="22"/>
                  </a:cubicBezTo>
                  <a:lnTo>
                    <a:pt x="32" y="28"/>
                  </a:lnTo>
                  <a:close/>
                  <a:moveTo>
                    <a:pt x="32" y="18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32" y="13"/>
                    <a:pt x="32" y="13"/>
                    <a:pt x="32" y="13"/>
                  </a:cubicBezTo>
                  <a:lnTo>
                    <a:pt x="32" y="18"/>
                  </a:lnTo>
                  <a:close/>
                  <a:moveTo>
                    <a:pt x="32" y="9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32" y="9"/>
                  </a:ln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74"/>
            <p:cNvSpPr>
              <a:spLocks noEditPoints="1"/>
            </p:cNvSpPr>
            <p:nvPr/>
          </p:nvSpPr>
          <p:spPr bwMode="auto">
            <a:xfrm>
              <a:off x="1781176" y="1797050"/>
              <a:ext cx="131763" cy="469900"/>
            </a:xfrm>
            <a:custGeom>
              <a:avLst/>
              <a:gdLst>
                <a:gd name="T0" fmla="*/ 23 w 35"/>
                <a:gd name="T1" fmla="*/ 11 h 124"/>
                <a:gd name="T2" fmla="*/ 22 w 35"/>
                <a:gd name="T3" fmla="*/ 0 h 124"/>
                <a:gd name="T4" fmla="*/ 21 w 35"/>
                <a:gd name="T5" fmla="*/ 11 h 124"/>
                <a:gd name="T6" fmla="*/ 8 w 35"/>
                <a:gd name="T7" fmla="*/ 9 h 124"/>
                <a:gd name="T8" fmla="*/ 4 w 35"/>
                <a:gd name="T9" fmla="*/ 7 h 124"/>
                <a:gd name="T10" fmla="*/ 3 w 35"/>
                <a:gd name="T11" fmla="*/ 11 h 124"/>
                <a:gd name="T12" fmla="*/ 0 w 35"/>
                <a:gd name="T13" fmla="*/ 13 h 124"/>
                <a:gd name="T14" fmla="*/ 2 w 35"/>
                <a:gd name="T15" fmla="*/ 124 h 124"/>
                <a:gd name="T16" fmla="*/ 3 w 35"/>
                <a:gd name="T17" fmla="*/ 109 h 124"/>
                <a:gd name="T18" fmla="*/ 12 w 35"/>
                <a:gd name="T19" fmla="*/ 124 h 124"/>
                <a:gd name="T20" fmla="*/ 35 w 35"/>
                <a:gd name="T21" fmla="*/ 122 h 124"/>
                <a:gd name="T22" fmla="*/ 32 w 35"/>
                <a:gd name="T23" fmla="*/ 11 h 124"/>
                <a:gd name="T24" fmla="*/ 4 w 35"/>
                <a:gd name="T25" fmla="*/ 100 h 124"/>
                <a:gd name="T26" fmla="*/ 16 w 35"/>
                <a:gd name="T27" fmla="*/ 93 h 124"/>
                <a:gd name="T28" fmla="*/ 16 w 35"/>
                <a:gd name="T29" fmla="*/ 87 h 124"/>
                <a:gd name="T30" fmla="*/ 4 w 35"/>
                <a:gd name="T31" fmla="*/ 80 h 124"/>
                <a:gd name="T32" fmla="*/ 16 w 35"/>
                <a:gd name="T33" fmla="*/ 87 h 124"/>
                <a:gd name="T34" fmla="*/ 4 w 35"/>
                <a:gd name="T35" fmla="*/ 75 h 124"/>
                <a:gd name="T36" fmla="*/ 16 w 35"/>
                <a:gd name="T37" fmla="*/ 67 h 124"/>
                <a:gd name="T38" fmla="*/ 16 w 35"/>
                <a:gd name="T39" fmla="*/ 62 h 124"/>
                <a:gd name="T40" fmla="*/ 4 w 35"/>
                <a:gd name="T41" fmla="*/ 54 h 124"/>
                <a:gd name="T42" fmla="*/ 16 w 35"/>
                <a:gd name="T43" fmla="*/ 62 h 124"/>
                <a:gd name="T44" fmla="*/ 4 w 35"/>
                <a:gd name="T45" fmla="*/ 49 h 124"/>
                <a:gd name="T46" fmla="*/ 16 w 35"/>
                <a:gd name="T47" fmla="*/ 41 h 124"/>
                <a:gd name="T48" fmla="*/ 16 w 35"/>
                <a:gd name="T49" fmla="*/ 36 h 124"/>
                <a:gd name="T50" fmla="*/ 4 w 35"/>
                <a:gd name="T51" fmla="*/ 29 h 124"/>
                <a:gd name="T52" fmla="*/ 16 w 35"/>
                <a:gd name="T53" fmla="*/ 36 h 124"/>
                <a:gd name="T54" fmla="*/ 4 w 35"/>
                <a:gd name="T55" fmla="*/ 24 h 124"/>
                <a:gd name="T56" fmla="*/ 16 w 35"/>
                <a:gd name="T57" fmla="*/ 16 h 124"/>
                <a:gd name="T58" fmla="*/ 30 w 35"/>
                <a:gd name="T59" fmla="*/ 100 h 124"/>
                <a:gd name="T60" fmla="*/ 18 w 35"/>
                <a:gd name="T61" fmla="*/ 93 h 124"/>
                <a:gd name="T62" fmla="*/ 30 w 35"/>
                <a:gd name="T63" fmla="*/ 100 h 124"/>
                <a:gd name="T64" fmla="*/ 18 w 35"/>
                <a:gd name="T65" fmla="*/ 87 h 124"/>
                <a:gd name="T66" fmla="*/ 30 w 35"/>
                <a:gd name="T67" fmla="*/ 80 h 124"/>
                <a:gd name="T68" fmla="*/ 30 w 35"/>
                <a:gd name="T69" fmla="*/ 75 h 124"/>
                <a:gd name="T70" fmla="*/ 18 w 35"/>
                <a:gd name="T71" fmla="*/ 67 h 124"/>
                <a:gd name="T72" fmla="*/ 30 w 35"/>
                <a:gd name="T73" fmla="*/ 75 h 124"/>
                <a:gd name="T74" fmla="*/ 18 w 35"/>
                <a:gd name="T75" fmla="*/ 62 h 124"/>
                <a:gd name="T76" fmla="*/ 30 w 35"/>
                <a:gd name="T77" fmla="*/ 54 h 124"/>
                <a:gd name="T78" fmla="*/ 30 w 35"/>
                <a:gd name="T79" fmla="*/ 49 h 124"/>
                <a:gd name="T80" fmla="*/ 18 w 35"/>
                <a:gd name="T81" fmla="*/ 41 h 124"/>
                <a:gd name="T82" fmla="*/ 30 w 35"/>
                <a:gd name="T83" fmla="*/ 49 h 124"/>
                <a:gd name="T84" fmla="*/ 18 w 35"/>
                <a:gd name="T85" fmla="*/ 36 h 124"/>
                <a:gd name="T86" fmla="*/ 30 w 35"/>
                <a:gd name="T87" fmla="*/ 29 h 124"/>
                <a:gd name="T88" fmla="*/ 30 w 35"/>
                <a:gd name="T89" fmla="*/ 24 h 124"/>
                <a:gd name="T90" fmla="*/ 18 w 35"/>
                <a:gd name="T91" fmla="*/ 16 h 124"/>
                <a:gd name="T92" fmla="*/ 30 w 35"/>
                <a:gd name="T93" fmla="*/ 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124">
                  <a:moveTo>
                    <a:pt x="32" y="1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0"/>
                    <a:pt x="22" y="0"/>
                  </a:cubicBezTo>
                  <a:cubicBezTo>
                    <a:pt x="21" y="0"/>
                    <a:pt x="21" y="1"/>
                    <a:pt x="21" y="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3"/>
                    <a:pt x="1" y="124"/>
                    <a:pt x="2" y="124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4" y="124"/>
                    <a:pt x="35" y="123"/>
                    <a:pt x="35" y="12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4" y="11"/>
                    <a:pt x="32" y="11"/>
                  </a:cubicBezTo>
                  <a:close/>
                  <a:moveTo>
                    <a:pt x="16" y="100"/>
                  </a:moveTo>
                  <a:cubicBezTo>
                    <a:pt x="4" y="100"/>
                    <a:pt x="4" y="100"/>
                    <a:pt x="4" y="100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16" y="93"/>
                    <a:pt x="16" y="93"/>
                    <a:pt x="16" y="93"/>
                  </a:cubicBezTo>
                  <a:lnTo>
                    <a:pt x="16" y="100"/>
                  </a:lnTo>
                  <a:close/>
                  <a:moveTo>
                    <a:pt x="16" y="87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16" y="80"/>
                    <a:pt x="16" y="80"/>
                    <a:pt x="16" y="80"/>
                  </a:cubicBezTo>
                  <a:lnTo>
                    <a:pt x="16" y="87"/>
                  </a:lnTo>
                  <a:close/>
                  <a:moveTo>
                    <a:pt x="16" y="75"/>
                  </a:moveTo>
                  <a:cubicBezTo>
                    <a:pt x="4" y="75"/>
                    <a:pt x="4" y="75"/>
                    <a:pt x="4" y="75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16" y="67"/>
                    <a:pt x="16" y="67"/>
                    <a:pt x="16" y="67"/>
                  </a:cubicBezTo>
                  <a:lnTo>
                    <a:pt x="16" y="75"/>
                  </a:lnTo>
                  <a:close/>
                  <a:moveTo>
                    <a:pt x="16" y="62"/>
                  </a:moveTo>
                  <a:cubicBezTo>
                    <a:pt x="4" y="62"/>
                    <a:pt x="4" y="62"/>
                    <a:pt x="4" y="6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6" y="54"/>
                    <a:pt x="16" y="54"/>
                    <a:pt x="16" y="54"/>
                  </a:cubicBezTo>
                  <a:lnTo>
                    <a:pt x="16" y="62"/>
                  </a:lnTo>
                  <a:close/>
                  <a:moveTo>
                    <a:pt x="16" y="49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6" y="41"/>
                    <a:pt x="16" y="41"/>
                    <a:pt x="16" y="41"/>
                  </a:cubicBezTo>
                  <a:lnTo>
                    <a:pt x="16" y="49"/>
                  </a:lnTo>
                  <a:close/>
                  <a:moveTo>
                    <a:pt x="16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6" y="29"/>
                    <a:pt x="16" y="29"/>
                    <a:pt x="16" y="29"/>
                  </a:cubicBezTo>
                  <a:lnTo>
                    <a:pt x="16" y="36"/>
                  </a:lnTo>
                  <a:close/>
                  <a:moveTo>
                    <a:pt x="16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6" y="24"/>
                  </a:lnTo>
                  <a:close/>
                  <a:moveTo>
                    <a:pt x="30" y="100"/>
                  </a:moveTo>
                  <a:cubicBezTo>
                    <a:pt x="18" y="100"/>
                    <a:pt x="18" y="100"/>
                    <a:pt x="18" y="100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30" y="93"/>
                    <a:pt x="30" y="93"/>
                    <a:pt x="30" y="93"/>
                  </a:cubicBezTo>
                  <a:lnTo>
                    <a:pt x="30" y="100"/>
                  </a:lnTo>
                  <a:close/>
                  <a:moveTo>
                    <a:pt x="30" y="87"/>
                  </a:moveTo>
                  <a:cubicBezTo>
                    <a:pt x="18" y="87"/>
                    <a:pt x="18" y="87"/>
                    <a:pt x="18" y="8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30" y="80"/>
                    <a:pt x="30" y="80"/>
                    <a:pt x="30" y="80"/>
                  </a:cubicBezTo>
                  <a:lnTo>
                    <a:pt x="30" y="87"/>
                  </a:lnTo>
                  <a:close/>
                  <a:moveTo>
                    <a:pt x="30" y="75"/>
                  </a:moveTo>
                  <a:cubicBezTo>
                    <a:pt x="18" y="75"/>
                    <a:pt x="18" y="75"/>
                    <a:pt x="18" y="75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30" y="67"/>
                    <a:pt x="30" y="67"/>
                    <a:pt x="30" y="67"/>
                  </a:cubicBezTo>
                  <a:lnTo>
                    <a:pt x="30" y="75"/>
                  </a:lnTo>
                  <a:close/>
                  <a:moveTo>
                    <a:pt x="30" y="62"/>
                  </a:moveTo>
                  <a:cubicBezTo>
                    <a:pt x="18" y="62"/>
                    <a:pt x="18" y="62"/>
                    <a:pt x="18" y="62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30" y="54"/>
                    <a:pt x="30" y="54"/>
                    <a:pt x="30" y="54"/>
                  </a:cubicBezTo>
                  <a:lnTo>
                    <a:pt x="30" y="62"/>
                  </a:lnTo>
                  <a:close/>
                  <a:moveTo>
                    <a:pt x="30" y="49"/>
                  </a:moveTo>
                  <a:cubicBezTo>
                    <a:pt x="18" y="49"/>
                    <a:pt x="18" y="49"/>
                    <a:pt x="18" y="4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9"/>
                  </a:lnTo>
                  <a:close/>
                  <a:moveTo>
                    <a:pt x="30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30" y="29"/>
                    <a:pt x="30" y="29"/>
                    <a:pt x="30" y="29"/>
                  </a:cubicBezTo>
                  <a:lnTo>
                    <a:pt x="30" y="36"/>
                  </a:lnTo>
                  <a:close/>
                  <a:moveTo>
                    <a:pt x="30" y="24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0" y="16"/>
                    <a:pt x="30" y="16"/>
                    <a:pt x="30" y="16"/>
                  </a:cubicBezTo>
                  <a:lnTo>
                    <a:pt x="30" y="24"/>
                  </a:ln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75"/>
            <p:cNvSpPr>
              <a:spLocks/>
            </p:cNvSpPr>
            <p:nvPr/>
          </p:nvSpPr>
          <p:spPr bwMode="auto">
            <a:xfrm>
              <a:off x="1927226" y="2035175"/>
              <a:ext cx="128588" cy="60325"/>
            </a:xfrm>
            <a:custGeom>
              <a:avLst/>
              <a:gdLst>
                <a:gd name="T0" fmla="*/ 33 w 34"/>
                <a:gd name="T1" fmla="*/ 15 h 16"/>
                <a:gd name="T2" fmla="*/ 28 w 34"/>
                <a:gd name="T3" fmla="*/ 10 h 16"/>
                <a:gd name="T4" fmla="*/ 28 w 34"/>
                <a:gd name="T5" fmla="*/ 3 h 16"/>
                <a:gd name="T6" fmla="*/ 26 w 34"/>
                <a:gd name="T7" fmla="*/ 2 h 16"/>
                <a:gd name="T8" fmla="*/ 24 w 34"/>
                <a:gd name="T9" fmla="*/ 2 h 16"/>
                <a:gd name="T10" fmla="*/ 22 w 34"/>
                <a:gd name="T11" fmla="*/ 3 h 16"/>
                <a:gd name="T12" fmla="*/ 22 w 34"/>
                <a:gd name="T13" fmla="*/ 5 h 16"/>
                <a:gd name="T14" fmla="*/ 18 w 34"/>
                <a:gd name="T15" fmla="*/ 0 h 16"/>
                <a:gd name="T16" fmla="*/ 16 w 34"/>
                <a:gd name="T17" fmla="*/ 0 h 16"/>
                <a:gd name="T18" fmla="*/ 1 w 34"/>
                <a:gd name="T19" fmla="*/ 15 h 16"/>
                <a:gd name="T20" fmla="*/ 1 w 34"/>
                <a:gd name="T21" fmla="*/ 16 h 16"/>
                <a:gd name="T22" fmla="*/ 33 w 34"/>
                <a:gd name="T23" fmla="*/ 16 h 16"/>
                <a:gd name="T24" fmla="*/ 33 w 34"/>
                <a:gd name="T2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16">
                  <a:moveTo>
                    <a:pt x="33" y="15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2"/>
                    <a:pt x="27" y="2"/>
                    <a:pt x="26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3" y="15"/>
                  </a:cubicBez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090315" y="4201070"/>
            <a:ext cx="580410" cy="783136"/>
            <a:chOff x="2301876" y="1898650"/>
            <a:chExt cx="331788" cy="447675"/>
          </a:xfrm>
        </p:grpSpPr>
        <p:sp>
          <p:nvSpPr>
            <p:cNvPr id="108" name="Freeform 76"/>
            <p:cNvSpPr>
              <a:spLocks/>
            </p:cNvSpPr>
            <p:nvPr/>
          </p:nvSpPr>
          <p:spPr bwMode="auto">
            <a:xfrm>
              <a:off x="2308226" y="2266950"/>
              <a:ext cx="53975" cy="79375"/>
            </a:xfrm>
            <a:custGeom>
              <a:avLst/>
              <a:gdLst>
                <a:gd name="T0" fmla="*/ 13 w 14"/>
                <a:gd name="T1" fmla="*/ 0 h 21"/>
                <a:gd name="T2" fmla="*/ 1 w 14"/>
                <a:gd name="T3" fmla="*/ 0 h 21"/>
                <a:gd name="T4" fmla="*/ 0 w 14"/>
                <a:gd name="T5" fmla="*/ 1 h 21"/>
                <a:gd name="T6" fmla="*/ 0 w 14"/>
                <a:gd name="T7" fmla="*/ 20 h 21"/>
                <a:gd name="T8" fmla="*/ 1 w 14"/>
                <a:gd name="T9" fmla="*/ 21 h 21"/>
                <a:gd name="T10" fmla="*/ 13 w 14"/>
                <a:gd name="T11" fmla="*/ 21 h 21"/>
                <a:gd name="T12" fmla="*/ 14 w 14"/>
                <a:gd name="T13" fmla="*/ 20 h 21"/>
                <a:gd name="T14" fmla="*/ 14 w 14"/>
                <a:gd name="T15" fmla="*/ 1 h 21"/>
                <a:gd name="T16" fmla="*/ 13 w 14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6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77"/>
            <p:cNvSpPr>
              <a:spLocks/>
            </p:cNvSpPr>
            <p:nvPr/>
          </p:nvSpPr>
          <p:spPr bwMode="auto">
            <a:xfrm>
              <a:off x="2398713" y="2300288"/>
              <a:ext cx="53975" cy="46037"/>
            </a:xfrm>
            <a:custGeom>
              <a:avLst/>
              <a:gdLst>
                <a:gd name="T0" fmla="*/ 13 w 14"/>
                <a:gd name="T1" fmla="*/ 0 h 12"/>
                <a:gd name="T2" fmla="*/ 1 w 14"/>
                <a:gd name="T3" fmla="*/ 0 h 12"/>
                <a:gd name="T4" fmla="*/ 0 w 14"/>
                <a:gd name="T5" fmla="*/ 0 h 12"/>
                <a:gd name="T6" fmla="*/ 0 w 14"/>
                <a:gd name="T7" fmla="*/ 12 h 12"/>
                <a:gd name="T8" fmla="*/ 1 w 14"/>
                <a:gd name="T9" fmla="*/ 12 h 12"/>
                <a:gd name="T10" fmla="*/ 13 w 14"/>
                <a:gd name="T11" fmla="*/ 12 h 12"/>
                <a:gd name="T12" fmla="*/ 14 w 14"/>
                <a:gd name="T13" fmla="*/ 12 h 12"/>
                <a:gd name="T14" fmla="*/ 14 w 14"/>
                <a:gd name="T15" fmla="*/ 0 h 12"/>
                <a:gd name="T16" fmla="*/ 13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6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78"/>
            <p:cNvSpPr>
              <a:spLocks/>
            </p:cNvSpPr>
            <p:nvPr/>
          </p:nvSpPr>
          <p:spPr bwMode="auto">
            <a:xfrm>
              <a:off x="2486026" y="2206625"/>
              <a:ext cx="52388" cy="139700"/>
            </a:xfrm>
            <a:custGeom>
              <a:avLst/>
              <a:gdLst>
                <a:gd name="T0" fmla="*/ 13 w 14"/>
                <a:gd name="T1" fmla="*/ 0 h 37"/>
                <a:gd name="T2" fmla="*/ 1 w 14"/>
                <a:gd name="T3" fmla="*/ 0 h 37"/>
                <a:gd name="T4" fmla="*/ 0 w 14"/>
                <a:gd name="T5" fmla="*/ 2 h 37"/>
                <a:gd name="T6" fmla="*/ 0 w 14"/>
                <a:gd name="T7" fmla="*/ 35 h 37"/>
                <a:gd name="T8" fmla="*/ 1 w 14"/>
                <a:gd name="T9" fmla="*/ 37 h 37"/>
                <a:gd name="T10" fmla="*/ 13 w 14"/>
                <a:gd name="T11" fmla="*/ 37 h 37"/>
                <a:gd name="T12" fmla="*/ 14 w 14"/>
                <a:gd name="T13" fmla="*/ 35 h 37"/>
                <a:gd name="T14" fmla="*/ 14 w 14"/>
                <a:gd name="T15" fmla="*/ 2 h 37"/>
                <a:gd name="T16" fmla="*/ 13 w 14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37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7"/>
                    <a:pt x="14" y="36"/>
                    <a:pt x="14" y="3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6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79"/>
            <p:cNvSpPr>
              <a:spLocks/>
            </p:cNvSpPr>
            <p:nvPr/>
          </p:nvSpPr>
          <p:spPr bwMode="auto">
            <a:xfrm>
              <a:off x="2576513" y="2073275"/>
              <a:ext cx="53975" cy="273050"/>
            </a:xfrm>
            <a:custGeom>
              <a:avLst/>
              <a:gdLst>
                <a:gd name="T0" fmla="*/ 13 w 14"/>
                <a:gd name="T1" fmla="*/ 0 h 72"/>
                <a:gd name="T2" fmla="*/ 1 w 14"/>
                <a:gd name="T3" fmla="*/ 0 h 72"/>
                <a:gd name="T4" fmla="*/ 0 w 14"/>
                <a:gd name="T5" fmla="*/ 4 h 72"/>
                <a:gd name="T6" fmla="*/ 0 w 14"/>
                <a:gd name="T7" fmla="*/ 68 h 72"/>
                <a:gd name="T8" fmla="*/ 1 w 14"/>
                <a:gd name="T9" fmla="*/ 72 h 72"/>
                <a:gd name="T10" fmla="*/ 13 w 14"/>
                <a:gd name="T11" fmla="*/ 72 h 72"/>
                <a:gd name="T12" fmla="*/ 14 w 14"/>
                <a:gd name="T13" fmla="*/ 68 h 72"/>
                <a:gd name="T14" fmla="*/ 14 w 14"/>
                <a:gd name="T15" fmla="*/ 4 h 72"/>
                <a:gd name="T16" fmla="*/ 13 w 14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72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1" y="72"/>
                    <a:pt x="1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2"/>
                    <a:pt x="14" y="70"/>
                    <a:pt x="14" y="68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6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80"/>
            <p:cNvSpPr>
              <a:spLocks/>
            </p:cNvSpPr>
            <p:nvPr/>
          </p:nvSpPr>
          <p:spPr bwMode="auto">
            <a:xfrm>
              <a:off x="2301876" y="1898650"/>
              <a:ext cx="331788" cy="346075"/>
            </a:xfrm>
            <a:custGeom>
              <a:avLst/>
              <a:gdLst>
                <a:gd name="T0" fmla="*/ 147 w 209"/>
                <a:gd name="T1" fmla="*/ 48 h 218"/>
                <a:gd name="T2" fmla="*/ 159 w 209"/>
                <a:gd name="T3" fmla="*/ 58 h 218"/>
                <a:gd name="T4" fmla="*/ 71 w 209"/>
                <a:gd name="T5" fmla="*/ 191 h 218"/>
                <a:gd name="T6" fmla="*/ 19 w 209"/>
                <a:gd name="T7" fmla="*/ 163 h 218"/>
                <a:gd name="T8" fmla="*/ 0 w 209"/>
                <a:gd name="T9" fmla="*/ 187 h 218"/>
                <a:gd name="T10" fmla="*/ 14 w 209"/>
                <a:gd name="T11" fmla="*/ 198 h 218"/>
                <a:gd name="T12" fmla="*/ 23 w 209"/>
                <a:gd name="T13" fmla="*/ 187 h 218"/>
                <a:gd name="T14" fmla="*/ 78 w 209"/>
                <a:gd name="T15" fmla="*/ 218 h 218"/>
                <a:gd name="T16" fmla="*/ 176 w 209"/>
                <a:gd name="T17" fmla="*/ 67 h 218"/>
                <a:gd name="T18" fmla="*/ 188 w 209"/>
                <a:gd name="T19" fmla="*/ 77 h 218"/>
                <a:gd name="T20" fmla="*/ 197 w 209"/>
                <a:gd name="T21" fmla="*/ 38 h 218"/>
                <a:gd name="T22" fmla="*/ 209 w 209"/>
                <a:gd name="T23" fmla="*/ 0 h 218"/>
                <a:gd name="T24" fmla="*/ 178 w 209"/>
                <a:gd name="T25" fmla="*/ 24 h 218"/>
                <a:gd name="T26" fmla="*/ 147 w 209"/>
                <a:gd name="T27" fmla="*/ 4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" h="218">
                  <a:moveTo>
                    <a:pt x="147" y="48"/>
                  </a:moveTo>
                  <a:lnTo>
                    <a:pt x="159" y="58"/>
                  </a:lnTo>
                  <a:lnTo>
                    <a:pt x="71" y="191"/>
                  </a:lnTo>
                  <a:lnTo>
                    <a:pt x="19" y="163"/>
                  </a:lnTo>
                  <a:lnTo>
                    <a:pt x="0" y="187"/>
                  </a:lnTo>
                  <a:lnTo>
                    <a:pt x="14" y="198"/>
                  </a:lnTo>
                  <a:lnTo>
                    <a:pt x="23" y="187"/>
                  </a:lnTo>
                  <a:lnTo>
                    <a:pt x="78" y="218"/>
                  </a:lnTo>
                  <a:lnTo>
                    <a:pt x="176" y="67"/>
                  </a:lnTo>
                  <a:lnTo>
                    <a:pt x="188" y="77"/>
                  </a:lnTo>
                  <a:lnTo>
                    <a:pt x="197" y="38"/>
                  </a:lnTo>
                  <a:lnTo>
                    <a:pt x="209" y="0"/>
                  </a:lnTo>
                  <a:lnTo>
                    <a:pt x="178" y="24"/>
                  </a:lnTo>
                  <a:lnTo>
                    <a:pt x="147" y="48"/>
                  </a:lnTo>
                  <a:close/>
                </a:path>
              </a:pathLst>
            </a:custGeom>
            <a:solidFill>
              <a:srgbClr val="F6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814050" y="3905560"/>
            <a:ext cx="422275" cy="401637"/>
            <a:chOff x="2921001" y="1944688"/>
            <a:chExt cx="422275" cy="401637"/>
          </a:xfrm>
        </p:grpSpPr>
        <p:sp>
          <p:nvSpPr>
            <p:cNvPr id="113" name="Oval 81"/>
            <p:cNvSpPr>
              <a:spLocks noChangeArrowheads="1"/>
            </p:cNvSpPr>
            <p:nvPr/>
          </p:nvSpPr>
          <p:spPr bwMode="auto">
            <a:xfrm>
              <a:off x="3082926" y="2281238"/>
              <a:ext cx="63500" cy="65087"/>
            </a:xfrm>
            <a:prstGeom prst="ellipse">
              <a:avLst/>
            </a:pr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82"/>
            <p:cNvSpPr>
              <a:spLocks noChangeArrowheads="1"/>
            </p:cNvSpPr>
            <p:nvPr/>
          </p:nvSpPr>
          <p:spPr bwMode="auto">
            <a:xfrm>
              <a:off x="3244851" y="2281238"/>
              <a:ext cx="63500" cy="65087"/>
            </a:xfrm>
            <a:prstGeom prst="ellipse">
              <a:avLst/>
            </a:pr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83"/>
            <p:cNvSpPr>
              <a:spLocks noChangeArrowheads="1"/>
            </p:cNvSpPr>
            <p:nvPr/>
          </p:nvSpPr>
          <p:spPr bwMode="auto">
            <a:xfrm>
              <a:off x="3101976" y="2092325"/>
              <a:ext cx="41275" cy="41275"/>
            </a:xfrm>
            <a:prstGeom prst="ellipse">
              <a:avLst/>
            </a:pr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84"/>
            <p:cNvSpPr>
              <a:spLocks noChangeArrowheads="1"/>
            </p:cNvSpPr>
            <p:nvPr/>
          </p:nvSpPr>
          <p:spPr bwMode="auto">
            <a:xfrm>
              <a:off x="3241676" y="2092325"/>
              <a:ext cx="41275" cy="41275"/>
            </a:xfrm>
            <a:prstGeom prst="ellipse">
              <a:avLst/>
            </a:pr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85"/>
            <p:cNvSpPr>
              <a:spLocks noChangeArrowheads="1"/>
            </p:cNvSpPr>
            <p:nvPr/>
          </p:nvSpPr>
          <p:spPr bwMode="auto">
            <a:xfrm>
              <a:off x="3138488" y="2160588"/>
              <a:ext cx="42863" cy="38100"/>
            </a:xfrm>
            <a:prstGeom prst="ellipse">
              <a:avLst/>
            </a:pr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86"/>
            <p:cNvSpPr>
              <a:spLocks noChangeArrowheads="1"/>
            </p:cNvSpPr>
            <p:nvPr/>
          </p:nvSpPr>
          <p:spPr bwMode="auto">
            <a:xfrm>
              <a:off x="3206751" y="2160588"/>
              <a:ext cx="41275" cy="38100"/>
            </a:xfrm>
            <a:prstGeom prst="ellipse">
              <a:avLst/>
            </a:pr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87"/>
            <p:cNvSpPr>
              <a:spLocks/>
            </p:cNvSpPr>
            <p:nvPr/>
          </p:nvSpPr>
          <p:spPr bwMode="auto">
            <a:xfrm>
              <a:off x="2921001" y="2012950"/>
              <a:ext cx="422275" cy="246062"/>
            </a:xfrm>
            <a:custGeom>
              <a:avLst/>
              <a:gdLst>
                <a:gd name="T0" fmla="*/ 111 w 112"/>
                <a:gd name="T1" fmla="*/ 24 h 65"/>
                <a:gd name="T2" fmla="*/ 112 w 112"/>
                <a:gd name="T3" fmla="*/ 25 h 65"/>
                <a:gd name="T4" fmla="*/ 98 w 112"/>
                <a:gd name="T5" fmla="*/ 64 h 65"/>
                <a:gd name="T6" fmla="*/ 98 w 112"/>
                <a:gd name="T7" fmla="*/ 65 h 65"/>
                <a:gd name="T8" fmla="*/ 47 w 112"/>
                <a:gd name="T9" fmla="*/ 65 h 65"/>
                <a:gd name="T10" fmla="*/ 47 w 112"/>
                <a:gd name="T11" fmla="*/ 64 h 65"/>
                <a:gd name="T12" fmla="*/ 25 w 112"/>
                <a:gd name="T13" fmla="*/ 9 h 65"/>
                <a:gd name="T14" fmla="*/ 24 w 112"/>
                <a:gd name="T15" fmla="*/ 9 h 65"/>
                <a:gd name="T16" fmla="*/ 2 w 112"/>
                <a:gd name="T17" fmla="*/ 9 h 65"/>
                <a:gd name="T18" fmla="*/ 0 w 112"/>
                <a:gd name="T19" fmla="*/ 8 h 65"/>
                <a:gd name="T20" fmla="*/ 1 w 112"/>
                <a:gd name="T21" fmla="*/ 0 h 65"/>
                <a:gd name="T22" fmla="*/ 2 w 112"/>
                <a:gd name="T23" fmla="*/ 0 h 65"/>
                <a:gd name="T24" fmla="*/ 30 w 112"/>
                <a:gd name="T25" fmla="*/ 0 h 65"/>
                <a:gd name="T26" fmla="*/ 31 w 112"/>
                <a:gd name="T27" fmla="*/ 0 h 65"/>
                <a:gd name="T28" fmla="*/ 53 w 112"/>
                <a:gd name="T29" fmla="*/ 55 h 65"/>
                <a:gd name="T30" fmla="*/ 54 w 112"/>
                <a:gd name="T31" fmla="*/ 56 h 65"/>
                <a:gd name="T32" fmla="*/ 91 w 112"/>
                <a:gd name="T33" fmla="*/ 56 h 65"/>
                <a:gd name="T34" fmla="*/ 92 w 112"/>
                <a:gd name="T35" fmla="*/ 55 h 65"/>
                <a:gd name="T36" fmla="*/ 103 w 112"/>
                <a:gd name="T37" fmla="*/ 22 h 65"/>
                <a:gd name="T38" fmla="*/ 104 w 112"/>
                <a:gd name="T39" fmla="*/ 21 h 65"/>
                <a:gd name="T40" fmla="*/ 111 w 112"/>
                <a:gd name="T41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65">
                  <a:moveTo>
                    <a:pt x="111" y="24"/>
                  </a:moveTo>
                  <a:cubicBezTo>
                    <a:pt x="112" y="24"/>
                    <a:pt x="112" y="24"/>
                    <a:pt x="112" y="2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5"/>
                    <a:pt x="98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5"/>
                    <a:pt x="47" y="64"/>
                    <a:pt x="47" y="64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3" y="55"/>
                    <a:pt x="53" y="56"/>
                    <a:pt x="54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5"/>
                    <a:pt x="92" y="55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1"/>
                    <a:pt x="104" y="21"/>
                    <a:pt x="104" y="21"/>
                  </a:cubicBezTo>
                  <a:lnTo>
                    <a:pt x="111" y="24"/>
                  </a:ln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88"/>
            <p:cNvSpPr>
              <a:spLocks/>
            </p:cNvSpPr>
            <p:nvPr/>
          </p:nvSpPr>
          <p:spPr bwMode="auto">
            <a:xfrm>
              <a:off x="3151188" y="1944688"/>
              <a:ext cx="85725" cy="204787"/>
            </a:xfrm>
            <a:custGeom>
              <a:avLst/>
              <a:gdLst>
                <a:gd name="T0" fmla="*/ 8 w 23"/>
                <a:gd name="T1" fmla="*/ 54 h 54"/>
                <a:gd name="T2" fmla="*/ 7 w 23"/>
                <a:gd name="T3" fmla="*/ 53 h 54"/>
                <a:gd name="T4" fmla="*/ 7 w 23"/>
                <a:gd name="T5" fmla="*/ 19 h 54"/>
                <a:gd name="T6" fmla="*/ 7 w 23"/>
                <a:gd name="T7" fmla="*/ 19 h 54"/>
                <a:gd name="T8" fmla="*/ 1 w 23"/>
                <a:gd name="T9" fmla="*/ 19 h 54"/>
                <a:gd name="T10" fmla="*/ 1 w 23"/>
                <a:gd name="T11" fmla="*/ 18 h 54"/>
                <a:gd name="T12" fmla="*/ 11 w 23"/>
                <a:gd name="T13" fmla="*/ 1 h 54"/>
                <a:gd name="T14" fmla="*/ 12 w 23"/>
                <a:gd name="T15" fmla="*/ 1 h 54"/>
                <a:gd name="T16" fmla="*/ 23 w 23"/>
                <a:gd name="T17" fmla="*/ 18 h 54"/>
                <a:gd name="T18" fmla="*/ 22 w 23"/>
                <a:gd name="T19" fmla="*/ 19 h 54"/>
                <a:gd name="T20" fmla="*/ 17 w 23"/>
                <a:gd name="T21" fmla="*/ 19 h 54"/>
                <a:gd name="T22" fmla="*/ 16 w 23"/>
                <a:gd name="T23" fmla="*/ 19 h 54"/>
                <a:gd name="T24" fmla="*/ 16 w 23"/>
                <a:gd name="T25" fmla="*/ 53 h 54"/>
                <a:gd name="T26" fmla="*/ 16 w 23"/>
                <a:gd name="T27" fmla="*/ 54 h 54"/>
                <a:gd name="T28" fmla="*/ 8 w 23"/>
                <a:gd name="T2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54">
                  <a:moveTo>
                    <a:pt x="8" y="54"/>
                  </a:moveTo>
                  <a:cubicBezTo>
                    <a:pt x="7" y="54"/>
                    <a:pt x="7" y="54"/>
                    <a:pt x="7" y="53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1" y="1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9"/>
                    <a:pt x="23" y="19"/>
                    <a:pt x="22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4"/>
                    <a:pt x="16" y="54"/>
                    <a:pt x="16" y="54"/>
                  </a:cubicBezTo>
                  <a:lnTo>
                    <a:pt x="8" y="54"/>
                  </a:ln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8052867" y="1046718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959883" y="2070027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0344939" y="2208213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380038" y="4319105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0722600" y="4319105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395764" y="3222836"/>
            <a:ext cx="209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386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图标可以替换；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973763" y="808038"/>
            <a:ext cx="5662613" cy="5386388"/>
            <a:chOff x="5973763" y="808038"/>
            <a:chExt cx="5662613" cy="5386388"/>
          </a:xfrm>
          <a:effectLst>
            <a:outerShdw blurRad="355600" sx="102000" sy="102000" algn="ctr" rotWithShape="0">
              <a:prstClr val="black">
                <a:alpha val="29000"/>
              </a:prstClr>
            </a:outerShdw>
          </a:effectLst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8802688" y="1895476"/>
              <a:ext cx="2833688" cy="2216150"/>
            </a:xfrm>
            <a:custGeom>
              <a:avLst/>
              <a:gdLst>
                <a:gd name="T0" fmla="*/ 501 w 1059"/>
                <a:gd name="T1" fmla="*/ 800 h 828"/>
                <a:gd name="T2" fmla="*/ 745 w 1059"/>
                <a:gd name="T3" fmla="*/ 801 h 828"/>
                <a:gd name="T4" fmla="*/ 993 w 1059"/>
                <a:gd name="T5" fmla="*/ 314 h 828"/>
                <a:gd name="T6" fmla="*/ 506 w 1059"/>
                <a:gd name="T7" fmla="*/ 66 h 828"/>
                <a:gd name="T8" fmla="*/ 310 w 1059"/>
                <a:gd name="T9" fmla="*/ 211 h 828"/>
                <a:gd name="T10" fmla="*/ 0 w 1059"/>
                <a:gd name="T11" fmla="*/ 637 h 828"/>
                <a:gd name="T12" fmla="*/ 501 w 1059"/>
                <a:gd name="T13" fmla="*/ 80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828">
                  <a:moveTo>
                    <a:pt x="501" y="800"/>
                  </a:moveTo>
                  <a:cubicBezTo>
                    <a:pt x="578" y="826"/>
                    <a:pt x="663" y="828"/>
                    <a:pt x="745" y="801"/>
                  </a:cubicBezTo>
                  <a:cubicBezTo>
                    <a:pt x="948" y="735"/>
                    <a:pt x="1059" y="517"/>
                    <a:pt x="993" y="314"/>
                  </a:cubicBezTo>
                  <a:cubicBezTo>
                    <a:pt x="927" y="111"/>
                    <a:pt x="709" y="0"/>
                    <a:pt x="506" y="66"/>
                  </a:cubicBezTo>
                  <a:cubicBezTo>
                    <a:pt x="424" y="93"/>
                    <a:pt x="356" y="145"/>
                    <a:pt x="310" y="211"/>
                  </a:cubicBezTo>
                  <a:cubicBezTo>
                    <a:pt x="0" y="637"/>
                    <a:pt x="0" y="637"/>
                    <a:pt x="0" y="637"/>
                  </a:cubicBezTo>
                  <a:lnTo>
                    <a:pt x="501" y="800"/>
                  </a:lnTo>
                  <a:close/>
                </a:path>
              </a:pathLst>
            </a:custGeom>
            <a:solidFill>
              <a:srgbClr val="A7C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8801100" y="3600451"/>
              <a:ext cx="2208213" cy="2593975"/>
            </a:xfrm>
            <a:custGeom>
              <a:avLst/>
              <a:gdLst>
                <a:gd name="T0" fmla="*/ 1 w 826"/>
                <a:gd name="T1" fmla="*/ 526 h 970"/>
                <a:gd name="T2" fmla="*/ 75 w 826"/>
                <a:gd name="T3" fmla="*/ 759 h 970"/>
                <a:gd name="T4" fmla="*/ 615 w 826"/>
                <a:gd name="T5" fmla="*/ 844 h 970"/>
                <a:gd name="T6" fmla="*/ 700 w 826"/>
                <a:gd name="T7" fmla="*/ 304 h 970"/>
                <a:gd name="T8" fmla="*/ 502 w 826"/>
                <a:gd name="T9" fmla="*/ 163 h 970"/>
                <a:gd name="T10" fmla="*/ 1 w 826"/>
                <a:gd name="T11" fmla="*/ 0 h 970"/>
                <a:gd name="T12" fmla="*/ 1 w 826"/>
                <a:gd name="T13" fmla="*/ 52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1" y="526"/>
                  </a:moveTo>
                  <a:cubicBezTo>
                    <a:pt x="0" y="607"/>
                    <a:pt x="24" y="689"/>
                    <a:pt x="75" y="759"/>
                  </a:cubicBezTo>
                  <a:cubicBezTo>
                    <a:pt x="201" y="931"/>
                    <a:pt x="442" y="970"/>
                    <a:pt x="615" y="844"/>
                  </a:cubicBezTo>
                  <a:cubicBezTo>
                    <a:pt x="788" y="719"/>
                    <a:pt x="826" y="477"/>
                    <a:pt x="700" y="304"/>
                  </a:cubicBezTo>
                  <a:cubicBezTo>
                    <a:pt x="649" y="234"/>
                    <a:pt x="579" y="186"/>
                    <a:pt x="502" y="16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26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599238" y="3600451"/>
              <a:ext cx="2209800" cy="2593975"/>
            </a:xfrm>
            <a:custGeom>
              <a:avLst/>
              <a:gdLst>
                <a:gd name="T0" fmla="*/ 324 w 826"/>
                <a:gd name="T1" fmla="*/ 163 h 970"/>
                <a:gd name="T2" fmla="*/ 126 w 826"/>
                <a:gd name="T3" fmla="*/ 304 h 970"/>
                <a:gd name="T4" fmla="*/ 211 w 826"/>
                <a:gd name="T5" fmla="*/ 844 h 970"/>
                <a:gd name="T6" fmla="*/ 751 w 826"/>
                <a:gd name="T7" fmla="*/ 759 h 970"/>
                <a:gd name="T8" fmla="*/ 824 w 826"/>
                <a:gd name="T9" fmla="*/ 526 h 970"/>
                <a:gd name="T10" fmla="*/ 824 w 826"/>
                <a:gd name="T11" fmla="*/ 0 h 970"/>
                <a:gd name="T12" fmla="*/ 324 w 826"/>
                <a:gd name="T13" fmla="*/ 16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324" y="163"/>
                  </a:moveTo>
                  <a:cubicBezTo>
                    <a:pt x="247" y="186"/>
                    <a:pt x="177" y="234"/>
                    <a:pt x="126" y="304"/>
                  </a:cubicBezTo>
                  <a:cubicBezTo>
                    <a:pt x="0" y="477"/>
                    <a:pt x="38" y="719"/>
                    <a:pt x="211" y="844"/>
                  </a:cubicBezTo>
                  <a:cubicBezTo>
                    <a:pt x="384" y="970"/>
                    <a:pt x="625" y="931"/>
                    <a:pt x="751" y="759"/>
                  </a:cubicBezTo>
                  <a:cubicBezTo>
                    <a:pt x="802" y="689"/>
                    <a:pt x="826" y="607"/>
                    <a:pt x="824" y="526"/>
                  </a:cubicBezTo>
                  <a:cubicBezTo>
                    <a:pt x="824" y="0"/>
                    <a:pt x="824" y="0"/>
                    <a:pt x="824" y="0"/>
                  </a:cubicBezTo>
                  <a:lnTo>
                    <a:pt x="324" y="163"/>
                  </a:lnTo>
                  <a:close/>
                </a:path>
              </a:pathLst>
            </a:custGeom>
            <a:solidFill>
              <a:srgbClr val="85D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973763" y="1895476"/>
              <a:ext cx="2828925" cy="2216150"/>
            </a:xfrm>
            <a:custGeom>
              <a:avLst/>
              <a:gdLst>
                <a:gd name="T0" fmla="*/ 749 w 1058"/>
                <a:gd name="T1" fmla="*/ 211 h 828"/>
                <a:gd name="T2" fmla="*/ 553 w 1058"/>
                <a:gd name="T3" fmla="*/ 66 h 828"/>
                <a:gd name="T4" fmla="*/ 66 w 1058"/>
                <a:gd name="T5" fmla="*/ 314 h 828"/>
                <a:gd name="T6" fmla="*/ 314 w 1058"/>
                <a:gd name="T7" fmla="*/ 801 h 828"/>
                <a:gd name="T8" fmla="*/ 558 w 1058"/>
                <a:gd name="T9" fmla="*/ 800 h 828"/>
                <a:gd name="T10" fmla="*/ 1058 w 1058"/>
                <a:gd name="T11" fmla="*/ 637 h 828"/>
                <a:gd name="T12" fmla="*/ 749 w 1058"/>
                <a:gd name="T13" fmla="*/ 211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8" h="828">
                  <a:moveTo>
                    <a:pt x="749" y="211"/>
                  </a:moveTo>
                  <a:cubicBezTo>
                    <a:pt x="702" y="145"/>
                    <a:pt x="635" y="93"/>
                    <a:pt x="553" y="66"/>
                  </a:cubicBezTo>
                  <a:cubicBezTo>
                    <a:pt x="350" y="0"/>
                    <a:pt x="132" y="111"/>
                    <a:pt x="66" y="314"/>
                  </a:cubicBezTo>
                  <a:cubicBezTo>
                    <a:pt x="0" y="517"/>
                    <a:pt x="111" y="735"/>
                    <a:pt x="314" y="801"/>
                  </a:cubicBezTo>
                  <a:cubicBezTo>
                    <a:pt x="396" y="828"/>
                    <a:pt x="481" y="826"/>
                    <a:pt x="558" y="800"/>
                  </a:cubicBezTo>
                  <a:cubicBezTo>
                    <a:pt x="1058" y="637"/>
                    <a:pt x="1058" y="637"/>
                    <a:pt x="1058" y="637"/>
                  </a:cubicBezTo>
                  <a:lnTo>
                    <a:pt x="749" y="211"/>
                  </a:lnTo>
                  <a:close/>
                </a:path>
              </a:pathLst>
            </a:custGeom>
            <a:solidFill>
              <a:srgbClr val="CDE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7770813" y="808038"/>
              <a:ext cx="2066925" cy="2792413"/>
            </a:xfrm>
            <a:custGeom>
              <a:avLst/>
              <a:gdLst>
                <a:gd name="T0" fmla="*/ 696 w 773"/>
                <a:gd name="T1" fmla="*/ 618 h 1044"/>
                <a:gd name="T2" fmla="*/ 773 w 773"/>
                <a:gd name="T3" fmla="*/ 387 h 1044"/>
                <a:gd name="T4" fmla="*/ 386 w 773"/>
                <a:gd name="T5" fmla="*/ 0 h 1044"/>
                <a:gd name="T6" fmla="*/ 0 w 773"/>
                <a:gd name="T7" fmla="*/ 387 h 1044"/>
                <a:gd name="T8" fmla="*/ 77 w 773"/>
                <a:gd name="T9" fmla="*/ 618 h 1044"/>
                <a:gd name="T10" fmla="*/ 386 w 773"/>
                <a:gd name="T11" fmla="*/ 1044 h 1044"/>
                <a:gd name="T12" fmla="*/ 696 w 773"/>
                <a:gd name="T13" fmla="*/ 618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1044">
                  <a:moveTo>
                    <a:pt x="696" y="618"/>
                  </a:moveTo>
                  <a:cubicBezTo>
                    <a:pt x="744" y="553"/>
                    <a:pt x="773" y="473"/>
                    <a:pt x="773" y="387"/>
                  </a:cubicBezTo>
                  <a:cubicBezTo>
                    <a:pt x="773" y="173"/>
                    <a:pt x="600" y="0"/>
                    <a:pt x="386" y="0"/>
                  </a:cubicBezTo>
                  <a:cubicBezTo>
                    <a:pt x="173" y="0"/>
                    <a:pt x="0" y="173"/>
                    <a:pt x="0" y="387"/>
                  </a:cubicBezTo>
                  <a:cubicBezTo>
                    <a:pt x="0" y="473"/>
                    <a:pt x="29" y="553"/>
                    <a:pt x="77" y="618"/>
                  </a:cubicBezTo>
                  <a:cubicBezTo>
                    <a:pt x="386" y="1044"/>
                    <a:pt x="386" y="1044"/>
                    <a:pt x="386" y="1044"/>
                  </a:cubicBezTo>
                  <a:lnTo>
                    <a:pt x="696" y="618"/>
                  </a:lnTo>
                  <a:close/>
                </a:path>
              </a:pathLst>
            </a:custGeom>
            <a:solidFill>
              <a:srgbClr val="F5F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7227888" y="5365751"/>
              <a:ext cx="206375" cy="246063"/>
            </a:xfrm>
            <a:custGeom>
              <a:avLst/>
              <a:gdLst>
                <a:gd name="T0" fmla="*/ 3 w 77"/>
                <a:gd name="T1" fmla="*/ 86 h 92"/>
                <a:gd name="T2" fmla="*/ 4 w 77"/>
                <a:gd name="T3" fmla="*/ 87 h 92"/>
                <a:gd name="T4" fmla="*/ 6 w 77"/>
                <a:gd name="T5" fmla="*/ 92 h 92"/>
                <a:gd name="T6" fmla="*/ 10 w 77"/>
                <a:gd name="T7" fmla="*/ 79 h 92"/>
                <a:gd name="T8" fmla="*/ 12 w 77"/>
                <a:gd name="T9" fmla="*/ 72 h 92"/>
                <a:gd name="T10" fmla="*/ 20 w 77"/>
                <a:gd name="T11" fmla="*/ 74 h 92"/>
                <a:gd name="T12" fmla="*/ 33 w 77"/>
                <a:gd name="T13" fmla="*/ 77 h 92"/>
                <a:gd name="T14" fmla="*/ 32 w 77"/>
                <a:gd name="T15" fmla="*/ 76 h 92"/>
                <a:gd name="T16" fmla="*/ 31 w 77"/>
                <a:gd name="T17" fmla="*/ 72 h 92"/>
                <a:gd name="T18" fmla="*/ 61 w 77"/>
                <a:gd name="T19" fmla="*/ 31 h 92"/>
                <a:gd name="T20" fmla="*/ 63 w 77"/>
                <a:gd name="T21" fmla="*/ 31 h 92"/>
                <a:gd name="T22" fmla="*/ 77 w 77"/>
                <a:gd name="T23" fmla="*/ 16 h 92"/>
                <a:gd name="T24" fmla="*/ 63 w 77"/>
                <a:gd name="T25" fmla="*/ 0 h 92"/>
                <a:gd name="T26" fmla="*/ 56 w 77"/>
                <a:gd name="T27" fmla="*/ 1 h 92"/>
                <a:gd name="T28" fmla="*/ 31 w 77"/>
                <a:gd name="T29" fmla="*/ 10 h 92"/>
                <a:gd name="T30" fmla="*/ 13 w 77"/>
                <a:gd name="T31" fmla="*/ 27 h 92"/>
                <a:gd name="T32" fmla="*/ 2 w 77"/>
                <a:gd name="T33" fmla="*/ 50 h 92"/>
                <a:gd name="T34" fmla="*/ 1 w 77"/>
                <a:gd name="T35" fmla="*/ 77 h 92"/>
                <a:gd name="T36" fmla="*/ 2 w 77"/>
                <a:gd name="T37" fmla="*/ 82 h 92"/>
                <a:gd name="T38" fmla="*/ 3 w 77"/>
                <a:gd name="T3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92">
                  <a:moveTo>
                    <a:pt x="3" y="86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9"/>
                    <a:pt x="5" y="91"/>
                    <a:pt x="6" y="9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2" y="73"/>
                    <a:pt x="31" y="72"/>
                  </a:cubicBezTo>
                  <a:cubicBezTo>
                    <a:pt x="28" y="52"/>
                    <a:pt x="41" y="34"/>
                    <a:pt x="61" y="31"/>
                  </a:cubicBezTo>
                  <a:cubicBezTo>
                    <a:pt x="61" y="31"/>
                    <a:pt x="62" y="31"/>
                    <a:pt x="63" y="3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47" y="2"/>
                    <a:pt x="39" y="5"/>
                    <a:pt x="31" y="10"/>
                  </a:cubicBezTo>
                  <a:cubicBezTo>
                    <a:pt x="24" y="15"/>
                    <a:pt x="18" y="20"/>
                    <a:pt x="13" y="27"/>
                  </a:cubicBezTo>
                  <a:cubicBezTo>
                    <a:pt x="8" y="34"/>
                    <a:pt x="4" y="42"/>
                    <a:pt x="2" y="50"/>
                  </a:cubicBezTo>
                  <a:cubicBezTo>
                    <a:pt x="0" y="59"/>
                    <a:pt x="0" y="68"/>
                    <a:pt x="1" y="77"/>
                  </a:cubicBezTo>
                  <a:cubicBezTo>
                    <a:pt x="1" y="78"/>
                    <a:pt x="2" y="80"/>
                    <a:pt x="2" y="82"/>
                  </a:cubicBezTo>
                  <a:cubicBezTo>
                    <a:pt x="3" y="84"/>
                    <a:pt x="3" y="85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7256463" y="5584826"/>
              <a:ext cx="288925" cy="133350"/>
            </a:xfrm>
            <a:custGeom>
              <a:avLst/>
              <a:gdLst>
                <a:gd name="T0" fmla="*/ 95 w 108"/>
                <a:gd name="T1" fmla="*/ 26 h 50"/>
                <a:gd name="T2" fmla="*/ 88 w 108"/>
                <a:gd name="T3" fmla="*/ 28 h 50"/>
                <a:gd name="T4" fmla="*/ 86 w 108"/>
                <a:gd name="T5" fmla="*/ 20 h 50"/>
                <a:gd name="T6" fmla="*/ 82 w 108"/>
                <a:gd name="T7" fmla="*/ 8 h 50"/>
                <a:gd name="T8" fmla="*/ 80 w 108"/>
                <a:gd name="T9" fmla="*/ 9 h 50"/>
                <a:gd name="T10" fmla="*/ 80 w 108"/>
                <a:gd name="T11" fmla="*/ 9 h 50"/>
                <a:gd name="T12" fmla="*/ 78 w 108"/>
                <a:gd name="T13" fmla="*/ 11 h 50"/>
                <a:gd name="T14" fmla="*/ 77 w 108"/>
                <a:gd name="T15" fmla="*/ 12 h 50"/>
                <a:gd name="T16" fmla="*/ 75 w 108"/>
                <a:gd name="T17" fmla="*/ 14 h 50"/>
                <a:gd name="T18" fmla="*/ 74 w 108"/>
                <a:gd name="T19" fmla="*/ 14 h 50"/>
                <a:gd name="T20" fmla="*/ 72 w 108"/>
                <a:gd name="T21" fmla="*/ 15 h 50"/>
                <a:gd name="T22" fmla="*/ 70 w 108"/>
                <a:gd name="T23" fmla="*/ 16 h 50"/>
                <a:gd name="T24" fmla="*/ 69 w 108"/>
                <a:gd name="T25" fmla="*/ 17 h 50"/>
                <a:gd name="T26" fmla="*/ 66 w 108"/>
                <a:gd name="T27" fmla="*/ 18 h 50"/>
                <a:gd name="T28" fmla="*/ 65 w 108"/>
                <a:gd name="T29" fmla="*/ 18 h 50"/>
                <a:gd name="T30" fmla="*/ 61 w 108"/>
                <a:gd name="T31" fmla="*/ 19 h 50"/>
                <a:gd name="T32" fmla="*/ 56 w 108"/>
                <a:gd name="T33" fmla="*/ 19 h 50"/>
                <a:gd name="T34" fmla="*/ 56 w 108"/>
                <a:gd name="T35" fmla="*/ 19 h 50"/>
                <a:gd name="T36" fmla="*/ 55 w 108"/>
                <a:gd name="T37" fmla="*/ 19 h 50"/>
                <a:gd name="T38" fmla="*/ 51 w 108"/>
                <a:gd name="T39" fmla="*/ 19 h 50"/>
                <a:gd name="T40" fmla="*/ 51 w 108"/>
                <a:gd name="T41" fmla="*/ 19 h 50"/>
                <a:gd name="T42" fmla="*/ 46 w 108"/>
                <a:gd name="T43" fmla="*/ 18 h 50"/>
                <a:gd name="T44" fmla="*/ 45 w 108"/>
                <a:gd name="T45" fmla="*/ 18 h 50"/>
                <a:gd name="T46" fmla="*/ 42 w 108"/>
                <a:gd name="T47" fmla="*/ 17 h 50"/>
                <a:gd name="T48" fmla="*/ 40 w 108"/>
                <a:gd name="T49" fmla="*/ 16 h 50"/>
                <a:gd name="T50" fmla="*/ 38 w 108"/>
                <a:gd name="T51" fmla="*/ 15 h 50"/>
                <a:gd name="T52" fmla="*/ 36 w 108"/>
                <a:gd name="T53" fmla="*/ 14 h 50"/>
                <a:gd name="T54" fmla="*/ 34 w 108"/>
                <a:gd name="T55" fmla="*/ 12 h 50"/>
                <a:gd name="T56" fmla="*/ 33 w 108"/>
                <a:gd name="T57" fmla="*/ 11 h 50"/>
                <a:gd name="T58" fmla="*/ 30 w 108"/>
                <a:gd name="T59" fmla="*/ 9 h 50"/>
                <a:gd name="T60" fmla="*/ 29 w 108"/>
                <a:gd name="T61" fmla="*/ 8 h 50"/>
                <a:gd name="T62" fmla="*/ 26 w 108"/>
                <a:gd name="T63" fmla="*/ 5 h 50"/>
                <a:gd name="T64" fmla="*/ 7 w 108"/>
                <a:gd name="T65" fmla="*/ 0 h 50"/>
                <a:gd name="T66" fmla="*/ 0 w 108"/>
                <a:gd name="T67" fmla="*/ 20 h 50"/>
                <a:gd name="T68" fmla="*/ 17 w 108"/>
                <a:gd name="T69" fmla="*/ 38 h 50"/>
                <a:gd name="T70" fmla="*/ 40 w 108"/>
                <a:gd name="T71" fmla="*/ 48 h 50"/>
                <a:gd name="T72" fmla="*/ 47 w 108"/>
                <a:gd name="T73" fmla="*/ 50 h 50"/>
                <a:gd name="T74" fmla="*/ 49 w 108"/>
                <a:gd name="T75" fmla="*/ 50 h 50"/>
                <a:gd name="T76" fmla="*/ 54 w 108"/>
                <a:gd name="T77" fmla="*/ 50 h 50"/>
                <a:gd name="T78" fmla="*/ 58 w 108"/>
                <a:gd name="T79" fmla="*/ 50 h 50"/>
                <a:gd name="T80" fmla="*/ 60 w 108"/>
                <a:gd name="T81" fmla="*/ 50 h 50"/>
                <a:gd name="T82" fmla="*/ 66 w 108"/>
                <a:gd name="T83" fmla="*/ 49 h 50"/>
                <a:gd name="T84" fmla="*/ 91 w 108"/>
                <a:gd name="T85" fmla="*/ 40 h 50"/>
                <a:gd name="T86" fmla="*/ 108 w 108"/>
                <a:gd name="T87" fmla="*/ 23 h 50"/>
                <a:gd name="T88" fmla="*/ 95 w 108"/>
                <a:gd name="T8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50">
                  <a:moveTo>
                    <a:pt x="95" y="26"/>
                  </a:moveTo>
                  <a:cubicBezTo>
                    <a:pt x="88" y="28"/>
                    <a:pt x="88" y="28"/>
                    <a:pt x="88" y="2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3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5"/>
                    <a:pt x="73" y="15"/>
                    <a:pt x="72" y="15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69" y="17"/>
                    <a:pt x="69" y="17"/>
                  </a:cubicBezTo>
                  <a:cubicBezTo>
                    <a:pt x="68" y="17"/>
                    <a:pt x="67" y="17"/>
                    <a:pt x="66" y="18"/>
                  </a:cubicBezTo>
                  <a:cubicBezTo>
                    <a:pt x="66" y="18"/>
                    <a:pt x="65" y="18"/>
                    <a:pt x="65" y="18"/>
                  </a:cubicBezTo>
                  <a:cubicBezTo>
                    <a:pt x="64" y="18"/>
                    <a:pt x="62" y="19"/>
                    <a:pt x="61" y="19"/>
                  </a:cubicBezTo>
                  <a:cubicBezTo>
                    <a:pt x="60" y="19"/>
                    <a:pt x="58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2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9" y="19"/>
                    <a:pt x="48" y="19"/>
                    <a:pt x="46" y="18"/>
                  </a:cubicBezTo>
                  <a:cubicBezTo>
                    <a:pt x="46" y="18"/>
                    <a:pt x="45" y="18"/>
                    <a:pt x="45" y="18"/>
                  </a:cubicBezTo>
                  <a:cubicBezTo>
                    <a:pt x="44" y="18"/>
                    <a:pt x="43" y="17"/>
                    <a:pt x="42" y="17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40" y="16"/>
                    <a:pt x="39" y="15"/>
                    <a:pt x="38" y="15"/>
                  </a:cubicBezTo>
                  <a:cubicBezTo>
                    <a:pt x="37" y="15"/>
                    <a:pt x="37" y="14"/>
                    <a:pt x="36" y="14"/>
                  </a:cubicBezTo>
                  <a:cubicBezTo>
                    <a:pt x="36" y="13"/>
                    <a:pt x="35" y="13"/>
                    <a:pt x="34" y="12"/>
                  </a:cubicBezTo>
                  <a:cubicBezTo>
                    <a:pt x="34" y="12"/>
                    <a:pt x="33" y="12"/>
                    <a:pt x="33" y="11"/>
                  </a:cubicBezTo>
                  <a:cubicBezTo>
                    <a:pt x="32" y="11"/>
                    <a:pt x="31" y="10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7"/>
                    <a:pt x="10" y="33"/>
                    <a:pt x="17" y="38"/>
                  </a:cubicBezTo>
                  <a:cubicBezTo>
                    <a:pt x="24" y="43"/>
                    <a:pt x="31" y="46"/>
                    <a:pt x="40" y="48"/>
                  </a:cubicBezTo>
                  <a:cubicBezTo>
                    <a:pt x="42" y="49"/>
                    <a:pt x="45" y="49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1" y="50"/>
                    <a:pt x="53" y="50"/>
                    <a:pt x="54" y="50"/>
                  </a:cubicBezTo>
                  <a:cubicBezTo>
                    <a:pt x="55" y="50"/>
                    <a:pt x="57" y="50"/>
                    <a:pt x="58" y="50"/>
                  </a:cubicBezTo>
                  <a:cubicBezTo>
                    <a:pt x="59" y="50"/>
                    <a:pt x="59" y="50"/>
                    <a:pt x="60" y="50"/>
                  </a:cubicBezTo>
                  <a:cubicBezTo>
                    <a:pt x="62" y="50"/>
                    <a:pt x="64" y="50"/>
                    <a:pt x="66" y="49"/>
                  </a:cubicBezTo>
                  <a:cubicBezTo>
                    <a:pt x="75" y="48"/>
                    <a:pt x="83" y="45"/>
                    <a:pt x="91" y="40"/>
                  </a:cubicBezTo>
                  <a:cubicBezTo>
                    <a:pt x="98" y="36"/>
                    <a:pt x="103" y="30"/>
                    <a:pt x="108" y="23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7424738" y="5365751"/>
              <a:ext cx="158750" cy="266700"/>
            </a:xfrm>
            <a:custGeom>
              <a:avLst/>
              <a:gdLst>
                <a:gd name="T0" fmla="*/ 58 w 59"/>
                <a:gd name="T1" fmla="*/ 55 h 100"/>
                <a:gd name="T2" fmla="*/ 48 w 59"/>
                <a:gd name="T3" fmla="*/ 31 h 100"/>
                <a:gd name="T4" fmla="*/ 31 w 59"/>
                <a:gd name="T5" fmla="*/ 12 h 100"/>
                <a:gd name="T6" fmla="*/ 8 w 59"/>
                <a:gd name="T7" fmla="*/ 2 h 100"/>
                <a:gd name="T8" fmla="*/ 0 w 59"/>
                <a:gd name="T9" fmla="*/ 0 h 100"/>
                <a:gd name="T10" fmla="*/ 0 w 59"/>
                <a:gd name="T11" fmla="*/ 0 h 100"/>
                <a:gd name="T12" fmla="*/ 0 w 59"/>
                <a:gd name="T13" fmla="*/ 0 h 100"/>
                <a:gd name="T14" fmla="*/ 9 w 59"/>
                <a:gd name="T15" fmla="*/ 11 h 100"/>
                <a:gd name="T16" fmla="*/ 14 w 59"/>
                <a:gd name="T17" fmla="*/ 16 h 100"/>
                <a:gd name="T18" fmla="*/ 9 w 59"/>
                <a:gd name="T19" fmla="*/ 22 h 100"/>
                <a:gd name="T20" fmla="*/ 0 w 59"/>
                <a:gd name="T21" fmla="*/ 31 h 100"/>
                <a:gd name="T22" fmla="*/ 27 w 59"/>
                <a:gd name="T23" fmla="*/ 60 h 100"/>
                <a:gd name="T24" fmla="*/ 25 w 59"/>
                <a:gd name="T25" fmla="*/ 81 h 100"/>
                <a:gd name="T26" fmla="*/ 30 w 59"/>
                <a:gd name="T27" fmla="*/ 100 h 100"/>
                <a:gd name="T28" fmla="*/ 51 w 59"/>
                <a:gd name="T29" fmla="*/ 96 h 100"/>
                <a:gd name="T30" fmla="*/ 57 w 59"/>
                <a:gd name="T31" fmla="*/ 81 h 100"/>
                <a:gd name="T32" fmla="*/ 58 w 59"/>
                <a:gd name="T33" fmla="*/ 5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00">
                  <a:moveTo>
                    <a:pt x="58" y="55"/>
                  </a:moveTo>
                  <a:cubicBezTo>
                    <a:pt x="56" y="46"/>
                    <a:pt x="53" y="38"/>
                    <a:pt x="48" y="31"/>
                  </a:cubicBezTo>
                  <a:cubicBezTo>
                    <a:pt x="44" y="23"/>
                    <a:pt x="38" y="17"/>
                    <a:pt x="31" y="12"/>
                  </a:cubicBezTo>
                  <a:cubicBezTo>
                    <a:pt x="24" y="7"/>
                    <a:pt x="16" y="4"/>
                    <a:pt x="8" y="2"/>
                  </a:cubicBezTo>
                  <a:cubicBezTo>
                    <a:pt x="5" y="1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34"/>
                    <a:pt x="25" y="45"/>
                    <a:pt x="27" y="60"/>
                  </a:cubicBezTo>
                  <a:cubicBezTo>
                    <a:pt x="29" y="67"/>
                    <a:pt x="28" y="74"/>
                    <a:pt x="25" y="81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4" y="91"/>
                    <a:pt x="55" y="86"/>
                    <a:pt x="57" y="81"/>
                  </a:cubicBezTo>
                  <a:cubicBezTo>
                    <a:pt x="59" y="73"/>
                    <a:pt x="59" y="64"/>
                    <a:pt x="5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6380163" y="2897188"/>
              <a:ext cx="204788" cy="207963"/>
            </a:xfrm>
            <a:prstGeom prst="ellipse">
              <a:avLst/>
            </a:pr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283325" y="2800351"/>
              <a:ext cx="401638" cy="401638"/>
            </a:xfrm>
            <a:custGeom>
              <a:avLst/>
              <a:gdLst>
                <a:gd name="T0" fmla="*/ 133 w 150"/>
                <a:gd name="T1" fmla="*/ 79 h 150"/>
                <a:gd name="T2" fmla="*/ 150 w 150"/>
                <a:gd name="T3" fmla="*/ 70 h 150"/>
                <a:gd name="T4" fmla="*/ 132 w 150"/>
                <a:gd name="T5" fmla="*/ 62 h 150"/>
                <a:gd name="T6" fmla="*/ 145 w 150"/>
                <a:gd name="T7" fmla="*/ 49 h 150"/>
                <a:gd name="T8" fmla="*/ 126 w 150"/>
                <a:gd name="T9" fmla="*/ 47 h 150"/>
                <a:gd name="T10" fmla="*/ 135 w 150"/>
                <a:gd name="T11" fmla="*/ 30 h 150"/>
                <a:gd name="T12" fmla="*/ 116 w 150"/>
                <a:gd name="T13" fmla="*/ 33 h 150"/>
                <a:gd name="T14" fmla="*/ 120 w 150"/>
                <a:gd name="T15" fmla="*/ 15 h 150"/>
                <a:gd name="T16" fmla="*/ 103 w 150"/>
                <a:gd name="T17" fmla="*/ 23 h 150"/>
                <a:gd name="T18" fmla="*/ 101 w 150"/>
                <a:gd name="T19" fmla="*/ 5 h 150"/>
                <a:gd name="T20" fmla="*/ 87 w 150"/>
                <a:gd name="T21" fmla="*/ 18 h 150"/>
                <a:gd name="T22" fmla="*/ 80 w 150"/>
                <a:gd name="T23" fmla="*/ 0 h 150"/>
                <a:gd name="T24" fmla="*/ 71 w 150"/>
                <a:gd name="T25" fmla="*/ 16 h 150"/>
                <a:gd name="T26" fmla="*/ 59 w 150"/>
                <a:gd name="T27" fmla="*/ 2 h 150"/>
                <a:gd name="T28" fmla="*/ 54 w 150"/>
                <a:gd name="T29" fmla="*/ 20 h 150"/>
                <a:gd name="T30" fmla="*/ 39 w 150"/>
                <a:gd name="T31" fmla="*/ 9 h 150"/>
                <a:gd name="T32" fmla="*/ 40 w 150"/>
                <a:gd name="T33" fmla="*/ 28 h 150"/>
                <a:gd name="T34" fmla="*/ 22 w 150"/>
                <a:gd name="T35" fmla="*/ 22 h 150"/>
                <a:gd name="T36" fmla="*/ 28 w 150"/>
                <a:gd name="T37" fmla="*/ 40 h 150"/>
                <a:gd name="T38" fmla="*/ 9 w 150"/>
                <a:gd name="T39" fmla="*/ 39 h 150"/>
                <a:gd name="T40" fmla="*/ 20 w 150"/>
                <a:gd name="T41" fmla="*/ 54 h 150"/>
                <a:gd name="T42" fmla="*/ 2 w 150"/>
                <a:gd name="T43" fmla="*/ 59 h 150"/>
                <a:gd name="T44" fmla="*/ 16 w 150"/>
                <a:gd name="T45" fmla="*/ 71 h 150"/>
                <a:gd name="T46" fmla="*/ 0 w 150"/>
                <a:gd name="T47" fmla="*/ 80 h 150"/>
                <a:gd name="T48" fmla="*/ 18 w 150"/>
                <a:gd name="T49" fmla="*/ 87 h 150"/>
                <a:gd name="T50" fmla="*/ 5 w 150"/>
                <a:gd name="T51" fmla="*/ 101 h 150"/>
                <a:gd name="T52" fmla="*/ 23 w 150"/>
                <a:gd name="T53" fmla="*/ 103 h 150"/>
                <a:gd name="T54" fmla="*/ 15 w 150"/>
                <a:gd name="T55" fmla="*/ 120 h 150"/>
                <a:gd name="T56" fmla="*/ 33 w 150"/>
                <a:gd name="T57" fmla="*/ 116 h 150"/>
                <a:gd name="T58" fmla="*/ 30 w 150"/>
                <a:gd name="T59" fmla="*/ 135 h 150"/>
                <a:gd name="T60" fmla="*/ 47 w 150"/>
                <a:gd name="T61" fmla="*/ 127 h 150"/>
                <a:gd name="T62" fmla="*/ 49 w 150"/>
                <a:gd name="T63" fmla="*/ 145 h 150"/>
                <a:gd name="T64" fmla="*/ 62 w 150"/>
                <a:gd name="T65" fmla="*/ 132 h 150"/>
                <a:gd name="T66" fmla="*/ 70 w 150"/>
                <a:gd name="T67" fmla="*/ 150 h 150"/>
                <a:gd name="T68" fmla="*/ 79 w 150"/>
                <a:gd name="T69" fmla="*/ 134 h 150"/>
                <a:gd name="T70" fmla="*/ 91 w 150"/>
                <a:gd name="T71" fmla="*/ 148 h 150"/>
                <a:gd name="T72" fmla="*/ 95 w 150"/>
                <a:gd name="T73" fmla="*/ 130 h 150"/>
                <a:gd name="T74" fmla="*/ 111 w 150"/>
                <a:gd name="T75" fmla="*/ 141 h 150"/>
                <a:gd name="T76" fmla="*/ 110 w 150"/>
                <a:gd name="T77" fmla="*/ 122 h 150"/>
                <a:gd name="T78" fmla="*/ 128 w 150"/>
                <a:gd name="T79" fmla="*/ 128 h 150"/>
                <a:gd name="T80" fmla="*/ 122 w 150"/>
                <a:gd name="T81" fmla="*/ 110 h 150"/>
                <a:gd name="T82" fmla="*/ 141 w 150"/>
                <a:gd name="T83" fmla="*/ 111 h 150"/>
                <a:gd name="T84" fmla="*/ 130 w 150"/>
                <a:gd name="T85" fmla="*/ 95 h 150"/>
                <a:gd name="T86" fmla="*/ 148 w 150"/>
                <a:gd name="T87" fmla="*/ 91 h 150"/>
                <a:gd name="T88" fmla="*/ 133 w 150"/>
                <a:gd name="T89" fmla="*/ 79 h 150"/>
                <a:gd name="T90" fmla="*/ 75 w 150"/>
                <a:gd name="T91" fmla="*/ 124 h 150"/>
                <a:gd name="T92" fmla="*/ 26 w 150"/>
                <a:gd name="T93" fmla="*/ 75 h 150"/>
                <a:gd name="T94" fmla="*/ 75 w 150"/>
                <a:gd name="T95" fmla="*/ 26 h 150"/>
                <a:gd name="T96" fmla="*/ 124 w 150"/>
                <a:gd name="T97" fmla="*/ 75 h 150"/>
                <a:gd name="T98" fmla="*/ 75 w 150"/>
                <a:gd name="T99" fmla="*/ 12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150">
                  <a:moveTo>
                    <a:pt x="133" y="79"/>
                  </a:moveTo>
                  <a:cubicBezTo>
                    <a:pt x="150" y="70"/>
                    <a:pt x="150" y="70"/>
                    <a:pt x="150" y="70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91"/>
                    <a:pt x="148" y="91"/>
                    <a:pt x="148" y="91"/>
                  </a:cubicBezTo>
                  <a:lnTo>
                    <a:pt x="133" y="79"/>
                  </a:lnTo>
                  <a:close/>
                  <a:moveTo>
                    <a:pt x="75" y="124"/>
                  </a:moveTo>
                  <a:cubicBezTo>
                    <a:pt x="48" y="124"/>
                    <a:pt x="26" y="102"/>
                    <a:pt x="26" y="75"/>
                  </a:cubicBezTo>
                  <a:cubicBezTo>
                    <a:pt x="26" y="48"/>
                    <a:pt x="48" y="26"/>
                    <a:pt x="75" y="26"/>
                  </a:cubicBezTo>
                  <a:cubicBezTo>
                    <a:pt x="102" y="26"/>
                    <a:pt x="124" y="48"/>
                    <a:pt x="124" y="75"/>
                  </a:cubicBezTo>
                  <a:cubicBezTo>
                    <a:pt x="124" y="102"/>
                    <a:pt x="102" y="124"/>
                    <a:pt x="75" y="12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10866438" y="2694941"/>
              <a:ext cx="350838" cy="439738"/>
            </a:xfrm>
            <a:custGeom>
              <a:avLst/>
              <a:gdLst>
                <a:gd name="T0" fmla="*/ 125 w 131"/>
                <a:gd name="T1" fmla="*/ 73 h 164"/>
                <a:gd name="T2" fmla="*/ 101 w 131"/>
                <a:gd name="T3" fmla="*/ 47 h 164"/>
                <a:gd name="T4" fmla="*/ 91 w 131"/>
                <a:gd name="T5" fmla="*/ 14 h 164"/>
                <a:gd name="T6" fmla="*/ 38 w 131"/>
                <a:gd name="T7" fmla="*/ 14 h 164"/>
                <a:gd name="T8" fmla="*/ 28 w 131"/>
                <a:gd name="T9" fmla="*/ 48 h 164"/>
                <a:gd name="T10" fmla="*/ 5 w 131"/>
                <a:gd name="T11" fmla="*/ 73 h 164"/>
                <a:gd name="T12" fmla="*/ 31 w 131"/>
                <a:gd name="T13" fmla="*/ 119 h 164"/>
                <a:gd name="T14" fmla="*/ 56 w 131"/>
                <a:gd name="T15" fmla="*/ 117 h 164"/>
                <a:gd name="T16" fmla="*/ 56 w 131"/>
                <a:gd name="T17" fmla="*/ 157 h 164"/>
                <a:gd name="T18" fmla="*/ 65 w 131"/>
                <a:gd name="T19" fmla="*/ 164 h 164"/>
                <a:gd name="T20" fmla="*/ 75 w 131"/>
                <a:gd name="T21" fmla="*/ 157 h 164"/>
                <a:gd name="T22" fmla="*/ 75 w 131"/>
                <a:gd name="T23" fmla="*/ 117 h 164"/>
                <a:gd name="T24" fmla="*/ 99 w 131"/>
                <a:gd name="T25" fmla="*/ 118 h 164"/>
                <a:gd name="T26" fmla="*/ 125 w 131"/>
                <a:gd name="T27" fmla="*/ 7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64">
                  <a:moveTo>
                    <a:pt x="125" y="73"/>
                  </a:moveTo>
                  <a:cubicBezTo>
                    <a:pt x="122" y="60"/>
                    <a:pt x="113" y="51"/>
                    <a:pt x="101" y="47"/>
                  </a:cubicBezTo>
                  <a:cubicBezTo>
                    <a:pt x="103" y="36"/>
                    <a:pt x="100" y="23"/>
                    <a:pt x="91" y="14"/>
                  </a:cubicBezTo>
                  <a:cubicBezTo>
                    <a:pt x="76" y="0"/>
                    <a:pt x="53" y="0"/>
                    <a:pt x="38" y="14"/>
                  </a:cubicBezTo>
                  <a:cubicBezTo>
                    <a:pt x="29" y="23"/>
                    <a:pt x="26" y="36"/>
                    <a:pt x="28" y="48"/>
                  </a:cubicBezTo>
                  <a:cubicBezTo>
                    <a:pt x="17" y="52"/>
                    <a:pt x="8" y="61"/>
                    <a:pt x="5" y="73"/>
                  </a:cubicBezTo>
                  <a:cubicBezTo>
                    <a:pt x="0" y="93"/>
                    <a:pt x="11" y="114"/>
                    <a:pt x="31" y="119"/>
                  </a:cubicBezTo>
                  <a:cubicBezTo>
                    <a:pt x="40" y="121"/>
                    <a:pt x="48" y="120"/>
                    <a:pt x="56" y="11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61"/>
                    <a:pt x="60" y="164"/>
                    <a:pt x="65" y="164"/>
                  </a:cubicBezTo>
                  <a:cubicBezTo>
                    <a:pt x="71" y="164"/>
                    <a:pt x="75" y="161"/>
                    <a:pt x="75" y="15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2" y="120"/>
                    <a:pt x="91" y="121"/>
                    <a:pt x="99" y="118"/>
                  </a:cubicBezTo>
                  <a:cubicBezTo>
                    <a:pt x="119" y="113"/>
                    <a:pt x="131" y="92"/>
                    <a:pt x="125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8629650" y="1008063"/>
              <a:ext cx="44450" cy="38100"/>
            </a:xfrm>
            <a:custGeom>
              <a:avLst/>
              <a:gdLst>
                <a:gd name="T0" fmla="*/ 0 w 17"/>
                <a:gd name="T1" fmla="*/ 10 h 14"/>
                <a:gd name="T2" fmla="*/ 9 w 17"/>
                <a:gd name="T3" fmla="*/ 14 h 14"/>
                <a:gd name="T4" fmla="*/ 17 w 17"/>
                <a:gd name="T5" fmla="*/ 0 h 14"/>
                <a:gd name="T6" fmla="*/ 0 w 17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0" y="10"/>
                  </a:moveTo>
                  <a:cubicBezTo>
                    <a:pt x="3" y="12"/>
                    <a:pt x="6" y="13"/>
                    <a:pt x="9" y="14"/>
                  </a:cubicBezTo>
                  <a:cubicBezTo>
                    <a:pt x="11" y="9"/>
                    <a:pt x="14" y="4"/>
                    <a:pt x="17" y="0"/>
                  </a:cubicBezTo>
                  <a:cubicBezTo>
                    <a:pt x="11" y="3"/>
                    <a:pt x="5" y="6"/>
                    <a:pt x="0" y="1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8834438" y="1054101"/>
              <a:ext cx="69850" cy="85725"/>
            </a:xfrm>
            <a:custGeom>
              <a:avLst/>
              <a:gdLst>
                <a:gd name="T0" fmla="*/ 26 w 26"/>
                <a:gd name="T1" fmla="*/ 22 h 32"/>
                <a:gd name="T2" fmla="*/ 13 w 26"/>
                <a:gd name="T3" fmla="*/ 0 h 32"/>
                <a:gd name="T4" fmla="*/ 0 w 26"/>
                <a:gd name="T5" fmla="*/ 6 h 32"/>
                <a:gd name="T6" fmla="*/ 6 w 26"/>
                <a:gd name="T7" fmla="*/ 32 h 32"/>
                <a:gd name="T8" fmla="*/ 26 w 26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3" y="14"/>
                    <a:pt x="19" y="6"/>
                    <a:pt x="13" y="0"/>
                  </a:cubicBezTo>
                  <a:cubicBezTo>
                    <a:pt x="9" y="2"/>
                    <a:pt x="4" y="4"/>
                    <a:pt x="0" y="6"/>
                  </a:cubicBezTo>
                  <a:cubicBezTo>
                    <a:pt x="3" y="14"/>
                    <a:pt x="5" y="23"/>
                    <a:pt x="6" y="32"/>
                  </a:cubicBezTo>
                  <a:cubicBezTo>
                    <a:pt x="13" y="30"/>
                    <a:pt x="20" y="26"/>
                    <a:pt x="26" y="2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8575675" y="1054101"/>
              <a:ext cx="66675" cy="85725"/>
            </a:xfrm>
            <a:custGeom>
              <a:avLst/>
              <a:gdLst>
                <a:gd name="T0" fmla="*/ 13 w 25"/>
                <a:gd name="T1" fmla="*/ 0 h 32"/>
                <a:gd name="T2" fmla="*/ 0 w 25"/>
                <a:gd name="T3" fmla="*/ 22 h 32"/>
                <a:gd name="T4" fmla="*/ 19 w 25"/>
                <a:gd name="T5" fmla="*/ 32 h 32"/>
                <a:gd name="T6" fmla="*/ 25 w 25"/>
                <a:gd name="T7" fmla="*/ 5 h 32"/>
                <a:gd name="T8" fmla="*/ 13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13" y="0"/>
                  </a:moveTo>
                  <a:cubicBezTo>
                    <a:pt x="8" y="6"/>
                    <a:pt x="3" y="14"/>
                    <a:pt x="0" y="22"/>
                  </a:cubicBezTo>
                  <a:cubicBezTo>
                    <a:pt x="6" y="26"/>
                    <a:pt x="12" y="29"/>
                    <a:pt x="19" y="32"/>
                  </a:cubicBezTo>
                  <a:cubicBezTo>
                    <a:pt x="20" y="23"/>
                    <a:pt x="22" y="14"/>
                    <a:pt x="25" y="5"/>
                  </a:cubicBezTo>
                  <a:cubicBezTo>
                    <a:pt x="21" y="4"/>
                    <a:pt x="17" y="2"/>
                    <a:pt x="13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8645525" y="1171576"/>
              <a:ext cx="82550" cy="82550"/>
            </a:xfrm>
            <a:custGeom>
              <a:avLst/>
              <a:gdLst>
                <a:gd name="T0" fmla="*/ 0 w 31"/>
                <a:gd name="T1" fmla="*/ 3 h 31"/>
                <a:gd name="T2" fmla="*/ 3 w 31"/>
                <a:gd name="T3" fmla="*/ 26 h 31"/>
                <a:gd name="T4" fmla="*/ 31 w 31"/>
                <a:gd name="T5" fmla="*/ 31 h 31"/>
                <a:gd name="T6" fmla="*/ 31 w 31"/>
                <a:gd name="T7" fmla="*/ 5 h 31"/>
                <a:gd name="T8" fmla="*/ 0 w 31"/>
                <a:gd name="T9" fmla="*/ 0 h 31"/>
                <a:gd name="T10" fmla="*/ 0 w 31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0" y="3"/>
                  </a:moveTo>
                  <a:cubicBezTo>
                    <a:pt x="0" y="11"/>
                    <a:pt x="1" y="18"/>
                    <a:pt x="3" y="26"/>
                  </a:cubicBezTo>
                  <a:cubicBezTo>
                    <a:pt x="12" y="29"/>
                    <a:pt x="21" y="31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8647113" y="1074738"/>
              <a:ext cx="80963" cy="88900"/>
            </a:xfrm>
            <a:custGeom>
              <a:avLst/>
              <a:gdLst>
                <a:gd name="T0" fmla="*/ 30 w 30"/>
                <a:gd name="T1" fmla="*/ 4 h 33"/>
                <a:gd name="T2" fmla="*/ 7 w 30"/>
                <a:gd name="T3" fmla="*/ 0 h 33"/>
                <a:gd name="T4" fmla="*/ 0 w 30"/>
                <a:gd name="T5" fmla="*/ 27 h 33"/>
                <a:gd name="T6" fmla="*/ 30 w 30"/>
                <a:gd name="T7" fmla="*/ 33 h 33"/>
                <a:gd name="T8" fmla="*/ 30 w 30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4"/>
                  </a:moveTo>
                  <a:cubicBezTo>
                    <a:pt x="22" y="4"/>
                    <a:pt x="14" y="2"/>
                    <a:pt x="7" y="0"/>
                  </a:cubicBezTo>
                  <a:cubicBezTo>
                    <a:pt x="3" y="9"/>
                    <a:pt x="1" y="18"/>
                    <a:pt x="0" y="27"/>
                  </a:cubicBezTo>
                  <a:cubicBezTo>
                    <a:pt x="10" y="30"/>
                    <a:pt x="20" y="32"/>
                    <a:pt x="30" y="33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8801100" y="1004888"/>
              <a:ext cx="52388" cy="42863"/>
            </a:xfrm>
            <a:custGeom>
              <a:avLst/>
              <a:gdLst>
                <a:gd name="T0" fmla="*/ 0 w 20"/>
                <a:gd name="T1" fmla="*/ 0 h 16"/>
                <a:gd name="T2" fmla="*/ 9 w 20"/>
                <a:gd name="T3" fmla="*/ 16 h 16"/>
                <a:gd name="T4" fmla="*/ 20 w 20"/>
                <a:gd name="T5" fmla="*/ 11 h 16"/>
                <a:gd name="T6" fmla="*/ 0 w 2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3" y="5"/>
                    <a:pt x="7" y="10"/>
                    <a:pt x="9" y="16"/>
                  </a:cubicBezTo>
                  <a:cubicBezTo>
                    <a:pt x="13" y="15"/>
                    <a:pt x="16" y="13"/>
                    <a:pt x="20" y="11"/>
                  </a:cubicBezTo>
                  <a:cubicBezTo>
                    <a:pt x="14" y="6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8751888" y="1077913"/>
              <a:ext cx="77788" cy="85725"/>
            </a:xfrm>
            <a:custGeom>
              <a:avLst/>
              <a:gdLst>
                <a:gd name="T0" fmla="*/ 0 w 29"/>
                <a:gd name="T1" fmla="*/ 3 h 32"/>
                <a:gd name="T2" fmla="*/ 0 w 29"/>
                <a:gd name="T3" fmla="*/ 32 h 32"/>
                <a:gd name="T4" fmla="*/ 29 w 29"/>
                <a:gd name="T5" fmla="*/ 27 h 32"/>
                <a:gd name="T6" fmla="*/ 22 w 29"/>
                <a:gd name="T7" fmla="*/ 0 h 32"/>
                <a:gd name="T8" fmla="*/ 0 w 29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0" y="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0" y="31"/>
                    <a:pt x="20" y="29"/>
                    <a:pt x="29" y="27"/>
                  </a:cubicBezTo>
                  <a:cubicBezTo>
                    <a:pt x="28" y="17"/>
                    <a:pt x="26" y="8"/>
                    <a:pt x="22" y="0"/>
                  </a:cubicBezTo>
                  <a:cubicBezTo>
                    <a:pt x="15" y="2"/>
                    <a:pt x="8" y="3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8567738" y="1136651"/>
              <a:ext cx="58738" cy="93663"/>
            </a:xfrm>
            <a:custGeom>
              <a:avLst/>
              <a:gdLst>
                <a:gd name="T0" fmla="*/ 20 w 22"/>
                <a:gd name="T1" fmla="*/ 16 h 35"/>
                <a:gd name="T2" fmla="*/ 21 w 22"/>
                <a:gd name="T3" fmla="*/ 10 h 35"/>
                <a:gd name="T4" fmla="*/ 1 w 22"/>
                <a:gd name="T5" fmla="*/ 0 h 35"/>
                <a:gd name="T6" fmla="*/ 0 w 22"/>
                <a:gd name="T7" fmla="*/ 12 h 35"/>
                <a:gd name="T8" fmla="*/ 1 w 22"/>
                <a:gd name="T9" fmla="*/ 21 h 35"/>
                <a:gd name="T10" fmla="*/ 22 w 22"/>
                <a:gd name="T11" fmla="*/ 35 h 35"/>
                <a:gd name="T12" fmla="*/ 20 w 22"/>
                <a:gd name="T1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20" y="16"/>
                  </a:moveTo>
                  <a:cubicBezTo>
                    <a:pt x="20" y="14"/>
                    <a:pt x="21" y="12"/>
                    <a:pt x="21" y="10"/>
                  </a:cubicBezTo>
                  <a:cubicBezTo>
                    <a:pt x="14" y="7"/>
                    <a:pt x="7" y="4"/>
                    <a:pt x="1" y="0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7" y="26"/>
                    <a:pt x="14" y="31"/>
                    <a:pt x="22" y="35"/>
                  </a:cubicBezTo>
                  <a:cubicBezTo>
                    <a:pt x="21" y="29"/>
                    <a:pt x="20" y="23"/>
                    <a:pt x="20" y="16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8751888" y="1173163"/>
              <a:ext cx="77788" cy="80963"/>
            </a:xfrm>
            <a:custGeom>
              <a:avLst/>
              <a:gdLst>
                <a:gd name="T0" fmla="*/ 29 w 29"/>
                <a:gd name="T1" fmla="*/ 2 h 30"/>
                <a:gd name="T2" fmla="*/ 29 w 29"/>
                <a:gd name="T3" fmla="*/ 0 h 30"/>
                <a:gd name="T4" fmla="*/ 0 w 29"/>
                <a:gd name="T5" fmla="*/ 4 h 30"/>
                <a:gd name="T6" fmla="*/ 0 w 29"/>
                <a:gd name="T7" fmla="*/ 30 h 30"/>
                <a:gd name="T8" fmla="*/ 27 w 29"/>
                <a:gd name="T9" fmla="*/ 25 h 30"/>
                <a:gd name="T10" fmla="*/ 29 w 29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9" y="2"/>
                  </a:moveTo>
                  <a:cubicBezTo>
                    <a:pt x="29" y="1"/>
                    <a:pt x="29" y="0"/>
                    <a:pt x="29" y="0"/>
                  </a:cubicBezTo>
                  <a:cubicBezTo>
                    <a:pt x="20" y="2"/>
                    <a:pt x="10" y="4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18" y="28"/>
                    <a:pt x="27" y="25"/>
                  </a:cubicBezTo>
                  <a:cubicBezTo>
                    <a:pt x="29" y="18"/>
                    <a:pt x="29" y="10"/>
                    <a:pt x="29" y="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8818563" y="1227138"/>
              <a:ext cx="84138" cy="93663"/>
            </a:xfrm>
            <a:custGeom>
              <a:avLst/>
              <a:gdLst>
                <a:gd name="T0" fmla="*/ 31 w 31"/>
                <a:gd name="T1" fmla="*/ 0 h 35"/>
                <a:gd name="T2" fmla="*/ 9 w 31"/>
                <a:gd name="T3" fmla="*/ 12 h 35"/>
                <a:gd name="T4" fmla="*/ 0 w 31"/>
                <a:gd name="T5" fmla="*/ 35 h 35"/>
                <a:gd name="T6" fmla="*/ 31 w 3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31" y="0"/>
                  </a:moveTo>
                  <a:cubicBezTo>
                    <a:pt x="25" y="5"/>
                    <a:pt x="17" y="9"/>
                    <a:pt x="9" y="12"/>
                  </a:cubicBezTo>
                  <a:cubicBezTo>
                    <a:pt x="7" y="20"/>
                    <a:pt x="4" y="28"/>
                    <a:pt x="0" y="35"/>
                  </a:cubicBezTo>
                  <a:cubicBezTo>
                    <a:pt x="15" y="28"/>
                    <a:pt x="26" y="16"/>
                    <a:pt x="31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8848725" y="1136651"/>
              <a:ext cx="66675" cy="96838"/>
            </a:xfrm>
            <a:custGeom>
              <a:avLst/>
              <a:gdLst>
                <a:gd name="T0" fmla="*/ 25 w 25"/>
                <a:gd name="T1" fmla="*/ 12 h 36"/>
                <a:gd name="T2" fmla="*/ 23 w 25"/>
                <a:gd name="T3" fmla="*/ 0 h 36"/>
                <a:gd name="T4" fmla="*/ 2 w 25"/>
                <a:gd name="T5" fmla="*/ 11 h 36"/>
                <a:gd name="T6" fmla="*/ 2 w 25"/>
                <a:gd name="T7" fmla="*/ 16 h 36"/>
                <a:gd name="T8" fmla="*/ 0 w 25"/>
                <a:gd name="T9" fmla="*/ 36 h 36"/>
                <a:gd name="T10" fmla="*/ 24 w 25"/>
                <a:gd name="T11" fmla="*/ 21 h 36"/>
                <a:gd name="T12" fmla="*/ 25 w 25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6">
                  <a:moveTo>
                    <a:pt x="25" y="12"/>
                  </a:moveTo>
                  <a:cubicBezTo>
                    <a:pt x="25" y="8"/>
                    <a:pt x="24" y="3"/>
                    <a:pt x="23" y="0"/>
                  </a:cubicBezTo>
                  <a:cubicBezTo>
                    <a:pt x="17" y="4"/>
                    <a:pt x="10" y="8"/>
                    <a:pt x="2" y="11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2" y="23"/>
                    <a:pt x="2" y="29"/>
                    <a:pt x="0" y="36"/>
                  </a:cubicBezTo>
                  <a:cubicBezTo>
                    <a:pt x="9" y="32"/>
                    <a:pt x="17" y="27"/>
                    <a:pt x="24" y="21"/>
                  </a:cubicBezTo>
                  <a:cubicBezTo>
                    <a:pt x="24" y="18"/>
                    <a:pt x="25" y="15"/>
                    <a:pt x="25" y="1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8751888" y="995363"/>
              <a:ext cx="50800" cy="66675"/>
            </a:xfrm>
            <a:custGeom>
              <a:avLst/>
              <a:gdLst>
                <a:gd name="T0" fmla="*/ 19 w 19"/>
                <a:gd name="T1" fmla="*/ 23 h 25"/>
                <a:gd name="T2" fmla="*/ 5 w 19"/>
                <a:gd name="T3" fmla="*/ 1 h 25"/>
                <a:gd name="T4" fmla="*/ 0 w 19"/>
                <a:gd name="T5" fmla="*/ 0 h 25"/>
                <a:gd name="T6" fmla="*/ 0 w 19"/>
                <a:gd name="T7" fmla="*/ 25 h 25"/>
                <a:gd name="T8" fmla="*/ 1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23"/>
                  </a:moveTo>
                  <a:cubicBezTo>
                    <a:pt x="15" y="15"/>
                    <a:pt x="10" y="7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3" y="24"/>
                    <a:pt x="19" y="2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8751888" y="1266826"/>
              <a:ext cx="65088" cy="73025"/>
            </a:xfrm>
            <a:custGeom>
              <a:avLst/>
              <a:gdLst>
                <a:gd name="T0" fmla="*/ 24 w 24"/>
                <a:gd name="T1" fmla="*/ 0 h 27"/>
                <a:gd name="T2" fmla="*/ 0 w 24"/>
                <a:gd name="T3" fmla="*/ 4 h 27"/>
                <a:gd name="T4" fmla="*/ 0 w 24"/>
                <a:gd name="T5" fmla="*/ 27 h 27"/>
                <a:gd name="T6" fmla="*/ 12 w 24"/>
                <a:gd name="T7" fmla="*/ 25 h 27"/>
                <a:gd name="T8" fmla="*/ 24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16" y="2"/>
                    <a:pt x="8" y="4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17" y="18"/>
                    <a:pt x="21" y="9"/>
                    <a:pt x="24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8578850" y="1227138"/>
              <a:ext cx="77788" cy="90488"/>
            </a:xfrm>
            <a:custGeom>
              <a:avLst/>
              <a:gdLst>
                <a:gd name="T0" fmla="*/ 29 w 29"/>
                <a:gd name="T1" fmla="*/ 34 h 34"/>
                <a:gd name="T2" fmla="*/ 20 w 29"/>
                <a:gd name="T3" fmla="*/ 11 h 34"/>
                <a:gd name="T4" fmla="*/ 0 w 29"/>
                <a:gd name="T5" fmla="*/ 0 h 34"/>
                <a:gd name="T6" fmla="*/ 29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cubicBezTo>
                    <a:pt x="25" y="27"/>
                    <a:pt x="22" y="19"/>
                    <a:pt x="20" y="11"/>
                  </a:cubicBezTo>
                  <a:cubicBezTo>
                    <a:pt x="13" y="8"/>
                    <a:pt x="6" y="5"/>
                    <a:pt x="0" y="0"/>
                  </a:cubicBezTo>
                  <a:cubicBezTo>
                    <a:pt x="5" y="15"/>
                    <a:pt x="16" y="27"/>
                    <a:pt x="29" y="3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8674100" y="995363"/>
              <a:ext cx="53975" cy="66675"/>
            </a:xfrm>
            <a:custGeom>
              <a:avLst/>
              <a:gdLst>
                <a:gd name="T0" fmla="*/ 14 w 20"/>
                <a:gd name="T1" fmla="*/ 1 h 25"/>
                <a:gd name="T2" fmla="*/ 0 w 20"/>
                <a:gd name="T3" fmla="*/ 22 h 25"/>
                <a:gd name="T4" fmla="*/ 20 w 20"/>
                <a:gd name="T5" fmla="*/ 25 h 25"/>
                <a:gd name="T6" fmla="*/ 20 w 20"/>
                <a:gd name="T7" fmla="*/ 0 h 25"/>
                <a:gd name="T8" fmla="*/ 14 w 20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4" y="1"/>
                  </a:moveTo>
                  <a:cubicBezTo>
                    <a:pt x="8" y="7"/>
                    <a:pt x="4" y="14"/>
                    <a:pt x="0" y="22"/>
                  </a:cubicBezTo>
                  <a:cubicBezTo>
                    <a:pt x="7" y="24"/>
                    <a:pt x="13" y="25"/>
                    <a:pt x="20" y="2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8658225" y="1266826"/>
              <a:ext cx="69850" cy="73025"/>
            </a:xfrm>
            <a:custGeom>
              <a:avLst/>
              <a:gdLst>
                <a:gd name="T0" fmla="*/ 0 w 26"/>
                <a:gd name="T1" fmla="*/ 0 h 27"/>
                <a:gd name="T2" fmla="*/ 12 w 26"/>
                <a:gd name="T3" fmla="*/ 25 h 27"/>
                <a:gd name="T4" fmla="*/ 26 w 26"/>
                <a:gd name="T5" fmla="*/ 27 h 27"/>
                <a:gd name="T6" fmla="*/ 26 w 26"/>
                <a:gd name="T7" fmla="*/ 4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3" y="9"/>
                    <a:pt x="7" y="17"/>
                    <a:pt x="12" y="25"/>
                  </a:cubicBezTo>
                  <a:cubicBezTo>
                    <a:pt x="16" y="26"/>
                    <a:pt x="21" y="27"/>
                    <a:pt x="26" y="2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4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10031413" y="5370513"/>
              <a:ext cx="341313" cy="3429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10 w 128"/>
                <a:gd name="T11" fmla="*/ 64 h 128"/>
                <a:gd name="T12" fmla="*/ 36 w 128"/>
                <a:gd name="T13" fmla="*/ 110 h 128"/>
                <a:gd name="T14" fmla="*/ 62 w 128"/>
                <a:gd name="T15" fmla="*/ 64 h 128"/>
                <a:gd name="T16" fmla="*/ 10 w 128"/>
                <a:gd name="T17" fmla="*/ 64 h 128"/>
                <a:gd name="T18" fmla="*/ 64 w 128"/>
                <a:gd name="T19" fmla="*/ 10 h 128"/>
                <a:gd name="T20" fmla="*/ 37 w 128"/>
                <a:gd name="T21" fmla="*/ 17 h 128"/>
                <a:gd name="T22" fmla="*/ 63 w 128"/>
                <a:gd name="T23" fmla="*/ 63 h 128"/>
                <a:gd name="T24" fmla="*/ 63 w 128"/>
                <a:gd name="T25" fmla="*/ 63 h 128"/>
                <a:gd name="T26" fmla="*/ 63 w 128"/>
                <a:gd name="T27" fmla="*/ 63 h 128"/>
                <a:gd name="T28" fmla="*/ 90 w 128"/>
                <a:gd name="T29" fmla="*/ 17 h 128"/>
                <a:gd name="T30" fmla="*/ 64 w 128"/>
                <a:gd name="T31" fmla="*/ 10 h 128"/>
                <a:gd name="T32" fmla="*/ 64 w 128"/>
                <a:gd name="T33" fmla="*/ 64 h 128"/>
                <a:gd name="T34" fmla="*/ 91 w 128"/>
                <a:gd name="T35" fmla="*/ 111 h 128"/>
                <a:gd name="T36" fmla="*/ 118 w 128"/>
                <a:gd name="T37" fmla="*/ 64 h 128"/>
                <a:gd name="T38" fmla="*/ 64 w 128"/>
                <a:gd name="T3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8" y="128"/>
                    <a:pt x="0" y="99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99" y="0"/>
                    <a:pt x="128" y="28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10" y="64"/>
                  </a:moveTo>
                  <a:cubicBezTo>
                    <a:pt x="10" y="83"/>
                    <a:pt x="20" y="100"/>
                    <a:pt x="36" y="110"/>
                  </a:cubicBezTo>
                  <a:cubicBezTo>
                    <a:pt x="62" y="64"/>
                    <a:pt x="62" y="64"/>
                    <a:pt x="62" y="64"/>
                  </a:cubicBezTo>
                  <a:lnTo>
                    <a:pt x="10" y="64"/>
                  </a:lnTo>
                  <a:close/>
                  <a:moveTo>
                    <a:pt x="64" y="10"/>
                  </a:moveTo>
                  <a:cubicBezTo>
                    <a:pt x="54" y="10"/>
                    <a:pt x="45" y="13"/>
                    <a:pt x="37" y="17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2" y="13"/>
                    <a:pt x="73" y="10"/>
                    <a:pt x="64" y="10"/>
                  </a:cubicBezTo>
                  <a:close/>
                  <a:moveTo>
                    <a:pt x="64" y="64"/>
                  </a:moveTo>
                  <a:cubicBezTo>
                    <a:pt x="91" y="111"/>
                    <a:pt x="91" y="111"/>
                    <a:pt x="91" y="111"/>
                  </a:cubicBezTo>
                  <a:cubicBezTo>
                    <a:pt x="107" y="101"/>
                    <a:pt x="118" y="84"/>
                    <a:pt x="118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8024448" y="1747193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93F0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493F0B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665913" y="276969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93F0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493F0B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090632" y="461674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06475" y="461674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9694561" y="315054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8949963" y="390919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589633" y="274032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1364A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493F0B"/>
                </a:solidFill>
              </a:rPr>
              <a:t>02</a:t>
            </a:r>
            <a:endParaRPr lang="zh-CN" altLang="en-US" dirty="0">
              <a:solidFill>
                <a:srgbClr val="493F0B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162469" y="38975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903378" y="321015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93F0B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rgbClr val="493F0B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183814" y="322845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并列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7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0" name="等腰三角形 109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6303055" y="1855833"/>
            <a:ext cx="1747838" cy="2414587"/>
          </a:xfrm>
          <a:custGeom>
            <a:avLst/>
            <a:gdLst>
              <a:gd name="T0" fmla="*/ 767 w 767"/>
              <a:gd name="T1" fmla="*/ 347 h 1059"/>
              <a:gd name="T2" fmla="*/ 514 w 767"/>
              <a:gd name="T3" fmla="*/ 0 h 1059"/>
              <a:gd name="T4" fmla="*/ 129 w 767"/>
              <a:gd name="T5" fmla="*/ 279 h 1059"/>
              <a:gd name="T6" fmla="*/ 33 w 767"/>
              <a:gd name="T7" fmla="*/ 576 h 1059"/>
              <a:gd name="T8" fmla="*/ 190 w 767"/>
              <a:gd name="T9" fmla="*/ 1059 h 1059"/>
              <a:gd name="T10" fmla="*/ 577 w 767"/>
              <a:gd name="T11" fmla="*/ 933 h 1059"/>
              <a:gd name="T12" fmla="*/ 561 w 767"/>
              <a:gd name="T13" fmla="*/ 796 h 1059"/>
              <a:gd name="T14" fmla="*/ 767 w 767"/>
              <a:gd name="T15" fmla="*/ 347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7" h="1059">
                <a:moveTo>
                  <a:pt x="767" y="347"/>
                </a:moveTo>
                <a:cubicBezTo>
                  <a:pt x="514" y="0"/>
                  <a:pt x="514" y="0"/>
                  <a:pt x="514" y="0"/>
                </a:cubicBezTo>
                <a:cubicBezTo>
                  <a:pt x="129" y="279"/>
                  <a:pt x="129" y="279"/>
                  <a:pt x="129" y="279"/>
                </a:cubicBezTo>
                <a:cubicBezTo>
                  <a:pt x="43" y="342"/>
                  <a:pt x="0" y="475"/>
                  <a:pt x="33" y="576"/>
                </a:cubicBezTo>
                <a:cubicBezTo>
                  <a:pt x="190" y="1059"/>
                  <a:pt x="190" y="1059"/>
                  <a:pt x="190" y="1059"/>
                </a:cubicBezTo>
                <a:cubicBezTo>
                  <a:pt x="577" y="933"/>
                  <a:pt x="577" y="933"/>
                  <a:pt x="577" y="933"/>
                </a:cubicBezTo>
                <a:cubicBezTo>
                  <a:pt x="566" y="889"/>
                  <a:pt x="561" y="843"/>
                  <a:pt x="561" y="796"/>
                </a:cubicBezTo>
                <a:cubicBezTo>
                  <a:pt x="561" y="616"/>
                  <a:pt x="641" y="456"/>
                  <a:pt x="767" y="347"/>
                </a:cubicBezTo>
                <a:close/>
              </a:path>
            </a:pathLst>
          </a:custGeom>
          <a:solidFill>
            <a:srgbClr val="DD3645"/>
          </a:solidFill>
          <a:ln>
            <a:noFill/>
          </a:ln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6"/>
          <p:cNvSpPr>
            <a:spLocks/>
          </p:cNvSpPr>
          <p:nvPr/>
        </p:nvSpPr>
        <p:spPr bwMode="auto">
          <a:xfrm>
            <a:off x="7652431" y="912859"/>
            <a:ext cx="2554288" cy="1604962"/>
          </a:xfrm>
          <a:custGeom>
            <a:avLst/>
            <a:gdLst>
              <a:gd name="T0" fmla="*/ 869 w 1121"/>
              <a:gd name="T1" fmla="*/ 704 h 704"/>
              <a:gd name="T2" fmla="*/ 1121 w 1121"/>
              <a:gd name="T3" fmla="*/ 356 h 704"/>
              <a:gd name="T4" fmla="*/ 717 w 1121"/>
              <a:gd name="T5" fmla="*/ 63 h 704"/>
              <a:gd name="T6" fmla="*/ 405 w 1121"/>
              <a:gd name="T7" fmla="*/ 63 h 704"/>
              <a:gd name="T8" fmla="*/ 0 w 1121"/>
              <a:gd name="T9" fmla="*/ 357 h 704"/>
              <a:gd name="T10" fmla="*/ 253 w 1121"/>
              <a:gd name="T11" fmla="*/ 704 h 704"/>
              <a:gd name="T12" fmla="*/ 561 w 1121"/>
              <a:gd name="T13" fmla="*/ 618 h 704"/>
              <a:gd name="T14" fmla="*/ 869 w 1121"/>
              <a:gd name="T15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1" h="704">
                <a:moveTo>
                  <a:pt x="869" y="704"/>
                </a:moveTo>
                <a:cubicBezTo>
                  <a:pt x="1121" y="356"/>
                  <a:pt x="1121" y="356"/>
                  <a:pt x="1121" y="356"/>
                </a:cubicBezTo>
                <a:cubicBezTo>
                  <a:pt x="717" y="63"/>
                  <a:pt x="717" y="63"/>
                  <a:pt x="717" y="63"/>
                </a:cubicBezTo>
                <a:cubicBezTo>
                  <a:pt x="631" y="0"/>
                  <a:pt x="491" y="0"/>
                  <a:pt x="405" y="63"/>
                </a:cubicBezTo>
                <a:cubicBezTo>
                  <a:pt x="0" y="357"/>
                  <a:pt x="0" y="357"/>
                  <a:pt x="0" y="357"/>
                </a:cubicBezTo>
                <a:cubicBezTo>
                  <a:pt x="253" y="704"/>
                  <a:pt x="253" y="704"/>
                  <a:pt x="253" y="704"/>
                </a:cubicBezTo>
                <a:cubicBezTo>
                  <a:pt x="343" y="649"/>
                  <a:pt x="448" y="618"/>
                  <a:pt x="561" y="618"/>
                </a:cubicBezTo>
                <a:cubicBezTo>
                  <a:pt x="674" y="618"/>
                  <a:pt x="779" y="649"/>
                  <a:pt x="869" y="70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7"/>
          <p:cNvSpPr>
            <a:spLocks/>
          </p:cNvSpPr>
          <p:nvPr/>
        </p:nvSpPr>
        <p:spPr bwMode="auto">
          <a:xfrm>
            <a:off x="9809843" y="1854246"/>
            <a:ext cx="1751013" cy="2413000"/>
          </a:xfrm>
          <a:custGeom>
            <a:avLst/>
            <a:gdLst>
              <a:gd name="T0" fmla="*/ 638 w 768"/>
              <a:gd name="T1" fmla="*/ 280 h 1059"/>
              <a:gd name="T2" fmla="*/ 252 w 768"/>
              <a:gd name="T3" fmla="*/ 0 h 1059"/>
              <a:gd name="T4" fmla="*/ 0 w 768"/>
              <a:gd name="T5" fmla="*/ 348 h 1059"/>
              <a:gd name="T6" fmla="*/ 207 w 768"/>
              <a:gd name="T7" fmla="*/ 797 h 1059"/>
              <a:gd name="T8" fmla="*/ 191 w 768"/>
              <a:gd name="T9" fmla="*/ 934 h 1059"/>
              <a:gd name="T10" fmla="*/ 578 w 768"/>
              <a:gd name="T11" fmla="*/ 1059 h 1059"/>
              <a:gd name="T12" fmla="*/ 735 w 768"/>
              <a:gd name="T13" fmla="*/ 577 h 1059"/>
              <a:gd name="T14" fmla="*/ 638 w 768"/>
              <a:gd name="T15" fmla="*/ 280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" h="1059">
                <a:moveTo>
                  <a:pt x="638" y="280"/>
                </a:moveTo>
                <a:cubicBezTo>
                  <a:pt x="252" y="0"/>
                  <a:pt x="252" y="0"/>
                  <a:pt x="252" y="0"/>
                </a:cubicBezTo>
                <a:cubicBezTo>
                  <a:pt x="0" y="348"/>
                  <a:pt x="0" y="348"/>
                  <a:pt x="0" y="348"/>
                </a:cubicBezTo>
                <a:cubicBezTo>
                  <a:pt x="127" y="456"/>
                  <a:pt x="207" y="617"/>
                  <a:pt x="207" y="797"/>
                </a:cubicBezTo>
                <a:cubicBezTo>
                  <a:pt x="207" y="844"/>
                  <a:pt x="201" y="890"/>
                  <a:pt x="191" y="934"/>
                </a:cubicBezTo>
                <a:cubicBezTo>
                  <a:pt x="578" y="1059"/>
                  <a:pt x="578" y="1059"/>
                  <a:pt x="578" y="1059"/>
                </a:cubicBezTo>
                <a:cubicBezTo>
                  <a:pt x="735" y="577"/>
                  <a:pt x="735" y="577"/>
                  <a:pt x="735" y="577"/>
                </a:cubicBezTo>
                <a:cubicBezTo>
                  <a:pt x="768" y="476"/>
                  <a:pt x="724" y="343"/>
                  <a:pt x="638" y="280"/>
                </a:cubicBezTo>
                <a:close/>
              </a:path>
            </a:pathLst>
          </a:custGeom>
          <a:solidFill>
            <a:srgbClr val="29ABE2"/>
          </a:solidFill>
          <a:ln>
            <a:noFill/>
          </a:ln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8"/>
          <p:cNvSpPr>
            <a:spLocks/>
          </p:cNvSpPr>
          <p:nvPr/>
        </p:nvSpPr>
        <p:spPr bwMode="auto">
          <a:xfrm>
            <a:off x="6801531" y="4192633"/>
            <a:ext cx="2019300" cy="1720850"/>
          </a:xfrm>
          <a:custGeom>
            <a:avLst/>
            <a:gdLst>
              <a:gd name="T0" fmla="*/ 388 w 886"/>
              <a:gd name="T1" fmla="*/ 0 h 755"/>
              <a:gd name="T2" fmla="*/ 0 w 886"/>
              <a:gd name="T3" fmla="*/ 126 h 755"/>
              <a:gd name="T4" fmla="*/ 145 w 886"/>
              <a:gd name="T5" fmla="*/ 572 h 755"/>
              <a:gd name="T6" fmla="*/ 398 w 886"/>
              <a:gd name="T7" fmla="*/ 755 h 755"/>
              <a:gd name="T8" fmla="*/ 886 w 886"/>
              <a:gd name="T9" fmla="*/ 755 h 755"/>
              <a:gd name="T10" fmla="*/ 886 w 886"/>
              <a:gd name="T11" fmla="*/ 362 h 755"/>
              <a:gd name="T12" fmla="*/ 388 w 886"/>
              <a:gd name="T13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6" h="755">
                <a:moveTo>
                  <a:pt x="388" y="0"/>
                </a:moveTo>
                <a:cubicBezTo>
                  <a:pt x="0" y="126"/>
                  <a:pt x="0" y="126"/>
                  <a:pt x="0" y="126"/>
                </a:cubicBezTo>
                <a:cubicBezTo>
                  <a:pt x="145" y="572"/>
                  <a:pt x="145" y="572"/>
                  <a:pt x="145" y="572"/>
                </a:cubicBezTo>
                <a:cubicBezTo>
                  <a:pt x="178" y="673"/>
                  <a:pt x="292" y="755"/>
                  <a:pt x="398" y="755"/>
                </a:cubicBezTo>
                <a:cubicBezTo>
                  <a:pt x="886" y="755"/>
                  <a:pt x="886" y="755"/>
                  <a:pt x="886" y="755"/>
                </a:cubicBezTo>
                <a:cubicBezTo>
                  <a:pt x="886" y="362"/>
                  <a:pt x="886" y="362"/>
                  <a:pt x="886" y="362"/>
                </a:cubicBezTo>
                <a:cubicBezTo>
                  <a:pt x="661" y="344"/>
                  <a:pt x="471" y="199"/>
                  <a:pt x="388" y="0"/>
                </a:cubicBezTo>
                <a:close/>
              </a:path>
            </a:pathLst>
          </a:custGeom>
          <a:solidFill>
            <a:srgbClr val="F58344"/>
          </a:solidFill>
          <a:ln>
            <a:noFill/>
          </a:ln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9"/>
          <p:cNvSpPr>
            <a:spLocks/>
          </p:cNvSpPr>
          <p:nvPr/>
        </p:nvSpPr>
        <p:spPr bwMode="auto">
          <a:xfrm>
            <a:off x="9041493" y="4191046"/>
            <a:ext cx="2017713" cy="1722437"/>
          </a:xfrm>
          <a:custGeom>
            <a:avLst/>
            <a:gdLst>
              <a:gd name="T0" fmla="*/ 0 w 885"/>
              <a:gd name="T1" fmla="*/ 363 h 756"/>
              <a:gd name="T2" fmla="*/ 0 w 885"/>
              <a:gd name="T3" fmla="*/ 756 h 756"/>
              <a:gd name="T4" fmla="*/ 488 w 885"/>
              <a:gd name="T5" fmla="*/ 756 h 756"/>
              <a:gd name="T6" fmla="*/ 740 w 885"/>
              <a:gd name="T7" fmla="*/ 573 h 756"/>
              <a:gd name="T8" fmla="*/ 885 w 885"/>
              <a:gd name="T9" fmla="*/ 126 h 756"/>
              <a:gd name="T10" fmla="*/ 498 w 885"/>
              <a:gd name="T11" fmla="*/ 0 h 756"/>
              <a:gd name="T12" fmla="*/ 0 w 885"/>
              <a:gd name="T13" fmla="*/ 363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5" h="756">
                <a:moveTo>
                  <a:pt x="0" y="363"/>
                </a:moveTo>
                <a:cubicBezTo>
                  <a:pt x="0" y="756"/>
                  <a:pt x="0" y="756"/>
                  <a:pt x="0" y="756"/>
                </a:cubicBezTo>
                <a:cubicBezTo>
                  <a:pt x="488" y="756"/>
                  <a:pt x="488" y="756"/>
                  <a:pt x="488" y="756"/>
                </a:cubicBezTo>
                <a:cubicBezTo>
                  <a:pt x="594" y="756"/>
                  <a:pt x="707" y="674"/>
                  <a:pt x="740" y="573"/>
                </a:cubicBezTo>
                <a:cubicBezTo>
                  <a:pt x="885" y="126"/>
                  <a:pt x="885" y="126"/>
                  <a:pt x="885" y="126"/>
                </a:cubicBezTo>
                <a:cubicBezTo>
                  <a:pt x="498" y="0"/>
                  <a:pt x="498" y="0"/>
                  <a:pt x="498" y="0"/>
                </a:cubicBezTo>
                <a:cubicBezTo>
                  <a:pt x="415" y="200"/>
                  <a:pt x="225" y="344"/>
                  <a:pt x="0" y="363"/>
                </a:cubicBezTo>
                <a:close/>
              </a:path>
            </a:pathLst>
          </a:custGeom>
          <a:solidFill>
            <a:srgbClr val="AAD825"/>
          </a:solidFill>
          <a:ln>
            <a:noFill/>
          </a:ln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755" y="2517821"/>
            <a:ext cx="2289639" cy="2289639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125" name="文本框 124"/>
          <p:cNvSpPr txBox="1"/>
          <p:nvPr/>
        </p:nvSpPr>
        <p:spPr>
          <a:xfrm>
            <a:off x="8602393" y="1207259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181348" y="1784239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324517" y="4691727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7324517" y="5284782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592765" y="2518107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05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592765" y="311116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381887" y="2517821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381887" y="3110876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9921466" y="4694966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9079376" y="5288021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8509535" y="3218795"/>
            <a:ext cx="922848" cy="790126"/>
            <a:chOff x="2162176" y="-104775"/>
            <a:chExt cx="1655763" cy="1417638"/>
          </a:xfrm>
          <a:solidFill>
            <a:schemeClr val="bg1">
              <a:lumMod val="65000"/>
            </a:schemeClr>
          </a:solidFill>
        </p:grpSpPr>
        <p:sp>
          <p:nvSpPr>
            <p:cNvPr id="31" name="Freeform 3767"/>
            <p:cNvSpPr>
              <a:spLocks/>
            </p:cNvSpPr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3768"/>
            <p:cNvSpPr>
              <a:spLocks/>
            </p:cNvSpPr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353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并列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7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940215" y="4689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0" name="等腰三角形 109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324405" y="900546"/>
            <a:ext cx="5640157" cy="5372723"/>
            <a:chOff x="4672013" y="319087"/>
            <a:chExt cx="5959476" cy="5676901"/>
          </a:xfrm>
        </p:grpSpPr>
        <p:sp>
          <p:nvSpPr>
            <p:cNvPr id="77" name="Freeform 44"/>
            <p:cNvSpPr>
              <a:spLocks/>
            </p:cNvSpPr>
            <p:nvPr/>
          </p:nvSpPr>
          <p:spPr bwMode="auto">
            <a:xfrm>
              <a:off x="5295901" y="3843337"/>
              <a:ext cx="2336800" cy="2133600"/>
            </a:xfrm>
            <a:custGeom>
              <a:avLst/>
              <a:gdLst>
                <a:gd name="T0" fmla="*/ 583 w 622"/>
                <a:gd name="T1" fmla="*/ 130 h 568"/>
                <a:gd name="T2" fmla="*/ 404 w 622"/>
                <a:gd name="T3" fmla="*/ 0 h 568"/>
                <a:gd name="T4" fmla="*/ 314 w 622"/>
                <a:gd name="T5" fmla="*/ 43 h 568"/>
                <a:gd name="T6" fmla="*/ 131 w 622"/>
                <a:gd name="T7" fmla="*/ 43 h 568"/>
                <a:gd name="T8" fmla="*/ 59 w 622"/>
                <a:gd name="T9" fmla="*/ 95 h 568"/>
                <a:gd name="T10" fmla="*/ 15 w 622"/>
                <a:gd name="T11" fmla="*/ 230 h 568"/>
                <a:gd name="T12" fmla="*/ 98 w 622"/>
                <a:gd name="T13" fmla="*/ 485 h 568"/>
                <a:gd name="T14" fmla="*/ 213 w 622"/>
                <a:gd name="T15" fmla="*/ 568 h 568"/>
                <a:gd name="T16" fmla="*/ 481 w 622"/>
                <a:gd name="T17" fmla="*/ 568 h 568"/>
                <a:gd name="T18" fmla="*/ 596 w 622"/>
                <a:gd name="T19" fmla="*/ 485 h 568"/>
                <a:gd name="T20" fmla="*/ 622 w 622"/>
                <a:gd name="T21" fmla="*/ 404 h 568"/>
                <a:gd name="T22" fmla="*/ 567 w 622"/>
                <a:gd name="T23" fmla="*/ 234 h 568"/>
                <a:gd name="T24" fmla="*/ 583 w 622"/>
                <a:gd name="T25" fmla="*/ 1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568">
                  <a:moveTo>
                    <a:pt x="583" y="130"/>
                  </a:moveTo>
                  <a:cubicBezTo>
                    <a:pt x="506" y="116"/>
                    <a:pt x="441" y="67"/>
                    <a:pt x="404" y="0"/>
                  </a:cubicBezTo>
                  <a:cubicBezTo>
                    <a:pt x="381" y="25"/>
                    <a:pt x="347" y="43"/>
                    <a:pt x="314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20" y="123"/>
                    <a:pt x="0" y="184"/>
                    <a:pt x="15" y="230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113" y="531"/>
                    <a:pt x="165" y="568"/>
                    <a:pt x="213" y="568"/>
                  </a:cubicBezTo>
                  <a:cubicBezTo>
                    <a:pt x="481" y="568"/>
                    <a:pt x="481" y="568"/>
                    <a:pt x="481" y="568"/>
                  </a:cubicBezTo>
                  <a:cubicBezTo>
                    <a:pt x="529" y="568"/>
                    <a:pt x="581" y="531"/>
                    <a:pt x="596" y="485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567" y="234"/>
                    <a:pt x="567" y="234"/>
                    <a:pt x="567" y="234"/>
                  </a:cubicBezTo>
                  <a:cubicBezTo>
                    <a:pt x="556" y="201"/>
                    <a:pt x="563" y="161"/>
                    <a:pt x="583" y="130"/>
                  </a:cubicBezTo>
                </a:path>
              </a:pathLst>
            </a:custGeom>
            <a:solidFill>
              <a:srgbClr val="F58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6"/>
            <p:cNvSpPr>
              <a:spLocks/>
            </p:cNvSpPr>
            <p:nvPr/>
          </p:nvSpPr>
          <p:spPr bwMode="auto">
            <a:xfrm>
              <a:off x="4672013" y="1525587"/>
              <a:ext cx="2279650" cy="2479675"/>
            </a:xfrm>
            <a:custGeom>
              <a:avLst/>
              <a:gdLst>
                <a:gd name="T0" fmla="*/ 540 w 607"/>
                <a:gd name="T1" fmla="*/ 496 h 660"/>
                <a:gd name="T2" fmla="*/ 607 w 607"/>
                <a:gd name="T3" fmla="*/ 324 h 660"/>
                <a:gd name="T4" fmla="*/ 546 w 607"/>
                <a:gd name="T5" fmla="*/ 255 h 660"/>
                <a:gd name="T6" fmla="*/ 490 w 607"/>
                <a:gd name="T7" fmla="*/ 81 h 660"/>
                <a:gd name="T8" fmla="*/ 418 w 607"/>
                <a:gd name="T9" fmla="*/ 29 h 660"/>
                <a:gd name="T10" fmla="*/ 275 w 607"/>
                <a:gd name="T11" fmla="*/ 29 h 660"/>
                <a:gd name="T12" fmla="*/ 59 w 607"/>
                <a:gd name="T13" fmla="*/ 186 h 660"/>
                <a:gd name="T14" fmla="*/ 15 w 607"/>
                <a:gd name="T15" fmla="*/ 321 h 660"/>
                <a:gd name="T16" fmla="*/ 98 w 607"/>
                <a:gd name="T17" fmla="*/ 576 h 660"/>
                <a:gd name="T18" fmla="*/ 213 w 607"/>
                <a:gd name="T19" fmla="*/ 660 h 660"/>
                <a:gd name="T20" fmla="*/ 297 w 607"/>
                <a:gd name="T21" fmla="*/ 660 h 660"/>
                <a:gd name="T22" fmla="*/ 480 w 607"/>
                <a:gd name="T23" fmla="*/ 660 h 660"/>
                <a:gd name="T24" fmla="*/ 570 w 607"/>
                <a:gd name="T25" fmla="*/ 617 h 660"/>
                <a:gd name="T26" fmla="*/ 543 w 607"/>
                <a:gd name="T27" fmla="*/ 537 h 660"/>
                <a:gd name="T28" fmla="*/ 540 w 607"/>
                <a:gd name="T29" fmla="*/ 49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7" h="660">
                  <a:moveTo>
                    <a:pt x="540" y="496"/>
                  </a:moveTo>
                  <a:cubicBezTo>
                    <a:pt x="540" y="430"/>
                    <a:pt x="565" y="369"/>
                    <a:pt x="607" y="324"/>
                  </a:cubicBezTo>
                  <a:cubicBezTo>
                    <a:pt x="579" y="309"/>
                    <a:pt x="555" y="284"/>
                    <a:pt x="546" y="255"/>
                  </a:cubicBezTo>
                  <a:cubicBezTo>
                    <a:pt x="490" y="81"/>
                    <a:pt x="490" y="81"/>
                    <a:pt x="490" y="81"/>
                  </a:cubicBezTo>
                  <a:cubicBezTo>
                    <a:pt x="418" y="29"/>
                    <a:pt x="418" y="29"/>
                    <a:pt x="418" y="29"/>
                  </a:cubicBezTo>
                  <a:cubicBezTo>
                    <a:pt x="378" y="0"/>
                    <a:pt x="314" y="0"/>
                    <a:pt x="275" y="29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20" y="214"/>
                    <a:pt x="0" y="275"/>
                    <a:pt x="15" y="321"/>
                  </a:cubicBezTo>
                  <a:cubicBezTo>
                    <a:pt x="98" y="576"/>
                    <a:pt x="98" y="576"/>
                    <a:pt x="98" y="576"/>
                  </a:cubicBezTo>
                  <a:cubicBezTo>
                    <a:pt x="112" y="622"/>
                    <a:pt x="164" y="660"/>
                    <a:pt x="213" y="660"/>
                  </a:cubicBezTo>
                  <a:cubicBezTo>
                    <a:pt x="297" y="660"/>
                    <a:pt x="297" y="660"/>
                    <a:pt x="297" y="660"/>
                  </a:cubicBezTo>
                  <a:cubicBezTo>
                    <a:pt x="480" y="660"/>
                    <a:pt x="480" y="660"/>
                    <a:pt x="480" y="660"/>
                  </a:cubicBezTo>
                  <a:cubicBezTo>
                    <a:pt x="513" y="660"/>
                    <a:pt x="547" y="642"/>
                    <a:pt x="570" y="617"/>
                  </a:cubicBezTo>
                  <a:cubicBezTo>
                    <a:pt x="557" y="592"/>
                    <a:pt x="548" y="565"/>
                    <a:pt x="543" y="537"/>
                  </a:cubicBezTo>
                  <a:cubicBezTo>
                    <a:pt x="541" y="523"/>
                    <a:pt x="540" y="510"/>
                    <a:pt x="540" y="496"/>
                  </a:cubicBezTo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8"/>
            <p:cNvSpPr>
              <a:spLocks/>
            </p:cNvSpPr>
            <p:nvPr/>
          </p:nvSpPr>
          <p:spPr bwMode="auto">
            <a:xfrm>
              <a:off x="7385051" y="3873500"/>
              <a:ext cx="2589213" cy="2122488"/>
            </a:xfrm>
            <a:custGeom>
              <a:avLst/>
              <a:gdLst>
                <a:gd name="T0" fmla="*/ 630 w 689"/>
                <a:gd name="T1" fmla="*/ 91 h 565"/>
                <a:gd name="T2" fmla="*/ 562 w 689"/>
                <a:gd name="T3" fmla="*/ 41 h 565"/>
                <a:gd name="T4" fmla="*/ 383 w 689"/>
                <a:gd name="T5" fmla="*/ 41 h 565"/>
                <a:gd name="T6" fmla="*/ 294 w 689"/>
                <a:gd name="T7" fmla="*/ 0 h 565"/>
                <a:gd name="T8" fmla="*/ 110 w 689"/>
                <a:gd name="T9" fmla="*/ 124 h 565"/>
                <a:gd name="T10" fmla="*/ 73 w 689"/>
                <a:gd name="T11" fmla="*/ 126 h 565"/>
                <a:gd name="T12" fmla="*/ 27 w 689"/>
                <a:gd name="T13" fmla="*/ 122 h 565"/>
                <a:gd name="T14" fmla="*/ 11 w 689"/>
                <a:gd name="T15" fmla="*/ 226 h 565"/>
                <a:gd name="T16" fmla="*/ 66 w 689"/>
                <a:gd name="T17" fmla="*/ 396 h 565"/>
                <a:gd name="T18" fmla="*/ 94 w 689"/>
                <a:gd name="T19" fmla="*/ 481 h 565"/>
                <a:gd name="T20" fmla="*/ 209 w 689"/>
                <a:gd name="T21" fmla="*/ 565 h 565"/>
                <a:gd name="T22" fmla="*/ 477 w 689"/>
                <a:gd name="T23" fmla="*/ 565 h 565"/>
                <a:gd name="T24" fmla="*/ 592 w 689"/>
                <a:gd name="T25" fmla="*/ 481 h 565"/>
                <a:gd name="T26" fmla="*/ 674 w 689"/>
                <a:gd name="T27" fmla="*/ 226 h 565"/>
                <a:gd name="T28" fmla="*/ 630 w 689"/>
                <a:gd name="T29" fmla="*/ 9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565">
                  <a:moveTo>
                    <a:pt x="630" y="91"/>
                  </a:moveTo>
                  <a:cubicBezTo>
                    <a:pt x="562" y="41"/>
                    <a:pt x="562" y="41"/>
                    <a:pt x="562" y="41"/>
                  </a:cubicBezTo>
                  <a:cubicBezTo>
                    <a:pt x="383" y="41"/>
                    <a:pt x="383" y="41"/>
                    <a:pt x="383" y="41"/>
                  </a:cubicBezTo>
                  <a:cubicBezTo>
                    <a:pt x="351" y="41"/>
                    <a:pt x="317" y="24"/>
                    <a:pt x="294" y="0"/>
                  </a:cubicBezTo>
                  <a:cubicBezTo>
                    <a:pt x="255" y="65"/>
                    <a:pt x="189" y="112"/>
                    <a:pt x="110" y="124"/>
                  </a:cubicBezTo>
                  <a:cubicBezTo>
                    <a:pt x="98" y="125"/>
                    <a:pt x="86" y="126"/>
                    <a:pt x="73" y="126"/>
                  </a:cubicBezTo>
                  <a:cubicBezTo>
                    <a:pt x="57" y="126"/>
                    <a:pt x="42" y="125"/>
                    <a:pt x="27" y="122"/>
                  </a:cubicBezTo>
                  <a:cubicBezTo>
                    <a:pt x="7" y="153"/>
                    <a:pt x="0" y="193"/>
                    <a:pt x="11" y="226"/>
                  </a:cubicBezTo>
                  <a:cubicBezTo>
                    <a:pt x="66" y="396"/>
                    <a:pt x="66" y="396"/>
                    <a:pt x="66" y="396"/>
                  </a:cubicBezTo>
                  <a:cubicBezTo>
                    <a:pt x="94" y="481"/>
                    <a:pt x="94" y="481"/>
                    <a:pt x="94" y="481"/>
                  </a:cubicBezTo>
                  <a:cubicBezTo>
                    <a:pt x="109" y="527"/>
                    <a:pt x="160" y="565"/>
                    <a:pt x="209" y="565"/>
                  </a:cubicBezTo>
                  <a:cubicBezTo>
                    <a:pt x="477" y="565"/>
                    <a:pt x="477" y="565"/>
                    <a:pt x="477" y="565"/>
                  </a:cubicBezTo>
                  <a:cubicBezTo>
                    <a:pt x="525" y="565"/>
                    <a:pt x="577" y="527"/>
                    <a:pt x="592" y="481"/>
                  </a:cubicBezTo>
                  <a:cubicBezTo>
                    <a:pt x="674" y="226"/>
                    <a:pt x="674" y="226"/>
                    <a:pt x="674" y="226"/>
                  </a:cubicBezTo>
                  <a:cubicBezTo>
                    <a:pt x="689" y="180"/>
                    <a:pt x="669" y="119"/>
                    <a:pt x="630" y="91"/>
                  </a:cubicBezTo>
                </a:path>
              </a:pathLst>
            </a:custGeom>
            <a:solidFill>
              <a:srgbClr val="AAD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0"/>
            <p:cNvSpPr>
              <a:spLocks/>
            </p:cNvSpPr>
            <p:nvPr/>
          </p:nvSpPr>
          <p:spPr bwMode="auto">
            <a:xfrm>
              <a:off x="6354763" y="319087"/>
              <a:ext cx="2608263" cy="2422525"/>
            </a:xfrm>
            <a:custGeom>
              <a:avLst/>
              <a:gdLst>
                <a:gd name="T0" fmla="*/ 635 w 694"/>
                <a:gd name="T1" fmla="*/ 186 h 645"/>
                <a:gd name="T2" fmla="*/ 418 w 694"/>
                <a:gd name="T3" fmla="*/ 29 h 645"/>
                <a:gd name="T4" fmla="*/ 276 w 694"/>
                <a:gd name="T5" fmla="*/ 29 h 645"/>
                <a:gd name="T6" fmla="*/ 59 w 694"/>
                <a:gd name="T7" fmla="*/ 186 h 645"/>
                <a:gd name="T8" fmla="*/ 15 w 694"/>
                <a:gd name="T9" fmla="*/ 321 h 645"/>
                <a:gd name="T10" fmla="*/ 42 w 694"/>
                <a:gd name="T11" fmla="*/ 402 h 645"/>
                <a:gd name="T12" fmla="*/ 98 w 694"/>
                <a:gd name="T13" fmla="*/ 576 h 645"/>
                <a:gd name="T14" fmla="*/ 159 w 694"/>
                <a:gd name="T15" fmla="*/ 645 h 645"/>
                <a:gd name="T16" fmla="*/ 233 w 694"/>
                <a:gd name="T17" fmla="*/ 589 h 645"/>
                <a:gd name="T18" fmla="*/ 347 w 694"/>
                <a:gd name="T19" fmla="*/ 562 h 645"/>
                <a:gd name="T20" fmla="*/ 458 w 694"/>
                <a:gd name="T21" fmla="*/ 587 h 645"/>
                <a:gd name="T22" fmla="*/ 535 w 694"/>
                <a:gd name="T23" fmla="*/ 645 h 645"/>
                <a:gd name="T24" fmla="*/ 596 w 694"/>
                <a:gd name="T25" fmla="*/ 576 h 645"/>
                <a:gd name="T26" fmla="*/ 651 w 694"/>
                <a:gd name="T27" fmla="*/ 406 h 645"/>
                <a:gd name="T28" fmla="*/ 679 w 694"/>
                <a:gd name="T29" fmla="*/ 321 h 645"/>
                <a:gd name="T30" fmla="*/ 635 w 694"/>
                <a:gd name="T31" fmla="*/ 18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645">
                  <a:moveTo>
                    <a:pt x="635" y="186"/>
                  </a:moveTo>
                  <a:cubicBezTo>
                    <a:pt x="418" y="29"/>
                    <a:pt x="418" y="29"/>
                    <a:pt x="418" y="29"/>
                  </a:cubicBezTo>
                  <a:cubicBezTo>
                    <a:pt x="379" y="0"/>
                    <a:pt x="315" y="0"/>
                    <a:pt x="276" y="29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20" y="215"/>
                    <a:pt x="0" y="275"/>
                    <a:pt x="15" y="321"/>
                  </a:cubicBezTo>
                  <a:cubicBezTo>
                    <a:pt x="42" y="402"/>
                    <a:pt x="42" y="402"/>
                    <a:pt x="42" y="402"/>
                  </a:cubicBezTo>
                  <a:cubicBezTo>
                    <a:pt x="98" y="576"/>
                    <a:pt x="98" y="576"/>
                    <a:pt x="98" y="576"/>
                  </a:cubicBezTo>
                  <a:cubicBezTo>
                    <a:pt x="107" y="605"/>
                    <a:pt x="131" y="630"/>
                    <a:pt x="159" y="645"/>
                  </a:cubicBezTo>
                  <a:cubicBezTo>
                    <a:pt x="180" y="622"/>
                    <a:pt x="205" y="603"/>
                    <a:pt x="233" y="589"/>
                  </a:cubicBezTo>
                  <a:cubicBezTo>
                    <a:pt x="268" y="572"/>
                    <a:pt x="306" y="562"/>
                    <a:pt x="347" y="562"/>
                  </a:cubicBezTo>
                  <a:cubicBezTo>
                    <a:pt x="387" y="562"/>
                    <a:pt x="424" y="571"/>
                    <a:pt x="458" y="587"/>
                  </a:cubicBezTo>
                  <a:cubicBezTo>
                    <a:pt x="487" y="601"/>
                    <a:pt x="514" y="621"/>
                    <a:pt x="535" y="645"/>
                  </a:cubicBezTo>
                  <a:cubicBezTo>
                    <a:pt x="563" y="630"/>
                    <a:pt x="587" y="605"/>
                    <a:pt x="596" y="576"/>
                  </a:cubicBezTo>
                  <a:cubicBezTo>
                    <a:pt x="651" y="406"/>
                    <a:pt x="651" y="406"/>
                    <a:pt x="651" y="406"/>
                  </a:cubicBezTo>
                  <a:cubicBezTo>
                    <a:pt x="679" y="321"/>
                    <a:pt x="679" y="321"/>
                    <a:pt x="679" y="321"/>
                  </a:cubicBezTo>
                  <a:cubicBezTo>
                    <a:pt x="694" y="275"/>
                    <a:pt x="674" y="215"/>
                    <a:pt x="635" y="186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/>
            </p:cNvSpPr>
            <p:nvPr/>
          </p:nvSpPr>
          <p:spPr bwMode="auto">
            <a:xfrm>
              <a:off x="8366126" y="1550987"/>
              <a:ext cx="2265363" cy="2476500"/>
            </a:xfrm>
            <a:custGeom>
              <a:avLst/>
              <a:gdLst>
                <a:gd name="T0" fmla="*/ 544 w 603"/>
                <a:gd name="T1" fmla="*/ 186 h 659"/>
                <a:gd name="T2" fmla="*/ 327 w 603"/>
                <a:gd name="T3" fmla="*/ 28 h 659"/>
                <a:gd name="T4" fmla="*/ 185 w 603"/>
                <a:gd name="T5" fmla="*/ 28 h 659"/>
                <a:gd name="T6" fmla="*/ 116 w 603"/>
                <a:gd name="T7" fmla="*/ 78 h 659"/>
                <a:gd name="T8" fmla="*/ 61 w 603"/>
                <a:gd name="T9" fmla="*/ 248 h 659"/>
                <a:gd name="T10" fmla="*/ 0 w 603"/>
                <a:gd name="T11" fmla="*/ 317 h 659"/>
                <a:gd name="T12" fmla="*/ 67 w 603"/>
                <a:gd name="T13" fmla="*/ 489 h 659"/>
                <a:gd name="T14" fmla="*/ 64 w 603"/>
                <a:gd name="T15" fmla="*/ 531 h 659"/>
                <a:gd name="T16" fmla="*/ 33 w 603"/>
                <a:gd name="T17" fmla="*/ 618 h 659"/>
                <a:gd name="T18" fmla="*/ 122 w 603"/>
                <a:gd name="T19" fmla="*/ 659 h 659"/>
                <a:gd name="T20" fmla="*/ 301 w 603"/>
                <a:gd name="T21" fmla="*/ 659 h 659"/>
                <a:gd name="T22" fmla="*/ 390 w 603"/>
                <a:gd name="T23" fmla="*/ 659 h 659"/>
                <a:gd name="T24" fmla="*/ 505 w 603"/>
                <a:gd name="T25" fmla="*/ 576 h 659"/>
                <a:gd name="T26" fmla="*/ 588 w 603"/>
                <a:gd name="T27" fmla="*/ 321 h 659"/>
                <a:gd name="T28" fmla="*/ 544 w 603"/>
                <a:gd name="T29" fmla="*/ 186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3" h="659">
                  <a:moveTo>
                    <a:pt x="544" y="186"/>
                  </a:moveTo>
                  <a:cubicBezTo>
                    <a:pt x="327" y="28"/>
                    <a:pt x="327" y="28"/>
                    <a:pt x="327" y="28"/>
                  </a:cubicBezTo>
                  <a:cubicBezTo>
                    <a:pt x="288" y="0"/>
                    <a:pt x="224" y="0"/>
                    <a:pt x="185" y="28"/>
                  </a:cubicBezTo>
                  <a:cubicBezTo>
                    <a:pt x="116" y="78"/>
                    <a:pt x="116" y="78"/>
                    <a:pt x="116" y="78"/>
                  </a:cubicBezTo>
                  <a:cubicBezTo>
                    <a:pt x="61" y="248"/>
                    <a:pt x="61" y="248"/>
                    <a:pt x="61" y="248"/>
                  </a:cubicBezTo>
                  <a:cubicBezTo>
                    <a:pt x="52" y="277"/>
                    <a:pt x="28" y="302"/>
                    <a:pt x="0" y="317"/>
                  </a:cubicBezTo>
                  <a:cubicBezTo>
                    <a:pt x="42" y="362"/>
                    <a:pt x="67" y="423"/>
                    <a:pt x="67" y="489"/>
                  </a:cubicBezTo>
                  <a:cubicBezTo>
                    <a:pt x="67" y="504"/>
                    <a:pt x="66" y="518"/>
                    <a:pt x="64" y="531"/>
                  </a:cubicBezTo>
                  <a:cubicBezTo>
                    <a:pt x="59" y="562"/>
                    <a:pt x="48" y="591"/>
                    <a:pt x="33" y="618"/>
                  </a:cubicBezTo>
                  <a:cubicBezTo>
                    <a:pt x="56" y="642"/>
                    <a:pt x="90" y="659"/>
                    <a:pt x="122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90" y="659"/>
                    <a:pt x="390" y="659"/>
                    <a:pt x="390" y="659"/>
                  </a:cubicBezTo>
                  <a:cubicBezTo>
                    <a:pt x="438" y="659"/>
                    <a:pt x="490" y="622"/>
                    <a:pt x="505" y="576"/>
                  </a:cubicBezTo>
                  <a:cubicBezTo>
                    <a:pt x="588" y="321"/>
                    <a:pt x="588" y="321"/>
                    <a:pt x="588" y="321"/>
                  </a:cubicBezTo>
                  <a:cubicBezTo>
                    <a:pt x="603" y="275"/>
                    <a:pt x="583" y="214"/>
                    <a:pt x="544" y="186"/>
                  </a:cubicBezTo>
                </a:path>
              </a:pathLst>
            </a:custGeom>
            <a:solidFill>
              <a:srgbClr val="29A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8824069" y="1359664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403024" y="193664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255242" y="4811114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255242" y="5404169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608567" y="2670226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05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608566" y="3263281"/>
            <a:ext cx="163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958173" y="2670226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0212417" y="3263281"/>
            <a:ext cx="146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0232457" y="4811114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9467311" y="5404169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8" name="组合 97"/>
          <p:cNvGrpSpPr>
            <a:grpSpLocks noChangeAspect="1"/>
          </p:cNvGrpSpPr>
          <p:nvPr/>
        </p:nvGrpSpPr>
        <p:grpSpPr>
          <a:xfrm>
            <a:off x="8661142" y="3332657"/>
            <a:ext cx="1015878" cy="869777"/>
            <a:chOff x="2162176" y="-104775"/>
            <a:chExt cx="1655763" cy="14176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9" name="Freeform 3767"/>
            <p:cNvSpPr>
              <a:spLocks/>
            </p:cNvSpPr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0" name="Freeform 3768"/>
            <p:cNvSpPr>
              <a:spLocks/>
            </p:cNvSpPr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006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并列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7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940215" y="4689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可修改底面六边形颜色；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0" name="等腰三角形 109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Freeform 9"/>
          <p:cNvSpPr>
            <a:spLocks/>
          </p:cNvSpPr>
          <p:nvPr/>
        </p:nvSpPr>
        <p:spPr bwMode="auto">
          <a:xfrm>
            <a:off x="5735154" y="1325797"/>
            <a:ext cx="4921250" cy="4264025"/>
          </a:xfrm>
          <a:custGeom>
            <a:avLst/>
            <a:gdLst>
              <a:gd name="T0" fmla="*/ 2326 w 3100"/>
              <a:gd name="T1" fmla="*/ 0 h 2686"/>
              <a:gd name="T2" fmla="*/ 3100 w 3100"/>
              <a:gd name="T3" fmla="*/ 1344 h 2686"/>
              <a:gd name="T4" fmla="*/ 2326 w 3100"/>
              <a:gd name="T5" fmla="*/ 2686 h 2686"/>
              <a:gd name="T6" fmla="*/ 774 w 3100"/>
              <a:gd name="T7" fmla="*/ 2686 h 2686"/>
              <a:gd name="T8" fmla="*/ 0 w 3100"/>
              <a:gd name="T9" fmla="*/ 1344 h 2686"/>
              <a:gd name="T10" fmla="*/ 774 w 3100"/>
              <a:gd name="T11" fmla="*/ 0 h 2686"/>
              <a:gd name="T12" fmla="*/ 2326 w 3100"/>
              <a:gd name="T13" fmla="*/ 0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0" h="2686">
                <a:moveTo>
                  <a:pt x="2326" y="0"/>
                </a:moveTo>
                <a:lnTo>
                  <a:pt x="3100" y="1344"/>
                </a:lnTo>
                <a:lnTo>
                  <a:pt x="2326" y="2686"/>
                </a:lnTo>
                <a:lnTo>
                  <a:pt x="774" y="2686"/>
                </a:lnTo>
                <a:lnTo>
                  <a:pt x="0" y="1344"/>
                </a:lnTo>
                <a:lnTo>
                  <a:pt x="774" y="0"/>
                </a:lnTo>
                <a:lnTo>
                  <a:pt x="2326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45"/>
          <p:cNvSpPr>
            <a:spLocks/>
          </p:cNvSpPr>
          <p:nvPr/>
        </p:nvSpPr>
        <p:spPr bwMode="auto">
          <a:xfrm>
            <a:off x="6965501" y="1329012"/>
            <a:ext cx="3694077" cy="2133825"/>
          </a:xfrm>
          <a:custGeom>
            <a:avLst/>
            <a:gdLst>
              <a:gd name="T0" fmla="*/ 2273 w 3407"/>
              <a:gd name="T1" fmla="*/ 0 h 1968"/>
              <a:gd name="T2" fmla="*/ 0 w 3407"/>
              <a:gd name="T3" fmla="*/ 0 h 1968"/>
              <a:gd name="T4" fmla="*/ 3407 w 3407"/>
              <a:gd name="T5" fmla="*/ 1968 h 1968"/>
              <a:gd name="T6" fmla="*/ 2273 w 3407"/>
              <a:gd name="T7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7" h="1968">
                <a:moveTo>
                  <a:pt x="2273" y="0"/>
                </a:moveTo>
                <a:lnTo>
                  <a:pt x="0" y="0"/>
                </a:lnTo>
                <a:lnTo>
                  <a:pt x="3407" y="1968"/>
                </a:lnTo>
                <a:lnTo>
                  <a:pt x="2273" y="0"/>
                </a:lnTo>
                <a:close/>
              </a:path>
            </a:pathLst>
          </a:custGeom>
          <a:solidFill>
            <a:srgbClr val="FFFFFF">
              <a:alpha val="21961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2"/>
          <p:cNvSpPr>
            <a:spLocks/>
          </p:cNvSpPr>
          <p:nvPr/>
        </p:nvSpPr>
        <p:spPr bwMode="auto">
          <a:xfrm>
            <a:off x="5734865" y="1327385"/>
            <a:ext cx="3694077" cy="2133825"/>
          </a:xfrm>
          <a:custGeom>
            <a:avLst/>
            <a:gdLst>
              <a:gd name="T0" fmla="*/ 3407 w 3407"/>
              <a:gd name="T1" fmla="*/ 0 h 1968"/>
              <a:gd name="T2" fmla="*/ 1134 w 3407"/>
              <a:gd name="T3" fmla="*/ 0 h 1968"/>
              <a:gd name="T4" fmla="*/ 0 w 3407"/>
              <a:gd name="T5" fmla="*/ 1968 h 1968"/>
              <a:gd name="T6" fmla="*/ 3407 w 3407"/>
              <a:gd name="T7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7" h="1968">
                <a:moveTo>
                  <a:pt x="3407" y="0"/>
                </a:moveTo>
                <a:lnTo>
                  <a:pt x="1134" y="0"/>
                </a:lnTo>
                <a:lnTo>
                  <a:pt x="0" y="1968"/>
                </a:lnTo>
                <a:lnTo>
                  <a:pt x="3407" y="0"/>
                </a:lnTo>
                <a:close/>
              </a:path>
            </a:pathLst>
          </a:custGeom>
          <a:solidFill>
            <a:srgbClr val="FFFFFF">
              <a:alpha val="21961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734865" y="3462836"/>
            <a:ext cx="3694077" cy="2130573"/>
          </a:xfrm>
          <a:custGeom>
            <a:avLst/>
            <a:gdLst>
              <a:gd name="T0" fmla="*/ 0 w 3407"/>
              <a:gd name="T1" fmla="*/ 0 h 1965"/>
              <a:gd name="T2" fmla="*/ 1134 w 3407"/>
              <a:gd name="T3" fmla="*/ 1965 h 1965"/>
              <a:gd name="T4" fmla="*/ 3407 w 3407"/>
              <a:gd name="T5" fmla="*/ 1965 h 1965"/>
              <a:gd name="T6" fmla="*/ 0 w 3407"/>
              <a:gd name="T7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7" h="1965">
                <a:moveTo>
                  <a:pt x="0" y="0"/>
                </a:moveTo>
                <a:lnTo>
                  <a:pt x="1134" y="1965"/>
                </a:lnTo>
                <a:lnTo>
                  <a:pt x="3407" y="19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1961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>
            <a:off x="6965501" y="3462836"/>
            <a:ext cx="3694077" cy="2130573"/>
          </a:xfrm>
          <a:custGeom>
            <a:avLst/>
            <a:gdLst>
              <a:gd name="T0" fmla="*/ 3407 w 3407"/>
              <a:gd name="T1" fmla="*/ 0 h 1965"/>
              <a:gd name="T2" fmla="*/ 0 w 3407"/>
              <a:gd name="T3" fmla="*/ 1965 h 1965"/>
              <a:gd name="T4" fmla="*/ 2273 w 3407"/>
              <a:gd name="T5" fmla="*/ 1965 h 1965"/>
              <a:gd name="T6" fmla="*/ 3407 w 3407"/>
              <a:gd name="T7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7" h="1965">
                <a:moveTo>
                  <a:pt x="3407" y="0"/>
                </a:moveTo>
                <a:lnTo>
                  <a:pt x="0" y="1965"/>
                </a:lnTo>
                <a:lnTo>
                  <a:pt x="2273" y="1965"/>
                </a:lnTo>
                <a:lnTo>
                  <a:pt x="3407" y="0"/>
                </a:lnTo>
                <a:close/>
              </a:path>
            </a:pathLst>
          </a:custGeom>
          <a:solidFill>
            <a:srgbClr val="FFFFFF">
              <a:alpha val="21961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31"/>
          <p:cNvSpPr>
            <a:spLocks/>
          </p:cNvSpPr>
          <p:nvPr/>
        </p:nvSpPr>
        <p:spPr bwMode="auto">
          <a:xfrm>
            <a:off x="5731979" y="1314685"/>
            <a:ext cx="4859338" cy="4205288"/>
          </a:xfrm>
          <a:custGeom>
            <a:avLst/>
            <a:gdLst>
              <a:gd name="T0" fmla="*/ 2297 w 3061"/>
              <a:gd name="T1" fmla="*/ 0 h 2649"/>
              <a:gd name="T2" fmla="*/ 3061 w 3061"/>
              <a:gd name="T3" fmla="*/ 1325 h 2649"/>
              <a:gd name="T4" fmla="*/ 2297 w 3061"/>
              <a:gd name="T5" fmla="*/ 2649 h 2649"/>
              <a:gd name="T6" fmla="*/ 764 w 3061"/>
              <a:gd name="T7" fmla="*/ 2649 h 2649"/>
              <a:gd name="T8" fmla="*/ 0 w 3061"/>
              <a:gd name="T9" fmla="*/ 1325 h 2649"/>
              <a:gd name="T10" fmla="*/ 764 w 3061"/>
              <a:gd name="T11" fmla="*/ 0 h 2649"/>
              <a:gd name="T12" fmla="*/ 2297 w 3061"/>
              <a:gd name="T13" fmla="*/ 0 h 2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1" h="2649">
                <a:moveTo>
                  <a:pt x="2297" y="0"/>
                </a:moveTo>
                <a:lnTo>
                  <a:pt x="3061" y="1325"/>
                </a:lnTo>
                <a:lnTo>
                  <a:pt x="2297" y="2649"/>
                </a:lnTo>
                <a:lnTo>
                  <a:pt x="764" y="2649"/>
                </a:lnTo>
                <a:lnTo>
                  <a:pt x="0" y="1325"/>
                </a:lnTo>
                <a:lnTo>
                  <a:pt x="764" y="0"/>
                </a:lnTo>
                <a:lnTo>
                  <a:pt x="229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133"/>
          <p:cNvSpPr>
            <a:spLocks/>
          </p:cNvSpPr>
          <p:nvPr/>
        </p:nvSpPr>
        <p:spPr bwMode="auto">
          <a:xfrm>
            <a:off x="8160854" y="1314685"/>
            <a:ext cx="2430463" cy="2103438"/>
          </a:xfrm>
          <a:custGeom>
            <a:avLst/>
            <a:gdLst>
              <a:gd name="T0" fmla="*/ 767 w 1531"/>
              <a:gd name="T1" fmla="*/ 0 h 1325"/>
              <a:gd name="T2" fmla="*/ 767 w 1531"/>
              <a:gd name="T3" fmla="*/ 0 h 1325"/>
              <a:gd name="T4" fmla="*/ 0 w 1531"/>
              <a:gd name="T5" fmla="*/ 442 h 1325"/>
              <a:gd name="T6" fmla="*/ 1531 w 1531"/>
              <a:gd name="T7" fmla="*/ 1325 h 1325"/>
              <a:gd name="T8" fmla="*/ 767 w 1531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1" h="1325">
                <a:moveTo>
                  <a:pt x="767" y="0"/>
                </a:moveTo>
                <a:lnTo>
                  <a:pt x="767" y="0"/>
                </a:lnTo>
                <a:lnTo>
                  <a:pt x="0" y="442"/>
                </a:lnTo>
                <a:lnTo>
                  <a:pt x="1531" y="1325"/>
                </a:lnTo>
                <a:lnTo>
                  <a:pt x="7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35"/>
          <p:cNvSpPr>
            <a:spLocks/>
          </p:cNvSpPr>
          <p:nvPr/>
        </p:nvSpPr>
        <p:spPr bwMode="auto">
          <a:xfrm>
            <a:off x="5731979" y="3418122"/>
            <a:ext cx="3646488" cy="2101850"/>
          </a:xfrm>
          <a:custGeom>
            <a:avLst/>
            <a:gdLst>
              <a:gd name="T0" fmla="*/ 0 w 2297"/>
              <a:gd name="T1" fmla="*/ 0 h 1324"/>
              <a:gd name="T2" fmla="*/ 764 w 2297"/>
              <a:gd name="T3" fmla="*/ 1324 h 1324"/>
              <a:gd name="T4" fmla="*/ 2297 w 2297"/>
              <a:gd name="T5" fmla="*/ 1324 h 1324"/>
              <a:gd name="T6" fmla="*/ 764 w 2297"/>
              <a:gd name="T7" fmla="*/ 1324 h 1324"/>
              <a:gd name="T8" fmla="*/ 1530 w 2297"/>
              <a:gd name="T9" fmla="*/ 882 h 1324"/>
              <a:gd name="T10" fmla="*/ 0 w 2297"/>
              <a:gd name="T11" fmla="*/ 0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7" h="1324">
                <a:moveTo>
                  <a:pt x="0" y="0"/>
                </a:moveTo>
                <a:lnTo>
                  <a:pt x="764" y="1324"/>
                </a:lnTo>
                <a:lnTo>
                  <a:pt x="2297" y="1324"/>
                </a:lnTo>
                <a:lnTo>
                  <a:pt x="764" y="1324"/>
                </a:lnTo>
                <a:lnTo>
                  <a:pt x="1530" y="8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37"/>
          <p:cNvSpPr>
            <a:spLocks/>
          </p:cNvSpPr>
          <p:nvPr/>
        </p:nvSpPr>
        <p:spPr bwMode="auto">
          <a:xfrm>
            <a:off x="8160854" y="3418122"/>
            <a:ext cx="2430463" cy="2101850"/>
          </a:xfrm>
          <a:custGeom>
            <a:avLst/>
            <a:gdLst>
              <a:gd name="T0" fmla="*/ 1531 w 1531"/>
              <a:gd name="T1" fmla="*/ 0 h 1324"/>
              <a:gd name="T2" fmla="*/ 0 w 1531"/>
              <a:gd name="T3" fmla="*/ 882 h 1324"/>
              <a:gd name="T4" fmla="*/ 767 w 1531"/>
              <a:gd name="T5" fmla="*/ 1324 h 1324"/>
              <a:gd name="T6" fmla="*/ 1531 w 1531"/>
              <a:gd name="T7" fmla="*/ 0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1" h="1324">
                <a:moveTo>
                  <a:pt x="1531" y="0"/>
                </a:moveTo>
                <a:lnTo>
                  <a:pt x="0" y="882"/>
                </a:lnTo>
                <a:lnTo>
                  <a:pt x="767" y="1324"/>
                </a:lnTo>
                <a:lnTo>
                  <a:pt x="15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39"/>
          <p:cNvSpPr>
            <a:spLocks/>
          </p:cNvSpPr>
          <p:nvPr/>
        </p:nvSpPr>
        <p:spPr bwMode="auto">
          <a:xfrm>
            <a:off x="6944829" y="4818297"/>
            <a:ext cx="2433638" cy="701675"/>
          </a:xfrm>
          <a:custGeom>
            <a:avLst/>
            <a:gdLst>
              <a:gd name="T0" fmla="*/ 766 w 1533"/>
              <a:gd name="T1" fmla="*/ 0 h 442"/>
              <a:gd name="T2" fmla="*/ 0 w 1533"/>
              <a:gd name="T3" fmla="*/ 442 h 442"/>
              <a:gd name="T4" fmla="*/ 1533 w 1533"/>
              <a:gd name="T5" fmla="*/ 442 h 442"/>
              <a:gd name="T6" fmla="*/ 766 w 1533"/>
              <a:gd name="T7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3" h="442">
                <a:moveTo>
                  <a:pt x="766" y="0"/>
                </a:moveTo>
                <a:lnTo>
                  <a:pt x="0" y="442"/>
                </a:lnTo>
                <a:lnTo>
                  <a:pt x="1533" y="442"/>
                </a:lnTo>
                <a:lnTo>
                  <a:pt x="7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41"/>
          <p:cNvSpPr>
            <a:spLocks/>
          </p:cNvSpPr>
          <p:nvPr/>
        </p:nvSpPr>
        <p:spPr bwMode="auto">
          <a:xfrm>
            <a:off x="5731979" y="1314685"/>
            <a:ext cx="2428875" cy="2103438"/>
          </a:xfrm>
          <a:custGeom>
            <a:avLst/>
            <a:gdLst>
              <a:gd name="T0" fmla="*/ 764 w 1530"/>
              <a:gd name="T1" fmla="*/ 0 h 1325"/>
              <a:gd name="T2" fmla="*/ 764 w 1530"/>
              <a:gd name="T3" fmla="*/ 0 h 1325"/>
              <a:gd name="T4" fmla="*/ 0 w 1530"/>
              <a:gd name="T5" fmla="*/ 1325 h 1325"/>
              <a:gd name="T6" fmla="*/ 1530 w 1530"/>
              <a:gd name="T7" fmla="*/ 442 h 1325"/>
              <a:gd name="T8" fmla="*/ 764 w 1530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0" h="1325">
                <a:moveTo>
                  <a:pt x="764" y="0"/>
                </a:moveTo>
                <a:lnTo>
                  <a:pt x="764" y="0"/>
                </a:lnTo>
                <a:lnTo>
                  <a:pt x="0" y="1325"/>
                </a:lnTo>
                <a:lnTo>
                  <a:pt x="1530" y="442"/>
                </a:lnTo>
                <a:lnTo>
                  <a:pt x="7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143"/>
          <p:cNvSpPr>
            <a:spLocks/>
          </p:cNvSpPr>
          <p:nvPr/>
        </p:nvSpPr>
        <p:spPr bwMode="auto">
          <a:xfrm>
            <a:off x="6944829" y="1314685"/>
            <a:ext cx="2433638" cy="701675"/>
          </a:xfrm>
          <a:custGeom>
            <a:avLst/>
            <a:gdLst>
              <a:gd name="T0" fmla="*/ 1533 w 1533"/>
              <a:gd name="T1" fmla="*/ 0 h 442"/>
              <a:gd name="T2" fmla="*/ 0 w 1533"/>
              <a:gd name="T3" fmla="*/ 0 h 442"/>
              <a:gd name="T4" fmla="*/ 766 w 1533"/>
              <a:gd name="T5" fmla="*/ 442 h 442"/>
              <a:gd name="T6" fmla="*/ 1533 w 1533"/>
              <a:gd name="T7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3" h="442">
                <a:moveTo>
                  <a:pt x="1533" y="0"/>
                </a:moveTo>
                <a:lnTo>
                  <a:pt x="0" y="0"/>
                </a:lnTo>
                <a:lnTo>
                  <a:pt x="766" y="442"/>
                </a:lnTo>
                <a:lnTo>
                  <a:pt x="15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144"/>
          <p:cNvSpPr>
            <a:spLocks/>
          </p:cNvSpPr>
          <p:nvPr/>
        </p:nvSpPr>
        <p:spPr bwMode="auto">
          <a:xfrm>
            <a:off x="7575630" y="2510517"/>
            <a:ext cx="1262063" cy="1181100"/>
          </a:xfrm>
          <a:custGeom>
            <a:avLst/>
            <a:gdLst>
              <a:gd name="T0" fmla="*/ 9 w 499"/>
              <a:gd name="T1" fmla="*/ 467 h 467"/>
              <a:gd name="T2" fmla="*/ 16 w 499"/>
              <a:gd name="T3" fmla="*/ 354 h 467"/>
              <a:gd name="T4" fmla="*/ 91 w 499"/>
              <a:gd name="T5" fmla="*/ 296 h 467"/>
              <a:gd name="T6" fmla="*/ 174 w 499"/>
              <a:gd name="T7" fmla="*/ 263 h 467"/>
              <a:gd name="T8" fmla="*/ 199 w 499"/>
              <a:gd name="T9" fmla="*/ 247 h 467"/>
              <a:gd name="T10" fmla="*/ 173 w 499"/>
              <a:gd name="T11" fmla="*/ 168 h 467"/>
              <a:gd name="T12" fmla="*/ 162 w 499"/>
              <a:gd name="T13" fmla="*/ 158 h 467"/>
              <a:gd name="T14" fmla="*/ 163 w 499"/>
              <a:gd name="T15" fmla="*/ 110 h 467"/>
              <a:gd name="T16" fmla="*/ 167 w 499"/>
              <a:gd name="T17" fmla="*/ 101 h 467"/>
              <a:gd name="T18" fmla="*/ 194 w 499"/>
              <a:gd name="T19" fmla="*/ 30 h 467"/>
              <a:gd name="T20" fmla="*/ 180 w 499"/>
              <a:gd name="T21" fmla="*/ 12 h 467"/>
              <a:gd name="T22" fmla="*/ 207 w 499"/>
              <a:gd name="T23" fmla="*/ 15 h 467"/>
              <a:gd name="T24" fmla="*/ 211 w 499"/>
              <a:gd name="T25" fmla="*/ 0 h 467"/>
              <a:gd name="T26" fmla="*/ 223 w 499"/>
              <a:gd name="T27" fmla="*/ 10 h 467"/>
              <a:gd name="T28" fmla="*/ 281 w 499"/>
              <a:gd name="T29" fmla="*/ 6 h 467"/>
              <a:gd name="T30" fmla="*/ 322 w 499"/>
              <a:gd name="T31" fmla="*/ 22 h 467"/>
              <a:gd name="T32" fmla="*/ 351 w 499"/>
              <a:gd name="T33" fmla="*/ 60 h 467"/>
              <a:gd name="T34" fmla="*/ 354 w 499"/>
              <a:gd name="T35" fmla="*/ 115 h 467"/>
              <a:gd name="T36" fmla="*/ 358 w 499"/>
              <a:gd name="T37" fmla="*/ 134 h 467"/>
              <a:gd name="T38" fmla="*/ 344 w 499"/>
              <a:gd name="T39" fmla="*/ 170 h 467"/>
              <a:gd name="T40" fmla="*/ 336 w 499"/>
              <a:gd name="T41" fmla="*/ 175 h 467"/>
              <a:gd name="T42" fmla="*/ 323 w 499"/>
              <a:gd name="T43" fmla="*/ 224 h 467"/>
              <a:gd name="T44" fmla="*/ 334 w 499"/>
              <a:gd name="T45" fmla="*/ 253 h 467"/>
              <a:gd name="T46" fmla="*/ 363 w 499"/>
              <a:gd name="T47" fmla="*/ 281 h 467"/>
              <a:gd name="T48" fmla="*/ 437 w 499"/>
              <a:gd name="T49" fmla="*/ 309 h 467"/>
              <a:gd name="T50" fmla="*/ 477 w 499"/>
              <a:gd name="T51" fmla="*/ 357 h 467"/>
              <a:gd name="T52" fmla="*/ 499 w 499"/>
              <a:gd name="T53" fmla="*/ 467 h 467"/>
              <a:gd name="T54" fmla="*/ 9 w 499"/>
              <a:gd name="T55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9" h="467">
                <a:moveTo>
                  <a:pt x="9" y="467"/>
                </a:moveTo>
                <a:cubicBezTo>
                  <a:pt x="9" y="467"/>
                  <a:pt x="0" y="395"/>
                  <a:pt x="16" y="354"/>
                </a:cubicBezTo>
                <a:cubicBezTo>
                  <a:pt x="32" y="312"/>
                  <a:pt x="42" y="303"/>
                  <a:pt x="91" y="296"/>
                </a:cubicBezTo>
                <a:cubicBezTo>
                  <a:pt x="141" y="289"/>
                  <a:pt x="168" y="269"/>
                  <a:pt x="174" y="263"/>
                </a:cubicBezTo>
                <a:cubicBezTo>
                  <a:pt x="181" y="257"/>
                  <a:pt x="192" y="250"/>
                  <a:pt x="199" y="247"/>
                </a:cubicBezTo>
                <a:cubicBezTo>
                  <a:pt x="199" y="247"/>
                  <a:pt x="197" y="197"/>
                  <a:pt x="173" y="168"/>
                </a:cubicBezTo>
                <a:cubicBezTo>
                  <a:pt x="173" y="168"/>
                  <a:pt x="164" y="165"/>
                  <a:pt x="162" y="158"/>
                </a:cubicBezTo>
                <a:cubicBezTo>
                  <a:pt x="161" y="152"/>
                  <a:pt x="156" y="123"/>
                  <a:pt x="163" y="110"/>
                </a:cubicBezTo>
                <a:cubicBezTo>
                  <a:pt x="163" y="110"/>
                  <a:pt x="167" y="105"/>
                  <a:pt x="167" y="101"/>
                </a:cubicBezTo>
                <a:cubicBezTo>
                  <a:pt x="166" y="96"/>
                  <a:pt x="161" y="60"/>
                  <a:pt x="194" y="30"/>
                </a:cubicBezTo>
                <a:cubicBezTo>
                  <a:pt x="194" y="30"/>
                  <a:pt x="203" y="15"/>
                  <a:pt x="180" y="12"/>
                </a:cubicBezTo>
                <a:cubicBezTo>
                  <a:pt x="180" y="12"/>
                  <a:pt x="191" y="7"/>
                  <a:pt x="207" y="15"/>
                </a:cubicBezTo>
                <a:cubicBezTo>
                  <a:pt x="207" y="15"/>
                  <a:pt x="200" y="5"/>
                  <a:pt x="211" y="0"/>
                </a:cubicBezTo>
                <a:cubicBezTo>
                  <a:pt x="211" y="0"/>
                  <a:pt x="206" y="15"/>
                  <a:pt x="223" y="10"/>
                </a:cubicBezTo>
                <a:cubicBezTo>
                  <a:pt x="241" y="5"/>
                  <a:pt x="265" y="0"/>
                  <a:pt x="281" y="6"/>
                </a:cubicBezTo>
                <a:cubicBezTo>
                  <a:pt x="297" y="12"/>
                  <a:pt x="301" y="21"/>
                  <a:pt x="322" y="22"/>
                </a:cubicBezTo>
                <a:cubicBezTo>
                  <a:pt x="343" y="23"/>
                  <a:pt x="350" y="50"/>
                  <a:pt x="351" y="60"/>
                </a:cubicBezTo>
                <a:cubicBezTo>
                  <a:pt x="351" y="69"/>
                  <a:pt x="350" y="110"/>
                  <a:pt x="354" y="115"/>
                </a:cubicBezTo>
                <a:cubicBezTo>
                  <a:pt x="358" y="121"/>
                  <a:pt x="359" y="125"/>
                  <a:pt x="358" y="134"/>
                </a:cubicBezTo>
                <a:cubicBezTo>
                  <a:pt x="356" y="144"/>
                  <a:pt x="349" y="169"/>
                  <a:pt x="344" y="170"/>
                </a:cubicBezTo>
                <a:cubicBezTo>
                  <a:pt x="340" y="170"/>
                  <a:pt x="336" y="174"/>
                  <a:pt x="336" y="175"/>
                </a:cubicBezTo>
                <a:cubicBezTo>
                  <a:pt x="336" y="177"/>
                  <a:pt x="323" y="212"/>
                  <a:pt x="323" y="224"/>
                </a:cubicBezTo>
                <a:cubicBezTo>
                  <a:pt x="324" y="236"/>
                  <a:pt x="324" y="250"/>
                  <a:pt x="334" y="253"/>
                </a:cubicBezTo>
                <a:cubicBezTo>
                  <a:pt x="343" y="256"/>
                  <a:pt x="356" y="273"/>
                  <a:pt x="363" y="281"/>
                </a:cubicBezTo>
                <a:cubicBezTo>
                  <a:pt x="371" y="289"/>
                  <a:pt x="416" y="299"/>
                  <a:pt x="437" y="309"/>
                </a:cubicBezTo>
                <a:cubicBezTo>
                  <a:pt x="457" y="318"/>
                  <a:pt x="465" y="317"/>
                  <a:pt x="477" y="357"/>
                </a:cubicBezTo>
                <a:cubicBezTo>
                  <a:pt x="489" y="397"/>
                  <a:pt x="499" y="438"/>
                  <a:pt x="499" y="467"/>
                </a:cubicBezTo>
                <a:lnTo>
                  <a:pt x="9" y="4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66"/>
          <p:cNvSpPr>
            <a:spLocks/>
          </p:cNvSpPr>
          <p:nvPr/>
        </p:nvSpPr>
        <p:spPr bwMode="auto">
          <a:xfrm>
            <a:off x="9461017" y="5580297"/>
            <a:ext cx="407988" cy="647700"/>
          </a:xfrm>
          <a:custGeom>
            <a:avLst/>
            <a:gdLst>
              <a:gd name="T0" fmla="*/ 93 w 161"/>
              <a:gd name="T1" fmla="*/ 256 h 256"/>
              <a:gd name="T2" fmla="*/ 67 w 161"/>
              <a:gd name="T3" fmla="*/ 256 h 256"/>
              <a:gd name="T4" fmla="*/ 67 w 161"/>
              <a:gd name="T5" fmla="*/ 226 h 256"/>
              <a:gd name="T6" fmla="*/ 24 w 161"/>
              <a:gd name="T7" fmla="*/ 210 h 256"/>
              <a:gd name="T8" fmla="*/ 0 w 161"/>
              <a:gd name="T9" fmla="*/ 172 h 256"/>
              <a:gd name="T10" fmla="*/ 42 w 161"/>
              <a:gd name="T11" fmla="*/ 163 h 256"/>
              <a:gd name="T12" fmla="*/ 83 w 161"/>
              <a:gd name="T13" fmla="*/ 190 h 256"/>
              <a:gd name="T14" fmla="*/ 105 w 161"/>
              <a:gd name="T15" fmla="*/ 185 h 256"/>
              <a:gd name="T16" fmla="*/ 114 w 161"/>
              <a:gd name="T17" fmla="*/ 169 h 256"/>
              <a:gd name="T18" fmla="*/ 105 w 161"/>
              <a:gd name="T19" fmla="*/ 155 h 256"/>
              <a:gd name="T20" fmla="*/ 80 w 161"/>
              <a:gd name="T21" fmla="*/ 147 h 256"/>
              <a:gd name="T22" fmla="*/ 44 w 161"/>
              <a:gd name="T23" fmla="*/ 137 h 256"/>
              <a:gd name="T24" fmla="*/ 20 w 161"/>
              <a:gd name="T25" fmla="*/ 119 h 256"/>
              <a:gd name="T26" fmla="*/ 10 w 161"/>
              <a:gd name="T27" fmla="*/ 87 h 256"/>
              <a:gd name="T28" fmla="*/ 26 w 161"/>
              <a:gd name="T29" fmla="*/ 45 h 256"/>
              <a:gd name="T30" fmla="*/ 67 w 161"/>
              <a:gd name="T31" fmla="*/ 25 h 256"/>
              <a:gd name="T32" fmla="*/ 67 w 161"/>
              <a:gd name="T33" fmla="*/ 0 h 256"/>
              <a:gd name="T34" fmla="*/ 93 w 161"/>
              <a:gd name="T35" fmla="*/ 0 h 256"/>
              <a:gd name="T36" fmla="*/ 93 w 161"/>
              <a:gd name="T37" fmla="*/ 25 h 256"/>
              <a:gd name="T38" fmla="*/ 113 w 161"/>
              <a:gd name="T39" fmla="*/ 28 h 256"/>
              <a:gd name="T40" fmla="*/ 132 w 161"/>
              <a:gd name="T41" fmla="*/ 38 h 256"/>
              <a:gd name="T42" fmla="*/ 155 w 161"/>
              <a:gd name="T43" fmla="*/ 70 h 256"/>
              <a:gd name="T44" fmla="*/ 116 w 161"/>
              <a:gd name="T45" fmla="*/ 83 h 256"/>
              <a:gd name="T46" fmla="*/ 83 w 161"/>
              <a:gd name="T47" fmla="*/ 60 h 256"/>
              <a:gd name="T48" fmla="*/ 55 w 161"/>
              <a:gd name="T49" fmla="*/ 78 h 256"/>
              <a:gd name="T50" fmla="*/ 63 w 161"/>
              <a:gd name="T51" fmla="*/ 92 h 256"/>
              <a:gd name="T52" fmla="*/ 84 w 161"/>
              <a:gd name="T53" fmla="*/ 98 h 256"/>
              <a:gd name="T54" fmla="*/ 134 w 161"/>
              <a:gd name="T55" fmla="*/ 114 h 256"/>
              <a:gd name="T56" fmla="*/ 161 w 161"/>
              <a:gd name="T57" fmla="*/ 162 h 256"/>
              <a:gd name="T58" fmla="*/ 152 w 161"/>
              <a:gd name="T59" fmla="*/ 194 h 256"/>
              <a:gd name="T60" fmla="*/ 127 w 161"/>
              <a:gd name="T61" fmla="*/ 217 h 256"/>
              <a:gd name="T62" fmla="*/ 110 w 161"/>
              <a:gd name="T63" fmla="*/ 224 h 256"/>
              <a:gd name="T64" fmla="*/ 93 w 161"/>
              <a:gd name="T65" fmla="*/ 226 h 256"/>
              <a:gd name="T66" fmla="*/ 93 w 161"/>
              <a:gd name="T67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1" h="256">
                <a:moveTo>
                  <a:pt x="93" y="256"/>
                </a:moveTo>
                <a:cubicBezTo>
                  <a:pt x="67" y="256"/>
                  <a:pt x="67" y="256"/>
                  <a:pt x="67" y="256"/>
                </a:cubicBezTo>
                <a:cubicBezTo>
                  <a:pt x="67" y="226"/>
                  <a:pt x="67" y="226"/>
                  <a:pt x="67" y="226"/>
                </a:cubicBezTo>
                <a:cubicBezTo>
                  <a:pt x="50" y="224"/>
                  <a:pt x="36" y="219"/>
                  <a:pt x="24" y="210"/>
                </a:cubicBezTo>
                <a:cubicBezTo>
                  <a:pt x="12" y="201"/>
                  <a:pt x="4" y="188"/>
                  <a:pt x="0" y="172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7" y="181"/>
                  <a:pt x="61" y="190"/>
                  <a:pt x="83" y="190"/>
                </a:cubicBezTo>
                <a:cubicBezTo>
                  <a:pt x="91" y="190"/>
                  <a:pt x="98" y="188"/>
                  <a:pt x="105" y="185"/>
                </a:cubicBezTo>
                <a:cubicBezTo>
                  <a:pt x="111" y="182"/>
                  <a:pt x="114" y="176"/>
                  <a:pt x="114" y="169"/>
                </a:cubicBezTo>
                <a:cubicBezTo>
                  <a:pt x="114" y="162"/>
                  <a:pt x="111" y="157"/>
                  <a:pt x="105" y="155"/>
                </a:cubicBezTo>
                <a:cubicBezTo>
                  <a:pt x="99" y="152"/>
                  <a:pt x="91" y="150"/>
                  <a:pt x="80" y="147"/>
                </a:cubicBezTo>
                <a:cubicBezTo>
                  <a:pt x="66" y="144"/>
                  <a:pt x="54" y="141"/>
                  <a:pt x="44" y="137"/>
                </a:cubicBezTo>
                <a:cubicBezTo>
                  <a:pt x="34" y="133"/>
                  <a:pt x="26" y="127"/>
                  <a:pt x="20" y="119"/>
                </a:cubicBezTo>
                <a:cubicBezTo>
                  <a:pt x="13" y="111"/>
                  <a:pt x="10" y="100"/>
                  <a:pt x="10" y="87"/>
                </a:cubicBezTo>
                <a:cubicBezTo>
                  <a:pt x="10" y="70"/>
                  <a:pt x="16" y="56"/>
                  <a:pt x="26" y="45"/>
                </a:cubicBezTo>
                <a:cubicBezTo>
                  <a:pt x="37" y="34"/>
                  <a:pt x="51" y="27"/>
                  <a:pt x="67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25"/>
                  <a:pt x="93" y="25"/>
                  <a:pt x="93" y="25"/>
                </a:cubicBezTo>
                <a:cubicBezTo>
                  <a:pt x="100" y="25"/>
                  <a:pt x="107" y="26"/>
                  <a:pt x="113" y="28"/>
                </a:cubicBezTo>
                <a:cubicBezTo>
                  <a:pt x="120" y="30"/>
                  <a:pt x="126" y="34"/>
                  <a:pt x="132" y="38"/>
                </a:cubicBezTo>
                <a:cubicBezTo>
                  <a:pt x="143" y="45"/>
                  <a:pt x="151" y="56"/>
                  <a:pt x="155" y="70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11" y="68"/>
                  <a:pt x="100" y="60"/>
                  <a:pt x="83" y="60"/>
                </a:cubicBezTo>
                <a:cubicBezTo>
                  <a:pt x="64" y="60"/>
                  <a:pt x="55" y="66"/>
                  <a:pt x="55" y="78"/>
                </a:cubicBezTo>
                <a:cubicBezTo>
                  <a:pt x="55" y="85"/>
                  <a:pt x="58" y="89"/>
                  <a:pt x="63" y="92"/>
                </a:cubicBezTo>
                <a:cubicBezTo>
                  <a:pt x="67" y="94"/>
                  <a:pt x="74" y="96"/>
                  <a:pt x="84" y="98"/>
                </a:cubicBezTo>
                <a:cubicBezTo>
                  <a:pt x="108" y="103"/>
                  <a:pt x="124" y="108"/>
                  <a:pt x="134" y="114"/>
                </a:cubicBezTo>
                <a:cubicBezTo>
                  <a:pt x="152" y="125"/>
                  <a:pt x="161" y="141"/>
                  <a:pt x="161" y="162"/>
                </a:cubicBezTo>
                <a:cubicBezTo>
                  <a:pt x="161" y="174"/>
                  <a:pt x="158" y="185"/>
                  <a:pt x="152" y="194"/>
                </a:cubicBezTo>
                <a:cubicBezTo>
                  <a:pt x="146" y="204"/>
                  <a:pt x="137" y="211"/>
                  <a:pt x="127" y="217"/>
                </a:cubicBezTo>
                <a:cubicBezTo>
                  <a:pt x="122" y="219"/>
                  <a:pt x="116" y="222"/>
                  <a:pt x="110" y="224"/>
                </a:cubicBezTo>
                <a:cubicBezTo>
                  <a:pt x="105" y="225"/>
                  <a:pt x="99" y="226"/>
                  <a:pt x="93" y="226"/>
                </a:cubicBezTo>
                <a:lnTo>
                  <a:pt x="93" y="256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696929" y="3126022"/>
            <a:ext cx="819150" cy="688976"/>
            <a:chOff x="555625" y="2511425"/>
            <a:chExt cx="819150" cy="688976"/>
          </a:xfrm>
        </p:grpSpPr>
        <p:sp>
          <p:nvSpPr>
            <p:cNvPr id="41" name="Freeform 172"/>
            <p:cNvSpPr>
              <a:spLocks/>
            </p:cNvSpPr>
            <p:nvPr/>
          </p:nvSpPr>
          <p:spPr bwMode="auto">
            <a:xfrm>
              <a:off x="555625" y="2622550"/>
              <a:ext cx="544513" cy="365125"/>
            </a:xfrm>
            <a:custGeom>
              <a:avLst/>
              <a:gdLst>
                <a:gd name="T0" fmla="*/ 343 w 343"/>
                <a:gd name="T1" fmla="*/ 0 h 230"/>
                <a:gd name="T2" fmla="*/ 0 w 343"/>
                <a:gd name="T3" fmla="*/ 47 h 230"/>
                <a:gd name="T4" fmla="*/ 33 w 343"/>
                <a:gd name="T5" fmla="*/ 230 h 230"/>
                <a:gd name="T6" fmla="*/ 261 w 343"/>
                <a:gd name="T7" fmla="*/ 230 h 230"/>
                <a:gd name="T8" fmla="*/ 343 w 343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30">
                  <a:moveTo>
                    <a:pt x="343" y="0"/>
                  </a:moveTo>
                  <a:lnTo>
                    <a:pt x="0" y="47"/>
                  </a:lnTo>
                  <a:lnTo>
                    <a:pt x="33" y="230"/>
                  </a:lnTo>
                  <a:lnTo>
                    <a:pt x="261" y="23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3"/>
            <p:cNvSpPr>
              <a:spLocks/>
            </p:cNvSpPr>
            <p:nvPr/>
          </p:nvSpPr>
          <p:spPr bwMode="auto">
            <a:xfrm>
              <a:off x="619125" y="2511425"/>
              <a:ext cx="755650" cy="557213"/>
            </a:xfrm>
            <a:custGeom>
              <a:avLst/>
              <a:gdLst>
                <a:gd name="T0" fmla="*/ 290 w 299"/>
                <a:gd name="T1" fmla="*/ 0 h 221"/>
                <a:gd name="T2" fmla="*/ 231 w 299"/>
                <a:gd name="T3" fmla="*/ 0 h 221"/>
                <a:gd name="T4" fmla="*/ 231 w 299"/>
                <a:gd name="T5" fmla="*/ 0 h 221"/>
                <a:gd name="T6" fmla="*/ 229 w 299"/>
                <a:gd name="T7" fmla="*/ 1 h 221"/>
                <a:gd name="T8" fmla="*/ 228 w 299"/>
                <a:gd name="T9" fmla="*/ 1 h 221"/>
                <a:gd name="T10" fmla="*/ 226 w 299"/>
                <a:gd name="T11" fmla="*/ 2 h 221"/>
                <a:gd name="T12" fmla="*/ 225 w 299"/>
                <a:gd name="T13" fmla="*/ 3 h 221"/>
                <a:gd name="T14" fmla="*/ 224 w 299"/>
                <a:gd name="T15" fmla="*/ 4 h 221"/>
                <a:gd name="T16" fmla="*/ 223 w 299"/>
                <a:gd name="T17" fmla="*/ 6 h 221"/>
                <a:gd name="T18" fmla="*/ 223 w 299"/>
                <a:gd name="T19" fmla="*/ 6 h 221"/>
                <a:gd name="T20" fmla="*/ 151 w 299"/>
                <a:gd name="T21" fmla="*/ 203 h 221"/>
                <a:gd name="T22" fmla="*/ 9 w 299"/>
                <a:gd name="T23" fmla="*/ 203 h 221"/>
                <a:gd name="T24" fmla="*/ 0 w 299"/>
                <a:gd name="T25" fmla="*/ 212 h 221"/>
                <a:gd name="T26" fmla="*/ 9 w 299"/>
                <a:gd name="T27" fmla="*/ 221 h 221"/>
                <a:gd name="T28" fmla="*/ 157 w 299"/>
                <a:gd name="T29" fmla="*/ 221 h 221"/>
                <a:gd name="T30" fmla="*/ 160 w 299"/>
                <a:gd name="T31" fmla="*/ 220 h 221"/>
                <a:gd name="T32" fmla="*/ 161 w 299"/>
                <a:gd name="T33" fmla="*/ 220 h 221"/>
                <a:gd name="T34" fmla="*/ 163 w 299"/>
                <a:gd name="T35" fmla="*/ 218 h 221"/>
                <a:gd name="T36" fmla="*/ 163 w 299"/>
                <a:gd name="T37" fmla="*/ 218 h 221"/>
                <a:gd name="T38" fmla="*/ 165 w 299"/>
                <a:gd name="T39" fmla="*/ 216 h 221"/>
                <a:gd name="T40" fmla="*/ 165 w 299"/>
                <a:gd name="T41" fmla="*/ 215 h 221"/>
                <a:gd name="T42" fmla="*/ 165 w 299"/>
                <a:gd name="T43" fmla="*/ 215 h 221"/>
                <a:gd name="T44" fmla="*/ 238 w 299"/>
                <a:gd name="T45" fmla="*/ 18 h 221"/>
                <a:gd name="T46" fmla="*/ 290 w 299"/>
                <a:gd name="T47" fmla="*/ 18 h 221"/>
                <a:gd name="T48" fmla="*/ 299 w 299"/>
                <a:gd name="T49" fmla="*/ 9 h 221"/>
                <a:gd name="T50" fmla="*/ 290 w 299"/>
                <a:gd name="T5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9" h="221">
                  <a:moveTo>
                    <a:pt x="290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31" y="0"/>
                    <a:pt x="230" y="0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7" y="1"/>
                    <a:pt x="227" y="2"/>
                    <a:pt x="226" y="2"/>
                  </a:cubicBezTo>
                  <a:cubicBezTo>
                    <a:pt x="226" y="2"/>
                    <a:pt x="225" y="2"/>
                    <a:pt x="225" y="3"/>
                  </a:cubicBezTo>
                  <a:cubicBezTo>
                    <a:pt x="225" y="3"/>
                    <a:pt x="224" y="4"/>
                    <a:pt x="224" y="4"/>
                  </a:cubicBezTo>
                  <a:cubicBezTo>
                    <a:pt x="224" y="5"/>
                    <a:pt x="223" y="5"/>
                    <a:pt x="223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51" y="203"/>
                    <a:pt x="151" y="203"/>
                    <a:pt x="151" y="203"/>
                  </a:cubicBezTo>
                  <a:cubicBezTo>
                    <a:pt x="9" y="203"/>
                    <a:pt x="9" y="203"/>
                    <a:pt x="9" y="203"/>
                  </a:cubicBezTo>
                  <a:cubicBezTo>
                    <a:pt x="4" y="203"/>
                    <a:pt x="0" y="207"/>
                    <a:pt x="0" y="212"/>
                  </a:cubicBezTo>
                  <a:cubicBezTo>
                    <a:pt x="0" y="217"/>
                    <a:pt x="4" y="221"/>
                    <a:pt x="9" y="221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8" y="221"/>
                    <a:pt x="159" y="221"/>
                    <a:pt x="160" y="220"/>
                  </a:cubicBezTo>
                  <a:cubicBezTo>
                    <a:pt x="161" y="220"/>
                    <a:pt x="161" y="220"/>
                    <a:pt x="161" y="220"/>
                  </a:cubicBezTo>
                  <a:cubicBezTo>
                    <a:pt x="162" y="219"/>
                    <a:pt x="162" y="219"/>
                    <a:pt x="163" y="218"/>
                  </a:cubicBezTo>
                  <a:cubicBezTo>
                    <a:pt x="163" y="218"/>
                    <a:pt x="163" y="218"/>
                    <a:pt x="163" y="218"/>
                  </a:cubicBezTo>
                  <a:cubicBezTo>
                    <a:pt x="164" y="217"/>
                    <a:pt x="164" y="217"/>
                    <a:pt x="165" y="216"/>
                  </a:cubicBezTo>
                  <a:cubicBezTo>
                    <a:pt x="165" y="215"/>
                    <a:pt x="165" y="215"/>
                    <a:pt x="165" y="215"/>
                  </a:cubicBezTo>
                  <a:cubicBezTo>
                    <a:pt x="165" y="215"/>
                    <a:pt x="165" y="215"/>
                    <a:pt x="165" y="215"/>
                  </a:cubicBezTo>
                  <a:cubicBezTo>
                    <a:pt x="238" y="18"/>
                    <a:pt x="238" y="18"/>
                    <a:pt x="238" y="18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95" y="18"/>
                    <a:pt x="299" y="14"/>
                    <a:pt x="299" y="9"/>
                  </a:cubicBezTo>
                  <a:cubicBezTo>
                    <a:pt x="299" y="4"/>
                    <a:pt x="295" y="0"/>
                    <a:pt x="29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174"/>
            <p:cNvSpPr>
              <a:spLocks noChangeArrowheads="1"/>
            </p:cNvSpPr>
            <p:nvPr/>
          </p:nvSpPr>
          <p:spPr bwMode="auto">
            <a:xfrm>
              <a:off x="644525" y="3097213"/>
              <a:ext cx="103188" cy="103188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175"/>
            <p:cNvSpPr>
              <a:spLocks noChangeArrowheads="1"/>
            </p:cNvSpPr>
            <p:nvPr/>
          </p:nvSpPr>
          <p:spPr bwMode="auto">
            <a:xfrm>
              <a:off x="917575" y="3097213"/>
              <a:ext cx="103188" cy="103188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534042" y="611422"/>
            <a:ext cx="587375" cy="561976"/>
            <a:chOff x="5392738" y="-3175"/>
            <a:chExt cx="587375" cy="561976"/>
          </a:xfrm>
        </p:grpSpPr>
        <p:sp>
          <p:nvSpPr>
            <p:cNvPr id="46" name="Rectangle 181"/>
            <p:cNvSpPr>
              <a:spLocks noChangeArrowheads="1"/>
            </p:cNvSpPr>
            <p:nvPr/>
          </p:nvSpPr>
          <p:spPr bwMode="auto">
            <a:xfrm>
              <a:off x="5392738" y="-3175"/>
              <a:ext cx="106363" cy="561975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182"/>
            <p:cNvSpPr>
              <a:spLocks noChangeArrowheads="1"/>
            </p:cNvSpPr>
            <p:nvPr/>
          </p:nvSpPr>
          <p:spPr bwMode="auto">
            <a:xfrm>
              <a:off x="5554663" y="255588"/>
              <a:ext cx="106363" cy="303213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183"/>
            <p:cNvSpPr>
              <a:spLocks noChangeArrowheads="1"/>
            </p:cNvSpPr>
            <p:nvPr/>
          </p:nvSpPr>
          <p:spPr bwMode="auto">
            <a:xfrm>
              <a:off x="5715000" y="188913"/>
              <a:ext cx="106363" cy="369888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184"/>
            <p:cNvSpPr>
              <a:spLocks noChangeArrowheads="1"/>
            </p:cNvSpPr>
            <p:nvPr/>
          </p:nvSpPr>
          <p:spPr bwMode="auto">
            <a:xfrm>
              <a:off x="5873750" y="119063"/>
              <a:ext cx="106363" cy="439738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85"/>
            <p:cNvSpPr>
              <a:spLocks/>
            </p:cNvSpPr>
            <p:nvPr/>
          </p:nvSpPr>
          <p:spPr bwMode="auto">
            <a:xfrm>
              <a:off x="5549900" y="-3175"/>
              <a:ext cx="265113" cy="215900"/>
            </a:xfrm>
            <a:custGeom>
              <a:avLst/>
              <a:gdLst>
                <a:gd name="T0" fmla="*/ 0 w 105"/>
                <a:gd name="T1" fmla="*/ 85 h 85"/>
                <a:gd name="T2" fmla="*/ 61 w 105"/>
                <a:gd name="T3" fmla="*/ 28 h 85"/>
                <a:gd name="T4" fmla="*/ 40 w 105"/>
                <a:gd name="T5" fmla="*/ 13 h 85"/>
                <a:gd name="T6" fmla="*/ 94 w 105"/>
                <a:gd name="T7" fmla="*/ 0 h 85"/>
                <a:gd name="T8" fmla="*/ 105 w 105"/>
                <a:gd name="T9" fmla="*/ 52 h 85"/>
                <a:gd name="T10" fmla="*/ 82 w 105"/>
                <a:gd name="T11" fmla="*/ 40 h 85"/>
                <a:gd name="T12" fmla="*/ 0 w 105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85">
                  <a:moveTo>
                    <a:pt x="0" y="85"/>
                  </a:moveTo>
                  <a:cubicBezTo>
                    <a:pt x="0" y="85"/>
                    <a:pt x="56" y="70"/>
                    <a:pt x="61" y="2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40"/>
                    <a:pt x="66" y="85"/>
                    <a:pt x="0" y="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850079" y="3092685"/>
            <a:ext cx="419100" cy="681038"/>
            <a:chOff x="6708775" y="2478088"/>
            <a:chExt cx="419100" cy="681038"/>
          </a:xfrm>
        </p:grpSpPr>
        <p:sp>
          <p:nvSpPr>
            <p:cNvPr id="52" name="Freeform 194"/>
            <p:cNvSpPr>
              <a:spLocks/>
            </p:cNvSpPr>
            <p:nvPr/>
          </p:nvSpPr>
          <p:spPr bwMode="auto">
            <a:xfrm>
              <a:off x="6862763" y="3132138"/>
              <a:ext cx="111125" cy="26988"/>
            </a:xfrm>
            <a:custGeom>
              <a:avLst/>
              <a:gdLst>
                <a:gd name="T0" fmla="*/ 44 w 44"/>
                <a:gd name="T1" fmla="*/ 5 h 11"/>
                <a:gd name="T2" fmla="*/ 38 w 44"/>
                <a:gd name="T3" fmla="*/ 11 h 11"/>
                <a:gd name="T4" fmla="*/ 7 w 44"/>
                <a:gd name="T5" fmla="*/ 11 h 11"/>
                <a:gd name="T6" fmla="*/ 0 w 44"/>
                <a:gd name="T7" fmla="*/ 5 h 11"/>
                <a:gd name="T8" fmla="*/ 7 w 44"/>
                <a:gd name="T9" fmla="*/ 0 h 11"/>
                <a:gd name="T10" fmla="*/ 38 w 44"/>
                <a:gd name="T11" fmla="*/ 0 h 11"/>
                <a:gd name="T12" fmla="*/ 44 w 44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1">
                  <a:moveTo>
                    <a:pt x="44" y="5"/>
                  </a:moveTo>
                  <a:cubicBezTo>
                    <a:pt x="44" y="8"/>
                    <a:pt x="41" y="11"/>
                    <a:pt x="3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2"/>
                    <a:pt x="44" y="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95"/>
            <p:cNvSpPr>
              <a:spLocks/>
            </p:cNvSpPr>
            <p:nvPr/>
          </p:nvSpPr>
          <p:spPr bwMode="auto">
            <a:xfrm>
              <a:off x="6837363" y="3119438"/>
              <a:ext cx="161925" cy="25400"/>
            </a:xfrm>
            <a:custGeom>
              <a:avLst/>
              <a:gdLst>
                <a:gd name="T0" fmla="*/ 9 w 64"/>
                <a:gd name="T1" fmla="*/ 10 h 10"/>
                <a:gd name="T2" fmla="*/ 56 w 64"/>
                <a:gd name="T3" fmla="*/ 10 h 10"/>
                <a:gd name="T4" fmla="*/ 59 w 64"/>
                <a:gd name="T5" fmla="*/ 6 h 10"/>
                <a:gd name="T6" fmla="*/ 64 w 64"/>
                <a:gd name="T7" fmla="*/ 0 h 10"/>
                <a:gd name="T8" fmla="*/ 0 w 64"/>
                <a:gd name="T9" fmla="*/ 0 h 10"/>
                <a:gd name="T10" fmla="*/ 0 w 64"/>
                <a:gd name="T11" fmla="*/ 1 h 10"/>
                <a:gd name="T12" fmla="*/ 9 w 6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0">
                  <a:moveTo>
                    <a:pt x="9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6" y="9"/>
                    <a:pt x="57" y="8"/>
                    <a:pt x="59" y="6"/>
                  </a:cubicBezTo>
                  <a:cubicBezTo>
                    <a:pt x="62" y="3"/>
                    <a:pt x="64" y="1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7" y="8"/>
                    <a:pt x="9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96"/>
            <p:cNvSpPr>
              <a:spLocks/>
            </p:cNvSpPr>
            <p:nvPr/>
          </p:nvSpPr>
          <p:spPr bwMode="auto">
            <a:xfrm>
              <a:off x="6832600" y="3038475"/>
              <a:ext cx="174625" cy="17463"/>
            </a:xfrm>
            <a:custGeom>
              <a:avLst/>
              <a:gdLst>
                <a:gd name="T0" fmla="*/ 69 w 69"/>
                <a:gd name="T1" fmla="*/ 4 h 7"/>
                <a:gd name="T2" fmla="*/ 66 w 69"/>
                <a:gd name="T3" fmla="*/ 7 h 7"/>
                <a:gd name="T4" fmla="*/ 3 w 69"/>
                <a:gd name="T5" fmla="*/ 7 h 7"/>
                <a:gd name="T6" fmla="*/ 0 w 69"/>
                <a:gd name="T7" fmla="*/ 4 h 7"/>
                <a:gd name="T8" fmla="*/ 3 w 69"/>
                <a:gd name="T9" fmla="*/ 0 h 7"/>
                <a:gd name="T10" fmla="*/ 66 w 69"/>
                <a:gd name="T11" fmla="*/ 0 h 7"/>
                <a:gd name="T12" fmla="*/ 69 w 69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69" y="4"/>
                  </a:moveTo>
                  <a:cubicBezTo>
                    <a:pt x="69" y="6"/>
                    <a:pt x="68" y="7"/>
                    <a:pt x="66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2"/>
                    <a:pt x="69" y="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97"/>
            <p:cNvSpPr>
              <a:spLocks/>
            </p:cNvSpPr>
            <p:nvPr/>
          </p:nvSpPr>
          <p:spPr bwMode="auto">
            <a:xfrm>
              <a:off x="6832600" y="3063875"/>
              <a:ext cx="174625" cy="17463"/>
            </a:xfrm>
            <a:custGeom>
              <a:avLst/>
              <a:gdLst>
                <a:gd name="T0" fmla="*/ 69 w 69"/>
                <a:gd name="T1" fmla="*/ 3 h 7"/>
                <a:gd name="T2" fmla="*/ 66 w 69"/>
                <a:gd name="T3" fmla="*/ 7 h 7"/>
                <a:gd name="T4" fmla="*/ 3 w 69"/>
                <a:gd name="T5" fmla="*/ 7 h 7"/>
                <a:gd name="T6" fmla="*/ 0 w 69"/>
                <a:gd name="T7" fmla="*/ 3 h 7"/>
                <a:gd name="T8" fmla="*/ 3 w 69"/>
                <a:gd name="T9" fmla="*/ 0 h 7"/>
                <a:gd name="T10" fmla="*/ 66 w 69"/>
                <a:gd name="T11" fmla="*/ 0 h 7"/>
                <a:gd name="T12" fmla="*/ 69 w 69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69" y="3"/>
                  </a:moveTo>
                  <a:cubicBezTo>
                    <a:pt x="69" y="5"/>
                    <a:pt x="68" y="7"/>
                    <a:pt x="66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2"/>
                    <a:pt x="69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98"/>
            <p:cNvSpPr>
              <a:spLocks/>
            </p:cNvSpPr>
            <p:nvPr/>
          </p:nvSpPr>
          <p:spPr bwMode="auto">
            <a:xfrm>
              <a:off x="6832600" y="3089275"/>
              <a:ext cx="174625" cy="14288"/>
            </a:xfrm>
            <a:custGeom>
              <a:avLst/>
              <a:gdLst>
                <a:gd name="T0" fmla="*/ 69 w 69"/>
                <a:gd name="T1" fmla="*/ 3 h 6"/>
                <a:gd name="T2" fmla="*/ 66 w 69"/>
                <a:gd name="T3" fmla="*/ 6 h 6"/>
                <a:gd name="T4" fmla="*/ 3 w 69"/>
                <a:gd name="T5" fmla="*/ 6 h 6"/>
                <a:gd name="T6" fmla="*/ 0 w 69"/>
                <a:gd name="T7" fmla="*/ 3 h 6"/>
                <a:gd name="T8" fmla="*/ 3 w 69"/>
                <a:gd name="T9" fmla="*/ 0 h 6"/>
                <a:gd name="T10" fmla="*/ 66 w 69"/>
                <a:gd name="T11" fmla="*/ 0 h 6"/>
                <a:gd name="T12" fmla="*/ 69 w 69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">
                  <a:moveTo>
                    <a:pt x="69" y="3"/>
                  </a:moveTo>
                  <a:cubicBezTo>
                    <a:pt x="69" y="5"/>
                    <a:pt x="68" y="6"/>
                    <a:pt x="6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99"/>
            <p:cNvSpPr>
              <a:spLocks/>
            </p:cNvSpPr>
            <p:nvPr/>
          </p:nvSpPr>
          <p:spPr bwMode="auto">
            <a:xfrm>
              <a:off x="6832600" y="3111500"/>
              <a:ext cx="171450" cy="11113"/>
            </a:xfrm>
            <a:custGeom>
              <a:avLst/>
              <a:gdLst>
                <a:gd name="T0" fmla="*/ 68 w 68"/>
                <a:gd name="T1" fmla="*/ 2 h 4"/>
                <a:gd name="T2" fmla="*/ 66 w 68"/>
                <a:gd name="T3" fmla="*/ 4 h 4"/>
                <a:gd name="T4" fmla="*/ 3 w 68"/>
                <a:gd name="T5" fmla="*/ 4 h 4"/>
                <a:gd name="T6" fmla="*/ 0 w 68"/>
                <a:gd name="T7" fmla="*/ 2 h 4"/>
                <a:gd name="T8" fmla="*/ 3 w 68"/>
                <a:gd name="T9" fmla="*/ 0 h 4"/>
                <a:gd name="T10" fmla="*/ 66 w 68"/>
                <a:gd name="T11" fmla="*/ 0 h 4"/>
                <a:gd name="T12" fmla="*/ 68 w 68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4">
                  <a:moveTo>
                    <a:pt x="68" y="2"/>
                  </a:moveTo>
                  <a:cubicBezTo>
                    <a:pt x="68" y="3"/>
                    <a:pt x="67" y="4"/>
                    <a:pt x="66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8" y="0"/>
                    <a:pt x="68" y="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00"/>
            <p:cNvSpPr>
              <a:spLocks/>
            </p:cNvSpPr>
            <p:nvPr/>
          </p:nvSpPr>
          <p:spPr bwMode="auto">
            <a:xfrm>
              <a:off x="6829425" y="3016250"/>
              <a:ext cx="177800" cy="14288"/>
            </a:xfrm>
            <a:custGeom>
              <a:avLst/>
              <a:gdLst>
                <a:gd name="T0" fmla="*/ 70 w 70"/>
                <a:gd name="T1" fmla="*/ 3 h 6"/>
                <a:gd name="T2" fmla="*/ 68 w 70"/>
                <a:gd name="T3" fmla="*/ 6 h 6"/>
                <a:gd name="T4" fmla="*/ 3 w 70"/>
                <a:gd name="T5" fmla="*/ 6 h 6"/>
                <a:gd name="T6" fmla="*/ 0 w 70"/>
                <a:gd name="T7" fmla="*/ 3 h 6"/>
                <a:gd name="T8" fmla="*/ 3 w 70"/>
                <a:gd name="T9" fmla="*/ 0 h 6"/>
                <a:gd name="T10" fmla="*/ 68 w 70"/>
                <a:gd name="T11" fmla="*/ 0 h 6"/>
                <a:gd name="T12" fmla="*/ 70 w 70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">
                  <a:moveTo>
                    <a:pt x="70" y="3"/>
                  </a:moveTo>
                  <a:cubicBezTo>
                    <a:pt x="70" y="5"/>
                    <a:pt x="69" y="6"/>
                    <a:pt x="6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9" y="0"/>
                    <a:pt x="70" y="1"/>
                    <a:pt x="70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01"/>
            <p:cNvSpPr>
              <a:spLocks noEditPoints="1"/>
            </p:cNvSpPr>
            <p:nvPr/>
          </p:nvSpPr>
          <p:spPr bwMode="auto">
            <a:xfrm>
              <a:off x="6708775" y="2478088"/>
              <a:ext cx="419100" cy="520700"/>
            </a:xfrm>
            <a:custGeom>
              <a:avLst/>
              <a:gdLst>
                <a:gd name="T0" fmla="*/ 53 w 166"/>
                <a:gd name="T1" fmla="*/ 206 h 206"/>
                <a:gd name="T2" fmla="*/ 50 w 166"/>
                <a:gd name="T3" fmla="*/ 206 h 206"/>
                <a:gd name="T4" fmla="*/ 48 w 166"/>
                <a:gd name="T5" fmla="*/ 205 h 206"/>
                <a:gd name="T6" fmla="*/ 37 w 166"/>
                <a:gd name="T7" fmla="*/ 187 h 206"/>
                <a:gd name="T8" fmla="*/ 36 w 166"/>
                <a:gd name="T9" fmla="*/ 181 h 206"/>
                <a:gd name="T10" fmla="*/ 34 w 166"/>
                <a:gd name="T11" fmla="*/ 171 h 206"/>
                <a:gd name="T12" fmla="*/ 25 w 166"/>
                <a:gd name="T13" fmla="*/ 151 h 206"/>
                <a:gd name="T14" fmla="*/ 22 w 166"/>
                <a:gd name="T15" fmla="*/ 145 h 206"/>
                <a:gd name="T16" fmla="*/ 20 w 166"/>
                <a:gd name="T17" fmla="*/ 143 h 206"/>
                <a:gd name="T18" fmla="*/ 8 w 166"/>
                <a:gd name="T19" fmla="*/ 119 h 206"/>
                <a:gd name="T20" fmla="*/ 0 w 166"/>
                <a:gd name="T21" fmla="*/ 83 h 206"/>
                <a:gd name="T22" fmla="*/ 0 w 166"/>
                <a:gd name="T23" fmla="*/ 78 h 206"/>
                <a:gd name="T24" fmla="*/ 7 w 166"/>
                <a:gd name="T25" fmla="*/ 46 h 206"/>
                <a:gd name="T26" fmla="*/ 24 w 166"/>
                <a:gd name="T27" fmla="*/ 23 h 206"/>
                <a:gd name="T28" fmla="*/ 78 w 166"/>
                <a:gd name="T29" fmla="*/ 0 h 206"/>
                <a:gd name="T30" fmla="*/ 84 w 166"/>
                <a:gd name="T31" fmla="*/ 0 h 206"/>
                <a:gd name="T32" fmla="*/ 141 w 166"/>
                <a:gd name="T33" fmla="*/ 23 h 206"/>
                <a:gd name="T34" fmla="*/ 166 w 166"/>
                <a:gd name="T35" fmla="*/ 80 h 206"/>
                <a:gd name="T36" fmla="*/ 166 w 166"/>
                <a:gd name="T37" fmla="*/ 83 h 206"/>
                <a:gd name="T38" fmla="*/ 147 w 166"/>
                <a:gd name="T39" fmla="*/ 138 h 206"/>
                <a:gd name="T40" fmla="*/ 144 w 166"/>
                <a:gd name="T41" fmla="*/ 145 h 206"/>
                <a:gd name="T42" fmla="*/ 141 w 166"/>
                <a:gd name="T43" fmla="*/ 150 h 206"/>
                <a:gd name="T44" fmla="*/ 131 w 166"/>
                <a:gd name="T45" fmla="*/ 171 h 206"/>
                <a:gd name="T46" fmla="*/ 129 w 166"/>
                <a:gd name="T47" fmla="*/ 180 h 206"/>
                <a:gd name="T48" fmla="*/ 118 w 166"/>
                <a:gd name="T49" fmla="*/ 205 h 206"/>
                <a:gd name="T50" fmla="*/ 116 w 166"/>
                <a:gd name="T51" fmla="*/ 206 h 206"/>
                <a:gd name="T52" fmla="*/ 111 w 166"/>
                <a:gd name="T53" fmla="*/ 206 h 206"/>
                <a:gd name="T54" fmla="*/ 94 w 166"/>
                <a:gd name="T55" fmla="*/ 206 h 206"/>
                <a:gd name="T56" fmla="*/ 78 w 166"/>
                <a:gd name="T57" fmla="*/ 206 h 206"/>
                <a:gd name="T58" fmla="*/ 53 w 166"/>
                <a:gd name="T59" fmla="*/ 206 h 206"/>
                <a:gd name="T60" fmla="*/ 83 w 166"/>
                <a:gd name="T61" fmla="*/ 14 h 206"/>
                <a:gd name="T62" fmla="*/ 78 w 166"/>
                <a:gd name="T63" fmla="*/ 14 h 206"/>
                <a:gd name="T64" fmla="*/ 34 w 166"/>
                <a:gd name="T65" fmla="*/ 34 h 206"/>
                <a:gd name="T66" fmla="*/ 20 w 166"/>
                <a:gd name="T67" fmla="*/ 52 h 206"/>
                <a:gd name="T68" fmla="*/ 14 w 166"/>
                <a:gd name="T69" fmla="*/ 78 h 206"/>
                <a:gd name="T70" fmla="*/ 14 w 166"/>
                <a:gd name="T71" fmla="*/ 83 h 206"/>
                <a:gd name="T72" fmla="*/ 21 w 166"/>
                <a:gd name="T73" fmla="*/ 113 h 206"/>
                <a:gd name="T74" fmla="*/ 33 w 166"/>
                <a:gd name="T75" fmla="*/ 135 h 206"/>
                <a:gd name="T76" fmla="*/ 34 w 166"/>
                <a:gd name="T77" fmla="*/ 138 h 206"/>
                <a:gd name="T78" fmla="*/ 37 w 166"/>
                <a:gd name="T79" fmla="*/ 143 h 206"/>
                <a:gd name="T80" fmla="*/ 48 w 166"/>
                <a:gd name="T81" fmla="*/ 167 h 206"/>
                <a:gd name="T82" fmla="*/ 50 w 166"/>
                <a:gd name="T83" fmla="*/ 179 h 206"/>
                <a:gd name="T84" fmla="*/ 51 w 166"/>
                <a:gd name="T85" fmla="*/ 185 h 206"/>
                <a:gd name="T86" fmla="*/ 55 w 166"/>
                <a:gd name="T87" fmla="*/ 192 h 206"/>
                <a:gd name="T88" fmla="*/ 78 w 166"/>
                <a:gd name="T89" fmla="*/ 192 h 206"/>
                <a:gd name="T90" fmla="*/ 94 w 166"/>
                <a:gd name="T91" fmla="*/ 192 h 206"/>
                <a:gd name="T92" fmla="*/ 111 w 166"/>
                <a:gd name="T93" fmla="*/ 192 h 206"/>
                <a:gd name="T94" fmla="*/ 115 w 166"/>
                <a:gd name="T95" fmla="*/ 178 h 206"/>
                <a:gd name="T96" fmla="*/ 117 w 166"/>
                <a:gd name="T97" fmla="*/ 166 h 206"/>
                <a:gd name="T98" fmla="*/ 128 w 166"/>
                <a:gd name="T99" fmla="*/ 143 h 206"/>
                <a:gd name="T100" fmla="*/ 131 w 166"/>
                <a:gd name="T101" fmla="*/ 138 h 206"/>
                <a:gd name="T102" fmla="*/ 134 w 166"/>
                <a:gd name="T103" fmla="*/ 131 h 206"/>
                <a:gd name="T104" fmla="*/ 151 w 166"/>
                <a:gd name="T105" fmla="*/ 82 h 206"/>
                <a:gd name="T106" fmla="*/ 151 w 166"/>
                <a:gd name="T107" fmla="*/ 80 h 206"/>
                <a:gd name="T108" fmla="*/ 131 w 166"/>
                <a:gd name="T109" fmla="*/ 34 h 206"/>
                <a:gd name="T110" fmla="*/ 83 w 166"/>
                <a:gd name="T111" fmla="*/ 1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206">
                  <a:moveTo>
                    <a:pt x="53" y="206"/>
                  </a:moveTo>
                  <a:cubicBezTo>
                    <a:pt x="50" y="206"/>
                    <a:pt x="50" y="206"/>
                    <a:pt x="50" y="206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3" y="200"/>
                    <a:pt x="38" y="195"/>
                    <a:pt x="37" y="187"/>
                  </a:cubicBezTo>
                  <a:cubicBezTo>
                    <a:pt x="36" y="185"/>
                    <a:pt x="36" y="183"/>
                    <a:pt x="36" y="181"/>
                  </a:cubicBezTo>
                  <a:cubicBezTo>
                    <a:pt x="35" y="177"/>
                    <a:pt x="35" y="173"/>
                    <a:pt x="34" y="171"/>
                  </a:cubicBezTo>
                  <a:cubicBezTo>
                    <a:pt x="32" y="163"/>
                    <a:pt x="28" y="157"/>
                    <a:pt x="25" y="151"/>
                  </a:cubicBezTo>
                  <a:cubicBezTo>
                    <a:pt x="24" y="149"/>
                    <a:pt x="23" y="147"/>
                    <a:pt x="22" y="145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16" y="135"/>
                    <a:pt x="11" y="127"/>
                    <a:pt x="8" y="119"/>
                  </a:cubicBezTo>
                  <a:cubicBezTo>
                    <a:pt x="3" y="109"/>
                    <a:pt x="1" y="98"/>
                    <a:pt x="0" y="8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6"/>
                    <a:pt x="3" y="56"/>
                    <a:pt x="7" y="46"/>
                  </a:cubicBezTo>
                  <a:cubicBezTo>
                    <a:pt x="12" y="36"/>
                    <a:pt x="18" y="29"/>
                    <a:pt x="24" y="23"/>
                  </a:cubicBezTo>
                  <a:cubicBezTo>
                    <a:pt x="39" y="8"/>
                    <a:pt x="57" y="0"/>
                    <a:pt x="7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7" y="1"/>
                    <a:pt x="127" y="9"/>
                    <a:pt x="141" y="23"/>
                  </a:cubicBezTo>
                  <a:cubicBezTo>
                    <a:pt x="157" y="39"/>
                    <a:pt x="165" y="57"/>
                    <a:pt x="166" y="80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64" y="106"/>
                    <a:pt x="156" y="123"/>
                    <a:pt x="147" y="138"/>
                  </a:cubicBezTo>
                  <a:cubicBezTo>
                    <a:pt x="146" y="140"/>
                    <a:pt x="145" y="143"/>
                    <a:pt x="144" y="145"/>
                  </a:cubicBezTo>
                  <a:cubicBezTo>
                    <a:pt x="143" y="147"/>
                    <a:pt x="142" y="148"/>
                    <a:pt x="141" y="150"/>
                  </a:cubicBezTo>
                  <a:cubicBezTo>
                    <a:pt x="137" y="157"/>
                    <a:pt x="133" y="164"/>
                    <a:pt x="131" y="171"/>
                  </a:cubicBezTo>
                  <a:cubicBezTo>
                    <a:pt x="130" y="173"/>
                    <a:pt x="130" y="177"/>
                    <a:pt x="129" y="180"/>
                  </a:cubicBezTo>
                  <a:cubicBezTo>
                    <a:pt x="128" y="189"/>
                    <a:pt x="126" y="199"/>
                    <a:pt x="118" y="205"/>
                  </a:cubicBezTo>
                  <a:cubicBezTo>
                    <a:pt x="116" y="206"/>
                    <a:pt x="116" y="206"/>
                    <a:pt x="116" y="206"/>
                  </a:cubicBezTo>
                  <a:cubicBezTo>
                    <a:pt x="111" y="206"/>
                    <a:pt x="111" y="206"/>
                    <a:pt x="111" y="206"/>
                  </a:cubicBezTo>
                  <a:cubicBezTo>
                    <a:pt x="106" y="206"/>
                    <a:pt x="100" y="206"/>
                    <a:pt x="94" y="206"/>
                  </a:cubicBezTo>
                  <a:cubicBezTo>
                    <a:pt x="89" y="206"/>
                    <a:pt x="83" y="206"/>
                    <a:pt x="78" y="206"/>
                  </a:cubicBezTo>
                  <a:cubicBezTo>
                    <a:pt x="68" y="206"/>
                    <a:pt x="60" y="206"/>
                    <a:pt x="53" y="206"/>
                  </a:cubicBezTo>
                  <a:close/>
                  <a:moveTo>
                    <a:pt x="83" y="14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61" y="15"/>
                    <a:pt x="47" y="21"/>
                    <a:pt x="34" y="34"/>
                  </a:cubicBezTo>
                  <a:cubicBezTo>
                    <a:pt x="29" y="39"/>
                    <a:pt x="24" y="44"/>
                    <a:pt x="20" y="52"/>
                  </a:cubicBezTo>
                  <a:cubicBezTo>
                    <a:pt x="17" y="60"/>
                    <a:pt x="15" y="69"/>
                    <a:pt x="14" y="7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5" y="95"/>
                    <a:pt x="17" y="105"/>
                    <a:pt x="21" y="113"/>
                  </a:cubicBezTo>
                  <a:cubicBezTo>
                    <a:pt x="24" y="121"/>
                    <a:pt x="29" y="128"/>
                    <a:pt x="33" y="135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5" y="140"/>
                    <a:pt x="36" y="142"/>
                    <a:pt x="37" y="143"/>
                  </a:cubicBezTo>
                  <a:cubicBezTo>
                    <a:pt x="41" y="150"/>
                    <a:pt x="46" y="158"/>
                    <a:pt x="48" y="167"/>
                  </a:cubicBezTo>
                  <a:cubicBezTo>
                    <a:pt x="49" y="171"/>
                    <a:pt x="50" y="175"/>
                    <a:pt x="50" y="179"/>
                  </a:cubicBezTo>
                  <a:cubicBezTo>
                    <a:pt x="50" y="181"/>
                    <a:pt x="51" y="183"/>
                    <a:pt x="51" y="185"/>
                  </a:cubicBezTo>
                  <a:cubicBezTo>
                    <a:pt x="51" y="187"/>
                    <a:pt x="53" y="190"/>
                    <a:pt x="55" y="192"/>
                  </a:cubicBezTo>
                  <a:cubicBezTo>
                    <a:pt x="62" y="192"/>
                    <a:pt x="69" y="192"/>
                    <a:pt x="78" y="192"/>
                  </a:cubicBezTo>
                  <a:cubicBezTo>
                    <a:pt x="83" y="192"/>
                    <a:pt x="89" y="192"/>
                    <a:pt x="94" y="192"/>
                  </a:cubicBezTo>
                  <a:cubicBezTo>
                    <a:pt x="100" y="192"/>
                    <a:pt x="105" y="192"/>
                    <a:pt x="111" y="192"/>
                  </a:cubicBezTo>
                  <a:cubicBezTo>
                    <a:pt x="113" y="189"/>
                    <a:pt x="114" y="183"/>
                    <a:pt x="115" y="178"/>
                  </a:cubicBezTo>
                  <a:cubicBezTo>
                    <a:pt x="115" y="174"/>
                    <a:pt x="116" y="170"/>
                    <a:pt x="117" y="166"/>
                  </a:cubicBezTo>
                  <a:cubicBezTo>
                    <a:pt x="120" y="158"/>
                    <a:pt x="124" y="150"/>
                    <a:pt x="128" y="143"/>
                  </a:cubicBezTo>
                  <a:cubicBezTo>
                    <a:pt x="129" y="141"/>
                    <a:pt x="130" y="140"/>
                    <a:pt x="131" y="138"/>
                  </a:cubicBezTo>
                  <a:cubicBezTo>
                    <a:pt x="132" y="136"/>
                    <a:pt x="133" y="134"/>
                    <a:pt x="134" y="131"/>
                  </a:cubicBezTo>
                  <a:cubicBezTo>
                    <a:pt x="143" y="116"/>
                    <a:pt x="150" y="102"/>
                    <a:pt x="151" y="82"/>
                  </a:cubicBezTo>
                  <a:cubicBezTo>
                    <a:pt x="151" y="80"/>
                    <a:pt x="151" y="80"/>
                    <a:pt x="151" y="80"/>
                  </a:cubicBezTo>
                  <a:cubicBezTo>
                    <a:pt x="151" y="62"/>
                    <a:pt x="144" y="46"/>
                    <a:pt x="131" y="34"/>
                  </a:cubicBezTo>
                  <a:cubicBezTo>
                    <a:pt x="119" y="22"/>
                    <a:pt x="103" y="15"/>
                    <a:pt x="83" y="1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992329" y="5653322"/>
            <a:ext cx="828676" cy="630238"/>
            <a:chOff x="1851025" y="5038725"/>
            <a:chExt cx="828676" cy="630238"/>
          </a:xfrm>
        </p:grpSpPr>
        <p:sp>
          <p:nvSpPr>
            <p:cNvPr id="61" name="Freeform 328"/>
            <p:cNvSpPr>
              <a:spLocks noEditPoints="1"/>
            </p:cNvSpPr>
            <p:nvPr/>
          </p:nvSpPr>
          <p:spPr bwMode="auto">
            <a:xfrm>
              <a:off x="1851025" y="5122863"/>
              <a:ext cx="547688" cy="546100"/>
            </a:xfrm>
            <a:custGeom>
              <a:avLst/>
              <a:gdLst>
                <a:gd name="T0" fmla="*/ 217 w 217"/>
                <a:gd name="T1" fmla="*/ 122 h 216"/>
                <a:gd name="T2" fmla="*/ 217 w 217"/>
                <a:gd name="T3" fmla="*/ 94 h 216"/>
                <a:gd name="T4" fmla="*/ 196 w 217"/>
                <a:gd name="T5" fmla="*/ 89 h 216"/>
                <a:gd name="T6" fmla="*/ 190 w 217"/>
                <a:gd name="T7" fmla="*/ 72 h 216"/>
                <a:gd name="T8" fmla="*/ 205 w 217"/>
                <a:gd name="T9" fmla="*/ 56 h 216"/>
                <a:gd name="T10" fmla="*/ 188 w 217"/>
                <a:gd name="T11" fmla="*/ 33 h 216"/>
                <a:gd name="T12" fmla="*/ 168 w 217"/>
                <a:gd name="T13" fmla="*/ 42 h 216"/>
                <a:gd name="T14" fmla="*/ 154 w 217"/>
                <a:gd name="T15" fmla="*/ 31 h 216"/>
                <a:gd name="T16" fmla="*/ 156 w 217"/>
                <a:gd name="T17" fmla="*/ 9 h 216"/>
                <a:gd name="T18" fmla="*/ 129 w 217"/>
                <a:gd name="T19" fmla="*/ 0 h 216"/>
                <a:gd name="T20" fmla="*/ 118 w 217"/>
                <a:gd name="T21" fmla="*/ 20 h 216"/>
                <a:gd name="T22" fmla="*/ 109 w 217"/>
                <a:gd name="T23" fmla="*/ 19 h 216"/>
                <a:gd name="T24" fmla="*/ 100 w 217"/>
                <a:gd name="T25" fmla="*/ 20 h 216"/>
                <a:gd name="T26" fmla="*/ 89 w 217"/>
                <a:gd name="T27" fmla="*/ 0 h 216"/>
                <a:gd name="T28" fmla="*/ 62 w 217"/>
                <a:gd name="T29" fmla="*/ 9 h 216"/>
                <a:gd name="T30" fmla="*/ 64 w 217"/>
                <a:gd name="T31" fmla="*/ 31 h 216"/>
                <a:gd name="T32" fmla="*/ 50 w 217"/>
                <a:gd name="T33" fmla="*/ 42 h 216"/>
                <a:gd name="T34" fmla="*/ 29 w 217"/>
                <a:gd name="T35" fmla="*/ 33 h 216"/>
                <a:gd name="T36" fmla="*/ 13 w 217"/>
                <a:gd name="T37" fmla="*/ 56 h 216"/>
                <a:gd name="T38" fmla="*/ 28 w 217"/>
                <a:gd name="T39" fmla="*/ 72 h 216"/>
                <a:gd name="T40" fmla="*/ 22 w 217"/>
                <a:gd name="T41" fmla="*/ 89 h 216"/>
                <a:gd name="T42" fmla="*/ 0 w 217"/>
                <a:gd name="T43" fmla="*/ 94 h 216"/>
                <a:gd name="T44" fmla="*/ 0 w 217"/>
                <a:gd name="T45" fmla="*/ 122 h 216"/>
                <a:gd name="T46" fmla="*/ 22 w 217"/>
                <a:gd name="T47" fmla="*/ 127 h 216"/>
                <a:gd name="T48" fmla="*/ 28 w 217"/>
                <a:gd name="T49" fmla="*/ 144 h 216"/>
                <a:gd name="T50" fmla="*/ 13 w 217"/>
                <a:gd name="T51" fmla="*/ 160 h 216"/>
                <a:gd name="T52" fmla="*/ 29 w 217"/>
                <a:gd name="T53" fmla="*/ 183 h 216"/>
                <a:gd name="T54" fmla="*/ 50 w 217"/>
                <a:gd name="T55" fmla="*/ 174 h 216"/>
                <a:gd name="T56" fmla="*/ 64 w 217"/>
                <a:gd name="T57" fmla="*/ 185 h 216"/>
                <a:gd name="T58" fmla="*/ 62 w 217"/>
                <a:gd name="T59" fmla="*/ 207 h 216"/>
                <a:gd name="T60" fmla="*/ 89 w 217"/>
                <a:gd name="T61" fmla="*/ 216 h 216"/>
                <a:gd name="T62" fmla="*/ 100 w 217"/>
                <a:gd name="T63" fmla="*/ 196 h 216"/>
                <a:gd name="T64" fmla="*/ 109 w 217"/>
                <a:gd name="T65" fmla="*/ 197 h 216"/>
                <a:gd name="T66" fmla="*/ 118 w 217"/>
                <a:gd name="T67" fmla="*/ 196 h 216"/>
                <a:gd name="T68" fmla="*/ 129 w 217"/>
                <a:gd name="T69" fmla="*/ 216 h 216"/>
                <a:gd name="T70" fmla="*/ 156 w 217"/>
                <a:gd name="T71" fmla="*/ 207 h 216"/>
                <a:gd name="T72" fmla="*/ 154 w 217"/>
                <a:gd name="T73" fmla="*/ 185 h 216"/>
                <a:gd name="T74" fmla="*/ 168 w 217"/>
                <a:gd name="T75" fmla="*/ 174 h 216"/>
                <a:gd name="T76" fmla="*/ 188 w 217"/>
                <a:gd name="T77" fmla="*/ 183 h 216"/>
                <a:gd name="T78" fmla="*/ 205 w 217"/>
                <a:gd name="T79" fmla="*/ 160 h 216"/>
                <a:gd name="T80" fmla="*/ 190 w 217"/>
                <a:gd name="T81" fmla="*/ 144 h 216"/>
                <a:gd name="T82" fmla="*/ 196 w 217"/>
                <a:gd name="T83" fmla="*/ 127 h 216"/>
                <a:gd name="T84" fmla="*/ 217 w 217"/>
                <a:gd name="T85" fmla="*/ 122 h 216"/>
                <a:gd name="T86" fmla="*/ 109 w 217"/>
                <a:gd name="T87" fmla="*/ 172 h 216"/>
                <a:gd name="T88" fmla="*/ 45 w 217"/>
                <a:gd name="T89" fmla="*/ 108 h 216"/>
                <a:gd name="T90" fmla="*/ 109 w 217"/>
                <a:gd name="T91" fmla="*/ 44 h 216"/>
                <a:gd name="T92" fmla="*/ 172 w 217"/>
                <a:gd name="T93" fmla="*/ 108 h 216"/>
                <a:gd name="T94" fmla="*/ 109 w 217"/>
                <a:gd name="T95" fmla="*/ 1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7" h="216">
                  <a:moveTo>
                    <a:pt x="217" y="122"/>
                  </a:moveTo>
                  <a:cubicBezTo>
                    <a:pt x="217" y="94"/>
                    <a:pt x="217" y="94"/>
                    <a:pt x="217" y="94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83"/>
                    <a:pt x="193" y="78"/>
                    <a:pt x="190" y="72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3" y="38"/>
                    <a:pt x="159" y="34"/>
                    <a:pt x="154" y="31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5" y="19"/>
                    <a:pt x="112" y="19"/>
                    <a:pt x="109" y="19"/>
                  </a:cubicBezTo>
                  <a:cubicBezTo>
                    <a:pt x="106" y="19"/>
                    <a:pt x="103" y="19"/>
                    <a:pt x="100" y="2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59" y="34"/>
                    <a:pt x="54" y="38"/>
                    <a:pt x="50" y="4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5" y="78"/>
                    <a:pt x="23" y="83"/>
                    <a:pt x="22" y="8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3" y="133"/>
                    <a:pt x="25" y="138"/>
                    <a:pt x="28" y="144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4" y="178"/>
                    <a:pt x="59" y="182"/>
                    <a:pt x="64" y="185"/>
                  </a:cubicBezTo>
                  <a:cubicBezTo>
                    <a:pt x="62" y="207"/>
                    <a:pt x="62" y="207"/>
                    <a:pt x="62" y="207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3" y="197"/>
                    <a:pt x="106" y="197"/>
                    <a:pt x="109" y="197"/>
                  </a:cubicBezTo>
                  <a:cubicBezTo>
                    <a:pt x="112" y="197"/>
                    <a:pt x="115" y="197"/>
                    <a:pt x="118" y="196"/>
                  </a:cubicBezTo>
                  <a:cubicBezTo>
                    <a:pt x="129" y="216"/>
                    <a:pt x="129" y="216"/>
                    <a:pt x="129" y="216"/>
                  </a:cubicBezTo>
                  <a:cubicBezTo>
                    <a:pt x="156" y="207"/>
                    <a:pt x="156" y="207"/>
                    <a:pt x="156" y="207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9" y="182"/>
                    <a:pt x="164" y="178"/>
                    <a:pt x="168" y="174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193" y="138"/>
                    <a:pt x="194" y="133"/>
                    <a:pt x="196" y="127"/>
                  </a:cubicBezTo>
                  <a:lnTo>
                    <a:pt x="217" y="122"/>
                  </a:lnTo>
                  <a:close/>
                  <a:moveTo>
                    <a:pt x="109" y="172"/>
                  </a:moveTo>
                  <a:cubicBezTo>
                    <a:pt x="74" y="172"/>
                    <a:pt x="45" y="143"/>
                    <a:pt x="45" y="108"/>
                  </a:cubicBezTo>
                  <a:cubicBezTo>
                    <a:pt x="45" y="73"/>
                    <a:pt x="74" y="44"/>
                    <a:pt x="109" y="44"/>
                  </a:cubicBezTo>
                  <a:cubicBezTo>
                    <a:pt x="144" y="44"/>
                    <a:pt x="172" y="73"/>
                    <a:pt x="172" y="108"/>
                  </a:cubicBezTo>
                  <a:cubicBezTo>
                    <a:pt x="172" y="143"/>
                    <a:pt x="144" y="172"/>
                    <a:pt x="109" y="1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29"/>
            <p:cNvSpPr>
              <a:spLocks noEditPoints="1"/>
            </p:cNvSpPr>
            <p:nvPr/>
          </p:nvSpPr>
          <p:spPr bwMode="auto">
            <a:xfrm>
              <a:off x="2354263" y="5038725"/>
              <a:ext cx="325438" cy="323850"/>
            </a:xfrm>
            <a:custGeom>
              <a:avLst/>
              <a:gdLst>
                <a:gd name="T0" fmla="*/ 129 w 129"/>
                <a:gd name="T1" fmla="*/ 72 h 128"/>
                <a:gd name="T2" fmla="*/ 129 w 129"/>
                <a:gd name="T3" fmla="*/ 55 h 128"/>
                <a:gd name="T4" fmla="*/ 116 w 129"/>
                <a:gd name="T5" fmla="*/ 53 h 128"/>
                <a:gd name="T6" fmla="*/ 113 w 129"/>
                <a:gd name="T7" fmla="*/ 43 h 128"/>
                <a:gd name="T8" fmla="*/ 122 w 129"/>
                <a:gd name="T9" fmla="*/ 33 h 128"/>
                <a:gd name="T10" fmla="*/ 112 w 129"/>
                <a:gd name="T11" fmla="*/ 19 h 128"/>
                <a:gd name="T12" fmla="*/ 100 w 129"/>
                <a:gd name="T13" fmla="*/ 25 h 128"/>
                <a:gd name="T14" fmla="*/ 91 w 129"/>
                <a:gd name="T15" fmla="*/ 18 h 128"/>
                <a:gd name="T16" fmla="*/ 93 w 129"/>
                <a:gd name="T17" fmla="*/ 5 h 128"/>
                <a:gd name="T18" fmla="*/ 77 w 129"/>
                <a:gd name="T19" fmla="*/ 0 h 128"/>
                <a:gd name="T20" fmla="*/ 70 w 129"/>
                <a:gd name="T21" fmla="*/ 11 h 128"/>
                <a:gd name="T22" fmla="*/ 65 w 129"/>
                <a:gd name="T23" fmla="*/ 11 h 128"/>
                <a:gd name="T24" fmla="*/ 60 w 129"/>
                <a:gd name="T25" fmla="*/ 11 h 128"/>
                <a:gd name="T26" fmla="*/ 53 w 129"/>
                <a:gd name="T27" fmla="*/ 0 h 128"/>
                <a:gd name="T28" fmla="*/ 37 w 129"/>
                <a:gd name="T29" fmla="*/ 5 h 128"/>
                <a:gd name="T30" fmla="*/ 38 w 129"/>
                <a:gd name="T31" fmla="*/ 18 h 128"/>
                <a:gd name="T32" fmla="*/ 30 w 129"/>
                <a:gd name="T33" fmla="*/ 25 h 128"/>
                <a:gd name="T34" fmla="*/ 18 w 129"/>
                <a:gd name="T35" fmla="*/ 19 h 128"/>
                <a:gd name="T36" fmla="*/ 8 w 129"/>
                <a:gd name="T37" fmla="*/ 33 h 128"/>
                <a:gd name="T38" fmla="*/ 17 w 129"/>
                <a:gd name="T39" fmla="*/ 43 h 128"/>
                <a:gd name="T40" fmla="*/ 13 w 129"/>
                <a:gd name="T41" fmla="*/ 53 h 128"/>
                <a:gd name="T42" fmla="*/ 0 w 129"/>
                <a:gd name="T43" fmla="*/ 56 h 128"/>
                <a:gd name="T44" fmla="*/ 0 w 129"/>
                <a:gd name="T45" fmla="*/ 72 h 128"/>
                <a:gd name="T46" fmla="*/ 13 w 129"/>
                <a:gd name="T47" fmla="*/ 75 h 128"/>
                <a:gd name="T48" fmla="*/ 17 w 129"/>
                <a:gd name="T49" fmla="*/ 85 h 128"/>
                <a:gd name="T50" fmla="*/ 8 w 129"/>
                <a:gd name="T51" fmla="*/ 95 h 128"/>
                <a:gd name="T52" fmla="*/ 18 w 129"/>
                <a:gd name="T53" fmla="*/ 109 h 128"/>
                <a:gd name="T54" fmla="*/ 30 w 129"/>
                <a:gd name="T55" fmla="*/ 103 h 128"/>
                <a:gd name="T56" fmla="*/ 38 w 129"/>
                <a:gd name="T57" fmla="*/ 110 h 128"/>
                <a:gd name="T58" fmla="*/ 37 w 129"/>
                <a:gd name="T59" fmla="*/ 123 h 128"/>
                <a:gd name="T60" fmla="*/ 53 w 129"/>
                <a:gd name="T61" fmla="*/ 128 h 128"/>
                <a:gd name="T62" fmla="*/ 60 w 129"/>
                <a:gd name="T63" fmla="*/ 116 h 128"/>
                <a:gd name="T64" fmla="*/ 65 w 129"/>
                <a:gd name="T65" fmla="*/ 117 h 128"/>
                <a:gd name="T66" fmla="*/ 70 w 129"/>
                <a:gd name="T67" fmla="*/ 116 h 128"/>
                <a:gd name="T68" fmla="*/ 77 w 129"/>
                <a:gd name="T69" fmla="*/ 128 h 128"/>
                <a:gd name="T70" fmla="*/ 93 w 129"/>
                <a:gd name="T71" fmla="*/ 123 h 128"/>
                <a:gd name="T72" fmla="*/ 92 w 129"/>
                <a:gd name="T73" fmla="*/ 110 h 128"/>
                <a:gd name="T74" fmla="*/ 100 w 129"/>
                <a:gd name="T75" fmla="*/ 103 h 128"/>
                <a:gd name="T76" fmla="*/ 112 w 129"/>
                <a:gd name="T77" fmla="*/ 109 h 128"/>
                <a:gd name="T78" fmla="*/ 122 w 129"/>
                <a:gd name="T79" fmla="*/ 95 h 128"/>
                <a:gd name="T80" fmla="*/ 113 w 129"/>
                <a:gd name="T81" fmla="*/ 85 h 128"/>
                <a:gd name="T82" fmla="*/ 116 w 129"/>
                <a:gd name="T83" fmla="*/ 75 h 128"/>
                <a:gd name="T84" fmla="*/ 129 w 129"/>
                <a:gd name="T85" fmla="*/ 72 h 128"/>
                <a:gd name="T86" fmla="*/ 65 w 129"/>
                <a:gd name="T87" fmla="*/ 102 h 128"/>
                <a:gd name="T88" fmla="*/ 27 w 129"/>
                <a:gd name="T89" fmla="*/ 64 h 128"/>
                <a:gd name="T90" fmla="*/ 65 w 129"/>
                <a:gd name="T91" fmla="*/ 26 h 128"/>
                <a:gd name="T92" fmla="*/ 103 w 129"/>
                <a:gd name="T93" fmla="*/ 64 h 128"/>
                <a:gd name="T94" fmla="*/ 65 w 129"/>
                <a:gd name="T9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" h="128">
                  <a:moveTo>
                    <a:pt x="129" y="72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49"/>
                    <a:pt x="115" y="46"/>
                    <a:pt x="113" y="4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7" y="22"/>
                    <a:pt x="95" y="20"/>
                    <a:pt x="91" y="18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8" y="11"/>
                    <a:pt x="67" y="11"/>
                    <a:pt x="65" y="11"/>
                  </a:cubicBezTo>
                  <a:cubicBezTo>
                    <a:pt x="63" y="11"/>
                    <a:pt x="61" y="11"/>
                    <a:pt x="60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5" y="20"/>
                    <a:pt x="32" y="22"/>
                    <a:pt x="30" y="25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5" y="46"/>
                    <a:pt x="14" y="49"/>
                    <a:pt x="13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9"/>
                    <a:pt x="15" y="82"/>
                    <a:pt x="17" y="8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2" y="106"/>
                    <a:pt x="35" y="108"/>
                    <a:pt x="38" y="11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7"/>
                    <a:pt x="63" y="117"/>
                    <a:pt x="65" y="117"/>
                  </a:cubicBezTo>
                  <a:cubicBezTo>
                    <a:pt x="67" y="117"/>
                    <a:pt x="68" y="117"/>
                    <a:pt x="70" y="116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5" y="108"/>
                    <a:pt x="97" y="106"/>
                    <a:pt x="100" y="103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22" y="95"/>
                    <a:pt x="122" y="95"/>
                    <a:pt x="122" y="95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15" y="82"/>
                    <a:pt x="116" y="79"/>
                    <a:pt x="116" y="75"/>
                  </a:cubicBezTo>
                  <a:lnTo>
                    <a:pt x="129" y="72"/>
                  </a:lnTo>
                  <a:close/>
                  <a:moveTo>
                    <a:pt x="65" y="102"/>
                  </a:moveTo>
                  <a:cubicBezTo>
                    <a:pt x="44" y="102"/>
                    <a:pt x="27" y="85"/>
                    <a:pt x="27" y="64"/>
                  </a:cubicBezTo>
                  <a:cubicBezTo>
                    <a:pt x="27" y="43"/>
                    <a:pt x="44" y="26"/>
                    <a:pt x="65" y="26"/>
                  </a:cubicBezTo>
                  <a:cubicBezTo>
                    <a:pt x="86" y="26"/>
                    <a:pt x="103" y="43"/>
                    <a:pt x="103" y="64"/>
                  </a:cubicBezTo>
                  <a:cubicBezTo>
                    <a:pt x="103" y="85"/>
                    <a:pt x="86" y="102"/>
                    <a:pt x="65" y="1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087579" y="700322"/>
            <a:ext cx="642938" cy="669925"/>
            <a:chOff x="1946275" y="85725"/>
            <a:chExt cx="642938" cy="669925"/>
          </a:xfrm>
        </p:grpSpPr>
        <p:sp>
          <p:nvSpPr>
            <p:cNvPr id="64" name="Freeform 337"/>
            <p:cNvSpPr>
              <a:spLocks/>
            </p:cNvSpPr>
            <p:nvPr/>
          </p:nvSpPr>
          <p:spPr bwMode="auto">
            <a:xfrm>
              <a:off x="2282825" y="115888"/>
              <a:ext cx="306388" cy="615950"/>
            </a:xfrm>
            <a:custGeom>
              <a:avLst/>
              <a:gdLst>
                <a:gd name="T0" fmla="*/ 121 w 121"/>
                <a:gd name="T1" fmla="*/ 122 h 244"/>
                <a:gd name="T2" fmla="*/ 0 w 121"/>
                <a:gd name="T3" fmla="*/ 0 h 244"/>
                <a:gd name="T4" fmla="*/ 0 w 121"/>
                <a:gd name="T5" fmla="*/ 8 h 244"/>
                <a:gd name="T6" fmla="*/ 113 w 121"/>
                <a:gd name="T7" fmla="*/ 122 h 244"/>
                <a:gd name="T8" fmla="*/ 0 w 121"/>
                <a:gd name="T9" fmla="*/ 236 h 244"/>
                <a:gd name="T10" fmla="*/ 0 w 121"/>
                <a:gd name="T11" fmla="*/ 244 h 244"/>
                <a:gd name="T12" fmla="*/ 121 w 121"/>
                <a:gd name="T13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244">
                  <a:moveTo>
                    <a:pt x="121" y="122"/>
                  </a:moveTo>
                  <a:cubicBezTo>
                    <a:pt x="121" y="55"/>
                    <a:pt x="67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2" y="8"/>
                    <a:pt x="113" y="59"/>
                    <a:pt x="113" y="122"/>
                  </a:cubicBezTo>
                  <a:cubicBezTo>
                    <a:pt x="113" y="184"/>
                    <a:pt x="62" y="235"/>
                    <a:pt x="0" y="236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67" y="243"/>
                    <a:pt x="121" y="189"/>
                    <a:pt x="121" y="1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38"/>
            <p:cNvSpPr>
              <a:spLocks/>
            </p:cNvSpPr>
            <p:nvPr/>
          </p:nvSpPr>
          <p:spPr bwMode="auto">
            <a:xfrm>
              <a:off x="1946275" y="85725"/>
              <a:ext cx="336550" cy="669925"/>
            </a:xfrm>
            <a:custGeom>
              <a:avLst/>
              <a:gdLst>
                <a:gd name="T0" fmla="*/ 9 w 133"/>
                <a:gd name="T1" fmla="*/ 134 h 265"/>
                <a:gd name="T2" fmla="*/ 132 w 133"/>
                <a:gd name="T3" fmla="*/ 11 h 265"/>
                <a:gd name="T4" fmla="*/ 133 w 133"/>
                <a:gd name="T5" fmla="*/ 12 h 265"/>
                <a:gd name="T6" fmla="*/ 133 w 133"/>
                <a:gd name="T7" fmla="*/ 0 h 265"/>
                <a:gd name="T8" fmla="*/ 0 w 133"/>
                <a:gd name="T9" fmla="*/ 133 h 265"/>
                <a:gd name="T10" fmla="*/ 133 w 133"/>
                <a:gd name="T11" fmla="*/ 265 h 265"/>
                <a:gd name="T12" fmla="*/ 133 w 133"/>
                <a:gd name="T13" fmla="*/ 256 h 265"/>
                <a:gd name="T14" fmla="*/ 132 w 133"/>
                <a:gd name="T15" fmla="*/ 256 h 265"/>
                <a:gd name="T16" fmla="*/ 9 w 133"/>
                <a:gd name="T17" fmla="*/ 13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65">
                  <a:moveTo>
                    <a:pt x="9" y="134"/>
                  </a:moveTo>
                  <a:cubicBezTo>
                    <a:pt x="9" y="66"/>
                    <a:pt x="64" y="11"/>
                    <a:pt x="132" y="11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59"/>
                    <a:pt x="0" y="133"/>
                  </a:cubicBezTo>
                  <a:cubicBezTo>
                    <a:pt x="0" y="206"/>
                    <a:pt x="59" y="265"/>
                    <a:pt x="133" y="265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64" y="256"/>
                    <a:pt x="9" y="201"/>
                    <a:pt x="9" y="13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39"/>
            <p:cNvSpPr>
              <a:spLocks/>
            </p:cNvSpPr>
            <p:nvPr/>
          </p:nvSpPr>
          <p:spPr bwMode="auto">
            <a:xfrm>
              <a:off x="1992313" y="136525"/>
              <a:ext cx="290513" cy="576263"/>
            </a:xfrm>
            <a:custGeom>
              <a:avLst/>
              <a:gdLst>
                <a:gd name="T0" fmla="*/ 80 w 115"/>
                <a:gd name="T1" fmla="*/ 122 h 228"/>
                <a:gd name="T2" fmla="*/ 82 w 115"/>
                <a:gd name="T3" fmla="*/ 111 h 228"/>
                <a:gd name="T4" fmla="*/ 94 w 115"/>
                <a:gd name="T5" fmla="*/ 113 h 228"/>
                <a:gd name="T6" fmla="*/ 113 w 115"/>
                <a:gd name="T7" fmla="*/ 141 h 228"/>
                <a:gd name="T8" fmla="*/ 115 w 115"/>
                <a:gd name="T9" fmla="*/ 139 h 228"/>
                <a:gd name="T10" fmla="*/ 115 w 115"/>
                <a:gd name="T11" fmla="*/ 0 h 228"/>
                <a:gd name="T12" fmla="*/ 114 w 115"/>
                <a:gd name="T13" fmla="*/ 0 h 228"/>
                <a:gd name="T14" fmla="*/ 0 w 115"/>
                <a:gd name="T15" fmla="*/ 114 h 228"/>
                <a:gd name="T16" fmla="*/ 114 w 115"/>
                <a:gd name="T17" fmla="*/ 228 h 228"/>
                <a:gd name="T18" fmla="*/ 115 w 115"/>
                <a:gd name="T19" fmla="*/ 228 h 228"/>
                <a:gd name="T20" fmla="*/ 115 w 115"/>
                <a:gd name="T21" fmla="*/ 168 h 228"/>
                <a:gd name="T22" fmla="*/ 113 w 115"/>
                <a:gd name="T23" fmla="*/ 170 h 228"/>
                <a:gd name="T24" fmla="*/ 80 w 115"/>
                <a:gd name="T25" fmla="*/ 12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228">
                  <a:moveTo>
                    <a:pt x="80" y="122"/>
                  </a:moveTo>
                  <a:cubicBezTo>
                    <a:pt x="78" y="118"/>
                    <a:pt x="79" y="113"/>
                    <a:pt x="82" y="111"/>
                  </a:cubicBezTo>
                  <a:cubicBezTo>
                    <a:pt x="86" y="108"/>
                    <a:pt x="91" y="109"/>
                    <a:pt x="94" y="113"/>
                  </a:cubicBezTo>
                  <a:cubicBezTo>
                    <a:pt x="113" y="141"/>
                    <a:pt x="113" y="141"/>
                    <a:pt x="113" y="141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51" y="0"/>
                    <a:pt x="0" y="51"/>
                    <a:pt x="0" y="114"/>
                  </a:cubicBezTo>
                  <a:cubicBezTo>
                    <a:pt x="0" y="177"/>
                    <a:pt x="51" y="228"/>
                    <a:pt x="114" y="228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3" y="170"/>
                    <a:pt x="113" y="170"/>
                    <a:pt x="113" y="170"/>
                  </a:cubicBezTo>
                  <a:lnTo>
                    <a:pt x="80" y="1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40"/>
            <p:cNvSpPr>
              <a:spLocks/>
            </p:cNvSpPr>
            <p:nvPr/>
          </p:nvSpPr>
          <p:spPr bwMode="auto">
            <a:xfrm>
              <a:off x="2282825" y="277813"/>
              <a:ext cx="179388" cy="282575"/>
            </a:xfrm>
            <a:custGeom>
              <a:avLst/>
              <a:gdLst>
                <a:gd name="T0" fmla="*/ 66 w 71"/>
                <a:gd name="T1" fmla="*/ 3 h 112"/>
                <a:gd name="T2" fmla="*/ 55 w 71"/>
                <a:gd name="T3" fmla="*/ 5 h 112"/>
                <a:gd name="T4" fmla="*/ 0 w 71"/>
                <a:gd name="T5" fmla="*/ 83 h 112"/>
                <a:gd name="T6" fmla="*/ 0 w 71"/>
                <a:gd name="T7" fmla="*/ 112 h 112"/>
                <a:gd name="T8" fmla="*/ 68 w 71"/>
                <a:gd name="T9" fmla="*/ 15 h 112"/>
                <a:gd name="T10" fmla="*/ 66 w 71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12">
                  <a:moveTo>
                    <a:pt x="66" y="3"/>
                  </a:moveTo>
                  <a:cubicBezTo>
                    <a:pt x="62" y="0"/>
                    <a:pt x="57" y="1"/>
                    <a:pt x="55" y="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1" y="11"/>
                    <a:pt x="70" y="6"/>
                    <a:pt x="66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6738938" y="75762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0235898" y="75762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371141" y="388990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264068" y="388990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4855" y="57356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944059" y="57356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302259" y="3814998"/>
            <a:ext cx="200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Sample Text.</a:t>
            </a:r>
          </a:p>
        </p:txBody>
      </p:sp>
    </p:spTree>
    <p:extLst>
      <p:ext uri="{BB962C8B-B14F-4D97-AF65-F5344CB8AC3E}">
        <p14:creationId xmlns:p14="http://schemas.microsoft.com/office/powerpoint/2010/main" val="338985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图标可以替换。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087" name="Freeform 40217"/>
          <p:cNvSpPr>
            <a:spLocks/>
          </p:cNvSpPr>
          <p:nvPr/>
        </p:nvSpPr>
        <p:spPr bwMode="auto">
          <a:xfrm>
            <a:off x="9086851" y="3347724"/>
            <a:ext cx="2662238" cy="2714625"/>
          </a:xfrm>
          <a:custGeom>
            <a:avLst/>
            <a:gdLst>
              <a:gd name="T0" fmla="*/ 269 w 1121"/>
              <a:gd name="T1" fmla="*/ 1000 h 1143"/>
              <a:gd name="T2" fmla="*/ 978 w 1121"/>
              <a:gd name="T3" fmla="*/ 810 h 1143"/>
              <a:gd name="T4" fmla="*/ 788 w 1121"/>
              <a:gd name="T5" fmla="*/ 101 h 1143"/>
              <a:gd name="T6" fmla="*/ 245 w 1121"/>
              <a:gd name="T7" fmla="*/ 116 h 1143"/>
              <a:gd name="T8" fmla="*/ 245 w 1121"/>
              <a:gd name="T9" fmla="*/ 116 h 1143"/>
              <a:gd name="T10" fmla="*/ 10 w 1121"/>
              <a:gd name="T11" fmla="*/ 252 h 1143"/>
              <a:gd name="T12" fmla="*/ 10 w 1121"/>
              <a:gd name="T13" fmla="*/ 522 h 1143"/>
              <a:gd name="T14" fmla="*/ 10 w 1121"/>
              <a:gd name="T15" fmla="*/ 522 h 1143"/>
              <a:gd name="T16" fmla="*/ 269 w 1121"/>
              <a:gd name="T17" fmla="*/ 1000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43">
                <a:moveTo>
                  <a:pt x="269" y="1000"/>
                </a:moveTo>
                <a:cubicBezTo>
                  <a:pt x="517" y="1143"/>
                  <a:pt x="834" y="1058"/>
                  <a:pt x="978" y="810"/>
                </a:cubicBezTo>
                <a:cubicBezTo>
                  <a:pt x="1121" y="562"/>
                  <a:pt x="1036" y="245"/>
                  <a:pt x="788" y="101"/>
                </a:cubicBezTo>
                <a:cubicBezTo>
                  <a:pt x="613" y="0"/>
                  <a:pt x="403" y="13"/>
                  <a:pt x="245" y="116"/>
                </a:cubicBezTo>
                <a:cubicBezTo>
                  <a:pt x="245" y="116"/>
                  <a:pt x="245" y="116"/>
                  <a:pt x="245" y="116"/>
                </a:cubicBezTo>
                <a:cubicBezTo>
                  <a:pt x="10" y="252"/>
                  <a:pt x="10" y="252"/>
                  <a:pt x="10" y="252"/>
                </a:cubicBezTo>
                <a:cubicBezTo>
                  <a:pt x="10" y="522"/>
                  <a:pt x="10" y="522"/>
                  <a:pt x="10" y="522"/>
                </a:cubicBezTo>
                <a:cubicBezTo>
                  <a:pt x="10" y="522"/>
                  <a:pt x="10" y="522"/>
                  <a:pt x="10" y="522"/>
                </a:cubicBezTo>
                <a:cubicBezTo>
                  <a:pt x="0" y="711"/>
                  <a:pt x="94" y="899"/>
                  <a:pt x="269" y="100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088" name="Freeform 40218"/>
          <p:cNvSpPr>
            <a:spLocks/>
          </p:cNvSpPr>
          <p:nvPr/>
        </p:nvSpPr>
        <p:spPr bwMode="auto">
          <a:xfrm>
            <a:off x="6470651" y="3347724"/>
            <a:ext cx="2663825" cy="2714625"/>
          </a:xfrm>
          <a:custGeom>
            <a:avLst/>
            <a:gdLst>
              <a:gd name="T0" fmla="*/ 333 w 1121"/>
              <a:gd name="T1" fmla="*/ 101 h 1143"/>
              <a:gd name="T2" fmla="*/ 143 w 1121"/>
              <a:gd name="T3" fmla="*/ 810 h 1143"/>
              <a:gd name="T4" fmla="*/ 852 w 1121"/>
              <a:gd name="T5" fmla="*/ 1000 h 1143"/>
              <a:gd name="T6" fmla="*/ 1111 w 1121"/>
              <a:gd name="T7" fmla="*/ 522 h 1143"/>
              <a:gd name="T8" fmla="*/ 1111 w 1121"/>
              <a:gd name="T9" fmla="*/ 522 h 1143"/>
              <a:gd name="T10" fmla="*/ 1111 w 1121"/>
              <a:gd name="T11" fmla="*/ 252 h 1143"/>
              <a:gd name="T12" fmla="*/ 876 w 1121"/>
              <a:gd name="T13" fmla="*/ 116 h 1143"/>
              <a:gd name="T14" fmla="*/ 876 w 1121"/>
              <a:gd name="T15" fmla="*/ 116 h 1143"/>
              <a:gd name="T16" fmla="*/ 333 w 1121"/>
              <a:gd name="T17" fmla="*/ 101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43">
                <a:moveTo>
                  <a:pt x="333" y="101"/>
                </a:moveTo>
                <a:cubicBezTo>
                  <a:pt x="85" y="245"/>
                  <a:pt x="0" y="562"/>
                  <a:pt x="143" y="810"/>
                </a:cubicBezTo>
                <a:cubicBezTo>
                  <a:pt x="287" y="1058"/>
                  <a:pt x="604" y="1143"/>
                  <a:pt x="852" y="1000"/>
                </a:cubicBezTo>
                <a:cubicBezTo>
                  <a:pt x="1027" y="899"/>
                  <a:pt x="1121" y="711"/>
                  <a:pt x="1111" y="522"/>
                </a:cubicBezTo>
                <a:cubicBezTo>
                  <a:pt x="1111" y="522"/>
                  <a:pt x="1111" y="522"/>
                  <a:pt x="1111" y="522"/>
                </a:cubicBezTo>
                <a:cubicBezTo>
                  <a:pt x="1111" y="252"/>
                  <a:pt x="1111" y="252"/>
                  <a:pt x="1111" y="252"/>
                </a:cubicBezTo>
                <a:cubicBezTo>
                  <a:pt x="876" y="116"/>
                  <a:pt x="876" y="116"/>
                  <a:pt x="876" y="116"/>
                </a:cubicBezTo>
                <a:cubicBezTo>
                  <a:pt x="876" y="116"/>
                  <a:pt x="876" y="116"/>
                  <a:pt x="876" y="116"/>
                </a:cubicBezTo>
                <a:cubicBezTo>
                  <a:pt x="718" y="13"/>
                  <a:pt x="508" y="0"/>
                  <a:pt x="333" y="101"/>
                </a:cubicBezTo>
              </a:path>
            </a:pathLst>
          </a:custGeom>
          <a:solidFill>
            <a:srgbClr val="2AA1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089" name="Freeform 40219"/>
          <p:cNvSpPr>
            <a:spLocks/>
          </p:cNvSpPr>
          <p:nvPr/>
        </p:nvSpPr>
        <p:spPr bwMode="auto">
          <a:xfrm>
            <a:off x="7877176" y="1288736"/>
            <a:ext cx="2465388" cy="2657475"/>
          </a:xfrm>
          <a:custGeom>
            <a:avLst/>
            <a:gdLst>
              <a:gd name="T0" fmla="*/ 1038 w 1038"/>
              <a:gd name="T1" fmla="*/ 519 h 1118"/>
              <a:gd name="T2" fmla="*/ 519 w 1038"/>
              <a:gd name="T3" fmla="*/ 0 h 1118"/>
              <a:gd name="T4" fmla="*/ 0 w 1038"/>
              <a:gd name="T5" fmla="*/ 519 h 1118"/>
              <a:gd name="T6" fmla="*/ 284 w 1038"/>
              <a:gd name="T7" fmla="*/ 982 h 1118"/>
              <a:gd name="T8" fmla="*/ 284 w 1038"/>
              <a:gd name="T9" fmla="*/ 982 h 1118"/>
              <a:gd name="T10" fmla="*/ 519 w 1038"/>
              <a:gd name="T11" fmla="*/ 1118 h 1118"/>
              <a:gd name="T12" fmla="*/ 754 w 1038"/>
              <a:gd name="T13" fmla="*/ 982 h 1118"/>
              <a:gd name="T14" fmla="*/ 754 w 1038"/>
              <a:gd name="T15" fmla="*/ 982 h 1118"/>
              <a:gd name="T16" fmla="*/ 1038 w 1038"/>
              <a:gd name="T17" fmla="*/ 51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8" h="1118">
                <a:moveTo>
                  <a:pt x="1038" y="519"/>
                </a:moveTo>
                <a:cubicBezTo>
                  <a:pt x="1038" y="233"/>
                  <a:pt x="806" y="0"/>
                  <a:pt x="519" y="0"/>
                </a:cubicBezTo>
                <a:cubicBezTo>
                  <a:pt x="232" y="0"/>
                  <a:pt x="0" y="233"/>
                  <a:pt x="0" y="519"/>
                </a:cubicBezTo>
                <a:cubicBezTo>
                  <a:pt x="0" y="721"/>
                  <a:pt x="116" y="896"/>
                  <a:pt x="284" y="982"/>
                </a:cubicBezTo>
                <a:cubicBezTo>
                  <a:pt x="284" y="982"/>
                  <a:pt x="284" y="982"/>
                  <a:pt x="284" y="982"/>
                </a:cubicBezTo>
                <a:cubicBezTo>
                  <a:pt x="519" y="1118"/>
                  <a:pt x="519" y="1118"/>
                  <a:pt x="519" y="1118"/>
                </a:cubicBezTo>
                <a:cubicBezTo>
                  <a:pt x="754" y="982"/>
                  <a:pt x="754" y="982"/>
                  <a:pt x="754" y="982"/>
                </a:cubicBezTo>
                <a:cubicBezTo>
                  <a:pt x="754" y="982"/>
                  <a:pt x="754" y="982"/>
                  <a:pt x="754" y="982"/>
                </a:cubicBezTo>
                <a:cubicBezTo>
                  <a:pt x="922" y="896"/>
                  <a:pt x="1038" y="721"/>
                  <a:pt x="1038" y="51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Oval 44665"/>
          <p:cNvSpPr>
            <a:spLocks noChangeArrowheads="1"/>
          </p:cNvSpPr>
          <p:nvPr/>
        </p:nvSpPr>
        <p:spPr bwMode="auto">
          <a:xfrm>
            <a:off x="9055101" y="1488761"/>
            <a:ext cx="107950" cy="106363"/>
          </a:xfrm>
          <a:prstGeom prst="ellipse">
            <a:avLst/>
          </a:pr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Oval 44666"/>
          <p:cNvSpPr>
            <a:spLocks noChangeArrowheads="1"/>
          </p:cNvSpPr>
          <p:nvPr/>
        </p:nvSpPr>
        <p:spPr bwMode="auto">
          <a:xfrm>
            <a:off x="9239251" y="1564961"/>
            <a:ext cx="77788" cy="76200"/>
          </a:xfrm>
          <a:prstGeom prst="ellipse">
            <a:avLst/>
          </a:pr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Oval 44667"/>
          <p:cNvSpPr>
            <a:spLocks noChangeArrowheads="1"/>
          </p:cNvSpPr>
          <p:nvPr/>
        </p:nvSpPr>
        <p:spPr bwMode="auto">
          <a:xfrm>
            <a:off x="8899526" y="1588774"/>
            <a:ext cx="68263" cy="66675"/>
          </a:xfrm>
          <a:prstGeom prst="ellipse">
            <a:avLst/>
          </a:pr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44668"/>
          <p:cNvSpPr>
            <a:spLocks/>
          </p:cNvSpPr>
          <p:nvPr/>
        </p:nvSpPr>
        <p:spPr bwMode="auto">
          <a:xfrm>
            <a:off x="8958263" y="1604649"/>
            <a:ext cx="301625" cy="152400"/>
          </a:xfrm>
          <a:custGeom>
            <a:avLst/>
            <a:gdLst>
              <a:gd name="T0" fmla="*/ 63 w 127"/>
              <a:gd name="T1" fmla="*/ 0 h 64"/>
              <a:gd name="T2" fmla="*/ 0 w 127"/>
              <a:gd name="T3" fmla="*/ 64 h 64"/>
              <a:gd name="T4" fmla="*/ 127 w 127"/>
              <a:gd name="T5" fmla="*/ 64 h 64"/>
              <a:gd name="T6" fmla="*/ 63 w 127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" h="64">
                <a:moveTo>
                  <a:pt x="63" y="0"/>
                </a:moveTo>
                <a:cubicBezTo>
                  <a:pt x="28" y="0"/>
                  <a:pt x="0" y="29"/>
                  <a:pt x="0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7" y="29"/>
                  <a:pt x="98" y="0"/>
                  <a:pt x="63" y="0"/>
                </a:cubicBezTo>
                <a:close/>
              </a:path>
            </a:pathLst>
          </a:cu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44669"/>
          <p:cNvSpPr>
            <a:spLocks/>
          </p:cNvSpPr>
          <p:nvPr/>
        </p:nvSpPr>
        <p:spPr bwMode="auto">
          <a:xfrm>
            <a:off x="8839201" y="1661799"/>
            <a:ext cx="130175" cy="95250"/>
          </a:xfrm>
          <a:custGeom>
            <a:avLst/>
            <a:gdLst>
              <a:gd name="T0" fmla="*/ 55 w 55"/>
              <a:gd name="T1" fmla="*/ 3 h 40"/>
              <a:gd name="T2" fmla="*/ 40 w 55"/>
              <a:gd name="T3" fmla="*/ 0 h 40"/>
              <a:gd name="T4" fmla="*/ 0 w 55"/>
              <a:gd name="T5" fmla="*/ 40 h 40"/>
              <a:gd name="T6" fmla="*/ 44 w 55"/>
              <a:gd name="T7" fmla="*/ 40 h 40"/>
              <a:gd name="T8" fmla="*/ 55 w 55"/>
              <a:gd name="T9" fmla="*/ 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40">
                <a:moveTo>
                  <a:pt x="55" y="3"/>
                </a:moveTo>
                <a:cubicBezTo>
                  <a:pt x="50" y="1"/>
                  <a:pt x="45" y="0"/>
                  <a:pt x="40" y="0"/>
                </a:cubicBezTo>
                <a:cubicBezTo>
                  <a:pt x="18" y="0"/>
                  <a:pt x="0" y="17"/>
                  <a:pt x="0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26"/>
                  <a:pt x="48" y="13"/>
                  <a:pt x="55" y="3"/>
                </a:cubicBezTo>
                <a:close/>
              </a:path>
            </a:pathLst>
          </a:cu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44670"/>
          <p:cNvSpPr>
            <a:spLocks/>
          </p:cNvSpPr>
          <p:nvPr/>
        </p:nvSpPr>
        <p:spPr bwMode="auto">
          <a:xfrm>
            <a:off x="9239251" y="1647511"/>
            <a:ext cx="146050" cy="109538"/>
          </a:xfrm>
          <a:custGeom>
            <a:avLst/>
            <a:gdLst>
              <a:gd name="T0" fmla="*/ 16 w 62"/>
              <a:gd name="T1" fmla="*/ 0 h 46"/>
              <a:gd name="T2" fmla="*/ 0 w 62"/>
              <a:gd name="T3" fmla="*/ 3 h 46"/>
              <a:gd name="T4" fmla="*/ 14 w 62"/>
              <a:gd name="T5" fmla="*/ 46 h 46"/>
              <a:gd name="T6" fmla="*/ 62 w 62"/>
              <a:gd name="T7" fmla="*/ 46 h 46"/>
              <a:gd name="T8" fmla="*/ 16 w 62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6">
                <a:moveTo>
                  <a:pt x="16" y="0"/>
                </a:moveTo>
                <a:cubicBezTo>
                  <a:pt x="11" y="0"/>
                  <a:pt x="5" y="1"/>
                  <a:pt x="0" y="3"/>
                </a:cubicBezTo>
                <a:cubicBezTo>
                  <a:pt x="9" y="15"/>
                  <a:pt x="14" y="30"/>
                  <a:pt x="14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2" y="21"/>
                  <a:pt x="42" y="0"/>
                  <a:pt x="16" y="0"/>
                </a:cubicBezTo>
                <a:close/>
              </a:path>
            </a:pathLst>
          </a:cu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Oval 44671"/>
          <p:cNvSpPr>
            <a:spLocks noChangeArrowheads="1"/>
          </p:cNvSpPr>
          <p:nvPr/>
        </p:nvSpPr>
        <p:spPr bwMode="auto">
          <a:xfrm>
            <a:off x="6958013" y="4551049"/>
            <a:ext cx="209550" cy="2095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44672"/>
          <p:cNvSpPr>
            <a:spLocks noEditPoints="1"/>
          </p:cNvSpPr>
          <p:nvPr/>
        </p:nvSpPr>
        <p:spPr bwMode="auto">
          <a:xfrm>
            <a:off x="6861176" y="4454211"/>
            <a:ext cx="403225" cy="403225"/>
          </a:xfrm>
          <a:custGeom>
            <a:avLst/>
            <a:gdLst>
              <a:gd name="T0" fmla="*/ 152 w 170"/>
              <a:gd name="T1" fmla="*/ 90 h 170"/>
              <a:gd name="T2" fmla="*/ 170 w 170"/>
              <a:gd name="T3" fmla="*/ 79 h 170"/>
              <a:gd name="T4" fmla="*/ 151 w 170"/>
              <a:gd name="T5" fmla="*/ 71 h 170"/>
              <a:gd name="T6" fmla="*/ 165 w 170"/>
              <a:gd name="T7" fmla="*/ 55 h 170"/>
              <a:gd name="T8" fmla="*/ 144 w 170"/>
              <a:gd name="T9" fmla="*/ 53 h 170"/>
              <a:gd name="T10" fmla="*/ 154 w 170"/>
              <a:gd name="T11" fmla="*/ 34 h 170"/>
              <a:gd name="T12" fmla="*/ 133 w 170"/>
              <a:gd name="T13" fmla="*/ 38 h 170"/>
              <a:gd name="T14" fmla="*/ 136 w 170"/>
              <a:gd name="T15" fmla="*/ 16 h 170"/>
              <a:gd name="T16" fmla="*/ 117 w 170"/>
              <a:gd name="T17" fmla="*/ 26 h 170"/>
              <a:gd name="T18" fmla="*/ 115 w 170"/>
              <a:gd name="T19" fmla="*/ 5 h 170"/>
              <a:gd name="T20" fmla="*/ 99 w 170"/>
              <a:gd name="T21" fmla="*/ 19 h 170"/>
              <a:gd name="T22" fmla="*/ 91 w 170"/>
              <a:gd name="T23" fmla="*/ 0 h 170"/>
              <a:gd name="T24" fmla="*/ 81 w 170"/>
              <a:gd name="T25" fmla="*/ 18 h 170"/>
              <a:gd name="T26" fmla="*/ 67 w 170"/>
              <a:gd name="T27" fmla="*/ 1 h 170"/>
              <a:gd name="T28" fmla="*/ 62 w 170"/>
              <a:gd name="T29" fmla="*/ 22 h 170"/>
              <a:gd name="T30" fmla="*/ 44 w 170"/>
              <a:gd name="T31" fmla="*/ 10 h 170"/>
              <a:gd name="T32" fmla="*/ 45 w 170"/>
              <a:gd name="T33" fmla="*/ 31 h 170"/>
              <a:gd name="T34" fmla="*/ 25 w 170"/>
              <a:gd name="T35" fmla="*/ 24 h 170"/>
              <a:gd name="T36" fmla="*/ 32 w 170"/>
              <a:gd name="T37" fmla="*/ 45 h 170"/>
              <a:gd name="T38" fmla="*/ 10 w 170"/>
              <a:gd name="T39" fmla="*/ 44 h 170"/>
              <a:gd name="T40" fmla="*/ 23 w 170"/>
              <a:gd name="T41" fmla="*/ 61 h 170"/>
              <a:gd name="T42" fmla="*/ 2 w 170"/>
              <a:gd name="T43" fmla="*/ 67 h 170"/>
              <a:gd name="T44" fmla="*/ 19 w 170"/>
              <a:gd name="T45" fmla="*/ 80 h 170"/>
              <a:gd name="T46" fmla="*/ 0 w 170"/>
              <a:gd name="T47" fmla="*/ 91 h 170"/>
              <a:gd name="T48" fmla="*/ 20 w 170"/>
              <a:gd name="T49" fmla="*/ 99 h 170"/>
              <a:gd name="T50" fmla="*/ 5 w 170"/>
              <a:gd name="T51" fmla="*/ 115 h 170"/>
              <a:gd name="T52" fmla="*/ 27 w 170"/>
              <a:gd name="T53" fmla="*/ 117 h 170"/>
              <a:gd name="T54" fmla="*/ 17 w 170"/>
              <a:gd name="T55" fmla="*/ 136 h 170"/>
              <a:gd name="T56" fmla="*/ 38 w 170"/>
              <a:gd name="T57" fmla="*/ 132 h 170"/>
              <a:gd name="T58" fmla="*/ 34 w 170"/>
              <a:gd name="T59" fmla="*/ 153 h 170"/>
              <a:gd name="T60" fmla="*/ 53 w 170"/>
              <a:gd name="T61" fmla="*/ 143 h 170"/>
              <a:gd name="T62" fmla="*/ 55 w 170"/>
              <a:gd name="T63" fmla="*/ 165 h 170"/>
              <a:gd name="T64" fmla="*/ 71 w 170"/>
              <a:gd name="T65" fmla="*/ 150 h 170"/>
              <a:gd name="T66" fmla="*/ 79 w 170"/>
              <a:gd name="T67" fmla="*/ 170 h 170"/>
              <a:gd name="T68" fmla="*/ 90 w 170"/>
              <a:gd name="T69" fmla="*/ 151 h 170"/>
              <a:gd name="T70" fmla="*/ 103 w 170"/>
              <a:gd name="T71" fmla="*/ 168 h 170"/>
              <a:gd name="T72" fmla="*/ 109 w 170"/>
              <a:gd name="T73" fmla="*/ 147 h 170"/>
              <a:gd name="T74" fmla="*/ 126 w 170"/>
              <a:gd name="T75" fmla="*/ 160 h 170"/>
              <a:gd name="T76" fmla="*/ 125 w 170"/>
              <a:gd name="T77" fmla="*/ 138 h 170"/>
              <a:gd name="T78" fmla="*/ 146 w 170"/>
              <a:gd name="T79" fmla="*/ 145 h 170"/>
              <a:gd name="T80" fmla="*/ 139 w 170"/>
              <a:gd name="T81" fmla="*/ 125 h 170"/>
              <a:gd name="T82" fmla="*/ 160 w 170"/>
              <a:gd name="T83" fmla="*/ 126 h 170"/>
              <a:gd name="T84" fmla="*/ 148 w 170"/>
              <a:gd name="T85" fmla="*/ 108 h 170"/>
              <a:gd name="T86" fmla="*/ 169 w 170"/>
              <a:gd name="T87" fmla="*/ 103 h 170"/>
              <a:gd name="T88" fmla="*/ 152 w 170"/>
              <a:gd name="T89" fmla="*/ 90 h 170"/>
              <a:gd name="T90" fmla="*/ 85 w 170"/>
              <a:gd name="T91" fmla="*/ 141 h 170"/>
              <a:gd name="T92" fmla="*/ 30 w 170"/>
              <a:gd name="T93" fmla="*/ 85 h 170"/>
              <a:gd name="T94" fmla="*/ 85 w 170"/>
              <a:gd name="T95" fmla="*/ 29 h 170"/>
              <a:gd name="T96" fmla="*/ 141 w 170"/>
              <a:gd name="T97" fmla="*/ 85 h 170"/>
              <a:gd name="T98" fmla="*/ 85 w 170"/>
              <a:gd name="T99" fmla="*/ 1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0" h="170">
                <a:moveTo>
                  <a:pt x="152" y="90"/>
                </a:moveTo>
                <a:cubicBezTo>
                  <a:pt x="170" y="79"/>
                  <a:pt x="170" y="79"/>
                  <a:pt x="170" y="79"/>
                </a:cubicBezTo>
                <a:cubicBezTo>
                  <a:pt x="151" y="71"/>
                  <a:pt x="151" y="71"/>
                  <a:pt x="151" y="71"/>
                </a:cubicBezTo>
                <a:cubicBezTo>
                  <a:pt x="165" y="55"/>
                  <a:pt x="165" y="55"/>
                  <a:pt x="165" y="55"/>
                </a:cubicBezTo>
                <a:cubicBezTo>
                  <a:pt x="144" y="53"/>
                  <a:pt x="144" y="53"/>
                  <a:pt x="144" y="53"/>
                </a:cubicBezTo>
                <a:cubicBezTo>
                  <a:pt x="154" y="34"/>
                  <a:pt x="154" y="34"/>
                  <a:pt x="154" y="34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5" y="5"/>
                  <a:pt x="115" y="5"/>
                  <a:pt x="115" y="5"/>
                </a:cubicBezTo>
                <a:cubicBezTo>
                  <a:pt x="99" y="19"/>
                  <a:pt x="99" y="19"/>
                  <a:pt x="99" y="19"/>
                </a:cubicBezTo>
                <a:cubicBezTo>
                  <a:pt x="91" y="0"/>
                  <a:pt x="91" y="0"/>
                  <a:pt x="91" y="0"/>
                </a:cubicBezTo>
                <a:cubicBezTo>
                  <a:pt x="81" y="18"/>
                  <a:pt x="81" y="18"/>
                  <a:pt x="81" y="18"/>
                </a:cubicBezTo>
                <a:cubicBezTo>
                  <a:pt x="67" y="1"/>
                  <a:pt x="67" y="1"/>
                  <a:pt x="67" y="1"/>
                </a:cubicBezTo>
                <a:cubicBezTo>
                  <a:pt x="62" y="22"/>
                  <a:pt x="62" y="22"/>
                  <a:pt x="62" y="22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31"/>
                  <a:pt x="45" y="31"/>
                  <a:pt x="45" y="31"/>
                </a:cubicBezTo>
                <a:cubicBezTo>
                  <a:pt x="25" y="24"/>
                  <a:pt x="25" y="24"/>
                  <a:pt x="25" y="24"/>
                </a:cubicBezTo>
                <a:cubicBezTo>
                  <a:pt x="32" y="45"/>
                  <a:pt x="32" y="45"/>
                  <a:pt x="32" y="45"/>
                </a:cubicBezTo>
                <a:cubicBezTo>
                  <a:pt x="10" y="44"/>
                  <a:pt x="10" y="44"/>
                  <a:pt x="10" y="44"/>
                </a:cubicBezTo>
                <a:cubicBezTo>
                  <a:pt x="23" y="61"/>
                  <a:pt x="23" y="61"/>
                  <a:pt x="23" y="61"/>
                </a:cubicBezTo>
                <a:cubicBezTo>
                  <a:pt x="2" y="67"/>
                  <a:pt x="2" y="67"/>
                  <a:pt x="2" y="67"/>
                </a:cubicBezTo>
                <a:cubicBezTo>
                  <a:pt x="19" y="80"/>
                  <a:pt x="19" y="80"/>
                  <a:pt x="19" y="80"/>
                </a:cubicBezTo>
                <a:cubicBezTo>
                  <a:pt x="0" y="91"/>
                  <a:pt x="0" y="91"/>
                  <a:pt x="0" y="91"/>
                </a:cubicBezTo>
                <a:cubicBezTo>
                  <a:pt x="20" y="99"/>
                  <a:pt x="20" y="99"/>
                  <a:pt x="20" y="99"/>
                </a:cubicBezTo>
                <a:cubicBezTo>
                  <a:pt x="5" y="115"/>
                  <a:pt x="5" y="115"/>
                  <a:pt x="5" y="115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17" y="136"/>
                  <a:pt x="17" y="136"/>
                  <a:pt x="17" y="136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4" y="153"/>
                  <a:pt x="34" y="153"/>
                  <a:pt x="34" y="153"/>
                </a:cubicBezTo>
                <a:cubicBezTo>
                  <a:pt x="53" y="143"/>
                  <a:pt x="53" y="143"/>
                  <a:pt x="53" y="143"/>
                </a:cubicBezTo>
                <a:cubicBezTo>
                  <a:pt x="55" y="165"/>
                  <a:pt x="55" y="165"/>
                  <a:pt x="55" y="165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9" y="170"/>
                  <a:pt x="79" y="170"/>
                  <a:pt x="79" y="170"/>
                </a:cubicBezTo>
                <a:cubicBezTo>
                  <a:pt x="90" y="151"/>
                  <a:pt x="90" y="151"/>
                  <a:pt x="90" y="151"/>
                </a:cubicBezTo>
                <a:cubicBezTo>
                  <a:pt x="103" y="168"/>
                  <a:pt x="103" y="168"/>
                  <a:pt x="103" y="168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26" y="160"/>
                  <a:pt x="126" y="160"/>
                  <a:pt x="126" y="160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139" y="125"/>
                  <a:pt x="139" y="125"/>
                  <a:pt x="139" y="125"/>
                </a:cubicBezTo>
                <a:cubicBezTo>
                  <a:pt x="160" y="126"/>
                  <a:pt x="160" y="126"/>
                  <a:pt x="160" y="126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169" y="103"/>
                  <a:pt x="169" y="103"/>
                  <a:pt x="169" y="103"/>
                </a:cubicBezTo>
                <a:lnTo>
                  <a:pt x="152" y="90"/>
                </a:lnTo>
                <a:close/>
                <a:moveTo>
                  <a:pt x="85" y="141"/>
                </a:moveTo>
                <a:cubicBezTo>
                  <a:pt x="55" y="141"/>
                  <a:pt x="30" y="116"/>
                  <a:pt x="30" y="85"/>
                </a:cubicBezTo>
                <a:cubicBezTo>
                  <a:pt x="30" y="54"/>
                  <a:pt x="55" y="29"/>
                  <a:pt x="85" y="29"/>
                </a:cubicBezTo>
                <a:cubicBezTo>
                  <a:pt x="116" y="29"/>
                  <a:pt x="141" y="54"/>
                  <a:pt x="141" y="85"/>
                </a:cubicBezTo>
                <a:cubicBezTo>
                  <a:pt x="141" y="116"/>
                  <a:pt x="116" y="141"/>
                  <a:pt x="85" y="1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44673"/>
          <p:cNvSpPr>
            <a:spLocks/>
          </p:cNvSpPr>
          <p:nvPr/>
        </p:nvSpPr>
        <p:spPr bwMode="auto">
          <a:xfrm>
            <a:off x="11026776" y="4428811"/>
            <a:ext cx="354013" cy="442913"/>
          </a:xfrm>
          <a:custGeom>
            <a:avLst/>
            <a:gdLst>
              <a:gd name="T0" fmla="*/ 142 w 149"/>
              <a:gd name="T1" fmla="*/ 83 h 187"/>
              <a:gd name="T2" fmla="*/ 115 w 149"/>
              <a:gd name="T3" fmla="*/ 54 h 187"/>
              <a:gd name="T4" fmla="*/ 104 w 149"/>
              <a:gd name="T5" fmla="*/ 17 h 187"/>
              <a:gd name="T6" fmla="*/ 44 w 149"/>
              <a:gd name="T7" fmla="*/ 17 h 187"/>
              <a:gd name="T8" fmla="*/ 33 w 149"/>
              <a:gd name="T9" fmla="*/ 55 h 187"/>
              <a:gd name="T10" fmla="*/ 6 w 149"/>
              <a:gd name="T11" fmla="*/ 84 h 187"/>
              <a:gd name="T12" fmla="*/ 36 w 149"/>
              <a:gd name="T13" fmla="*/ 135 h 187"/>
              <a:gd name="T14" fmla="*/ 64 w 149"/>
              <a:gd name="T15" fmla="*/ 133 h 187"/>
              <a:gd name="T16" fmla="*/ 64 w 149"/>
              <a:gd name="T17" fmla="*/ 179 h 187"/>
              <a:gd name="T18" fmla="*/ 75 w 149"/>
              <a:gd name="T19" fmla="*/ 187 h 187"/>
              <a:gd name="T20" fmla="*/ 86 w 149"/>
              <a:gd name="T21" fmla="*/ 179 h 187"/>
              <a:gd name="T22" fmla="*/ 86 w 149"/>
              <a:gd name="T23" fmla="*/ 133 h 187"/>
              <a:gd name="T24" fmla="*/ 113 w 149"/>
              <a:gd name="T25" fmla="*/ 135 h 187"/>
              <a:gd name="T26" fmla="*/ 142 w 149"/>
              <a:gd name="T27" fmla="*/ 8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" h="187">
                <a:moveTo>
                  <a:pt x="142" y="83"/>
                </a:moveTo>
                <a:cubicBezTo>
                  <a:pt x="139" y="69"/>
                  <a:pt x="128" y="59"/>
                  <a:pt x="115" y="54"/>
                </a:cubicBezTo>
                <a:cubicBezTo>
                  <a:pt x="118" y="41"/>
                  <a:pt x="114" y="27"/>
                  <a:pt x="104" y="17"/>
                </a:cubicBezTo>
                <a:cubicBezTo>
                  <a:pt x="87" y="0"/>
                  <a:pt x="60" y="0"/>
                  <a:pt x="44" y="17"/>
                </a:cubicBezTo>
                <a:cubicBezTo>
                  <a:pt x="34" y="27"/>
                  <a:pt x="30" y="42"/>
                  <a:pt x="33" y="55"/>
                </a:cubicBezTo>
                <a:cubicBezTo>
                  <a:pt x="20" y="59"/>
                  <a:pt x="9" y="70"/>
                  <a:pt x="6" y="84"/>
                </a:cubicBezTo>
                <a:cubicBezTo>
                  <a:pt x="0" y="107"/>
                  <a:pt x="13" y="130"/>
                  <a:pt x="36" y="135"/>
                </a:cubicBezTo>
                <a:cubicBezTo>
                  <a:pt x="46" y="138"/>
                  <a:pt x="55" y="137"/>
                  <a:pt x="64" y="133"/>
                </a:cubicBezTo>
                <a:cubicBezTo>
                  <a:pt x="64" y="179"/>
                  <a:pt x="64" y="179"/>
                  <a:pt x="64" y="179"/>
                </a:cubicBezTo>
                <a:cubicBezTo>
                  <a:pt x="64" y="183"/>
                  <a:pt x="69" y="187"/>
                  <a:pt x="75" y="187"/>
                </a:cubicBezTo>
                <a:cubicBezTo>
                  <a:pt x="81" y="187"/>
                  <a:pt x="86" y="183"/>
                  <a:pt x="86" y="179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94" y="137"/>
                  <a:pt x="104" y="138"/>
                  <a:pt x="113" y="135"/>
                </a:cubicBezTo>
                <a:cubicBezTo>
                  <a:pt x="135" y="129"/>
                  <a:pt x="149" y="106"/>
                  <a:pt x="142" y="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3" name="文本框 4502"/>
          <p:cNvSpPr txBox="1"/>
          <p:nvPr/>
        </p:nvSpPr>
        <p:spPr>
          <a:xfrm>
            <a:off x="9239251" y="38809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04" name="文本框 4503"/>
          <p:cNvSpPr txBox="1"/>
          <p:nvPr/>
        </p:nvSpPr>
        <p:spPr>
          <a:xfrm>
            <a:off x="9244150" y="4235901"/>
            <a:ext cx="178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Sample Text.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05" name="文本框 4504"/>
          <p:cNvSpPr txBox="1"/>
          <p:nvPr/>
        </p:nvSpPr>
        <p:spPr>
          <a:xfrm>
            <a:off x="8391262" y="38809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06" name="文本框 4505"/>
          <p:cNvSpPr txBox="1"/>
          <p:nvPr/>
        </p:nvSpPr>
        <p:spPr>
          <a:xfrm>
            <a:off x="7286104" y="4235901"/>
            <a:ext cx="178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Sample Text.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07" name="文本框 4506"/>
          <p:cNvSpPr txBox="1"/>
          <p:nvPr/>
        </p:nvSpPr>
        <p:spPr>
          <a:xfrm>
            <a:off x="8860575" y="333440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rgbClr val="605E5E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08" name="文本框 4507"/>
          <p:cNvSpPr txBox="1"/>
          <p:nvPr/>
        </p:nvSpPr>
        <p:spPr>
          <a:xfrm>
            <a:off x="8243163" y="2251852"/>
            <a:ext cx="178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</a:rPr>
              <a:t>Sample Text.</a:t>
            </a:r>
            <a:endParaRPr lang="zh-CN" altLang="en-US" sz="2400" dirty="0">
              <a:solidFill>
                <a:srgbClr val="605E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02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1007063" y="4143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1674755" y="4302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rot="16200000">
            <a:off x="1600123" y="4370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14094" y="469900"/>
            <a:ext cx="5894387" cy="5940425"/>
            <a:chOff x="5525410" y="469900"/>
            <a:chExt cx="5894387" cy="5940425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525410" y="469900"/>
              <a:ext cx="5894387" cy="5940425"/>
            </a:xfrm>
            <a:custGeom>
              <a:avLst/>
              <a:gdLst>
                <a:gd name="T0" fmla="*/ 67 w 133"/>
                <a:gd name="T1" fmla="*/ 130 h 134"/>
                <a:gd name="T2" fmla="*/ 4 w 133"/>
                <a:gd name="T3" fmla="*/ 67 h 134"/>
                <a:gd name="T4" fmla="*/ 67 w 133"/>
                <a:gd name="T5" fmla="*/ 4 h 134"/>
                <a:gd name="T6" fmla="*/ 129 w 133"/>
                <a:gd name="T7" fmla="*/ 67 h 134"/>
                <a:gd name="T8" fmla="*/ 67 w 133"/>
                <a:gd name="T9" fmla="*/ 130 h 134"/>
                <a:gd name="T10" fmla="*/ 67 w 133"/>
                <a:gd name="T11" fmla="*/ 0 h 134"/>
                <a:gd name="T12" fmla="*/ 0 w 133"/>
                <a:gd name="T13" fmla="*/ 67 h 134"/>
                <a:gd name="T14" fmla="*/ 67 w 133"/>
                <a:gd name="T15" fmla="*/ 134 h 134"/>
                <a:gd name="T16" fmla="*/ 133 w 133"/>
                <a:gd name="T17" fmla="*/ 67 h 134"/>
                <a:gd name="T18" fmla="*/ 67 w 133"/>
                <a:gd name="T1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4">
                  <a:moveTo>
                    <a:pt x="67" y="130"/>
                  </a:moveTo>
                  <a:cubicBezTo>
                    <a:pt x="32" y="130"/>
                    <a:pt x="4" y="102"/>
                    <a:pt x="4" y="67"/>
                  </a:cubicBezTo>
                  <a:cubicBezTo>
                    <a:pt x="4" y="32"/>
                    <a:pt x="32" y="4"/>
                    <a:pt x="67" y="4"/>
                  </a:cubicBezTo>
                  <a:cubicBezTo>
                    <a:pt x="101" y="4"/>
                    <a:pt x="129" y="32"/>
                    <a:pt x="129" y="67"/>
                  </a:cubicBezTo>
                  <a:cubicBezTo>
                    <a:pt x="129" y="102"/>
                    <a:pt x="101" y="130"/>
                    <a:pt x="67" y="130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ubicBezTo>
                    <a:pt x="104" y="134"/>
                    <a:pt x="133" y="104"/>
                    <a:pt x="133" y="67"/>
                  </a:cubicBezTo>
                  <a:cubicBezTo>
                    <a:pt x="133" y="30"/>
                    <a:pt x="104" y="0"/>
                    <a:pt x="6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834973" y="823913"/>
              <a:ext cx="5275262" cy="5230813"/>
            </a:xfrm>
            <a:custGeom>
              <a:avLst/>
              <a:gdLst>
                <a:gd name="T0" fmla="*/ 60 w 119"/>
                <a:gd name="T1" fmla="*/ 114 h 118"/>
                <a:gd name="T2" fmla="*/ 5 w 119"/>
                <a:gd name="T3" fmla="*/ 59 h 118"/>
                <a:gd name="T4" fmla="*/ 60 w 119"/>
                <a:gd name="T5" fmla="*/ 4 h 118"/>
                <a:gd name="T6" fmla="*/ 114 w 119"/>
                <a:gd name="T7" fmla="*/ 59 h 118"/>
                <a:gd name="T8" fmla="*/ 60 w 119"/>
                <a:gd name="T9" fmla="*/ 114 h 118"/>
                <a:gd name="T10" fmla="*/ 60 w 119"/>
                <a:gd name="T11" fmla="*/ 0 h 118"/>
                <a:gd name="T12" fmla="*/ 0 w 119"/>
                <a:gd name="T13" fmla="*/ 59 h 118"/>
                <a:gd name="T14" fmla="*/ 60 w 119"/>
                <a:gd name="T15" fmla="*/ 118 h 118"/>
                <a:gd name="T16" fmla="*/ 119 w 119"/>
                <a:gd name="T17" fmla="*/ 59 h 118"/>
                <a:gd name="T18" fmla="*/ 60 w 119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18">
                  <a:moveTo>
                    <a:pt x="60" y="114"/>
                  </a:moveTo>
                  <a:cubicBezTo>
                    <a:pt x="29" y="114"/>
                    <a:pt x="5" y="89"/>
                    <a:pt x="5" y="59"/>
                  </a:cubicBezTo>
                  <a:cubicBezTo>
                    <a:pt x="5" y="29"/>
                    <a:pt x="29" y="4"/>
                    <a:pt x="60" y="4"/>
                  </a:cubicBezTo>
                  <a:cubicBezTo>
                    <a:pt x="90" y="4"/>
                    <a:pt x="114" y="29"/>
                    <a:pt x="114" y="59"/>
                  </a:cubicBezTo>
                  <a:cubicBezTo>
                    <a:pt x="114" y="89"/>
                    <a:pt x="90" y="114"/>
                    <a:pt x="60" y="114"/>
                  </a:cubicBezTo>
                  <a:moveTo>
                    <a:pt x="60" y="0"/>
                  </a:moveTo>
                  <a:cubicBezTo>
                    <a:pt x="27" y="0"/>
                    <a:pt x="0" y="26"/>
                    <a:pt x="0" y="59"/>
                  </a:cubicBezTo>
                  <a:cubicBezTo>
                    <a:pt x="0" y="92"/>
                    <a:pt x="27" y="118"/>
                    <a:pt x="60" y="118"/>
                  </a:cubicBezTo>
                  <a:cubicBezTo>
                    <a:pt x="92" y="118"/>
                    <a:pt x="119" y="92"/>
                    <a:pt x="119" y="59"/>
                  </a:cubicBezTo>
                  <a:cubicBezTo>
                    <a:pt x="119" y="26"/>
                    <a:pt x="92" y="0"/>
                    <a:pt x="6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6233435" y="1179513"/>
              <a:ext cx="4478337" cy="4521200"/>
            </a:xfrm>
            <a:custGeom>
              <a:avLst/>
              <a:gdLst>
                <a:gd name="T0" fmla="*/ 51 w 101"/>
                <a:gd name="T1" fmla="*/ 98 h 102"/>
                <a:gd name="T2" fmla="*/ 4 w 101"/>
                <a:gd name="T3" fmla="*/ 51 h 102"/>
                <a:gd name="T4" fmla="*/ 51 w 101"/>
                <a:gd name="T5" fmla="*/ 4 h 102"/>
                <a:gd name="T6" fmla="*/ 97 w 101"/>
                <a:gd name="T7" fmla="*/ 51 h 102"/>
                <a:gd name="T8" fmla="*/ 51 w 101"/>
                <a:gd name="T9" fmla="*/ 98 h 102"/>
                <a:gd name="T10" fmla="*/ 51 w 101"/>
                <a:gd name="T11" fmla="*/ 0 h 102"/>
                <a:gd name="T12" fmla="*/ 0 w 101"/>
                <a:gd name="T13" fmla="*/ 51 h 102"/>
                <a:gd name="T14" fmla="*/ 51 w 101"/>
                <a:gd name="T15" fmla="*/ 102 h 102"/>
                <a:gd name="T16" fmla="*/ 101 w 101"/>
                <a:gd name="T17" fmla="*/ 51 h 102"/>
                <a:gd name="T18" fmla="*/ 51 w 101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2">
                  <a:moveTo>
                    <a:pt x="51" y="98"/>
                  </a:moveTo>
                  <a:cubicBezTo>
                    <a:pt x="25" y="98"/>
                    <a:pt x="4" y="77"/>
                    <a:pt x="4" y="51"/>
                  </a:cubicBezTo>
                  <a:cubicBezTo>
                    <a:pt x="4" y="25"/>
                    <a:pt x="25" y="4"/>
                    <a:pt x="51" y="4"/>
                  </a:cubicBezTo>
                  <a:cubicBezTo>
                    <a:pt x="76" y="4"/>
                    <a:pt x="97" y="25"/>
                    <a:pt x="97" y="51"/>
                  </a:cubicBezTo>
                  <a:cubicBezTo>
                    <a:pt x="97" y="77"/>
                    <a:pt x="76" y="98"/>
                    <a:pt x="51" y="98"/>
                  </a:cubicBezTo>
                  <a:moveTo>
                    <a:pt x="51" y="0"/>
                  </a:moveTo>
                  <a:cubicBezTo>
                    <a:pt x="22" y="0"/>
                    <a:pt x="0" y="23"/>
                    <a:pt x="0" y="51"/>
                  </a:cubicBezTo>
                  <a:cubicBezTo>
                    <a:pt x="0" y="79"/>
                    <a:pt x="22" y="102"/>
                    <a:pt x="51" y="102"/>
                  </a:cubicBezTo>
                  <a:cubicBezTo>
                    <a:pt x="79" y="102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6589035" y="1533525"/>
              <a:ext cx="3767137" cy="3813175"/>
            </a:xfrm>
            <a:custGeom>
              <a:avLst/>
              <a:gdLst>
                <a:gd name="T0" fmla="*/ 43 w 85"/>
                <a:gd name="T1" fmla="*/ 82 h 86"/>
                <a:gd name="T2" fmla="*/ 4 w 85"/>
                <a:gd name="T3" fmla="*/ 43 h 86"/>
                <a:gd name="T4" fmla="*/ 43 w 85"/>
                <a:gd name="T5" fmla="*/ 4 h 86"/>
                <a:gd name="T6" fmla="*/ 81 w 85"/>
                <a:gd name="T7" fmla="*/ 43 h 86"/>
                <a:gd name="T8" fmla="*/ 43 w 85"/>
                <a:gd name="T9" fmla="*/ 82 h 86"/>
                <a:gd name="T10" fmla="*/ 43 w 85"/>
                <a:gd name="T11" fmla="*/ 0 h 86"/>
                <a:gd name="T12" fmla="*/ 0 w 85"/>
                <a:gd name="T13" fmla="*/ 43 h 86"/>
                <a:gd name="T14" fmla="*/ 43 w 85"/>
                <a:gd name="T15" fmla="*/ 86 h 86"/>
                <a:gd name="T16" fmla="*/ 85 w 85"/>
                <a:gd name="T17" fmla="*/ 43 h 86"/>
                <a:gd name="T18" fmla="*/ 43 w 85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6">
                  <a:moveTo>
                    <a:pt x="43" y="82"/>
                  </a:moveTo>
                  <a:cubicBezTo>
                    <a:pt x="21" y="82"/>
                    <a:pt x="4" y="65"/>
                    <a:pt x="4" y="43"/>
                  </a:cubicBezTo>
                  <a:cubicBezTo>
                    <a:pt x="4" y="22"/>
                    <a:pt x="21" y="4"/>
                    <a:pt x="43" y="4"/>
                  </a:cubicBezTo>
                  <a:cubicBezTo>
                    <a:pt x="64" y="4"/>
                    <a:pt x="81" y="22"/>
                    <a:pt x="81" y="43"/>
                  </a:cubicBezTo>
                  <a:cubicBezTo>
                    <a:pt x="81" y="65"/>
                    <a:pt x="64" y="82"/>
                    <a:pt x="43" y="82"/>
                  </a:cubicBezTo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ubicBezTo>
                    <a:pt x="66" y="86"/>
                    <a:pt x="85" y="67"/>
                    <a:pt x="85" y="43"/>
                  </a:cubicBezTo>
                  <a:cubicBezTo>
                    <a:pt x="85" y="19"/>
                    <a:pt x="66" y="0"/>
                    <a:pt x="4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943048" y="1889125"/>
              <a:ext cx="3059112" cy="3101975"/>
            </a:xfrm>
            <a:custGeom>
              <a:avLst/>
              <a:gdLst>
                <a:gd name="T0" fmla="*/ 35 w 69"/>
                <a:gd name="T1" fmla="*/ 66 h 70"/>
                <a:gd name="T2" fmla="*/ 4 w 69"/>
                <a:gd name="T3" fmla="*/ 35 h 70"/>
                <a:gd name="T4" fmla="*/ 35 w 69"/>
                <a:gd name="T5" fmla="*/ 4 h 70"/>
                <a:gd name="T6" fmla="*/ 65 w 69"/>
                <a:gd name="T7" fmla="*/ 35 h 70"/>
                <a:gd name="T8" fmla="*/ 35 w 69"/>
                <a:gd name="T9" fmla="*/ 66 h 70"/>
                <a:gd name="T10" fmla="*/ 35 w 69"/>
                <a:gd name="T11" fmla="*/ 0 h 70"/>
                <a:gd name="T12" fmla="*/ 0 w 69"/>
                <a:gd name="T13" fmla="*/ 35 h 70"/>
                <a:gd name="T14" fmla="*/ 35 w 69"/>
                <a:gd name="T15" fmla="*/ 70 h 70"/>
                <a:gd name="T16" fmla="*/ 69 w 69"/>
                <a:gd name="T17" fmla="*/ 35 h 70"/>
                <a:gd name="T18" fmla="*/ 35 w 6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5" y="66"/>
                  </a:moveTo>
                  <a:cubicBezTo>
                    <a:pt x="18" y="66"/>
                    <a:pt x="4" y="52"/>
                    <a:pt x="4" y="35"/>
                  </a:cubicBezTo>
                  <a:cubicBezTo>
                    <a:pt x="4" y="18"/>
                    <a:pt x="18" y="4"/>
                    <a:pt x="35" y="4"/>
                  </a:cubicBezTo>
                  <a:cubicBezTo>
                    <a:pt x="52" y="4"/>
                    <a:pt x="65" y="18"/>
                    <a:pt x="65" y="35"/>
                  </a:cubicBezTo>
                  <a:cubicBezTo>
                    <a:pt x="65" y="52"/>
                    <a:pt x="52" y="66"/>
                    <a:pt x="35" y="66"/>
                  </a:cubicBezTo>
                  <a:moveTo>
                    <a:pt x="35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7298648" y="2243138"/>
              <a:ext cx="2347912" cy="2393950"/>
            </a:xfrm>
            <a:custGeom>
              <a:avLst/>
              <a:gdLst>
                <a:gd name="T0" fmla="*/ 27 w 53"/>
                <a:gd name="T1" fmla="*/ 50 h 54"/>
                <a:gd name="T2" fmla="*/ 4 w 53"/>
                <a:gd name="T3" fmla="*/ 27 h 54"/>
                <a:gd name="T4" fmla="*/ 27 w 53"/>
                <a:gd name="T5" fmla="*/ 4 h 54"/>
                <a:gd name="T6" fmla="*/ 50 w 53"/>
                <a:gd name="T7" fmla="*/ 27 h 54"/>
                <a:gd name="T8" fmla="*/ 27 w 53"/>
                <a:gd name="T9" fmla="*/ 50 h 54"/>
                <a:gd name="T10" fmla="*/ 27 w 53"/>
                <a:gd name="T11" fmla="*/ 0 h 54"/>
                <a:gd name="T12" fmla="*/ 0 w 53"/>
                <a:gd name="T13" fmla="*/ 27 h 54"/>
                <a:gd name="T14" fmla="*/ 27 w 53"/>
                <a:gd name="T15" fmla="*/ 54 h 54"/>
                <a:gd name="T16" fmla="*/ 53 w 53"/>
                <a:gd name="T17" fmla="*/ 27 h 54"/>
                <a:gd name="T18" fmla="*/ 27 w 53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7" y="50"/>
                  </a:moveTo>
                  <a:cubicBezTo>
                    <a:pt x="14" y="50"/>
                    <a:pt x="4" y="40"/>
                    <a:pt x="4" y="27"/>
                  </a:cubicBezTo>
                  <a:cubicBezTo>
                    <a:pt x="4" y="14"/>
                    <a:pt x="14" y="4"/>
                    <a:pt x="27" y="4"/>
                  </a:cubicBezTo>
                  <a:cubicBezTo>
                    <a:pt x="39" y="4"/>
                    <a:pt x="50" y="14"/>
                    <a:pt x="50" y="27"/>
                  </a:cubicBezTo>
                  <a:cubicBezTo>
                    <a:pt x="50" y="40"/>
                    <a:pt x="39" y="50"/>
                    <a:pt x="27" y="50"/>
                  </a:cubicBezTo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7608210" y="2597150"/>
              <a:ext cx="1728787" cy="1685925"/>
            </a:xfrm>
            <a:custGeom>
              <a:avLst/>
              <a:gdLst>
                <a:gd name="T0" fmla="*/ 20 w 39"/>
                <a:gd name="T1" fmla="*/ 34 h 38"/>
                <a:gd name="T2" fmla="*/ 4 w 39"/>
                <a:gd name="T3" fmla="*/ 19 h 38"/>
                <a:gd name="T4" fmla="*/ 20 w 39"/>
                <a:gd name="T5" fmla="*/ 4 h 38"/>
                <a:gd name="T6" fmla="*/ 35 w 39"/>
                <a:gd name="T7" fmla="*/ 19 h 38"/>
                <a:gd name="T8" fmla="*/ 20 w 39"/>
                <a:gd name="T9" fmla="*/ 34 h 38"/>
                <a:gd name="T10" fmla="*/ 20 w 39"/>
                <a:gd name="T11" fmla="*/ 0 h 38"/>
                <a:gd name="T12" fmla="*/ 0 w 39"/>
                <a:gd name="T13" fmla="*/ 19 h 38"/>
                <a:gd name="T14" fmla="*/ 20 w 39"/>
                <a:gd name="T15" fmla="*/ 38 h 38"/>
                <a:gd name="T16" fmla="*/ 39 w 39"/>
                <a:gd name="T17" fmla="*/ 19 h 38"/>
                <a:gd name="T18" fmla="*/ 20 w 39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20" y="34"/>
                  </a:moveTo>
                  <a:cubicBezTo>
                    <a:pt x="11" y="34"/>
                    <a:pt x="4" y="27"/>
                    <a:pt x="4" y="19"/>
                  </a:cubicBezTo>
                  <a:cubicBezTo>
                    <a:pt x="4" y="11"/>
                    <a:pt x="11" y="4"/>
                    <a:pt x="20" y="4"/>
                  </a:cubicBezTo>
                  <a:cubicBezTo>
                    <a:pt x="28" y="4"/>
                    <a:pt x="35" y="11"/>
                    <a:pt x="35" y="19"/>
                  </a:cubicBezTo>
                  <a:cubicBezTo>
                    <a:pt x="35" y="27"/>
                    <a:pt x="28" y="34"/>
                    <a:pt x="20" y="34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7962223" y="2952750"/>
              <a:ext cx="1020762" cy="9747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940215" y="4943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可根据实际应用修改颜色；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可根据实际排版调整大小。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Freeform 233"/>
          <p:cNvSpPr>
            <a:spLocks/>
          </p:cNvSpPr>
          <p:nvPr/>
        </p:nvSpPr>
        <p:spPr bwMode="auto">
          <a:xfrm>
            <a:off x="9205913" y="1184276"/>
            <a:ext cx="2193925" cy="2179638"/>
          </a:xfrm>
          <a:custGeom>
            <a:avLst/>
            <a:gdLst>
              <a:gd name="T0" fmla="*/ 21 w 129"/>
              <a:gd name="T1" fmla="*/ 128 h 128"/>
              <a:gd name="T2" fmla="*/ 117 w 129"/>
              <a:gd name="T3" fmla="*/ 128 h 128"/>
              <a:gd name="T4" fmla="*/ 125 w 129"/>
              <a:gd name="T5" fmla="*/ 115 h 128"/>
              <a:gd name="T6" fmla="*/ 62 w 129"/>
              <a:gd name="T7" fmla="*/ 7 h 128"/>
              <a:gd name="T8" fmla="*/ 47 w 129"/>
              <a:gd name="T9" fmla="*/ 7 h 128"/>
              <a:gd name="T10" fmla="*/ 0 w 129"/>
              <a:gd name="T11" fmla="*/ 90 h 128"/>
              <a:gd name="T12" fmla="*/ 21 w 129"/>
              <a:gd name="T13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" h="128">
                <a:moveTo>
                  <a:pt x="21" y="128"/>
                </a:moveTo>
                <a:cubicBezTo>
                  <a:pt x="117" y="128"/>
                  <a:pt x="117" y="128"/>
                  <a:pt x="117" y="128"/>
                </a:cubicBezTo>
                <a:cubicBezTo>
                  <a:pt x="126" y="128"/>
                  <a:pt x="129" y="123"/>
                  <a:pt x="125" y="115"/>
                </a:cubicBezTo>
                <a:cubicBezTo>
                  <a:pt x="62" y="7"/>
                  <a:pt x="62" y="7"/>
                  <a:pt x="62" y="7"/>
                </a:cubicBezTo>
                <a:cubicBezTo>
                  <a:pt x="58" y="0"/>
                  <a:pt x="51" y="0"/>
                  <a:pt x="47" y="7"/>
                </a:cubicBezTo>
                <a:cubicBezTo>
                  <a:pt x="0" y="90"/>
                  <a:pt x="0" y="90"/>
                  <a:pt x="0" y="90"/>
                </a:cubicBezTo>
                <a:cubicBezTo>
                  <a:pt x="11" y="99"/>
                  <a:pt x="19" y="113"/>
                  <a:pt x="21" y="128"/>
                </a:cubicBezTo>
                <a:close/>
              </a:path>
            </a:pathLst>
          </a:custGeom>
          <a:solidFill>
            <a:srgbClr val="343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" name="Freeform 234"/>
          <p:cNvSpPr>
            <a:spLocks/>
          </p:cNvSpPr>
          <p:nvPr/>
        </p:nvSpPr>
        <p:spPr bwMode="auto">
          <a:xfrm>
            <a:off x="9205913" y="3516313"/>
            <a:ext cx="2193925" cy="2179638"/>
          </a:xfrm>
          <a:custGeom>
            <a:avLst/>
            <a:gdLst>
              <a:gd name="T0" fmla="*/ 117 w 129"/>
              <a:gd name="T1" fmla="*/ 0 h 128"/>
              <a:gd name="T2" fmla="*/ 21 w 129"/>
              <a:gd name="T3" fmla="*/ 0 h 128"/>
              <a:gd name="T4" fmla="*/ 0 w 129"/>
              <a:gd name="T5" fmla="*/ 38 h 128"/>
              <a:gd name="T6" fmla="*/ 47 w 129"/>
              <a:gd name="T7" fmla="*/ 121 h 128"/>
              <a:gd name="T8" fmla="*/ 62 w 129"/>
              <a:gd name="T9" fmla="*/ 121 h 128"/>
              <a:gd name="T10" fmla="*/ 125 w 129"/>
              <a:gd name="T11" fmla="*/ 12 h 128"/>
              <a:gd name="T12" fmla="*/ 117 w 129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" h="128">
                <a:moveTo>
                  <a:pt x="117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15"/>
                  <a:pt x="11" y="29"/>
                  <a:pt x="0" y="38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51" y="128"/>
                  <a:pt x="58" y="128"/>
                  <a:pt x="62" y="121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9" y="5"/>
                  <a:pt x="126" y="0"/>
                  <a:pt x="117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8" name="Freeform 235"/>
          <p:cNvSpPr>
            <a:spLocks/>
          </p:cNvSpPr>
          <p:nvPr/>
        </p:nvSpPr>
        <p:spPr bwMode="auto">
          <a:xfrm>
            <a:off x="5889626" y="1184276"/>
            <a:ext cx="2211388" cy="2179638"/>
          </a:xfrm>
          <a:custGeom>
            <a:avLst/>
            <a:gdLst>
              <a:gd name="T0" fmla="*/ 130 w 130"/>
              <a:gd name="T1" fmla="*/ 90 h 128"/>
              <a:gd name="T2" fmla="*/ 82 w 130"/>
              <a:gd name="T3" fmla="*/ 7 h 128"/>
              <a:gd name="T4" fmla="*/ 67 w 130"/>
              <a:gd name="T5" fmla="*/ 7 h 128"/>
              <a:gd name="T6" fmla="*/ 4 w 130"/>
              <a:gd name="T7" fmla="*/ 115 h 128"/>
              <a:gd name="T8" fmla="*/ 12 w 130"/>
              <a:gd name="T9" fmla="*/ 128 h 128"/>
              <a:gd name="T10" fmla="*/ 109 w 130"/>
              <a:gd name="T11" fmla="*/ 128 h 128"/>
              <a:gd name="T12" fmla="*/ 130 w 130"/>
              <a:gd name="T13" fmla="*/ 9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128">
                <a:moveTo>
                  <a:pt x="130" y="90"/>
                </a:moveTo>
                <a:cubicBezTo>
                  <a:pt x="82" y="7"/>
                  <a:pt x="82" y="7"/>
                  <a:pt x="82" y="7"/>
                </a:cubicBezTo>
                <a:cubicBezTo>
                  <a:pt x="78" y="0"/>
                  <a:pt x="71" y="0"/>
                  <a:pt x="67" y="7"/>
                </a:cubicBezTo>
                <a:cubicBezTo>
                  <a:pt x="4" y="115"/>
                  <a:pt x="4" y="115"/>
                  <a:pt x="4" y="115"/>
                </a:cubicBezTo>
                <a:cubicBezTo>
                  <a:pt x="0" y="123"/>
                  <a:pt x="4" y="128"/>
                  <a:pt x="12" y="128"/>
                </a:cubicBezTo>
                <a:cubicBezTo>
                  <a:pt x="109" y="128"/>
                  <a:pt x="109" y="128"/>
                  <a:pt x="109" y="128"/>
                </a:cubicBezTo>
                <a:cubicBezTo>
                  <a:pt x="110" y="113"/>
                  <a:pt x="118" y="99"/>
                  <a:pt x="130" y="9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9" name="Freeform 236"/>
          <p:cNvSpPr>
            <a:spLocks/>
          </p:cNvSpPr>
          <p:nvPr/>
        </p:nvSpPr>
        <p:spPr bwMode="auto">
          <a:xfrm>
            <a:off x="5889626" y="3516313"/>
            <a:ext cx="2211388" cy="2179638"/>
          </a:xfrm>
          <a:custGeom>
            <a:avLst/>
            <a:gdLst>
              <a:gd name="T0" fmla="*/ 109 w 130"/>
              <a:gd name="T1" fmla="*/ 0 h 128"/>
              <a:gd name="T2" fmla="*/ 12 w 130"/>
              <a:gd name="T3" fmla="*/ 0 h 128"/>
              <a:gd name="T4" fmla="*/ 4 w 130"/>
              <a:gd name="T5" fmla="*/ 12 h 128"/>
              <a:gd name="T6" fmla="*/ 67 w 130"/>
              <a:gd name="T7" fmla="*/ 121 h 128"/>
              <a:gd name="T8" fmla="*/ 82 w 130"/>
              <a:gd name="T9" fmla="*/ 121 h 128"/>
              <a:gd name="T10" fmla="*/ 130 w 130"/>
              <a:gd name="T11" fmla="*/ 38 h 128"/>
              <a:gd name="T12" fmla="*/ 109 w 130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128">
                <a:moveTo>
                  <a:pt x="109" y="0"/>
                </a:moveTo>
                <a:cubicBezTo>
                  <a:pt x="12" y="0"/>
                  <a:pt x="12" y="0"/>
                  <a:pt x="12" y="0"/>
                </a:cubicBezTo>
                <a:cubicBezTo>
                  <a:pt x="4" y="0"/>
                  <a:pt x="0" y="5"/>
                  <a:pt x="4" y="12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71" y="128"/>
                  <a:pt x="78" y="128"/>
                  <a:pt x="82" y="121"/>
                </a:cubicBezTo>
                <a:cubicBezTo>
                  <a:pt x="130" y="38"/>
                  <a:pt x="130" y="38"/>
                  <a:pt x="130" y="38"/>
                </a:cubicBezTo>
                <a:cubicBezTo>
                  <a:pt x="118" y="29"/>
                  <a:pt x="110" y="15"/>
                  <a:pt x="109" y="0"/>
                </a:cubicBezTo>
                <a:close/>
              </a:path>
            </a:pathLst>
          </a:custGeom>
          <a:solidFill>
            <a:srgbClr val="343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0" name="Freeform 237"/>
          <p:cNvSpPr>
            <a:spLocks/>
          </p:cNvSpPr>
          <p:nvPr/>
        </p:nvSpPr>
        <p:spPr bwMode="auto">
          <a:xfrm>
            <a:off x="7369176" y="1031876"/>
            <a:ext cx="2516188" cy="1600200"/>
          </a:xfrm>
          <a:custGeom>
            <a:avLst/>
            <a:gdLst>
              <a:gd name="T0" fmla="*/ 98 w 148"/>
              <a:gd name="T1" fmla="*/ 93 h 94"/>
              <a:gd name="T2" fmla="*/ 144 w 148"/>
              <a:gd name="T3" fmla="*/ 13 h 94"/>
              <a:gd name="T4" fmla="*/ 136 w 148"/>
              <a:gd name="T5" fmla="*/ 0 h 94"/>
              <a:gd name="T6" fmla="*/ 11 w 148"/>
              <a:gd name="T7" fmla="*/ 0 h 94"/>
              <a:gd name="T8" fmla="*/ 4 w 148"/>
              <a:gd name="T9" fmla="*/ 13 h 94"/>
              <a:gd name="T10" fmla="*/ 50 w 148"/>
              <a:gd name="T11" fmla="*/ 94 h 94"/>
              <a:gd name="T12" fmla="*/ 75 w 148"/>
              <a:gd name="T13" fmla="*/ 88 h 94"/>
              <a:gd name="T14" fmla="*/ 98 w 148"/>
              <a:gd name="T15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94">
                <a:moveTo>
                  <a:pt x="98" y="93"/>
                </a:moveTo>
                <a:cubicBezTo>
                  <a:pt x="144" y="13"/>
                  <a:pt x="144" y="13"/>
                  <a:pt x="144" y="13"/>
                </a:cubicBezTo>
                <a:cubicBezTo>
                  <a:pt x="148" y="6"/>
                  <a:pt x="145" y="0"/>
                  <a:pt x="13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3" y="0"/>
                  <a:pt x="0" y="6"/>
                  <a:pt x="4" y="13"/>
                </a:cubicBezTo>
                <a:cubicBezTo>
                  <a:pt x="50" y="94"/>
                  <a:pt x="50" y="94"/>
                  <a:pt x="50" y="94"/>
                </a:cubicBezTo>
                <a:cubicBezTo>
                  <a:pt x="58" y="90"/>
                  <a:pt x="66" y="88"/>
                  <a:pt x="75" y="88"/>
                </a:cubicBezTo>
                <a:cubicBezTo>
                  <a:pt x="83" y="88"/>
                  <a:pt x="91" y="90"/>
                  <a:pt x="98" y="93"/>
                </a:cubicBezTo>
                <a:close/>
              </a:path>
            </a:pathLst>
          </a:custGeom>
          <a:solidFill>
            <a:srgbClr val="C82C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1" name="Freeform 238"/>
          <p:cNvSpPr>
            <a:spLocks/>
          </p:cNvSpPr>
          <p:nvPr/>
        </p:nvSpPr>
        <p:spPr bwMode="auto">
          <a:xfrm>
            <a:off x="7369176" y="4248151"/>
            <a:ext cx="2516188" cy="1600200"/>
          </a:xfrm>
          <a:custGeom>
            <a:avLst/>
            <a:gdLst>
              <a:gd name="T0" fmla="*/ 50 w 148"/>
              <a:gd name="T1" fmla="*/ 0 h 94"/>
              <a:gd name="T2" fmla="*/ 4 w 148"/>
              <a:gd name="T3" fmla="*/ 81 h 94"/>
              <a:gd name="T4" fmla="*/ 11 w 148"/>
              <a:gd name="T5" fmla="*/ 94 h 94"/>
              <a:gd name="T6" fmla="*/ 136 w 148"/>
              <a:gd name="T7" fmla="*/ 94 h 94"/>
              <a:gd name="T8" fmla="*/ 144 w 148"/>
              <a:gd name="T9" fmla="*/ 81 h 94"/>
              <a:gd name="T10" fmla="*/ 98 w 148"/>
              <a:gd name="T11" fmla="*/ 1 h 94"/>
              <a:gd name="T12" fmla="*/ 75 w 148"/>
              <a:gd name="T13" fmla="*/ 6 h 94"/>
              <a:gd name="T14" fmla="*/ 50 w 148"/>
              <a:gd name="T1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94">
                <a:moveTo>
                  <a:pt x="50" y="0"/>
                </a:moveTo>
                <a:cubicBezTo>
                  <a:pt x="4" y="81"/>
                  <a:pt x="4" y="81"/>
                  <a:pt x="4" y="81"/>
                </a:cubicBezTo>
                <a:cubicBezTo>
                  <a:pt x="0" y="88"/>
                  <a:pt x="3" y="94"/>
                  <a:pt x="11" y="94"/>
                </a:cubicBezTo>
                <a:cubicBezTo>
                  <a:pt x="136" y="94"/>
                  <a:pt x="136" y="94"/>
                  <a:pt x="136" y="94"/>
                </a:cubicBezTo>
                <a:cubicBezTo>
                  <a:pt x="145" y="94"/>
                  <a:pt x="148" y="88"/>
                  <a:pt x="144" y="81"/>
                </a:cubicBezTo>
                <a:cubicBezTo>
                  <a:pt x="98" y="1"/>
                  <a:pt x="98" y="1"/>
                  <a:pt x="98" y="1"/>
                </a:cubicBezTo>
                <a:cubicBezTo>
                  <a:pt x="91" y="4"/>
                  <a:pt x="83" y="6"/>
                  <a:pt x="75" y="6"/>
                </a:cubicBezTo>
                <a:cubicBezTo>
                  <a:pt x="66" y="6"/>
                  <a:pt x="58" y="4"/>
                  <a:pt x="50" y="0"/>
                </a:cubicBezTo>
                <a:close/>
              </a:path>
            </a:pathLst>
          </a:custGeom>
          <a:solidFill>
            <a:srgbClr val="C82C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22" name="图片 3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56" y="2763036"/>
            <a:ext cx="1408916" cy="1408916"/>
          </a:xfrm>
          <a:prstGeom prst="rect">
            <a:avLst/>
          </a:prstGeom>
          <a:effectLst>
            <a:outerShdw blurRad="2540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323" name="文本框 322"/>
          <p:cNvSpPr txBox="1"/>
          <p:nvPr/>
        </p:nvSpPr>
        <p:spPr>
          <a:xfrm>
            <a:off x="8309383" y="1536089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7888338" y="1242332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5" name="Freeform 307"/>
          <p:cNvSpPr>
            <a:spLocks noChangeAspect="1" noEditPoints="1"/>
          </p:cNvSpPr>
          <p:nvPr/>
        </p:nvSpPr>
        <p:spPr bwMode="auto">
          <a:xfrm>
            <a:off x="8437001" y="3149260"/>
            <a:ext cx="435868" cy="636759"/>
          </a:xfrm>
          <a:custGeom>
            <a:avLst/>
            <a:gdLst>
              <a:gd name="T0" fmla="*/ 151 w 243"/>
              <a:gd name="T1" fmla="*/ 4 h 354"/>
              <a:gd name="T2" fmla="*/ 236 w 243"/>
              <a:gd name="T3" fmla="*/ 91 h 354"/>
              <a:gd name="T4" fmla="*/ 212 w 243"/>
              <a:gd name="T5" fmla="*/ 202 h 354"/>
              <a:gd name="T6" fmla="*/ 201 w 243"/>
              <a:gd name="T7" fmla="*/ 243 h 354"/>
              <a:gd name="T8" fmla="*/ 199 w 243"/>
              <a:gd name="T9" fmla="*/ 276 h 354"/>
              <a:gd name="T10" fmla="*/ 183 w 243"/>
              <a:gd name="T11" fmla="*/ 322 h 354"/>
              <a:gd name="T12" fmla="*/ 143 w 243"/>
              <a:gd name="T13" fmla="*/ 354 h 354"/>
              <a:gd name="T14" fmla="*/ 63 w 243"/>
              <a:gd name="T15" fmla="*/ 328 h 354"/>
              <a:gd name="T16" fmla="*/ 43 w 243"/>
              <a:gd name="T17" fmla="*/ 281 h 354"/>
              <a:gd name="T18" fmla="*/ 43 w 243"/>
              <a:gd name="T19" fmla="*/ 253 h 354"/>
              <a:gd name="T20" fmla="*/ 39 w 243"/>
              <a:gd name="T21" fmla="*/ 231 h 354"/>
              <a:gd name="T22" fmla="*/ 10 w 243"/>
              <a:gd name="T23" fmla="*/ 163 h 354"/>
              <a:gd name="T24" fmla="*/ 74 w 243"/>
              <a:gd name="T25" fmla="*/ 10 h 354"/>
              <a:gd name="T26" fmla="*/ 114 w 243"/>
              <a:gd name="T27" fmla="*/ 0 h 354"/>
              <a:gd name="T28" fmla="*/ 121 w 243"/>
              <a:gd name="T29" fmla="*/ 245 h 354"/>
              <a:gd name="T30" fmla="*/ 180 w 243"/>
              <a:gd name="T31" fmla="*/ 233 h 354"/>
              <a:gd name="T32" fmla="*/ 205 w 243"/>
              <a:gd name="T33" fmla="*/ 168 h 354"/>
              <a:gd name="T34" fmla="*/ 182 w 243"/>
              <a:gd name="T35" fmla="*/ 44 h 354"/>
              <a:gd name="T36" fmla="*/ 26 w 243"/>
              <a:gd name="T37" fmla="*/ 138 h 354"/>
              <a:gd name="T38" fmla="*/ 62 w 243"/>
              <a:gd name="T39" fmla="*/ 235 h 354"/>
              <a:gd name="T40" fmla="*/ 121 w 243"/>
              <a:gd name="T41" fmla="*/ 245 h 354"/>
              <a:gd name="T42" fmla="*/ 74 w 243"/>
              <a:gd name="T43" fmla="*/ 254 h 354"/>
              <a:gd name="T44" fmla="*/ 74 w 243"/>
              <a:gd name="T45" fmla="*/ 274 h 354"/>
              <a:gd name="T46" fmla="*/ 169 w 243"/>
              <a:gd name="T47" fmla="*/ 274 h 354"/>
              <a:gd name="T48" fmla="*/ 169 w 243"/>
              <a:gd name="T49" fmla="*/ 254 h 354"/>
              <a:gd name="T50" fmla="*/ 121 w 243"/>
              <a:gd name="T51" fmla="*/ 283 h 354"/>
              <a:gd name="T52" fmla="*/ 64 w 243"/>
              <a:gd name="T53" fmla="*/ 289 h 354"/>
              <a:gd name="T54" fmla="*/ 140 w 243"/>
              <a:gd name="T55" fmla="*/ 303 h 354"/>
              <a:gd name="T56" fmla="*/ 178 w 243"/>
              <a:gd name="T57" fmla="*/ 297 h 354"/>
              <a:gd name="T58" fmla="*/ 121 w 243"/>
              <a:gd name="T59" fmla="*/ 283 h 354"/>
              <a:gd name="T60" fmla="*/ 100 w 243"/>
              <a:gd name="T61" fmla="*/ 332 h 354"/>
              <a:gd name="T62" fmla="*/ 159 w 243"/>
              <a:gd name="T63" fmla="*/ 31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3" h="354">
                <a:moveTo>
                  <a:pt x="128" y="0"/>
                </a:moveTo>
                <a:cubicBezTo>
                  <a:pt x="136" y="1"/>
                  <a:pt x="144" y="2"/>
                  <a:pt x="151" y="4"/>
                </a:cubicBezTo>
                <a:cubicBezTo>
                  <a:pt x="172" y="9"/>
                  <a:pt x="190" y="20"/>
                  <a:pt x="205" y="35"/>
                </a:cubicBezTo>
                <a:cubicBezTo>
                  <a:pt x="221" y="51"/>
                  <a:pt x="231" y="69"/>
                  <a:pt x="236" y="91"/>
                </a:cubicBezTo>
                <a:cubicBezTo>
                  <a:pt x="243" y="121"/>
                  <a:pt x="240" y="149"/>
                  <a:pt x="225" y="177"/>
                </a:cubicBezTo>
                <a:cubicBezTo>
                  <a:pt x="221" y="185"/>
                  <a:pt x="216" y="194"/>
                  <a:pt x="212" y="202"/>
                </a:cubicBezTo>
                <a:cubicBezTo>
                  <a:pt x="206" y="214"/>
                  <a:pt x="203" y="226"/>
                  <a:pt x="202" y="238"/>
                </a:cubicBezTo>
                <a:cubicBezTo>
                  <a:pt x="202" y="240"/>
                  <a:pt x="201" y="241"/>
                  <a:pt x="201" y="243"/>
                </a:cubicBezTo>
                <a:cubicBezTo>
                  <a:pt x="200" y="246"/>
                  <a:pt x="200" y="255"/>
                  <a:pt x="200" y="258"/>
                </a:cubicBezTo>
                <a:cubicBezTo>
                  <a:pt x="202" y="264"/>
                  <a:pt x="201" y="270"/>
                  <a:pt x="199" y="276"/>
                </a:cubicBezTo>
                <a:cubicBezTo>
                  <a:pt x="198" y="278"/>
                  <a:pt x="198" y="279"/>
                  <a:pt x="199" y="281"/>
                </a:cubicBezTo>
                <a:cubicBezTo>
                  <a:pt x="205" y="297"/>
                  <a:pt x="198" y="314"/>
                  <a:pt x="183" y="322"/>
                </a:cubicBezTo>
                <a:cubicBezTo>
                  <a:pt x="181" y="322"/>
                  <a:pt x="180" y="324"/>
                  <a:pt x="180" y="325"/>
                </a:cubicBezTo>
                <a:cubicBezTo>
                  <a:pt x="173" y="342"/>
                  <a:pt x="161" y="353"/>
                  <a:pt x="143" y="354"/>
                </a:cubicBezTo>
                <a:cubicBezTo>
                  <a:pt x="127" y="354"/>
                  <a:pt x="111" y="354"/>
                  <a:pt x="96" y="353"/>
                </a:cubicBezTo>
                <a:cubicBezTo>
                  <a:pt x="80" y="352"/>
                  <a:pt x="69" y="342"/>
                  <a:pt x="63" y="328"/>
                </a:cubicBezTo>
                <a:cubicBezTo>
                  <a:pt x="62" y="324"/>
                  <a:pt x="60" y="322"/>
                  <a:pt x="57" y="321"/>
                </a:cubicBezTo>
                <a:cubicBezTo>
                  <a:pt x="43" y="313"/>
                  <a:pt x="37" y="296"/>
                  <a:pt x="43" y="281"/>
                </a:cubicBezTo>
                <a:cubicBezTo>
                  <a:pt x="44" y="279"/>
                  <a:pt x="44" y="278"/>
                  <a:pt x="43" y="276"/>
                </a:cubicBezTo>
                <a:cubicBezTo>
                  <a:pt x="40" y="268"/>
                  <a:pt x="40" y="261"/>
                  <a:pt x="43" y="253"/>
                </a:cubicBezTo>
                <a:cubicBezTo>
                  <a:pt x="43" y="252"/>
                  <a:pt x="43" y="250"/>
                  <a:pt x="43" y="248"/>
                </a:cubicBezTo>
                <a:cubicBezTo>
                  <a:pt x="41" y="242"/>
                  <a:pt x="40" y="237"/>
                  <a:pt x="39" y="231"/>
                </a:cubicBezTo>
                <a:cubicBezTo>
                  <a:pt x="37" y="218"/>
                  <a:pt x="32" y="206"/>
                  <a:pt x="26" y="195"/>
                </a:cubicBezTo>
                <a:cubicBezTo>
                  <a:pt x="21" y="184"/>
                  <a:pt x="15" y="174"/>
                  <a:pt x="10" y="163"/>
                </a:cubicBezTo>
                <a:cubicBezTo>
                  <a:pt x="2" y="143"/>
                  <a:pt x="0" y="121"/>
                  <a:pt x="4" y="100"/>
                </a:cubicBezTo>
                <a:cubicBezTo>
                  <a:pt x="11" y="57"/>
                  <a:pt x="35" y="27"/>
                  <a:pt x="74" y="10"/>
                </a:cubicBezTo>
                <a:cubicBezTo>
                  <a:pt x="86" y="4"/>
                  <a:pt x="98" y="1"/>
                  <a:pt x="111" y="1"/>
                </a:cubicBezTo>
                <a:cubicBezTo>
                  <a:pt x="112" y="0"/>
                  <a:pt x="113" y="0"/>
                  <a:pt x="114" y="0"/>
                </a:cubicBezTo>
                <a:lnTo>
                  <a:pt x="128" y="0"/>
                </a:lnTo>
                <a:close/>
                <a:moveTo>
                  <a:pt x="121" y="245"/>
                </a:moveTo>
                <a:cubicBezTo>
                  <a:pt x="136" y="245"/>
                  <a:pt x="151" y="245"/>
                  <a:pt x="167" y="245"/>
                </a:cubicBezTo>
                <a:cubicBezTo>
                  <a:pt x="176" y="245"/>
                  <a:pt x="179" y="242"/>
                  <a:pt x="180" y="233"/>
                </a:cubicBezTo>
                <a:cubicBezTo>
                  <a:pt x="182" y="223"/>
                  <a:pt x="184" y="213"/>
                  <a:pt x="187" y="203"/>
                </a:cubicBezTo>
                <a:cubicBezTo>
                  <a:pt x="192" y="191"/>
                  <a:pt x="199" y="180"/>
                  <a:pt x="205" y="168"/>
                </a:cubicBezTo>
                <a:cubicBezTo>
                  <a:pt x="212" y="156"/>
                  <a:pt x="216" y="143"/>
                  <a:pt x="217" y="128"/>
                </a:cubicBezTo>
                <a:cubicBezTo>
                  <a:pt x="220" y="94"/>
                  <a:pt x="208" y="66"/>
                  <a:pt x="182" y="44"/>
                </a:cubicBezTo>
                <a:cubicBezTo>
                  <a:pt x="149" y="17"/>
                  <a:pt x="106" y="15"/>
                  <a:pt x="70" y="37"/>
                </a:cubicBezTo>
                <a:cubicBezTo>
                  <a:pt x="35" y="58"/>
                  <a:pt x="19" y="98"/>
                  <a:pt x="26" y="138"/>
                </a:cubicBezTo>
                <a:cubicBezTo>
                  <a:pt x="28" y="152"/>
                  <a:pt x="35" y="165"/>
                  <a:pt x="42" y="177"/>
                </a:cubicBezTo>
                <a:cubicBezTo>
                  <a:pt x="52" y="195"/>
                  <a:pt x="60" y="214"/>
                  <a:pt x="62" y="235"/>
                </a:cubicBezTo>
                <a:cubicBezTo>
                  <a:pt x="62" y="242"/>
                  <a:pt x="66" y="245"/>
                  <a:pt x="73" y="245"/>
                </a:cubicBezTo>
                <a:cubicBezTo>
                  <a:pt x="89" y="245"/>
                  <a:pt x="105" y="245"/>
                  <a:pt x="121" y="245"/>
                </a:cubicBezTo>
                <a:moveTo>
                  <a:pt x="121" y="254"/>
                </a:moveTo>
                <a:cubicBezTo>
                  <a:pt x="105" y="254"/>
                  <a:pt x="89" y="254"/>
                  <a:pt x="74" y="254"/>
                </a:cubicBezTo>
                <a:cubicBezTo>
                  <a:pt x="69" y="254"/>
                  <a:pt x="65" y="256"/>
                  <a:pt x="64" y="260"/>
                </a:cubicBezTo>
                <a:cubicBezTo>
                  <a:pt x="61" y="267"/>
                  <a:pt x="66" y="274"/>
                  <a:pt x="74" y="274"/>
                </a:cubicBezTo>
                <a:cubicBezTo>
                  <a:pt x="96" y="274"/>
                  <a:pt x="118" y="274"/>
                  <a:pt x="140" y="274"/>
                </a:cubicBezTo>
                <a:cubicBezTo>
                  <a:pt x="149" y="274"/>
                  <a:pt x="159" y="274"/>
                  <a:pt x="169" y="274"/>
                </a:cubicBezTo>
                <a:cubicBezTo>
                  <a:pt x="173" y="274"/>
                  <a:pt x="176" y="272"/>
                  <a:pt x="178" y="268"/>
                </a:cubicBezTo>
                <a:cubicBezTo>
                  <a:pt x="181" y="261"/>
                  <a:pt x="176" y="254"/>
                  <a:pt x="169" y="254"/>
                </a:cubicBezTo>
                <a:cubicBezTo>
                  <a:pt x="153" y="254"/>
                  <a:pt x="137" y="254"/>
                  <a:pt x="121" y="254"/>
                </a:cubicBezTo>
                <a:moveTo>
                  <a:pt x="121" y="283"/>
                </a:moveTo>
                <a:cubicBezTo>
                  <a:pt x="105" y="283"/>
                  <a:pt x="89" y="283"/>
                  <a:pt x="74" y="283"/>
                </a:cubicBezTo>
                <a:cubicBezTo>
                  <a:pt x="69" y="283"/>
                  <a:pt x="65" y="285"/>
                  <a:pt x="64" y="289"/>
                </a:cubicBezTo>
                <a:cubicBezTo>
                  <a:pt x="61" y="296"/>
                  <a:pt x="66" y="303"/>
                  <a:pt x="74" y="303"/>
                </a:cubicBezTo>
                <a:cubicBezTo>
                  <a:pt x="96" y="303"/>
                  <a:pt x="118" y="303"/>
                  <a:pt x="140" y="303"/>
                </a:cubicBezTo>
                <a:cubicBezTo>
                  <a:pt x="149" y="303"/>
                  <a:pt x="159" y="303"/>
                  <a:pt x="169" y="303"/>
                </a:cubicBezTo>
                <a:cubicBezTo>
                  <a:pt x="173" y="303"/>
                  <a:pt x="176" y="301"/>
                  <a:pt x="178" y="297"/>
                </a:cubicBezTo>
                <a:cubicBezTo>
                  <a:pt x="181" y="290"/>
                  <a:pt x="176" y="283"/>
                  <a:pt x="169" y="283"/>
                </a:cubicBezTo>
                <a:cubicBezTo>
                  <a:pt x="153" y="283"/>
                  <a:pt x="137" y="283"/>
                  <a:pt x="121" y="283"/>
                </a:cubicBezTo>
                <a:moveTo>
                  <a:pt x="82" y="313"/>
                </a:moveTo>
                <a:cubicBezTo>
                  <a:pt x="82" y="323"/>
                  <a:pt x="90" y="331"/>
                  <a:pt x="100" y="332"/>
                </a:cubicBezTo>
                <a:cubicBezTo>
                  <a:pt x="114" y="332"/>
                  <a:pt x="128" y="332"/>
                  <a:pt x="142" y="332"/>
                </a:cubicBezTo>
                <a:cubicBezTo>
                  <a:pt x="152" y="331"/>
                  <a:pt x="159" y="323"/>
                  <a:pt x="159" y="313"/>
                </a:cubicBezTo>
                <a:lnTo>
                  <a:pt x="82" y="3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文本框 329"/>
          <p:cNvSpPr txBox="1"/>
          <p:nvPr/>
        </p:nvSpPr>
        <p:spPr>
          <a:xfrm>
            <a:off x="8279277" y="4637087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7858232" y="5214067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6622427" y="2323295"/>
            <a:ext cx="737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06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6201382" y="2900275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4" name="文本框 333"/>
          <p:cNvSpPr txBox="1"/>
          <p:nvPr/>
        </p:nvSpPr>
        <p:spPr>
          <a:xfrm>
            <a:off x="10035826" y="2323295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35" name="文本框 334"/>
          <p:cNvSpPr txBox="1"/>
          <p:nvPr/>
        </p:nvSpPr>
        <p:spPr>
          <a:xfrm>
            <a:off x="9614781" y="2900275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6" name="文本框 335"/>
          <p:cNvSpPr txBox="1"/>
          <p:nvPr/>
        </p:nvSpPr>
        <p:spPr>
          <a:xfrm>
            <a:off x="6668826" y="3966201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05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6247781" y="367244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8" name="文本框 337"/>
          <p:cNvSpPr txBox="1"/>
          <p:nvPr/>
        </p:nvSpPr>
        <p:spPr>
          <a:xfrm>
            <a:off x="9963161" y="3988802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9542116" y="3695045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63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1007063" y="4143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1674755" y="4302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rot="16200000">
            <a:off x="1600123" y="4370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0215" y="4943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可根据实际应用修改颜色；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可根据实际排版调整大小。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6237288" y="509588"/>
            <a:ext cx="5316537" cy="6140450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sx="102000" sy="102000" algn="ctr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5918200" y="2570163"/>
            <a:ext cx="817562" cy="366713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3C53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5808663" y="2506663"/>
            <a:ext cx="1855787" cy="2146300"/>
          </a:xfrm>
          <a:custGeom>
            <a:avLst/>
            <a:gdLst>
              <a:gd name="T0" fmla="*/ 0 w 1169"/>
              <a:gd name="T1" fmla="*/ 1014 h 1352"/>
              <a:gd name="T2" fmla="*/ 0 w 1169"/>
              <a:gd name="T3" fmla="*/ 338 h 1352"/>
              <a:gd name="T4" fmla="*/ 584 w 1169"/>
              <a:gd name="T5" fmla="*/ 0 h 1352"/>
              <a:gd name="T6" fmla="*/ 1169 w 1169"/>
              <a:gd name="T7" fmla="*/ 338 h 1352"/>
              <a:gd name="T8" fmla="*/ 1169 w 1169"/>
              <a:gd name="T9" fmla="*/ 1014 h 1352"/>
              <a:gd name="T10" fmla="*/ 584 w 1169"/>
              <a:gd name="T11" fmla="*/ 1352 h 1352"/>
              <a:gd name="T12" fmla="*/ 0 w 1169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352">
                <a:moveTo>
                  <a:pt x="0" y="1014"/>
                </a:moveTo>
                <a:lnTo>
                  <a:pt x="0" y="338"/>
                </a:lnTo>
                <a:lnTo>
                  <a:pt x="584" y="0"/>
                </a:lnTo>
                <a:lnTo>
                  <a:pt x="1169" y="338"/>
                </a:lnTo>
                <a:lnTo>
                  <a:pt x="1169" y="1014"/>
                </a:lnTo>
                <a:lnTo>
                  <a:pt x="584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78A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10234613" y="2570163"/>
            <a:ext cx="820737" cy="366713"/>
          </a:xfrm>
          <a:custGeom>
            <a:avLst/>
            <a:gdLst>
              <a:gd name="T0" fmla="*/ 0 w 517"/>
              <a:gd name="T1" fmla="*/ 231 h 231"/>
              <a:gd name="T2" fmla="*/ 398 w 517"/>
              <a:gd name="T3" fmla="*/ 0 h 231"/>
              <a:gd name="T4" fmla="*/ 517 w 517"/>
              <a:gd name="T5" fmla="*/ 0 h 231"/>
              <a:gd name="T6" fmla="*/ 517 w 517"/>
              <a:gd name="T7" fmla="*/ 231 h 231"/>
              <a:gd name="T8" fmla="*/ 0 w 517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231">
                <a:moveTo>
                  <a:pt x="0" y="231"/>
                </a:moveTo>
                <a:lnTo>
                  <a:pt x="398" y="0"/>
                </a:lnTo>
                <a:lnTo>
                  <a:pt x="517" y="0"/>
                </a:lnTo>
                <a:lnTo>
                  <a:pt x="517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4962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10126663" y="2506663"/>
            <a:ext cx="1855787" cy="2146300"/>
          </a:xfrm>
          <a:custGeom>
            <a:avLst/>
            <a:gdLst>
              <a:gd name="T0" fmla="*/ 0 w 1169"/>
              <a:gd name="T1" fmla="*/ 1014 h 1352"/>
              <a:gd name="T2" fmla="*/ 0 w 1169"/>
              <a:gd name="T3" fmla="*/ 338 h 1352"/>
              <a:gd name="T4" fmla="*/ 585 w 1169"/>
              <a:gd name="T5" fmla="*/ 0 h 1352"/>
              <a:gd name="T6" fmla="*/ 1169 w 1169"/>
              <a:gd name="T7" fmla="*/ 338 h 1352"/>
              <a:gd name="T8" fmla="*/ 1169 w 1169"/>
              <a:gd name="T9" fmla="*/ 1014 h 1352"/>
              <a:gd name="T10" fmla="*/ 585 w 1169"/>
              <a:gd name="T11" fmla="*/ 1352 h 1352"/>
              <a:gd name="T12" fmla="*/ 0 w 1169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69" y="338"/>
                </a:lnTo>
                <a:lnTo>
                  <a:pt x="1169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92C4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6997700" y="4440238"/>
            <a:ext cx="819150" cy="366713"/>
          </a:xfrm>
          <a:custGeom>
            <a:avLst/>
            <a:gdLst>
              <a:gd name="T0" fmla="*/ 0 w 516"/>
              <a:gd name="T1" fmla="*/ 231 h 231"/>
              <a:gd name="T2" fmla="*/ 398 w 516"/>
              <a:gd name="T3" fmla="*/ 0 h 231"/>
              <a:gd name="T4" fmla="*/ 516 w 516"/>
              <a:gd name="T5" fmla="*/ 0 h 231"/>
              <a:gd name="T6" fmla="*/ 516 w 516"/>
              <a:gd name="T7" fmla="*/ 231 h 231"/>
              <a:gd name="T8" fmla="*/ 0 w 516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231">
                <a:moveTo>
                  <a:pt x="0" y="231"/>
                </a:moveTo>
                <a:lnTo>
                  <a:pt x="398" y="0"/>
                </a:lnTo>
                <a:lnTo>
                  <a:pt x="516" y="0"/>
                </a:lnTo>
                <a:lnTo>
                  <a:pt x="516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5A4C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6886575" y="4376738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B39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9156700" y="4440238"/>
            <a:ext cx="817562" cy="366713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6B3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9045575" y="4376738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5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5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71" y="338"/>
                </a:lnTo>
                <a:lnTo>
                  <a:pt x="1171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D678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4"/>
          <p:cNvSpPr>
            <a:spLocks/>
          </p:cNvSpPr>
          <p:nvPr/>
        </p:nvSpPr>
        <p:spPr bwMode="auto">
          <a:xfrm>
            <a:off x="6997700" y="700088"/>
            <a:ext cx="819150" cy="366713"/>
          </a:xfrm>
          <a:custGeom>
            <a:avLst/>
            <a:gdLst>
              <a:gd name="T0" fmla="*/ 0 w 516"/>
              <a:gd name="T1" fmla="*/ 231 h 231"/>
              <a:gd name="T2" fmla="*/ 398 w 516"/>
              <a:gd name="T3" fmla="*/ 0 h 231"/>
              <a:gd name="T4" fmla="*/ 516 w 516"/>
              <a:gd name="T5" fmla="*/ 0 h 231"/>
              <a:gd name="T6" fmla="*/ 516 w 516"/>
              <a:gd name="T7" fmla="*/ 231 h 231"/>
              <a:gd name="T8" fmla="*/ 0 w 516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231">
                <a:moveTo>
                  <a:pt x="0" y="231"/>
                </a:moveTo>
                <a:lnTo>
                  <a:pt x="398" y="0"/>
                </a:lnTo>
                <a:lnTo>
                  <a:pt x="516" y="0"/>
                </a:lnTo>
                <a:lnTo>
                  <a:pt x="516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5F6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5"/>
          <p:cNvSpPr>
            <a:spLocks/>
          </p:cNvSpPr>
          <p:nvPr/>
        </p:nvSpPr>
        <p:spPr bwMode="auto">
          <a:xfrm>
            <a:off x="6886575" y="636588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BDCA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>
            <a:off x="6997700" y="700088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8E98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9156700" y="700088"/>
            <a:ext cx="817562" cy="366713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765E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8"/>
          <p:cNvSpPr>
            <a:spLocks/>
          </p:cNvSpPr>
          <p:nvPr/>
        </p:nvSpPr>
        <p:spPr bwMode="auto">
          <a:xfrm>
            <a:off x="9045575" y="636588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5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5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71" y="338"/>
                </a:lnTo>
                <a:lnTo>
                  <a:pt x="1171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ECB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9156700" y="700088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B18D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0"/>
          <p:cNvSpPr>
            <a:spLocks/>
          </p:cNvSpPr>
          <p:nvPr/>
        </p:nvSpPr>
        <p:spPr bwMode="auto">
          <a:xfrm>
            <a:off x="9156700" y="4440238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A15A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1"/>
          <p:cNvSpPr>
            <a:spLocks/>
          </p:cNvSpPr>
          <p:nvPr/>
        </p:nvSpPr>
        <p:spPr bwMode="auto">
          <a:xfrm>
            <a:off x="6997700" y="4440238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867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5918200" y="2570163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5A7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23"/>
          <p:cNvSpPr>
            <a:spLocks/>
          </p:cNvSpPr>
          <p:nvPr/>
        </p:nvSpPr>
        <p:spPr bwMode="auto">
          <a:xfrm>
            <a:off x="10234613" y="2570163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6E9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4"/>
          <p:cNvSpPr>
            <a:spLocks noEditPoints="1"/>
          </p:cNvSpPr>
          <p:nvPr/>
        </p:nvSpPr>
        <p:spPr bwMode="auto">
          <a:xfrm>
            <a:off x="7300913" y="1028701"/>
            <a:ext cx="146050" cy="309563"/>
          </a:xfrm>
          <a:custGeom>
            <a:avLst/>
            <a:gdLst>
              <a:gd name="T0" fmla="*/ 50 w 50"/>
              <a:gd name="T1" fmla="*/ 82 h 107"/>
              <a:gd name="T2" fmla="*/ 42 w 50"/>
              <a:gd name="T3" fmla="*/ 99 h 107"/>
              <a:gd name="T4" fmla="*/ 25 w 50"/>
              <a:gd name="T5" fmla="*/ 107 h 107"/>
              <a:gd name="T6" fmla="*/ 7 w 50"/>
              <a:gd name="T7" fmla="*/ 99 h 107"/>
              <a:gd name="T8" fmla="*/ 0 w 50"/>
              <a:gd name="T9" fmla="*/ 82 h 107"/>
              <a:gd name="T10" fmla="*/ 0 w 50"/>
              <a:gd name="T11" fmla="*/ 25 h 107"/>
              <a:gd name="T12" fmla="*/ 7 w 50"/>
              <a:gd name="T13" fmla="*/ 7 h 107"/>
              <a:gd name="T14" fmla="*/ 25 w 50"/>
              <a:gd name="T15" fmla="*/ 0 h 107"/>
              <a:gd name="T16" fmla="*/ 42 w 50"/>
              <a:gd name="T17" fmla="*/ 7 h 107"/>
              <a:gd name="T18" fmla="*/ 50 w 50"/>
              <a:gd name="T19" fmla="*/ 25 h 107"/>
              <a:gd name="T20" fmla="*/ 50 w 50"/>
              <a:gd name="T21" fmla="*/ 82 h 107"/>
              <a:gd name="T22" fmla="*/ 33 w 50"/>
              <a:gd name="T23" fmla="*/ 24 h 107"/>
              <a:gd name="T24" fmla="*/ 31 w 50"/>
              <a:gd name="T25" fmla="*/ 18 h 107"/>
              <a:gd name="T26" fmla="*/ 24 w 50"/>
              <a:gd name="T27" fmla="*/ 15 h 107"/>
              <a:gd name="T28" fmla="*/ 18 w 50"/>
              <a:gd name="T29" fmla="*/ 18 h 107"/>
              <a:gd name="T30" fmla="*/ 15 w 50"/>
              <a:gd name="T31" fmla="*/ 24 h 107"/>
              <a:gd name="T32" fmla="*/ 15 w 50"/>
              <a:gd name="T33" fmla="*/ 82 h 107"/>
              <a:gd name="T34" fmla="*/ 18 w 50"/>
              <a:gd name="T35" fmla="*/ 88 h 107"/>
              <a:gd name="T36" fmla="*/ 24 w 50"/>
              <a:gd name="T37" fmla="*/ 91 h 107"/>
              <a:gd name="T38" fmla="*/ 31 w 50"/>
              <a:gd name="T39" fmla="*/ 88 h 107"/>
              <a:gd name="T40" fmla="*/ 33 w 50"/>
              <a:gd name="T41" fmla="*/ 82 h 107"/>
              <a:gd name="T42" fmla="*/ 33 w 50"/>
              <a:gd name="T43" fmla="*/ 2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" h="107">
                <a:moveTo>
                  <a:pt x="50" y="82"/>
                </a:moveTo>
                <a:cubicBezTo>
                  <a:pt x="50" y="89"/>
                  <a:pt x="47" y="95"/>
                  <a:pt x="42" y="99"/>
                </a:cubicBezTo>
                <a:cubicBezTo>
                  <a:pt x="37" y="104"/>
                  <a:pt x="31" y="107"/>
                  <a:pt x="25" y="107"/>
                </a:cubicBezTo>
                <a:cubicBezTo>
                  <a:pt x="18" y="107"/>
                  <a:pt x="12" y="104"/>
                  <a:pt x="7" y="99"/>
                </a:cubicBezTo>
                <a:cubicBezTo>
                  <a:pt x="2" y="95"/>
                  <a:pt x="0" y="89"/>
                  <a:pt x="0" y="8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2" y="12"/>
                  <a:pt x="7" y="7"/>
                </a:cubicBezTo>
                <a:cubicBezTo>
                  <a:pt x="12" y="2"/>
                  <a:pt x="18" y="0"/>
                  <a:pt x="25" y="0"/>
                </a:cubicBezTo>
                <a:cubicBezTo>
                  <a:pt x="32" y="0"/>
                  <a:pt x="37" y="2"/>
                  <a:pt x="42" y="7"/>
                </a:cubicBezTo>
                <a:cubicBezTo>
                  <a:pt x="47" y="12"/>
                  <a:pt x="50" y="18"/>
                  <a:pt x="50" y="25"/>
                </a:cubicBezTo>
                <a:lnTo>
                  <a:pt x="50" y="82"/>
                </a:lnTo>
                <a:close/>
                <a:moveTo>
                  <a:pt x="33" y="24"/>
                </a:moveTo>
                <a:cubicBezTo>
                  <a:pt x="33" y="22"/>
                  <a:pt x="32" y="20"/>
                  <a:pt x="31" y="18"/>
                </a:cubicBezTo>
                <a:cubicBezTo>
                  <a:pt x="29" y="16"/>
                  <a:pt x="27" y="15"/>
                  <a:pt x="24" y="15"/>
                </a:cubicBezTo>
                <a:cubicBezTo>
                  <a:pt x="22" y="15"/>
                  <a:pt x="20" y="16"/>
                  <a:pt x="18" y="18"/>
                </a:cubicBezTo>
                <a:cubicBezTo>
                  <a:pt x="16" y="20"/>
                  <a:pt x="15" y="22"/>
                  <a:pt x="15" y="24"/>
                </a:cubicBezTo>
                <a:cubicBezTo>
                  <a:pt x="15" y="82"/>
                  <a:pt x="15" y="82"/>
                  <a:pt x="15" y="82"/>
                </a:cubicBezTo>
                <a:cubicBezTo>
                  <a:pt x="15" y="84"/>
                  <a:pt x="16" y="86"/>
                  <a:pt x="18" y="88"/>
                </a:cubicBezTo>
                <a:cubicBezTo>
                  <a:pt x="20" y="90"/>
                  <a:pt x="22" y="91"/>
                  <a:pt x="24" y="91"/>
                </a:cubicBezTo>
                <a:cubicBezTo>
                  <a:pt x="27" y="91"/>
                  <a:pt x="29" y="90"/>
                  <a:pt x="31" y="88"/>
                </a:cubicBezTo>
                <a:cubicBezTo>
                  <a:pt x="32" y="86"/>
                  <a:pt x="33" y="84"/>
                  <a:pt x="33" y="82"/>
                </a:cubicBezTo>
                <a:lnTo>
                  <a:pt x="3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5"/>
          <p:cNvSpPr>
            <a:spLocks/>
          </p:cNvSpPr>
          <p:nvPr/>
        </p:nvSpPr>
        <p:spPr bwMode="auto">
          <a:xfrm>
            <a:off x="7481888" y="1031876"/>
            <a:ext cx="82550" cy="303213"/>
          </a:xfrm>
          <a:custGeom>
            <a:avLst/>
            <a:gdLst>
              <a:gd name="T0" fmla="*/ 14 w 29"/>
              <a:gd name="T1" fmla="*/ 105 h 105"/>
              <a:gd name="T2" fmla="*/ 14 w 29"/>
              <a:gd name="T3" fmla="*/ 24 h 105"/>
              <a:gd name="T4" fmla="*/ 0 w 29"/>
              <a:gd name="T5" fmla="*/ 24 h 105"/>
              <a:gd name="T6" fmla="*/ 0 w 29"/>
              <a:gd name="T7" fmla="*/ 13 h 105"/>
              <a:gd name="T8" fmla="*/ 11 w 29"/>
              <a:gd name="T9" fmla="*/ 9 h 105"/>
              <a:gd name="T10" fmla="*/ 18 w 29"/>
              <a:gd name="T11" fmla="*/ 0 h 105"/>
              <a:gd name="T12" fmla="*/ 29 w 29"/>
              <a:gd name="T13" fmla="*/ 0 h 105"/>
              <a:gd name="T14" fmla="*/ 29 w 29"/>
              <a:gd name="T15" fmla="*/ 105 h 105"/>
              <a:gd name="T16" fmla="*/ 14 w 29"/>
              <a:gd name="T17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05">
                <a:moveTo>
                  <a:pt x="14" y="105"/>
                </a:moveTo>
                <a:cubicBezTo>
                  <a:pt x="14" y="24"/>
                  <a:pt x="14" y="24"/>
                  <a:pt x="14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3"/>
                  <a:pt x="0" y="13"/>
                  <a:pt x="0" y="13"/>
                </a:cubicBezTo>
                <a:cubicBezTo>
                  <a:pt x="4" y="13"/>
                  <a:pt x="8" y="11"/>
                  <a:pt x="11" y="9"/>
                </a:cubicBezTo>
                <a:cubicBezTo>
                  <a:pt x="15" y="7"/>
                  <a:pt x="17" y="4"/>
                  <a:pt x="1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105"/>
                  <a:pt x="29" y="105"/>
                  <a:pt x="29" y="105"/>
                </a:cubicBezTo>
                <a:lnTo>
                  <a:pt x="14" y="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6"/>
          <p:cNvSpPr>
            <a:spLocks noEditPoints="1"/>
          </p:cNvSpPr>
          <p:nvPr/>
        </p:nvSpPr>
        <p:spPr bwMode="auto">
          <a:xfrm>
            <a:off x="9394825" y="1028701"/>
            <a:ext cx="144462" cy="309563"/>
          </a:xfrm>
          <a:custGeom>
            <a:avLst/>
            <a:gdLst>
              <a:gd name="T0" fmla="*/ 50 w 50"/>
              <a:gd name="T1" fmla="*/ 82 h 107"/>
              <a:gd name="T2" fmla="*/ 43 w 50"/>
              <a:gd name="T3" fmla="*/ 99 h 107"/>
              <a:gd name="T4" fmla="*/ 25 w 50"/>
              <a:gd name="T5" fmla="*/ 107 h 107"/>
              <a:gd name="T6" fmla="*/ 8 w 50"/>
              <a:gd name="T7" fmla="*/ 99 h 107"/>
              <a:gd name="T8" fmla="*/ 0 w 50"/>
              <a:gd name="T9" fmla="*/ 82 h 107"/>
              <a:gd name="T10" fmla="*/ 0 w 50"/>
              <a:gd name="T11" fmla="*/ 25 h 107"/>
              <a:gd name="T12" fmla="*/ 8 w 50"/>
              <a:gd name="T13" fmla="*/ 7 h 107"/>
              <a:gd name="T14" fmla="*/ 25 w 50"/>
              <a:gd name="T15" fmla="*/ 0 h 107"/>
              <a:gd name="T16" fmla="*/ 43 w 50"/>
              <a:gd name="T17" fmla="*/ 7 h 107"/>
              <a:gd name="T18" fmla="*/ 50 w 50"/>
              <a:gd name="T19" fmla="*/ 25 h 107"/>
              <a:gd name="T20" fmla="*/ 50 w 50"/>
              <a:gd name="T21" fmla="*/ 82 h 107"/>
              <a:gd name="T22" fmla="*/ 34 w 50"/>
              <a:gd name="T23" fmla="*/ 24 h 107"/>
              <a:gd name="T24" fmla="*/ 31 w 50"/>
              <a:gd name="T25" fmla="*/ 18 h 107"/>
              <a:gd name="T26" fmla="*/ 25 w 50"/>
              <a:gd name="T27" fmla="*/ 15 h 107"/>
              <a:gd name="T28" fmla="*/ 19 w 50"/>
              <a:gd name="T29" fmla="*/ 18 h 107"/>
              <a:gd name="T30" fmla="*/ 16 w 50"/>
              <a:gd name="T31" fmla="*/ 24 h 107"/>
              <a:gd name="T32" fmla="*/ 16 w 50"/>
              <a:gd name="T33" fmla="*/ 82 h 107"/>
              <a:gd name="T34" fmla="*/ 19 w 50"/>
              <a:gd name="T35" fmla="*/ 88 h 107"/>
              <a:gd name="T36" fmla="*/ 25 w 50"/>
              <a:gd name="T37" fmla="*/ 91 h 107"/>
              <a:gd name="T38" fmla="*/ 31 w 50"/>
              <a:gd name="T39" fmla="*/ 88 h 107"/>
              <a:gd name="T40" fmla="*/ 34 w 50"/>
              <a:gd name="T41" fmla="*/ 82 h 107"/>
              <a:gd name="T42" fmla="*/ 34 w 50"/>
              <a:gd name="T43" fmla="*/ 2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" h="107">
                <a:moveTo>
                  <a:pt x="50" y="82"/>
                </a:moveTo>
                <a:cubicBezTo>
                  <a:pt x="50" y="89"/>
                  <a:pt x="48" y="95"/>
                  <a:pt x="43" y="99"/>
                </a:cubicBezTo>
                <a:cubicBezTo>
                  <a:pt x="38" y="104"/>
                  <a:pt x="32" y="107"/>
                  <a:pt x="25" y="107"/>
                </a:cubicBezTo>
                <a:cubicBezTo>
                  <a:pt x="19" y="107"/>
                  <a:pt x="13" y="104"/>
                  <a:pt x="8" y="99"/>
                </a:cubicBezTo>
                <a:cubicBezTo>
                  <a:pt x="3" y="95"/>
                  <a:pt x="0" y="89"/>
                  <a:pt x="0" y="8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3" y="12"/>
                  <a:pt x="8" y="7"/>
                </a:cubicBezTo>
                <a:cubicBezTo>
                  <a:pt x="13" y="2"/>
                  <a:pt x="19" y="0"/>
                  <a:pt x="25" y="0"/>
                </a:cubicBezTo>
                <a:cubicBezTo>
                  <a:pt x="32" y="0"/>
                  <a:pt x="38" y="2"/>
                  <a:pt x="43" y="7"/>
                </a:cubicBezTo>
                <a:cubicBezTo>
                  <a:pt x="48" y="12"/>
                  <a:pt x="50" y="18"/>
                  <a:pt x="50" y="25"/>
                </a:cubicBezTo>
                <a:lnTo>
                  <a:pt x="50" y="82"/>
                </a:lnTo>
                <a:close/>
                <a:moveTo>
                  <a:pt x="34" y="24"/>
                </a:moveTo>
                <a:cubicBezTo>
                  <a:pt x="34" y="22"/>
                  <a:pt x="33" y="20"/>
                  <a:pt x="31" y="18"/>
                </a:cubicBezTo>
                <a:cubicBezTo>
                  <a:pt x="30" y="16"/>
                  <a:pt x="27" y="15"/>
                  <a:pt x="25" y="15"/>
                </a:cubicBezTo>
                <a:cubicBezTo>
                  <a:pt x="22" y="15"/>
                  <a:pt x="20" y="16"/>
                  <a:pt x="19" y="18"/>
                </a:cubicBezTo>
                <a:cubicBezTo>
                  <a:pt x="17" y="20"/>
                  <a:pt x="16" y="22"/>
                  <a:pt x="16" y="24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4"/>
                  <a:pt x="17" y="86"/>
                  <a:pt x="19" y="88"/>
                </a:cubicBezTo>
                <a:cubicBezTo>
                  <a:pt x="20" y="90"/>
                  <a:pt x="22" y="91"/>
                  <a:pt x="25" y="91"/>
                </a:cubicBezTo>
                <a:cubicBezTo>
                  <a:pt x="27" y="91"/>
                  <a:pt x="30" y="90"/>
                  <a:pt x="31" y="88"/>
                </a:cubicBezTo>
                <a:cubicBezTo>
                  <a:pt x="33" y="86"/>
                  <a:pt x="34" y="84"/>
                  <a:pt x="34" y="82"/>
                </a:cubicBez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27"/>
          <p:cNvSpPr>
            <a:spLocks/>
          </p:cNvSpPr>
          <p:nvPr/>
        </p:nvSpPr>
        <p:spPr bwMode="auto">
          <a:xfrm>
            <a:off x="9577388" y="1031876"/>
            <a:ext cx="147637" cy="303213"/>
          </a:xfrm>
          <a:custGeom>
            <a:avLst/>
            <a:gdLst>
              <a:gd name="T0" fmla="*/ 0 w 51"/>
              <a:gd name="T1" fmla="*/ 30 h 105"/>
              <a:gd name="T2" fmla="*/ 8 w 51"/>
              <a:gd name="T3" fmla="*/ 7 h 105"/>
              <a:gd name="T4" fmla="*/ 26 w 51"/>
              <a:gd name="T5" fmla="*/ 0 h 105"/>
              <a:gd name="T6" fmla="*/ 44 w 51"/>
              <a:gd name="T7" fmla="*/ 8 h 105"/>
              <a:gd name="T8" fmla="*/ 51 w 51"/>
              <a:gd name="T9" fmla="*/ 26 h 105"/>
              <a:gd name="T10" fmla="*/ 47 w 51"/>
              <a:gd name="T11" fmla="*/ 46 h 105"/>
              <a:gd name="T12" fmla="*/ 34 w 51"/>
              <a:gd name="T13" fmla="*/ 65 h 105"/>
              <a:gd name="T14" fmla="*/ 27 w 51"/>
              <a:gd name="T15" fmla="*/ 77 h 105"/>
              <a:gd name="T16" fmla="*/ 24 w 51"/>
              <a:gd name="T17" fmla="*/ 81 h 105"/>
              <a:gd name="T18" fmla="*/ 20 w 51"/>
              <a:gd name="T19" fmla="*/ 88 h 105"/>
              <a:gd name="T20" fmla="*/ 19 w 51"/>
              <a:gd name="T21" fmla="*/ 89 h 105"/>
              <a:gd name="T22" fmla="*/ 50 w 51"/>
              <a:gd name="T23" fmla="*/ 89 h 105"/>
              <a:gd name="T24" fmla="*/ 50 w 51"/>
              <a:gd name="T25" fmla="*/ 105 h 105"/>
              <a:gd name="T26" fmla="*/ 0 w 51"/>
              <a:gd name="T27" fmla="*/ 105 h 105"/>
              <a:gd name="T28" fmla="*/ 0 w 51"/>
              <a:gd name="T29" fmla="*/ 90 h 105"/>
              <a:gd name="T30" fmla="*/ 3 w 51"/>
              <a:gd name="T31" fmla="*/ 84 h 105"/>
              <a:gd name="T32" fmla="*/ 7 w 51"/>
              <a:gd name="T33" fmla="*/ 79 h 105"/>
              <a:gd name="T34" fmla="*/ 11 w 51"/>
              <a:gd name="T35" fmla="*/ 73 h 105"/>
              <a:gd name="T36" fmla="*/ 22 w 51"/>
              <a:gd name="T37" fmla="*/ 57 h 105"/>
              <a:gd name="T38" fmla="*/ 33 w 51"/>
              <a:gd name="T39" fmla="*/ 39 h 105"/>
              <a:gd name="T40" fmla="*/ 36 w 51"/>
              <a:gd name="T41" fmla="*/ 26 h 105"/>
              <a:gd name="T42" fmla="*/ 33 w 51"/>
              <a:gd name="T43" fmla="*/ 18 h 105"/>
              <a:gd name="T44" fmla="*/ 26 w 51"/>
              <a:gd name="T45" fmla="*/ 15 h 105"/>
              <a:gd name="T46" fmla="*/ 17 w 51"/>
              <a:gd name="T47" fmla="*/ 22 h 105"/>
              <a:gd name="T48" fmla="*/ 16 w 51"/>
              <a:gd name="T49" fmla="*/ 28 h 105"/>
              <a:gd name="T50" fmla="*/ 16 w 51"/>
              <a:gd name="T51" fmla="*/ 32 h 105"/>
              <a:gd name="T52" fmla="*/ 0 w 51"/>
              <a:gd name="T53" fmla="*/ 32 h 105"/>
              <a:gd name="T54" fmla="*/ 0 w 51"/>
              <a:gd name="T55" fmla="*/ 3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" h="105">
                <a:moveTo>
                  <a:pt x="0" y="30"/>
                </a:moveTo>
                <a:cubicBezTo>
                  <a:pt x="0" y="20"/>
                  <a:pt x="3" y="12"/>
                  <a:pt x="8" y="7"/>
                </a:cubicBezTo>
                <a:cubicBezTo>
                  <a:pt x="13" y="2"/>
                  <a:pt x="19" y="0"/>
                  <a:pt x="26" y="0"/>
                </a:cubicBezTo>
                <a:cubicBezTo>
                  <a:pt x="33" y="0"/>
                  <a:pt x="39" y="3"/>
                  <a:pt x="44" y="8"/>
                </a:cubicBezTo>
                <a:cubicBezTo>
                  <a:pt x="49" y="13"/>
                  <a:pt x="51" y="19"/>
                  <a:pt x="51" y="26"/>
                </a:cubicBezTo>
                <a:cubicBezTo>
                  <a:pt x="51" y="33"/>
                  <a:pt x="50" y="40"/>
                  <a:pt x="47" y="46"/>
                </a:cubicBezTo>
                <a:cubicBezTo>
                  <a:pt x="45" y="50"/>
                  <a:pt x="41" y="56"/>
                  <a:pt x="34" y="65"/>
                </a:cubicBezTo>
                <a:cubicBezTo>
                  <a:pt x="33" y="68"/>
                  <a:pt x="30" y="72"/>
                  <a:pt x="27" y="77"/>
                </a:cubicBezTo>
                <a:cubicBezTo>
                  <a:pt x="24" y="81"/>
                  <a:pt x="24" y="81"/>
                  <a:pt x="24" y="81"/>
                </a:cubicBezTo>
                <a:cubicBezTo>
                  <a:pt x="22" y="84"/>
                  <a:pt x="21" y="86"/>
                  <a:pt x="20" y="88"/>
                </a:cubicBezTo>
                <a:cubicBezTo>
                  <a:pt x="19" y="88"/>
                  <a:pt x="19" y="89"/>
                  <a:pt x="19" y="89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105"/>
                  <a:pt x="50" y="105"/>
                  <a:pt x="50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0"/>
                  <a:pt x="1" y="88"/>
                  <a:pt x="3" y="84"/>
                </a:cubicBezTo>
                <a:cubicBezTo>
                  <a:pt x="4" y="83"/>
                  <a:pt x="6" y="81"/>
                  <a:pt x="7" y="79"/>
                </a:cubicBezTo>
                <a:cubicBezTo>
                  <a:pt x="11" y="73"/>
                  <a:pt x="11" y="73"/>
                  <a:pt x="11" y="73"/>
                </a:cubicBezTo>
                <a:cubicBezTo>
                  <a:pt x="13" y="70"/>
                  <a:pt x="17" y="65"/>
                  <a:pt x="22" y="57"/>
                </a:cubicBezTo>
                <a:cubicBezTo>
                  <a:pt x="27" y="51"/>
                  <a:pt x="31" y="44"/>
                  <a:pt x="33" y="39"/>
                </a:cubicBezTo>
                <a:cubicBezTo>
                  <a:pt x="35" y="34"/>
                  <a:pt x="36" y="30"/>
                  <a:pt x="36" y="26"/>
                </a:cubicBezTo>
                <a:cubicBezTo>
                  <a:pt x="36" y="23"/>
                  <a:pt x="35" y="21"/>
                  <a:pt x="33" y="18"/>
                </a:cubicBezTo>
                <a:cubicBezTo>
                  <a:pt x="31" y="16"/>
                  <a:pt x="29" y="15"/>
                  <a:pt x="26" y="15"/>
                </a:cubicBezTo>
                <a:cubicBezTo>
                  <a:pt x="22" y="15"/>
                  <a:pt x="18" y="17"/>
                  <a:pt x="17" y="22"/>
                </a:cubicBezTo>
                <a:cubicBezTo>
                  <a:pt x="16" y="24"/>
                  <a:pt x="16" y="26"/>
                  <a:pt x="16" y="28"/>
                </a:cubicBezTo>
                <a:cubicBezTo>
                  <a:pt x="16" y="32"/>
                  <a:pt x="16" y="32"/>
                  <a:pt x="16" y="32"/>
                </a:cubicBezTo>
                <a:cubicBezTo>
                  <a:pt x="0" y="32"/>
                  <a:pt x="0" y="32"/>
                  <a:pt x="0" y="32"/>
                </a:cubicBezTo>
                <a:lnTo>
                  <a:pt x="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28"/>
          <p:cNvSpPr>
            <a:spLocks noEditPoints="1"/>
          </p:cNvSpPr>
          <p:nvPr/>
        </p:nvSpPr>
        <p:spPr bwMode="auto">
          <a:xfrm>
            <a:off x="7243763" y="4768851"/>
            <a:ext cx="144462" cy="309563"/>
          </a:xfrm>
          <a:custGeom>
            <a:avLst/>
            <a:gdLst>
              <a:gd name="T0" fmla="*/ 50 w 50"/>
              <a:gd name="T1" fmla="*/ 82 h 107"/>
              <a:gd name="T2" fmla="*/ 42 w 50"/>
              <a:gd name="T3" fmla="*/ 99 h 107"/>
              <a:gd name="T4" fmla="*/ 25 w 50"/>
              <a:gd name="T5" fmla="*/ 107 h 107"/>
              <a:gd name="T6" fmla="*/ 7 w 50"/>
              <a:gd name="T7" fmla="*/ 99 h 107"/>
              <a:gd name="T8" fmla="*/ 0 w 50"/>
              <a:gd name="T9" fmla="*/ 82 h 107"/>
              <a:gd name="T10" fmla="*/ 0 w 50"/>
              <a:gd name="T11" fmla="*/ 25 h 107"/>
              <a:gd name="T12" fmla="*/ 7 w 50"/>
              <a:gd name="T13" fmla="*/ 7 h 107"/>
              <a:gd name="T14" fmla="*/ 25 w 50"/>
              <a:gd name="T15" fmla="*/ 0 h 107"/>
              <a:gd name="T16" fmla="*/ 42 w 50"/>
              <a:gd name="T17" fmla="*/ 7 h 107"/>
              <a:gd name="T18" fmla="*/ 50 w 50"/>
              <a:gd name="T19" fmla="*/ 25 h 107"/>
              <a:gd name="T20" fmla="*/ 50 w 50"/>
              <a:gd name="T21" fmla="*/ 82 h 107"/>
              <a:gd name="T22" fmla="*/ 33 w 50"/>
              <a:gd name="T23" fmla="*/ 24 h 107"/>
              <a:gd name="T24" fmla="*/ 31 w 50"/>
              <a:gd name="T25" fmla="*/ 18 h 107"/>
              <a:gd name="T26" fmla="*/ 24 w 50"/>
              <a:gd name="T27" fmla="*/ 15 h 107"/>
              <a:gd name="T28" fmla="*/ 18 w 50"/>
              <a:gd name="T29" fmla="*/ 18 h 107"/>
              <a:gd name="T30" fmla="*/ 15 w 50"/>
              <a:gd name="T31" fmla="*/ 24 h 107"/>
              <a:gd name="T32" fmla="*/ 15 w 50"/>
              <a:gd name="T33" fmla="*/ 82 h 107"/>
              <a:gd name="T34" fmla="*/ 18 w 50"/>
              <a:gd name="T35" fmla="*/ 88 h 107"/>
              <a:gd name="T36" fmla="*/ 24 w 50"/>
              <a:gd name="T37" fmla="*/ 91 h 107"/>
              <a:gd name="T38" fmla="*/ 31 w 50"/>
              <a:gd name="T39" fmla="*/ 88 h 107"/>
              <a:gd name="T40" fmla="*/ 33 w 50"/>
              <a:gd name="T41" fmla="*/ 82 h 107"/>
              <a:gd name="T42" fmla="*/ 33 w 50"/>
              <a:gd name="T43" fmla="*/ 2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" h="107">
                <a:moveTo>
                  <a:pt x="50" y="82"/>
                </a:moveTo>
                <a:cubicBezTo>
                  <a:pt x="50" y="89"/>
                  <a:pt x="47" y="95"/>
                  <a:pt x="42" y="99"/>
                </a:cubicBezTo>
                <a:cubicBezTo>
                  <a:pt x="37" y="104"/>
                  <a:pt x="32" y="107"/>
                  <a:pt x="25" y="107"/>
                </a:cubicBezTo>
                <a:cubicBezTo>
                  <a:pt x="18" y="107"/>
                  <a:pt x="12" y="104"/>
                  <a:pt x="7" y="99"/>
                </a:cubicBezTo>
                <a:cubicBezTo>
                  <a:pt x="2" y="95"/>
                  <a:pt x="0" y="89"/>
                  <a:pt x="0" y="8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2" y="12"/>
                  <a:pt x="7" y="7"/>
                </a:cubicBezTo>
                <a:cubicBezTo>
                  <a:pt x="12" y="2"/>
                  <a:pt x="18" y="0"/>
                  <a:pt x="25" y="0"/>
                </a:cubicBezTo>
                <a:cubicBezTo>
                  <a:pt x="32" y="0"/>
                  <a:pt x="38" y="2"/>
                  <a:pt x="42" y="7"/>
                </a:cubicBezTo>
                <a:cubicBezTo>
                  <a:pt x="47" y="12"/>
                  <a:pt x="50" y="18"/>
                  <a:pt x="50" y="25"/>
                </a:cubicBezTo>
                <a:lnTo>
                  <a:pt x="50" y="82"/>
                </a:lnTo>
                <a:close/>
                <a:moveTo>
                  <a:pt x="33" y="24"/>
                </a:moveTo>
                <a:cubicBezTo>
                  <a:pt x="33" y="22"/>
                  <a:pt x="32" y="20"/>
                  <a:pt x="31" y="18"/>
                </a:cubicBezTo>
                <a:cubicBezTo>
                  <a:pt x="29" y="16"/>
                  <a:pt x="27" y="15"/>
                  <a:pt x="24" y="15"/>
                </a:cubicBezTo>
                <a:cubicBezTo>
                  <a:pt x="22" y="15"/>
                  <a:pt x="20" y="16"/>
                  <a:pt x="18" y="18"/>
                </a:cubicBezTo>
                <a:cubicBezTo>
                  <a:pt x="16" y="20"/>
                  <a:pt x="15" y="22"/>
                  <a:pt x="15" y="24"/>
                </a:cubicBezTo>
                <a:cubicBezTo>
                  <a:pt x="15" y="82"/>
                  <a:pt x="15" y="82"/>
                  <a:pt x="15" y="82"/>
                </a:cubicBezTo>
                <a:cubicBezTo>
                  <a:pt x="15" y="84"/>
                  <a:pt x="16" y="86"/>
                  <a:pt x="18" y="88"/>
                </a:cubicBezTo>
                <a:cubicBezTo>
                  <a:pt x="20" y="90"/>
                  <a:pt x="22" y="91"/>
                  <a:pt x="24" y="91"/>
                </a:cubicBezTo>
                <a:cubicBezTo>
                  <a:pt x="27" y="91"/>
                  <a:pt x="29" y="90"/>
                  <a:pt x="31" y="88"/>
                </a:cubicBezTo>
                <a:cubicBezTo>
                  <a:pt x="32" y="86"/>
                  <a:pt x="33" y="84"/>
                  <a:pt x="33" y="82"/>
                </a:cubicBezTo>
                <a:lnTo>
                  <a:pt x="3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29"/>
          <p:cNvSpPr>
            <a:spLocks/>
          </p:cNvSpPr>
          <p:nvPr/>
        </p:nvSpPr>
        <p:spPr bwMode="auto">
          <a:xfrm>
            <a:off x="7426325" y="4772026"/>
            <a:ext cx="138112" cy="306388"/>
          </a:xfrm>
          <a:custGeom>
            <a:avLst/>
            <a:gdLst>
              <a:gd name="T0" fmla="*/ 17 w 48"/>
              <a:gd name="T1" fmla="*/ 16 h 106"/>
              <a:gd name="T2" fmla="*/ 17 w 48"/>
              <a:gd name="T3" fmla="*/ 38 h 106"/>
              <a:gd name="T4" fmla="*/ 24 w 48"/>
              <a:gd name="T5" fmla="*/ 33 h 106"/>
              <a:gd name="T6" fmla="*/ 29 w 48"/>
              <a:gd name="T7" fmla="*/ 32 h 106"/>
              <a:gd name="T8" fmla="*/ 44 w 48"/>
              <a:gd name="T9" fmla="*/ 39 h 106"/>
              <a:gd name="T10" fmla="*/ 48 w 48"/>
              <a:gd name="T11" fmla="*/ 57 h 106"/>
              <a:gd name="T12" fmla="*/ 48 w 48"/>
              <a:gd name="T13" fmla="*/ 80 h 106"/>
              <a:gd name="T14" fmla="*/ 41 w 48"/>
              <a:gd name="T15" fmla="*/ 99 h 106"/>
              <a:gd name="T16" fmla="*/ 23 w 48"/>
              <a:gd name="T17" fmla="*/ 106 h 106"/>
              <a:gd name="T18" fmla="*/ 6 w 48"/>
              <a:gd name="T19" fmla="*/ 98 h 106"/>
              <a:gd name="T20" fmla="*/ 0 w 48"/>
              <a:gd name="T21" fmla="*/ 81 h 106"/>
              <a:gd name="T22" fmla="*/ 0 w 48"/>
              <a:gd name="T23" fmla="*/ 78 h 106"/>
              <a:gd name="T24" fmla="*/ 15 w 48"/>
              <a:gd name="T25" fmla="*/ 77 h 106"/>
              <a:gd name="T26" fmla="*/ 15 w 48"/>
              <a:gd name="T27" fmla="*/ 81 h 106"/>
              <a:gd name="T28" fmla="*/ 20 w 48"/>
              <a:gd name="T29" fmla="*/ 89 h 106"/>
              <a:gd name="T30" fmla="*/ 23 w 48"/>
              <a:gd name="T31" fmla="*/ 90 h 106"/>
              <a:gd name="T32" fmla="*/ 33 w 48"/>
              <a:gd name="T33" fmla="*/ 80 h 106"/>
              <a:gd name="T34" fmla="*/ 33 w 48"/>
              <a:gd name="T35" fmla="*/ 54 h 106"/>
              <a:gd name="T36" fmla="*/ 29 w 48"/>
              <a:gd name="T37" fmla="*/ 46 h 106"/>
              <a:gd name="T38" fmla="*/ 25 w 48"/>
              <a:gd name="T39" fmla="*/ 45 h 106"/>
              <a:gd name="T40" fmla="*/ 19 w 48"/>
              <a:gd name="T41" fmla="*/ 48 h 106"/>
              <a:gd name="T42" fmla="*/ 17 w 48"/>
              <a:gd name="T43" fmla="*/ 54 h 106"/>
              <a:gd name="T44" fmla="*/ 17 w 48"/>
              <a:gd name="T45" fmla="*/ 57 h 106"/>
              <a:gd name="T46" fmla="*/ 1 w 48"/>
              <a:gd name="T47" fmla="*/ 57 h 106"/>
              <a:gd name="T48" fmla="*/ 1 w 48"/>
              <a:gd name="T49" fmla="*/ 0 h 106"/>
              <a:gd name="T50" fmla="*/ 47 w 48"/>
              <a:gd name="T51" fmla="*/ 0 h 106"/>
              <a:gd name="T52" fmla="*/ 47 w 48"/>
              <a:gd name="T53" fmla="*/ 16 h 106"/>
              <a:gd name="T54" fmla="*/ 17 w 48"/>
              <a:gd name="T55" fmla="*/ 1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" h="106">
                <a:moveTo>
                  <a:pt x="17" y="16"/>
                </a:moveTo>
                <a:cubicBezTo>
                  <a:pt x="17" y="38"/>
                  <a:pt x="17" y="38"/>
                  <a:pt x="17" y="38"/>
                </a:cubicBezTo>
                <a:cubicBezTo>
                  <a:pt x="19" y="36"/>
                  <a:pt x="21" y="34"/>
                  <a:pt x="24" y="33"/>
                </a:cubicBezTo>
                <a:cubicBezTo>
                  <a:pt x="25" y="32"/>
                  <a:pt x="27" y="32"/>
                  <a:pt x="29" y="32"/>
                </a:cubicBezTo>
                <a:cubicBezTo>
                  <a:pt x="36" y="32"/>
                  <a:pt x="41" y="35"/>
                  <a:pt x="44" y="39"/>
                </a:cubicBezTo>
                <a:cubicBezTo>
                  <a:pt x="47" y="44"/>
                  <a:pt x="48" y="49"/>
                  <a:pt x="48" y="57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7"/>
                  <a:pt x="46" y="94"/>
                  <a:pt x="41" y="99"/>
                </a:cubicBezTo>
                <a:cubicBezTo>
                  <a:pt x="36" y="103"/>
                  <a:pt x="31" y="106"/>
                  <a:pt x="23" y="106"/>
                </a:cubicBezTo>
                <a:cubicBezTo>
                  <a:pt x="17" y="106"/>
                  <a:pt x="11" y="103"/>
                  <a:pt x="6" y="98"/>
                </a:cubicBezTo>
                <a:cubicBezTo>
                  <a:pt x="2" y="94"/>
                  <a:pt x="0" y="88"/>
                  <a:pt x="0" y="81"/>
                </a:cubicBezTo>
                <a:cubicBezTo>
                  <a:pt x="0" y="78"/>
                  <a:pt x="0" y="78"/>
                  <a:pt x="0" y="78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81"/>
                  <a:pt x="15" y="81"/>
                  <a:pt x="15" y="81"/>
                </a:cubicBezTo>
                <a:cubicBezTo>
                  <a:pt x="16" y="85"/>
                  <a:pt x="17" y="88"/>
                  <a:pt x="20" y="89"/>
                </a:cubicBezTo>
                <a:cubicBezTo>
                  <a:pt x="21" y="89"/>
                  <a:pt x="22" y="90"/>
                  <a:pt x="23" y="90"/>
                </a:cubicBezTo>
                <a:cubicBezTo>
                  <a:pt x="30" y="90"/>
                  <a:pt x="33" y="86"/>
                  <a:pt x="33" y="80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1"/>
                  <a:pt x="32" y="48"/>
                  <a:pt x="29" y="46"/>
                </a:cubicBezTo>
                <a:cubicBezTo>
                  <a:pt x="28" y="45"/>
                  <a:pt x="27" y="45"/>
                  <a:pt x="25" y="45"/>
                </a:cubicBezTo>
                <a:cubicBezTo>
                  <a:pt x="22" y="45"/>
                  <a:pt x="20" y="46"/>
                  <a:pt x="19" y="48"/>
                </a:cubicBezTo>
                <a:cubicBezTo>
                  <a:pt x="18" y="50"/>
                  <a:pt x="17" y="52"/>
                  <a:pt x="17" y="54"/>
                </a:cubicBezTo>
                <a:cubicBezTo>
                  <a:pt x="17" y="57"/>
                  <a:pt x="17" y="57"/>
                  <a:pt x="17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0"/>
                  <a:pt x="1" y="0"/>
                  <a:pt x="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16"/>
                  <a:pt x="47" y="16"/>
                  <a:pt x="47" y="16"/>
                </a:cubicBezTo>
                <a:lnTo>
                  <a:pt x="17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30"/>
          <p:cNvSpPr>
            <a:spLocks noEditPoints="1"/>
          </p:cNvSpPr>
          <p:nvPr/>
        </p:nvSpPr>
        <p:spPr bwMode="auto">
          <a:xfrm>
            <a:off x="9394825" y="4768851"/>
            <a:ext cx="144462" cy="309563"/>
          </a:xfrm>
          <a:custGeom>
            <a:avLst/>
            <a:gdLst>
              <a:gd name="T0" fmla="*/ 50 w 50"/>
              <a:gd name="T1" fmla="*/ 82 h 107"/>
              <a:gd name="T2" fmla="*/ 42 w 50"/>
              <a:gd name="T3" fmla="*/ 99 h 107"/>
              <a:gd name="T4" fmla="*/ 25 w 50"/>
              <a:gd name="T5" fmla="*/ 107 h 107"/>
              <a:gd name="T6" fmla="*/ 7 w 50"/>
              <a:gd name="T7" fmla="*/ 99 h 107"/>
              <a:gd name="T8" fmla="*/ 0 w 50"/>
              <a:gd name="T9" fmla="*/ 82 h 107"/>
              <a:gd name="T10" fmla="*/ 0 w 50"/>
              <a:gd name="T11" fmla="*/ 25 h 107"/>
              <a:gd name="T12" fmla="*/ 7 w 50"/>
              <a:gd name="T13" fmla="*/ 7 h 107"/>
              <a:gd name="T14" fmla="*/ 25 w 50"/>
              <a:gd name="T15" fmla="*/ 0 h 107"/>
              <a:gd name="T16" fmla="*/ 42 w 50"/>
              <a:gd name="T17" fmla="*/ 7 h 107"/>
              <a:gd name="T18" fmla="*/ 50 w 50"/>
              <a:gd name="T19" fmla="*/ 25 h 107"/>
              <a:gd name="T20" fmla="*/ 50 w 50"/>
              <a:gd name="T21" fmla="*/ 82 h 107"/>
              <a:gd name="T22" fmla="*/ 33 w 50"/>
              <a:gd name="T23" fmla="*/ 24 h 107"/>
              <a:gd name="T24" fmla="*/ 31 w 50"/>
              <a:gd name="T25" fmla="*/ 18 h 107"/>
              <a:gd name="T26" fmla="*/ 24 w 50"/>
              <a:gd name="T27" fmla="*/ 15 h 107"/>
              <a:gd name="T28" fmla="*/ 18 w 50"/>
              <a:gd name="T29" fmla="*/ 18 h 107"/>
              <a:gd name="T30" fmla="*/ 15 w 50"/>
              <a:gd name="T31" fmla="*/ 24 h 107"/>
              <a:gd name="T32" fmla="*/ 15 w 50"/>
              <a:gd name="T33" fmla="*/ 82 h 107"/>
              <a:gd name="T34" fmla="*/ 18 w 50"/>
              <a:gd name="T35" fmla="*/ 88 h 107"/>
              <a:gd name="T36" fmla="*/ 24 w 50"/>
              <a:gd name="T37" fmla="*/ 91 h 107"/>
              <a:gd name="T38" fmla="*/ 31 w 50"/>
              <a:gd name="T39" fmla="*/ 88 h 107"/>
              <a:gd name="T40" fmla="*/ 33 w 50"/>
              <a:gd name="T41" fmla="*/ 82 h 107"/>
              <a:gd name="T42" fmla="*/ 33 w 50"/>
              <a:gd name="T43" fmla="*/ 2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" h="107">
                <a:moveTo>
                  <a:pt x="50" y="82"/>
                </a:moveTo>
                <a:cubicBezTo>
                  <a:pt x="50" y="89"/>
                  <a:pt x="47" y="95"/>
                  <a:pt x="42" y="99"/>
                </a:cubicBezTo>
                <a:cubicBezTo>
                  <a:pt x="38" y="104"/>
                  <a:pt x="32" y="107"/>
                  <a:pt x="25" y="107"/>
                </a:cubicBezTo>
                <a:cubicBezTo>
                  <a:pt x="18" y="107"/>
                  <a:pt x="12" y="104"/>
                  <a:pt x="7" y="99"/>
                </a:cubicBezTo>
                <a:cubicBezTo>
                  <a:pt x="2" y="95"/>
                  <a:pt x="0" y="89"/>
                  <a:pt x="0" y="8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2" y="12"/>
                  <a:pt x="7" y="7"/>
                </a:cubicBezTo>
                <a:cubicBezTo>
                  <a:pt x="12" y="2"/>
                  <a:pt x="18" y="0"/>
                  <a:pt x="25" y="0"/>
                </a:cubicBezTo>
                <a:cubicBezTo>
                  <a:pt x="32" y="0"/>
                  <a:pt x="38" y="2"/>
                  <a:pt x="42" y="7"/>
                </a:cubicBezTo>
                <a:cubicBezTo>
                  <a:pt x="47" y="12"/>
                  <a:pt x="50" y="18"/>
                  <a:pt x="50" y="25"/>
                </a:cubicBezTo>
                <a:lnTo>
                  <a:pt x="50" y="82"/>
                </a:lnTo>
                <a:close/>
                <a:moveTo>
                  <a:pt x="33" y="24"/>
                </a:moveTo>
                <a:cubicBezTo>
                  <a:pt x="33" y="22"/>
                  <a:pt x="33" y="20"/>
                  <a:pt x="31" y="18"/>
                </a:cubicBezTo>
                <a:cubicBezTo>
                  <a:pt x="29" y="16"/>
                  <a:pt x="27" y="15"/>
                  <a:pt x="24" y="15"/>
                </a:cubicBezTo>
                <a:cubicBezTo>
                  <a:pt x="22" y="15"/>
                  <a:pt x="20" y="16"/>
                  <a:pt x="18" y="18"/>
                </a:cubicBezTo>
                <a:cubicBezTo>
                  <a:pt x="16" y="20"/>
                  <a:pt x="15" y="22"/>
                  <a:pt x="15" y="24"/>
                </a:cubicBezTo>
                <a:cubicBezTo>
                  <a:pt x="15" y="82"/>
                  <a:pt x="15" y="82"/>
                  <a:pt x="15" y="82"/>
                </a:cubicBezTo>
                <a:cubicBezTo>
                  <a:pt x="15" y="84"/>
                  <a:pt x="16" y="86"/>
                  <a:pt x="18" y="88"/>
                </a:cubicBezTo>
                <a:cubicBezTo>
                  <a:pt x="20" y="90"/>
                  <a:pt x="22" y="91"/>
                  <a:pt x="24" y="91"/>
                </a:cubicBezTo>
                <a:cubicBezTo>
                  <a:pt x="27" y="91"/>
                  <a:pt x="29" y="90"/>
                  <a:pt x="31" y="88"/>
                </a:cubicBezTo>
                <a:cubicBezTo>
                  <a:pt x="33" y="86"/>
                  <a:pt x="33" y="84"/>
                  <a:pt x="33" y="82"/>
                </a:cubicBezTo>
                <a:lnTo>
                  <a:pt x="3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31"/>
          <p:cNvSpPr>
            <a:spLocks noEditPoints="1"/>
          </p:cNvSpPr>
          <p:nvPr/>
        </p:nvSpPr>
        <p:spPr bwMode="auto">
          <a:xfrm>
            <a:off x="9571038" y="4772026"/>
            <a:ext cx="153987" cy="303213"/>
          </a:xfrm>
          <a:custGeom>
            <a:avLst/>
            <a:gdLst>
              <a:gd name="T0" fmla="*/ 0 w 97"/>
              <a:gd name="T1" fmla="*/ 120 h 191"/>
              <a:gd name="T2" fmla="*/ 49 w 97"/>
              <a:gd name="T3" fmla="*/ 0 h 191"/>
              <a:gd name="T4" fmla="*/ 78 w 97"/>
              <a:gd name="T5" fmla="*/ 0 h 191"/>
              <a:gd name="T6" fmla="*/ 78 w 97"/>
              <a:gd name="T7" fmla="*/ 120 h 191"/>
              <a:gd name="T8" fmla="*/ 97 w 97"/>
              <a:gd name="T9" fmla="*/ 120 h 191"/>
              <a:gd name="T10" fmla="*/ 97 w 97"/>
              <a:gd name="T11" fmla="*/ 149 h 191"/>
              <a:gd name="T12" fmla="*/ 78 w 97"/>
              <a:gd name="T13" fmla="*/ 149 h 191"/>
              <a:gd name="T14" fmla="*/ 78 w 97"/>
              <a:gd name="T15" fmla="*/ 191 h 191"/>
              <a:gd name="T16" fmla="*/ 49 w 97"/>
              <a:gd name="T17" fmla="*/ 191 h 191"/>
              <a:gd name="T18" fmla="*/ 49 w 97"/>
              <a:gd name="T19" fmla="*/ 149 h 191"/>
              <a:gd name="T20" fmla="*/ 0 w 97"/>
              <a:gd name="T21" fmla="*/ 149 h 191"/>
              <a:gd name="T22" fmla="*/ 0 w 97"/>
              <a:gd name="T23" fmla="*/ 120 h 191"/>
              <a:gd name="T24" fmla="*/ 49 w 97"/>
              <a:gd name="T25" fmla="*/ 120 h 191"/>
              <a:gd name="T26" fmla="*/ 49 w 97"/>
              <a:gd name="T27" fmla="*/ 62 h 191"/>
              <a:gd name="T28" fmla="*/ 25 w 97"/>
              <a:gd name="T29" fmla="*/ 120 h 191"/>
              <a:gd name="T30" fmla="*/ 49 w 97"/>
              <a:gd name="T31" fmla="*/ 12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" h="191">
                <a:moveTo>
                  <a:pt x="0" y="120"/>
                </a:moveTo>
                <a:lnTo>
                  <a:pt x="49" y="0"/>
                </a:lnTo>
                <a:lnTo>
                  <a:pt x="78" y="0"/>
                </a:lnTo>
                <a:lnTo>
                  <a:pt x="78" y="120"/>
                </a:lnTo>
                <a:lnTo>
                  <a:pt x="97" y="120"/>
                </a:lnTo>
                <a:lnTo>
                  <a:pt x="97" y="149"/>
                </a:lnTo>
                <a:lnTo>
                  <a:pt x="78" y="149"/>
                </a:lnTo>
                <a:lnTo>
                  <a:pt x="78" y="191"/>
                </a:lnTo>
                <a:lnTo>
                  <a:pt x="49" y="191"/>
                </a:lnTo>
                <a:lnTo>
                  <a:pt x="49" y="149"/>
                </a:lnTo>
                <a:lnTo>
                  <a:pt x="0" y="149"/>
                </a:lnTo>
                <a:lnTo>
                  <a:pt x="0" y="120"/>
                </a:lnTo>
                <a:close/>
                <a:moveTo>
                  <a:pt x="49" y="120"/>
                </a:moveTo>
                <a:lnTo>
                  <a:pt x="49" y="62"/>
                </a:lnTo>
                <a:lnTo>
                  <a:pt x="25" y="120"/>
                </a:lnTo>
                <a:lnTo>
                  <a:pt x="49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32"/>
          <p:cNvSpPr>
            <a:spLocks noEditPoints="1"/>
          </p:cNvSpPr>
          <p:nvPr/>
        </p:nvSpPr>
        <p:spPr bwMode="auto">
          <a:xfrm>
            <a:off x="10480675" y="2898776"/>
            <a:ext cx="144462" cy="309563"/>
          </a:xfrm>
          <a:custGeom>
            <a:avLst/>
            <a:gdLst>
              <a:gd name="T0" fmla="*/ 50 w 50"/>
              <a:gd name="T1" fmla="*/ 82 h 107"/>
              <a:gd name="T2" fmla="*/ 42 w 50"/>
              <a:gd name="T3" fmla="*/ 99 h 107"/>
              <a:gd name="T4" fmla="*/ 25 w 50"/>
              <a:gd name="T5" fmla="*/ 107 h 107"/>
              <a:gd name="T6" fmla="*/ 7 w 50"/>
              <a:gd name="T7" fmla="*/ 99 h 107"/>
              <a:gd name="T8" fmla="*/ 0 w 50"/>
              <a:gd name="T9" fmla="*/ 82 h 107"/>
              <a:gd name="T10" fmla="*/ 0 w 50"/>
              <a:gd name="T11" fmla="*/ 25 h 107"/>
              <a:gd name="T12" fmla="*/ 7 w 50"/>
              <a:gd name="T13" fmla="*/ 7 h 107"/>
              <a:gd name="T14" fmla="*/ 25 w 50"/>
              <a:gd name="T15" fmla="*/ 0 h 107"/>
              <a:gd name="T16" fmla="*/ 42 w 50"/>
              <a:gd name="T17" fmla="*/ 7 h 107"/>
              <a:gd name="T18" fmla="*/ 50 w 50"/>
              <a:gd name="T19" fmla="*/ 25 h 107"/>
              <a:gd name="T20" fmla="*/ 50 w 50"/>
              <a:gd name="T21" fmla="*/ 82 h 107"/>
              <a:gd name="T22" fmla="*/ 33 w 50"/>
              <a:gd name="T23" fmla="*/ 24 h 107"/>
              <a:gd name="T24" fmla="*/ 31 w 50"/>
              <a:gd name="T25" fmla="*/ 18 h 107"/>
              <a:gd name="T26" fmla="*/ 24 w 50"/>
              <a:gd name="T27" fmla="*/ 15 h 107"/>
              <a:gd name="T28" fmla="*/ 18 w 50"/>
              <a:gd name="T29" fmla="*/ 18 h 107"/>
              <a:gd name="T30" fmla="*/ 15 w 50"/>
              <a:gd name="T31" fmla="*/ 24 h 107"/>
              <a:gd name="T32" fmla="*/ 15 w 50"/>
              <a:gd name="T33" fmla="*/ 81 h 107"/>
              <a:gd name="T34" fmla="*/ 18 w 50"/>
              <a:gd name="T35" fmla="*/ 88 h 107"/>
              <a:gd name="T36" fmla="*/ 24 w 50"/>
              <a:gd name="T37" fmla="*/ 91 h 107"/>
              <a:gd name="T38" fmla="*/ 31 w 50"/>
              <a:gd name="T39" fmla="*/ 88 h 107"/>
              <a:gd name="T40" fmla="*/ 33 w 50"/>
              <a:gd name="T41" fmla="*/ 81 h 107"/>
              <a:gd name="T42" fmla="*/ 33 w 50"/>
              <a:gd name="T43" fmla="*/ 2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" h="107">
                <a:moveTo>
                  <a:pt x="50" y="82"/>
                </a:moveTo>
                <a:cubicBezTo>
                  <a:pt x="50" y="89"/>
                  <a:pt x="47" y="95"/>
                  <a:pt x="42" y="99"/>
                </a:cubicBezTo>
                <a:cubicBezTo>
                  <a:pt x="37" y="104"/>
                  <a:pt x="32" y="107"/>
                  <a:pt x="25" y="107"/>
                </a:cubicBezTo>
                <a:cubicBezTo>
                  <a:pt x="18" y="107"/>
                  <a:pt x="12" y="104"/>
                  <a:pt x="7" y="99"/>
                </a:cubicBezTo>
                <a:cubicBezTo>
                  <a:pt x="2" y="95"/>
                  <a:pt x="0" y="89"/>
                  <a:pt x="0" y="8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2" y="12"/>
                  <a:pt x="7" y="7"/>
                </a:cubicBezTo>
                <a:cubicBezTo>
                  <a:pt x="12" y="2"/>
                  <a:pt x="18" y="0"/>
                  <a:pt x="25" y="0"/>
                </a:cubicBezTo>
                <a:cubicBezTo>
                  <a:pt x="32" y="0"/>
                  <a:pt x="38" y="2"/>
                  <a:pt x="42" y="7"/>
                </a:cubicBezTo>
                <a:cubicBezTo>
                  <a:pt x="47" y="12"/>
                  <a:pt x="50" y="18"/>
                  <a:pt x="50" y="25"/>
                </a:cubicBezTo>
                <a:lnTo>
                  <a:pt x="50" y="82"/>
                </a:lnTo>
                <a:close/>
                <a:moveTo>
                  <a:pt x="33" y="24"/>
                </a:moveTo>
                <a:cubicBezTo>
                  <a:pt x="33" y="22"/>
                  <a:pt x="32" y="20"/>
                  <a:pt x="31" y="18"/>
                </a:cubicBezTo>
                <a:cubicBezTo>
                  <a:pt x="29" y="16"/>
                  <a:pt x="27" y="15"/>
                  <a:pt x="24" y="15"/>
                </a:cubicBezTo>
                <a:cubicBezTo>
                  <a:pt x="22" y="15"/>
                  <a:pt x="20" y="16"/>
                  <a:pt x="18" y="18"/>
                </a:cubicBezTo>
                <a:cubicBezTo>
                  <a:pt x="16" y="20"/>
                  <a:pt x="15" y="22"/>
                  <a:pt x="15" y="24"/>
                </a:cubicBezTo>
                <a:cubicBezTo>
                  <a:pt x="15" y="81"/>
                  <a:pt x="15" y="81"/>
                  <a:pt x="15" y="81"/>
                </a:cubicBezTo>
                <a:cubicBezTo>
                  <a:pt x="15" y="84"/>
                  <a:pt x="16" y="86"/>
                  <a:pt x="18" y="88"/>
                </a:cubicBezTo>
                <a:cubicBezTo>
                  <a:pt x="20" y="90"/>
                  <a:pt x="22" y="91"/>
                  <a:pt x="24" y="91"/>
                </a:cubicBezTo>
                <a:cubicBezTo>
                  <a:pt x="27" y="91"/>
                  <a:pt x="29" y="90"/>
                  <a:pt x="31" y="88"/>
                </a:cubicBezTo>
                <a:cubicBezTo>
                  <a:pt x="32" y="86"/>
                  <a:pt x="33" y="84"/>
                  <a:pt x="33" y="81"/>
                </a:cubicBezTo>
                <a:lnTo>
                  <a:pt x="3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33"/>
          <p:cNvSpPr>
            <a:spLocks/>
          </p:cNvSpPr>
          <p:nvPr/>
        </p:nvSpPr>
        <p:spPr bwMode="auto">
          <a:xfrm>
            <a:off x="10658475" y="2898776"/>
            <a:ext cx="147637" cy="309563"/>
          </a:xfrm>
          <a:custGeom>
            <a:avLst/>
            <a:gdLst>
              <a:gd name="T0" fmla="*/ 24 w 51"/>
              <a:gd name="T1" fmla="*/ 91 h 107"/>
              <a:gd name="T2" fmla="*/ 35 w 51"/>
              <a:gd name="T3" fmla="*/ 81 h 107"/>
              <a:gd name="T4" fmla="*/ 35 w 51"/>
              <a:gd name="T5" fmla="*/ 74 h 107"/>
              <a:gd name="T6" fmla="*/ 18 w 51"/>
              <a:gd name="T7" fmla="*/ 58 h 107"/>
              <a:gd name="T8" fmla="*/ 18 w 51"/>
              <a:gd name="T9" fmla="*/ 45 h 107"/>
              <a:gd name="T10" fmla="*/ 31 w 51"/>
              <a:gd name="T11" fmla="*/ 40 h 107"/>
              <a:gd name="T12" fmla="*/ 35 w 51"/>
              <a:gd name="T13" fmla="*/ 27 h 107"/>
              <a:gd name="T14" fmla="*/ 35 w 51"/>
              <a:gd name="T15" fmla="*/ 24 h 107"/>
              <a:gd name="T16" fmla="*/ 26 w 51"/>
              <a:gd name="T17" fmla="*/ 14 h 107"/>
              <a:gd name="T18" fmla="*/ 19 w 51"/>
              <a:gd name="T19" fmla="*/ 18 h 107"/>
              <a:gd name="T20" fmla="*/ 17 w 51"/>
              <a:gd name="T21" fmla="*/ 26 h 107"/>
              <a:gd name="T22" fmla="*/ 17 w 51"/>
              <a:gd name="T23" fmla="*/ 28 h 107"/>
              <a:gd name="T24" fmla="*/ 2 w 51"/>
              <a:gd name="T25" fmla="*/ 28 h 107"/>
              <a:gd name="T26" fmla="*/ 2 w 51"/>
              <a:gd name="T27" fmla="*/ 26 h 107"/>
              <a:gd name="T28" fmla="*/ 8 w 51"/>
              <a:gd name="T29" fmla="*/ 8 h 107"/>
              <a:gd name="T30" fmla="*/ 26 w 51"/>
              <a:gd name="T31" fmla="*/ 0 h 107"/>
              <a:gd name="T32" fmla="*/ 43 w 51"/>
              <a:gd name="T33" fmla="*/ 7 h 107"/>
              <a:gd name="T34" fmla="*/ 49 w 51"/>
              <a:gd name="T35" fmla="*/ 24 h 107"/>
              <a:gd name="T36" fmla="*/ 49 w 51"/>
              <a:gd name="T37" fmla="*/ 28 h 107"/>
              <a:gd name="T38" fmla="*/ 44 w 51"/>
              <a:gd name="T39" fmla="*/ 45 h 107"/>
              <a:gd name="T40" fmla="*/ 38 w 51"/>
              <a:gd name="T41" fmla="*/ 50 h 107"/>
              <a:gd name="T42" fmla="*/ 49 w 51"/>
              <a:gd name="T43" fmla="*/ 62 h 107"/>
              <a:gd name="T44" fmla="*/ 51 w 51"/>
              <a:gd name="T45" fmla="*/ 72 h 107"/>
              <a:gd name="T46" fmla="*/ 51 w 51"/>
              <a:gd name="T47" fmla="*/ 80 h 107"/>
              <a:gd name="T48" fmla="*/ 43 w 51"/>
              <a:gd name="T49" fmla="*/ 100 h 107"/>
              <a:gd name="T50" fmla="*/ 24 w 51"/>
              <a:gd name="T51" fmla="*/ 107 h 107"/>
              <a:gd name="T52" fmla="*/ 7 w 51"/>
              <a:gd name="T53" fmla="*/ 99 h 107"/>
              <a:gd name="T54" fmla="*/ 0 w 51"/>
              <a:gd name="T55" fmla="*/ 82 h 107"/>
              <a:gd name="T56" fmla="*/ 0 w 51"/>
              <a:gd name="T57" fmla="*/ 79 h 107"/>
              <a:gd name="T58" fmla="*/ 15 w 51"/>
              <a:gd name="T59" fmla="*/ 78 h 107"/>
              <a:gd name="T60" fmla="*/ 15 w 51"/>
              <a:gd name="T61" fmla="*/ 82 h 107"/>
              <a:gd name="T62" fmla="*/ 18 w 51"/>
              <a:gd name="T63" fmla="*/ 88 h 107"/>
              <a:gd name="T64" fmla="*/ 24 w 51"/>
              <a:gd name="T65" fmla="*/ 9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" h="107">
                <a:moveTo>
                  <a:pt x="24" y="91"/>
                </a:moveTo>
                <a:cubicBezTo>
                  <a:pt x="31" y="91"/>
                  <a:pt x="35" y="87"/>
                  <a:pt x="35" y="81"/>
                </a:cubicBezTo>
                <a:cubicBezTo>
                  <a:pt x="35" y="74"/>
                  <a:pt x="35" y="74"/>
                  <a:pt x="35" y="74"/>
                </a:cubicBezTo>
                <a:cubicBezTo>
                  <a:pt x="35" y="64"/>
                  <a:pt x="29" y="58"/>
                  <a:pt x="18" y="58"/>
                </a:cubicBezTo>
                <a:cubicBezTo>
                  <a:pt x="18" y="45"/>
                  <a:pt x="18" y="45"/>
                  <a:pt x="18" y="45"/>
                </a:cubicBezTo>
                <a:cubicBezTo>
                  <a:pt x="24" y="45"/>
                  <a:pt x="29" y="43"/>
                  <a:pt x="31" y="40"/>
                </a:cubicBezTo>
                <a:cubicBezTo>
                  <a:pt x="34" y="37"/>
                  <a:pt x="35" y="32"/>
                  <a:pt x="35" y="27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18"/>
                  <a:pt x="32" y="14"/>
                  <a:pt x="26" y="14"/>
                </a:cubicBezTo>
                <a:cubicBezTo>
                  <a:pt x="23" y="14"/>
                  <a:pt x="21" y="15"/>
                  <a:pt x="19" y="18"/>
                </a:cubicBezTo>
                <a:cubicBezTo>
                  <a:pt x="18" y="20"/>
                  <a:pt x="17" y="22"/>
                  <a:pt x="17" y="26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18"/>
                  <a:pt x="4" y="12"/>
                  <a:pt x="8" y="8"/>
                </a:cubicBezTo>
                <a:cubicBezTo>
                  <a:pt x="12" y="2"/>
                  <a:pt x="18" y="0"/>
                  <a:pt x="26" y="0"/>
                </a:cubicBezTo>
                <a:cubicBezTo>
                  <a:pt x="33" y="0"/>
                  <a:pt x="39" y="2"/>
                  <a:pt x="43" y="7"/>
                </a:cubicBezTo>
                <a:cubicBezTo>
                  <a:pt x="47" y="12"/>
                  <a:pt x="49" y="17"/>
                  <a:pt x="49" y="24"/>
                </a:cubicBezTo>
                <a:cubicBezTo>
                  <a:pt x="49" y="28"/>
                  <a:pt x="49" y="28"/>
                  <a:pt x="49" y="28"/>
                </a:cubicBezTo>
                <a:cubicBezTo>
                  <a:pt x="49" y="35"/>
                  <a:pt x="48" y="41"/>
                  <a:pt x="44" y="45"/>
                </a:cubicBezTo>
                <a:cubicBezTo>
                  <a:pt x="42" y="47"/>
                  <a:pt x="40" y="49"/>
                  <a:pt x="38" y="50"/>
                </a:cubicBezTo>
                <a:cubicBezTo>
                  <a:pt x="42" y="53"/>
                  <a:pt x="46" y="57"/>
                  <a:pt x="49" y="62"/>
                </a:cubicBezTo>
                <a:cubicBezTo>
                  <a:pt x="50" y="65"/>
                  <a:pt x="51" y="68"/>
                  <a:pt x="51" y="72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88"/>
                  <a:pt x="48" y="95"/>
                  <a:pt x="43" y="100"/>
                </a:cubicBezTo>
                <a:cubicBezTo>
                  <a:pt x="38" y="104"/>
                  <a:pt x="32" y="107"/>
                  <a:pt x="24" y="107"/>
                </a:cubicBezTo>
                <a:cubicBezTo>
                  <a:pt x="18" y="107"/>
                  <a:pt x="12" y="104"/>
                  <a:pt x="7" y="99"/>
                </a:cubicBezTo>
                <a:cubicBezTo>
                  <a:pt x="2" y="94"/>
                  <a:pt x="0" y="89"/>
                  <a:pt x="0" y="82"/>
                </a:cubicBezTo>
                <a:cubicBezTo>
                  <a:pt x="0" y="79"/>
                  <a:pt x="0" y="79"/>
                  <a:pt x="0" y="79"/>
                </a:cubicBezTo>
                <a:cubicBezTo>
                  <a:pt x="15" y="78"/>
                  <a:pt x="15" y="78"/>
                  <a:pt x="15" y="78"/>
                </a:cubicBezTo>
                <a:cubicBezTo>
                  <a:pt x="15" y="82"/>
                  <a:pt x="15" y="82"/>
                  <a:pt x="15" y="82"/>
                </a:cubicBezTo>
                <a:cubicBezTo>
                  <a:pt x="15" y="84"/>
                  <a:pt x="16" y="86"/>
                  <a:pt x="18" y="88"/>
                </a:cubicBezTo>
                <a:cubicBezTo>
                  <a:pt x="19" y="90"/>
                  <a:pt x="21" y="91"/>
                  <a:pt x="24" y="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34"/>
          <p:cNvSpPr>
            <a:spLocks noEditPoints="1"/>
          </p:cNvSpPr>
          <p:nvPr/>
        </p:nvSpPr>
        <p:spPr bwMode="auto">
          <a:xfrm>
            <a:off x="6165850" y="2898776"/>
            <a:ext cx="144462" cy="309563"/>
          </a:xfrm>
          <a:custGeom>
            <a:avLst/>
            <a:gdLst>
              <a:gd name="T0" fmla="*/ 50 w 50"/>
              <a:gd name="T1" fmla="*/ 82 h 107"/>
              <a:gd name="T2" fmla="*/ 43 w 50"/>
              <a:gd name="T3" fmla="*/ 99 h 107"/>
              <a:gd name="T4" fmla="*/ 25 w 50"/>
              <a:gd name="T5" fmla="*/ 107 h 107"/>
              <a:gd name="T6" fmla="*/ 7 w 50"/>
              <a:gd name="T7" fmla="*/ 99 h 107"/>
              <a:gd name="T8" fmla="*/ 0 w 50"/>
              <a:gd name="T9" fmla="*/ 82 h 107"/>
              <a:gd name="T10" fmla="*/ 0 w 50"/>
              <a:gd name="T11" fmla="*/ 25 h 107"/>
              <a:gd name="T12" fmla="*/ 7 w 50"/>
              <a:gd name="T13" fmla="*/ 7 h 107"/>
              <a:gd name="T14" fmla="*/ 25 w 50"/>
              <a:gd name="T15" fmla="*/ 0 h 107"/>
              <a:gd name="T16" fmla="*/ 43 w 50"/>
              <a:gd name="T17" fmla="*/ 7 h 107"/>
              <a:gd name="T18" fmla="*/ 50 w 50"/>
              <a:gd name="T19" fmla="*/ 25 h 107"/>
              <a:gd name="T20" fmla="*/ 50 w 50"/>
              <a:gd name="T21" fmla="*/ 82 h 107"/>
              <a:gd name="T22" fmla="*/ 34 w 50"/>
              <a:gd name="T23" fmla="*/ 24 h 107"/>
              <a:gd name="T24" fmla="*/ 31 w 50"/>
              <a:gd name="T25" fmla="*/ 18 h 107"/>
              <a:gd name="T26" fmla="*/ 25 w 50"/>
              <a:gd name="T27" fmla="*/ 15 h 107"/>
              <a:gd name="T28" fmla="*/ 18 w 50"/>
              <a:gd name="T29" fmla="*/ 18 h 107"/>
              <a:gd name="T30" fmla="*/ 16 w 50"/>
              <a:gd name="T31" fmla="*/ 24 h 107"/>
              <a:gd name="T32" fmla="*/ 16 w 50"/>
              <a:gd name="T33" fmla="*/ 81 h 107"/>
              <a:gd name="T34" fmla="*/ 18 w 50"/>
              <a:gd name="T35" fmla="*/ 88 h 107"/>
              <a:gd name="T36" fmla="*/ 25 w 50"/>
              <a:gd name="T37" fmla="*/ 91 h 107"/>
              <a:gd name="T38" fmla="*/ 31 w 50"/>
              <a:gd name="T39" fmla="*/ 88 h 107"/>
              <a:gd name="T40" fmla="*/ 34 w 50"/>
              <a:gd name="T41" fmla="*/ 81 h 107"/>
              <a:gd name="T42" fmla="*/ 34 w 50"/>
              <a:gd name="T43" fmla="*/ 2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" h="107">
                <a:moveTo>
                  <a:pt x="50" y="82"/>
                </a:moveTo>
                <a:cubicBezTo>
                  <a:pt x="50" y="89"/>
                  <a:pt x="47" y="95"/>
                  <a:pt x="43" y="99"/>
                </a:cubicBezTo>
                <a:cubicBezTo>
                  <a:pt x="38" y="104"/>
                  <a:pt x="32" y="107"/>
                  <a:pt x="25" y="107"/>
                </a:cubicBezTo>
                <a:cubicBezTo>
                  <a:pt x="18" y="107"/>
                  <a:pt x="12" y="104"/>
                  <a:pt x="7" y="99"/>
                </a:cubicBezTo>
                <a:cubicBezTo>
                  <a:pt x="2" y="95"/>
                  <a:pt x="0" y="89"/>
                  <a:pt x="0" y="8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2" y="12"/>
                  <a:pt x="7" y="7"/>
                </a:cubicBezTo>
                <a:cubicBezTo>
                  <a:pt x="12" y="2"/>
                  <a:pt x="18" y="0"/>
                  <a:pt x="25" y="0"/>
                </a:cubicBezTo>
                <a:cubicBezTo>
                  <a:pt x="32" y="0"/>
                  <a:pt x="38" y="2"/>
                  <a:pt x="43" y="7"/>
                </a:cubicBezTo>
                <a:cubicBezTo>
                  <a:pt x="48" y="12"/>
                  <a:pt x="50" y="18"/>
                  <a:pt x="50" y="25"/>
                </a:cubicBezTo>
                <a:lnTo>
                  <a:pt x="50" y="82"/>
                </a:lnTo>
                <a:close/>
                <a:moveTo>
                  <a:pt x="34" y="24"/>
                </a:moveTo>
                <a:cubicBezTo>
                  <a:pt x="34" y="22"/>
                  <a:pt x="33" y="20"/>
                  <a:pt x="31" y="18"/>
                </a:cubicBezTo>
                <a:cubicBezTo>
                  <a:pt x="29" y="16"/>
                  <a:pt x="27" y="15"/>
                  <a:pt x="25" y="15"/>
                </a:cubicBezTo>
                <a:cubicBezTo>
                  <a:pt x="22" y="15"/>
                  <a:pt x="20" y="16"/>
                  <a:pt x="18" y="18"/>
                </a:cubicBezTo>
                <a:cubicBezTo>
                  <a:pt x="16" y="20"/>
                  <a:pt x="16" y="22"/>
                  <a:pt x="16" y="24"/>
                </a:cubicBezTo>
                <a:cubicBezTo>
                  <a:pt x="16" y="81"/>
                  <a:pt x="16" y="81"/>
                  <a:pt x="16" y="81"/>
                </a:cubicBezTo>
                <a:cubicBezTo>
                  <a:pt x="16" y="84"/>
                  <a:pt x="16" y="86"/>
                  <a:pt x="18" y="88"/>
                </a:cubicBezTo>
                <a:cubicBezTo>
                  <a:pt x="20" y="90"/>
                  <a:pt x="22" y="91"/>
                  <a:pt x="25" y="91"/>
                </a:cubicBezTo>
                <a:cubicBezTo>
                  <a:pt x="27" y="91"/>
                  <a:pt x="29" y="90"/>
                  <a:pt x="31" y="88"/>
                </a:cubicBezTo>
                <a:cubicBezTo>
                  <a:pt x="33" y="86"/>
                  <a:pt x="34" y="84"/>
                  <a:pt x="34" y="81"/>
                </a:cubicBez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35"/>
          <p:cNvSpPr>
            <a:spLocks noEditPoints="1"/>
          </p:cNvSpPr>
          <p:nvPr/>
        </p:nvSpPr>
        <p:spPr bwMode="auto">
          <a:xfrm>
            <a:off x="6350000" y="2898776"/>
            <a:ext cx="136525" cy="309563"/>
          </a:xfrm>
          <a:custGeom>
            <a:avLst/>
            <a:gdLst>
              <a:gd name="T0" fmla="*/ 31 w 47"/>
              <a:gd name="T1" fmla="*/ 27 h 107"/>
              <a:gd name="T2" fmla="*/ 31 w 47"/>
              <a:gd name="T3" fmla="*/ 24 h 107"/>
              <a:gd name="T4" fmla="*/ 29 w 47"/>
              <a:gd name="T5" fmla="*/ 18 h 107"/>
              <a:gd name="T6" fmla="*/ 23 w 47"/>
              <a:gd name="T7" fmla="*/ 15 h 107"/>
              <a:gd name="T8" fmla="*/ 17 w 47"/>
              <a:gd name="T9" fmla="*/ 18 h 107"/>
              <a:gd name="T10" fmla="*/ 15 w 47"/>
              <a:gd name="T11" fmla="*/ 24 h 107"/>
              <a:gd name="T12" fmla="*/ 15 w 47"/>
              <a:gd name="T13" fmla="*/ 45 h 107"/>
              <a:gd name="T14" fmla="*/ 27 w 47"/>
              <a:gd name="T15" fmla="*/ 40 h 107"/>
              <a:gd name="T16" fmla="*/ 43 w 47"/>
              <a:gd name="T17" fmla="*/ 48 h 107"/>
              <a:gd name="T18" fmla="*/ 47 w 47"/>
              <a:gd name="T19" fmla="*/ 65 h 107"/>
              <a:gd name="T20" fmla="*/ 47 w 47"/>
              <a:gd name="T21" fmla="*/ 83 h 107"/>
              <a:gd name="T22" fmla="*/ 47 w 47"/>
              <a:gd name="T23" fmla="*/ 83 h 107"/>
              <a:gd name="T24" fmla="*/ 40 w 47"/>
              <a:gd name="T25" fmla="*/ 100 h 107"/>
              <a:gd name="T26" fmla="*/ 23 w 47"/>
              <a:gd name="T27" fmla="*/ 107 h 107"/>
              <a:gd name="T28" fmla="*/ 6 w 47"/>
              <a:gd name="T29" fmla="*/ 99 h 107"/>
              <a:gd name="T30" fmla="*/ 0 w 47"/>
              <a:gd name="T31" fmla="*/ 82 h 107"/>
              <a:gd name="T32" fmla="*/ 0 w 47"/>
              <a:gd name="T33" fmla="*/ 25 h 107"/>
              <a:gd name="T34" fmla="*/ 3 w 47"/>
              <a:gd name="T35" fmla="*/ 11 h 107"/>
              <a:gd name="T36" fmla="*/ 14 w 47"/>
              <a:gd name="T37" fmla="*/ 2 h 107"/>
              <a:gd name="T38" fmla="*/ 23 w 47"/>
              <a:gd name="T39" fmla="*/ 0 h 107"/>
              <a:gd name="T40" fmla="*/ 41 w 47"/>
              <a:gd name="T41" fmla="*/ 7 h 107"/>
              <a:gd name="T42" fmla="*/ 47 w 47"/>
              <a:gd name="T43" fmla="*/ 25 h 107"/>
              <a:gd name="T44" fmla="*/ 47 w 47"/>
              <a:gd name="T45" fmla="*/ 27 h 107"/>
              <a:gd name="T46" fmla="*/ 31 w 47"/>
              <a:gd name="T47" fmla="*/ 27 h 107"/>
              <a:gd name="T48" fmla="*/ 15 w 47"/>
              <a:gd name="T49" fmla="*/ 81 h 107"/>
              <a:gd name="T50" fmla="*/ 17 w 47"/>
              <a:gd name="T51" fmla="*/ 88 h 107"/>
              <a:gd name="T52" fmla="*/ 23 w 47"/>
              <a:gd name="T53" fmla="*/ 91 h 107"/>
              <a:gd name="T54" fmla="*/ 29 w 47"/>
              <a:gd name="T55" fmla="*/ 88 h 107"/>
              <a:gd name="T56" fmla="*/ 31 w 47"/>
              <a:gd name="T57" fmla="*/ 81 h 107"/>
              <a:gd name="T58" fmla="*/ 31 w 47"/>
              <a:gd name="T59" fmla="*/ 62 h 107"/>
              <a:gd name="T60" fmla="*/ 27 w 47"/>
              <a:gd name="T61" fmla="*/ 55 h 107"/>
              <a:gd name="T62" fmla="*/ 23 w 47"/>
              <a:gd name="T63" fmla="*/ 53 h 107"/>
              <a:gd name="T64" fmla="*/ 17 w 47"/>
              <a:gd name="T65" fmla="*/ 56 h 107"/>
              <a:gd name="T66" fmla="*/ 15 w 47"/>
              <a:gd name="T67" fmla="*/ 62 h 107"/>
              <a:gd name="T68" fmla="*/ 15 w 47"/>
              <a:gd name="T69" fmla="*/ 8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" h="107">
                <a:moveTo>
                  <a:pt x="31" y="27"/>
                </a:moveTo>
                <a:cubicBezTo>
                  <a:pt x="31" y="24"/>
                  <a:pt x="31" y="24"/>
                  <a:pt x="31" y="24"/>
                </a:cubicBezTo>
                <a:cubicBezTo>
                  <a:pt x="31" y="22"/>
                  <a:pt x="30" y="20"/>
                  <a:pt x="29" y="18"/>
                </a:cubicBezTo>
                <a:cubicBezTo>
                  <a:pt x="27" y="16"/>
                  <a:pt x="25" y="15"/>
                  <a:pt x="23" y="15"/>
                </a:cubicBezTo>
                <a:cubicBezTo>
                  <a:pt x="20" y="15"/>
                  <a:pt x="18" y="16"/>
                  <a:pt x="17" y="18"/>
                </a:cubicBezTo>
                <a:cubicBezTo>
                  <a:pt x="16" y="20"/>
                  <a:pt x="15" y="22"/>
                  <a:pt x="15" y="24"/>
                </a:cubicBezTo>
                <a:cubicBezTo>
                  <a:pt x="15" y="45"/>
                  <a:pt x="15" y="45"/>
                  <a:pt x="15" y="45"/>
                </a:cubicBezTo>
                <a:cubicBezTo>
                  <a:pt x="19" y="42"/>
                  <a:pt x="23" y="40"/>
                  <a:pt x="27" y="40"/>
                </a:cubicBezTo>
                <a:cubicBezTo>
                  <a:pt x="34" y="40"/>
                  <a:pt x="39" y="43"/>
                  <a:pt x="43" y="48"/>
                </a:cubicBezTo>
                <a:cubicBezTo>
                  <a:pt x="46" y="52"/>
                  <a:pt x="47" y="58"/>
                  <a:pt x="47" y="65"/>
                </a:cubicBezTo>
                <a:cubicBezTo>
                  <a:pt x="47" y="83"/>
                  <a:pt x="47" y="83"/>
                  <a:pt x="47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47" y="90"/>
                  <a:pt x="44" y="95"/>
                  <a:pt x="40" y="100"/>
                </a:cubicBezTo>
                <a:cubicBezTo>
                  <a:pt x="35" y="104"/>
                  <a:pt x="30" y="107"/>
                  <a:pt x="23" y="107"/>
                </a:cubicBezTo>
                <a:cubicBezTo>
                  <a:pt x="16" y="107"/>
                  <a:pt x="11" y="104"/>
                  <a:pt x="6" y="99"/>
                </a:cubicBezTo>
                <a:cubicBezTo>
                  <a:pt x="2" y="94"/>
                  <a:pt x="0" y="89"/>
                  <a:pt x="0" y="8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0"/>
                  <a:pt x="1" y="15"/>
                  <a:pt x="3" y="11"/>
                </a:cubicBezTo>
                <a:cubicBezTo>
                  <a:pt x="6" y="7"/>
                  <a:pt x="9" y="4"/>
                  <a:pt x="14" y="2"/>
                </a:cubicBezTo>
                <a:cubicBezTo>
                  <a:pt x="17" y="0"/>
                  <a:pt x="20" y="0"/>
                  <a:pt x="23" y="0"/>
                </a:cubicBezTo>
                <a:cubicBezTo>
                  <a:pt x="30" y="0"/>
                  <a:pt x="36" y="2"/>
                  <a:pt x="41" y="7"/>
                </a:cubicBezTo>
                <a:cubicBezTo>
                  <a:pt x="45" y="12"/>
                  <a:pt x="47" y="18"/>
                  <a:pt x="47" y="25"/>
                </a:cubicBezTo>
                <a:cubicBezTo>
                  <a:pt x="47" y="27"/>
                  <a:pt x="47" y="27"/>
                  <a:pt x="47" y="27"/>
                </a:cubicBezTo>
                <a:lnTo>
                  <a:pt x="31" y="27"/>
                </a:lnTo>
                <a:close/>
                <a:moveTo>
                  <a:pt x="15" y="81"/>
                </a:moveTo>
                <a:cubicBezTo>
                  <a:pt x="15" y="84"/>
                  <a:pt x="16" y="86"/>
                  <a:pt x="17" y="88"/>
                </a:cubicBezTo>
                <a:cubicBezTo>
                  <a:pt x="18" y="90"/>
                  <a:pt x="20" y="91"/>
                  <a:pt x="23" y="91"/>
                </a:cubicBezTo>
                <a:cubicBezTo>
                  <a:pt x="25" y="91"/>
                  <a:pt x="27" y="90"/>
                  <a:pt x="29" y="88"/>
                </a:cubicBezTo>
                <a:cubicBezTo>
                  <a:pt x="30" y="86"/>
                  <a:pt x="31" y="84"/>
                  <a:pt x="31" y="81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59"/>
                  <a:pt x="30" y="57"/>
                  <a:pt x="27" y="55"/>
                </a:cubicBezTo>
                <a:cubicBezTo>
                  <a:pt x="26" y="54"/>
                  <a:pt x="25" y="53"/>
                  <a:pt x="23" y="53"/>
                </a:cubicBezTo>
                <a:cubicBezTo>
                  <a:pt x="20" y="53"/>
                  <a:pt x="18" y="54"/>
                  <a:pt x="17" y="56"/>
                </a:cubicBezTo>
                <a:cubicBezTo>
                  <a:pt x="16" y="58"/>
                  <a:pt x="15" y="60"/>
                  <a:pt x="15" y="62"/>
                </a:cubicBezTo>
                <a:lnTo>
                  <a:pt x="15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8259562" y="2686615"/>
            <a:ext cx="1273578" cy="787400"/>
            <a:chOff x="8513763" y="2622551"/>
            <a:chExt cx="765175" cy="473075"/>
          </a:xfrm>
          <a:solidFill>
            <a:schemeClr val="bg1">
              <a:lumMod val="50000"/>
            </a:schemeClr>
          </a:solidFill>
        </p:grpSpPr>
        <p:sp>
          <p:nvSpPr>
            <p:cNvPr id="77" name="Freeform 36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37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38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39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40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41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8163092" y="3656846"/>
            <a:ext cx="163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Text.</a:t>
            </a:r>
            <a:endParaRPr lang="zh-CN" altLang="en-US" dirty="0">
              <a:solidFill>
                <a:srgbClr val="59595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7447393" y="1581926"/>
            <a:ext cx="737612" cy="620565"/>
            <a:chOff x="5146675" y="766763"/>
            <a:chExt cx="1590676" cy="1338263"/>
          </a:xfrm>
          <a:solidFill>
            <a:srgbClr val="8E9836"/>
          </a:solidFill>
        </p:grpSpPr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5675313" y="766763"/>
              <a:ext cx="533400" cy="534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5511800" y="1344613"/>
              <a:ext cx="860425" cy="760413"/>
            </a:xfrm>
            <a:custGeom>
              <a:avLst/>
              <a:gdLst>
                <a:gd name="T0" fmla="*/ 201 w 301"/>
                <a:gd name="T1" fmla="*/ 0 h 266"/>
                <a:gd name="T2" fmla="*/ 151 w 301"/>
                <a:gd name="T3" fmla="*/ 67 h 266"/>
                <a:gd name="T4" fmla="*/ 101 w 301"/>
                <a:gd name="T5" fmla="*/ 0 h 266"/>
                <a:gd name="T6" fmla="*/ 0 w 301"/>
                <a:gd name="T7" fmla="*/ 144 h 266"/>
                <a:gd name="T8" fmla="*/ 0 w 301"/>
                <a:gd name="T9" fmla="*/ 235 h 266"/>
                <a:gd name="T10" fmla="*/ 0 w 301"/>
                <a:gd name="T11" fmla="*/ 235 h 266"/>
                <a:gd name="T12" fmla="*/ 151 w 301"/>
                <a:gd name="T13" fmla="*/ 266 h 266"/>
                <a:gd name="T14" fmla="*/ 301 w 301"/>
                <a:gd name="T15" fmla="*/ 235 h 266"/>
                <a:gd name="T16" fmla="*/ 301 w 301"/>
                <a:gd name="T17" fmla="*/ 235 h 266"/>
                <a:gd name="T18" fmla="*/ 301 w 301"/>
                <a:gd name="T19" fmla="*/ 144 h 266"/>
                <a:gd name="T20" fmla="*/ 201 w 301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266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5900738" y="1319213"/>
              <a:ext cx="85725" cy="50800"/>
            </a:xfrm>
            <a:custGeom>
              <a:avLst/>
              <a:gdLst>
                <a:gd name="T0" fmla="*/ 30 w 30"/>
                <a:gd name="T1" fmla="*/ 1 h 18"/>
                <a:gd name="T2" fmla="*/ 15 w 30"/>
                <a:gd name="T3" fmla="*/ 0 h 18"/>
                <a:gd name="T4" fmla="*/ 1 w 30"/>
                <a:gd name="T5" fmla="*/ 1 h 18"/>
                <a:gd name="T6" fmla="*/ 7 w 30"/>
                <a:gd name="T7" fmla="*/ 18 h 18"/>
                <a:gd name="T8" fmla="*/ 24 w 30"/>
                <a:gd name="T9" fmla="*/ 18 h 18"/>
                <a:gd name="T10" fmla="*/ 30 w 3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5894388" y="1377951"/>
              <a:ext cx="95250" cy="130175"/>
            </a:xfrm>
            <a:custGeom>
              <a:avLst/>
              <a:gdLst>
                <a:gd name="T0" fmla="*/ 15 w 60"/>
                <a:gd name="T1" fmla="*/ 0 h 82"/>
                <a:gd name="T2" fmla="*/ 47 w 60"/>
                <a:gd name="T3" fmla="*/ 0 h 82"/>
                <a:gd name="T4" fmla="*/ 60 w 60"/>
                <a:gd name="T5" fmla="*/ 47 h 82"/>
                <a:gd name="T6" fmla="*/ 31 w 60"/>
                <a:gd name="T7" fmla="*/ 82 h 82"/>
                <a:gd name="T8" fmla="*/ 0 w 60"/>
                <a:gd name="T9" fmla="*/ 47 h 82"/>
                <a:gd name="T10" fmla="*/ 15 w 6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2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5432425" y="1427163"/>
              <a:ext cx="71438" cy="96838"/>
            </a:xfrm>
            <a:custGeom>
              <a:avLst/>
              <a:gdLst>
                <a:gd name="T0" fmla="*/ 23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3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146675" y="1401763"/>
              <a:ext cx="465138" cy="568325"/>
            </a:xfrm>
            <a:custGeom>
              <a:avLst/>
              <a:gdLst>
                <a:gd name="T0" fmla="*/ 150 w 163"/>
                <a:gd name="T1" fmla="*/ 0 h 199"/>
                <a:gd name="T2" fmla="*/ 113 w 163"/>
                <a:gd name="T3" fmla="*/ 50 h 199"/>
                <a:gd name="T4" fmla="*/ 75 w 163"/>
                <a:gd name="T5" fmla="*/ 0 h 199"/>
                <a:gd name="T6" fmla="*/ 0 w 163"/>
                <a:gd name="T7" fmla="*/ 108 h 199"/>
                <a:gd name="T8" fmla="*/ 0 w 163"/>
                <a:gd name="T9" fmla="*/ 176 h 199"/>
                <a:gd name="T10" fmla="*/ 0 w 163"/>
                <a:gd name="T11" fmla="*/ 176 h 199"/>
                <a:gd name="T12" fmla="*/ 113 w 163"/>
                <a:gd name="T13" fmla="*/ 199 h 199"/>
                <a:gd name="T14" fmla="*/ 114 w 163"/>
                <a:gd name="T15" fmla="*/ 199 h 199"/>
                <a:gd name="T16" fmla="*/ 114 w 163"/>
                <a:gd name="T17" fmla="*/ 124 h 199"/>
                <a:gd name="T18" fmla="*/ 163 w 163"/>
                <a:gd name="T19" fmla="*/ 6 h 199"/>
                <a:gd name="T20" fmla="*/ 150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4"/>
            <p:cNvSpPr>
              <a:spLocks/>
            </p:cNvSpPr>
            <p:nvPr/>
          </p:nvSpPr>
          <p:spPr bwMode="auto">
            <a:xfrm>
              <a:off x="5438775" y="1381126"/>
              <a:ext cx="61913" cy="41275"/>
            </a:xfrm>
            <a:custGeom>
              <a:avLst/>
              <a:gdLst>
                <a:gd name="T0" fmla="*/ 18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8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25"/>
            <p:cNvSpPr>
              <a:spLocks noChangeArrowheads="1"/>
            </p:cNvSpPr>
            <p:nvPr/>
          </p:nvSpPr>
          <p:spPr bwMode="auto">
            <a:xfrm>
              <a:off x="5267325" y="966788"/>
              <a:ext cx="401638" cy="403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6"/>
            <p:cNvSpPr>
              <a:spLocks/>
            </p:cNvSpPr>
            <p:nvPr/>
          </p:nvSpPr>
          <p:spPr bwMode="auto">
            <a:xfrm>
              <a:off x="6386513" y="1381126"/>
              <a:ext cx="61913" cy="41275"/>
            </a:xfrm>
            <a:custGeom>
              <a:avLst/>
              <a:gdLst>
                <a:gd name="T0" fmla="*/ 17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7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6380163" y="1427163"/>
              <a:ext cx="71438" cy="96838"/>
            </a:xfrm>
            <a:custGeom>
              <a:avLst/>
              <a:gdLst>
                <a:gd name="T0" fmla="*/ 24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4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Oval 28"/>
            <p:cNvSpPr>
              <a:spLocks noChangeArrowheads="1"/>
            </p:cNvSpPr>
            <p:nvPr/>
          </p:nvSpPr>
          <p:spPr bwMode="auto">
            <a:xfrm>
              <a:off x="6215063" y="966788"/>
              <a:ext cx="403225" cy="403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9"/>
            <p:cNvSpPr>
              <a:spLocks/>
            </p:cNvSpPr>
            <p:nvPr/>
          </p:nvSpPr>
          <p:spPr bwMode="auto">
            <a:xfrm>
              <a:off x="6272213" y="1401763"/>
              <a:ext cx="465138" cy="568325"/>
            </a:xfrm>
            <a:custGeom>
              <a:avLst/>
              <a:gdLst>
                <a:gd name="T0" fmla="*/ 88 w 163"/>
                <a:gd name="T1" fmla="*/ 0 h 199"/>
                <a:gd name="T2" fmla="*/ 51 w 163"/>
                <a:gd name="T3" fmla="*/ 50 h 199"/>
                <a:gd name="T4" fmla="*/ 13 w 163"/>
                <a:gd name="T5" fmla="*/ 0 h 199"/>
                <a:gd name="T6" fmla="*/ 0 w 163"/>
                <a:gd name="T7" fmla="*/ 6 h 199"/>
                <a:gd name="T8" fmla="*/ 49 w 163"/>
                <a:gd name="T9" fmla="*/ 124 h 199"/>
                <a:gd name="T10" fmla="*/ 49 w 163"/>
                <a:gd name="T11" fmla="*/ 199 h 199"/>
                <a:gd name="T12" fmla="*/ 51 w 163"/>
                <a:gd name="T13" fmla="*/ 199 h 199"/>
                <a:gd name="T14" fmla="*/ 163 w 163"/>
                <a:gd name="T15" fmla="*/ 176 h 199"/>
                <a:gd name="T16" fmla="*/ 163 w 163"/>
                <a:gd name="T17" fmla="*/ 176 h 199"/>
                <a:gd name="T18" fmla="*/ 163 w 163"/>
                <a:gd name="T19" fmla="*/ 108 h 199"/>
                <a:gd name="T20" fmla="*/ 88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415708" y="3505617"/>
            <a:ext cx="623510" cy="578605"/>
            <a:chOff x="5278438" y="2973388"/>
            <a:chExt cx="1344613" cy="1247775"/>
          </a:xfrm>
          <a:solidFill>
            <a:srgbClr val="5A7D89"/>
          </a:solidFill>
        </p:grpSpPr>
        <p:sp>
          <p:nvSpPr>
            <p:cNvPr id="104" name="Freeform 67"/>
            <p:cNvSpPr>
              <a:spLocks noEditPoints="1"/>
            </p:cNvSpPr>
            <p:nvPr/>
          </p:nvSpPr>
          <p:spPr bwMode="auto">
            <a:xfrm>
              <a:off x="5821363" y="2973388"/>
              <a:ext cx="801688" cy="806450"/>
            </a:xfrm>
            <a:custGeom>
              <a:avLst/>
              <a:gdLst>
                <a:gd name="T0" fmla="*/ 256 w 281"/>
                <a:gd name="T1" fmla="*/ 26 h 282"/>
                <a:gd name="T2" fmla="*/ 163 w 281"/>
                <a:gd name="T3" fmla="*/ 26 h 282"/>
                <a:gd name="T4" fmla="*/ 0 w 281"/>
                <a:gd name="T5" fmla="*/ 190 h 282"/>
                <a:gd name="T6" fmla="*/ 92 w 281"/>
                <a:gd name="T7" fmla="*/ 282 h 282"/>
                <a:gd name="T8" fmla="*/ 256 w 281"/>
                <a:gd name="T9" fmla="*/ 119 h 282"/>
                <a:gd name="T10" fmla="*/ 256 w 281"/>
                <a:gd name="T11" fmla="*/ 26 h 282"/>
                <a:gd name="T12" fmla="*/ 55 w 281"/>
                <a:gd name="T13" fmla="*/ 192 h 282"/>
                <a:gd name="T14" fmla="*/ 44 w 281"/>
                <a:gd name="T15" fmla="*/ 181 h 282"/>
                <a:gd name="T16" fmla="*/ 183 w 281"/>
                <a:gd name="T17" fmla="*/ 42 h 282"/>
                <a:gd name="T18" fmla="*/ 194 w 281"/>
                <a:gd name="T19" fmla="*/ 42 h 282"/>
                <a:gd name="T20" fmla="*/ 194 w 281"/>
                <a:gd name="T21" fmla="*/ 53 h 282"/>
                <a:gd name="T22" fmla="*/ 55 w 281"/>
                <a:gd name="T23" fmla="*/ 192 h 282"/>
                <a:gd name="T24" fmla="*/ 78 w 281"/>
                <a:gd name="T25" fmla="*/ 215 h 282"/>
                <a:gd name="T26" fmla="*/ 67 w 281"/>
                <a:gd name="T27" fmla="*/ 204 h 282"/>
                <a:gd name="T28" fmla="*/ 217 w 281"/>
                <a:gd name="T29" fmla="*/ 54 h 282"/>
                <a:gd name="T30" fmla="*/ 228 w 281"/>
                <a:gd name="T31" fmla="*/ 54 h 282"/>
                <a:gd name="T32" fmla="*/ 228 w 281"/>
                <a:gd name="T33" fmla="*/ 65 h 282"/>
                <a:gd name="T34" fmla="*/ 78 w 281"/>
                <a:gd name="T35" fmla="*/ 215 h 282"/>
                <a:gd name="T36" fmla="*/ 101 w 281"/>
                <a:gd name="T37" fmla="*/ 238 h 282"/>
                <a:gd name="T38" fmla="*/ 90 w 281"/>
                <a:gd name="T39" fmla="*/ 227 h 282"/>
                <a:gd name="T40" fmla="*/ 229 w 281"/>
                <a:gd name="T41" fmla="*/ 88 h 282"/>
                <a:gd name="T42" fmla="*/ 240 w 281"/>
                <a:gd name="T43" fmla="*/ 88 h 282"/>
                <a:gd name="T44" fmla="*/ 240 w 281"/>
                <a:gd name="T45" fmla="*/ 99 h 282"/>
                <a:gd name="T46" fmla="*/ 101 w 281"/>
                <a:gd name="T47" fmla="*/ 23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1" h="282">
                  <a:moveTo>
                    <a:pt x="256" y="26"/>
                  </a:moveTo>
                  <a:cubicBezTo>
                    <a:pt x="230" y="0"/>
                    <a:pt x="189" y="0"/>
                    <a:pt x="163" y="26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81" y="93"/>
                    <a:pt x="281" y="52"/>
                    <a:pt x="256" y="26"/>
                  </a:cubicBezTo>
                  <a:close/>
                  <a:moveTo>
                    <a:pt x="55" y="192"/>
                  </a:moveTo>
                  <a:cubicBezTo>
                    <a:pt x="44" y="181"/>
                    <a:pt x="44" y="181"/>
                    <a:pt x="44" y="181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186" y="39"/>
                    <a:pt x="191" y="39"/>
                    <a:pt x="194" y="42"/>
                  </a:cubicBezTo>
                  <a:cubicBezTo>
                    <a:pt x="197" y="45"/>
                    <a:pt x="197" y="50"/>
                    <a:pt x="194" y="53"/>
                  </a:cubicBezTo>
                  <a:lnTo>
                    <a:pt x="55" y="192"/>
                  </a:lnTo>
                  <a:close/>
                  <a:moveTo>
                    <a:pt x="78" y="215"/>
                  </a:moveTo>
                  <a:cubicBezTo>
                    <a:pt x="67" y="204"/>
                    <a:pt x="67" y="204"/>
                    <a:pt x="67" y="204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20" y="51"/>
                    <a:pt x="225" y="51"/>
                    <a:pt x="228" y="54"/>
                  </a:cubicBezTo>
                  <a:cubicBezTo>
                    <a:pt x="231" y="57"/>
                    <a:pt x="231" y="62"/>
                    <a:pt x="228" y="65"/>
                  </a:cubicBezTo>
                  <a:lnTo>
                    <a:pt x="78" y="215"/>
                  </a:lnTo>
                  <a:close/>
                  <a:moveTo>
                    <a:pt x="101" y="238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32" y="85"/>
                    <a:pt x="237" y="85"/>
                    <a:pt x="240" y="88"/>
                  </a:cubicBezTo>
                  <a:cubicBezTo>
                    <a:pt x="243" y="91"/>
                    <a:pt x="243" y="96"/>
                    <a:pt x="240" y="99"/>
                  </a:cubicBezTo>
                  <a:lnTo>
                    <a:pt x="101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8A6B6"/>
                </a:solidFill>
              </a:endParaRPr>
            </a:p>
          </p:txBody>
        </p:sp>
        <p:sp>
          <p:nvSpPr>
            <p:cNvPr id="105" name="Freeform 68"/>
            <p:cNvSpPr>
              <a:spLocks/>
            </p:cNvSpPr>
            <p:nvPr/>
          </p:nvSpPr>
          <p:spPr bwMode="auto">
            <a:xfrm>
              <a:off x="5375275" y="3662363"/>
              <a:ext cx="554038" cy="558800"/>
            </a:xfrm>
            <a:custGeom>
              <a:avLst/>
              <a:gdLst>
                <a:gd name="T0" fmla="*/ 227 w 349"/>
                <a:gd name="T1" fmla="*/ 209 h 352"/>
                <a:gd name="T2" fmla="*/ 210 w 349"/>
                <a:gd name="T3" fmla="*/ 193 h 352"/>
                <a:gd name="T4" fmla="*/ 349 w 349"/>
                <a:gd name="T5" fmla="*/ 54 h 352"/>
                <a:gd name="T6" fmla="*/ 295 w 349"/>
                <a:gd name="T7" fmla="*/ 0 h 352"/>
                <a:gd name="T8" fmla="*/ 156 w 349"/>
                <a:gd name="T9" fmla="*/ 139 h 352"/>
                <a:gd name="T10" fmla="*/ 142 w 349"/>
                <a:gd name="T11" fmla="*/ 125 h 352"/>
                <a:gd name="T12" fmla="*/ 110 w 349"/>
                <a:gd name="T13" fmla="*/ 141 h 352"/>
                <a:gd name="T14" fmla="*/ 0 w 349"/>
                <a:gd name="T15" fmla="*/ 317 h 352"/>
                <a:gd name="T16" fmla="*/ 32 w 349"/>
                <a:gd name="T17" fmla="*/ 352 h 352"/>
                <a:gd name="T18" fmla="*/ 207 w 349"/>
                <a:gd name="T19" fmla="*/ 242 h 352"/>
                <a:gd name="T20" fmla="*/ 227 w 349"/>
                <a:gd name="T21" fmla="*/ 20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52">
                  <a:moveTo>
                    <a:pt x="227" y="209"/>
                  </a:moveTo>
                  <a:lnTo>
                    <a:pt x="210" y="193"/>
                  </a:lnTo>
                  <a:lnTo>
                    <a:pt x="349" y="54"/>
                  </a:lnTo>
                  <a:lnTo>
                    <a:pt x="295" y="0"/>
                  </a:lnTo>
                  <a:lnTo>
                    <a:pt x="156" y="139"/>
                  </a:lnTo>
                  <a:lnTo>
                    <a:pt x="142" y="125"/>
                  </a:lnTo>
                  <a:lnTo>
                    <a:pt x="110" y="141"/>
                  </a:lnTo>
                  <a:lnTo>
                    <a:pt x="0" y="317"/>
                  </a:lnTo>
                  <a:lnTo>
                    <a:pt x="32" y="352"/>
                  </a:lnTo>
                  <a:lnTo>
                    <a:pt x="207" y="242"/>
                  </a:lnTo>
                  <a:lnTo>
                    <a:pt x="227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8A6B6"/>
                </a:solidFill>
              </a:endParaRPr>
            </a:p>
          </p:txBody>
        </p:sp>
        <p:sp>
          <p:nvSpPr>
            <p:cNvPr id="106" name="Freeform 69"/>
            <p:cNvSpPr>
              <a:spLocks/>
            </p:cNvSpPr>
            <p:nvPr/>
          </p:nvSpPr>
          <p:spPr bwMode="auto">
            <a:xfrm>
              <a:off x="5278438" y="2986088"/>
              <a:ext cx="590550" cy="590550"/>
            </a:xfrm>
            <a:custGeom>
              <a:avLst/>
              <a:gdLst>
                <a:gd name="T0" fmla="*/ 104 w 207"/>
                <a:gd name="T1" fmla="*/ 0 h 207"/>
                <a:gd name="T2" fmla="*/ 78 w 207"/>
                <a:gd name="T3" fmla="*/ 3 h 207"/>
                <a:gd name="T4" fmla="*/ 81 w 207"/>
                <a:gd name="T5" fmla="*/ 5 h 207"/>
                <a:gd name="T6" fmla="*/ 118 w 207"/>
                <a:gd name="T7" fmla="*/ 43 h 207"/>
                <a:gd name="T8" fmla="*/ 118 w 207"/>
                <a:gd name="T9" fmla="*/ 112 h 207"/>
                <a:gd name="T10" fmla="*/ 49 w 207"/>
                <a:gd name="T11" fmla="*/ 112 h 207"/>
                <a:gd name="T12" fmla="*/ 12 w 207"/>
                <a:gd name="T13" fmla="*/ 74 h 207"/>
                <a:gd name="T14" fmla="*/ 7 w 207"/>
                <a:gd name="T15" fmla="*/ 68 h 207"/>
                <a:gd name="T16" fmla="*/ 0 w 207"/>
                <a:gd name="T17" fmla="*/ 103 h 207"/>
                <a:gd name="T18" fmla="*/ 104 w 207"/>
                <a:gd name="T19" fmla="*/ 207 h 207"/>
                <a:gd name="T20" fmla="*/ 207 w 207"/>
                <a:gd name="T21" fmla="*/ 103 h 207"/>
                <a:gd name="T22" fmla="*/ 104 w 207"/>
                <a:gd name="T2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104" y="0"/>
                  </a:moveTo>
                  <a:cubicBezTo>
                    <a:pt x="95" y="0"/>
                    <a:pt x="86" y="1"/>
                    <a:pt x="78" y="3"/>
                  </a:cubicBezTo>
                  <a:cubicBezTo>
                    <a:pt x="79" y="4"/>
                    <a:pt x="80" y="5"/>
                    <a:pt x="81" y="5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37" y="62"/>
                    <a:pt x="137" y="93"/>
                    <a:pt x="118" y="112"/>
                  </a:cubicBezTo>
                  <a:cubicBezTo>
                    <a:pt x="99" y="131"/>
                    <a:pt x="68" y="131"/>
                    <a:pt x="49" y="11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0" y="72"/>
                    <a:pt x="8" y="70"/>
                    <a:pt x="7" y="68"/>
                  </a:cubicBezTo>
                  <a:cubicBezTo>
                    <a:pt x="3" y="79"/>
                    <a:pt x="0" y="91"/>
                    <a:pt x="0" y="103"/>
                  </a:cubicBezTo>
                  <a:cubicBezTo>
                    <a:pt x="0" y="161"/>
                    <a:pt x="47" y="207"/>
                    <a:pt x="104" y="207"/>
                  </a:cubicBezTo>
                  <a:cubicBezTo>
                    <a:pt x="161" y="207"/>
                    <a:pt x="207" y="161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8A6B6"/>
                </a:solidFill>
              </a:endParaRPr>
            </a:p>
          </p:txBody>
        </p:sp>
        <p:sp>
          <p:nvSpPr>
            <p:cNvPr id="107" name="Freeform 70"/>
            <p:cNvSpPr>
              <a:spLocks noEditPoints="1"/>
            </p:cNvSpPr>
            <p:nvPr/>
          </p:nvSpPr>
          <p:spPr bwMode="auto">
            <a:xfrm>
              <a:off x="6008688" y="3686176"/>
              <a:ext cx="531813" cy="531813"/>
            </a:xfrm>
            <a:custGeom>
              <a:avLst/>
              <a:gdLst>
                <a:gd name="T0" fmla="*/ 164 w 186"/>
                <a:gd name="T1" fmla="*/ 164 h 186"/>
                <a:gd name="T2" fmla="*/ 164 w 186"/>
                <a:gd name="T3" fmla="*/ 83 h 186"/>
                <a:gd name="T4" fmla="*/ 81 w 186"/>
                <a:gd name="T5" fmla="*/ 0 h 186"/>
                <a:gd name="T6" fmla="*/ 0 w 186"/>
                <a:gd name="T7" fmla="*/ 81 h 186"/>
                <a:gd name="T8" fmla="*/ 82 w 186"/>
                <a:gd name="T9" fmla="*/ 164 h 186"/>
                <a:gd name="T10" fmla="*/ 164 w 186"/>
                <a:gd name="T11" fmla="*/ 164 h 186"/>
                <a:gd name="T12" fmla="*/ 109 w 186"/>
                <a:gd name="T13" fmla="*/ 109 h 186"/>
                <a:gd name="T14" fmla="*/ 142 w 186"/>
                <a:gd name="T15" fmla="*/ 109 h 186"/>
                <a:gd name="T16" fmla="*/ 142 w 186"/>
                <a:gd name="T17" fmla="*/ 143 h 186"/>
                <a:gd name="T18" fmla="*/ 109 w 186"/>
                <a:gd name="T19" fmla="*/ 143 h 186"/>
                <a:gd name="T20" fmla="*/ 109 w 186"/>
                <a:gd name="T21" fmla="*/ 10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86">
                  <a:moveTo>
                    <a:pt x="164" y="164"/>
                  </a:moveTo>
                  <a:cubicBezTo>
                    <a:pt x="186" y="142"/>
                    <a:pt x="186" y="105"/>
                    <a:pt x="164" y="8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2" y="164"/>
                    <a:pt x="82" y="164"/>
                    <a:pt x="82" y="164"/>
                  </a:cubicBezTo>
                  <a:cubicBezTo>
                    <a:pt x="105" y="186"/>
                    <a:pt x="141" y="186"/>
                    <a:pt x="164" y="164"/>
                  </a:cubicBezTo>
                  <a:close/>
                  <a:moveTo>
                    <a:pt x="109" y="109"/>
                  </a:moveTo>
                  <a:cubicBezTo>
                    <a:pt x="118" y="100"/>
                    <a:pt x="133" y="100"/>
                    <a:pt x="142" y="109"/>
                  </a:cubicBezTo>
                  <a:cubicBezTo>
                    <a:pt x="152" y="118"/>
                    <a:pt x="152" y="133"/>
                    <a:pt x="142" y="143"/>
                  </a:cubicBezTo>
                  <a:cubicBezTo>
                    <a:pt x="133" y="152"/>
                    <a:pt x="118" y="152"/>
                    <a:pt x="109" y="143"/>
                  </a:cubicBezTo>
                  <a:cubicBezTo>
                    <a:pt x="99" y="133"/>
                    <a:pt x="99" y="118"/>
                    <a:pt x="10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8A6B6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556536" y="5372402"/>
            <a:ext cx="547697" cy="716828"/>
            <a:chOff x="2951163" y="2495550"/>
            <a:chExt cx="1208088" cy="1581150"/>
          </a:xfrm>
          <a:solidFill>
            <a:srgbClr val="867188"/>
          </a:solidFill>
        </p:grpSpPr>
        <p:sp>
          <p:nvSpPr>
            <p:cNvPr id="109" name="Freeform 29"/>
            <p:cNvSpPr>
              <a:spLocks/>
            </p:cNvSpPr>
            <p:nvPr/>
          </p:nvSpPr>
          <p:spPr bwMode="auto">
            <a:xfrm>
              <a:off x="2978150" y="2911475"/>
              <a:ext cx="230188" cy="306388"/>
            </a:xfrm>
            <a:custGeom>
              <a:avLst/>
              <a:gdLst>
                <a:gd name="T0" fmla="*/ 69 w 79"/>
                <a:gd name="T1" fmla="*/ 40 h 105"/>
                <a:gd name="T2" fmla="*/ 70 w 79"/>
                <a:gd name="T3" fmla="*/ 3 h 105"/>
                <a:gd name="T4" fmla="*/ 52 w 79"/>
                <a:gd name="T5" fmla="*/ 0 h 105"/>
                <a:gd name="T6" fmla="*/ 0 w 79"/>
                <a:gd name="T7" fmla="*/ 52 h 105"/>
                <a:gd name="T8" fmla="*/ 52 w 79"/>
                <a:gd name="T9" fmla="*/ 105 h 105"/>
                <a:gd name="T10" fmla="*/ 79 w 79"/>
                <a:gd name="T11" fmla="*/ 97 h 105"/>
                <a:gd name="T12" fmla="*/ 69 w 79"/>
                <a:gd name="T1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5">
                  <a:moveTo>
                    <a:pt x="69" y="40"/>
                  </a:moveTo>
                  <a:cubicBezTo>
                    <a:pt x="69" y="25"/>
                    <a:pt x="62" y="15"/>
                    <a:pt x="70" y="3"/>
                  </a:cubicBezTo>
                  <a:cubicBezTo>
                    <a:pt x="65" y="1"/>
                    <a:pt x="59" y="0"/>
                    <a:pt x="52" y="0"/>
                  </a:cubicBezTo>
                  <a:cubicBezTo>
                    <a:pt x="23" y="0"/>
                    <a:pt x="0" y="24"/>
                    <a:pt x="0" y="52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62" y="105"/>
                    <a:pt x="71" y="102"/>
                    <a:pt x="79" y="97"/>
                  </a:cubicBezTo>
                  <a:cubicBezTo>
                    <a:pt x="75" y="84"/>
                    <a:pt x="69" y="6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30"/>
            <p:cNvSpPr>
              <a:spLocks/>
            </p:cNvSpPr>
            <p:nvPr/>
          </p:nvSpPr>
          <p:spPr bwMode="auto">
            <a:xfrm>
              <a:off x="3900488" y="2911475"/>
              <a:ext cx="228600" cy="306388"/>
            </a:xfrm>
            <a:custGeom>
              <a:avLst/>
              <a:gdLst>
                <a:gd name="T0" fmla="*/ 10 w 79"/>
                <a:gd name="T1" fmla="*/ 40 h 105"/>
                <a:gd name="T2" fmla="*/ 9 w 79"/>
                <a:gd name="T3" fmla="*/ 3 h 105"/>
                <a:gd name="T4" fmla="*/ 27 w 79"/>
                <a:gd name="T5" fmla="*/ 0 h 105"/>
                <a:gd name="T6" fmla="*/ 79 w 79"/>
                <a:gd name="T7" fmla="*/ 52 h 105"/>
                <a:gd name="T8" fmla="*/ 27 w 79"/>
                <a:gd name="T9" fmla="*/ 105 h 105"/>
                <a:gd name="T10" fmla="*/ 0 w 79"/>
                <a:gd name="T11" fmla="*/ 97 h 105"/>
                <a:gd name="T12" fmla="*/ 10 w 79"/>
                <a:gd name="T1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5">
                  <a:moveTo>
                    <a:pt x="10" y="40"/>
                  </a:moveTo>
                  <a:cubicBezTo>
                    <a:pt x="10" y="25"/>
                    <a:pt x="17" y="15"/>
                    <a:pt x="9" y="3"/>
                  </a:cubicBezTo>
                  <a:cubicBezTo>
                    <a:pt x="15" y="1"/>
                    <a:pt x="21" y="0"/>
                    <a:pt x="27" y="0"/>
                  </a:cubicBezTo>
                  <a:cubicBezTo>
                    <a:pt x="56" y="0"/>
                    <a:pt x="79" y="24"/>
                    <a:pt x="79" y="52"/>
                  </a:cubicBezTo>
                  <a:cubicBezTo>
                    <a:pt x="79" y="81"/>
                    <a:pt x="56" y="105"/>
                    <a:pt x="27" y="105"/>
                  </a:cubicBezTo>
                  <a:cubicBezTo>
                    <a:pt x="17" y="105"/>
                    <a:pt x="8" y="102"/>
                    <a:pt x="0" y="97"/>
                  </a:cubicBezTo>
                  <a:cubicBezTo>
                    <a:pt x="4" y="84"/>
                    <a:pt x="10" y="60"/>
                    <a:pt x="1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31"/>
            <p:cNvSpPr>
              <a:spLocks/>
            </p:cNvSpPr>
            <p:nvPr/>
          </p:nvSpPr>
          <p:spPr bwMode="auto">
            <a:xfrm>
              <a:off x="3481388" y="3570288"/>
              <a:ext cx="147638" cy="328613"/>
            </a:xfrm>
            <a:custGeom>
              <a:avLst/>
              <a:gdLst>
                <a:gd name="T0" fmla="*/ 25 w 93"/>
                <a:gd name="T1" fmla="*/ 0 h 207"/>
                <a:gd name="T2" fmla="*/ 0 w 93"/>
                <a:gd name="T3" fmla="*/ 145 h 207"/>
                <a:gd name="T4" fmla="*/ 47 w 93"/>
                <a:gd name="T5" fmla="*/ 207 h 207"/>
                <a:gd name="T6" fmla="*/ 93 w 93"/>
                <a:gd name="T7" fmla="*/ 143 h 207"/>
                <a:gd name="T8" fmla="*/ 68 w 93"/>
                <a:gd name="T9" fmla="*/ 0 h 207"/>
                <a:gd name="T10" fmla="*/ 25 w 93"/>
                <a:gd name="T1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07">
                  <a:moveTo>
                    <a:pt x="25" y="0"/>
                  </a:moveTo>
                  <a:lnTo>
                    <a:pt x="0" y="145"/>
                  </a:lnTo>
                  <a:lnTo>
                    <a:pt x="47" y="207"/>
                  </a:lnTo>
                  <a:lnTo>
                    <a:pt x="93" y="143"/>
                  </a:lnTo>
                  <a:lnTo>
                    <a:pt x="68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2"/>
            <p:cNvSpPr>
              <a:spLocks/>
            </p:cNvSpPr>
            <p:nvPr/>
          </p:nvSpPr>
          <p:spPr bwMode="auto">
            <a:xfrm>
              <a:off x="3471863" y="3433763"/>
              <a:ext cx="166688" cy="115888"/>
            </a:xfrm>
            <a:custGeom>
              <a:avLst/>
              <a:gdLst>
                <a:gd name="T0" fmla="*/ 21 w 57"/>
                <a:gd name="T1" fmla="*/ 7 h 40"/>
                <a:gd name="T2" fmla="*/ 0 w 57"/>
                <a:gd name="T3" fmla="*/ 5 h 40"/>
                <a:gd name="T4" fmla="*/ 0 w 57"/>
                <a:gd name="T5" fmla="*/ 14 h 40"/>
                <a:gd name="T6" fmla="*/ 1 w 57"/>
                <a:gd name="T7" fmla="*/ 13 h 40"/>
                <a:gd name="T8" fmla="*/ 18 w 57"/>
                <a:gd name="T9" fmla="*/ 40 h 40"/>
                <a:gd name="T10" fmla="*/ 40 w 57"/>
                <a:gd name="T11" fmla="*/ 40 h 40"/>
                <a:gd name="T12" fmla="*/ 56 w 57"/>
                <a:gd name="T13" fmla="*/ 15 h 40"/>
                <a:gd name="T14" fmla="*/ 57 w 57"/>
                <a:gd name="T15" fmla="*/ 0 h 40"/>
                <a:gd name="T16" fmla="*/ 21 w 57"/>
                <a:gd name="T17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0">
                  <a:moveTo>
                    <a:pt x="21" y="7"/>
                  </a:moveTo>
                  <a:cubicBezTo>
                    <a:pt x="14" y="7"/>
                    <a:pt x="7" y="7"/>
                    <a:pt x="0" y="5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0"/>
                    <a:pt x="56" y="5"/>
                    <a:pt x="57" y="0"/>
                  </a:cubicBezTo>
                  <a:cubicBezTo>
                    <a:pt x="46" y="5"/>
                    <a:pt x="34" y="7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33"/>
            <p:cNvSpPr>
              <a:spLocks noEditPoints="1"/>
            </p:cNvSpPr>
            <p:nvPr/>
          </p:nvSpPr>
          <p:spPr bwMode="auto">
            <a:xfrm>
              <a:off x="3140075" y="2582863"/>
              <a:ext cx="827088" cy="827088"/>
            </a:xfrm>
            <a:custGeom>
              <a:avLst/>
              <a:gdLst>
                <a:gd name="T0" fmla="*/ 0 w 284"/>
                <a:gd name="T1" fmla="*/ 142 h 284"/>
                <a:gd name="T2" fmla="*/ 142 w 284"/>
                <a:gd name="T3" fmla="*/ 0 h 284"/>
                <a:gd name="T4" fmla="*/ 142 w 284"/>
                <a:gd name="T5" fmla="*/ 0 h 284"/>
                <a:gd name="T6" fmla="*/ 284 w 284"/>
                <a:gd name="T7" fmla="*/ 142 h 284"/>
                <a:gd name="T8" fmla="*/ 284 w 284"/>
                <a:gd name="T9" fmla="*/ 142 h 284"/>
                <a:gd name="T10" fmla="*/ 142 w 284"/>
                <a:gd name="T11" fmla="*/ 284 h 284"/>
                <a:gd name="T12" fmla="*/ 142 w 284"/>
                <a:gd name="T13" fmla="*/ 284 h 284"/>
                <a:gd name="T14" fmla="*/ 0 w 284"/>
                <a:gd name="T15" fmla="*/ 142 h 284"/>
                <a:gd name="T16" fmla="*/ 25 w 284"/>
                <a:gd name="T17" fmla="*/ 142 h 284"/>
                <a:gd name="T18" fmla="*/ 142 w 284"/>
                <a:gd name="T19" fmla="*/ 260 h 284"/>
                <a:gd name="T20" fmla="*/ 142 w 284"/>
                <a:gd name="T21" fmla="*/ 260 h 284"/>
                <a:gd name="T22" fmla="*/ 260 w 284"/>
                <a:gd name="T23" fmla="*/ 142 h 284"/>
                <a:gd name="T24" fmla="*/ 260 w 284"/>
                <a:gd name="T25" fmla="*/ 142 h 284"/>
                <a:gd name="T26" fmla="*/ 142 w 284"/>
                <a:gd name="T27" fmla="*/ 24 h 284"/>
                <a:gd name="T28" fmla="*/ 142 w 284"/>
                <a:gd name="T29" fmla="*/ 24 h 284"/>
                <a:gd name="T30" fmla="*/ 25 w 284"/>
                <a:gd name="T31" fmla="*/ 142 h 284"/>
                <a:gd name="T32" fmla="*/ 25 w 284"/>
                <a:gd name="T33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84">
                  <a:moveTo>
                    <a:pt x="0" y="142"/>
                  </a:moveTo>
                  <a:cubicBezTo>
                    <a:pt x="0" y="63"/>
                    <a:pt x="64" y="0"/>
                    <a:pt x="14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1" y="0"/>
                    <a:pt x="284" y="63"/>
                    <a:pt x="284" y="142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284" y="220"/>
                    <a:pt x="221" y="284"/>
                    <a:pt x="142" y="284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64" y="284"/>
                    <a:pt x="0" y="220"/>
                    <a:pt x="0" y="142"/>
                  </a:cubicBezTo>
                  <a:close/>
                  <a:moveTo>
                    <a:pt x="25" y="142"/>
                  </a:moveTo>
                  <a:cubicBezTo>
                    <a:pt x="25" y="207"/>
                    <a:pt x="77" y="259"/>
                    <a:pt x="142" y="260"/>
                  </a:cubicBezTo>
                  <a:cubicBezTo>
                    <a:pt x="142" y="260"/>
                    <a:pt x="142" y="260"/>
                    <a:pt x="142" y="260"/>
                  </a:cubicBezTo>
                  <a:cubicBezTo>
                    <a:pt x="207" y="259"/>
                    <a:pt x="260" y="207"/>
                    <a:pt x="260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60" y="77"/>
                    <a:pt x="207" y="24"/>
                    <a:pt x="142" y="24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77" y="24"/>
                    <a:pt x="25" y="77"/>
                    <a:pt x="25" y="142"/>
                  </a:cubicBezTo>
                  <a:cubicBezTo>
                    <a:pt x="25" y="142"/>
                    <a:pt x="25" y="142"/>
                    <a:pt x="25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34"/>
            <p:cNvSpPr>
              <a:spLocks/>
            </p:cNvSpPr>
            <p:nvPr/>
          </p:nvSpPr>
          <p:spPr bwMode="auto">
            <a:xfrm>
              <a:off x="3068638" y="2495550"/>
              <a:ext cx="971550" cy="454025"/>
            </a:xfrm>
            <a:custGeom>
              <a:avLst/>
              <a:gdLst>
                <a:gd name="T0" fmla="*/ 0 w 334"/>
                <a:gd name="T1" fmla="*/ 155 h 156"/>
                <a:gd name="T2" fmla="*/ 167 w 334"/>
                <a:gd name="T3" fmla="*/ 0 h 156"/>
                <a:gd name="T4" fmla="*/ 167 w 334"/>
                <a:gd name="T5" fmla="*/ 0 h 156"/>
                <a:gd name="T6" fmla="*/ 334 w 334"/>
                <a:gd name="T7" fmla="*/ 155 h 156"/>
                <a:gd name="T8" fmla="*/ 334 w 334"/>
                <a:gd name="T9" fmla="*/ 155 h 156"/>
                <a:gd name="T10" fmla="*/ 322 w 334"/>
                <a:gd name="T11" fmla="*/ 155 h 156"/>
                <a:gd name="T12" fmla="*/ 167 w 334"/>
                <a:gd name="T13" fmla="*/ 12 h 156"/>
                <a:gd name="T14" fmla="*/ 167 w 334"/>
                <a:gd name="T15" fmla="*/ 12 h 156"/>
                <a:gd name="T16" fmla="*/ 12 w 334"/>
                <a:gd name="T17" fmla="*/ 156 h 156"/>
                <a:gd name="T18" fmla="*/ 12 w 334"/>
                <a:gd name="T19" fmla="*/ 156 h 156"/>
                <a:gd name="T20" fmla="*/ 0 w 334"/>
                <a:gd name="T21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156">
                  <a:moveTo>
                    <a:pt x="0" y="155"/>
                  </a:moveTo>
                  <a:cubicBezTo>
                    <a:pt x="7" y="68"/>
                    <a:pt x="79" y="0"/>
                    <a:pt x="167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255" y="0"/>
                    <a:pt x="328" y="68"/>
                    <a:pt x="334" y="155"/>
                  </a:cubicBezTo>
                  <a:cubicBezTo>
                    <a:pt x="334" y="155"/>
                    <a:pt x="334" y="155"/>
                    <a:pt x="334" y="155"/>
                  </a:cubicBezTo>
                  <a:cubicBezTo>
                    <a:pt x="322" y="155"/>
                    <a:pt x="322" y="155"/>
                    <a:pt x="322" y="155"/>
                  </a:cubicBezTo>
                  <a:cubicBezTo>
                    <a:pt x="316" y="75"/>
                    <a:pt x="249" y="12"/>
                    <a:pt x="167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85" y="12"/>
                    <a:pt x="18" y="75"/>
                    <a:pt x="12" y="156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0" y="155"/>
                    <a:pt x="0" y="155"/>
                    <a:pt x="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5"/>
            <p:cNvSpPr>
              <a:spLocks/>
            </p:cNvSpPr>
            <p:nvPr/>
          </p:nvSpPr>
          <p:spPr bwMode="auto">
            <a:xfrm>
              <a:off x="2951163" y="3378200"/>
              <a:ext cx="1208088" cy="698500"/>
            </a:xfrm>
            <a:custGeom>
              <a:avLst/>
              <a:gdLst>
                <a:gd name="T0" fmla="*/ 382 w 415"/>
                <a:gd name="T1" fmla="*/ 223 h 240"/>
                <a:gd name="T2" fmla="*/ 326 w 415"/>
                <a:gd name="T3" fmla="*/ 80 h 240"/>
                <a:gd name="T4" fmla="*/ 326 w 415"/>
                <a:gd name="T5" fmla="*/ 80 h 240"/>
                <a:gd name="T6" fmla="*/ 207 w 415"/>
                <a:gd name="T7" fmla="*/ 33 h 240"/>
                <a:gd name="T8" fmla="*/ 207 w 415"/>
                <a:gd name="T9" fmla="*/ 33 h 240"/>
                <a:gd name="T10" fmla="*/ 161 w 415"/>
                <a:gd name="T11" fmla="*/ 39 h 240"/>
                <a:gd name="T12" fmla="*/ 161 w 415"/>
                <a:gd name="T13" fmla="*/ 39 h 240"/>
                <a:gd name="T14" fmla="*/ 60 w 415"/>
                <a:gd name="T15" fmla="*/ 114 h 240"/>
                <a:gd name="T16" fmla="*/ 60 w 415"/>
                <a:gd name="T17" fmla="*/ 114 h 240"/>
                <a:gd name="T18" fmla="*/ 33 w 415"/>
                <a:gd name="T19" fmla="*/ 223 h 240"/>
                <a:gd name="T20" fmla="*/ 33 w 415"/>
                <a:gd name="T21" fmla="*/ 223 h 240"/>
                <a:gd name="T22" fmla="*/ 16 w 415"/>
                <a:gd name="T23" fmla="*/ 240 h 240"/>
                <a:gd name="T24" fmla="*/ 16 w 415"/>
                <a:gd name="T25" fmla="*/ 240 h 240"/>
                <a:gd name="T26" fmla="*/ 0 w 415"/>
                <a:gd name="T27" fmla="*/ 223 h 240"/>
                <a:gd name="T28" fmla="*/ 0 w 415"/>
                <a:gd name="T29" fmla="*/ 223 h 240"/>
                <a:gd name="T30" fmla="*/ 32 w 415"/>
                <a:gd name="T31" fmla="*/ 97 h 240"/>
                <a:gd name="T32" fmla="*/ 32 w 415"/>
                <a:gd name="T33" fmla="*/ 97 h 240"/>
                <a:gd name="T34" fmla="*/ 152 w 415"/>
                <a:gd name="T35" fmla="*/ 8 h 240"/>
                <a:gd name="T36" fmla="*/ 152 w 415"/>
                <a:gd name="T37" fmla="*/ 8 h 240"/>
                <a:gd name="T38" fmla="*/ 207 w 415"/>
                <a:gd name="T39" fmla="*/ 0 h 240"/>
                <a:gd name="T40" fmla="*/ 207 w 415"/>
                <a:gd name="T41" fmla="*/ 0 h 240"/>
                <a:gd name="T42" fmla="*/ 349 w 415"/>
                <a:gd name="T43" fmla="*/ 56 h 240"/>
                <a:gd name="T44" fmla="*/ 349 w 415"/>
                <a:gd name="T45" fmla="*/ 56 h 240"/>
                <a:gd name="T46" fmla="*/ 414 w 415"/>
                <a:gd name="T47" fmla="*/ 223 h 240"/>
                <a:gd name="T48" fmla="*/ 414 w 415"/>
                <a:gd name="T49" fmla="*/ 223 h 240"/>
                <a:gd name="T50" fmla="*/ 398 w 415"/>
                <a:gd name="T51" fmla="*/ 240 h 240"/>
                <a:gd name="T52" fmla="*/ 398 w 415"/>
                <a:gd name="T53" fmla="*/ 240 h 240"/>
                <a:gd name="T54" fmla="*/ 382 w 415"/>
                <a:gd name="T55" fmla="*/ 22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5" h="240">
                  <a:moveTo>
                    <a:pt x="382" y="223"/>
                  </a:moveTo>
                  <a:cubicBezTo>
                    <a:pt x="382" y="167"/>
                    <a:pt x="367" y="118"/>
                    <a:pt x="326" y="80"/>
                  </a:cubicBezTo>
                  <a:cubicBezTo>
                    <a:pt x="326" y="80"/>
                    <a:pt x="326" y="80"/>
                    <a:pt x="326" y="80"/>
                  </a:cubicBezTo>
                  <a:cubicBezTo>
                    <a:pt x="294" y="49"/>
                    <a:pt x="250" y="33"/>
                    <a:pt x="207" y="33"/>
                  </a:cubicBezTo>
                  <a:cubicBezTo>
                    <a:pt x="207" y="33"/>
                    <a:pt x="207" y="33"/>
                    <a:pt x="207" y="33"/>
                  </a:cubicBezTo>
                  <a:cubicBezTo>
                    <a:pt x="191" y="33"/>
                    <a:pt x="176" y="35"/>
                    <a:pt x="161" y="39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19" y="51"/>
                    <a:pt x="83" y="78"/>
                    <a:pt x="60" y="114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39" y="147"/>
                    <a:pt x="33" y="183"/>
                    <a:pt x="33" y="223"/>
                  </a:cubicBezTo>
                  <a:cubicBezTo>
                    <a:pt x="33" y="223"/>
                    <a:pt x="33" y="223"/>
                    <a:pt x="33" y="223"/>
                  </a:cubicBezTo>
                  <a:cubicBezTo>
                    <a:pt x="33" y="232"/>
                    <a:pt x="25" y="240"/>
                    <a:pt x="16" y="240"/>
                  </a:cubicBezTo>
                  <a:cubicBezTo>
                    <a:pt x="16" y="240"/>
                    <a:pt x="16" y="240"/>
                    <a:pt x="16" y="240"/>
                  </a:cubicBezTo>
                  <a:cubicBezTo>
                    <a:pt x="7" y="240"/>
                    <a:pt x="0" y="232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180"/>
                    <a:pt x="7" y="136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59" y="53"/>
                    <a:pt x="102" y="21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70" y="3"/>
                    <a:pt x="188" y="0"/>
                    <a:pt x="207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9" y="0"/>
                    <a:pt x="310" y="20"/>
                    <a:pt x="349" y="56"/>
                  </a:cubicBezTo>
                  <a:cubicBezTo>
                    <a:pt x="349" y="56"/>
                    <a:pt x="349" y="56"/>
                    <a:pt x="349" y="56"/>
                  </a:cubicBezTo>
                  <a:cubicBezTo>
                    <a:pt x="397" y="101"/>
                    <a:pt x="415" y="161"/>
                    <a:pt x="414" y="223"/>
                  </a:cubicBezTo>
                  <a:cubicBezTo>
                    <a:pt x="414" y="223"/>
                    <a:pt x="414" y="223"/>
                    <a:pt x="414" y="223"/>
                  </a:cubicBezTo>
                  <a:cubicBezTo>
                    <a:pt x="414" y="232"/>
                    <a:pt x="407" y="240"/>
                    <a:pt x="398" y="240"/>
                  </a:cubicBezTo>
                  <a:cubicBezTo>
                    <a:pt x="398" y="240"/>
                    <a:pt x="398" y="240"/>
                    <a:pt x="398" y="240"/>
                  </a:cubicBezTo>
                  <a:cubicBezTo>
                    <a:pt x="389" y="240"/>
                    <a:pt x="382" y="232"/>
                    <a:pt x="382" y="2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36"/>
            <p:cNvSpPr>
              <a:spLocks/>
            </p:cNvSpPr>
            <p:nvPr/>
          </p:nvSpPr>
          <p:spPr bwMode="auto">
            <a:xfrm>
              <a:off x="3446463" y="3189288"/>
              <a:ext cx="165100" cy="88900"/>
            </a:xfrm>
            <a:custGeom>
              <a:avLst/>
              <a:gdLst>
                <a:gd name="T0" fmla="*/ 57 w 57"/>
                <a:gd name="T1" fmla="*/ 15 h 31"/>
                <a:gd name="T2" fmla="*/ 41 w 57"/>
                <a:gd name="T3" fmla="*/ 31 h 31"/>
                <a:gd name="T4" fmla="*/ 16 w 57"/>
                <a:gd name="T5" fmla="*/ 31 h 31"/>
                <a:gd name="T6" fmla="*/ 0 w 57"/>
                <a:gd name="T7" fmla="*/ 15 h 31"/>
                <a:gd name="T8" fmla="*/ 0 w 57"/>
                <a:gd name="T9" fmla="*/ 15 h 31"/>
                <a:gd name="T10" fmla="*/ 16 w 57"/>
                <a:gd name="T11" fmla="*/ 0 h 31"/>
                <a:gd name="T12" fmla="*/ 41 w 57"/>
                <a:gd name="T13" fmla="*/ 0 h 31"/>
                <a:gd name="T14" fmla="*/ 57 w 57"/>
                <a:gd name="T15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31">
                  <a:moveTo>
                    <a:pt x="57" y="15"/>
                  </a:moveTo>
                  <a:cubicBezTo>
                    <a:pt x="57" y="24"/>
                    <a:pt x="50" y="31"/>
                    <a:pt x="41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0" y="0"/>
                    <a:pt x="57" y="7"/>
                    <a:pt x="5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7"/>
            <p:cNvSpPr>
              <a:spLocks/>
            </p:cNvSpPr>
            <p:nvPr/>
          </p:nvSpPr>
          <p:spPr bwMode="auto">
            <a:xfrm>
              <a:off x="3117850" y="3168650"/>
              <a:ext cx="349250" cy="92075"/>
            </a:xfrm>
            <a:custGeom>
              <a:avLst/>
              <a:gdLst>
                <a:gd name="T0" fmla="*/ 34 w 120"/>
                <a:gd name="T1" fmla="*/ 32 h 32"/>
                <a:gd name="T2" fmla="*/ 0 w 120"/>
                <a:gd name="T3" fmla="*/ 2 h 32"/>
                <a:gd name="T4" fmla="*/ 0 w 120"/>
                <a:gd name="T5" fmla="*/ 2 h 32"/>
                <a:gd name="T6" fmla="*/ 12 w 120"/>
                <a:gd name="T7" fmla="*/ 0 h 32"/>
                <a:gd name="T8" fmla="*/ 34 w 120"/>
                <a:gd name="T9" fmla="*/ 20 h 32"/>
                <a:gd name="T10" fmla="*/ 34 w 120"/>
                <a:gd name="T11" fmla="*/ 20 h 32"/>
                <a:gd name="T12" fmla="*/ 120 w 120"/>
                <a:gd name="T13" fmla="*/ 20 h 32"/>
                <a:gd name="T14" fmla="*/ 120 w 120"/>
                <a:gd name="T15" fmla="*/ 20 h 32"/>
                <a:gd name="T16" fmla="*/ 120 w 120"/>
                <a:gd name="T17" fmla="*/ 32 h 32"/>
                <a:gd name="T18" fmla="*/ 34 w 120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32">
                  <a:moveTo>
                    <a:pt x="34" y="32"/>
                  </a:moveTo>
                  <a:cubicBezTo>
                    <a:pt x="16" y="32"/>
                    <a:pt x="2" y="19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11"/>
                    <a:pt x="22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34" y="32"/>
                    <a:pt x="34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9578254" y="5413254"/>
            <a:ext cx="811962" cy="627927"/>
            <a:chOff x="3175" y="747713"/>
            <a:chExt cx="1751013" cy="1354138"/>
          </a:xfrm>
          <a:solidFill>
            <a:srgbClr val="A15A2B"/>
          </a:solidFill>
        </p:grpSpPr>
        <p:sp>
          <p:nvSpPr>
            <p:cNvPr id="119" name="Freeform 6"/>
            <p:cNvSpPr>
              <a:spLocks/>
            </p:cNvSpPr>
            <p:nvPr/>
          </p:nvSpPr>
          <p:spPr bwMode="auto">
            <a:xfrm>
              <a:off x="3175" y="747713"/>
              <a:ext cx="1308100" cy="854075"/>
            </a:xfrm>
            <a:custGeom>
              <a:avLst/>
              <a:gdLst>
                <a:gd name="T0" fmla="*/ 357 w 458"/>
                <a:gd name="T1" fmla="*/ 8 h 299"/>
                <a:gd name="T2" fmla="*/ 184 w 458"/>
                <a:gd name="T3" fmla="*/ 54 h 299"/>
                <a:gd name="T4" fmla="*/ 40 w 458"/>
                <a:gd name="T5" fmla="*/ 161 h 299"/>
                <a:gd name="T6" fmla="*/ 35 w 458"/>
                <a:gd name="T7" fmla="*/ 277 h 299"/>
                <a:gd name="T8" fmla="*/ 36 w 458"/>
                <a:gd name="T9" fmla="*/ 279 h 299"/>
                <a:gd name="T10" fmla="*/ 85 w 458"/>
                <a:gd name="T11" fmla="*/ 288 h 299"/>
                <a:gd name="T12" fmla="*/ 133 w 458"/>
                <a:gd name="T13" fmla="*/ 256 h 299"/>
                <a:gd name="T14" fmla="*/ 142 w 458"/>
                <a:gd name="T15" fmla="*/ 207 h 299"/>
                <a:gd name="T16" fmla="*/ 128 w 458"/>
                <a:gd name="T17" fmla="*/ 195 h 299"/>
                <a:gd name="T18" fmla="*/ 211 w 458"/>
                <a:gd name="T19" fmla="*/ 112 h 299"/>
                <a:gd name="T20" fmla="*/ 211 w 458"/>
                <a:gd name="T21" fmla="*/ 112 h 299"/>
                <a:gd name="T22" fmla="*/ 212 w 458"/>
                <a:gd name="T23" fmla="*/ 112 h 299"/>
                <a:gd name="T24" fmla="*/ 212 w 458"/>
                <a:gd name="T25" fmla="*/ 112 h 299"/>
                <a:gd name="T26" fmla="*/ 212 w 458"/>
                <a:gd name="T27" fmla="*/ 112 h 299"/>
                <a:gd name="T28" fmla="*/ 329 w 458"/>
                <a:gd name="T29" fmla="*/ 97 h 299"/>
                <a:gd name="T30" fmla="*/ 330 w 458"/>
                <a:gd name="T31" fmla="*/ 116 h 299"/>
                <a:gd name="T32" fmla="*/ 374 w 458"/>
                <a:gd name="T33" fmla="*/ 139 h 299"/>
                <a:gd name="T34" fmla="*/ 429 w 458"/>
                <a:gd name="T35" fmla="*/ 121 h 299"/>
                <a:gd name="T36" fmla="*/ 452 w 458"/>
                <a:gd name="T37" fmla="*/ 77 h 299"/>
                <a:gd name="T38" fmla="*/ 451 w 458"/>
                <a:gd name="T39" fmla="*/ 75 h 299"/>
                <a:gd name="T40" fmla="*/ 357 w 458"/>
                <a:gd name="T41" fmla="*/ 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8" h="299">
                  <a:moveTo>
                    <a:pt x="357" y="8"/>
                  </a:moveTo>
                  <a:cubicBezTo>
                    <a:pt x="288" y="0"/>
                    <a:pt x="191" y="50"/>
                    <a:pt x="184" y="54"/>
                  </a:cubicBezTo>
                  <a:cubicBezTo>
                    <a:pt x="176" y="58"/>
                    <a:pt x="77" y="103"/>
                    <a:pt x="40" y="161"/>
                  </a:cubicBezTo>
                  <a:cubicBezTo>
                    <a:pt x="0" y="225"/>
                    <a:pt x="34" y="276"/>
                    <a:pt x="35" y="277"/>
                  </a:cubicBezTo>
                  <a:cubicBezTo>
                    <a:pt x="35" y="278"/>
                    <a:pt x="36" y="278"/>
                    <a:pt x="36" y="279"/>
                  </a:cubicBezTo>
                  <a:cubicBezTo>
                    <a:pt x="47" y="295"/>
                    <a:pt x="69" y="299"/>
                    <a:pt x="85" y="288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49" y="245"/>
                    <a:pt x="153" y="223"/>
                    <a:pt x="142" y="207"/>
                  </a:cubicBezTo>
                  <a:cubicBezTo>
                    <a:pt x="138" y="201"/>
                    <a:pt x="133" y="197"/>
                    <a:pt x="128" y="195"/>
                  </a:cubicBezTo>
                  <a:cubicBezTo>
                    <a:pt x="111" y="157"/>
                    <a:pt x="200" y="117"/>
                    <a:pt x="211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2"/>
                    <a:pt x="211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23" y="106"/>
                    <a:pt x="310" y="61"/>
                    <a:pt x="329" y="97"/>
                  </a:cubicBezTo>
                  <a:cubicBezTo>
                    <a:pt x="328" y="103"/>
                    <a:pt x="328" y="109"/>
                    <a:pt x="330" y="116"/>
                  </a:cubicBezTo>
                  <a:cubicBezTo>
                    <a:pt x="335" y="134"/>
                    <a:pt x="355" y="145"/>
                    <a:pt x="374" y="139"/>
                  </a:cubicBezTo>
                  <a:cubicBezTo>
                    <a:pt x="429" y="121"/>
                    <a:pt x="429" y="121"/>
                    <a:pt x="429" y="121"/>
                  </a:cubicBezTo>
                  <a:cubicBezTo>
                    <a:pt x="447" y="116"/>
                    <a:pt x="458" y="96"/>
                    <a:pt x="452" y="77"/>
                  </a:cubicBezTo>
                  <a:cubicBezTo>
                    <a:pt x="452" y="76"/>
                    <a:pt x="451" y="76"/>
                    <a:pt x="451" y="75"/>
                  </a:cubicBezTo>
                  <a:cubicBezTo>
                    <a:pt x="451" y="74"/>
                    <a:pt x="432" y="15"/>
                    <a:pt x="35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"/>
            <p:cNvSpPr>
              <a:spLocks noEditPoints="1"/>
            </p:cNvSpPr>
            <p:nvPr/>
          </p:nvSpPr>
          <p:spPr bwMode="auto">
            <a:xfrm>
              <a:off x="180975" y="1273176"/>
              <a:ext cx="1270000" cy="828675"/>
            </a:xfrm>
            <a:custGeom>
              <a:avLst/>
              <a:gdLst>
                <a:gd name="T0" fmla="*/ 442 w 445"/>
                <a:gd name="T1" fmla="*/ 213 h 290"/>
                <a:gd name="T2" fmla="*/ 313 w 445"/>
                <a:gd name="T3" fmla="*/ 55 h 290"/>
                <a:gd name="T4" fmla="*/ 313 w 445"/>
                <a:gd name="T5" fmla="*/ 26 h 290"/>
                <a:gd name="T6" fmla="*/ 262 w 445"/>
                <a:gd name="T7" fmla="*/ 26 h 290"/>
                <a:gd name="T8" fmla="*/ 183 w 445"/>
                <a:gd name="T9" fmla="*/ 30 h 290"/>
                <a:gd name="T10" fmla="*/ 157 w 445"/>
                <a:gd name="T11" fmla="*/ 0 h 290"/>
                <a:gd name="T12" fmla="*/ 132 w 445"/>
                <a:gd name="T13" fmla="*/ 46 h 290"/>
                <a:gd name="T14" fmla="*/ 132 w 445"/>
                <a:gd name="T15" fmla="*/ 48 h 290"/>
                <a:gd name="T16" fmla="*/ 132 w 445"/>
                <a:gd name="T17" fmla="*/ 53 h 290"/>
                <a:gd name="T18" fmla="*/ 3 w 445"/>
                <a:gd name="T19" fmla="*/ 213 h 290"/>
                <a:gd name="T20" fmla="*/ 0 w 445"/>
                <a:gd name="T21" fmla="*/ 234 h 290"/>
                <a:gd name="T22" fmla="*/ 0 w 445"/>
                <a:gd name="T23" fmla="*/ 278 h 290"/>
                <a:gd name="T24" fmla="*/ 433 w 445"/>
                <a:gd name="T25" fmla="*/ 290 h 290"/>
                <a:gd name="T26" fmla="*/ 445 w 445"/>
                <a:gd name="T27" fmla="*/ 234 h 290"/>
                <a:gd name="T28" fmla="*/ 445 w 445"/>
                <a:gd name="T29" fmla="*/ 230 h 290"/>
                <a:gd name="T30" fmla="*/ 175 w 445"/>
                <a:gd name="T31" fmla="*/ 246 h 290"/>
                <a:gd name="T32" fmla="*/ 146 w 445"/>
                <a:gd name="T33" fmla="*/ 240 h 290"/>
                <a:gd name="T34" fmla="*/ 153 w 445"/>
                <a:gd name="T35" fmla="*/ 211 h 290"/>
                <a:gd name="T36" fmla="*/ 181 w 445"/>
                <a:gd name="T37" fmla="*/ 218 h 290"/>
                <a:gd name="T38" fmla="*/ 181 w 445"/>
                <a:gd name="T39" fmla="*/ 187 h 290"/>
                <a:gd name="T40" fmla="*/ 153 w 445"/>
                <a:gd name="T41" fmla="*/ 193 h 290"/>
                <a:gd name="T42" fmla="*/ 146 w 445"/>
                <a:gd name="T43" fmla="*/ 164 h 290"/>
                <a:gd name="T44" fmla="*/ 175 w 445"/>
                <a:gd name="T45" fmla="*/ 158 h 290"/>
                <a:gd name="T46" fmla="*/ 181 w 445"/>
                <a:gd name="T47" fmla="*/ 187 h 290"/>
                <a:gd name="T48" fmla="*/ 175 w 445"/>
                <a:gd name="T49" fmla="*/ 140 h 290"/>
                <a:gd name="T50" fmla="*/ 146 w 445"/>
                <a:gd name="T51" fmla="*/ 134 h 290"/>
                <a:gd name="T52" fmla="*/ 153 w 445"/>
                <a:gd name="T53" fmla="*/ 105 h 290"/>
                <a:gd name="T54" fmla="*/ 181 w 445"/>
                <a:gd name="T55" fmla="*/ 111 h 290"/>
                <a:gd name="T56" fmla="*/ 240 w 445"/>
                <a:gd name="T57" fmla="*/ 240 h 290"/>
                <a:gd name="T58" fmla="*/ 211 w 445"/>
                <a:gd name="T59" fmla="*/ 246 h 290"/>
                <a:gd name="T60" fmla="*/ 205 w 445"/>
                <a:gd name="T61" fmla="*/ 218 h 290"/>
                <a:gd name="T62" fmla="*/ 234 w 445"/>
                <a:gd name="T63" fmla="*/ 211 h 290"/>
                <a:gd name="T64" fmla="*/ 240 w 445"/>
                <a:gd name="T65" fmla="*/ 240 h 290"/>
                <a:gd name="T66" fmla="*/ 234 w 445"/>
                <a:gd name="T67" fmla="*/ 193 h 290"/>
                <a:gd name="T68" fmla="*/ 205 w 445"/>
                <a:gd name="T69" fmla="*/ 187 h 290"/>
                <a:gd name="T70" fmla="*/ 211 w 445"/>
                <a:gd name="T71" fmla="*/ 158 h 290"/>
                <a:gd name="T72" fmla="*/ 240 w 445"/>
                <a:gd name="T73" fmla="*/ 164 h 290"/>
                <a:gd name="T74" fmla="*/ 240 w 445"/>
                <a:gd name="T75" fmla="*/ 134 h 290"/>
                <a:gd name="T76" fmla="*/ 211 w 445"/>
                <a:gd name="T77" fmla="*/ 140 h 290"/>
                <a:gd name="T78" fmla="*/ 205 w 445"/>
                <a:gd name="T79" fmla="*/ 111 h 290"/>
                <a:gd name="T80" fmla="*/ 234 w 445"/>
                <a:gd name="T81" fmla="*/ 105 h 290"/>
                <a:gd name="T82" fmla="*/ 240 w 445"/>
                <a:gd name="T83" fmla="*/ 134 h 290"/>
                <a:gd name="T84" fmla="*/ 292 w 445"/>
                <a:gd name="T85" fmla="*/ 246 h 290"/>
                <a:gd name="T86" fmla="*/ 263 w 445"/>
                <a:gd name="T87" fmla="*/ 240 h 290"/>
                <a:gd name="T88" fmla="*/ 269 w 445"/>
                <a:gd name="T89" fmla="*/ 211 h 290"/>
                <a:gd name="T90" fmla="*/ 298 w 445"/>
                <a:gd name="T91" fmla="*/ 218 h 290"/>
                <a:gd name="T92" fmla="*/ 298 w 445"/>
                <a:gd name="T93" fmla="*/ 187 h 290"/>
                <a:gd name="T94" fmla="*/ 269 w 445"/>
                <a:gd name="T95" fmla="*/ 193 h 290"/>
                <a:gd name="T96" fmla="*/ 263 w 445"/>
                <a:gd name="T97" fmla="*/ 164 h 290"/>
                <a:gd name="T98" fmla="*/ 292 w 445"/>
                <a:gd name="T99" fmla="*/ 158 h 290"/>
                <a:gd name="T100" fmla="*/ 298 w 445"/>
                <a:gd name="T101" fmla="*/ 187 h 290"/>
                <a:gd name="T102" fmla="*/ 292 w 445"/>
                <a:gd name="T103" fmla="*/ 140 h 290"/>
                <a:gd name="T104" fmla="*/ 263 w 445"/>
                <a:gd name="T105" fmla="*/ 134 h 290"/>
                <a:gd name="T106" fmla="*/ 269 w 445"/>
                <a:gd name="T107" fmla="*/ 105 h 290"/>
                <a:gd name="T108" fmla="*/ 298 w 445"/>
                <a:gd name="T109" fmla="*/ 11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" h="290">
                  <a:moveTo>
                    <a:pt x="445" y="230"/>
                  </a:moveTo>
                  <a:cubicBezTo>
                    <a:pt x="445" y="224"/>
                    <a:pt x="444" y="218"/>
                    <a:pt x="442" y="213"/>
                  </a:cubicBezTo>
                  <a:cubicBezTo>
                    <a:pt x="433" y="184"/>
                    <a:pt x="397" y="165"/>
                    <a:pt x="397" y="165"/>
                  </a:cubicBezTo>
                  <a:cubicBezTo>
                    <a:pt x="325" y="114"/>
                    <a:pt x="314" y="77"/>
                    <a:pt x="313" y="55"/>
                  </a:cubicBezTo>
                  <a:cubicBezTo>
                    <a:pt x="313" y="54"/>
                    <a:pt x="313" y="54"/>
                    <a:pt x="313" y="53"/>
                  </a:cubicBezTo>
                  <a:cubicBezTo>
                    <a:pt x="313" y="26"/>
                    <a:pt x="313" y="26"/>
                    <a:pt x="313" y="26"/>
                  </a:cubicBezTo>
                  <a:cubicBezTo>
                    <a:pt x="313" y="12"/>
                    <a:pt x="302" y="0"/>
                    <a:pt x="288" y="0"/>
                  </a:cubicBezTo>
                  <a:cubicBezTo>
                    <a:pt x="274" y="0"/>
                    <a:pt x="262" y="12"/>
                    <a:pt x="262" y="26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20" y="42"/>
                    <a:pt x="193" y="34"/>
                    <a:pt x="183" y="30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12"/>
                    <a:pt x="172" y="0"/>
                    <a:pt x="157" y="0"/>
                  </a:cubicBezTo>
                  <a:cubicBezTo>
                    <a:pt x="143" y="0"/>
                    <a:pt x="132" y="12"/>
                    <a:pt x="132" y="2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2" y="47"/>
                    <a:pt x="132" y="48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73"/>
                    <a:pt x="122" y="113"/>
                    <a:pt x="48" y="165"/>
                  </a:cubicBezTo>
                  <a:cubicBezTo>
                    <a:pt x="48" y="165"/>
                    <a:pt x="11" y="184"/>
                    <a:pt x="3" y="213"/>
                  </a:cubicBezTo>
                  <a:cubicBezTo>
                    <a:pt x="1" y="218"/>
                    <a:pt x="0" y="224"/>
                    <a:pt x="0" y="230"/>
                  </a:cubicBezTo>
                  <a:cubicBezTo>
                    <a:pt x="0" y="231"/>
                    <a:pt x="0" y="232"/>
                    <a:pt x="0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85"/>
                    <a:pt x="6" y="290"/>
                    <a:pt x="12" y="290"/>
                  </a:cubicBezTo>
                  <a:cubicBezTo>
                    <a:pt x="433" y="290"/>
                    <a:pt x="433" y="290"/>
                    <a:pt x="433" y="290"/>
                  </a:cubicBezTo>
                  <a:cubicBezTo>
                    <a:pt x="439" y="290"/>
                    <a:pt x="445" y="285"/>
                    <a:pt x="445" y="278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2"/>
                    <a:pt x="445" y="231"/>
                    <a:pt x="445" y="230"/>
                  </a:cubicBezTo>
                  <a:close/>
                  <a:moveTo>
                    <a:pt x="181" y="240"/>
                  </a:moveTo>
                  <a:cubicBezTo>
                    <a:pt x="181" y="244"/>
                    <a:pt x="179" y="246"/>
                    <a:pt x="175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49" y="246"/>
                    <a:pt x="146" y="244"/>
                    <a:pt x="146" y="240"/>
                  </a:cubicBezTo>
                  <a:cubicBezTo>
                    <a:pt x="146" y="218"/>
                    <a:pt x="146" y="218"/>
                    <a:pt x="146" y="218"/>
                  </a:cubicBezTo>
                  <a:cubicBezTo>
                    <a:pt x="146" y="214"/>
                    <a:pt x="149" y="211"/>
                    <a:pt x="153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9" y="211"/>
                    <a:pt x="181" y="214"/>
                    <a:pt x="181" y="218"/>
                  </a:cubicBezTo>
                  <a:lnTo>
                    <a:pt x="181" y="240"/>
                  </a:lnTo>
                  <a:close/>
                  <a:moveTo>
                    <a:pt x="181" y="187"/>
                  </a:moveTo>
                  <a:cubicBezTo>
                    <a:pt x="181" y="190"/>
                    <a:pt x="179" y="193"/>
                    <a:pt x="175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49" y="193"/>
                    <a:pt x="146" y="190"/>
                    <a:pt x="146" y="187"/>
                  </a:cubicBezTo>
                  <a:cubicBezTo>
                    <a:pt x="146" y="164"/>
                    <a:pt x="146" y="164"/>
                    <a:pt x="146" y="164"/>
                  </a:cubicBezTo>
                  <a:cubicBezTo>
                    <a:pt x="146" y="161"/>
                    <a:pt x="149" y="158"/>
                    <a:pt x="153" y="158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9" y="158"/>
                    <a:pt x="181" y="161"/>
                    <a:pt x="181" y="164"/>
                  </a:cubicBezTo>
                  <a:lnTo>
                    <a:pt x="181" y="187"/>
                  </a:lnTo>
                  <a:close/>
                  <a:moveTo>
                    <a:pt x="181" y="134"/>
                  </a:moveTo>
                  <a:cubicBezTo>
                    <a:pt x="181" y="137"/>
                    <a:pt x="179" y="140"/>
                    <a:pt x="175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49" y="140"/>
                    <a:pt x="146" y="137"/>
                    <a:pt x="146" y="134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08"/>
                    <a:pt x="149" y="105"/>
                    <a:pt x="153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9" y="105"/>
                    <a:pt x="181" y="108"/>
                    <a:pt x="181" y="111"/>
                  </a:cubicBezTo>
                  <a:lnTo>
                    <a:pt x="181" y="134"/>
                  </a:lnTo>
                  <a:close/>
                  <a:moveTo>
                    <a:pt x="240" y="240"/>
                  </a:moveTo>
                  <a:cubicBezTo>
                    <a:pt x="240" y="244"/>
                    <a:pt x="237" y="246"/>
                    <a:pt x="234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8" y="246"/>
                    <a:pt x="205" y="244"/>
                    <a:pt x="205" y="240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5" y="214"/>
                    <a:pt x="208" y="211"/>
                    <a:pt x="211" y="211"/>
                  </a:cubicBezTo>
                  <a:cubicBezTo>
                    <a:pt x="234" y="211"/>
                    <a:pt x="234" y="211"/>
                    <a:pt x="234" y="211"/>
                  </a:cubicBezTo>
                  <a:cubicBezTo>
                    <a:pt x="237" y="211"/>
                    <a:pt x="240" y="214"/>
                    <a:pt x="240" y="218"/>
                  </a:cubicBezTo>
                  <a:lnTo>
                    <a:pt x="240" y="240"/>
                  </a:lnTo>
                  <a:close/>
                  <a:moveTo>
                    <a:pt x="240" y="187"/>
                  </a:moveTo>
                  <a:cubicBezTo>
                    <a:pt x="240" y="190"/>
                    <a:pt x="237" y="193"/>
                    <a:pt x="234" y="193"/>
                  </a:cubicBezTo>
                  <a:cubicBezTo>
                    <a:pt x="211" y="193"/>
                    <a:pt x="211" y="193"/>
                    <a:pt x="211" y="193"/>
                  </a:cubicBezTo>
                  <a:cubicBezTo>
                    <a:pt x="208" y="193"/>
                    <a:pt x="205" y="190"/>
                    <a:pt x="205" y="187"/>
                  </a:cubicBezTo>
                  <a:cubicBezTo>
                    <a:pt x="205" y="164"/>
                    <a:pt x="205" y="164"/>
                    <a:pt x="205" y="164"/>
                  </a:cubicBezTo>
                  <a:cubicBezTo>
                    <a:pt x="205" y="161"/>
                    <a:pt x="208" y="158"/>
                    <a:pt x="211" y="158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7" y="158"/>
                    <a:pt x="240" y="161"/>
                    <a:pt x="240" y="164"/>
                  </a:cubicBezTo>
                  <a:lnTo>
                    <a:pt x="240" y="187"/>
                  </a:lnTo>
                  <a:close/>
                  <a:moveTo>
                    <a:pt x="240" y="134"/>
                  </a:moveTo>
                  <a:cubicBezTo>
                    <a:pt x="240" y="137"/>
                    <a:pt x="237" y="140"/>
                    <a:pt x="234" y="140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08" y="140"/>
                    <a:pt x="205" y="137"/>
                    <a:pt x="205" y="134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08"/>
                    <a:pt x="208" y="105"/>
                    <a:pt x="211" y="105"/>
                  </a:cubicBezTo>
                  <a:cubicBezTo>
                    <a:pt x="234" y="105"/>
                    <a:pt x="234" y="105"/>
                    <a:pt x="234" y="105"/>
                  </a:cubicBezTo>
                  <a:cubicBezTo>
                    <a:pt x="237" y="105"/>
                    <a:pt x="240" y="108"/>
                    <a:pt x="240" y="111"/>
                  </a:cubicBezTo>
                  <a:lnTo>
                    <a:pt x="240" y="134"/>
                  </a:lnTo>
                  <a:close/>
                  <a:moveTo>
                    <a:pt x="298" y="240"/>
                  </a:moveTo>
                  <a:cubicBezTo>
                    <a:pt x="298" y="244"/>
                    <a:pt x="296" y="246"/>
                    <a:pt x="292" y="246"/>
                  </a:cubicBezTo>
                  <a:cubicBezTo>
                    <a:pt x="269" y="246"/>
                    <a:pt x="269" y="246"/>
                    <a:pt x="269" y="246"/>
                  </a:cubicBezTo>
                  <a:cubicBezTo>
                    <a:pt x="266" y="246"/>
                    <a:pt x="263" y="244"/>
                    <a:pt x="263" y="240"/>
                  </a:cubicBezTo>
                  <a:cubicBezTo>
                    <a:pt x="263" y="218"/>
                    <a:pt x="263" y="218"/>
                    <a:pt x="263" y="218"/>
                  </a:cubicBezTo>
                  <a:cubicBezTo>
                    <a:pt x="263" y="214"/>
                    <a:pt x="266" y="211"/>
                    <a:pt x="269" y="211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296" y="211"/>
                    <a:pt x="298" y="214"/>
                    <a:pt x="298" y="218"/>
                  </a:cubicBezTo>
                  <a:lnTo>
                    <a:pt x="298" y="240"/>
                  </a:lnTo>
                  <a:close/>
                  <a:moveTo>
                    <a:pt x="298" y="187"/>
                  </a:moveTo>
                  <a:cubicBezTo>
                    <a:pt x="298" y="190"/>
                    <a:pt x="296" y="193"/>
                    <a:pt x="292" y="193"/>
                  </a:cubicBezTo>
                  <a:cubicBezTo>
                    <a:pt x="269" y="193"/>
                    <a:pt x="269" y="193"/>
                    <a:pt x="269" y="193"/>
                  </a:cubicBezTo>
                  <a:cubicBezTo>
                    <a:pt x="266" y="193"/>
                    <a:pt x="263" y="190"/>
                    <a:pt x="263" y="187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61"/>
                    <a:pt x="266" y="158"/>
                    <a:pt x="269" y="158"/>
                  </a:cubicBezTo>
                  <a:cubicBezTo>
                    <a:pt x="292" y="158"/>
                    <a:pt x="292" y="158"/>
                    <a:pt x="292" y="158"/>
                  </a:cubicBezTo>
                  <a:cubicBezTo>
                    <a:pt x="296" y="158"/>
                    <a:pt x="298" y="161"/>
                    <a:pt x="298" y="164"/>
                  </a:cubicBezTo>
                  <a:lnTo>
                    <a:pt x="298" y="187"/>
                  </a:lnTo>
                  <a:close/>
                  <a:moveTo>
                    <a:pt x="298" y="134"/>
                  </a:moveTo>
                  <a:cubicBezTo>
                    <a:pt x="298" y="137"/>
                    <a:pt x="296" y="140"/>
                    <a:pt x="292" y="140"/>
                  </a:cubicBezTo>
                  <a:cubicBezTo>
                    <a:pt x="269" y="140"/>
                    <a:pt x="269" y="140"/>
                    <a:pt x="269" y="140"/>
                  </a:cubicBezTo>
                  <a:cubicBezTo>
                    <a:pt x="266" y="140"/>
                    <a:pt x="263" y="137"/>
                    <a:pt x="263" y="134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3" y="108"/>
                    <a:pt x="266" y="105"/>
                    <a:pt x="269" y="105"/>
                  </a:cubicBezTo>
                  <a:cubicBezTo>
                    <a:pt x="292" y="105"/>
                    <a:pt x="292" y="105"/>
                    <a:pt x="292" y="105"/>
                  </a:cubicBezTo>
                  <a:cubicBezTo>
                    <a:pt x="296" y="105"/>
                    <a:pt x="298" y="108"/>
                    <a:pt x="298" y="111"/>
                  </a:cubicBezTo>
                  <a:lnTo>
                    <a:pt x="29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8"/>
            <p:cNvSpPr>
              <a:spLocks/>
            </p:cNvSpPr>
            <p:nvPr/>
          </p:nvSpPr>
          <p:spPr bwMode="auto">
            <a:xfrm>
              <a:off x="1165225" y="1162051"/>
              <a:ext cx="157163" cy="150813"/>
            </a:xfrm>
            <a:custGeom>
              <a:avLst/>
              <a:gdLst>
                <a:gd name="T0" fmla="*/ 31 w 99"/>
                <a:gd name="T1" fmla="*/ 95 h 95"/>
                <a:gd name="T2" fmla="*/ 0 w 99"/>
                <a:gd name="T3" fmla="*/ 0 h 95"/>
                <a:gd name="T4" fmla="*/ 99 w 99"/>
                <a:gd name="T5" fmla="*/ 39 h 95"/>
                <a:gd name="T6" fmla="*/ 31 w 9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5">
                  <a:moveTo>
                    <a:pt x="31" y="95"/>
                  </a:moveTo>
                  <a:lnTo>
                    <a:pt x="0" y="0"/>
                  </a:lnTo>
                  <a:lnTo>
                    <a:pt x="99" y="39"/>
                  </a:lnTo>
                  <a:lnTo>
                    <a:pt x="3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9"/>
            <p:cNvSpPr>
              <a:spLocks noEditPoints="1"/>
            </p:cNvSpPr>
            <p:nvPr/>
          </p:nvSpPr>
          <p:spPr bwMode="auto">
            <a:xfrm>
              <a:off x="1162050" y="1155701"/>
              <a:ext cx="592138" cy="409575"/>
            </a:xfrm>
            <a:custGeom>
              <a:avLst/>
              <a:gdLst>
                <a:gd name="T0" fmla="*/ 104 w 207"/>
                <a:gd name="T1" fmla="*/ 0 h 143"/>
                <a:gd name="T2" fmla="*/ 0 w 207"/>
                <a:gd name="T3" fmla="*/ 71 h 143"/>
                <a:gd name="T4" fmla="*/ 104 w 207"/>
                <a:gd name="T5" fmla="*/ 143 h 143"/>
                <a:gd name="T6" fmla="*/ 207 w 207"/>
                <a:gd name="T7" fmla="*/ 71 h 143"/>
                <a:gd name="T8" fmla="*/ 104 w 207"/>
                <a:gd name="T9" fmla="*/ 0 h 143"/>
                <a:gd name="T10" fmla="*/ 54 w 207"/>
                <a:gd name="T11" fmla="*/ 85 h 143"/>
                <a:gd name="T12" fmla="*/ 40 w 207"/>
                <a:gd name="T13" fmla="*/ 71 h 143"/>
                <a:gd name="T14" fmla="*/ 54 w 207"/>
                <a:gd name="T15" fmla="*/ 57 h 143"/>
                <a:gd name="T16" fmla="*/ 68 w 207"/>
                <a:gd name="T17" fmla="*/ 71 h 143"/>
                <a:gd name="T18" fmla="*/ 54 w 207"/>
                <a:gd name="T19" fmla="*/ 85 h 143"/>
                <a:gd name="T20" fmla="*/ 104 w 207"/>
                <a:gd name="T21" fmla="*/ 85 h 143"/>
                <a:gd name="T22" fmla="*/ 90 w 207"/>
                <a:gd name="T23" fmla="*/ 71 h 143"/>
                <a:gd name="T24" fmla="*/ 104 w 207"/>
                <a:gd name="T25" fmla="*/ 57 h 143"/>
                <a:gd name="T26" fmla="*/ 118 w 207"/>
                <a:gd name="T27" fmla="*/ 71 h 143"/>
                <a:gd name="T28" fmla="*/ 104 w 207"/>
                <a:gd name="T29" fmla="*/ 85 h 143"/>
                <a:gd name="T30" fmla="*/ 154 w 207"/>
                <a:gd name="T31" fmla="*/ 85 h 143"/>
                <a:gd name="T32" fmla="*/ 140 w 207"/>
                <a:gd name="T33" fmla="*/ 71 h 143"/>
                <a:gd name="T34" fmla="*/ 154 w 207"/>
                <a:gd name="T35" fmla="*/ 57 h 143"/>
                <a:gd name="T36" fmla="*/ 168 w 207"/>
                <a:gd name="T37" fmla="*/ 71 h 143"/>
                <a:gd name="T38" fmla="*/ 154 w 207"/>
                <a:gd name="T39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143">
                  <a:moveTo>
                    <a:pt x="104" y="0"/>
                  </a:moveTo>
                  <a:cubicBezTo>
                    <a:pt x="47" y="0"/>
                    <a:pt x="0" y="32"/>
                    <a:pt x="0" y="71"/>
                  </a:cubicBezTo>
                  <a:cubicBezTo>
                    <a:pt x="0" y="111"/>
                    <a:pt x="47" y="143"/>
                    <a:pt x="104" y="143"/>
                  </a:cubicBezTo>
                  <a:cubicBezTo>
                    <a:pt x="161" y="143"/>
                    <a:pt x="207" y="111"/>
                    <a:pt x="207" y="71"/>
                  </a:cubicBezTo>
                  <a:cubicBezTo>
                    <a:pt x="207" y="32"/>
                    <a:pt x="161" y="0"/>
                    <a:pt x="104" y="0"/>
                  </a:cubicBezTo>
                  <a:close/>
                  <a:moveTo>
                    <a:pt x="54" y="85"/>
                  </a:moveTo>
                  <a:cubicBezTo>
                    <a:pt x="46" y="85"/>
                    <a:pt x="40" y="79"/>
                    <a:pt x="40" y="71"/>
                  </a:cubicBezTo>
                  <a:cubicBezTo>
                    <a:pt x="40" y="64"/>
                    <a:pt x="46" y="57"/>
                    <a:pt x="54" y="57"/>
                  </a:cubicBezTo>
                  <a:cubicBezTo>
                    <a:pt x="62" y="57"/>
                    <a:pt x="68" y="64"/>
                    <a:pt x="68" y="71"/>
                  </a:cubicBezTo>
                  <a:cubicBezTo>
                    <a:pt x="68" y="79"/>
                    <a:pt x="62" y="85"/>
                    <a:pt x="54" y="85"/>
                  </a:cubicBezTo>
                  <a:close/>
                  <a:moveTo>
                    <a:pt x="104" y="85"/>
                  </a:moveTo>
                  <a:cubicBezTo>
                    <a:pt x="96" y="85"/>
                    <a:pt x="90" y="79"/>
                    <a:pt x="90" y="71"/>
                  </a:cubicBezTo>
                  <a:cubicBezTo>
                    <a:pt x="90" y="64"/>
                    <a:pt x="96" y="57"/>
                    <a:pt x="104" y="57"/>
                  </a:cubicBezTo>
                  <a:cubicBezTo>
                    <a:pt x="112" y="57"/>
                    <a:pt x="118" y="64"/>
                    <a:pt x="118" y="71"/>
                  </a:cubicBezTo>
                  <a:cubicBezTo>
                    <a:pt x="118" y="79"/>
                    <a:pt x="112" y="85"/>
                    <a:pt x="104" y="85"/>
                  </a:cubicBezTo>
                  <a:close/>
                  <a:moveTo>
                    <a:pt x="154" y="85"/>
                  </a:moveTo>
                  <a:cubicBezTo>
                    <a:pt x="146" y="85"/>
                    <a:pt x="140" y="79"/>
                    <a:pt x="140" y="71"/>
                  </a:cubicBezTo>
                  <a:cubicBezTo>
                    <a:pt x="140" y="64"/>
                    <a:pt x="146" y="57"/>
                    <a:pt x="154" y="57"/>
                  </a:cubicBezTo>
                  <a:cubicBezTo>
                    <a:pt x="162" y="57"/>
                    <a:pt x="168" y="64"/>
                    <a:pt x="168" y="71"/>
                  </a:cubicBezTo>
                  <a:cubicBezTo>
                    <a:pt x="168" y="79"/>
                    <a:pt x="162" y="85"/>
                    <a:pt x="15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0715666" y="3538237"/>
            <a:ext cx="680296" cy="764601"/>
            <a:chOff x="279401" y="2698750"/>
            <a:chExt cx="1473200" cy="1655763"/>
          </a:xfrm>
          <a:solidFill>
            <a:srgbClr val="6E9386"/>
          </a:solidFill>
        </p:grpSpPr>
        <p:sp>
          <p:nvSpPr>
            <p:cNvPr id="124" name="Freeform 45"/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Oval 50"/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1"/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9638222" y="1485716"/>
            <a:ext cx="792457" cy="812984"/>
            <a:chOff x="7673976" y="2593975"/>
            <a:chExt cx="1716088" cy="1760538"/>
          </a:xfrm>
          <a:solidFill>
            <a:srgbClr val="B18D17"/>
          </a:solidFill>
        </p:grpSpPr>
        <p:sp>
          <p:nvSpPr>
            <p:cNvPr id="133" name="Freeform 60"/>
            <p:cNvSpPr>
              <a:spLocks/>
            </p:cNvSpPr>
            <p:nvPr/>
          </p:nvSpPr>
          <p:spPr bwMode="auto">
            <a:xfrm>
              <a:off x="7673976" y="2974975"/>
              <a:ext cx="1284288" cy="1379538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61"/>
            <p:cNvSpPr>
              <a:spLocks noEditPoints="1"/>
            </p:cNvSpPr>
            <p:nvPr/>
          </p:nvSpPr>
          <p:spPr bwMode="auto">
            <a:xfrm>
              <a:off x="8540751" y="2593975"/>
              <a:ext cx="849313" cy="739775"/>
            </a:xfrm>
            <a:custGeom>
              <a:avLst/>
              <a:gdLst>
                <a:gd name="T0" fmla="*/ 143 w 289"/>
                <a:gd name="T1" fmla="*/ 1 h 252"/>
                <a:gd name="T2" fmla="*/ 0 w 289"/>
                <a:gd name="T3" fmla="*/ 111 h 252"/>
                <a:gd name="T4" fmla="*/ 73 w 289"/>
                <a:gd name="T5" fmla="*/ 203 h 252"/>
                <a:gd name="T6" fmla="*/ 47 w 289"/>
                <a:gd name="T7" fmla="*/ 252 h 252"/>
                <a:gd name="T8" fmla="*/ 121 w 289"/>
                <a:gd name="T9" fmla="*/ 216 h 252"/>
                <a:gd name="T10" fmla="*/ 146 w 289"/>
                <a:gd name="T11" fmla="*/ 217 h 252"/>
                <a:gd name="T12" fmla="*/ 288 w 289"/>
                <a:gd name="T13" fmla="*/ 107 h 252"/>
                <a:gd name="T14" fmla="*/ 143 w 289"/>
                <a:gd name="T15" fmla="*/ 1 h 252"/>
                <a:gd name="T16" fmla="*/ 73 w 289"/>
                <a:gd name="T17" fmla="*/ 131 h 252"/>
                <a:gd name="T18" fmla="*/ 55 w 289"/>
                <a:gd name="T19" fmla="*/ 113 h 252"/>
                <a:gd name="T20" fmla="*/ 73 w 289"/>
                <a:gd name="T21" fmla="*/ 95 h 252"/>
                <a:gd name="T22" fmla="*/ 91 w 289"/>
                <a:gd name="T23" fmla="*/ 113 h 252"/>
                <a:gd name="T24" fmla="*/ 73 w 289"/>
                <a:gd name="T25" fmla="*/ 131 h 252"/>
                <a:gd name="T26" fmla="*/ 144 w 289"/>
                <a:gd name="T27" fmla="*/ 131 h 252"/>
                <a:gd name="T28" fmla="*/ 126 w 289"/>
                <a:gd name="T29" fmla="*/ 113 h 252"/>
                <a:gd name="T30" fmla="*/ 144 w 289"/>
                <a:gd name="T31" fmla="*/ 95 h 252"/>
                <a:gd name="T32" fmla="*/ 162 w 289"/>
                <a:gd name="T33" fmla="*/ 113 h 252"/>
                <a:gd name="T34" fmla="*/ 144 w 289"/>
                <a:gd name="T35" fmla="*/ 131 h 252"/>
                <a:gd name="T36" fmla="*/ 216 w 289"/>
                <a:gd name="T37" fmla="*/ 131 h 252"/>
                <a:gd name="T38" fmla="*/ 198 w 289"/>
                <a:gd name="T39" fmla="*/ 113 h 252"/>
                <a:gd name="T40" fmla="*/ 216 w 289"/>
                <a:gd name="T41" fmla="*/ 95 h 252"/>
                <a:gd name="T42" fmla="*/ 233 w 289"/>
                <a:gd name="T43" fmla="*/ 113 h 252"/>
                <a:gd name="T44" fmla="*/ 216 w 289"/>
                <a:gd name="T45" fmla="*/ 1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9" h="252">
                  <a:moveTo>
                    <a:pt x="143" y="1"/>
                  </a:moveTo>
                  <a:cubicBezTo>
                    <a:pt x="63" y="2"/>
                    <a:pt x="0" y="51"/>
                    <a:pt x="0" y="111"/>
                  </a:cubicBezTo>
                  <a:cubicBezTo>
                    <a:pt x="1" y="151"/>
                    <a:pt x="30" y="185"/>
                    <a:pt x="73" y="203"/>
                  </a:cubicBezTo>
                  <a:cubicBezTo>
                    <a:pt x="47" y="252"/>
                    <a:pt x="47" y="252"/>
                    <a:pt x="47" y="252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9" y="217"/>
                    <a:pt x="137" y="218"/>
                    <a:pt x="146" y="217"/>
                  </a:cubicBezTo>
                  <a:cubicBezTo>
                    <a:pt x="225" y="216"/>
                    <a:pt x="289" y="167"/>
                    <a:pt x="288" y="107"/>
                  </a:cubicBezTo>
                  <a:cubicBezTo>
                    <a:pt x="287" y="47"/>
                    <a:pt x="222" y="0"/>
                    <a:pt x="143" y="1"/>
                  </a:cubicBezTo>
                  <a:close/>
                  <a:moveTo>
                    <a:pt x="73" y="131"/>
                  </a:moveTo>
                  <a:cubicBezTo>
                    <a:pt x="63" y="131"/>
                    <a:pt x="55" y="123"/>
                    <a:pt x="55" y="113"/>
                  </a:cubicBezTo>
                  <a:cubicBezTo>
                    <a:pt x="55" y="103"/>
                    <a:pt x="63" y="95"/>
                    <a:pt x="73" y="95"/>
                  </a:cubicBezTo>
                  <a:cubicBezTo>
                    <a:pt x="83" y="95"/>
                    <a:pt x="91" y="103"/>
                    <a:pt x="91" y="113"/>
                  </a:cubicBezTo>
                  <a:cubicBezTo>
                    <a:pt x="91" y="123"/>
                    <a:pt x="83" y="131"/>
                    <a:pt x="73" y="131"/>
                  </a:cubicBezTo>
                  <a:close/>
                  <a:moveTo>
                    <a:pt x="144" y="131"/>
                  </a:moveTo>
                  <a:cubicBezTo>
                    <a:pt x="134" y="131"/>
                    <a:pt x="126" y="123"/>
                    <a:pt x="126" y="113"/>
                  </a:cubicBezTo>
                  <a:cubicBezTo>
                    <a:pt x="126" y="103"/>
                    <a:pt x="134" y="95"/>
                    <a:pt x="144" y="95"/>
                  </a:cubicBezTo>
                  <a:cubicBezTo>
                    <a:pt x="154" y="95"/>
                    <a:pt x="162" y="103"/>
                    <a:pt x="162" y="113"/>
                  </a:cubicBezTo>
                  <a:cubicBezTo>
                    <a:pt x="162" y="123"/>
                    <a:pt x="154" y="131"/>
                    <a:pt x="144" y="131"/>
                  </a:cubicBezTo>
                  <a:close/>
                  <a:moveTo>
                    <a:pt x="216" y="131"/>
                  </a:moveTo>
                  <a:cubicBezTo>
                    <a:pt x="206" y="131"/>
                    <a:pt x="198" y="123"/>
                    <a:pt x="198" y="113"/>
                  </a:cubicBezTo>
                  <a:cubicBezTo>
                    <a:pt x="198" y="103"/>
                    <a:pt x="206" y="95"/>
                    <a:pt x="216" y="95"/>
                  </a:cubicBezTo>
                  <a:cubicBezTo>
                    <a:pt x="225" y="95"/>
                    <a:pt x="233" y="103"/>
                    <a:pt x="233" y="113"/>
                  </a:cubicBezTo>
                  <a:cubicBezTo>
                    <a:pt x="233" y="123"/>
                    <a:pt x="225" y="131"/>
                    <a:pt x="216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93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1007063" y="4143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1674755" y="4302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rot="16200000">
            <a:off x="1600123" y="4370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0215" y="4943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可根据实际应用修改颜色；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可根据实际排版调整大小。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8029575" y="69850"/>
            <a:ext cx="2168525" cy="2058988"/>
          </a:xfrm>
          <a:custGeom>
            <a:avLst/>
            <a:gdLst>
              <a:gd name="T0" fmla="*/ 112 w 600"/>
              <a:gd name="T1" fmla="*/ 559 h 570"/>
              <a:gd name="T2" fmla="*/ 117 w 600"/>
              <a:gd name="T3" fmla="*/ 400 h 570"/>
              <a:gd name="T4" fmla="*/ 15 w 600"/>
              <a:gd name="T5" fmla="*/ 254 h 570"/>
              <a:gd name="T6" fmla="*/ 0 w 600"/>
              <a:gd name="T7" fmla="*/ 235 h 570"/>
              <a:gd name="T8" fmla="*/ 6 w 600"/>
              <a:gd name="T9" fmla="*/ 214 h 570"/>
              <a:gd name="T10" fmla="*/ 8 w 600"/>
              <a:gd name="T11" fmla="*/ 209 h 570"/>
              <a:gd name="T12" fmla="*/ 10 w 600"/>
              <a:gd name="T13" fmla="*/ 205 h 570"/>
              <a:gd name="T14" fmla="*/ 14 w 600"/>
              <a:gd name="T15" fmla="*/ 201 h 570"/>
              <a:gd name="T16" fmla="*/ 18 w 600"/>
              <a:gd name="T17" fmla="*/ 197 h 570"/>
              <a:gd name="T18" fmla="*/ 22 w 600"/>
              <a:gd name="T19" fmla="*/ 194 h 570"/>
              <a:gd name="T20" fmla="*/ 27 w 600"/>
              <a:gd name="T21" fmla="*/ 192 h 570"/>
              <a:gd name="T22" fmla="*/ 34 w 600"/>
              <a:gd name="T23" fmla="*/ 189 h 570"/>
              <a:gd name="T24" fmla="*/ 202 w 600"/>
              <a:gd name="T25" fmla="*/ 132 h 570"/>
              <a:gd name="T26" fmla="*/ 302 w 600"/>
              <a:gd name="T27" fmla="*/ 0 h 570"/>
              <a:gd name="T28" fmla="*/ 402 w 600"/>
              <a:gd name="T29" fmla="*/ 132 h 570"/>
              <a:gd name="T30" fmla="*/ 570 w 600"/>
              <a:gd name="T31" fmla="*/ 189 h 570"/>
              <a:gd name="T32" fmla="*/ 576 w 600"/>
              <a:gd name="T33" fmla="*/ 191 h 570"/>
              <a:gd name="T34" fmla="*/ 580 w 600"/>
              <a:gd name="T35" fmla="*/ 193 h 570"/>
              <a:gd name="T36" fmla="*/ 584 w 600"/>
              <a:gd name="T37" fmla="*/ 196 h 570"/>
              <a:gd name="T38" fmla="*/ 589 w 600"/>
              <a:gd name="T39" fmla="*/ 200 h 570"/>
              <a:gd name="T40" fmla="*/ 592 w 600"/>
              <a:gd name="T41" fmla="*/ 203 h 570"/>
              <a:gd name="T42" fmla="*/ 595 w 600"/>
              <a:gd name="T43" fmla="*/ 207 h 570"/>
              <a:gd name="T44" fmla="*/ 597 w 600"/>
              <a:gd name="T45" fmla="*/ 212 h 570"/>
              <a:gd name="T46" fmla="*/ 599 w 600"/>
              <a:gd name="T47" fmla="*/ 218 h 570"/>
              <a:gd name="T48" fmla="*/ 600 w 600"/>
              <a:gd name="T49" fmla="*/ 223 h 570"/>
              <a:gd name="T50" fmla="*/ 600 w 600"/>
              <a:gd name="T51" fmla="*/ 227 h 570"/>
              <a:gd name="T52" fmla="*/ 599 w 600"/>
              <a:gd name="T53" fmla="*/ 233 h 570"/>
              <a:gd name="T54" fmla="*/ 598 w 600"/>
              <a:gd name="T55" fmla="*/ 238 h 570"/>
              <a:gd name="T56" fmla="*/ 594 w 600"/>
              <a:gd name="T57" fmla="*/ 248 h 570"/>
              <a:gd name="T58" fmla="*/ 589 w 600"/>
              <a:gd name="T59" fmla="*/ 254 h 570"/>
              <a:gd name="T60" fmla="*/ 487 w 600"/>
              <a:gd name="T61" fmla="*/ 400 h 570"/>
              <a:gd name="T62" fmla="*/ 491 w 600"/>
              <a:gd name="T63" fmla="*/ 559 h 570"/>
              <a:gd name="T64" fmla="*/ 465 w 600"/>
              <a:gd name="T65" fmla="*/ 570 h 570"/>
              <a:gd name="T66" fmla="*/ 387 w 600"/>
              <a:gd name="T67" fmla="*/ 539 h 570"/>
              <a:gd name="T68" fmla="*/ 302 w 600"/>
              <a:gd name="T69" fmla="*/ 509 h 570"/>
              <a:gd name="T70" fmla="*/ 217 w 600"/>
              <a:gd name="T71" fmla="*/ 539 h 570"/>
              <a:gd name="T72" fmla="*/ 139 w 600"/>
              <a:gd name="T73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0" h="570">
                <a:moveTo>
                  <a:pt x="139" y="570"/>
                </a:moveTo>
                <a:cubicBezTo>
                  <a:pt x="128" y="570"/>
                  <a:pt x="119" y="566"/>
                  <a:pt x="112" y="559"/>
                </a:cubicBezTo>
                <a:cubicBezTo>
                  <a:pt x="107" y="553"/>
                  <a:pt x="102" y="543"/>
                  <a:pt x="103" y="528"/>
                </a:cubicBezTo>
                <a:cubicBezTo>
                  <a:pt x="107" y="485"/>
                  <a:pt x="111" y="442"/>
                  <a:pt x="117" y="400"/>
                </a:cubicBezTo>
                <a:cubicBezTo>
                  <a:pt x="118" y="386"/>
                  <a:pt x="111" y="363"/>
                  <a:pt x="101" y="352"/>
                </a:cubicBezTo>
                <a:cubicBezTo>
                  <a:pt x="72" y="322"/>
                  <a:pt x="44" y="289"/>
                  <a:pt x="15" y="254"/>
                </a:cubicBezTo>
                <a:cubicBezTo>
                  <a:pt x="11" y="248"/>
                  <a:pt x="8" y="242"/>
                  <a:pt x="6" y="237"/>
                </a:cubicBezTo>
                <a:cubicBezTo>
                  <a:pt x="0" y="235"/>
                  <a:pt x="0" y="235"/>
                  <a:pt x="0" y="235"/>
                </a:cubicBezTo>
                <a:cubicBezTo>
                  <a:pt x="5" y="216"/>
                  <a:pt x="5" y="216"/>
                  <a:pt x="5" y="216"/>
                </a:cubicBezTo>
                <a:cubicBezTo>
                  <a:pt x="5" y="215"/>
                  <a:pt x="6" y="215"/>
                  <a:pt x="6" y="214"/>
                </a:cubicBezTo>
                <a:cubicBezTo>
                  <a:pt x="6" y="213"/>
                  <a:pt x="6" y="212"/>
                  <a:pt x="7" y="211"/>
                </a:cubicBezTo>
                <a:cubicBezTo>
                  <a:pt x="7" y="211"/>
                  <a:pt x="7" y="210"/>
                  <a:pt x="8" y="209"/>
                </a:cubicBezTo>
                <a:cubicBezTo>
                  <a:pt x="8" y="208"/>
                  <a:pt x="9" y="207"/>
                  <a:pt x="9" y="207"/>
                </a:cubicBezTo>
                <a:cubicBezTo>
                  <a:pt x="10" y="206"/>
                  <a:pt x="10" y="205"/>
                  <a:pt x="10" y="205"/>
                </a:cubicBezTo>
                <a:cubicBezTo>
                  <a:pt x="11" y="204"/>
                  <a:pt x="12" y="203"/>
                  <a:pt x="12" y="202"/>
                </a:cubicBezTo>
                <a:cubicBezTo>
                  <a:pt x="13" y="202"/>
                  <a:pt x="13" y="201"/>
                  <a:pt x="14" y="201"/>
                </a:cubicBezTo>
                <a:cubicBezTo>
                  <a:pt x="15" y="200"/>
                  <a:pt x="15" y="199"/>
                  <a:pt x="16" y="199"/>
                </a:cubicBezTo>
                <a:cubicBezTo>
                  <a:pt x="17" y="198"/>
                  <a:pt x="17" y="198"/>
                  <a:pt x="18" y="197"/>
                </a:cubicBezTo>
                <a:cubicBezTo>
                  <a:pt x="19" y="197"/>
                  <a:pt x="19" y="196"/>
                  <a:pt x="20" y="195"/>
                </a:cubicBezTo>
                <a:cubicBezTo>
                  <a:pt x="21" y="195"/>
                  <a:pt x="21" y="195"/>
                  <a:pt x="22" y="194"/>
                </a:cubicBezTo>
                <a:cubicBezTo>
                  <a:pt x="23" y="194"/>
                  <a:pt x="24" y="193"/>
                  <a:pt x="25" y="193"/>
                </a:cubicBezTo>
                <a:cubicBezTo>
                  <a:pt x="25" y="193"/>
                  <a:pt x="26" y="192"/>
                  <a:pt x="27" y="192"/>
                </a:cubicBezTo>
                <a:cubicBezTo>
                  <a:pt x="28" y="191"/>
                  <a:pt x="28" y="191"/>
                  <a:pt x="29" y="191"/>
                </a:cubicBezTo>
                <a:cubicBezTo>
                  <a:pt x="31" y="190"/>
                  <a:pt x="32" y="190"/>
                  <a:pt x="34" y="189"/>
                </a:cubicBezTo>
                <a:cubicBezTo>
                  <a:pt x="69" y="180"/>
                  <a:pt x="112" y="171"/>
                  <a:pt x="161" y="163"/>
                </a:cubicBezTo>
                <a:cubicBezTo>
                  <a:pt x="175" y="160"/>
                  <a:pt x="195" y="145"/>
                  <a:pt x="202" y="132"/>
                </a:cubicBezTo>
                <a:cubicBezTo>
                  <a:pt x="225" y="90"/>
                  <a:pt x="248" y="51"/>
                  <a:pt x="268" y="19"/>
                </a:cubicBezTo>
                <a:cubicBezTo>
                  <a:pt x="277" y="7"/>
                  <a:pt x="289" y="0"/>
                  <a:pt x="302" y="0"/>
                </a:cubicBezTo>
                <a:cubicBezTo>
                  <a:pt x="315" y="0"/>
                  <a:pt x="327" y="7"/>
                  <a:pt x="335" y="19"/>
                </a:cubicBezTo>
                <a:cubicBezTo>
                  <a:pt x="356" y="51"/>
                  <a:pt x="379" y="90"/>
                  <a:pt x="402" y="132"/>
                </a:cubicBezTo>
                <a:cubicBezTo>
                  <a:pt x="409" y="145"/>
                  <a:pt x="429" y="160"/>
                  <a:pt x="443" y="163"/>
                </a:cubicBezTo>
                <a:cubicBezTo>
                  <a:pt x="492" y="171"/>
                  <a:pt x="535" y="180"/>
                  <a:pt x="570" y="189"/>
                </a:cubicBezTo>
                <a:cubicBezTo>
                  <a:pt x="571" y="190"/>
                  <a:pt x="573" y="190"/>
                  <a:pt x="574" y="191"/>
                </a:cubicBezTo>
                <a:cubicBezTo>
                  <a:pt x="575" y="191"/>
                  <a:pt x="575" y="191"/>
                  <a:pt x="576" y="191"/>
                </a:cubicBezTo>
                <a:cubicBezTo>
                  <a:pt x="577" y="192"/>
                  <a:pt x="578" y="192"/>
                  <a:pt x="579" y="193"/>
                </a:cubicBezTo>
                <a:cubicBezTo>
                  <a:pt x="579" y="193"/>
                  <a:pt x="580" y="193"/>
                  <a:pt x="580" y="193"/>
                </a:cubicBezTo>
                <a:cubicBezTo>
                  <a:pt x="581" y="194"/>
                  <a:pt x="582" y="194"/>
                  <a:pt x="583" y="195"/>
                </a:cubicBezTo>
                <a:cubicBezTo>
                  <a:pt x="583" y="195"/>
                  <a:pt x="584" y="195"/>
                  <a:pt x="584" y="196"/>
                </a:cubicBezTo>
                <a:cubicBezTo>
                  <a:pt x="585" y="197"/>
                  <a:pt x="587" y="198"/>
                  <a:pt x="588" y="199"/>
                </a:cubicBezTo>
                <a:cubicBezTo>
                  <a:pt x="588" y="199"/>
                  <a:pt x="588" y="199"/>
                  <a:pt x="589" y="200"/>
                </a:cubicBezTo>
                <a:cubicBezTo>
                  <a:pt x="590" y="200"/>
                  <a:pt x="590" y="201"/>
                  <a:pt x="591" y="202"/>
                </a:cubicBezTo>
                <a:cubicBezTo>
                  <a:pt x="592" y="202"/>
                  <a:pt x="592" y="203"/>
                  <a:pt x="592" y="203"/>
                </a:cubicBezTo>
                <a:cubicBezTo>
                  <a:pt x="593" y="204"/>
                  <a:pt x="594" y="205"/>
                  <a:pt x="594" y="206"/>
                </a:cubicBezTo>
                <a:cubicBezTo>
                  <a:pt x="594" y="206"/>
                  <a:pt x="595" y="207"/>
                  <a:pt x="595" y="207"/>
                </a:cubicBezTo>
                <a:cubicBezTo>
                  <a:pt x="596" y="208"/>
                  <a:pt x="596" y="209"/>
                  <a:pt x="597" y="210"/>
                </a:cubicBezTo>
                <a:cubicBezTo>
                  <a:pt x="597" y="211"/>
                  <a:pt x="597" y="211"/>
                  <a:pt x="597" y="212"/>
                </a:cubicBezTo>
                <a:cubicBezTo>
                  <a:pt x="598" y="213"/>
                  <a:pt x="598" y="215"/>
                  <a:pt x="599" y="216"/>
                </a:cubicBezTo>
                <a:cubicBezTo>
                  <a:pt x="599" y="217"/>
                  <a:pt x="599" y="217"/>
                  <a:pt x="599" y="218"/>
                </a:cubicBezTo>
                <a:cubicBezTo>
                  <a:pt x="599" y="219"/>
                  <a:pt x="599" y="220"/>
                  <a:pt x="600" y="221"/>
                </a:cubicBezTo>
                <a:cubicBezTo>
                  <a:pt x="600" y="222"/>
                  <a:pt x="600" y="222"/>
                  <a:pt x="600" y="223"/>
                </a:cubicBezTo>
                <a:cubicBezTo>
                  <a:pt x="600" y="224"/>
                  <a:pt x="600" y="225"/>
                  <a:pt x="600" y="226"/>
                </a:cubicBezTo>
                <a:cubicBezTo>
                  <a:pt x="600" y="226"/>
                  <a:pt x="600" y="227"/>
                  <a:pt x="600" y="227"/>
                </a:cubicBezTo>
                <a:cubicBezTo>
                  <a:pt x="600" y="229"/>
                  <a:pt x="599" y="230"/>
                  <a:pt x="599" y="232"/>
                </a:cubicBezTo>
                <a:cubicBezTo>
                  <a:pt x="599" y="232"/>
                  <a:pt x="599" y="232"/>
                  <a:pt x="599" y="233"/>
                </a:cubicBezTo>
                <a:cubicBezTo>
                  <a:pt x="599" y="234"/>
                  <a:pt x="599" y="235"/>
                  <a:pt x="598" y="236"/>
                </a:cubicBezTo>
                <a:cubicBezTo>
                  <a:pt x="598" y="237"/>
                  <a:pt x="598" y="237"/>
                  <a:pt x="598" y="238"/>
                </a:cubicBezTo>
                <a:cubicBezTo>
                  <a:pt x="598" y="238"/>
                  <a:pt x="597" y="239"/>
                  <a:pt x="597" y="239"/>
                </a:cubicBezTo>
                <a:cubicBezTo>
                  <a:pt x="594" y="248"/>
                  <a:pt x="594" y="248"/>
                  <a:pt x="594" y="248"/>
                </a:cubicBezTo>
                <a:cubicBezTo>
                  <a:pt x="593" y="248"/>
                  <a:pt x="593" y="248"/>
                  <a:pt x="593" y="248"/>
                </a:cubicBezTo>
                <a:cubicBezTo>
                  <a:pt x="591" y="250"/>
                  <a:pt x="590" y="252"/>
                  <a:pt x="589" y="254"/>
                </a:cubicBezTo>
                <a:cubicBezTo>
                  <a:pt x="560" y="289"/>
                  <a:pt x="532" y="322"/>
                  <a:pt x="503" y="352"/>
                </a:cubicBezTo>
                <a:cubicBezTo>
                  <a:pt x="493" y="363"/>
                  <a:pt x="485" y="386"/>
                  <a:pt x="487" y="400"/>
                </a:cubicBezTo>
                <a:cubicBezTo>
                  <a:pt x="492" y="442"/>
                  <a:pt x="497" y="485"/>
                  <a:pt x="501" y="528"/>
                </a:cubicBezTo>
                <a:cubicBezTo>
                  <a:pt x="502" y="543"/>
                  <a:pt x="496" y="553"/>
                  <a:pt x="491" y="559"/>
                </a:cubicBezTo>
                <a:cubicBezTo>
                  <a:pt x="485" y="566"/>
                  <a:pt x="475" y="570"/>
                  <a:pt x="465" y="570"/>
                </a:cubicBezTo>
                <a:cubicBezTo>
                  <a:pt x="465" y="570"/>
                  <a:pt x="465" y="570"/>
                  <a:pt x="465" y="570"/>
                </a:cubicBezTo>
                <a:cubicBezTo>
                  <a:pt x="458" y="570"/>
                  <a:pt x="451" y="568"/>
                  <a:pt x="444" y="565"/>
                </a:cubicBezTo>
                <a:cubicBezTo>
                  <a:pt x="425" y="556"/>
                  <a:pt x="406" y="548"/>
                  <a:pt x="387" y="539"/>
                </a:cubicBezTo>
                <a:cubicBezTo>
                  <a:pt x="367" y="531"/>
                  <a:pt x="347" y="522"/>
                  <a:pt x="327" y="513"/>
                </a:cubicBezTo>
                <a:cubicBezTo>
                  <a:pt x="321" y="510"/>
                  <a:pt x="312" y="509"/>
                  <a:pt x="302" y="509"/>
                </a:cubicBezTo>
                <a:cubicBezTo>
                  <a:pt x="292" y="509"/>
                  <a:pt x="283" y="510"/>
                  <a:pt x="277" y="513"/>
                </a:cubicBezTo>
                <a:cubicBezTo>
                  <a:pt x="256" y="522"/>
                  <a:pt x="236" y="531"/>
                  <a:pt x="217" y="539"/>
                </a:cubicBezTo>
                <a:cubicBezTo>
                  <a:pt x="197" y="548"/>
                  <a:pt x="179" y="556"/>
                  <a:pt x="160" y="565"/>
                </a:cubicBezTo>
                <a:cubicBezTo>
                  <a:pt x="153" y="568"/>
                  <a:pt x="146" y="570"/>
                  <a:pt x="139" y="5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5900" dist="76200" dir="2700000" sx="101000" sy="101000" algn="tl" rotWithShape="0">
              <a:prstClr val="black">
                <a:alpha val="27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8105775" y="130175"/>
            <a:ext cx="2030412" cy="1938338"/>
          </a:xfrm>
          <a:custGeom>
            <a:avLst/>
            <a:gdLst>
              <a:gd name="T0" fmla="*/ 265 w 562"/>
              <a:gd name="T1" fmla="*/ 14 h 536"/>
              <a:gd name="T2" fmla="*/ 297 w 562"/>
              <a:gd name="T3" fmla="*/ 14 h 536"/>
              <a:gd name="T4" fmla="*/ 363 w 562"/>
              <a:gd name="T5" fmla="*/ 125 h 536"/>
              <a:gd name="T6" fmla="*/ 419 w 562"/>
              <a:gd name="T7" fmla="*/ 166 h 536"/>
              <a:gd name="T8" fmla="*/ 544 w 562"/>
              <a:gd name="T9" fmla="*/ 193 h 536"/>
              <a:gd name="T10" fmla="*/ 552 w 562"/>
              <a:gd name="T11" fmla="*/ 224 h 536"/>
              <a:gd name="T12" fmla="*/ 467 w 562"/>
              <a:gd name="T13" fmla="*/ 321 h 536"/>
              <a:gd name="T14" fmla="*/ 445 w 562"/>
              <a:gd name="T15" fmla="*/ 386 h 536"/>
              <a:gd name="T16" fmla="*/ 459 w 562"/>
              <a:gd name="T17" fmla="*/ 513 h 536"/>
              <a:gd name="T18" fmla="*/ 432 w 562"/>
              <a:gd name="T19" fmla="*/ 529 h 536"/>
              <a:gd name="T20" fmla="*/ 314 w 562"/>
              <a:gd name="T21" fmla="*/ 477 h 536"/>
              <a:gd name="T22" fmla="*/ 247 w 562"/>
              <a:gd name="T23" fmla="*/ 477 h 536"/>
              <a:gd name="T24" fmla="*/ 130 w 562"/>
              <a:gd name="T25" fmla="*/ 529 h 536"/>
              <a:gd name="T26" fmla="*/ 103 w 562"/>
              <a:gd name="T27" fmla="*/ 513 h 536"/>
              <a:gd name="T28" fmla="*/ 116 w 562"/>
              <a:gd name="T29" fmla="*/ 386 h 536"/>
              <a:gd name="T30" fmla="*/ 95 w 562"/>
              <a:gd name="T31" fmla="*/ 321 h 536"/>
              <a:gd name="T32" fmla="*/ 10 w 562"/>
              <a:gd name="T33" fmla="*/ 224 h 536"/>
              <a:gd name="T34" fmla="*/ 18 w 562"/>
              <a:gd name="T35" fmla="*/ 193 h 536"/>
              <a:gd name="T36" fmla="*/ 143 w 562"/>
              <a:gd name="T37" fmla="*/ 166 h 536"/>
              <a:gd name="T38" fmla="*/ 199 w 562"/>
              <a:gd name="T39" fmla="*/ 125 h 536"/>
              <a:gd name="T40" fmla="*/ 265 w 562"/>
              <a:gd name="T41" fmla="*/ 14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2" h="536">
                <a:moveTo>
                  <a:pt x="265" y="14"/>
                </a:moveTo>
                <a:cubicBezTo>
                  <a:pt x="274" y="0"/>
                  <a:pt x="288" y="0"/>
                  <a:pt x="297" y="14"/>
                </a:cubicBezTo>
                <a:cubicBezTo>
                  <a:pt x="318" y="45"/>
                  <a:pt x="340" y="84"/>
                  <a:pt x="363" y="125"/>
                </a:cubicBezTo>
                <a:cubicBezTo>
                  <a:pt x="373" y="144"/>
                  <a:pt x="398" y="162"/>
                  <a:pt x="419" y="166"/>
                </a:cubicBezTo>
                <a:cubicBezTo>
                  <a:pt x="465" y="174"/>
                  <a:pt x="508" y="183"/>
                  <a:pt x="544" y="193"/>
                </a:cubicBezTo>
                <a:cubicBezTo>
                  <a:pt x="559" y="197"/>
                  <a:pt x="562" y="210"/>
                  <a:pt x="552" y="224"/>
                </a:cubicBezTo>
                <a:cubicBezTo>
                  <a:pt x="527" y="254"/>
                  <a:pt x="499" y="287"/>
                  <a:pt x="467" y="321"/>
                </a:cubicBezTo>
                <a:cubicBezTo>
                  <a:pt x="453" y="336"/>
                  <a:pt x="443" y="366"/>
                  <a:pt x="445" y="386"/>
                </a:cubicBezTo>
                <a:cubicBezTo>
                  <a:pt x="451" y="431"/>
                  <a:pt x="456" y="474"/>
                  <a:pt x="459" y="513"/>
                </a:cubicBezTo>
                <a:cubicBezTo>
                  <a:pt x="461" y="530"/>
                  <a:pt x="448" y="536"/>
                  <a:pt x="432" y="529"/>
                </a:cubicBezTo>
                <a:cubicBezTo>
                  <a:pt x="394" y="512"/>
                  <a:pt x="356" y="496"/>
                  <a:pt x="314" y="477"/>
                </a:cubicBezTo>
                <a:cubicBezTo>
                  <a:pt x="296" y="469"/>
                  <a:pt x="266" y="469"/>
                  <a:pt x="247" y="477"/>
                </a:cubicBezTo>
                <a:cubicBezTo>
                  <a:pt x="206" y="496"/>
                  <a:pt x="168" y="512"/>
                  <a:pt x="130" y="529"/>
                </a:cubicBezTo>
                <a:cubicBezTo>
                  <a:pt x="114" y="536"/>
                  <a:pt x="101" y="530"/>
                  <a:pt x="103" y="513"/>
                </a:cubicBezTo>
                <a:cubicBezTo>
                  <a:pt x="106" y="474"/>
                  <a:pt x="111" y="431"/>
                  <a:pt x="116" y="386"/>
                </a:cubicBezTo>
                <a:cubicBezTo>
                  <a:pt x="119" y="366"/>
                  <a:pt x="109" y="336"/>
                  <a:pt x="95" y="321"/>
                </a:cubicBezTo>
                <a:cubicBezTo>
                  <a:pt x="63" y="287"/>
                  <a:pt x="35" y="254"/>
                  <a:pt x="10" y="224"/>
                </a:cubicBezTo>
                <a:cubicBezTo>
                  <a:pt x="0" y="210"/>
                  <a:pt x="2" y="197"/>
                  <a:pt x="18" y="193"/>
                </a:cubicBezTo>
                <a:cubicBezTo>
                  <a:pt x="54" y="183"/>
                  <a:pt x="97" y="174"/>
                  <a:pt x="143" y="166"/>
                </a:cubicBezTo>
                <a:cubicBezTo>
                  <a:pt x="164" y="162"/>
                  <a:pt x="189" y="144"/>
                  <a:pt x="199" y="125"/>
                </a:cubicBezTo>
                <a:cubicBezTo>
                  <a:pt x="222" y="84"/>
                  <a:pt x="244" y="45"/>
                  <a:pt x="265" y="14"/>
                </a:cubicBezTo>
                <a:close/>
              </a:path>
            </a:pathLst>
          </a:custGeom>
          <a:solidFill>
            <a:srgbClr val="FBD50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6210301" y="1208088"/>
            <a:ext cx="2125662" cy="2154238"/>
          </a:xfrm>
          <a:custGeom>
            <a:avLst/>
            <a:gdLst>
              <a:gd name="T0" fmla="*/ 396 w 588"/>
              <a:gd name="T1" fmla="*/ 594 h 596"/>
              <a:gd name="T2" fmla="*/ 261 w 588"/>
              <a:gd name="T3" fmla="*/ 511 h 596"/>
              <a:gd name="T4" fmla="*/ 83 w 588"/>
              <a:gd name="T5" fmla="*/ 526 h 596"/>
              <a:gd name="T6" fmla="*/ 59 w 588"/>
              <a:gd name="T7" fmla="*/ 529 h 596"/>
              <a:gd name="T8" fmla="*/ 44 w 588"/>
              <a:gd name="T9" fmla="*/ 514 h 596"/>
              <a:gd name="T10" fmla="*/ 41 w 588"/>
              <a:gd name="T11" fmla="*/ 510 h 596"/>
              <a:gd name="T12" fmla="*/ 39 w 588"/>
              <a:gd name="T13" fmla="*/ 505 h 596"/>
              <a:gd name="T14" fmla="*/ 37 w 588"/>
              <a:gd name="T15" fmla="*/ 500 h 596"/>
              <a:gd name="T16" fmla="*/ 36 w 588"/>
              <a:gd name="T17" fmla="*/ 495 h 596"/>
              <a:gd name="T18" fmla="*/ 35 w 588"/>
              <a:gd name="T19" fmla="*/ 490 h 596"/>
              <a:gd name="T20" fmla="*/ 35 w 588"/>
              <a:gd name="T21" fmla="*/ 485 h 596"/>
              <a:gd name="T22" fmla="*/ 37 w 588"/>
              <a:gd name="T23" fmla="*/ 477 h 596"/>
              <a:gd name="T24" fmla="*/ 72 w 588"/>
              <a:gd name="T25" fmla="*/ 303 h 596"/>
              <a:gd name="T26" fmla="*/ 7 w 588"/>
              <a:gd name="T27" fmla="*/ 150 h 596"/>
              <a:gd name="T28" fmla="*/ 172 w 588"/>
              <a:gd name="T29" fmla="*/ 130 h 596"/>
              <a:gd name="T30" fmla="*/ 305 w 588"/>
              <a:gd name="T31" fmla="*/ 13 h 596"/>
              <a:gd name="T32" fmla="*/ 309 w 588"/>
              <a:gd name="T33" fmla="*/ 9 h 596"/>
              <a:gd name="T34" fmla="*/ 313 w 588"/>
              <a:gd name="T35" fmla="*/ 6 h 596"/>
              <a:gd name="T36" fmla="*/ 317 w 588"/>
              <a:gd name="T37" fmla="*/ 4 h 596"/>
              <a:gd name="T38" fmla="*/ 323 w 588"/>
              <a:gd name="T39" fmla="*/ 2 h 596"/>
              <a:gd name="T40" fmla="*/ 328 w 588"/>
              <a:gd name="T41" fmla="*/ 1 h 596"/>
              <a:gd name="T42" fmla="*/ 333 w 588"/>
              <a:gd name="T43" fmla="*/ 0 h 596"/>
              <a:gd name="T44" fmla="*/ 338 w 588"/>
              <a:gd name="T45" fmla="*/ 1 h 596"/>
              <a:gd name="T46" fmla="*/ 344 w 588"/>
              <a:gd name="T47" fmla="*/ 2 h 596"/>
              <a:gd name="T48" fmla="*/ 349 w 588"/>
              <a:gd name="T49" fmla="*/ 4 h 596"/>
              <a:gd name="T50" fmla="*/ 353 w 588"/>
              <a:gd name="T51" fmla="*/ 6 h 596"/>
              <a:gd name="T52" fmla="*/ 357 w 588"/>
              <a:gd name="T53" fmla="*/ 10 h 596"/>
              <a:gd name="T54" fmla="*/ 361 w 588"/>
              <a:gd name="T55" fmla="*/ 13 h 596"/>
              <a:gd name="T56" fmla="*/ 368 w 588"/>
              <a:gd name="T57" fmla="*/ 21 h 596"/>
              <a:gd name="T58" fmla="*/ 370 w 588"/>
              <a:gd name="T59" fmla="*/ 29 h 596"/>
              <a:gd name="T60" fmla="*/ 446 w 588"/>
              <a:gd name="T61" fmla="*/ 190 h 596"/>
              <a:gd name="T62" fmla="*/ 585 w 588"/>
              <a:gd name="T63" fmla="*/ 266 h 596"/>
              <a:gd name="T64" fmla="*/ 582 w 588"/>
              <a:gd name="T65" fmla="*/ 294 h 596"/>
              <a:gd name="T66" fmla="*/ 516 w 588"/>
              <a:gd name="T67" fmla="*/ 347 h 596"/>
              <a:gd name="T68" fmla="*/ 447 w 588"/>
              <a:gd name="T69" fmla="*/ 405 h 596"/>
              <a:gd name="T70" fmla="*/ 432 w 588"/>
              <a:gd name="T71" fmla="*/ 494 h 596"/>
              <a:gd name="T72" fmla="*/ 419 w 588"/>
              <a:gd name="T73" fmla="*/ 577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88" h="596">
                <a:moveTo>
                  <a:pt x="419" y="577"/>
                </a:moveTo>
                <a:cubicBezTo>
                  <a:pt x="414" y="586"/>
                  <a:pt x="405" y="592"/>
                  <a:pt x="396" y="594"/>
                </a:cubicBezTo>
                <a:cubicBezTo>
                  <a:pt x="389" y="595"/>
                  <a:pt x="377" y="596"/>
                  <a:pt x="365" y="587"/>
                </a:cubicBezTo>
                <a:cubicBezTo>
                  <a:pt x="329" y="562"/>
                  <a:pt x="294" y="536"/>
                  <a:pt x="261" y="511"/>
                </a:cubicBezTo>
                <a:cubicBezTo>
                  <a:pt x="250" y="502"/>
                  <a:pt x="226" y="497"/>
                  <a:pt x="211" y="501"/>
                </a:cubicBezTo>
                <a:cubicBezTo>
                  <a:pt x="171" y="510"/>
                  <a:pt x="129" y="518"/>
                  <a:pt x="83" y="526"/>
                </a:cubicBezTo>
                <a:cubicBezTo>
                  <a:pt x="76" y="527"/>
                  <a:pt x="70" y="527"/>
                  <a:pt x="64" y="525"/>
                </a:cubicBezTo>
                <a:cubicBezTo>
                  <a:pt x="59" y="529"/>
                  <a:pt x="59" y="529"/>
                  <a:pt x="59" y="529"/>
                </a:cubicBezTo>
                <a:cubicBezTo>
                  <a:pt x="46" y="515"/>
                  <a:pt x="46" y="515"/>
                  <a:pt x="46" y="515"/>
                </a:cubicBezTo>
                <a:cubicBezTo>
                  <a:pt x="45" y="515"/>
                  <a:pt x="45" y="514"/>
                  <a:pt x="44" y="514"/>
                </a:cubicBezTo>
                <a:cubicBezTo>
                  <a:pt x="44" y="513"/>
                  <a:pt x="43" y="512"/>
                  <a:pt x="42" y="512"/>
                </a:cubicBezTo>
                <a:cubicBezTo>
                  <a:pt x="42" y="511"/>
                  <a:pt x="41" y="510"/>
                  <a:pt x="41" y="510"/>
                </a:cubicBezTo>
                <a:cubicBezTo>
                  <a:pt x="40" y="509"/>
                  <a:pt x="40" y="508"/>
                  <a:pt x="39" y="507"/>
                </a:cubicBezTo>
                <a:cubicBezTo>
                  <a:pt x="39" y="506"/>
                  <a:pt x="39" y="506"/>
                  <a:pt x="39" y="505"/>
                </a:cubicBezTo>
                <a:cubicBezTo>
                  <a:pt x="38" y="504"/>
                  <a:pt x="38" y="503"/>
                  <a:pt x="37" y="502"/>
                </a:cubicBezTo>
                <a:cubicBezTo>
                  <a:pt x="37" y="502"/>
                  <a:pt x="37" y="501"/>
                  <a:pt x="37" y="500"/>
                </a:cubicBezTo>
                <a:cubicBezTo>
                  <a:pt x="36" y="499"/>
                  <a:pt x="36" y="498"/>
                  <a:pt x="36" y="497"/>
                </a:cubicBezTo>
                <a:cubicBezTo>
                  <a:pt x="36" y="497"/>
                  <a:pt x="36" y="496"/>
                  <a:pt x="36" y="495"/>
                </a:cubicBezTo>
                <a:cubicBezTo>
                  <a:pt x="35" y="494"/>
                  <a:pt x="35" y="493"/>
                  <a:pt x="35" y="492"/>
                </a:cubicBezTo>
                <a:cubicBezTo>
                  <a:pt x="35" y="491"/>
                  <a:pt x="35" y="491"/>
                  <a:pt x="35" y="490"/>
                </a:cubicBezTo>
                <a:cubicBezTo>
                  <a:pt x="35" y="489"/>
                  <a:pt x="35" y="488"/>
                  <a:pt x="35" y="487"/>
                </a:cubicBezTo>
                <a:cubicBezTo>
                  <a:pt x="35" y="486"/>
                  <a:pt x="35" y="485"/>
                  <a:pt x="35" y="485"/>
                </a:cubicBezTo>
                <a:cubicBezTo>
                  <a:pt x="36" y="484"/>
                  <a:pt x="36" y="483"/>
                  <a:pt x="36" y="482"/>
                </a:cubicBezTo>
                <a:cubicBezTo>
                  <a:pt x="36" y="481"/>
                  <a:pt x="36" y="479"/>
                  <a:pt x="37" y="477"/>
                </a:cubicBezTo>
                <a:cubicBezTo>
                  <a:pt x="47" y="442"/>
                  <a:pt x="60" y="401"/>
                  <a:pt x="77" y="354"/>
                </a:cubicBezTo>
                <a:cubicBezTo>
                  <a:pt x="82" y="341"/>
                  <a:pt x="79" y="316"/>
                  <a:pt x="72" y="303"/>
                </a:cubicBezTo>
                <a:cubicBezTo>
                  <a:pt x="46" y="262"/>
                  <a:pt x="24" y="223"/>
                  <a:pt x="7" y="189"/>
                </a:cubicBezTo>
                <a:cubicBezTo>
                  <a:pt x="0" y="176"/>
                  <a:pt x="0" y="162"/>
                  <a:pt x="7" y="150"/>
                </a:cubicBezTo>
                <a:cubicBezTo>
                  <a:pt x="13" y="139"/>
                  <a:pt x="25" y="132"/>
                  <a:pt x="40" y="131"/>
                </a:cubicBezTo>
                <a:cubicBezTo>
                  <a:pt x="78" y="129"/>
                  <a:pt x="123" y="129"/>
                  <a:pt x="172" y="130"/>
                </a:cubicBezTo>
                <a:cubicBezTo>
                  <a:pt x="186" y="130"/>
                  <a:pt x="209" y="120"/>
                  <a:pt x="218" y="109"/>
                </a:cubicBezTo>
                <a:cubicBezTo>
                  <a:pt x="251" y="71"/>
                  <a:pt x="280" y="39"/>
                  <a:pt x="305" y="13"/>
                </a:cubicBezTo>
                <a:cubicBezTo>
                  <a:pt x="306" y="12"/>
                  <a:pt x="307" y="11"/>
                  <a:pt x="308" y="10"/>
                </a:cubicBezTo>
                <a:cubicBezTo>
                  <a:pt x="309" y="10"/>
                  <a:pt x="309" y="9"/>
                  <a:pt x="309" y="9"/>
                </a:cubicBezTo>
                <a:cubicBezTo>
                  <a:pt x="310" y="8"/>
                  <a:pt x="311" y="8"/>
                  <a:pt x="312" y="7"/>
                </a:cubicBezTo>
                <a:cubicBezTo>
                  <a:pt x="312" y="7"/>
                  <a:pt x="313" y="6"/>
                  <a:pt x="313" y="6"/>
                </a:cubicBezTo>
                <a:cubicBezTo>
                  <a:pt x="314" y="6"/>
                  <a:pt x="315" y="5"/>
                  <a:pt x="316" y="4"/>
                </a:cubicBezTo>
                <a:cubicBezTo>
                  <a:pt x="317" y="4"/>
                  <a:pt x="317" y="4"/>
                  <a:pt x="317" y="4"/>
                </a:cubicBezTo>
                <a:cubicBezTo>
                  <a:pt x="319" y="3"/>
                  <a:pt x="320" y="3"/>
                  <a:pt x="322" y="2"/>
                </a:cubicBezTo>
                <a:cubicBezTo>
                  <a:pt x="322" y="2"/>
                  <a:pt x="323" y="2"/>
                  <a:pt x="323" y="2"/>
                </a:cubicBezTo>
                <a:cubicBezTo>
                  <a:pt x="324" y="1"/>
                  <a:pt x="325" y="1"/>
                  <a:pt x="326" y="1"/>
                </a:cubicBezTo>
                <a:cubicBezTo>
                  <a:pt x="327" y="1"/>
                  <a:pt x="328" y="1"/>
                  <a:pt x="328" y="1"/>
                </a:cubicBezTo>
                <a:cubicBezTo>
                  <a:pt x="329" y="0"/>
                  <a:pt x="330" y="0"/>
                  <a:pt x="331" y="0"/>
                </a:cubicBezTo>
                <a:cubicBezTo>
                  <a:pt x="332" y="0"/>
                  <a:pt x="333" y="0"/>
                  <a:pt x="333" y="0"/>
                </a:cubicBezTo>
                <a:cubicBezTo>
                  <a:pt x="334" y="0"/>
                  <a:pt x="335" y="0"/>
                  <a:pt x="336" y="0"/>
                </a:cubicBezTo>
                <a:cubicBezTo>
                  <a:pt x="337" y="0"/>
                  <a:pt x="337" y="1"/>
                  <a:pt x="338" y="1"/>
                </a:cubicBezTo>
                <a:cubicBezTo>
                  <a:pt x="339" y="1"/>
                  <a:pt x="341" y="1"/>
                  <a:pt x="343" y="2"/>
                </a:cubicBezTo>
                <a:cubicBezTo>
                  <a:pt x="343" y="2"/>
                  <a:pt x="344" y="2"/>
                  <a:pt x="344" y="2"/>
                </a:cubicBezTo>
                <a:cubicBezTo>
                  <a:pt x="345" y="2"/>
                  <a:pt x="346" y="3"/>
                  <a:pt x="347" y="3"/>
                </a:cubicBezTo>
                <a:cubicBezTo>
                  <a:pt x="348" y="3"/>
                  <a:pt x="348" y="4"/>
                  <a:pt x="349" y="4"/>
                </a:cubicBezTo>
                <a:cubicBezTo>
                  <a:pt x="350" y="4"/>
                  <a:pt x="351" y="5"/>
                  <a:pt x="351" y="5"/>
                </a:cubicBezTo>
                <a:cubicBezTo>
                  <a:pt x="352" y="6"/>
                  <a:pt x="352" y="6"/>
                  <a:pt x="353" y="6"/>
                </a:cubicBezTo>
                <a:cubicBezTo>
                  <a:pt x="354" y="7"/>
                  <a:pt x="355" y="8"/>
                  <a:pt x="356" y="9"/>
                </a:cubicBezTo>
                <a:cubicBezTo>
                  <a:pt x="357" y="9"/>
                  <a:pt x="357" y="9"/>
                  <a:pt x="357" y="10"/>
                </a:cubicBezTo>
                <a:cubicBezTo>
                  <a:pt x="358" y="10"/>
                  <a:pt x="359" y="11"/>
                  <a:pt x="360" y="12"/>
                </a:cubicBezTo>
                <a:cubicBezTo>
                  <a:pt x="360" y="12"/>
                  <a:pt x="360" y="13"/>
                  <a:pt x="361" y="13"/>
                </a:cubicBezTo>
                <a:cubicBezTo>
                  <a:pt x="361" y="14"/>
                  <a:pt x="361" y="14"/>
                  <a:pt x="362" y="14"/>
                </a:cubicBezTo>
                <a:cubicBezTo>
                  <a:pt x="368" y="21"/>
                  <a:pt x="368" y="21"/>
                  <a:pt x="368" y="21"/>
                </a:cubicBezTo>
                <a:cubicBezTo>
                  <a:pt x="367" y="23"/>
                  <a:pt x="367" y="23"/>
                  <a:pt x="367" y="23"/>
                </a:cubicBezTo>
                <a:cubicBezTo>
                  <a:pt x="368" y="25"/>
                  <a:pt x="369" y="27"/>
                  <a:pt x="370" y="29"/>
                </a:cubicBezTo>
                <a:cubicBezTo>
                  <a:pt x="386" y="72"/>
                  <a:pt x="400" y="112"/>
                  <a:pt x="412" y="152"/>
                </a:cubicBezTo>
                <a:cubicBezTo>
                  <a:pt x="417" y="166"/>
                  <a:pt x="433" y="185"/>
                  <a:pt x="446" y="190"/>
                </a:cubicBezTo>
                <a:cubicBezTo>
                  <a:pt x="485" y="207"/>
                  <a:pt x="525" y="224"/>
                  <a:pt x="563" y="242"/>
                </a:cubicBezTo>
                <a:cubicBezTo>
                  <a:pt x="578" y="249"/>
                  <a:pt x="583" y="259"/>
                  <a:pt x="585" y="266"/>
                </a:cubicBezTo>
                <a:cubicBezTo>
                  <a:pt x="588" y="275"/>
                  <a:pt x="587" y="285"/>
                  <a:pt x="582" y="294"/>
                </a:cubicBezTo>
                <a:cubicBezTo>
                  <a:pt x="582" y="294"/>
                  <a:pt x="582" y="294"/>
                  <a:pt x="582" y="294"/>
                </a:cubicBezTo>
                <a:cubicBezTo>
                  <a:pt x="579" y="300"/>
                  <a:pt x="574" y="305"/>
                  <a:pt x="567" y="310"/>
                </a:cubicBezTo>
                <a:cubicBezTo>
                  <a:pt x="550" y="322"/>
                  <a:pt x="534" y="334"/>
                  <a:pt x="516" y="347"/>
                </a:cubicBezTo>
                <a:cubicBezTo>
                  <a:pt x="499" y="359"/>
                  <a:pt x="482" y="372"/>
                  <a:pt x="464" y="385"/>
                </a:cubicBezTo>
                <a:cubicBezTo>
                  <a:pt x="458" y="389"/>
                  <a:pt x="452" y="396"/>
                  <a:pt x="447" y="405"/>
                </a:cubicBezTo>
                <a:cubicBezTo>
                  <a:pt x="442" y="413"/>
                  <a:pt x="439" y="422"/>
                  <a:pt x="439" y="428"/>
                </a:cubicBezTo>
                <a:cubicBezTo>
                  <a:pt x="436" y="451"/>
                  <a:pt x="434" y="473"/>
                  <a:pt x="432" y="494"/>
                </a:cubicBezTo>
                <a:cubicBezTo>
                  <a:pt x="429" y="515"/>
                  <a:pt x="427" y="535"/>
                  <a:pt x="425" y="556"/>
                </a:cubicBezTo>
                <a:cubicBezTo>
                  <a:pt x="424" y="564"/>
                  <a:pt x="422" y="571"/>
                  <a:pt x="419" y="5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5900" dist="76200" dir="2700000" sx="101000" sy="101000" algn="tl" rotWithShape="0">
              <a:prstClr val="black">
                <a:alpha val="27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6275388" y="1265238"/>
            <a:ext cx="1995487" cy="2035175"/>
          </a:xfrm>
          <a:custGeom>
            <a:avLst/>
            <a:gdLst>
              <a:gd name="T0" fmla="*/ 8 w 552"/>
              <a:gd name="T1" fmla="*/ 164 h 563"/>
              <a:gd name="T2" fmla="*/ 24 w 552"/>
              <a:gd name="T3" fmla="*/ 136 h 563"/>
              <a:gd name="T4" fmla="*/ 153 w 552"/>
              <a:gd name="T5" fmla="*/ 135 h 563"/>
              <a:gd name="T6" fmla="*/ 216 w 552"/>
              <a:gd name="T7" fmla="*/ 107 h 563"/>
              <a:gd name="T8" fmla="*/ 302 w 552"/>
              <a:gd name="T9" fmla="*/ 12 h 563"/>
              <a:gd name="T10" fmla="*/ 333 w 552"/>
              <a:gd name="T11" fmla="*/ 20 h 563"/>
              <a:gd name="T12" fmla="*/ 375 w 552"/>
              <a:gd name="T13" fmla="*/ 142 h 563"/>
              <a:gd name="T14" fmla="*/ 420 w 552"/>
              <a:gd name="T15" fmla="*/ 193 h 563"/>
              <a:gd name="T16" fmla="*/ 537 w 552"/>
              <a:gd name="T17" fmla="*/ 245 h 563"/>
              <a:gd name="T18" fmla="*/ 537 w 552"/>
              <a:gd name="T19" fmla="*/ 277 h 563"/>
              <a:gd name="T20" fmla="*/ 433 w 552"/>
              <a:gd name="T21" fmla="*/ 352 h 563"/>
              <a:gd name="T22" fmla="*/ 400 w 552"/>
              <a:gd name="T23" fmla="*/ 410 h 563"/>
              <a:gd name="T24" fmla="*/ 386 w 552"/>
              <a:gd name="T25" fmla="*/ 538 h 563"/>
              <a:gd name="T26" fmla="*/ 358 w 552"/>
              <a:gd name="T27" fmla="*/ 553 h 563"/>
              <a:gd name="T28" fmla="*/ 255 w 552"/>
              <a:gd name="T29" fmla="*/ 478 h 563"/>
              <a:gd name="T30" fmla="*/ 189 w 552"/>
              <a:gd name="T31" fmla="*/ 464 h 563"/>
              <a:gd name="T32" fmla="*/ 62 w 552"/>
              <a:gd name="T33" fmla="*/ 489 h 563"/>
              <a:gd name="T34" fmla="*/ 39 w 552"/>
              <a:gd name="T35" fmla="*/ 467 h 563"/>
              <a:gd name="T36" fmla="*/ 79 w 552"/>
              <a:gd name="T37" fmla="*/ 345 h 563"/>
              <a:gd name="T38" fmla="*/ 71 w 552"/>
              <a:gd name="T39" fmla="*/ 276 h 563"/>
              <a:gd name="T40" fmla="*/ 8 w 552"/>
              <a:gd name="T41" fmla="*/ 164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2" h="563">
                <a:moveTo>
                  <a:pt x="8" y="164"/>
                </a:moveTo>
                <a:cubicBezTo>
                  <a:pt x="0" y="149"/>
                  <a:pt x="7" y="137"/>
                  <a:pt x="24" y="136"/>
                </a:cubicBezTo>
                <a:cubicBezTo>
                  <a:pt x="61" y="134"/>
                  <a:pt x="106" y="133"/>
                  <a:pt x="153" y="135"/>
                </a:cubicBezTo>
                <a:cubicBezTo>
                  <a:pt x="174" y="135"/>
                  <a:pt x="203" y="123"/>
                  <a:pt x="216" y="107"/>
                </a:cubicBezTo>
                <a:cubicBezTo>
                  <a:pt x="247" y="71"/>
                  <a:pt x="276" y="38"/>
                  <a:pt x="302" y="12"/>
                </a:cubicBezTo>
                <a:cubicBezTo>
                  <a:pt x="313" y="0"/>
                  <a:pt x="326" y="4"/>
                  <a:pt x="333" y="20"/>
                </a:cubicBezTo>
                <a:cubicBezTo>
                  <a:pt x="346" y="57"/>
                  <a:pt x="361" y="98"/>
                  <a:pt x="375" y="142"/>
                </a:cubicBezTo>
                <a:cubicBezTo>
                  <a:pt x="381" y="162"/>
                  <a:pt x="401" y="185"/>
                  <a:pt x="420" y="193"/>
                </a:cubicBezTo>
                <a:cubicBezTo>
                  <a:pt x="462" y="211"/>
                  <a:pt x="501" y="229"/>
                  <a:pt x="537" y="245"/>
                </a:cubicBezTo>
                <a:cubicBezTo>
                  <a:pt x="552" y="252"/>
                  <a:pt x="552" y="266"/>
                  <a:pt x="537" y="277"/>
                </a:cubicBezTo>
                <a:cubicBezTo>
                  <a:pt x="504" y="301"/>
                  <a:pt x="470" y="326"/>
                  <a:pt x="433" y="352"/>
                </a:cubicBezTo>
                <a:cubicBezTo>
                  <a:pt x="417" y="364"/>
                  <a:pt x="402" y="391"/>
                  <a:pt x="400" y="410"/>
                </a:cubicBezTo>
                <a:cubicBezTo>
                  <a:pt x="395" y="455"/>
                  <a:pt x="390" y="497"/>
                  <a:pt x="386" y="538"/>
                </a:cubicBezTo>
                <a:cubicBezTo>
                  <a:pt x="385" y="556"/>
                  <a:pt x="373" y="563"/>
                  <a:pt x="358" y="553"/>
                </a:cubicBezTo>
                <a:cubicBezTo>
                  <a:pt x="327" y="531"/>
                  <a:pt x="292" y="506"/>
                  <a:pt x="255" y="478"/>
                </a:cubicBezTo>
                <a:cubicBezTo>
                  <a:pt x="239" y="466"/>
                  <a:pt x="209" y="460"/>
                  <a:pt x="189" y="464"/>
                </a:cubicBezTo>
                <a:cubicBezTo>
                  <a:pt x="143" y="475"/>
                  <a:pt x="100" y="483"/>
                  <a:pt x="62" y="489"/>
                </a:cubicBezTo>
                <a:cubicBezTo>
                  <a:pt x="45" y="492"/>
                  <a:pt x="35" y="482"/>
                  <a:pt x="39" y="467"/>
                </a:cubicBezTo>
                <a:cubicBezTo>
                  <a:pt x="49" y="431"/>
                  <a:pt x="63" y="389"/>
                  <a:pt x="79" y="345"/>
                </a:cubicBezTo>
                <a:cubicBezTo>
                  <a:pt x="86" y="326"/>
                  <a:pt x="82" y="294"/>
                  <a:pt x="71" y="276"/>
                </a:cubicBezTo>
                <a:cubicBezTo>
                  <a:pt x="46" y="236"/>
                  <a:pt x="24" y="197"/>
                  <a:pt x="8" y="164"/>
                </a:cubicBezTo>
                <a:close/>
              </a:path>
            </a:pathLst>
          </a:custGeom>
          <a:solidFill>
            <a:srgbClr val="A8BF12"/>
          </a:solidFill>
          <a:ln w="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6226175" y="3481388"/>
            <a:ext cx="2124075" cy="2149475"/>
          </a:xfrm>
          <a:custGeom>
            <a:avLst/>
            <a:gdLst>
              <a:gd name="T0" fmla="*/ 586 w 588"/>
              <a:gd name="T1" fmla="*/ 330 h 595"/>
              <a:gd name="T2" fmla="*/ 446 w 588"/>
              <a:gd name="T3" fmla="*/ 406 h 595"/>
              <a:gd name="T4" fmla="*/ 370 w 588"/>
              <a:gd name="T5" fmla="*/ 567 h 595"/>
              <a:gd name="T6" fmla="*/ 361 w 588"/>
              <a:gd name="T7" fmla="*/ 589 h 595"/>
              <a:gd name="T8" fmla="*/ 340 w 588"/>
              <a:gd name="T9" fmla="*/ 595 h 595"/>
              <a:gd name="T10" fmla="*/ 335 w 588"/>
              <a:gd name="T11" fmla="*/ 595 h 595"/>
              <a:gd name="T12" fmla="*/ 330 w 588"/>
              <a:gd name="T13" fmla="*/ 595 h 595"/>
              <a:gd name="T14" fmla="*/ 325 w 588"/>
              <a:gd name="T15" fmla="*/ 594 h 595"/>
              <a:gd name="T16" fmla="*/ 320 w 588"/>
              <a:gd name="T17" fmla="*/ 593 h 595"/>
              <a:gd name="T18" fmla="*/ 315 w 588"/>
              <a:gd name="T19" fmla="*/ 590 h 595"/>
              <a:gd name="T20" fmla="*/ 311 w 588"/>
              <a:gd name="T21" fmla="*/ 588 h 595"/>
              <a:gd name="T22" fmla="*/ 305 w 588"/>
              <a:gd name="T23" fmla="*/ 583 h 595"/>
              <a:gd name="T24" fmla="*/ 172 w 588"/>
              <a:gd name="T25" fmla="*/ 466 h 595"/>
              <a:gd name="T26" fmla="*/ 7 w 588"/>
              <a:gd name="T27" fmla="*/ 445 h 595"/>
              <a:gd name="T28" fmla="*/ 72 w 588"/>
              <a:gd name="T29" fmla="*/ 292 h 595"/>
              <a:gd name="T30" fmla="*/ 37 w 588"/>
              <a:gd name="T31" fmla="*/ 119 h 595"/>
              <a:gd name="T32" fmla="*/ 36 w 588"/>
              <a:gd name="T33" fmla="*/ 113 h 595"/>
              <a:gd name="T34" fmla="*/ 35 w 588"/>
              <a:gd name="T35" fmla="*/ 108 h 595"/>
              <a:gd name="T36" fmla="*/ 35 w 588"/>
              <a:gd name="T37" fmla="*/ 103 h 595"/>
              <a:gd name="T38" fmla="*/ 36 w 588"/>
              <a:gd name="T39" fmla="*/ 97 h 595"/>
              <a:gd name="T40" fmla="*/ 38 w 588"/>
              <a:gd name="T41" fmla="*/ 92 h 595"/>
              <a:gd name="T42" fmla="*/ 40 w 588"/>
              <a:gd name="T43" fmla="*/ 88 h 595"/>
              <a:gd name="T44" fmla="*/ 43 w 588"/>
              <a:gd name="T45" fmla="*/ 84 h 595"/>
              <a:gd name="T46" fmla="*/ 47 w 588"/>
              <a:gd name="T47" fmla="*/ 79 h 595"/>
              <a:gd name="T48" fmla="*/ 51 w 588"/>
              <a:gd name="T49" fmla="*/ 76 h 595"/>
              <a:gd name="T50" fmla="*/ 55 w 588"/>
              <a:gd name="T51" fmla="*/ 74 h 595"/>
              <a:gd name="T52" fmla="*/ 60 w 588"/>
              <a:gd name="T53" fmla="*/ 72 h 595"/>
              <a:gd name="T54" fmla="*/ 65 w 588"/>
              <a:gd name="T55" fmla="*/ 70 h 595"/>
              <a:gd name="T56" fmla="*/ 76 w 588"/>
              <a:gd name="T57" fmla="*/ 68 h 595"/>
              <a:gd name="T58" fmla="*/ 83 w 588"/>
              <a:gd name="T59" fmla="*/ 70 h 595"/>
              <a:gd name="T60" fmla="*/ 261 w 588"/>
              <a:gd name="T61" fmla="*/ 85 h 595"/>
              <a:gd name="T62" fmla="*/ 396 w 588"/>
              <a:gd name="T63" fmla="*/ 2 h 595"/>
              <a:gd name="T64" fmla="*/ 419 w 588"/>
              <a:gd name="T65" fmla="*/ 19 h 595"/>
              <a:gd name="T66" fmla="*/ 432 w 588"/>
              <a:gd name="T67" fmla="*/ 102 h 595"/>
              <a:gd name="T68" fmla="*/ 447 w 588"/>
              <a:gd name="T69" fmla="*/ 191 h 595"/>
              <a:gd name="T70" fmla="*/ 516 w 588"/>
              <a:gd name="T71" fmla="*/ 249 h 595"/>
              <a:gd name="T72" fmla="*/ 582 w 588"/>
              <a:gd name="T73" fmla="*/ 302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88" h="595">
                <a:moveTo>
                  <a:pt x="582" y="302"/>
                </a:moveTo>
                <a:cubicBezTo>
                  <a:pt x="587" y="311"/>
                  <a:pt x="588" y="321"/>
                  <a:pt x="586" y="330"/>
                </a:cubicBezTo>
                <a:cubicBezTo>
                  <a:pt x="583" y="337"/>
                  <a:pt x="578" y="347"/>
                  <a:pt x="563" y="354"/>
                </a:cubicBezTo>
                <a:cubicBezTo>
                  <a:pt x="524" y="372"/>
                  <a:pt x="485" y="389"/>
                  <a:pt x="446" y="406"/>
                </a:cubicBezTo>
                <a:cubicBezTo>
                  <a:pt x="433" y="411"/>
                  <a:pt x="417" y="429"/>
                  <a:pt x="413" y="443"/>
                </a:cubicBezTo>
                <a:cubicBezTo>
                  <a:pt x="400" y="483"/>
                  <a:pt x="386" y="524"/>
                  <a:pt x="370" y="567"/>
                </a:cubicBezTo>
                <a:cubicBezTo>
                  <a:pt x="368" y="573"/>
                  <a:pt x="364" y="579"/>
                  <a:pt x="360" y="583"/>
                </a:cubicBezTo>
                <a:cubicBezTo>
                  <a:pt x="361" y="589"/>
                  <a:pt x="361" y="589"/>
                  <a:pt x="361" y="589"/>
                </a:cubicBezTo>
                <a:cubicBezTo>
                  <a:pt x="342" y="594"/>
                  <a:pt x="342" y="594"/>
                  <a:pt x="342" y="594"/>
                </a:cubicBezTo>
                <a:cubicBezTo>
                  <a:pt x="342" y="594"/>
                  <a:pt x="341" y="595"/>
                  <a:pt x="340" y="595"/>
                </a:cubicBezTo>
                <a:cubicBezTo>
                  <a:pt x="340" y="595"/>
                  <a:pt x="339" y="595"/>
                  <a:pt x="337" y="595"/>
                </a:cubicBezTo>
                <a:cubicBezTo>
                  <a:pt x="337" y="595"/>
                  <a:pt x="336" y="595"/>
                  <a:pt x="335" y="595"/>
                </a:cubicBezTo>
                <a:cubicBezTo>
                  <a:pt x="334" y="595"/>
                  <a:pt x="333" y="595"/>
                  <a:pt x="332" y="595"/>
                </a:cubicBezTo>
                <a:cubicBezTo>
                  <a:pt x="331" y="595"/>
                  <a:pt x="331" y="595"/>
                  <a:pt x="330" y="595"/>
                </a:cubicBezTo>
                <a:cubicBezTo>
                  <a:pt x="329" y="595"/>
                  <a:pt x="328" y="595"/>
                  <a:pt x="327" y="595"/>
                </a:cubicBezTo>
                <a:cubicBezTo>
                  <a:pt x="326" y="595"/>
                  <a:pt x="325" y="595"/>
                  <a:pt x="325" y="594"/>
                </a:cubicBezTo>
                <a:cubicBezTo>
                  <a:pt x="324" y="594"/>
                  <a:pt x="323" y="594"/>
                  <a:pt x="322" y="594"/>
                </a:cubicBezTo>
                <a:cubicBezTo>
                  <a:pt x="321" y="593"/>
                  <a:pt x="320" y="593"/>
                  <a:pt x="320" y="593"/>
                </a:cubicBezTo>
                <a:cubicBezTo>
                  <a:pt x="319" y="592"/>
                  <a:pt x="318" y="592"/>
                  <a:pt x="317" y="592"/>
                </a:cubicBezTo>
                <a:cubicBezTo>
                  <a:pt x="316" y="591"/>
                  <a:pt x="316" y="591"/>
                  <a:pt x="315" y="590"/>
                </a:cubicBezTo>
                <a:cubicBezTo>
                  <a:pt x="314" y="590"/>
                  <a:pt x="313" y="590"/>
                  <a:pt x="313" y="589"/>
                </a:cubicBezTo>
                <a:cubicBezTo>
                  <a:pt x="312" y="589"/>
                  <a:pt x="311" y="588"/>
                  <a:pt x="311" y="588"/>
                </a:cubicBezTo>
                <a:cubicBezTo>
                  <a:pt x="310" y="587"/>
                  <a:pt x="309" y="587"/>
                  <a:pt x="309" y="586"/>
                </a:cubicBezTo>
                <a:cubicBezTo>
                  <a:pt x="307" y="585"/>
                  <a:pt x="306" y="584"/>
                  <a:pt x="305" y="583"/>
                </a:cubicBezTo>
                <a:cubicBezTo>
                  <a:pt x="280" y="557"/>
                  <a:pt x="251" y="524"/>
                  <a:pt x="218" y="486"/>
                </a:cubicBezTo>
                <a:cubicBezTo>
                  <a:pt x="209" y="475"/>
                  <a:pt x="186" y="465"/>
                  <a:pt x="172" y="466"/>
                </a:cubicBezTo>
                <a:cubicBezTo>
                  <a:pt x="124" y="467"/>
                  <a:pt x="78" y="467"/>
                  <a:pt x="41" y="465"/>
                </a:cubicBezTo>
                <a:cubicBezTo>
                  <a:pt x="26" y="463"/>
                  <a:pt x="13" y="456"/>
                  <a:pt x="7" y="445"/>
                </a:cubicBezTo>
                <a:cubicBezTo>
                  <a:pt x="0" y="434"/>
                  <a:pt x="0" y="420"/>
                  <a:pt x="7" y="407"/>
                </a:cubicBezTo>
                <a:cubicBezTo>
                  <a:pt x="24" y="373"/>
                  <a:pt x="46" y="333"/>
                  <a:pt x="72" y="292"/>
                </a:cubicBezTo>
                <a:cubicBezTo>
                  <a:pt x="79" y="280"/>
                  <a:pt x="82" y="255"/>
                  <a:pt x="77" y="241"/>
                </a:cubicBezTo>
                <a:cubicBezTo>
                  <a:pt x="60" y="195"/>
                  <a:pt x="47" y="153"/>
                  <a:pt x="37" y="119"/>
                </a:cubicBezTo>
                <a:cubicBezTo>
                  <a:pt x="37" y="117"/>
                  <a:pt x="36" y="115"/>
                  <a:pt x="36" y="114"/>
                </a:cubicBezTo>
                <a:cubicBezTo>
                  <a:pt x="36" y="113"/>
                  <a:pt x="36" y="113"/>
                  <a:pt x="36" y="113"/>
                </a:cubicBezTo>
                <a:cubicBezTo>
                  <a:pt x="36" y="111"/>
                  <a:pt x="35" y="110"/>
                  <a:pt x="35" y="109"/>
                </a:cubicBezTo>
                <a:cubicBezTo>
                  <a:pt x="35" y="109"/>
                  <a:pt x="35" y="108"/>
                  <a:pt x="35" y="108"/>
                </a:cubicBezTo>
                <a:cubicBezTo>
                  <a:pt x="35" y="107"/>
                  <a:pt x="35" y="105"/>
                  <a:pt x="35" y="104"/>
                </a:cubicBezTo>
                <a:cubicBezTo>
                  <a:pt x="35" y="104"/>
                  <a:pt x="35" y="104"/>
                  <a:pt x="35" y="103"/>
                </a:cubicBezTo>
                <a:cubicBezTo>
                  <a:pt x="35" y="101"/>
                  <a:pt x="36" y="100"/>
                  <a:pt x="36" y="98"/>
                </a:cubicBezTo>
                <a:cubicBezTo>
                  <a:pt x="36" y="98"/>
                  <a:pt x="36" y="97"/>
                  <a:pt x="36" y="97"/>
                </a:cubicBezTo>
                <a:cubicBezTo>
                  <a:pt x="37" y="96"/>
                  <a:pt x="37" y="95"/>
                  <a:pt x="37" y="94"/>
                </a:cubicBezTo>
                <a:cubicBezTo>
                  <a:pt x="37" y="93"/>
                  <a:pt x="38" y="93"/>
                  <a:pt x="38" y="92"/>
                </a:cubicBezTo>
                <a:cubicBezTo>
                  <a:pt x="38" y="91"/>
                  <a:pt x="39" y="90"/>
                  <a:pt x="39" y="89"/>
                </a:cubicBezTo>
                <a:cubicBezTo>
                  <a:pt x="39" y="89"/>
                  <a:pt x="40" y="88"/>
                  <a:pt x="40" y="88"/>
                </a:cubicBezTo>
                <a:cubicBezTo>
                  <a:pt x="41" y="87"/>
                  <a:pt x="41" y="86"/>
                  <a:pt x="42" y="85"/>
                </a:cubicBezTo>
                <a:cubicBezTo>
                  <a:pt x="42" y="84"/>
                  <a:pt x="42" y="84"/>
                  <a:pt x="43" y="84"/>
                </a:cubicBezTo>
                <a:cubicBezTo>
                  <a:pt x="44" y="82"/>
                  <a:pt x="45" y="81"/>
                  <a:pt x="46" y="80"/>
                </a:cubicBezTo>
                <a:cubicBezTo>
                  <a:pt x="46" y="80"/>
                  <a:pt x="47" y="79"/>
                  <a:pt x="47" y="79"/>
                </a:cubicBezTo>
                <a:cubicBezTo>
                  <a:pt x="48" y="78"/>
                  <a:pt x="49" y="78"/>
                  <a:pt x="50" y="77"/>
                </a:cubicBezTo>
                <a:cubicBezTo>
                  <a:pt x="50" y="77"/>
                  <a:pt x="50" y="76"/>
                  <a:pt x="51" y="76"/>
                </a:cubicBezTo>
                <a:cubicBezTo>
                  <a:pt x="52" y="75"/>
                  <a:pt x="53" y="75"/>
                  <a:pt x="54" y="74"/>
                </a:cubicBezTo>
                <a:cubicBezTo>
                  <a:pt x="54" y="74"/>
                  <a:pt x="55" y="74"/>
                  <a:pt x="55" y="74"/>
                </a:cubicBezTo>
                <a:cubicBezTo>
                  <a:pt x="56" y="73"/>
                  <a:pt x="58" y="72"/>
                  <a:pt x="59" y="72"/>
                </a:cubicBezTo>
                <a:cubicBezTo>
                  <a:pt x="59" y="72"/>
                  <a:pt x="60" y="72"/>
                  <a:pt x="60" y="72"/>
                </a:cubicBezTo>
                <a:cubicBezTo>
                  <a:pt x="61" y="71"/>
                  <a:pt x="62" y="71"/>
                  <a:pt x="63" y="71"/>
                </a:cubicBezTo>
                <a:cubicBezTo>
                  <a:pt x="64" y="70"/>
                  <a:pt x="64" y="70"/>
                  <a:pt x="65" y="70"/>
                </a:cubicBezTo>
                <a:cubicBezTo>
                  <a:pt x="65" y="70"/>
                  <a:pt x="66" y="70"/>
                  <a:pt x="67" y="70"/>
                </a:cubicBezTo>
                <a:cubicBezTo>
                  <a:pt x="76" y="68"/>
                  <a:pt x="76" y="68"/>
                  <a:pt x="76" y="68"/>
                </a:cubicBezTo>
                <a:cubicBezTo>
                  <a:pt x="77" y="69"/>
                  <a:pt x="77" y="69"/>
                  <a:pt x="77" y="69"/>
                </a:cubicBezTo>
                <a:cubicBezTo>
                  <a:pt x="79" y="69"/>
                  <a:pt x="81" y="70"/>
                  <a:pt x="83" y="70"/>
                </a:cubicBezTo>
                <a:cubicBezTo>
                  <a:pt x="129" y="77"/>
                  <a:pt x="171" y="86"/>
                  <a:pt x="211" y="95"/>
                </a:cubicBezTo>
                <a:cubicBezTo>
                  <a:pt x="226" y="98"/>
                  <a:pt x="250" y="93"/>
                  <a:pt x="261" y="85"/>
                </a:cubicBezTo>
                <a:cubicBezTo>
                  <a:pt x="295" y="59"/>
                  <a:pt x="330" y="34"/>
                  <a:pt x="365" y="9"/>
                </a:cubicBezTo>
                <a:cubicBezTo>
                  <a:pt x="377" y="0"/>
                  <a:pt x="389" y="0"/>
                  <a:pt x="396" y="2"/>
                </a:cubicBezTo>
                <a:cubicBezTo>
                  <a:pt x="406" y="4"/>
                  <a:pt x="414" y="10"/>
                  <a:pt x="419" y="19"/>
                </a:cubicBezTo>
                <a:cubicBezTo>
                  <a:pt x="419" y="19"/>
                  <a:pt x="419" y="19"/>
                  <a:pt x="419" y="19"/>
                </a:cubicBezTo>
                <a:cubicBezTo>
                  <a:pt x="422" y="25"/>
                  <a:pt x="424" y="32"/>
                  <a:pt x="425" y="40"/>
                </a:cubicBezTo>
                <a:cubicBezTo>
                  <a:pt x="427" y="60"/>
                  <a:pt x="429" y="81"/>
                  <a:pt x="432" y="102"/>
                </a:cubicBezTo>
                <a:cubicBezTo>
                  <a:pt x="434" y="123"/>
                  <a:pt x="436" y="145"/>
                  <a:pt x="439" y="167"/>
                </a:cubicBezTo>
                <a:cubicBezTo>
                  <a:pt x="439" y="174"/>
                  <a:pt x="443" y="183"/>
                  <a:pt x="447" y="191"/>
                </a:cubicBezTo>
                <a:cubicBezTo>
                  <a:pt x="452" y="199"/>
                  <a:pt x="458" y="207"/>
                  <a:pt x="464" y="210"/>
                </a:cubicBezTo>
                <a:cubicBezTo>
                  <a:pt x="482" y="224"/>
                  <a:pt x="499" y="236"/>
                  <a:pt x="516" y="249"/>
                </a:cubicBezTo>
                <a:cubicBezTo>
                  <a:pt x="534" y="262"/>
                  <a:pt x="550" y="274"/>
                  <a:pt x="567" y="286"/>
                </a:cubicBezTo>
                <a:cubicBezTo>
                  <a:pt x="574" y="290"/>
                  <a:pt x="579" y="296"/>
                  <a:pt x="582" y="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5900" dist="76200" dir="2700000" sx="101000" sy="101000" algn="tl" rotWithShape="0">
              <a:prstClr val="black">
                <a:alpha val="27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6291263" y="3538538"/>
            <a:ext cx="1993900" cy="2038350"/>
          </a:xfrm>
          <a:custGeom>
            <a:avLst/>
            <a:gdLst>
              <a:gd name="T0" fmla="*/ 24 w 552"/>
              <a:gd name="T1" fmla="*/ 428 h 564"/>
              <a:gd name="T2" fmla="*/ 8 w 552"/>
              <a:gd name="T3" fmla="*/ 400 h 564"/>
              <a:gd name="T4" fmla="*/ 71 w 552"/>
              <a:gd name="T5" fmla="*/ 287 h 564"/>
              <a:gd name="T6" fmla="*/ 79 w 552"/>
              <a:gd name="T7" fmla="*/ 218 h 564"/>
              <a:gd name="T8" fmla="*/ 39 w 552"/>
              <a:gd name="T9" fmla="*/ 97 h 564"/>
              <a:gd name="T10" fmla="*/ 62 w 552"/>
              <a:gd name="T11" fmla="*/ 75 h 564"/>
              <a:gd name="T12" fmla="*/ 189 w 552"/>
              <a:gd name="T13" fmla="*/ 99 h 564"/>
              <a:gd name="T14" fmla="*/ 255 w 552"/>
              <a:gd name="T15" fmla="*/ 85 h 564"/>
              <a:gd name="T16" fmla="*/ 359 w 552"/>
              <a:gd name="T17" fmla="*/ 10 h 564"/>
              <a:gd name="T18" fmla="*/ 386 w 552"/>
              <a:gd name="T19" fmla="*/ 26 h 564"/>
              <a:gd name="T20" fmla="*/ 400 w 552"/>
              <a:gd name="T21" fmla="*/ 153 h 564"/>
              <a:gd name="T22" fmla="*/ 433 w 552"/>
              <a:gd name="T23" fmla="*/ 211 h 564"/>
              <a:gd name="T24" fmla="*/ 537 w 552"/>
              <a:gd name="T25" fmla="*/ 287 h 564"/>
              <a:gd name="T26" fmla="*/ 537 w 552"/>
              <a:gd name="T27" fmla="*/ 319 h 564"/>
              <a:gd name="T28" fmla="*/ 420 w 552"/>
              <a:gd name="T29" fmla="*/ 370 h 564"/>
              <a:gd name="T30" fmla="*/ 375 w 552"/>
              <a:gd name="T31" fmla="*/ 421 h 564"/>
              <a:gd name="T32" fmla="*/ 333 w 552"/>
              <a:gd name="T33" fmla="*/ 543 h 564"/>
              <a:gd name="T34" fmla="*/ 302 w 552"/>
              <a:gd name="T35" fmla="*/ 552 h 564"/>
              <a:gd name="T36" fmla="*/ 216 w 552"/>
              <a:gd name="T37" fmla="*/ 457 h 564"/>
              <a:gd name="T38" fmla="*/ 153 w 552"/>
              <a:gd name="T39" fmla="*/ 429 h 564"/>
              <a:gd name="T40" fmla="*/ 24 w 552"/>
              <a:gd name="T41" fmla="*/ 428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2" h="564">
                <a:moveTo>
                  <a:pt x="24" y="428"/>
                </a:moveTo>
                <a:cubicBezTo>
                  <a:pt x="7" y="427"/>
                  <a:pt x="0" y="415"/>
                  <a:pt x="8" y="400"/>
                </a:cubicBezTo>
                <a:cubicBezTo>
                  <a:pt x="25" y="366"/>
                  <a:pt x="46" y="328"/>
                  <a:pt x="71" y="287"/>
                </a:cubicBezTo>
                <a:cubicBezTo>
                  <a:pt x="82" y="269"/>
                  <a:pt x="86" y="238"/>
                  <a:pt x="79" y="218"/>
                </a:cubicBezTo>
                <a:cubicBezTo>
                  <a:pt x="63" y="174"/>
                  <a:pt x="49" y="132"/>
                  <a:pt x="39" y="97"/>
                </a:cubicBezTo>
                <a:cubicBezTo>
                  <a:pt x="35" y="81"/>
                  <a:pt x="45" y="72"/>
                  <a:pt x="62" y="75"/>
                </a:cubicBezTo>
                <a:cubicBezTo>
                  <a:pt x="100" y="81"/>
                  <a:pt x="143" y="89"/>
                  <a:pt x="189" y="99"/>
                </a:cubicBezTo>
                <a:cubicBezTo>
                  <a:pt x="209" y="104"/>
                  <a:pt x="239" y="98"/>
                  <a:pt x="255" y="85"/>
                </a:cubicBezTo>
                <a:cubicBezTo>
                  <a:pt x="292" y="58"/>
                  <a:pt x="327" y="33"/>
                  <a:pt x="359" y="10"/>
                </a:cubicBezTo>
                <a:cubicBezTo>
                  <a:pt x="373" y="0"/>
                  <a:pt x="385" y="8"/>
                  <a:pt x="386" y="26"/>
                </a:cubicBezTo>
                <a:cubicBezTo>
                  <a:pt x="390" y="67"/>
                  <a:pt x="395" y="108"/>
                  <a:pt x="400" y="153"/>
                </a:cubicBezTo>
                <a:cubicBezTo>
                  <a:pt x="402" y="173"/>
                  <a:pt x="417" y="200"/>
                  <a:pt x="433" y="211"/>
                </a:cubicBezTo>
                <a:cubicBezTo>
                  <a:pt x="470" y="238"/>
                  <a:pt x="504" y="263"/>
                  <a:pt x="537" y="287"/>
                </a:cubicBezTo>
                <a:cubicBezTo>
                  <a:pt x="552" y="297"/>
                  <a:pt x="552" y="311"/>
                  <a:pt x="537" y="319"/>
                </a:cubicBezTo>
                <a:cubicBezTo>
                  <a:pt x="501" y="335"/>
                  <a:pt x="462" y="353"/>
                  <a:pt x="420" y="370"/>
                </a:cubicBezTo>
                <a:cubicBezTo>
                  <a:pt x="401" y="378"/>
                  <a:pt x="381" y="402"/>
                  <a:pt x="375" y="421"/>
                </a:cubicBezTo>
                <a:cubicBezTo>
                  <a:pt x="361" y="466"/>
                  <a:pt x="346" y="507"/>
                  <a:pt x="333" y="543"/>
                </a:cubicBezTo>
                <a:cubicBezTo>
                  <a:pt x="326" y="559"/>
                  <a:pt x="313" y="564"/>
                  <a:pt x="302" y="552"/>
                </a:cubicBezTo>
                <a:cubicBezTo>
                  <a:pt x="276" y="526"/>
                  <a:pt x="247" y="493"/>
                  <a:pt x="216" y="457"/>
                </a:cubicBezTo>
                <a:cubicBezTo>
                  <a:pt x="203" y="441"/>
                  <a:pt x="174" y="428"/>
                  <a:pt x="153" y="429"/>
                </a:cubicBezTo>
                <a:cubicBezTo>
                  <a:pt x="106" y="430"/>
                  <a:pt x="61" y="430"/>
                  <a:pt x="24" y="428"/>
                </a:cubicBezTo>
                <a:close/>
              </a:path>
            </a:pathLst>
          </a:custGeom>
          <a:solidFill>
            <a:srgbClr val="F41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>
            <a:off x="8072438" y="4687888"/>
            <a:ext cx="2168525" cy="2060575"/>
          </a:xfrm>
          <a:custGeom>
            <a:avLst/>
            <a:gdLst>
              <a:gd name="T0" fmla="*/ 488 w 600"/>
              <a:gd name="T1" fmla="*/ 11 h 570"/>
              <a:gd name="T2" fmla="*/ 483 w 600"/>
              <a:gd name="T3" fmla="*/ 170 h 570"/>
              <a:gd name="T4" fmla="*/ 585 w 600"/>
              <a:gd name="T5" fmla="*/ 316 h 570"/>
              <a:gd name="T6" fmla="*/ 600 w 600"/>
              <a:gd name="T7" fmla="*/ 335 h 570"/>
              <a:gd name="T8" fmla="*/ 594 w 600"/>
              <a:gd name="T9" fmla="*/ 356 h 570"/>
              <a:gd name="T10" fmla="*/ 592 w 600"/>
              <a:gd name="T11" fmla="*/ 360 h 570"/>
              <a:gd name="T12" fmla="*/ 589 w 600"/>
              <a:gd name="T13" fmla="*/ 365 h 570"/>
              <a:gd name="T14" fmla="*/ 586 w 600"/>
              <a:gd name="T15" fmla="*/ 369 h 570"/>
              <a:gd name="T16" fmla="*/ 582 w 600"/>
              <a:gd name="T17" fmla="*/ 372 h 570"/>
              <a:gd name="T18" fmla="*/ 578 w 600"/>
              <a:gd name="T19" fmla="*/ 375 h 570"/>
              <a:gd name="T20" fmla="*/ 573 w 600"/>
              <a:gd name="T21" fmla="*/ 378 h 570"/>
              <a:gd name="T22" fmla="*/ 566 w 600"/>
              <a:gd name="T23" fmla="*/ 380 h 570"/>
              <a:gd name="T24" fmla="*/ 398 w 600"/>
              <a:gd name="T25" fmla="*/ 437 h 570"/>
              <a:gd name="T26" fmla="*/ 298 w 600"/>
              <a:gd name="T27" fmla="*/ 570 h 570"/>
              <a:gd name="T28" fmla="*/ 198 w 600"/>
              <a:gd name="T29" fmla="*/ 437 h 570"/>
              <a:gd name="T30" fmla="*/ 30 w 600"/>
              <a:gd name="T31" fmla="*/ 380 h 570"/>
              <a:gd name="T32" fmla="*/ 24 w 600"/>
              <a:gd name="T33" fmla="*/ 378 h 570"/>
              <a:gd name="T34" fmla="*/ 20 w 600"/>
              <a:gd name="T35" fmla="*/ 376 h 570"/>
              <a:gd name="T36" fmla="*/ 16 w 600"/>
              <a:gd name="T37" fmla="*/ 374 h 570"/>
              <a:gd name="T38" fmla="*/ 11 w 600"/>
              <a:gd name="T39" fmla="*/ 370 h 570"/>
              <a:gd name="T40" fmla="*/ 8 w 600"/>
              <a:gd name="T41" fmla="*/ 366 h 570"/>
              <a:gd name="T42" fmla="*/ 5 w 600"/>
              <a:gd name="T43" fmla="*/ 362 h 570"/>
              <a:gd name="T44" fmla="*/ 3 w 600"/>
              <a:gd name="T45" fmla="*/ 358 h 570"/>
              <a:gd name="T46" fmla="*/ 1 w 600"/>
              <a:gd name="T47" fmla="*/ 352 h 570"/>
              <a:gd name="T48" fmla="*/ 0 w 600"/>
              <a:gd name="T49" fmla="*/ 347 h 570"/>
              <a:gd name="T50" fmla="*/ 0 w 600"/>
              <a:gd name="T51" fmla="*/ 342 h 570"/>
              <a:gd name="T52" fmla="*/ 1 w 600"/>
              <a:gd name="T53" fmla="*/ 337 h 570"/>
              <a:gd name="T54" fmla="*/ 2 w 600"/>
              <a:gd name="T55" fmla="*/ 332 h 570"/>
              <a:gd name="T56" fmla="*/ 6 w 600"/>
              <a:gd name="T57" fmla="*/ 322 h 570"/>
              <a:gd name="T58" fmla="*/ 11 w 600"/>
              <a:gd name="T59" fmla="*/ 316 h 570"/>
              <a:gd name="T60" fmla="*/ 113 w 600"/>
              <a:gd name="T61" fmla="*/ 170 h 570"/>
              <a:gd name="T62" fmla="*/ 109 w 600"/>
              <a:gd name="T63" fmla="*/ 11 h 570"/>
              <a:gd name="T64" fmla="*/ 135 w 600"/>
              <a:gd name="T65" fmla="*/ 0 h 570"/>
              <a:gd name="T66" fmla="*/ 213 w 600"/>
              <a:gd name="T67" fmla="*/ 30 h 570"/>
              <a:gd name="T68" fmla="*/ 298 w 600"/>
              <a:gd name="T69" fmla="*/ 61 h 570"/>
              <a:gd name="T70" fmla="*/ 383 w 600"/>
              <a:gd name="T71" fmla="*/ 30 h 570"/>
              <a:gd name="T72" fmla="*/ 461 w 600"/>
              <a:gd name="T73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0" h="570">
                <a:moveTo>
                  <a:pt x="461" y="0"/>
                </a:moveTo>
                <a:cubicBezTo>
                  <a:pt x="472" y="0"/>
                  <a:pt x="481" y="4"/>
                  <a:pt x="488" y="11"/>
                </a:cubicBezTo>
                <a:cubicBezTo>
                  <a:pt x="493" y="16"/>
                  <a:pt x="498" y="26"/>
                  <a:pt x="497" y="42"/>
                </a:cubicBezTo>
                <a:cubicBezTo>
                  <a:pt x="493" y="85"/>
                  <a:pt x="488" y="128"/>
                  <a:pt x="483" y="170"/>
                </a:cubicBezTo>
                <a:cubicBezTo>
                  <a:pt x="481" y="183"/>
                  <a:pt x="489" y="207"/>
                  <a:pt x="499" y="217"/>
                </a:cubicBezTo>
                <a:cubicBezTo>
                  <a:pt x="528" y="248"/>
                  <a:pt x="556" y="280"/>
                  <a:pt x="585" y="316"/>
                </a:cubicBezTo>
                <a:cubicBezTo>
                  <a:pt x="589" y="321"/>
                  <a:pt x="592" y="327"/>
                  <a:pt x="594" y="333"/>
                </a:cubicBezTo>
                <a:cubicBezTo>
                  <a:pt x="600" y="335"/>
                  <a:pt x="600" y="335"/>
                  <a:pt x="600" y="335"/>
                </a:cubicBezTo>
                <a:cubicBezTo>
                  <a:pt x="595" y="354"/>
                  <a:pt x="595" y="354"/>
                  <a:pt x="595" y="354"/>
                </a:cubicBezTo>
                <a:cubicBezTo>
                  <a:pt x="595" y="354"/>
                  <a:pt x="594" y="355"/>
                  <a:pt x="594" y="356"/>
                </a:cubicBezTo>
                <a:cubicBezTo>
                  <a:pt x="594" y="356"/>
                  <a:pt x="594" y="357"/>
                  <a:pt x="593" y="358"/>
                </a:cubicBezTo>
                <a:cubicBezTo>
                  <a:pt x="593" y="359"/>
                  <a:pt x="593" y="360"/>
                  <a:pt x="592" y="360"/>
                </a:cubicBezTo>
                <a:cubicBezTo>
                  <a:pt x="592" y="361"/>
                  <a:pt x="591" y="362"/>
                  <a:pt x="591" y="363"/>
                </a:cubicBezTo>
                <a:cubicBezTo>
                  <a:pt x="590" y="364"/>
                  <a:pt x="590" y="364"/>
                  <a:pt x="589" y="365"/>
                </a:cubicBezTo>
                <a:cubicBezTo>
                  <a:pt x="589" y="366"/>
                  <a:pt x="588" y="367"/>
                  <a:pt x="588" y="367"/>
                </a:cubicBezTo>
                <a:cubicBezTo>
                  <a:pt x="587" y="368"/>
                  <a:pt x="587" y="368"/>
                  <a:pt x="586" y="369"/>
                </a:cubicBezTo>
                <a:cubicBezTo>
                  <a:pt x="585" y="370"/>
                  <a:pt x="585" y="370"/>
                  <a:pt x="584" y="371"/>
                </a:cubicBezTo>
                <a:cubicBezTo>
                  <a:pt x="583" y="372"/>
                  <a:pt x="583" y="372"/>
                  <a:pt x="582" y="372"/>
                </a:cubicBezTo>
                <a:cubicBezTo>
                  <a:pt x="581" y="373"/>
                  <a:pt x="581" y="374"/>
                  <a:pt x="580" y="374"/>
                </a:cubicBezTo>
                <a:cubicBezTo>
                  <a:pt x="579" y="375"/>
                  <a:pt x="578" y="375"/>
                  <a:pt x="578" y="375"/>
                </a:cubicBezTo>
                <a:cubicBezTo>
                  <a:pt x="577" y="376"/>
                  <a:pt x="576" y="376"/>
                  <a:pt x="575" y="377"/>
                </a:cubicBezTo>
                <a:cubicBezTo>
                  <a:pt x="575" y="377"/>
                  <a:pt x="574" y="377"/>
                  <a:pt x="573" y="378"/>
                </a:cubicBezTo>
                <a:cubicBezTo>
                  <a:pt x="572" y="378"/>
                  <a:pt x="572" y="378"/>
                  <a:pt x="571" y="379"/>
                </a:cubicBezTo>
                <a:cubicBezTo>
                  <a:pt x="569" y="379"/>
                  <a:pt x="568" y="380"/>
                  <a:pt x="566" y="380"/>
                </a:cubicBezTo>
                <a:cubicBezTo>
                  <a:pt x="531" y="389"/>
                  <a:pt x="488" y="398"/>
                  <a:pt x="439" y="407"/>
                </a:cubicBezTo>
                <a:cubicBezTo>
                  <a:pt x="425" y="410"/>
                  <a:pt x="405" y="424"/>
                  <a:pt x="398" y="437"/>
                </a:cubicBezTo>
                <a:cubicBezTo>
                  <a:pt x="375" y="480"/>
                  <a:pt x="352" y="519"/>
                  <a:pt x="332" y="550"/>
                </a:cubicBezTo>
                <a:cubicBezTo>
                  <a:pt x="323" y="563"/>
                  <a:pt x="311" y="570"/>
                  <a:pt x="298" y="570"/>
                </a:cubicBezTo>
                <a:cubicBezTo>
                  <a:pt x="285" y="570"/>
                  <a:pt x="273" y="563"/>
                  <a:pt x="265" y="550"/>
                </a:cubicBezTo>
                <a:cubicBezTo>
                  <a:pt x="244" y="519"/>
                  <a:pt x="221" y="480"/>
                  <a:pt x="198" y="437"/>
                </a:cubicBezTo>
                <a:cubicBezTo>
                  <a:pt x="191" y="424"/>
                  <a:pt x="171" y="410"/>
                  <a:pt x="157" y="407"/>
                </a:cubicBezTo>
                <a:cubicBezTo>
                  <a:pt x="108" y="398"/>
                  <a:pt x="65" y="389"/>
                  <a:pt x="30" y="380"/>
                </a:cubicBezTo>
                <a:cubicBezTo>
                  <a:pt x="29" y="380"/>
                  <a:pt x="27" y="379"/>
                  <a:pt x="26" y="379"/>
                </a:cubicBezTo>
                <a:cubicBezTo>
                  <a:pt x="25" y="379"/>
                  <a:pt x="25" y="379"/>
                  <a:pt x="24" y="378"/>
                </a:cubicBezTo>
                <a:cubicBezTo>
                  <a:pt x="23" y="378"/>
                  <a:pt x="22" y="378"/>
                  <a:pt x="21" y="377"/>
                </a:cubicBezTo>
                <a:cubicBezTo>
                  <a:pt x="21" y="377"/>
                  <a:pt x="20" y="377"/>
                  <a:pt x="20" y="376"/>
                </a:cubicBezTo>
                <a:cubicBezTo>
                  <a:pt x="19" y="376"/>
                  <a:pt x="18" y="375"/>
                  <a:pt x="17" y="375"/>
                </a:cubicBezTo>
                <a:cubicBezTo>
                  <a:pt x="17" y="374"/>
                  <a:pt x="16" y="374"/>
                  <a:pt x="16" y="374"/>
                </a:cubicBezTo>
                <a:cubicBezTo>
                  <a:pt x="15" y="373"/>
                  <a:pt x="13" y="372"/>
                  <a:pt x="12" y="371"/>
                </a:cubicBezTo>
                <a:cubicBezTo>
                  <a:pt x="12" y="371"/>
                  <a:pt x="11" y="370"/>
                  <a:pt x="11" y="370"/>
                </a:cubicBezTo>
                <a:cubicBezTo>
                  <a:pt x="10" y="369"/>
                  <a:pt x="10" y="369"/>
                  <a:pt x="9" y="368"/>
                </a:cubicBezTo>
                <a:cubicBezTo>
                  <a:pt x="8" y="367"/>
                  <a:pt x="8" y="367"/>
                  <a:pt x="8" y="366"/>
                </a:cubicBezTo>
                <a:cubicBezTo>
                  <a:pt x="7" y="365"/>
                  <a:pt x="6" y="365"/>
                  <a:pt x="6" y="364"/>
                </a:cubicBezTo>
                <a:cubicBezTo>
                  <a:pt x="5" y="363"/>
                  <a:pt x="5" y="363"/>
                  <a:pt x="5" y="362"/>
                </a:cubicBezTo>
                <a:cubicBezTo>
                  <a:pt x="4" y="361"/>
                  <a:pt x="4" y="360"/>
                  <a:pt x="3" y="359"/>
                </a:cubicBezTo>
                <a:cubicBezTo>
                  <a:pt x="3" y="359"/>
                  <a:pt x="3" y="358"/>
                  <a:pt x="3" y="358"/>
                </a:cubicBezTo>
                <a:cubicBezTo>
                  <a:pt x="2" y="356"/>
                  <a:pt x="2" y="355"/>
                  <a:pt x="1" y="353"/>
                </a:cubicBezTo>
                <a:cubicBezTo>
                  <a:pt x="1" y="353"/>
                  <a:pt x="1" y="352"/>
                  <a:pt x="1" y="352"/>
                </a:cubicBezTo>
                <a:cubicBezTo>
                  <a:pt x="1" y="351"/>
                  <a:pt x="1" y="350"/>
                  <a:pt x="0" y="349"/>
                </a:cubicBezTo>
                <a:cubicBezTo>
                  <a:pt x="0" y="348"/>
                  <a:pt x="0" y="348"/>
                  <a:pt x="0" y="347"/>
                </a:cubicBezTo>
                <a:cubicBezTo>
                  <a:pt x="0" y="346"/>
                  <a:pt x="0" y="345"/>
                  <a:pt x="0" y="344"/>
                </a:cubicBezTo>
                <a:cubicBezTo>
                  <a:pt x="0" y="343"/>
                  <a:pt x="0" y="343"/>
                  <a:pt x="0" y="342"/>
                </a:cubicBezTo>
                <a:cubicBezTo>
                  <a:pt x="0" y="341"/>
                  <a:pt x="0" y="339"/>
                  <a:pt x="1" y="338"/>
                </a:cubicBezTo>
                <a:cubicBezTo>
                  <a:pt x="1" y="338"/>
                  <a:pt x="1" y="337"/>
                  <a:pt x="1" y="337"/>
                </a:cubicBezTo>
                <a:cubicBezTo>
                  <a:pt x="1" y="336"/>
                  <a:pt x="1" y="335"/>
                  <a:pt x="2" y="333"/>
                </a:cubicBezTo>
                <a:cubicBezTo>
                  <a:pt x="2" y="333"/>
                  <a:pt x="2" y="332"/>
                  <a:pt x="2" y="332"/>
                </a:cubicBezTo>
                <a:cubicBezTo>
                  <a:pt x="2" y="331"/>
                  <a:pt x="3" y="331"/>
                  <a:pt x="3" y="330"/>
                </a:cubicBezTo>
                <a:cubicBezTo>
                  <a:pt x="6" y="322"/>
                  <a:pt x="6" y="322"/>
                  <a:pt x="6" y="322"/>
                </a:cubicBezTo>
                <a:cubicBezTo>
                  <a:pt x="7" y="321"/>
                  <a:pt x="7" y="321"/>
                  <a:pt x="7" y="321"/>
                </a:cubicBezTo>
                <a:cubicBezTo>
                  <a:pt x="9" y="319"/>
                  <a:pt x="10" y="318"/>
                  <a:pt x="11" y="316"/>
                </a:cubicBezTo>
                <a:cubicBezTo>
                  <a:pt x="40" y="280"/>
                  <a:pt x="68" y="248"/>
                  <a:pt x="97" y="217"/>
                </a:cubicBezTo>
                <a:cubicBezTo>
                  <a:pt x="107" y="207"/>
                  <a:pt x="115" y="183"/>
                  <a:pt x="113" y="170"/>
                </a:cubicBezTo>
                <a:cubicBezTo>
                  <a:pt x="108" y="127"/>
                  <a:pt x="103" y="85"/>
                  <a:pt x="99" y="42"/>
                </a:cubicBezTo>
                <a:cubicBezTo>
                  <a:pt x="98" y="26"/>
                  <a:pt x="103" y="16"/>
                  <a:pt x="109" y="11"/>
                </a:cubicBezTo>
                <a:cubicBezTo>
                  <a:pt x="115" y="4"/>
                  <a:pt x="124" y="0"/>
                  <a:pt x="13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2" y="0"/>
                  <a:pt x="149" y="1"/>
                  <a:pt x="156" y="5"/>
                </a:cubicBezTo>
                <a:cubicBezTo>
                  <a:pt x="175" y="13"/>
                  <a:pt x="193" y="22"/>
                  <a:pt x="213" y="30"/>
                </a:cubicBezTo>
                <a:cubicBezTo>
                  <a:pt x="233" y="39"/>
                  <a:pt x="253" y="47"/>
                  <a:pt x="273" y="57"/>
                </a:cubicBezTo>
                <a:cubicBezTo>
                  <a:pt x="279" y="60"/>
                  <a:pt x="288" y="61"/>
                  <a:pt x="298" y="61"/>
                </a:cubicBezTo>
                <a:cubicBezTo>
                  <a:pt x="308" y="61"/>
                  <a:pt x="317" y="60"/>
                  <a:pt x="323" y="57"/>
                </a:cubicBezTo>
                <a:cubicBezTo>
                  <a:pt x="344" y="47"/>
                  <a:pt x="363" y="39"/>
                  <a:pt x="383" y="30"/>
                </a:cubicBezTo>
                <a:cubicBezTo>
                  <a:pt x="403" y="21"/>
                  <a:pt x="421" y="13"/>
                  <a:pt x="440" y="5"/>
                </a:cubicBezTo>
                <a:cubicBezTo>
                  <a:pt x="447" y="1"/>
                  <a:pt x="454" y="0"/>
                  <a:pt x="4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5900" dist="76200" dir="2700000" sx="101000" sy="101000" algn="tl" rotWithShape="0">
              <a:prstClr val="black">
                <a:alpha val="27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8134350" y="4746625"/>
            <a:ext cx="2030412" cy="1936750"/>
          </a:xfrm>
          <a:custGeom>
            <a:avLst/>
            <a:gdLst>
              <a:gd name="T0" fmla="*/ 297 w 562"/>
              <a:gd name="T1" fmla="*/ 523 h 536"/>
              <a:gd name="T2" fmla="*/ 265 w 562"/>
              <a:gd name="T3" fmla="*/ 523 h 536"/>
              <a:gd name="T4" fmla="*/ 199 w 562"/>
              <a:gd name="T5" fmla="*/ 411 h 536"/>
              <a:gd name="T6" fmla="*/ 143 w 562"/>
              <a:gd name="T7" fmla="*/ 371 h 536"/>
              <a:gd name="T8" fmla="*/ 18 w 562"/>
              <a:gd name="T9" fmla="*/ 344 h 536"/>
              <a:gd name="T10" fmla="*/ 10 w 562"/>
              <a:gd name="T11" fmla="*/ 313 h 536"/>
              <a:gd name="T12" fmla="*/ 95 w 562"/>
              <a:gd name="T13" fmla="*/ 216 h 536"/>
              <a:gd name="T14" fmla="*/ 117 w 562"/>
              <a:gd name="T15" fmla="*/ 151 h 536"/>
              <a:gd name="T16" fmla="*/ 103 w 562"/>
              <a:gd name="T17" fmla="*/ 24 h 536"/>
              <a:gd name="T18" fmla="*/ 130 w 562"/>
              <a:gd name="T19" fmla="*/ 8 h 536"/>
              <a:gd name="T20" fmla="*/ 248 w 562"/>
              <a:gd name="T21" fmla="*/ 60 h 536"/>
              <a:gd name="T22" fmla="*/ 315 w 562"/>
              <a:gd name="T23" fmla="*/ 60 h 536"/>
              <a:gd name="T24" fmla="*/ 432 w 562"/>
              <a:gd name="T25" fmla="*/ 8 h 536"/>
              <a:gd name="T26" fmla="*/ 459 w 562"/>
              <a:gd name="T27" fmla="*/ 24 h 536"/>
              <a:gd name="T28" fmla="*/ 446 w 562"/>
              <a:gd name="T29" fmla="*/ 151 h 536"/>
              <a:gd name="T30" fmla="*/ 467 w 562"/>
              <a:gd name="T31" fmla="*/ 216 h 536"/>
              <a:gd name="T32" fmla="*/ 552 w 562"/>
              <a:gd name="T33" fmla="*/ 313 h 536"/>
              <a:gd name="T34" fmla="*/ 544 w 562"/>
              <a:gd name="T35" fmla="*/ 344 h 536"/>
              <a:gd name="T36" fmla="*/ 419 w 562"/>
              <a:gd name="T37" fmla="*/ 371 h 536"/>
              <a:gd name="T38" fmla="*/ 363 w 562"/>
              <a:gd name="T39" fmla="*/ 411 h 536"/>
              <a:gd name="T40" fmla="*/ 297 w 562"/>
              <a:gd name="T41" fmla="*/ 523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2" h="536">
                <a:moveTo>
                  <a:pt x="297" y="523"/>
                </a:moveTo>
                <a:cubicBezTo>
                  <a:pt x="288" y="536"/>
                  <a:pt x="274" y="536"/>
                  <a:pt x="265" y="523"/>
                </a:cubicBezTo>
                <a:cubicBezTo>
                  <a:pt x="244" y="491"/>
                  <a:pt x="222" y="453"/>
                  <a:pt x="199" y="411"/>
                </a:cubicBezTo>
                <a:cubicBezTo>
                  <a:pt x="189" y="393"/>
                  <a:pt x="164" y="374"/>
                  <a:pt x="143" y="371"/>
                </a:cubicBezTo>
                <a:cubicBezTo>
                  <a:pt x="97" y="362"/>
                  <a:pt x="54" y="353"/>
                  <a:pt x="18" y="344"/>
                </a:cubicBezTo>
                <a:cubicBezTo>
                  <a:pt x="3" y="340"/>
                  <a:pt x="0" y="326"/>
                  <a:pt x="10" y="313"/>
                </a:cubicBezTo>
                <a:cubicBezTo>
                  <a:pt x="35" y="283"/>
                  <a:pt x="63" y="250"/>
                  <a:pt x="95" y="216"/>
                </a:cubicBezTo>
                <a:cubicBezTo>
                  <a:pt x="109" y="201"/>
                  <a:pt x="119" y="171"/>
                  <a:pt x="117" y="151"/>
                </a:cubicBezTo>
                <a:cubicBezTo>
                  <a:pt x="111" y="105"/>
                  <a:pt x="106" y="63"/>
                  <a:pt x="103" y="24"/>
                </a:cubicBezTo>
                <a:cubicBezTo>
                  <a:pt x="101" y="7"/>
                  <a:pt x="114" y="0"/>
                  <a:pt x="130" y="8"/>
                </a:cubicBezTo>
                <a:cubicBezTo>
                  <a:pt x="168" y="25"/>
                  <a:pt x="206" y="41"/>
                  <a:pt x="248" y="60"/>
                </a:cubicBezTo>
                <a:cubicBezTo>
                  <a:pt x="266" y="68"/>
                  <a:pt x="296" y="68"/>
                  <a:pt x="315" y="60"/>
                </a:cubicBezTo>
                <a:cubicBezTo>
                  <a:pt x="356" y="41"/>
                  <a:pt x="394" y="25"/>
                  <a:pt x="432" y="8"/>
                </a:cubicBezTo>
                <a:cubicBezTo>
                  <a:pt x="448" y="0"/>
                  <a:pt x="461" y="7"/>
                  <a:pt x="459" y="24"/>
                </a:cubicBezTo>
                <a:cubicBezTo>
                  <a:pt x="456" y="63"/>
                  <a:pt x="451" y="105"/>
                  <a:pt x="446" y="151"/>
                </a:cubicBezTo>
                <a:cubicBezTo>
                  <a:pt x="443" y="171"/>
                  <a:pt x="453" y="201"/>
                  <a:pt x="467" y="216"/>
                </a:cubicBezTo>
                <a:cubicBezTo>
                  <a:pt x="499" y="250"/>
                  <a:pt x="527" y="283"/>
                  <a:pt x="552" y="313"/>
                </a:cubicBezTo>
                <a:cubicBezTo>
                  <a:pt x="562" y="326"/>
                  <a:pt x="559" y="340"/>
                  <a:pt x="544" y="344"/>
                </a:cubicBezTo>
                <a:cubicBezTo>
                  <a:pt x="508" y="353"/>
                  <a:pt x="465" y="362"/>
                  <a:pt x="419" y="371"/>
                </a:cubicBezTo>
                <a:cubicBezTo>
                  <a:pt x="398" y="374"/>
                  <a:pt x="373" y="393"/>
                  <a:pt x="363" y="411"/>
                </a:cubicBezTo>
                <a:cubicBezTo>
                  <a:pt x="340" y="453"/>
                  <a:pt x="318" y="491"/>
                  <a:pt x="297" y="523"/>
                </a:cubicBezTo>
                <a:close/>
              </a:path>
            </a:pathLst>
          </a:custGeom>
          <a:solidFill>
            <a:srgbClr val="00AA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9934575" y="3455988"/>
            <a:ext cx="2124075" cy="2149475"/>
          </a:xfrm>
          <a:custGeom>
            <a:avLst/>
            <a:gdLst>
              <a:gd name="T0" fmla="*/ 192 w 588"/>
              <a:gd name="T1" fmla="*/ 2 h 595"/>
              <a:gd name="T2" fmla="*/ 327 w 588"/>
              <a:gd name="T3" fmla="*/ 85 h 595"/>
              <a:gd name="T4" fmla="*/ 505 w 588"/>
              <a:gd name="T5" fmla="*/ 70 h 595"/>
              <a:gd name="T6" fmla="*/ 529 w 588"/>
              <a:gd name="T7" fmla="*/ 67 h 595"/>
              <a:gd name="T8" fmla="*/ 544 w 588"/>
              <a:gd name="T9" fmla="*/ 82 h 595"/>
              <a:gd name="T10" fmla="*/ 547 w 588"/>
              <a:gd name="T11" fmla="*/ 86 h 595"/>
              <a:gd name="T12" fmla="*/ 549 w 588"/>
              <a:gd name="T13" fmla="*/ 90 h 595"/>
              <a:gd name="T14" fmla="*/ 551 w 588"/>
              <a:gd name="T15" fmla="*/ 95 h 595"/>
              <a:gd name="T16" fmla="*/ 552 w 588"/>
              <a:gd name="T17" fmla="*/ 101 h 595"/>
              <a:gd name="T18" fmla="*/ 553 w 588"/>
              <a:gd name="T19" fmla="*/ 106 h 595"/>
              <a:gd name="T20" fmla="*/ 552 w 588"/>
              <a:gd name="T21" fmla="*/ 111 h 595"/>
              <a:gd name="T22" fmla="*/ 551 w 588"/>
              <a:gd name="T23" fmla="*/ 118 h 595"/>
              <a:gd name="T24" fmla="*/ 516 w 588"/>
              <a:gd name="T25" fmla="*/ 292 h 595"/>
              <a:gd name="T26" fmla="*/ 581 w 588"/>
              <a:gd name="T27" fmla="*/ 445 h 595"/>
              <a:gd name="T28" fmla="*/ 416 w 588"/>
              <a:gd name="T29" fmla="*/ 466 h 595"/>
              <a:gd name="T30" fmla="*/ 283 w 588"/>
              <a:gd name="T31" fmla="*/ 583 h 595"/>
              <a:gd name="T32" fmla="*/ 279 w 588"/>
              <a:gd name="T33" fmla="*/ 587 h 595"/>
              <a:gd name="T34" fmla="*/ 275 w 588"/>
              <a:gd name="T35" fmla="*/ 589 h 595"/>
              <a:gd name="T36" fmla="*/ 271 w 588"/>
              <a:gd name="T37" fmla="*/ 592 h 595"/>
              <a:gd name="T38" fmla="*/ 265 w 588"/>
              <a:gd name="T39" fmla="*/ 594 h 595"/>
              <a:gd name="T40" fmla="*/ 260 w 588"/>
              <a:gd name="T41" fmla="*/ 595 h 595"/>
              <a:gd name="T42" fmla="*/ 255 w 588"/>
              <a:gd name="T43" fmla="*/ 595 h 595"/>
              <a:gd name="T44" fmla="*/ 250 w 588"/>
              <a:gd name="T45" fmla="*/ 595 h 595"/>
              <a:gd name="T46" fmla="*/ 244 w 588"/>
              <a:gd name="T47" fmla="*/ 594 h 595"/>
              <a:gd name="T48" fmla="*/ 239 w 588"/>
              <a:gd name="T49" fmla="*/ 592 h 595"/>
              <a:gd name="T50" fmla="*/ 235 w 588"/>
              <a:gd name="T51" fmla="*/ 589 h 595"/>
              <a:gd name="T52" fmla="*/ 231 w 588"/>
              <a:gd name="T53" fmla="*/ 586 h 595"/>
              <a:gd name="T54" fmla="*/ 227 w 588"/>
              <a:gd name="T55" fmla="*/ 583 h 595"/>
              <a:gd name="T56" fmla="*/ 220 w 588"/>
              <a:gd name="T57" fmla="*/ 574 h 595"/>
              <a:gd name="T58" fmla="*/ 218 w 588"/>
              <a:gd name="T59" fmla="*/ 567 h 595"/>
              <a:gd name="T60" fmla="*/ 142 w 588"/>
              <a:gd name="T61" fmla="*/ 406 h 595"/>
              <a:gd name="T62" fmla="*/ 2 w 588"/>
              <a:gd name="T63" fmla="*/ 330 h 595"/>
              <a:gd name="T64" fmla="*/ 6 w 588"/>
              <a:gd name="T65" fmla="*/ 302 h 595"/>
              <a:gd name="T66" fmla="*/ 72 w 588"/>
              <a:gd name="T67" fmla="*/ 249 h 595"/>
              <a:gd name="T68" fmla="*/ 141 w 588"/>
              <a:gd name="T69" fmla="*/ 191 h 595"/>
              <a:gd name="T70" fmla="*/ 156 w 588"/>
              <a:gd name="T71" fmla="*/ 102 h 595"/>
              <a:gd name="T72" fmla="*/ 169 w 588"/>
              <a:gd name="T73" fmla="*/ 19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88" h="595">
                <a:moveTo>
                  <a:pt x="169" y="19"/>
                </a:moveTo>
                <a:cubicBezTo>
                  <a:pt x="174" y="10"/>
                  <a:pt x="182" y="4"/>
                  <a:pt x="192" y="2"/>
                </a:cubicBezTo>
                <a:cubicBezTo>
                  <a:pt x="199" y="0"/>
                  <a:pt x="211" y="0"/>
                  <a:pt x="223" y="9"/>
                </a:cubicBezTo>
                <a:cubicBezTo>
                  <a:pt x="259" y="34"/>
                  <a:pt x="293" y="59"/>
                  <a:pt x="327" y="85"/>
                </a:cubicBezTo>
                <a:cubicBezTo>
                  <a:pt x="338" y="93"/>
                  <a:pt x="362" y="98"/>
                  <a:pt x="377" y="95"/>
                </a:cubicBezTo>
                <a:cubicBezTo>
                  <a:pt x="417" y="86"/>
                  <a:pt x="459" y="77"/>
                  <a:pt x="505" y="70"/>
                </a:cubicBezTo>
                <a:cubicBezTo>
                  <a:pt x="512" y="69"/>
                  <a:pt x="518" y="69"/>
                  <a:pt x="524" y="70"/>
                </a:cubicBezTo>
                <a:cubicBezTo>
                  <a:pt x="529" y="67"/>
                  <a:pt x="529" y="67"/>
                  <a:pt x="529" y="67"/>
                </a:cubicBezTo>
                <a:cubicBezTo>
                  <a:pt x="542" y="80"/>
                  <a:pt x="542" y="80"/>
                  <a:pt x="542" y="80"/>
                </a:cubicBezTo>
                <a:cubicBezTo>
                  <a:pt x="543" y="81"/>
                  <a:pt x="543" y="81"/>
                  <a:pt x="544" y="82"/>
                </a:cubicBezTo>
                <a:cubicBezTo>
                  <a:pt x="544" y="82"/>
                  <a:pt x="545" y="83"/>
                  <a:pt x="546" y="84"/>
                </a:cubicBezTo>
                <a:cubicBezTo>
                  <a:pt x="546" y="85"/>
                  <a:pt x="546" y="85"/>
                  <a:pt x="547" y="86"/>
                </a:cubicBezTo>
                <a:cubicBezTo>
                  <a:pt x="547" y="87"/>
                  <a:pt x="548" y="88"/>
                  <a:pt x="548" y="89"/>
                </a:cubicBezTo>
                <a:cubicBezTo>
                  <a:pt x="549" y="89"/>
                  <a:pt x="549" y="90"/>
                  <a:pt x="549" y="90"/>
                </a:cubicBezTo>
                <a:cubicBezTo>
                  <a:pt x="550" y="91"/>
                  <a:pt x="550" y="92"/>
                  <a:pt x="551" y="93"/>
                </a:cubicBezTo>
                <a:cubicBezTo>
                  <a:pt x="551" y="94"/>
                  <a:pt x="551" y="95"/>
                  <a:pt x="551" y="95"/>
                </a:cubicBezTo>
                <a:cubicBezTo>
                  <a:pt x="552" y="96"/>
                  <a:pt x="552" y="97"/>
                  <a:pt x="552" y="98"/>
                </a:cubicBezTo>
                <a:cubicBezTo>
                  <a:pt x="552" y="99"/>
                  <a:pt x="552" y="100"/>
                  <a:pt x="552" y="101"/>
                </a:cubicBezTo>
                <a:cubicBezTo>
                  <a:pt x="553" y="102"/>
                  <a:pt x="553" y="103"/>
                  <a:pt x="553" y="103"/>
                </a:cubicBezTo>
                <a:cubicBezTo>
                  <a:pt x="553" y="104"/>
                  <a:pt x="553" y="105"/>
                  <a:pt x="553" y="106"/>
                </a:cubicBezTo>
                <a:cubicBezTo>
                  <a:pt x="553" y="107"/>
                  <a:pt x="553" y="108"/>
                  <a:pt x="553" y="109"/>
                </a:cubicBezTo>
                <a:cubicBezTo>
                  <a:pt x="553" y="109"/>
                  <a:pt x="553" y="110"/>
                  <a:pt x="552" y="111"/>
                </a:cubicBezTo>
                <a:cubicBezTo>
                  <a:pt x="552" y="112"/>
                  <a:pt x="552" y="113"/>
                  <a:pt x="552" y="114"/>
                </a:cubicBezTo>
                <a:cubicBezTo>
                  <a:pt x="552" y="115"/>
                  <a:pt x="552" y="117"/>
                  <a:pt x="551" y="118"/>
                </a:cubicBezTo>
                <a:cubicBezTo>
                  <a:pt x="541" y="153"/>
                  <a:pt x="528" y="195"/>
                  <a:pt x="511" y="241"/>
                </a:cubicBezTo>
                <a:cubicBezTo>
                  <a:pt x="506" y="255"/>
                  <a:pt x="509" y="280"/>
                  <a:pt x="516" y="292"/>
                </a:cubicBezTo>
                <a:cubicBezTo>
                  <a:pt x="542" y="333"/>
                  <a:pt x="564" y="373"/>
                  <a:pt x="581" y="406"/>
                </a:cubicBezTo>
                <a:cubicBezTo>
                  <a:pt x="588" y="420"/>
                  <a:pt x="588" y="434"/>
                  <a:pt x="581" y="445"/>
                </a:cubicBezTo>
                <a:cubicBezTo>
                  <a:pt x="575" y="456"/>
                  <a:pt x="562" y="463"/>
                  <a:pt x="548" y="464"/>
                </a:cubicBezTo>
                <a:cubicBezTo>
                  <a:pt x="510" y="467"/>
                  <a:pt x="464" y="467"/>
                  <a:pt x="416" y="466"/>
                </a:cubicBezTo>
                <a:cubicBezTo>
                  <a:pt x="402" y="465"/>
                  <a:pt x="379" y="475"/>
                  <a:pt x="370" y="486"/>
                </a:cubicBezTo>
                <a:cubicBezTo>
                  <a:pt x="337" y="524"/>
                  <a:pt x="308" y="557"/>
                  <a:pt x="283" y="583"/>
                </a:cubicBezTo>
                <a:cubicBezTo>
                  <a:pt x="282" y="584"/>
                  <a:pt x="281" y="585"/>
                  <a:pt x="280" y="586"/>
                </a:cubicBezTo>
                <a:cubicBezTo>
                  <a:pt x="279" y="586"/>
                  <a:pt x="279" y="586"/>
                  <a:pt x="279" y="587"/>
                </a:cubicBezTo>
                <a:cubicBezTo>
                  <a:pt x="278" y="587"/>
                  <a:pt x="277" y="588"/>
                  <a:pt x="276" y="589"/>
                </a:cubicBezTo>
                <a:cubicBezTo>
                  <a:pt x="276" y="589"/>
                  <a:pt x="275" y="589"/>
                  <a:pt x="275" y="589"/>
                </a:cubicBezTo>
                <a:cubicBezTo>
                  <a:pt x="274" y="590"/>
                  <a:pt x="273" y="591"/>
                  <a:pt x="272" y="591"/>
                </a:cubicBezTo>
                <a:cubicBezTo>
                  <a:pt x="271" y="591"/>
                  <a:pt x="271" y="591"/>
                  <a:pt x="271" y="592"/>
                </a:cubicBezTo>
                <a:cubicBezTo>
                  <a:pt x="269" y="592"/>
                  <a:pt x="268" y="593"/>
                  <a:pt x="266" y="594"/>
                </a:cubicBezTo>
                <a:cubicBezTo>
                  <a:pt x="266" y="594"/>
                  <a:pt x="265" y="594"/>
                  <a:pt x="265" y="594"/>
                </a:cubicBezTo>
                <a:cubicBezTo>
                  <a:pt x="264" y="594"/>
                  <a:pt x="263" y="594"/>
                  <a:pt x="262" y="595"/>
                </a:cubicBezTo>
                <a:cubicBezTo>
                  <a:pt x="261" y="595"/>
                  <a:pt x="260" y="595"/>
                  <a:pt x="260" y="595"/>
                </a:cubicBezTo>
                <a:cubicBezTo>
                  <a:pt x="259" y="595"/>
                  <a:pt x="258" y="595"/>
                  <a:pt x="257" y="595"/>
                </a:cubicBezTo>
                <a:cubicBezTo>
                  <a:pt x="256" y="595"/>
                  <a:pt x="255" y="595"/>
                  <a:pt x="255" y="595"/>
                </a:cubicBezTo>
                <a:cubicBezTo>
                  <a:pt x="254" y="595"/>
                  <a:pt x="253" y="595"/>
                  <a:pt x="251" y="595"/>
                </a:cubicBezTo>
                <a:cubicBezTo>
                  <a:pt x="251" y="595"/>
                  <a:pt x="251" y="595"/>
                  <a:pt x="250" y="595"/>
                </a:cubicBezTo>
                <a:cubicBezTo>
                  <a:pt x="248" y="595"/>
                  <a:pt x="247" y="595"/>
                  <a:pt x="245" y="594"/>
                </a:cubicBezTo>
                <a:cubicBezTo>
                  <a:pt x="245" y="594"/>
                  <a:pt x="244" y="594"/>
                  <a:pt x="244" y="594"/>
                </a:cubicBezTo>
                <a:cubicBezTo>
                  <a:pt x="243" y="593"/>
                  <a:pt x="242" y="593"/>
                  <a:pt x="241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8" y="591"/>
                  <a:pt x="237" y="591"/>
                  <a:pt x="237" y="590"/>
                </a:cubicBezTo>
                <a:cubicBezTo>
                  <a:pt x="236" y="590"/>
                  <a:pt x="236" y="590"/>
                  <a:pt x="235" y="589"/>
                </a:cubicBezTo>
                <a:cubicBezTo>
                  <a:pt x="234" y="589"/>
                  <a:pt x="233" y="588"/>
                  <a:pt x="232" y="587"/>
                </a:cubicBezTo>
                <a:cubicBezTo>
                  <a:pt x="231" y="587"/>
                  <a:pt x="231" y="586"/>
                  <a:pt x="231" y="586"/>
                </a:cubicBezTo>
                <a:cubicBezTo>
                  <a:pt x="230" y="585"/>
                  <a:pt x="229" y="585"/>
                  <a:pt x="228" y="584"/>
                </a:cubicBezTo>
                <a:cubicBezTo>
                  <a:pt x="228" y="583"/>
                  <a:pt x="228" y="583"/>
                  <a:pt x="227" y="583"/>
                </a:cubicBezTo>
                <a:cubicBezTo>
                  <a:pt x="227" y="582"/>
                  <a:pt x="227" y="582"/>
                  <a:pt x="226" y="581"/>
                </a:cubicBezTo>
                <a:cubicBezTo>
                  <a:pt x="220" y="574"/>
                  <a:pt x="220" y="574"/>
                  <a:pt x="220" y="574"/>
                </a:cubicBezTo>
                <a:cubicBezTo>
                  <a:pt x="221" y="573"/>
                  <a:pt x="221" y="573"/>
                  <a:pt x="221" y="573"/>
                </a:cubicBezTo>
                <a:cubicBezTo>
                  <a:pt x="220" y="571"/>
                  <a:pt x="219" y="569"/>
                  <a:pt x="218" y="567"/>
                </a:cubicBezTo>
                <a:cubicBezTo>
                  <a:pt x="202" y="524"/>
                  <a:pt x="188" y="483"/>
                  <a:pt x="175" y="443"/>
                </a:cubicBezTo>
                <a:cubicBezTo>
                  <a:pt x="171" y="429"/>
                  <a:pt x="155" y="411"/>
                  <a:pt x="142" y="406"/>
                </a:cubicBezTo>
                <a:cubicBezTo>
                  <a:pt x="103" y="389"/>
                  <a:pt x="63" y="372"/>
                  <a:pt x="25" y="354"/>
                </a:cubicBezTo>
                <a:cubicBezTo>
                  <a:pt x="10" y="347"/>
                  <a:pt x="5" y="337"/>
                  <a:pt x="2" y="330"/>
                </a:cubicBezTo>
                <a:cubicBezTo>
                  <a:pt x="0" y="321"/>
                  <a:pt x="1" y="311"/>
                  <a:pt x="6" y="302"/>
                </a:cubicBezTo>
                <a:cubicBezTo>
                  <a:pt x="6" y="302"/>
                  <a:pt x="6" y="302"/>
                  <a:pt x="6" y="302"/>
                </a:cubicBezTo>
                <a:cubicBezTo>
                  <a:pt x="9" y="296"/>
                  <a:pt x="14" y="290"/>
                  <a:pt x="21" y="286"/>
                </a:cubicBezTo>
                <a:cubicBezTo>
                  <a:pt x="38" y="274"/>
                  <a:pt x="54" y="262"/>
                  <a:pt x="72" y="249"/>
                </a:cubicBezTo>
                <a:cubicBezTo>
                  <a:pt x="89" y="236"/>
                  <a:pt x="106" y="224"/>
                  <a:pt x="124" y="210"/>
                </a:cubicBezTo>
                <a:cubicBezTo>
                  <a:pt x="130" y="207"/>
                  <a:pt x="136" y="199"/>
                  <a:pt x="141" y="191"/>
                </a:cubicBezTo>
                <a:cubicBezTo>
                  <a:pt x="145" y="183"/>
                  <a:pt x="149" y="174"/>
                  <a:pt x="149" y="167"/>
                </a:cubicBezTo>
                <a:cubicBezTo>
                  <a:pt x="152" y="145"/>
                  <a:pt x="154" y="123"/>
                  <a:pt x="156" y="102"/>
                </a:cubicBezTo>
                <a:cubicBezTo>
                  <a:pt x="159" y="81"/>
                  <a:pt x="161" y="60"/>
                  <a:pt x="163" y="40"/>
                </a:cubicBezTo>
                <a:cubicBezTo>
                  <a:pt x="164" y="32"/>
                  <a:pt x="166" y="25"/>
                  <a:pt x="16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5900" dist="76200" dir="2700000" sx="101000" sy="101000" algn="tl" rotWithShape="0">
              <a:prstClr val="black">
                <a:alpha val="27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9999663" y="3513138"/>
            <a:ext cx="1993900" cy="2038350"/>
          </a:xfrm>
          <a:custGeom>
            <a:avLst/>
            <a:gdLst>
              <a:gd name="T0" fmla="*/ 544 w 552"/>
              <a:gd name="T1" fmla="*/ 400 h 564"/>
              <a:gd name="T2" fmla="*/ 528 w 552"/>
              <a:gd name="T3" fmla="*/ 428 h 564"/>
              <a:gd name="T4" fmla="*/ 399 w 552"/>
              <a:gd name="T5" fmla="*/ 429 h 564"/>
              <a:gd name="T6" fmla="*/ 336 w 552"/>
              <a:gd name="T7" fmla="*/ 457 h 564"/>
              <a:gd name="T8" fmla="*/ 250 w 552"/>
              <a:gd name="T9" fmla="*/ 552 h 564"/>
              <a:gd name="T10" fmla="*/ 219 w 552"/>
              <a:gd name="T11" fmla="*/ 543 h 564"/>
              <a:gd name="T12" fmla="*/ 177 w 552"/>
              <a:gd name="T13" fmla="*/ 421 h 564"/>
              <a:gd name="T14" fmla="*/ 132 w 552"/>
              <a:gd name="T15" fmla="*/ 370 h 564"/>
              <a:gd name="T16" fmla="*/ 15 w 552"/>
              <a:gd name="T17" fmla="*/ 319 h 564"/>
              <a:gd name="T18" fmla="*/ 15 w 552"/>
              <a:gd name="T19" fmla="*/ 287 h 564"/>
              <a:gd name="T20" fmla="*/ 119 w 552"/>
              <a:gd name="T21" fmla="*/ 211 h 564"/>
              <a:gd name="T22" fmla="*/ 152 w 552"/>
              <a:gd name="T23" fmla="*/ 153 h 564"/>
              <a:gd name="T24" fmla="*/ 166 w 552"/>
              <a:gd name="T25" fmla="*/ 26 h 564"/>
              <a:gd name="T26" fmla="*/ 193 w 552"/>
              <a:gd name="T27" fmla="*/ 10 h 564"/>
              <a:gd name="T28" fmla="*/ 297 w 552"/>
              <a:gd name="T29" fmla="*/ 85 h 564"/>
              <a:gd name="T30" fmla="*/ 363 w 552"/>
              <a:gd name="T31" fmla="*/ 99 h 564"/>
              <a:gd name="T32" fmla="*/ 490 w 552"/>
              <a:gd name="T33" fmla="*/ 74 h 564"/>
              <a:gd name="T34" fmla="*/ 513 w 552"/>
              <a:gd name="T35" fmla="*/ 97 h 564"/>
              <a:gd name="T36" fmla="*/ 473 w 552"/>
              <a:gd name="T37" fmla="*/ 218 h 564"/>
              <a:gd name="T38" fmla="*/ 481 w 552"/>
              <a:gd name="T39" fmla="*/ 287 h 564"/>
              <a:gd name="T40" fmla="*/ 544 w 552"/>
              <a:gd name="T41" fmla="*/ 40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2" h="564">
                <a:moveTo>
                  <a:pt x="544" y="400"/>
                </a:moveTo>
                <a:cubicBezTo>
                  <a:pt x="552" y="415"/>
                  <a:pt x="545" y="427"/>
                  <a:pt x="528" y="428"/>
                </a:cubicBezTo>
                <a:cubicBezTo>
                  <a:pt x="491" y="430"/>
                  <a:pt x="446" y="430"/>
                  <a:pt x="399" y="429"/>
                </a:cubicBezTo>
                <a:cubicBezTo>
                  <a:pt x="378" y="428"/>
                  <a:pt x="349" y="441"/>
                  <a:pt x="336" y="457"/>
                </a:cubicBezTo>
                <a:cubicBezTo>
                  <a:pt x="305" y="493"/>
                  <a:pt x="276" y="526"/>
                  <a:pt x="250" y="552"/>
                </a:cubicBezTo>
                <a:cubicBezTo>
                  <a:pt x="239" y="564"/>
                  <a:pt x="226" y="559"/>
                  <a:pt x="219" y="543"/>
                </a:cubicBezTo>
                <a:cubicBezTo>
                  <a:pt x="206" y="507"/>
                  <a:pt x="191" y="466"/>
                  <a:pt x="177" y="421"/>
                </a:cubicBezTo>
                <a:cubicBezTo>
                  <a:pt x="171" y="401"/>
                  <a:pt x="151" y="378"/>
                  <a:pt x="132" y="370"/>
                </a:cubicBezTo>
                <a:cubicBezTo>
                  <a:pt x="90" y="353"/>
                  <a:pt x="51" y="335"/>
                  <a:pt x="15" y="319"/>
                </a:cubicBezTo>
                <a:cubicBezTo>
                  <a:pt x="0" y="311"/>
                  <a:pt x="0" y="297"/>
                  <a:pt x="15" y="287"/>
                </a:cubicBezTo>
                <a:cubicBezTo>
                  <a:pt x="48" y="263"/>
                  <a:pt x="82" y="238"/>
                  <a:pt x="119" y="211"/>
                </a:cubicBezTo>
                <a:cubicBezTo>
                  <a:pt x="135" y="200"/>
                  <a:pt x="150" y="173"/>
                  <a:pt x="152" y="153"/>
                </a:cubicBezTo>
                <a:cubicBezTo>
                  <a:pt x="157" y="108"/>
                  <a:pt x="162" y="67"/>
                  <a:pt x="166" y="26"/>
                </a:cubicBezTo>
                <a:cubicBezTo>
                  <a:pt x="167" y="8"/>
                  <a:pt x="179" y="0"/>
                  <a:pt x="193" y="10"/>
                </a:cubicBezTo>
                <a:cubicBezTo>
                  <a:pt x="225" y="32"/>
                  <a:pt x="260" y="58"/>
                  <a:pt x="297" y="85"/>
                </a:cubicBezTo>
                <a:cubicBezTo>
                  <a:pt x="313" y="98"/>
                  <a:pt x="343" y="104"/>
                  <a:pt x="363" y="99"/>
                </a:cubicBezTo>
                <a:cubicBezTo>
                  <a:pt x="409" y="89"/>
                  <a:pt x="452" y="81"/>
                  <a:pt x="490" y="74"/>
                </a:cubicBezTo>
                <a:cubicBezTo>
                  <a:pt x="507" y="72"/>
                  <a:pt x="517" y="81"/>
                  <a:pt x="513" y="97"/>
                </a:cubicBezTo>
                <a:cubicBezTo>
                  <a:pt x="503" y="132"/>
                  <a:pt x="489" y="174"/>
                  <a:pt x="473" y="218"/>
                </a:cubicBezTo>
                <a:cubicBezTo>
                  <a:pt x="466" y="238"/>
                  <a:pt x="470" y="269"/>
                  <a:pt x="481" y="287"/>
                </a:cubicBezTo>
                <a:cubicBezTo>
                  <a:pt x="506" y="328"/>
                  <a:pt x="527" y="366"/>
                  <a:pt x="544" y="400"/>
                </a:cubicBezTo>
                <a:close/>
              </a:path>
            </a:pathLst>
          </a:custGeom>
          <a:solidFill>
            <a:srgbClr val="9E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6"/>
          <p:cNvSpPr>
            <a:spLocks/>
          </p:cNvSpPr>
          <p:nvPr/>
        </p:nvSpPr>
        <p:spPr bwMode="auto">
          <a:xfrm>
            <a:off x="9915525" y="1182688"/>
            <a:ext cx="2128837" cy="2149475"/>
          </a:xfrm>
          <a:custGeom>
            <a:avLst/>
            <a:gdLst>
              <a:gd name="T0" fmla="*/ 3 w 589"/>
              <a:gd name="T1" fmla="*/ 266 h 595"/>
              <a:gd name="T2" fmla="*/ 143 w 589"/>
              <a:gd name="T3" fmla="*/ 190 h 595"/>
              <a:gd name="T4" fmla="*/ 219 w 589"/>
              <a:gd name="T5" fmla="*/ 29 h 595"/>
              <a:gd name="T6" fmla="*/ 228 w 589"/>
              <a:gd name="T7" fmla="*/ 7 h 595"/>
              <a:gd name="T8" fmla="*/ 249 w 589"/>
              <a:gd name="T9" fmla="*/ 1 h 595"/>
              <a:gd name="T10" fmla="*/ 254 w 589"/>
              <a:gd name="T11" fmla="*/ 0 h 595"/>
              <a:gd name="T12" fmla="*/ 259 w 589"/>
              <a:gd name="T13" fmla="*/ 0 h 595"/>
              <a:gd name="T14" fmla="*/ 264 w 589"/>
              <a:gd name="T15" fmla="*/ 1 h 595"/>
              <a:gd name="T16" fmla="*/ 269 w 589"/>
              <a:gd name="T17" fmla="*/ 3 h 595"/>
              <a:gd name="T18" fmla="*/ 274 w 589"/>
              <a:gd name="T19" fmla="*/ 5 h 595"/>
              <a:gd name="T20" fmla="*/ 278 w 589"/>
              <a:gd name="T21" fmla="*/ 8 h 595"/>
              <a:gd name="T22" fmla="*/ 284 w 589"/>
              <a:gd name="T23" fmla="*/ 13 h 595"/>
              <a:gd name="T24" fmla="*/ 417 w 589"/>
              <a:gd name="T25" fmla="*/ 130 h 595"/>
              <a:gd name="T26" fmla="*/ 582 w 589"/>
              <a:gd name="T27" fmla="*/ 150 h 595"/>
              <a:gd name="T28" fmla="*/ 517 w 589"/>
              <a:gd name="T29" fmla="*/ 303 h 595"/>
              <a:gd name="T30" fmla="*/ 552 w 589"/>
              <a:gd name="T31" fmla="*/ 477 h 595"/>
              <a:gd name="T32" fmla="*/ 553 w 589"/>
              <a:gd name="T33" fmla="*/ 483 h 595"/>
              <a:gd name="T34" fmla="*/ 554 w 589"/>
              <a:gd name="T35" fmla="*/ 488 h 595"/>
              <a:gd name="T36" fmla="*/ 554 w 589"/>
              <a:gd name="T37" fmla="*/ 493 h 595"/>
              <a:gd name="T38" fmla="*/ 553 w 589"/>
              <a:gd name="T39" fmla="*/ 499 h 595"/>
              <a:gd name="T40" fmla="*/ 551 w 589"/>
              <a:gd name="T41" fmla="*/ 503 h 595"/>
              <a:gd name="T42" fmla="*/ 549 w 589"/>
              <a:gd name="T43" fmla="*/ 508 h 595"/>
              <a:gd name="T44" fmla="*/ 546 w 589"/>
              <a:gd name="T45" fmla="*/ 512 h 595"/>
              <a:gd name="T46" fmla="*/ 542 w 589"/>
              <a:gd name="T47" fmla="*/ 517 h 595"/>
              <a:gd name="T48" fmla="*/ 538 w 589"/>
              <a:gd name="T49" fmla="*/ 520 h 595"/>
              <a:gd name="T50" fmla="*/ 534 w 589"/>
              <a:gd name="T51" fmla="*/ 522 h 595"/>
              <a:gd name="T52" fmla="*/ 529 w 589"/>
              <a:gd name="T53" fmla="*/ 524 h 595"/>
              <a:gd name="T54" fmla="*/ 524 w 589"/>
              <a:gd name="T55" fmla="*/ 525 h 595"/>
              <a:gd name="T56" fmla="*/ 513 w 589"/>
              <a:gd name="T57" fmla="*/ 527 h 595"/>
              <a:gd name="T58" fmla="*/ 506 w 589"/>
              <a:gd name="T59" fmla="*/ 526 h 595"/>
              <a:gd name="T60" fmla="*/ 328 w 589"/>
              <a:gd name="T61" fmla="*/ 511 h 595"/>
              <a:gd name="T62" fmla="*/ 193 w 589"/>
              <a:gd name="T63" fmla="*/ 594 h 595"/>
              <a:gd name="T64" fmla="*/ 170 w 589"/>
              <a:gd name="T65" fmla="*/ 577 h 595"/>
              <a:gd name="T66" fmla="*/ 157 w 589"/>
              <a:gd name="T67" fmla="*/ 493 h 595"/>
              <a:gd name="T68" fmla="*/ 142 w 589"/>
              <a:gd name="T69" fmla="*/ 405 h 595"/>
              <a:gd name="T70" fmla="*/ 72 w 589"/>
              <a:gd name="T71" fmla="*/ 347 h 595"/>
              <a:gd name="T72" fmla="*/ 7 w 589"/>
              <a:gd name="T73" fmla="*/ 29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89" h="595">
                <a:moveTo>
                  <a:pt x="7" y="294"/>
                </a:moveTo>
                <a:cubicBezTo>
                  <a:pt x="2" y="285"/>
                  <a:pt x="0" y="275"/>
                  <a:pt x="3" y="266"/>
                </a:cubicBezTo>
                <a:cubicBezTo>
                  <a:pt x="6" y="259"/>
                  <a:pt x="11" y="249"/>
                  <a:pt x="26" y="242"/>
                </a:cubicBezTo>
                <a:cubicBezTo>
                  <a:pt x="64" y="224"/>
                  <a:pt x="104" y="206"/>
                  <a:pt x="143" y="190"/>
                </a:cubicBezTo>
                <a:cubicBezTo>
                  <a:pt x="156" y="185"/>
                  <a:pt x="172" y="166"/>
                  <a:pt x="176" y="152"/>
                </a:cubicBezTo>
                <a:cubicBezTo>
                  <a:pt x="189" y="112"/>
                  <a:pt x="202" y="72"/>
                  <a:pt x="219" y="29"/>
                </a:cubicBezTo>
                <a:cubicBezTo>
                  <a:pt x="221" y="22"/>
                  <a:pt x="225" y="17"/>
                  <a:pt x="229" y="12"/>
                </a:cubicBezTo>
                <a:cubicBezTo>
                  <a:pt x="228" y="7"/>
                  <a:pt x="228" y="7"/>
                  <a:pt x="228" y="7"/>
                </a:cubicBezTo>
                <a:cubicBezTo>
                  <a:pt x="247" y="1"/>
                  <a:pt x="247" y="1"/>
                  <a:pt x="247" y="1"/>
                </a:cubicBezTo>
                <a:cubicBezTo>
                  <a:pt x="247" y="1"/>
                  <a:pt x="248" y="1"/>
                  <a:pt x="249" y="1"/>
                </a:cubicBezTo>
                <a:cubicBezTo>
                  <a:pt x="249" y="1"/>
                  <a:pt x="250" y="1"/>
                  <a:pt x="252" y="0"/>
                </a:cubicBezTo>
                <a:cubicBezTo>
                  <a:pt x="252" y="0"/>
                  <a:pt x="253" y="0"/>
                  <a:pt x="254" y="0"/>
                </a:cubicBezTo>
                <a:cubicBezTo>
                  <a:pt x="255" y="0"/>
                  <a:pt x="256" y="0"/>
                  <a:pt x="257" y="0"/>
                </a:cubicBezTo>
                <a:cubicBezTo>
                  <a:pt x="258" y="0"/>
                  <a:pt x="258" y="0"/>
                  <a:pt x="259" y="0"/>
                </a:cubicBezTo>
                <a:cubicBezTo>
                  <a:pt x="260" y="1"/>
                  <a:pt x="261" y="1"/>
                  <a:pt x="262" y="1"/>
                </a:cubicBezTo>
                <a:cubicBezTo>
                  <a:pt x="263" y="1"/>
                  <a:pt x="263" y="1"/>
                  <a:pt x="264" y="1"/>
                </a:cubicBezTo>
                <a:cubicBezTo>
                  <a:pt x="265" y="2"/>
                  <a:pt x="266" y="2"/>
                  <a:pt x="267" y="2"/>
                </a:cubicBezTo>
                <a:cubicBezTo>
                  <a:pt x="268" y="2"/>
                  <a:pt x="268" y="3"/>
                  <a:pt x="269" y="3"/>
                </a:cubicBezTo>
                <a:cubicBezTo>
                  <a:pt x="270" y="3"/>
                  <a:pt x="271" y="4"/>
                  <a:pt x="272" y="4"/>
                </a:cubicBezTo>
                <a:cubicBezTo>
                  <a:pt x="273" y="4"/>
                  <a:pt x="273" y="5"/>
                  <a:pt x="274" y="5"/>
                </a:cubicBezTo>
                <a:cubicBezTo>
                  <a:pt x="275" y="6"/>
                  <a:pt x="276" y="6"/>
                  <a:pt x="276" y="7"/>
                </a:cubicBezTo>
                <a:cubicBezTo>
                  <a:pt x="277" y="7"/>
                  <a:pt x="278" y="8"/>
                  <a:pt x="278" y="8"/>
                </a:cubicBezTo>
                <a:cubicBezTo>
                  <a:pt x="279" y="9"/>
                  <a:pt x="280" y="9"/>
                  <a:pt x="280" y="10"/>
                </a:cubicBezTo>
                <a:cubicBezTo>
                  <a:pt x="282" y="11"/>
                  <a:pt x="283" y="12"/>
                  <a:pt x="284" y="13"/>
                </a:cubicBezTo>
                <a:cubicBezTo>
                  <a:pt x="309" y="39"/>
                  <a:pt x="338" y="71"/>
                  <a:pt x="370" y="109"/>
                </a:cubicBezTo>
                <a:cubicBezTo>
                  <a:pt x="380" y="120"/>
                  <a:pt x="402" y="130"/>
                  <a:pt x="417" y="130"/>
                </a:cubicBezTo>
                <a:cubicBezTo>
                  <a:pt x="465" y="129"/>
                  <a:pt x="511" y="129"/>
                  <a:pt x="548" y="131"/>
                </a:cubicBezTo>
                <a:cubicBezTo>
                  <a:pt x="563" y="132"/>
                  <a:pt x="576" y="139"/>
                  <a:pt x="582" y="150"/>
                </a:cubicBezTo>
                <a:cubicBezTo>
                  <a:pt x="589" y="162"/>
                  <a:pt x="589" y="176"/>
                  <a:pt x="582" y="189"/>
                </a:cubicBezTo>
                <a:cubicBezTo>
                  <a:pt x="565" y="223"/>
                  <a:pt x="543" y="262"/>
                  <a:pt x="517" y="303"/>
                </a:cubicBezTo>
                <a:cubicBezTo>
                  <a:pt x="510" y="316"/>
                  <a:pt x="507" y="341"/>
                  <a:pt x="512" y="354"/>
                </a:cubicBezTo>
                <a:cubicBezTo>
                  <a:pt x="529" y="401"/>
                  <a:pt x="542" y="442"/>
                  <a:pt x="552" y="477"/>
                </a:cubicBezTo>
                <a:cubicBezTo>
                  <a:pt x="552" y="479"/>
                  <a:pt x="553" y="480"/>
                  <a:pt x="553" y="482"/>
                </a:cubicBezTo>
                <a:cubicBezTo>
                  <a:pt x="553" y="482"/>
                  <a:pt x="553" y="483"/>
                  <a:pt x="553" y="483"/>
                </a:cubicBezTo>
                <a:cubicBezTo>
                  <a:pt x="553" y="484"/>
                  <a:pt x="554" y="485"/>
                  <a:pt x="554" y="486"/>
                </a:cubicBezTo>
                <a:cubicBezTo>
                  <a:pt x="554" y="487"/>
                  <a:pt x="554" y="487"/>
                  <a:pt x="554" y="488"/>
                </a:cubicBezTo>
                <a:cubicBezTo>
                  <a:pt x="554" y="489"/>
                  <a:pt x="554" y="490"/>
                  <a:pt x="554" y="491"/>
                </a:cubicBezTo>
                <a:cubicBezTo>
                  <a:pt x="554" y="492"/>
                  <a:pt x="554" y="492"/>
                  <a:pt x="554" y="493"/>
                </a:cubicBezTo>
                <a:cubicBezTo>
                  <a:pt x="553" y="494"/>
                  <a:pt x="553" y="496"/>
                  <a:pt x="553" y="497"/>
                </a:cubicBezTo>
                <a:cubicBezTo>
                  <a:pt x="553" y="498"/>
                  <a:pt x="553" y="498"/>
                  <a:pt x="553" y="499"/>
                </a:cubicBezTo>
                <a:cubicBezTo>
                  <a:pt x="552" y="500"/>
                  <a:pt x="552" y="501"/>
                  <a:pt x="552" y="502"/>
                </a:cubicBezTo>
                <a:cubicBezTo>
                  <a:pt x="551" y="502"/>
                  <a:pt x="551" y="503"/>
                  <a:pt x="551" y="503"/>
                </a:cubicBezTo>
                <a:cubicBezTo>
                  <a:pt x="551" y="505"/>
                  <a:pt x="550" y="505"/>
                  <a:pt x="550" y="506"/>
                </a:cubicBezTo>
                <a:cubicBezTo>
                  <a:pt x="549" y="507"/>
                  <a:pt x="549" y="507"/>
                  <a:pt x="549" y="508"/>
                </a:cubicBezTo>
                <a:cubicBezTo>
                  <a:pt x="548" y="509"/>
                  <a:pt x="548" y="510"/>
                  <a:pt x="547" y="511"/>
                </a:cubicBezTo>
                <a:cubicBezTo>
                  <a:pt x="547" y="511"/>
                  <a:pt x="547" y="512"/>
                  <a:pt x="546" y="512"/>
                </a:cubicBezTo>
                <a:cubicBezTo>
                  <a:pt x="545" y="513"/>
                  <a:pt x="544" y="514"/>
                  <a:pt x="543" y="516"/>
                </a:cubicBezTo>
                <a:cubicBezTo>
                  <a:pt x="543" y="516"/>
                  <a:pt x="542" y="516"/>
                  <a:pt x="542" y="517"/>
                </a:cubicBezTo>
                <a:cubicBezTo>
                  <a:pt x="541" y="517"/>
                  <a:pt x="540" y="518"/>
                  <a:pt x="539" y="519"/>
                </a:cubicBezTo>
                <a:cubicBezTo>
                  <a:pt x="539" y="519"/>
                  <a:pt x="539" y="519"/>
                  <a:pt x="538" y="520"/>
                </a:cubicBezTo>
                <a:cubicBezTo>
                  <a:pt x="537" y="520"/>
                  <a:pt x="536" y="521"/>
                  <a:pt x="535" y="521"/>
                </a:cubicBezTo>
                <a:cubicBezTo>
                  <a:pt x="535" y="522"/>
                  <a:pt x="534" y="522"/>
                  <a:pt x="534" y="522"/>
                </a:cubicBezTo>
                <a:cubicBezTo>
                  <a:pt x="533" y="523"/>
                  <a:pt x="531" y="523"/>
                  <a:pt x="530" y="524"/>
                </a:cubicBezTo>
                <a:cubicBezTo>
                  <a:pt x="530" y="524"/>
                  <a:pt x="529" y="524"/>
                  <a:pt x="529" y="524"/>
                </a:cubicBezTo>
                <a:cubicBezTo>
                  <a:pt x="528" y="524"/>
                  <a:pt x="527" y="525"/>
                  <a:pt x="526" y="525"/>
                </a:cubicBezTo>
                <a:cubicBezTo>
                  <a:pt x="525" y="525"/>
                  <a:pt x="525" y="525"/>
                  <a:pt x="524" y="525"/>
                </a:cubicBezTo>
                <a:cubicBezTo>
                  <a:pt x="524" y="526"/>
                  <a:pt x="523" y="526"/>
                  <a:pt x="522" y="526"/>
                </a:cubicBezTo>
                <a:cubicBezTo>
                  <a:pt x="513" y="527"/>
                  <a:pt x="513" y="527"/>
                  <a:pt x="513" y="527"/>
                </a:cubicBezTo>
                <a:cubicBezTo>
                  <a:pt x="512" y="526"/>
                  <a:pt x="512" y="526"/>
                  <a:pt x="512" y="526"/>
                </a:cubicBezTo>
                <a:cubicBezTo>
                  <a:pt x="510" y="526"/>
                  <a:pt x="508" y="526"/>
                  <a:pt x="506" y="526"/>
                </a:cubicBezTo>
                <a:cubicBezTo>
                  <a:pt x="460" y="518"/>
                  <a:pt x="418" y="510"/>
                  <a:pt x="378" y="501"/>
                </a:cubicBezTo>
                <a:cubicBezTo>
                  <a:pt x="363" y="497"/>
                  <a:pt x="339" y="502"/>
                  <a:pt x="328" y="511"/>
                </a:cubicBezTo>
                <a:cubicBezTo>
                  <a:pt x="294" y="536"/>
                  <a:pt x="259" y="562"/>
                  <a:pt x="224" y="586"/>
                </a:cubicBezTo>
                <a:cubicBezTo>
                  <a:pt x="212" y="595"/>
                  <a:pt x="200" y="595"/>
                  <a:pt x="193" y="594"/>
                </a:cubicBezTo>
                <a:cubicBezTo>
                  <a:pt x="183" y="592"/>
                  <a:pt x="175" y="586"/>
                  <a:pt x="170" y="577"/>
                </a:cubicBezTo>
                <a:cubicBezTo>
                  <a:pt x="170" y="577"/>
                  <a:pt x="170" y="577"/>
                  <a:pt x="170" y="577"/>
                </a:cubicBezTo>
                <a:cubicBezTo>
                  <a:pt x="167" y="571"/>
                  <a:pt x="165" y="564"/>
                  <a:pt x="164" y="556"/>
                </a:cubicBezTo>
                <a:cubicBezTo>
                  <a:pt x="162" y="535"/>
                  <a:pt x="160" y="515"/>
                  <a:pt x="157" y="493"/>
                </a:cubicBezTo>
                <a:cubicBezTo>
                  <a:pt x="155" y="473"/>
                  <a:pt x="153" y="451"/>
                  <a:pt x="150" y="428"/>
                </a:cubicBezTo>
                <a:cubicBezTo>
                  <a:pt x="150" y="422"/>
                  <a:pt x="146" y="413"/>
                  <a:pt x="142" y="405"/>
                </a:cubicBezTo>
                <a:cubicBezTo>
                  <a:pt x="137" y="396"/>
                  <a:pt x="131" y="389"/>
                  <a:pt x="125" y="385"/>
                </a:cubicBezTo>
                <a:cubicBezTo>
                  <a:pt x="107" y="372"/>
                  <a:pt x="89" y="359"/>
                  <a:pt x="72" y="347"/>
                </a:cubicBezTo>
                <a:cubicBezTo>
                  <a:pt x="55" y="334"/>
                  <a:pt x="38" y="322"/>
                  <a:pt x="22" y="310"/>
                </a:cubicBezTo>
                <a:cubicBezTo>
                  <a:pt x="15" y="305"/>
                  <a:pt x="10" y="300"/>
                  <a:pt x="7" y="2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5900" dist="76200" dir="2700000" sx="101000" sy="101000" algn="tl" rotWithShape="0">
              <a:prstClr val="black">
                <a:alpha val="27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9985375" y="1239838"/>
            <a:ext cx="1990725" cy="2035175"/>
          </a:xfrm>
          <a:custGeom>
            <a:avLst/>
            <a:gdLst>
              <a:gd name="T0" fmla="*/ 528 w 551"/>
              <a:gd name="T1" fmla="*/ 136 h 563"/>
              <a:gd name="T2" fmla="*/ 544 w 551"/>
              <a:gd name="T3" fmla="*/ 164 h 563"/>
              <a:gd name="T4" fmla="*/ 481 w 551"/>
              <a:gd name="T5" fmla="*/ 276 h 563"/>
              <a:gd name="T6" fmla="*/ 473 w 551"/>
              <a:gd name="T7" fmla="*/ 345 h 563"/>
              <a:gd name="T8" fmla="*/ 513 w 551"/>
              <a:gd name="T9" fmla="*/ 467 h 563"/>
              <a:gd name="T10" fmla="*/ 490 w 551"/>
              <a:gd name="T11" fmla="*/ 489 h 563"/>
              <a:gd name="T12" fmla="*/ 363 w 551"/>
              <a:gd name="T13" fmla="*/ 464 h 563"/>
              <a:gd name="T14" fmla="*/ 296 w 551"/>
              <a:gd name="T15" fmla="*/ 478 h 563"/>
              <a:gd name="T16" fmla="*/ 193 w 551"/>
              <a:gd name="T17" fmla="*/ 553 h 563"/>
              <a:gd name="T18" fmla="*/ 166 w 551"/>
              <a:gd name="T19" fmla="*/ 538 h 563"/>
              <a:gd name="T20" fmla="*/ 152 w 551"/>
              <a:gd name="T21" fmla="*/ 410 h 563"/>
              <a:gd name="T22" fmla="*/ 119 w 551"/>
              <a:gd name="T23" fmla="*/ 352 h 563"/>
              <a:gd name="T24" fmla="*/ 15 w 551"/>
              <a:gd name="T25" fmla="*/ 277 h 563"/>
              <a:gd name="T26" fmla="*/ 15 w 551"/>
              <a:gd name="T27" fmla="*/ 245 h 563"/>
              <a:gd name="T28" fmla="*/ 132 w 551"/>
              <a:gd name="T29" fmla="*/ 193 h 563"/>
              <a:gd name="T30" fmla="*/ 177 w 551"/>
              <a:gd name="T31" fmla="*/ 142 h 563"/>
              <a:gd name="T32" fmla="*/ 219 w 551"/>
              <a:gd name="T33" fmla="*/ 20 h 563"/>
              <a:gd name="T34" fmla="*/ 250 w 551"/>
              <a:gd name="T35" fmla="*/ 12 h 563"/>
              <a:gd name="T36" fmla="*/ 336 w 551"/>
              <a:gd name="T37" fmla="*/ 107 h 563"/>
              <a:gd name="T38" fmla="*/ 399 w 551"/>
              <a:gd name="T39" fmla="*/ 135 h 563"/>
              <a:gd name="T40" fmla="*/ 528 w 551"/>
              <a:gd name="T41" fmla="*/ 136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1" h="563">
                <a:moveTo>
                  <a:pt x="528" y="136"/>
                </a:moveTo>
                <a:cubicBezTo>
                  <a:pt x="545" y="137"/>
                  <a:pt x="551" y="149"/>
                  <a:pt x="544" y="164"/>
                </a:cubicBezTo>
                <a:cubicBezTo>
                  <a:pt x="527" y="197"/>
                  <a:pt x="505" y="236"/>
                  <a:pt x="481" y="276"/>
                </a:cubicBezTo>
                <a:cubicBezTo>
                  <a:pt x="470" y="294"/>
                  <a:pt x="466" y="326"/>
                  <a:pt x="473" y="345"/>
                </a:cubicBezTo>
                <a:cubicBezTo>
                  <a:pt x="489" y="389"/>
                  <a:pt x="503" y="431"/>
                  <a:pt x="513" y="467"/>
                </a:cubicBezTo>
                <a:cubicBezTo>
                  <a:pt x="517" y="482"/>
                  <a:pt x="507" y="492"/>
                  <a:pt x="490" y="489"/>
                </a:cubicBezTo>
                <a:cubicBezTo>
                  <a:pt x="452" y="483"/>
                  <a:pt x="409" y="475"/>
                  <a:pt x="363" y="464"/>
                </a:cubicBezTo>
                <a:cubicBezTo>
                  <a:pt x="343" y="460"/>
                  <a:pt x="313" y="466"/>
                  <a:pt x="296" y="478"/>
                </a:cubicBezTo>
                <a:cubicBezTo>
                  <a:pt x="260" y="506"/>
                  <a:pt x="225" y="531"/>
                  <a:pt x="193" y="553"/>
                </a:cubicBezTo>
                <a:cubicBezTo>
                  <a:pt x="179" y="563"/>
                  <a:pt x="167" y="556"/>
                  <a:pt x="166" y="538"/>
                </a:cubicBezTo>
                <a:cubicBezTo>
                  <a:pt x="162" y="497"/>
                  <a:pt x="156" y="455"/>
                  <a:pt x="152" y="410"/>
                </a:cubicBezTo>
                <a:cubicBezTo>
                  <a:pt x="150" y="390"/>
                  <a:pt x="135" y="364"/>
                  <a:pt x="119" y="352"/>
                </a:cubicBezTo>
                <a:cubicBezTo>
                  <a:pt x="82" y="326"/>
                  <a:pt x="48" y="301"/>
                  <a:pt x="15" y="277"/>
                </a:cubicBezTo>
                <a:cubicBezTo>
                  <a:pt x="0" y="266"/>
                  <a:pt x="0" y="252"/>
                  <a:pt x="15" y="245"/>
                </a:cubicBezTo>
                <a:cubicBezTo>
                  <a:pt x="51" y="229"/>
                  <a:pt x="90" y="211"/>
                  <a:pt x="132" y="193"/>
                </a:cubicBezTo>
                <a:cubicBezTo>
                  <a:pt x="151" y="185"/>
                  <a:pt x="171" y="162"/>
                  <a:pt x="177" y="142"/>
                </a:cubicBezTo>
                <a:cubicBezTo>
                  <a:pt x="191" y="98"/>
                  <a:pt x="206" y="56"/>
                  <a:pt x="219" y="20"/>
                </a:cubicBezTo>
                <a:cubicBezTo>
                  <a:pt x="225" y="4"/>
                  <a:pt x="239" y="0"/>
                  <a:pt x="250" y="12"/>
                </a:cubicBezTo>
                <a:cubicBezTo>
                  <a:pt x="276" y="38"/>
                  <a:pt x="305" y="71"/>
                  <a:pt x="336" y="107"/>
                </a:cubicBezTo>
                <a:cubicBezTo>
                  <a:pt x="349" y="123"/>
                  <a:pt x="378" y="135"/>
                  <a:pt x="399" y="135"/>
                </a:cubicBezTo>
                <a:cubicBezTo>
                  <a:pt x="446" y="133"/>
                  <a:pt x="491" y="134"/>
                  <a:pt x="528" y="136"/>
                </a:cubicBezTo>
                <a:close/>
              </a:path>
            </a:pathLst>
          </a:custGeom>
          <a:solidFill>
            <a:srgbClr val="FF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8"/>
          <p:cNvSpPr>
            <a:spLocks noEditPoints="1"/>
          </p:cNvSpPr>
          <p:nvPr/>
        </p:nvSpPr>
        <p:spPr bwMode="auto">
          <a:xfrm>
            <a:off x="8964613" y="5100638"/>
            <a:ext cx="271462" cy="306388"/>
          </a:xfrm>
          <a:custGeom>
            <a:avLst/>
            <a:gdLst>
              <a:gd name="T0" fmla="*/ 52 w 75"/>
              <a:gd name="T1" fmla="*/ 25 h 85"/>
              <a:gd name="T2" fmla="*/ 50 w 75"/>
              <a:gd name="T3" fmla="*/ 24 h 85"/>
              <a:gd name="T4" fmla="*/ 46 w 75"/>
              <a:gd name="T5" fmla="*/ 16 h 85"/>
              <a:gd name="T6" fmla="*/ 51 w 75"/>
              <a:gd name="T7" fmla="*/ 5 h 85"/>
              <a:gd name="T8" fmla="*/ 57 w 75"/>
              <a:gd name="T9" fmla="*/ 1 h 85"/>
              <a:gd name="T10" fmla="*/ 63 w 75"/>
              <a:gd name="T11" fmla="*/ 3 h 85"/>
              <a:gd name="T12" fmla="*/ 65 w 75"/>
              <a:gd name="T13" fmla="*/ 5 h 85"/>
              <a:gd name="T14" fmla="*/ 58 w 75"/>
              <a:gd name="T15" fmla="*/ 11 h 85"/>
              <a:gd name="T16" fmla="*/ 52 w 75"/>
              <a:gd name="T17" fmla="*/ 25 h 85"/>
              <a:gd name="T18" fmla="*/ 6 w 75"/>
              <a:gd name="T19" fmla="*/ 78 h 85"/>
              <a:gd name="T20" fmla="*/ 4 w 75"/>
              <a:gd name="T21" fmla="*/ 77 h 85"/>
              <a:gd name="T22" fmla="*/ 0 w 75"/>
              <a:gd name="T23" fmla="*/ 71 h 85"/>
              <a:gd name="T24" fmla="*/ 3 w 75"/>
              <a:gd name="T25" fmla="*/ 64 h 85"/>
              <a:gd name="T26" fmla="*/ 21 w 75"/>
              <a:gd name="T27" fmla="*/ 60 h 85"/>
              <a:gd name="T28" fmla="*/ 23 w 75"/>
              <a:gd name="T29" fmla="*/ 61 h 85"/>
              <a:gd name="T30" fmla="*/ 10 w 75"/>
              <a:gd name="T31" fmla="*/ 71 h 85"/>
              <a:gd name="T32" fmla="*/ 6 w 75"/>
              <a:gd name="T33" fmla="*/ 78 h 85"/>
              <a:gd name="T34" fmla="*/ 23 w 75"/>
              <a:gd name="T35" fmla="*/ 85 h 85"/>
              <a:gd name="T36" fmla="*/ 7 w 75"/>
              <a:gd name="T37" fmla="*/ 79 h 85"/>
              <a:gd name="T38" fmla="*/ 12 w 75"/>
              <a:gd name="T39" fmla="*/ 72 h 85"/>
              <a:gd name="T40" fmla="*/ 25 w 75"/>
              <a:gd name="T41" fmla="*/ 63 h 85"/>
              <a:gd name="T42" fmla="*/ 26 w 75"/>
              <a:gd name="T43" fmla="*/ 63 h 85"/>
              <a:gd name="T44" fmla="*/ 46 w 75"/>
              <a:gd name="T45" fmla="*/ 50 h 85"/>
              <a:gd name="T46" fmla="*/ 55 w 75"/>
              <a:gd name="T47" fmla="*/ 28 h 85"/>
              <a:gd name="T48" fmla="*/ 54 w 75"/>
              <a:gd name="T49" fmla="*/ 27 h 85"/>
              <a:gd name="T50" fmla="*/ 60 w 75"/>
              <a:gd name="T51" fmla="*/ 12 h 85"/>
              <a:gd name="T52" fmla="*/ 67 w 75"/>
              <a:gd name="T53" fmla="*/ 6 h 85"/>
              <a:gd name="T54" fmla="*/ 75 w 75"/>
              <a:gd name="T55" fmla="*/ 20 h 85"/>
              <a:gd name="T56" fmla="*/ 67 w 75"/>
              <a:gd name="T57" fmla="*/ 39 h 85"/>
              <a:gd name="T58" fmla="*/ 55 w 75"/>
              <a:gd name="T59" fmla="*/ 57 h 85"/>
              <a:gd name="T60" fmla="*/ 39 w 75"/>
              <a:gd name="T61" fmla="*/ 73 h 85"/>
              <a:gd name="T62" fmla="*/ 23 w 75"/>
              <a:gd name="T63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5" h="85">
                <a:moveTo>
                  <a:pt x="52" y="25"/>
                </a:moveTo>
                <a:cubicBezTo>
                  <a:pt x="50" y="24"/>
                  <a:pt x="50" y="24"/>
                  <a:pt x="50" y="24"/>
                </a:cubicBezTo>
                <a:cubicBezTo>
                  <a:pt x="47" y="21"/>
                  <a:pt x="45" y="19"/>
                  <a:pt x="46" y="16"/>
                </a:cubicBezTo>
                <a:cubicBezTo>
                  <a:pt x="46" y="13"/>
                  <a:pt x="47" y="9"/>
                  <a:pt x="51" y="5"/>
                </a:cubicBezTo>
                <a:cubicBezTo>
                  <a:pt x="53" y="2"/>
                  <a:pt x="55" y="1"/>
                  <a:pt x="57" y="1"/>
                </a:cubicBezTo>
                <a:cubicBezTo>
                  <a:pt x="58" y="0"/>
                  <a:pt x="61" y="1"/>
                  <a:pt x="63" y="3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7"/>
                  <a:pt x="60" y="9"/>
                  <a:pt x="58" y="11"/>
                </a:cubicBezTo>
                <a:cubicBezTo>
                  <a:pt x="55" y="15"/>
                  <a:pt x="53" y="20"/>
                  <a:pt x="52" y="25"/>
                </a:cubicBezTo>
                <a:close/>
                <a:moveTo>
                  <a:pt x="6" y="78"/>
                </a:moveTo>
                <a:cubicBezTo>
                  <a:pt x="4" y="77"/>
                  <a:pt x="4" y="77"/>
                  <a:pt x="4" y="77"/>
                </a:cubicBezTo>
                <a:cubicBezTo>
                  <a:pt x="1" y="75"/>
                  <a:pt x="0" y="73"/>
                  <a:pt x="0" y="71"/>
                </a:cubicBezTo>
                <a:cubicBezTo>
                  <a:pt x="0" y="69"/>
                  <a:pt x="1" y="67"/>
                  <a:pt x="3" y="64"/>
                </a:cubicBezTo>
                <a:cubicBezTo>
                  <a:pt x="9" y="57"/>
                  <a:pt x="15" y="55"/>
                  <a:pt x="21" y="60"/>
                </a:cubicBezTo>
                <a:cubicBezTo>
                  <a:pt x="23" y="61"/>
                  <a:pt x="23" y="61"/>
                  <a:pt x="23" y="61"/>
                </a:cubicBezTo>
                <a:cubicBezTo>
                  <a:pt x="18" y="63"/>
                  <a:pt x="14" y="66"/>
                  <a:pt x="10" y="71"/>
                </a:cubicBezTo>
                <a:cubicBezTo>
                  <a:pt x="8" y="73"/>
                  <a:pt x="7" y="75"/>
                  <a:pt x="6" y="78"/>
                </a:cubicBezTo>
                <a:close/>
                <a:moveTo>
                  <a:pt x="23" y="85"/>
                </a:moveTo>
                <a:cubicBezTo>
                  <a:pt x="18" y="84"/>
                  <a:pt x="12" y="82"/>
                  <a:pt x="7" y="79"/>
                </a:cubicBezTo>
                <a:cubicBezTo>
                  <a:pt x="9" y="77"/>
                  <a:pt x="10" y="74"/>
                  <a:pt x="12" y="72"/>
                </a:cubicBezTo>
                <a:cubicBezTo>
                  <a:pt x="15" y="68"/>
                  <a:pt x="19" y="65"/>
                  <a:pt x="25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30" y="66"/>
                  <a:pt x="36" y="62"/>
                  <a:pt x="46" y="50"/>
                </a:cubicBezTo>
                <a:cubicBezTo>
                  <a:pt x="56" y="38"/>
                  <a:pt x="59" y="31"/>
                  <a:pt x="55" y="28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1"/>
                  <a:pt x="57" y="16"/>
                  <a:pt x="60" y="12"/>
                </a:cubicBezTo>
                <a:cubicBezTo>
                  <a:pt x="62" y="10"/>
                  <a:pt x="64" y="8"/>
                  <a:pt x="67" y="6"/>
                </a:cubicBezTo>
                <a:cubicBezTo>
                  <a:pt x="71" y="10"/>
                  <a:pt x="73" y="15"/>
                  <a:pt x="75" y="20"/>
                </a:cubicBezTo>
                <a:cubicBezTo>
                  <a:pt x="73" y="27"/>
                  <a:pt x="70" y="33"/>
                  <a:pt x="67" y="39"/>
                </a:cubicBezTo>
                <a:cubicBezTo>
                  <a:pt x="64" y="45"/>
                  <a:pt x="59" y="51"/>
                  <a:pt x="55" y="57"/>
                </a:cubicBezTo>
                <a:cubicBezTo>
                  <a:pt x="50" y="63"/>
                  <a:pt x="45" y="68"/>
                  <a:pt x="39" y="73"/>
                </a:cubicBezTo>
                <a:cubicBezTo>
                  <a:pt x="34" y="78"/>
                  <a:pt x="29" y="82"/>
                  <a:pt x="23" y="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9"/>
          <p:cNvSpPr>
            <a:spLocks/>
          </p:cNvSpPr>
          <p:nvPr/>
        </p:nvSpPr>
        <p:spPr bwMode="auto">
          <a:xfrm>
            <a:off x="10931525" y="3997325"/>
            <a:ext cx="365125" cy="322263"/>
          </a:xfrm>
          <a:custGeom>
            <a:avLst/>
            <a:gdLst>
              <a:gd name="T0" fmla="*/ 48 w 101"/>
              <a:gd name="T1" fmla="*/ 89 h 89"/>
              <a:gd name="T2" fmla="*/ 38 w 101"/>
              <a:gd name="T3" fmla="*/ 84 h 89"/>
              <a:gd name="T4" fmla="*/ 12 w 101"/>
              <a:gd name="T5" fmla="*/ 60 h 89"/>
              <a:gd name="T6" fmla="*/ 0 w 101"/>
              <a:gd name="T7" fmla="*/ 26 h 89"/>
              <a:gd name="T8" fmla="*/ 9 w 101"/>
              <a:gd name="T9" fmla="*/ 4 h 89"/>
              <a:gd name="T10" fmla="*/ 19 w 101"/>
              <a:gd name="T11" fmla="*/ 0 h 89"/>
              <a:gd name="T12" fmla="*/ 24 w 101"/>
              <a:gd name="T13" fmla="*/ 0 h 89"/>
              <a:gd name="T14" fmla="*/ 32 w 101"/>
              <a:gd name="T15" fmla="*/ 1 h 89"/>
              <a:gd name="T16" fmla="*/ 49 w 101"/>
              <a:gd name="T17" fmla="*/ 12 h 89"/>
              <a:gd name="T18" fmla="*/ 50 w 101"/>
              <a:gd name="T19" fmla="*/ 12 h 89"/>
              <a:gd name="T20" fmla="*/ 51 w 101"/>
              <a:gd name="T21" fmla="*/ 12 h 89"/>
              <a:gd name="T22" fmla="*/ 69 w 101"/>
              <a:gd name="T23" fmla="*/ 2 h 89"/>
              <a:gd name="T24" fmla="*/ 77 w 101"/>
              <a:gd name="T25" fmla="*/ 1 h 89"/>
              <a:gd name="T26" fmla="*/ 82 w 101"/>
              <a:gd name="T27" fmla="*/ 1 h 89"/>
              <a:gd name="T28" fmla="*/ 92 w 101"/>
              <a:gd name="T29" fmla="*/ 6 h 89"/>
              <a:gd name="T30" fmla="*/ 100 w 101"/>
              <a:gd name="T31" fmla="*/ 28 h 89"/>
              <a:gd name="T32" fmla="*/ 86 w 101"/>
              <a:gd name="T33" fmla="*/ 62 h 89"/>
              <a:gd name="T34" fmla="*/ 58 w 101"/>
              <a:gd name="T35" fmla="*/ 84 h 89"/>
              <a:gd name="T36" fmla="*/ 48 w 101"/>
              <a:gd name="T37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89">
                <a:moveTo>
                  <a:pt x="48" y="89"/>
                </a:moveTo>
                <a:cubicBezTo>
                  <a:pt x="44" y="88"/>
                  <a:pt x="41" y="86"/>
                  <a:pt x="38" y="84"/>
                </a:cubicBezTo>
                <a:cubicBezTo>
                  <a:pt x="29" y="78"/>
                  <a:pt x="19" y="70"/>
                  <a:pt x="12" y="60"/>
                </a:cubicBezTo>
                <a:cubicBezTo>
                  <a:pt x="4" y="50"/>
                  <a:pt x="0" y="39"/>
                  <a:pt x="0" y="26"/>
                </a:cubicBezTo>
                <a:cubicBezTo>
                  <a:pt x="0" y="17"/>
                  <a:pt x="3" y="9"/>
                  <a:pt x="9" y="4"/>
                </a:cubicBezTo>
                <a:cubicBezTo>
                  <a:pt x="12" y="2"/>
                  <a:pt x="15" y="1"/>
                  <a:pt x="19" y="0"/>
                </a:cubicBezTo>
                <a:cubicBezTo>
                  <a:pt x="21" y="0"/>
                  <a:pt x="23" y="0"/>
                  <a:pt x="24" y="0"/>
                </a:cubicBezTo>
                <a:cubicBezTo>
                  <a:pt x="27" y="0"/>
                  <a:pt x="29" y="0"/>
                  <a:pt x="32" y="1"/>
                </a:cubicBezTo>
                <a:cubicBezTo>
                  <a:pt x="38" y="3"/>
                  <a:pt x="43" y="7"/>
                  <a:pt x="49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7" y="7"/>
                  <a:pt x="63" y="3"/>
                  <a:pt x="69" y="2"/>
                </a:cubicBezTo>
                <a:cubicBezTo>
                  <a:pt x="72" y="1"/>
                  <a:pt x="74" y="1"/>
                  <a:pt x="77" y="1"/>
                </a:cubicBezTo>
                <a:cubicBezTo>
                  <a:pt x="79" y="1"/>
                  <a:pt x="80" y="1"/>
                  <a:pt x="82" y="1"/>
                </a:cubicBezTo>
                <a:cubicBezTo>
                  <a:pt x="86" y="2"/>
                  <a:pt x="89" y="4"/>
                  <a:pt x="92" y="6"/>
                </a:cubicBezTo>
                <a:cubicBezTo>
                  <a:pt x="98" y="11"/>
                  <a:pt x="101" y="19"/>
                  <a:pt x="100" y="28"/>
                </a:cubicBezTo>
                <a:cubicBezTo>
                  <a:pt x="99" y="41"/>
                  <a:pt x="94" y="52"/>
                  <a:pt x="86" y="62"/>
                </a:cubicBezTo>
                <a:cubicBezTo>
                  <a:pt x="78" y="71"/>
                  <a:pt x="68" y="79"/>
                  <a:pt x="58" y="84"/>
                </a:cubicBezTo>
                <a:cubicBezTo>
                  <a:pt x="55" y="86"/>
                  <a:pt x="52" y="88"/>
                  <a:pt x="48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0"/>
          <p:cNvSpPr>
            <a:spLocks noEditPoints="1"/>
          </p:cNvSpPr>
          <p:nvPr/>
        </p:nvSpPr>
        <p:spPr bwMode="auto">
          <a:xfrm>
            <a:off x="6985000" y="4081463"/>
            <a:ext cx="311150" cy="325438"/>
          </a:xfrm>
          <a:custGeom>
            <a:avLst/>
            <a:gdLst>
              <a:gd name="T0" fmla="*/ 50 w 86"/>
              <a:gd name="T1" fmla="*/ 0 h 90"/>
              <a:gd name="T2" fmla="*/ 14 w 86"/>
              <a:gd name="T3" fmla="*/ 36 h 90"/>
              <a:gd name="T4" fmla="*/ 23 w 86"/>
              <a:gd name="T5" fmla="*/ 60 h 90"/>
              <a:gd name="T6" fmla="*/ 2 w 86"/>
              <a:gd name="T7" fmla="*/ 82 h 90"/>
              <a:gd name="T8" fmla="*/ 0 w 86"/>
              <a:gd name="T9" fmla="*/ 85 h 90"/>
              <a:gd name="T10" fmla="*/ 2 w 86"/>
              <a:gd name="T11" fmla="*/ 88 h 90"/>
              <a:gd name="T12" fmla="*/ 8 w 86"/>
              <a:gd name="T13" fmla="*/ 88 h 90"/>
              <a:gd name="T14" fmla="*/ 30 w 86"/>
              <a:gd name="T15" fmla="*/ 66 h 90"/>
              <a:gd name="T16" fmla="*/ 50 w 86"/>
              <a:gd name="T17" fmla="*/ 72 h 90"/>
              <a:gd name="T18" fmla="*/ 86 w 86"/>
              <a:gd name="T19" fmla="*/ 36 h 90"/>
              <a:gd name="T20" fmla="*/ 50 w 86"/>
              <a:gd name="T21" fmla="*/ 0 h 90"/>
              <a:gd name="T22" fmla="*/ 50 w 86"/>
              <a:gd name="T23" fmla="*/ 6 h 90"/>
              <a:gd name="T24" fmla="*/ 80 w 86"/>
              <a:gd name="T25" fmla="*/ 36 h 90"/>
              <a:gd name="T26" fmla="*/ 50 w 86"/>
              <a:gd name="T27" fmla="*/ 66 h 90"/>
              <a:gd name="T28" fmla="*/ 20 w 86"/>
              <a:gd name="T29" fmla="*/ 36 h 90"/>
              <a:gd name="T30" fmla="*/ 50 w 86"/>
              <a:gd name="T31" fmla="*/ 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90">
                <a:moveTo>
                  <a:pt x="50" y="0"/>
                </a:moveTo>
                <a:cubicBezTo>
                  <a:pt x="30" y="0"/>
                  <a:pt x="14" y="16"/>
                  <a:pt x="14" y="36"/>
                </a:cubicBezTo>
                <a:cubicBezTo>
                  <a:pt x="14" y="45"/>
                  <a:pt x="18" y="54"/>
                  <a:pt x="23" y="60"/>
                </a:cubicBezTo>
                <a:cubicBezTo>
                  <a:pt x="2" y="82"/>
                  <a:pt x="2" y="82"/>
                  <a:pt x="2" y="82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86"/>
                  <a:pt x="1" y="88"/>
                  <a:pt x="2" y="88"/>
                </a:cubicBezTo>
                <a:cubicBezTo>
                  <a:pt x="3" y="90"/>
                  <a:pt x="6" y="90"/>
                  <a:pt x="8" y="88"/>
                </a:cubicBezTo>
                <a:cubicBezTo>
                  <a:pt x="30" y="66"/>
                  <a:pt x="30" y="66"/>
                  <a:pt x="30" y="66"/>
                </a:cubicBezTo>
                <a:cubicBezTo>
                  <a:pt x="36" y="70"/>
                  <a:pt x="43" y="72"/>
                  <a:pt x="50" y="72"/>
                </a:cubicBezTo>
                <a:cubicBezTo>
                  <a:pt x="70" y="72"/>
                  <a:pt x="86" y="56"/>
                  <a:pt x="86" y="36"/>
                </a:cubicBezTo>
                <a:cubicBezTo>
                  <a:pt x="86" y="16"/>
                  <a:pt x="70" y="0"/>
                  <a:pt x="50" y="0"/>
                </a:cubicBezTo>
                <a:close/>
                <a:moveTo>
                  <a:pt x="50" y="6"/>
                </a:moveTo>
                <a:cubicBezTo>
                  <a:pt x="67" y="6"/>
                  <a:pt x="80" y="20"/>
                  <a:pt x="80" y="36"/>
                </a:cubicBezTo>
                <a:cubicBezTo>
                  <a:pt x="80" y="53"/>
                  <a:pt x="67" y="66"/>
                  <a:pt x="50" y="66"/>
                </a:cubicBezTo>
                <a:cubicBezTo>
                  <a:pt x="34" y="66"/>
                  <a:pt x="20" y="53"/>
                  <a:pt x="20" y="36"/>
                </a:cubicBezTo>
                <a:cubicBezTo>
                  <a:pt x="20" y="20"/>
                  <a:pt x="34" y="6"/>
                  <a:pt x="5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1"/>
          <p:cNvSpPr>
            <a:spLocks noEditPoints="1"/>
          </p:cNvSpPr>
          <p:nvPr/>
        </p:nvSpPr>
        <p:spPr bwMode="auto">
          <a:xfrm>
            <a:off x="6894513" y="1870075"/>
            <a:ext cx="376237" cy="255588"/>
          </a:xfrm>
          <a:custGeom>
            <a:avLst/>
            <a:gdLst>
              <a:gd name="T0" fmla="*/ 0 w 104"/>
              <a:gd name="T1" fmla="*/ 10 h 71"/>
              <a:gd name="T2" fmla="*/ 0 w 104"/>
              <a:gd name="T3" fmla="*/ 61 h 71"/>
              <a:gd name="T4" fmla="*/ 10 w 104"/>
              <a:gd name="T5" fmla="*/ 71 h 71"/>
              <a:gd name="T6" fmla="*/ 94 w 104"/>
              <a:gd name="T7" fmla="*/ 71 h 71"/>
              <a:gd name="T8" fmla="*/ 104 w 104"/>
              <a:gd name="T9" fmla="*/ 61 h 71"/>
              <a:gd name="T10" fmla="*/ 104 w 104"/>
              <a:gd name="T11" fmla="*/ 10 h 71"/>
              <a:gd name="T12" fmla="*/ 94 w 104"/>
              <a:gd name="T13" fmla="*/ 0 h 71"/>
              <a:gd name="T14" fmla="*/ 10 w 104"/>
              <a:gd name="T15" fmla="*/ 0 h 71"/>
              <a:gd name="T16" fmla="*/ 0 w 104"/>
              <a:gd name="T17" fmla="*/ 10 h 71"/>
              <a:gd name="T18" fmla="*/ 7 w 104"/>
              <a:gd name="T19" fmla="*/ 61 h 71"/>
              <a:gd name="T20" fmla="*/ 7 w 104"/>
              <a:gd name="T21" fmla="*/ 10 h 71"/>
              <a:gd name="T22" fmla="*/ 39 w 104"/>
              <a:gd name="T23" fmla="*/ 37 h 71"/>
              <a:gd name="T24" fmla="*/ 7 w 104"/>
              <a:gd name="T25" fmla="*/ 62 h 71"/>
              <a:gd name="T26" fmla="*/ 7 w 104"/>
              <a:gd name="T27" fmla="*/ 61 h 71"/>
              <a:gd name="T28" fmla="*/ 98 w 104"/>
              <a:gd name="T29" fmla="*/ 62 h 71"/>
              <a:gd name="T30" fmla="*/ 65 w 104"/>
              <a:gd name="T31" fmla="*/ 37 h 71"/>
              <a:gd name="T32" fmla="*/ 98 w 104"/>
              <a:gd name="T33" fmla="*/ 10 h 71"/>
              <a:gd name="T34" fmla="*/ 98 w 104"/>
              <a:gd name="T35" fmla="*/ 61 h 71"/>
              <a:gd name="T36" fmla="*/ 98 w 104"/>
              <a:gd name="T37" fmla="*/ 62 h 71"/>
              <a:gd name="T38" fmla="*/ 12 w 104"/>
              <a:gd name="T39" fmla="*/ 6 h 71"/>
              <a:gd name="T40" fmla="*/ 93 w 104"/>
              <a:gd name="T41" fmla="*/ 6 h 71"/>
              <a:gd name="T42" fmla="*/ 55 w 104"/>
              <a:gd name="T43" fmla="*/ 37 h 71"/>
              <a:gd name="T44" fmla="*/ 49 w 104"/>
              <a:gd name="T45" fmla="*/ 37 h 71"/>
              <a:gd name="T46" fmla="*/ 12 w 104"/>
              <a:gd name="T47" fmla="*/ 6 h 71"/>
              <a:gd name="T48" fmla="*/ 91 w 104"/>
              <a:gd name="T49" fmla="*/ 65 h 71"/>
              <a:gd name="T50" fmla="*/ 13 w 104"/>
              <a:gd name="T51" fmla="*/ 65 h 71"/>
              <a:gd name="T52" fmla="*/ 44 w 104"/>
              <a:gd name="T53" fmla="*/ 41 h 71"/>
              <a:gd name="T54" fmla="*/ 45 w 104"/>
              <a:gd name="T55" fmla="*/ 42 h 71"/>
              <a:gd name="T56" fmla="*/ 52 w 104"/>
              <a:gd name="T57" fmla="*/ 44 h 71"/>
              <a:gd name="T58" fmla="*/ 59 w 104"/>
              <a:gd name="T59" fmla="*/ 42 h 71"/>
              <a:gd name="T60" fmla="*/ 60 w 104"/>
              <a:gd name="T61" fmla="*/ 41 h 71"/>
              <a:gd name="T62" fmla="*/ 91 w 104"/>
              <a:gd name="T63" fmla="*/ 6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4" h="71">
                <a:moveTo>
                  <a:pt x="0" y="10"/>
                </a:moveTo>
                <a:cubicBezTo>
                  <a:pt x="0" y="61"/>
                  <a:pt x="0" y="61"/>
                  <a:pt x="0" y="61"/>
                </a:cubicBezTo>
                <a:cubicBezTo>
                  <a:pt x="0" y="67"/>
                  <a:pt x="5" y="71"/>
                  <a:pt x="10" y="71"/>
                </a:cubicBezTo>
                <a:cubicBezTo>
                  <a:pt x="94" y="71"/>
                  <a:pt x="94" y="71"/>
                  <a:pt x="94" y="71"/>
                </a:cubicBezTo>
                <a:cubicBezTo>
                  <a:pt x="100" y="71"/>
                  <a:pt x="104" y="67"/>
                  <a:pt x="104" y="61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4"/>
                  <a:pt x="100" y="0"/>
                  <a:pt x="9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lose/>
                <a:moveTo>
                  <a:pt x="7" y="61"/>
                </a:moveTo>
                <a:cubicBezTo>
                  <a:pt x="7" y="10"/>
                  <a:pt x="7" y="10"/>
                  <a:pt x="7" y="10"/>
                </a:cubicBezTo>
                <a:cubicBezTo>
                  <a:pt x="39" y="37"/>
                  <a:pt x="39" y="37"/>
                  <a:pt x="39" y="37"/>
                </a:cubicBezTo>
                <a:cubicBezTo>
                  <a:pt x="7" y="62"/>
                  <a:pt x="7" y="62"/>
                  <a:pt x="7" y="62"/>
                </a:cubicBezTo>
                <a:cubicBezTo>
                  <a:pt x="7" y="62"/>
                  <a:pt x="7" y="61"/>
                  <a:pt x="7" y="61"/>
                </a:cubicBezTo>
                <a:close/>
                <a:moveTo>
                  <a:pt x="98" y="62"/>
                </a:moveTo>
                <a:cubicBezTo>
                  <a:pt x="65" y="37"/>
                  <a:pt x="65" y="37"/>
                  <a:pt x="65" y="37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61"/>
                  <a:pt x="98" y="61"/>
                  <a:pt x="98" y="61"/>
                </a:cubicBezTo>
                <a:cubicBezTo>
                  <a:pt x="98" y="62"/>
                  <a:pt x="98" y="62"/>
                  <a:pt x="98" y="62"/>
                </a:cubicBezTo>
                <a:close/>
                <a:moveTo>
                  <a:pt x="12" y="6"/>
                </a:moveTo>
                <a:cubicBezTo>
                  <a:pt x="93" y="6"/>
                  <a:pt x="93" y="6"/>
                  <a:pt x="93" y="6"/>
                </a:cubicBezTo>
                <a:cubicBezTo>
                  <a:pt x="55" y="37"/>
                  <a:pt x="55" y="37"/>
                  <a:pt x="55" y="37"/>
                </a:cubicBezTo>
                <a:cubicBezTo>
                  <a:pt x="54" y="38"/>
                  <a:pt x="51" y="38"/>
                  <a:pt x="49" y="37"/>
                </a:cubicBezTo>
                <a:lnTo>
                  <a:pt x="12" y="6"/>
                </a:lnTo>
                <a:close/>
                <a:moveTo>
                  <a:pt x="91" y="65"/>
                </a:moveTo>
                <a:cubicBezTo>
                  <a:pt x="13" y="65"/>
                  <a:pt x="13" y="65"/>
                  <a:pt x="13" y="65"/>
                </a:cubicBezTo>
                <a:cubicBezTo>
                  <a:pt x="44" y="41"/>
                  <a:pt x="44" y="41"/>
                  <a:pt x="44" y="41"/>
                </a:cubicBezTo>
                <a:cubicBezTo>
                  <a:pt x="45" y="42"/>
                  <a:pt x="45" y="42"/>
                  <a:pt x="45" y="42"/>
                </a:cubicBezTo>
                <a:cubicBezTo>
                  <a:pt x="47" y="44"/>
                  <a:pt x="50" y="44"/>
                  <a:pt x="52" y="44"/>
                </a:cubicBezTo>
                <a:cubicBezTo>
                  <a:pt x="55" y="44"/>
                  <a:pt x="57" y="44"/>
                  <a:pt x="59" y="42"/>
                </a:cubicBezTo>
                <a:cubicBezTo>
                  <a:pt x="60" y="41"/>
                  <a:pt x="60" y="41"/>
                  <a:pt x="60" y="41"/>
                </a:cubicBezTo>
                <a:lnTo>
                  <a:pt x="91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2"/>
          <p:cNvSpPr>
            <a:spLocks/>
          </p:cNvSpPr>
          <p:nvPr/>
        </p:nvSpPr>
        <p:spPr bwMode="auto">
          <a:xfrm>
            <a:off x="11010900" y="1785938"/>
            <a:ext cx="203200" cy="238125"/>
          </a:xfrm>
          <a:custGeom>
            <a:avLst/>
            <a:gdLst>
              <a:gd name="T0" fmla="*/ 64 w 128"/>
              <a:gd name="T1" fmla="*/ 0 h 150"/>
              <a:gd name="T2" fmla="*/ 128 w 128"/>
              <a:gd name="T3" fmla="*/ 64 h 150"/>
              <a:gd name="T4" fmla="*/ 128 w 128"/>
              <a:gd name="T5" fmla="*/ 150 h 150"/>
              <a:gd name="T6" fmla="*/ 87 w 128"/>
              <a:gd name="T7" fmla="*/ 150 h 150"/>
              <a:gd name="T8" fmla="*/ 87 w 128"/>
              <a:gd name="T9" fmla="*/ 87 h 150"/>
              <a:gd name="T10" fmla="*/ 43 w 128"/>
              <a:gd name="T11" fmla="*/ 87 h 150"/>
              <a:gd name="T12" fmla="*/ 43 w 128"/>
              <a:gd name="T13" fmla="*/ 150 h 150"/>
              <a:gd name="T14" fmla="*/ 0 w 128"/>
              <a:gd name="T15" fmla="*/ 150 h 150"/>
              <a:gd name="T16" fmla="*/ 0 w 128"/>
              <a:gd name="T17" fmla="*/ 64 h 150"/>
              <a:gd name="T18" fmla="*/ 64 w 128"/>
              <a:gd name="T1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150">
                <a:moveTo>
                  <a:pt x="64" y="0"/>
                </a:moveTo>
                <a:lnTo>
                  <a:pt x="128" y="64"/>
                </a:lnTo>
                <a:lnTo>
                  <a:pt x="128" y="150"/>
                </a:lnTo>
                <a:lnTo>
                  <a:pt x="87" y="150"/>
                </a:lnTo>
                <a:lnTo>
                  <a:pt x="87" y="87"/>
                </a:lnTo>
                <a:lnTo>
                  <a:pt x="43" y="87"/>
                </a:lnTo>
                <a:lnTo>
                  <a:pt x="43" y="150"/>
                </a:lnTo>
                <a:lnTo>
                  <a:pt x="0" y="150"/>
                </a:lnTo>
                <a:lnTo>
                  <a:pt x="0" y="64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3"/>
          <p:cNvSpPr>
            <a:spLocks/>
          </p:cNvSpPr>
          <p:nvPr/>
        </p:nvSpPr>
        <p:spPr bwMode="auto">
          <a:xfrm>
            <a:off x="10960100" y="1739900"/>
            <a:ext cx="304800" cy="165100"/>
          </a:xfrm>
          <a:custGeom>
            <a:avLst/>
            <a:gdLst>
              <a:gd name="T0" fmla="*/ 80 w 84"/>
              <a:gd name="T1" fmla="*/ 46 h 46"/>
              <a:gd name="T2" fmla="*/ 77 w 84"/>
              <a:gd name="T3" fmla="*/ 44 h 46"/>
              <a:gd name="T4" fmla="*/ 42 w 84"/>
              <a:gd name="T5" fmla="*/ 10 h 46"/>
              <a:gd name="T6" fmla="*/ 8 w 84"/>
              <a:gd name="T7" fmla="*/ 44 h 46"/>
              <a:gd name="T8" fmla="*/ 2 w 84"/>
              <a:gd name="T9" fmla="*/ 44 h 46"/>
              <a:gd name="T10" fmla="*/ 2 w 84"/>
              <a:gd name="T11" fmla="*/ 38 h 46"/>
              <a:gd name="T12" fmla="*/ 39 w 84"/>
              <a:gd name="T13" fmla="*/ 1 h 46"/>
              <a:gd name="T14" fmla="*/ 45 w 84"/>
              <a:gd name="T15" fmla="*/ 1 h 46"/>
              <a:gd name="T16" fmla="*/ 82 w 84"/>
              <a:gd name="T17" fmla="*/ 38 h 46"/>
              <a:gd name="T18" fmla="*/ 82 w 84"/>
              <a:gd name="T19" fmla="*/ 44 h 46"/>
              <a:gd name="T20" fmla="*/ 80 w 84"/>
              <a:gd name="T21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" h="46">
                <a:moveTo>
                  <a:pt x="80" y="46"/>
                </a:moveTo>
                <a:cubicBezTo>
                  <a:pt x="78" y="46"/>
                  <a:pt x="77" y="45"/>
                  <a:pt x="77" y="44"/>
                </a:cubicBezTo>
                <a:cubicBezTo>
                  <a:pt x="42" y="10"/>
                  <a:pt x="42" y="10"/>
                  <a:pt x="42" y="10"/>
                </a:cubicBezTo>
                <a:cubicBezTo>
                  <a:pt x="8" y="44"/>
                  <a:pt x="8" y="44"/>
                  <a:pt x="8" y="44"/>
                </a:cubicBezTo>
                <a:cubicBezTo>
                  <a:pt x="6" y="46"/>
                  <a:pt x="4" y="46"/>
                  <a:pt x="2" y="44"/>
                </a:cubicBezTo>
                <a:cubicBezTo>
                  <a:pt x="0" y="43"/>
                  <a:pt x="0" y="40"/>
                  <a:pt x="2" y="38"/>
                </a:cubicBezTo>
                <a:cubicBezTo>
                  <a:pt x="39" y="1"/>
                  <a:pt x="39" y="1"/>
                  <a:pt x="39" y="1"/>
                </a:cubicBezTo>
                <a:cubicBezTo>
                  <a:pt x="41" y="0"/>
                  <a:pt x="44" y="0"/>
                  <a:pt x="45" y="1"/>
                </a:cubicBezTo>
                <a:cubicBezTo>
                  <a:pt x="82" y="38"/>
                  <a:pt x="82" y="38"/>
                  <a:pt x="82" y="38"/>
                </a:cubicBezTo>
                <a:cubicBezTo>
                  <a:pt x="84" y="40"/>
                  <a:pt x="84" y="43"/>
                  <a:pt x="82" y="44"/>
                </a:cubicBezTo>
                <a:cubicBezTo>
                  <a:pt x="82" y="45"/>
                  <a:pt x="81" y="46"/>
                  <a:pt x="80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24"/>
          <p:cNvSpPr>
            <a:spLocks/>
          </p:cNvSpPr>
          <p:nvPr/>
        </p:nvSpPr>
        <p:spPr bwMode="auto">
          <a:xfrm>
            <a:off x="9131300" y="622300"/>
            <a:ext cx="79375" cy="87313"/>
          </a:xfrm>
          <a:custGeom>
            <a:avLst/>
            <a:gdLst>
              <a:gd name="T0" fmla="*/ 1 w 22"/>
              <a:gd name="T1" fmla="*/ 14 h 24"/>
              <a:gd name="T2" fmla="*/ 11 w 22"/>
              <a:gd name="T3" fmla="*/ 24 h 24"/>
              <a:gd name="T4" fmla="*/ 21 w 22"/>
              <a:gd name="T5" fmla="*/ 14 h 24"/>
              <a:gd name="T6" fmla="*/ 22 w 22"/>
              <a:gd name="T7" fmla="*/ 12 h 24"/>
              <a:gd name="T8" fmla="*/ 21 w 22"/>
              <a:gd name="T9" fmla="*/ 9 h 24"/>
              <a:gd name="T10" fmla="*/ 21 w 22"/>
              <a:gd name="T11" fmla="*/ 9 h 24"/>
              <a:gd name="T12" fmla="*/ 12 w 22"/>
              <a:gd name="T13" fmla="*/ 1 h 24"/>
              <a:gd name="T14" fmla="*/ 14 w 22"/>
              <a:gd name="T15" fmla="*/ 0 h 24"/>
              <a:gd name="T16" fmla="*/ 11 w 22"/>
              <a:gd name="T17" fmla="*/ 1 h 24"/>
              <a:gd name="T18" fmla="*/ 8 w 22"/>
              <a:gd name="T19" fmla="*/ 1 h 24"/>
              <a:gd name="T20" fmla="*/ 10 w 22"/>
              <a:gd name="T21" fmla="*/ 1 h 24"/>
              <a:gd name="T22" fmla="*/ 10 w 22"/>
              <a:gd name="T23" fmla="*/ 1 h 24"/>
              <a:gd name="T24" fmla="*/ 6 w 22"/>
              <a:gd name="T25" fmla="*/ 2 h 24"/>
              <a:gd name="T26" fmla="*/ 8 w 22"/>
              <a:gd name="T27" fmla="*/ 2 h 24"/>
              <a:gd name="T28" fmla="*/ 1 w 22"/>
              <a:gd name="T29" fmla="*/ 9 h 24"/>
              <a:gd name="T30" fmla="*/ 1 w 22"/>
              <a:gd name="T31" fmla="*/ 9 h 24"/>
              <a:gd name="T32" fmla="*/ 0 w 22"/>
              <a:gd name="T33" fmla="*/ 12 h 24"/>
              <a:gd name="T34" fmla="*/ 1 w 22"/>
              <a:gd name="T35" fmla="*/ 1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24">
                <a:moveTo>
                  <a:pt x="1" y="14"/>
                </a:moveTo>
                <a:cubicBezTo>
                  <a:pt x="2" y="20"/>
                  <a:pt x="7" y="24"/>
                  <a:pt x="11" y="24"/>
                </a:cubicBezTo>
                <a:cubicBezTo>
                  <a:pt x="16" y="24"/>
                  <a:pt x="20" y="20"/>
                  <a:pt x="21" y="14"/>
                </a:cubicBezTo>
                <a:cubicBezTo>
                  <a:pt x="21" y="14"/>
                  <a:pt x="22" y="13"/>
                  <a:pt x="22" y="12"/>
                </a:cubicBezTo>
                <a:cubicBezTo>
                  <a:pt x="22" y="10"/>
                  <a:pt x="22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0" y="5"/>
                  <a:pt x="16" y="1"/>
                  <a:pt x="12" y="1"/>
                </a:cubicBezTo>
                <a:cubicBezTo>
                  <a:pt x="13" y="0"/>
                  <a:pt x="13" y="0"/>
                  <a:pt x="14" y="0"/>
                </a:cubicBezTo>
                <a:cubicBezTo>
                  <a:pt x="12" y="0"/>
                  <a:pt x="11" y="1"/>
                  <a:pt x="11" y="1"/>
                </a:cubicBezTo>
                <a:cubicBezTo>
                  <a:pt x="10" y="1"/>
                  <a:pt x="9" y="1"/>
                  <a:pt x="8" y="1"/>
                </a:cubicBezTo>
                <a:cubicBezTo>
                  <a:pt x="9" y="1"/>
                  <a:pt x="9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1"/>
                  <a:pt x="8" y="1"/>
                  <a:pt x="6" y="2"/>
                </a:cubicBezTo>
                <a:cubicBezTo>
                  <a:pt x="6" y="2"/>
                  <a:pt x="7" y="1"/>
                  <a:pt x="8" y="2"/>
                </a:cubicBezTo>
                <a:cubicBezTo>
                  <a:pt x="5" y="3"/>
                  <a:pt x="2" y="6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10"/>
                  <a:pt x="0" y="12"/>
                </a:cubicBezTo>
                <a:cubicBezTo>
                  <a:pt x="0" y="13"/>
                  <a:pt x="1" y="14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5"/>
          <p:cNvSpPr>
            <a:spLocks/>
          </p:cNvSpPr>
          <p:nvPr/>
        </p:nvSpPr>
        <p:spPr bwMode="auto">
          <a:xfrm>
            <a:off x="9069388" y="720725"/>
            <a:ext cx="217487" cy="292100"/>
          </a:xfrm>
          <a:custGeom>
            <a:avLst/>
            <a:gdLst>
              <a:gd name="T0" fmla="*/ 58 w 60"/>
              <a:gd name="T1" fmla="*/ 9 h 81"/>
              <a:gd name="T2" fmla="*/ 53 w 60"/>
              <a:gd name="T3" fmla="*/ 10 h 81"/>
              <a:gd name="T4" fmla="*/ 48 w 60"/>
              <a:gd name="T5" fmla="*/ 15 h 81"/>
              <a:gd name="T6" fmla="*/ 45 w 60"/>
              <a:gd name="T7" fmla="*/ 7 h 81"/>
              <a:gd name="T8" fmla="*/ 44 w 60"/>
              <a:gd name="T9" fmla="*/ 3 h 81"/>
              <a:gd name="T10" fmla="*/ 42 w 60"/>
              <a:gd name="T11" fmla="*/ 1 h 81"/>
              <a:gd name="T12" fmla="*/ 42 w 60"/>
              <a:gd name="T13" fmla="*/ 1 h 81"/>
              <a:gd name="T14" fmla="*/ 37 w 60"/>
              <a:gd name="T15" fmla="*/ 0 h 81"/>
              <a:gd name="T16" fmla="*/ 34 w 60"/>
              <a:gd name="T17" fmla="*/ 0 h 81"/>
              <a:gd name="T18" fmla="*/ 34 w 60"/>
              <a:gd name="T19" fmla="*/ 3 h 81"/>
              <a:gd name="T20" fmla="*/ 31 w 60"/>
              <a:gd name="T21" fmla="*/ 12 h 81"/>
              <a:gd name="T22" fmla="*/ 30 w 60"/>
              <a:gd name="T23" fmla="*/ 5 h 81"/>
              <a:gd name="T24" fmla="*/ 30 w 60"/>
              <a:gd name="T25" fmla="*/ 4 h 81"/>
              <a:gd name="T26" fmla="*/ 30 w 60"/>
              <a:gd name="T27" fmla="*/ 4 h 81"/>
              <a:gd name="T28" fmla="*/ 31 w 60"/>
              <a:gd name="T29" fmla="*/ 0 h 81"/>
              <a:gd name="T30" fmla="*/ 31 w 60"/>
              <a:gd name="T31" fmla="*/ 0 h 81"/>
              <a:gd name="T32" fmla="*/ 25 w 60"/>
              <a:gd name="T33" fmla="*/ 0 h 81"/>
              <a:gd name="T34" fmla="*/ 24 w 60"/>
              <a:gd name="T35" fmla="*/ 0 h 81"/>
              <a:gd name="T36" fmla="*/ 26 w 60"/>
              <a:gd name="T37" fmla="*/ 4 h 81"/>
              <a:gd name="T38" fmla="*/ 26 w 60"/>
              <a:gd name="T39" fmla="*/ 4 h 81"/>
              <a:gd name="T40" fmla="*/ 26 w 60"/>
              <a:gd name="T41" fmla="*/ 5 h 81"/>
              <a:gd name="T42" fmla="*/ 24 w 60"/>
              <a:gd name="T43" fmla="*/ 12 h 81"/>
              <a:gd name="T44" fmla="*/ 22 w 60"/>
              <a:gd name="T45" fmla="*/ 3 h 81"/>
              <a:gd name="T46" fmla="*/ 22 w 60"/>
              <a:gd name="T47" fmla="*/ 0 h 81"/>
              <a:gd name="T48" fmla="*/ 19 w 60"/>
              <a:gd name="T49" fmla="*/ 0 h 81"/>
              <a:gd name="T50" fmla="*/ 14 w 60"/>
              <a:gd name="T51" fmla="*/ 1 h 81"/>
              <a:gd name="T52" fmla="*/ 14 w 60"/>
              <a:gd name="T53" fmla="*/ 1 h 81"/>
              <a:gd name="T54" fmla="*/ 12 w 60"/>
              <a:gd name="T55" fmla="*/ 3 h 81"/>
              <a:gd name="T56" fmla="*/ 11 w 60"/>
              <a:gd name="T57" fmla="*/ 7 h 81"/>
              <a:gd name="T58" fmla="*/ 1 w 60"/>
              <a:gd name="T59" fmla="*/ 33 h 81"/>
              <a:gd name="T60" fmla="*/ 4 w 60"/>
              <a:gd name="T61" fmla="*/ 38 h 81"/>
              <a:gd name="T62" fmla="*/ 10 w 60"/>
              <a:gd name="T63" fmla="*/ 35 h 81"/>
              <a:gd name="T64" fmla="*/ 16 w 60"/>
              <a:gd name="T65" fmla="*/ 20 h 81"/>
              <a:gd name="T66" fmla="*/ 16 w 60"/>
              <a:gd name="T67" fmla="*/ 29 h 81"/>
              <a:gd name="T68" fmla="*/ 16 w 60"/>
              <a:gd name="T69" fmla="*/ 29 h 81"/>
              <a:gd name="T70" fmla="*/ 16 w 60"/>
              <a:gd name="T71" fmla="*/ 29 h 81"/>
              <a:gd name="T72" fmla="*/ 16 w 60"/>
              <a:gd name="T73" fmla="*/ 75 h 81"/>
              <a:gd name="T74" fmla="*/ 21 w 60"/>
              <a:gd name="T75" fmla="*/ 81 h 81"/>
              <a:gd name="T76" fmla="*/ 26 w 60"/>
              <a:gd name="T77" fmla="*/ 75 h 81"/>
              <a:gd name="T78" fmla="*/ 26 w 60"/>
              <a:gd name="T79" fmla="*/ 38 h 81"/>
              <a:gd name="T80" fmla="*/ 29 w 60"/>
              <a:gd name="T81" fmla="*/ 38 h 81"/>
              <a:gd name="T82" fmla="*/ 29 w 60"/>
              <a:gd name="T83" fmla="*/ 75 h 81"/>
              <a:gd name="T84" fmla="*/ 34 w 60"/>
              <a:gd name="T85" fmla="*/ 81 h 81"/>
              <a:gd name="T86" fmla="*/ 40 w 60"/>
              <a:gd name="T87" fmla="*/ 75 h 81"/>
              <a:gd name="T88" fmla="*/ 40 w 60"/>
              <a:gd name="T89" fmla="*/ 29 h 81"/>
              <a:gd name="T90" fmla="*/ 40 w 60"/>
              <a:gd name="T91" fmla="*/ 29 h 81"/>
              <a:gd name="T92" fmla="*/ 40 w 60"/>
              <a:gd name="T93" fmla="*/ 29 h 81"/>
              <a:gd name="T94" fmla="*/ 40 w 60"/>
              <a:gd name="T95" fmla="*/ 19 h 81"/>
              <a:gd name="T96" fmla="*/ 42 w 60"/>
              <a:gd name="T97" fmla="*/ 24 h 81"/>
              <a:gd name="T98" fmla="*/ 43 w 60"/>
              <a:gd name="T99" fmla="*/ 26 h 81"/>
              <a:gd name="T100" fmla="*/ 48 w 60"/>
              <a:gd name="T101" fmla="*/ 26 h 81"/>
              <a:gd name="T102" fmla="*/ 51 w 60"/>
              <a:gd name="T103" fmla="*/ 23 h 81"/>
              <a:gd name="T104" fmla="*/ 58 w 60"/>
              <a:gd name="T105" fmla="*/ 15 h 81"/>
              <a:gd name="T106" fmla="*/ 58 w 60"/>
              <a:gd name="T107" fmla="*/ 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" h="81">
                <a:moveTo>
                  <a:pt x="58" y="9"/>
                </a:moveTo>
                <a:cubicBezTo>
                  <a:pt x="57" y="8"/>
                  <a:pt x="54" y="8"/>
                  <a:pt x="53" y="10"/>
                </a:cubicBezTo>
                <a:cubicBezTo>
                  <a:pt x="48" y="15"/>
                  <a:pt x="48" y="15"/>
                  <a:pt x="48" y="15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3"/>
                  <a:pt x="44" y="3"/>
                  <a:pt x="44" y="3"/>
                </a:cubicBezTo>
                <a:cubicBezTo>
                  <a:pt x="43" y="2"/>
                  <a:pt x="43" y="2"/>
                  <a:pt x="42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40" y="0"/>
                  <a:pt x="38" y="0"/>
                  <a:pt x="3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1"/>
                  <a:pt x="34" y="2"/>
                  <a:pt x="34" y="3"/>
                </a:cubicBezTo>
                <a:cubicBezTo>
                  <a:pt x="34" y="7"/>
                  <a:pt x="33" y="10"/>
                  <a:pt x="31" y="12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5"/>
                  <a:pt x="26" y="5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0"/>
                  <a:pt x="22" y="7"/>
                  <a:pt x="22" y="3"/>
                </a:cubicBezTo>
                <a:cubicBezTo>
                  <a:pt x="22" y="2"/>
                  <a:pt x="22" y="1"/>
                  <a:pt x="22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5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2"/>
                  <a:pt x="13" y="2"/>
                  <a:pt x="12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5"/>
                  <a:pt x="2" y="37"/>
                  <a:pt x="4" y="38"/>
                </a:cubicBezTo>
                <a:cubicBezTo>
                  <a:pt x="6" y="38"/>
                  <a:pt x="9" y="37"/>
                  <a:pt x="10" y="35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75"/>
                  <a:pt x="16" y="75"/>
                  <a:pt x="16" y="75"/>
                </a:cubicBezTo>
                <a:cubicBezTo>
                  <a:pt x="16" y="78"/>
                  <a:pt x="18" y="81"/>
                  <a:pt x="21" y="81"/>
                </a:cubicBezTo>
                <a:cubicBezTo>
                  <a:pt x="24" y="81"/>
                  <a:pt x="26" y="78"/>
                  <a:pt x="26" y="75"/>
                </a:cubicBezTo>
                <a:cubicBezTo>
                  <a:pt x="26" y="38"/>
                  <a:pt x="26" y="38"/>
                  <a:pt x="26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75"/>
                  <a:pt x="29" y="75"/>
                  <a:pt x="29" y="75"/>
                </a:cubicBezTo>
                <a:cubicBezTo>
                  <a:pt x="29" y="78"/>
                  <a:pt x="31" y="81"/>
                  <a:pt x="34" y="81"/>
                </a:cubicBezTo>
                <a:cubicBezTo>
                  <a:pt x="37" y="81"/>
                  <a:pt x="40" y="78"/>
                  <a:pt x="40" y="75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19"/>
                  <a:pt x="40" y="19"/>
                  <a:pt x="40" y="19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2" y="26"/>
                  <a:pt x="43" y="26"/>
                </a:cubicBezTo>
                <a:cubicBezTo>
                  <a:pt x="44" y="28"/>
                  <a:pt x="47" y="28"/>
                  <a:pt x="48" y="26"/>
                </a:cubicBezTo>
                <a:cubicBezTo>
                  <a:pt x="51" y="23"/>
                  <a:pt x="51" y="23"/>
                  <a:pt x="51" y="23"/>
                </a:cubicBezTo>
                <a:cubicBezTo>
                  <a:pt x="58" y="15"/>
                  <a:pt x="58" y="15"/>
                  <a:pt x="58" y="15"/>
                </a:cubicBezTo>
                <a:cubicBezTo>
                  <a:pt x="60" y="13"/>
                  <a:pt x="60" y="11"/>
                  <a:pt x="58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690859" y="2215697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Option 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54850" y="2215697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Option 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690859" y="4377873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Option 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654850" y="4377873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Option 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706757" y="5487918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Option 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706757" y="1104573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Option 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10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85" y="420796"/>
            <a:ext cx="6192000" cy="6250108"/>
          </a:xfrm>
          <a:prstGeom prst="rect">
            <a:avLst/>
          </a:prstGeom>
        </p:spPr>
      </p:pic>
      <p:sp>
        <p:nvSpPr>
          <p:cNvPr id="47" name="Freeform 6"/>
          <p:cNvSpPr>
            <a:spLocks/>
          </p:cNvSpPr>
          <p:nvPr/>
        </p:nvSpPr>
        <p:spPr bwMode="auto">
          <a:xfrm>
            <a:off x="9526828" y="1425576"/>
            <a:ext cx="1851025" cy="1768475"/>
          </a:xfrm>
          <a:custGeom>
            <a:avLst/>
            <a:gdLst>
              <a:gd name="T0" fmla="*/ 550 w 1101"/>
              <a:gd name="T1" fmla="*/ 1051 h 1051"/>
              <a:gd name="T2" fmla="*/ 7 w 1101"/>
              <a:gd name="T3" fmla="*/ 954 h 1051"/>
              <a:gd name="T4" fmla="*/ 0 w 1101"/>
              <a:gd name="T5" fmla="*/ 942 h 1051"/>
              <a:gd name="T6" fmla="*/ 187 w 1101"/>
              <a:gd name="T7" fmla="*/ 422 h 1051"/>
              <a:gd name="T8" fmla="*/ 543 w 1101"/>
              <a:gd name="T9" fmla="*/ 0 h 1051"/>
              <a:gd name="T10" fmla="*/ 550 w 1101"/>
              <a:gd name="T11" fmla="*/ 0 h 1051"/>
              <a:gd name="T12" fmla="*/ 557 w 1101"/>
              <a:gd name="T13" fmla="*/ 0 h 1051"/>
              <a:gd name="T14" fmla="*/ 913 w 1101"/>
              <a:gd name="T15" fmla="*/ 422 h 1051"/>
              <a:gd name="T16" fmla="*/ 1101 w 1101"/>
              <a:gd name="T17" fmla="*/ 941 h 1051"/>
              <a:gd name="T18" fmla="*/ 1094 w 1101"/>
              <a:gd name="T19" fmla="*/ 954 h 1051"/>
              <a:gd name="T20" fmla="*/ 550 w 1101"/>
              <a:gd name="T21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1" h="1051">
                <a:moveTo>
                  <a:pt x="550" y="1051"/>
                </a:moveTo>
                <a:cubicBezTo>
                  <a:pt x="174" y="1051"/>
                  <a:pt x="19" y="961"/>
                  <a:pt x="7" y="954"/>
                </a:cubicBezTo>
                <a:cubicBezTo>
                  <a:pt x="4" y="951"/>
                  <a:pt x="1" y="945"/>
                  <a:pt x="0" y="942"/>
                </a:cubicBezTo>
                <a:cubicBezTo>
                  <a:pt x="0" y="922"/>
                  <a:pt x="3" y="742"/>
                  <a:pt x="187" y="422"/>
                </a:cubicBezTo>
                <a:cubicBezTo>
                  <a:pt x="371" y="103"/>
                  <a:pt x="526" y="10"/>
                  <a:pt x="543" y="0"/>
                </a:cubicBezTo>
                <a:cubicBezTo>
                  <a:pt x="544" y="0"/>
                  <a:pt x="547" y="0"/>
                  <a:pt x="550" y="0"/>
                </a:cubicBezTo>
                <a:cubicBezTo>
                  <a:pt x="553" y="0"/>
                  <a:pt x="556" y="0"/>
                  <a:pt x="557" y="0"/>
                </a:cubicBezTo>
                <a:cubicBezTo>
                  <a:pt x="574" y="10"/>
                  <a:pt x="729" y="103"/>
                  <a:pt x="913" y="422"/>
                </a:cubicBezTo>
                <a:cubicBezTo>
                  <a:pt x="1101" y="748"/>
                  <a:pt x="1101" y="927"/>
                  <a:pt x="1101" y="941"/>
                </a:cubicBezTo>
                <a:cubicBezTo>
                  <a:pt x="1099" y="945"/>
                  <a:pt x="1096" y="951"/>
                  <a:pt x="1094" y="954"/>
                </a:cubicBezTo>
                <a:cubicBezTo>
                  <a:pt x="1077" y="964"/>
                  <a:pt x="919" y="1051"/>
                  <a:pt x="550" y="1051"/>
                </a:cubicBezTo>
                <a:close/>
              </a:path>
            </a:pathLst>
          </a:custGeom>
          <a:solidFill>
            <a:srgbClr val="BBC6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7"/>
          <p:cNvSpPr>
            <a:spLocks/>
          </p:cNvSpPr>
          <p:nvPr/>
        </p:nvSpPr>
        <p:spPr bwMode="auto">
          <a:xfrm>
            <a:off x="7905990" y="855663"/>
            <a:ext cx="1852613" cy="1768475"/>
          </a:xfrm>
          <a:custGeom>
            <a:avLst/>
            <a:gdLst>
              <a:gd name="T0" fmla="*/ 551 w 1102"/>
              <a:gd name="T1" fmla="*/ 1051 h 1051"/>
              <a:gd name="T2" fmla="*/ 544 w 1102"/>
              <a:gd name="T3" fmla="*/ 1051 h 1051"/>
              <a:gd name="T4" fmla="*/ 188 w 1102"/>
              <a:gd name="T5" fmla="*/ 629 h 1051"/>
              <a:gd name="T6" fmla="*/ 1 w 1102"/>
              <a:gd name="T7" fmla="*/ 109 h 1051"/>
              <a:gd name="T8" fmla="*/ 8 w 1102"/>
              <a:gd name="T9" fmla="*/ 97 h 1051"/>
              <a:gd name="T10" fmla="*/ 551 w 1102"/>
              <a:gd name="T11" fmla="*/ 0 h 1051"/>
              <a:gd name="T12" fmla="*/ 1094 w 1102"/>
              <a:gd name="T13" fmla="*/ 97 h 1051"/>
              <a:gd name="T14" fmla="*/ 1101 w 1102"/>
              <a:gd name="T15" fmla="*/ 109 h 1051"/>
              <a:gd name="T16" fmla="*/ 914 w 1102"/>
              <a:gd name="T17" fmla="*/ 629 h 1051"/>
              <a:gd name="T18" fmla="*/ 558 w 1102"/>
              <a:gd name="T19" fmla="*/ 1051 h 1051"/>
              <a:gd name="T20" fmla="*/ 551 w 1102"/>
              <a:gd name="T21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2" h="1051">
                <a:moveTo>
                  <a:pt x="551" y="1051"/>
                </a:moveTo>
                <a:cubicBezTo>
                  <a:pt x="548" y="1051"/>
                  <a:pt x="545" y="1051"/>
                  <a:pt x="544" y="1051"/>
                </a:cubicBezTo>
                <a:cubicBezTo>
                  <a:pt x="527" y="1041"/>
                  <a:pt x="372" y="948"/>
                  <a:pt x="188" y="629"/>
                </a:cubicBezTo>
                <a:cubicBezTo>
                  <a:pt x="4" y="309"/>
                  <a:pt x="0" y="129"/>
                  <a:pt x="1" y="109"/>
                </a:cubicBezTo>
                <a:cubicBezTo>
                  <a:pt x="2" y="106"/>
                  <a:pt x="5" y="100"/>
                  <a:pt x="8" y="97"/>
                </a:cubicBezTo>
                <a:cubicBezTo>
                  <a:pt x="24" y="87"/>
                  <a:pt x="182" y="0"/>
                  <a:pt x="551" y="0"/>
                </a:cubicBezTo>
                <a:cubicBezTo>
                  <a:pt x="927" y="0"/>
                  <a:pt x="1082" y="90"/>
                  <a:pt x="1094" y="97"/>
                </a:cubicBezTo>
                <a:cubicBezTo>
                  <a:pt x="1097" y="100"/>
                  <a:pt x="1100" y="106"/>
                  <a:pt x="1101" y="109"/>
                </a:cubicBezTo>
                <a:cubicBezTo>
                  <a:pt x="1102" y="129"/>
                  <a:pt x="1098" y="309"/>
                  <a:pt x="914" y="629"/>
                </a:cubicBezTo>
                <a:cubicBezTo>
                  <a:pt x="726" y="954"/>
                  <a:pt x="571" y="1043"/>
                  <a:pt x="558" y="1051"/>
                </a:cubicBezTo>
                <a:cubicBezTo>
                  <a:pt x="557" y="1051"/>
                  <a:pt x="554" y="1051"/>
                  <a:pt x="551" y="1051"/>
                </a:cubicBezTo>
                <a:close/>
              </a:path>
            </a:pathLst>
          </a:custGeom>
          <a:solidFill>
            <a:srgbClr val="4BAE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2" name="Freeform 8"/>
          <p:cNvSpPr>
            <a:spLocks/>
          </p:cNvSpPr>
          <p:nvPr/>
        </p:nvSpPr>
        <p:spPr bwMode="auto">
          <a:xfrm>
            <a:off x="9528415" y="3656013"/>
            <a:ext cx="1852613" cy="1768475"/>
          </a:xfrm>
          <a:custGeom>
            <a:avLst/>
            <a:gdLst>
              <a:gd name="T0" fmla="*/ 551 w 1102"/>
              <a:gd name="T1" fmla="*/ 1051 h 1051"/>
              <a:gd name="T2" fmla="*/ 544 w 1102"/>
              <a:gd name="T3" fmla="*/ 1050 h 1051"/>
              <a:gd name="T4" fmla="*/ 188 w 1102"/>
              <a:gd name="T5" fmla="*/ 628 h 1051"/>
              <a:gd name="T6" fmla="*/ 1 w 1102"/>
              <a:gd name="T7" fmla="*/ 109 h 1051"/>
              <a:gd name="T8" fmla="*/ 7 w 1102"/>
              <a:gd name="T9" fmla="*/ 97 h 1051"/>
              <a:gd name="T10" fmla="*/ 551 w 1102"/>
              <a:gd name="T11" fmla="*/ 0 h 1051"/>
              <a:gd name="T12" fmla="*/ 1094 w 1102"/>
              <a:gd name="T13" fmla="*/ 97 h 1051"/>
              <a:gd name="T14" fmla="*/ 1101 w 1102"/>
              <a:gd name="T15" fmla="*/ 109 h 1051"/>
              <a:gd name="T16" fmla="*/ 914 w 1102"/>
              <a:gd name="T17" fmla="*/ 628 h 1051"/>
              <a:gd name="T18" fmla="*/ 558 w 1102"/>
              <a:gd name="T19" fmla="*/ 1050 h 1051"/>
              <a:gd name="T20" fmla="*/ 551 w 1102"/>
              <a:gd name="T21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2" h="1051">
                <a:moveTo>
                  <a:pt x="551" y="1051"/>
                </a:moveTo>
                <a:cubicBezTo>
                  <a:pt x="548" y="1051"/>
                  <a:pt x="545" y="1051"/>
                  <a:pt x="544" y="1050"/>
                </a:cubicBezTo>
                <a:cubicBezTo>
                  <a:pt x="527" y="1041"/>
                  <a:pt x="372" y="947"/>
                  <a:pt x="188" y="628"/>
                </a:cubicBezTo>
                <a:cubicBezTo>
                  <a:pt x="4" y="309"/>
                  <a:pt x="0" y="129"/>
                  <a:pt x="1" y="109"/>
                </a:cubicBezTo>
                <a:cubicBezTo>
                  <a:pt x="2" y="106"/>
                  <a:pt x="5" y="100"/>
                  <a:pt x="7" y="97"/>
                </a:cubicBezTo>
                <a:cubicBezTo>
                  <a:pt x="24" y="87"/>
                  <a:pt x="182" y="0"/>
                  <a:pt x="551" y="0"/>
                </a:cubicBezTo>
                <a:cubicBezTo>
                  <a:pt x="920" y="0"/>
                  <a:pt x="1078" y="87"/>
                  <a:pt x="1094" y="97"/>
                </a:cubicBezTo>
                <a:cubicBezTo>
                  <a:pt x="1097" y="100"/>
                  <a:pt x="1100" y="106"/>
                  <a:pt x="1101" y="109"/>
                </a:cubicBezTo>
                <a:cubicBezTo>
                  <a:pt x="1102" y="128"/>
                  <a:pt x="1098" y="309"/>
                  <a:pt x="914" y="628"/>
                </a:cubicBezTo>
                <a:cubicBezTo>
                  <a:pt x="730" y="947"/>
                  <a:pt x="575" y="1041"/>
                  <a:pt x="558" y="1050"/>
                </a:cubicBezTo>
                <a:cubicBezTo>
                  <a:pt x="557" y="1051"/>
                  <a:pt x="554" y="1051"/>
                  <a:pt x="551" y="1051"/>
                </a:cubicBezTo>
                <a:close/>
              </a:path>
            </a:pathLst>
          </a:custGeom>
          <a:solidFill>
            <a:srgbClr val="F49C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9"/>
          <p:cNvSpPr>
            <a:spLocks/>
          </p:cNvSpPr>
          <p:nvPr/>
        </p:nvSpPr>
        <p:spPr bwMode="auto">
          <a:xfrm>
            <a:off x="6289915" y="1433513"/>
            <a:ext cx="1852613" cy="1768475"/>
          </a:xfrm>
          <a:custGeom>
            <a:avLst/>
            <a:gdLst>
              <a:gd name="T0" fmla="*/ 551 w 1102"/>
              <a:gd name="T1" fmla="*/ 1051 h 1051"/>
              <a:gd name="T2" fmla="*/ 7 w 1102"/>
              <a:gd name="T3" fmla="*/ 954 h 1051"/>
              <a:gd name="T4" fmla="*/ 1 w 1102"/>
              <a:gd name="T5" fmla="*/ 942 h 1051"/>
              <a:gd name="T6" fmla="*/ 188 w 1102"/>
              <a:gd name="T7" fmla="*/ 423 h 1051"/>
              <a:gd name="T8" fmla="*/ 544 w 1102"/>
              <a:gd name="T9" fmla="*/ 1 h 1051"/>
              <a:gd name="T10" fmla="*/ 551 w 1102"/>
              <a:gd name="T11" fmla="*/ 0 h 1051"/>
              <a:gd name="T12" fmla="*/ 558 w 1102"/>
              <a:gd name="T13" fmla="*/ 1 h 1051"/>
              <a:gd name="T14" fmla="*/ 914 w 1102"/>
              <a:gd name="T15" fmla="*/ 423 h 1051"/>
              <a:gd name="T16" fmla="*/ 1101 w 1102"/>
              <a:gd name="T17" fmla="*/ 942 h 1051"/>
              <a:gd name="T18" fmla="*/ 1094 w 1102"/>
              <a:gd name="T19" fmla="*/ 954 h 1051"/>
              <a:gd name="T20" fmla="*/ 551 w 1102"/>
              <a:gd name="T21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2" h="1051">
                <a:moveTo>
                  <a:pt x="551" y="1051"/>
                </a:moveTo>
                <a:cubicBezTo>
                  <a:pt x="182" y="1051"/>
                  <a:pt x="24" y="964"/>
                  <a:pt x="7" y="954"/>
                </a:cubicBezTo>
                <a:cubicBezTo>
                  <a:pt x="5" y="951"/>
                  <a:pt x="2" y="945"/>
                  <a:pt x="1" y="942"/>
                </a:cubicBezTo>
                <a:cubicBezTo>
                  <a:pt x="0" y="922"/>
                  <a:pt x="4" y="742"/>
                  <a:pt x="188" y="423"/>
                </a:cubicBezTo>
                <a:cubicBezTo>
                  <a:pt x="372" y="104"/>
                  <a:pt x="527" y="10"/>
                  <a:pt x="544" y="1"/>
                </a:cubicBezTo>
                <a:cubicBezTo>
                  <a:pt x="545" y="0"/>
                  <a:pt x="548" y="0"/>
                  <a:pt x="551" y="0"/>
                </a:cubicBezTo>
                <a:cubicBezTo>
                  <a:pt x="554" y="0"/>
                  <a:pt x="557" y="0"/>
                  <a:pt x="558" y="1"/>
                </a:cubicBezTo>
                <a:cubicBezTo>
                  <a:pt x="575" y="10"/>
                  <a:pt x="729" y="104"/>
                  <a:pt x="914" y="423"/>
                </a:cubicBezTo>
                <a:cubicBezTo>
                  <a:pt x="1102" y="748"/>
                  <a:pt x="1102" y="927"/>
                  <a:pt x="1101" y="942"/>
                </a:cubicBezTo>
                <a:cubicBezTo>
                  <a:pt x="1100" y="945"/>
                  <a:pt x="1097" y="951"/>
                  <a:pt x="1094" y="954"/>
                </a:cubicBezTo>
                <a:cubicBezTo>
                  <a:pt x="1078" y="964"/>
                  <a:pt x="920" y="1051"/>
                  <a:pt x="551" y="1051"/>
                </a:cubicBezTo>
                <a:close/>
              </a:path>
            </a:pathLst>
          </a:custGeom>
          <a:solidFill>
            <a:srgbClr val="BBC6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10"/>
          <p:cNvSpPr>
            <a:spLocks/>
          </p:cNvSpPr>
          <p:nvPr/>
        </p:nvSpPr>
        <p:spPr bwMode="auto">
          <a:xfrm>
            <a:off x="7912340" y="4235451"/>
            <a:ext cx="1851025" cy="1766888"/>
          </a:xfrm>
          <a:custGeom>
            <a:avLst/>
            <a:gdLst>
              <a:gd name="T0" fmla="*/ 551 w 1101"/>
              <a:gd name="T1" fmla="*/ 1051 h 1051"/>
              <a:gd name="T2" fmla="*/ 7 w 1101"/>
              <a:gd name="T3" fmla="*/ 954 h 1051"/>
              <a:gd name="T4" fmla="*/ 0 w 1101"/>
              <a:gd name="T5" fmla="*/ 942 h 1051"/>
              <a:gd name="T6" fmla="*/ 188 w 1101"/>
              <a:gd name="T7" fmla="*/ 422 h 1051"/>
              <a:gd name="T8" fmla="*/ 544 w 1101"/>
              <a:gd name="T9" fmla="*/ 0 h 1051"/>
              <a:gd name="T10" fmla="*/ 551 w 1101"/>
              <a:gd name="T11" fmla="*/ 0 h 1051"/>
              <a:gd name="T12" fmla="*/ 558 w 1101"/>
              <a:gd name="T13" fmla="*/ 0 h 1051"/>
              <a:gd name="T14" fmla="*/ 914 w 1101"/>
              <a:gd name="T15" fmla="*/ 422 h 1051"/>
              <a:gd name="T16" fmla="*/ 1101 w 1101"/>
              <a:gd name="T17" fmla="*/ 942 h 1051"/>
              <a:gd name="T18" fmla="*/ 1094 w 1101"/>
              <a:gd name="T19" fmla="*/ 954 h 1051"/>
              <a:gd name="T20" fmla="*/ 551 w 1101"/>
              <a:gd name="T21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1" h="1051">
                <a:moveTo>
                  <a:pt x="551" y="1051"/>
                </a:moveTo>
                <a:cubicBezTo>
                  <a:pt x="182" y="1051"/>
                  <a:pt x="24" y="964"/>
                  <a:pt x="7" y="954"/>
                </a:cubicBezTo>
                <a:cubicBezTo>
                  <a:pt x="5" y="951"/>
                  <a:pt x="2" y="945"/>
                  <a:pt x="0" y="942"/>
                </a:cubicBezTo>
                <a:cubicBezTo>
                  <a:pt x="0" y="922"/>
                  <a:pt x="4" y="742"/>
                  <a:pt x="188" y="422"/>
                </a:cubicBezTo>
                <a:cubicBezTo>
                  <a:pt x="372" y="103"/>
                  <a:pt x="527" y="10"/>
                  <a:pt x="544" y="0"/>
                </a:cubicBezTo>
                <a:cubicBezTo>
                  <a:pt x="545" y="0"/>
                  <a:pt x="548" y="0"/>
                  <a:pt x="551" y="0"/>
                </a:cubicBezTo>
                <a:cubicBezTo>
                  <a:pt x="554" y="0"/>
                  <a:pt x="556" y="0"/>
                  <a:pt x="558" y="0"/>
                </a:cubicBezTo>
                <a:cubicBezTo>
                  <a:pt x="575" y="10"/>
                  <a:pt x="729" y="103"/>
                  <a:pt x="914" y="422"/>
                </a:cubicBezTo>
                <a:cubicBezTo>
                  <a:pt x="1098" y="742"/>
                  <a:pt x="1101" y="922"/>
                  <a:pt x="1101" y="942"/>
                </a:cubicBezTo>
                <a:cubicBezTo>
                  <a:pt x="1100" y="945"/>
                  <a:pt x="1097" y="951"/>
                  <a:pt x="1094" y="954"/>
                </a:cubicBezTo>
                <a:cubicBezTo>
                  <a:pt x="1077" y="964"/>
                  <a:pt x="920" y="1051"/>
                  <a:pt x="551" y="1051"/>
                </a:cubicBezTo>
                <a:close/>
              </a:path>
            </a:pathLst>
          </a:custGeom>
          <a:solidFill>
            <a:srgbClr val="BBC6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11"/>
          <p:cNvSpPr>
            <a:spLocks/>
          </p:cNvSpPr>
          <p:nvPr/>
        </p:nvSpPr>
        <p:spPr bwMode="auto">
          <a:xfrm>
            <a:off x="6293090" y="3660776"/>
            <a:ext cx="1851025" cy="1768475"/>
          </a:xfrm>
          <a:custGeom>
            <a:avLst/>
            <a:gdLst>
              <a:gd name="T0" fmla="*/ 551 w 1101"/>
              <a:gd name="T1" fmla="*/ 1051 h 1051"/>
              <a:gd name="T2" fmla="*/ 544 w 1101"/>
              <a:gd name="T3" fmla="*/ 1051 h 1051"/>
              <a:gd name="T4" fmla="*/ 188 w 1101"/>
              <a:gd name="T5" fmla="*/ 629 h 1051"/>
              <a:gd name="T6" fmla="*/ 0 w 1101"/>
              <a:gd name="T7" fmla="*/ 109 h 1051"/>
              <a:gd name="T8" fmla="*/ 7 w 1101"/>
              <a:gd name="T9" fmla="*/ 97 h 1051"/>
              <a:gd name="T10" fmla="*/ 551 w 1101"/>
              <a:gd name="T11" fmla="*/ 0 h 1051"/>
              <a:gd name="T12" fmla="*/ 1094 w 1101"/>
              <a:gd name="T13" fmla="*/ 97 h 1051"/>
              <a:gd name="T14" fmla="*/ 1101 w 1101"/>
              <a:gd name="T15" fmla="*/ 109 h 1051"/>
              <a:gd name="T16" fmla="*/ 914 w 1101"/>
              <a:gd name="T17" fmla="*/ 629 h 1051"/>
              <a:gd name="T18" fmla="*/ 558 w 1101"/>
              <a:gd name="T19" fmla="*/ 1051 h 1051"/>
              <a:gd name="T20" fmla="*/ 551 w 1101"/>
              <a:gd name="T21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1" h="1051">
                <a:moveTo>
                  <a:pt x="551" y="1051"/>
                </a:moveTo>
                <a:cubicBezTo>
                  <a:pt x="548" y="1051"/>
                  <a:pt x="545" y="1051"/>
                  <a:pt x="544" y="1051"/>
                </a:cubicBezTo>
                <a:cubicBezTo>
                  <a:pt x="527" y="1041"/>
                  <a:pt x="372" y="948"/>
                  <a:pt x="188" y="629"/>
                </a:cubicBezTo>
                <a:cubicBezTo>
                  <a:pt x="0" y="303"/>
                  <a:pt x="0" y="124"/>
                  <a:pt x="0" y="109"/>
                </a:cubicBezTo>
                <a:cubicBezTo>
                  <a:pt x="1" y="106"/>
                  <a:pt x="5" y="100"/>
                  <a:pt x="7" y="97"/>
                </a:cubicBezTo>
                <a:cubicBezTo>
                  <a:pt x="24" y="87"/>
                  <a:pt x="182" y="0"/>
                  <a:pt x="551" y="0"/>
                </a:cubicBezTo>
                <a:cubicBezTo>
                  <a:pt x="919" y="0"/>
                  <a:pt x="1077" y="87"/>
                  <a:pt x="1094" y="97"/>
                </a:cubicBezTo>
                <a:cubicBezTo>
                  <a:pt x="1097" y="100"/>
                  <a:pt x="1100" y="106"/>
                  <a:pt x="1101" y="109"/>
                </a:cubicBezTo>
                <a:cubicBezTo>
                  <a:pt x="1101" y="129"/>
                  <a:pt x="1098" y="309"/>
                  <a:pt x="914" y="629"/>
                </a:cubicBezTo>
                <a:cubicBezTo>
                  <a:pt x="729" y="948"/>
                  <a:pt x="575" y="1041"/>
                  <a:pt x="558" y="1051"/>
                </a:cubicBezTo>
                <a:cubicBezTo>
                  <a:pt x="556" y="1051"/>
                  <a:pt x="554" y="1051"/>
                  <a:pt x="551" y="1051"/>
                </a:cubicBezTo>
                <a:close/>
              </a:path>
            </a:pathLst>
          </a:custGeom>
          <a:solidFill>
            <a:srgbClr val="C493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将凹形颜色部分去除使用；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形颜色部分可单独使用；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49986" y="18596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566061" y="18596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0191661" y="18596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49986" y="448565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566061" y="448565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191661" y="448565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69543" y="2562826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776054" y="2562826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69543" y="3903781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776054" y="3903781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125180" y="1064181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125180" y="5239822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45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096000" y="659447"/>
            <a:ext cx="5785450" cy="5539106"/>
            <a:chOff x="4498975" y="-177800"/>
            <a:chExt cx="7531100" cy="7210426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576888" y="3427413"/>
              <a:ext cx="2687638" cy="3605213"/>
            </a:xfrm>
            <a:custGeom>
              <a:avLst/>
              <a:gdLst>
                <a:gd name="T0" fmla="*/ 93 w 723"/>
                <a:gd name="T1" fmla="*/ 416 h 970"/>
                <a:gd name="T2" fmla="*/ 217 w 723"/>
                <a:gd name="T3" fmla="*/ 877 h 970"/>
                <a:gd name="T4" fmla="*/ 678 w 723"/>
                <a:gd name="T5" fmla="*/ 753 h 970"/>
                <a:gd name="T6" fmla="*/ 723 w 723"/>
                <a:gd name="T7" fmla="*/ 582 h 970"/>
                <a:gd name="T8" fmla="*/ 723 w 723"/>
                <a:gd name="T9" fmla="*/ 582 h 970"/>
                <a:gd name="T10" fmla="*/ 723 w 723"/>
                <a:gd name="T11" fmla="*/ 0 h 970"/>
                <a:gd name="T12" fmla="*/ 219 w 723"/>
                <a:gd name="T13" fmla="*/ 291 h 970"/>
                <a:gd name="T14" fmla="*/ 219 w 723"/>
                <a:gd name="T15" fmla="*/ 291 h 970"/>
                <a:gd name="T16" fmla="*/ 93 w 723"/>
                <a:gd name="T17" fmla="*/ 41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3" h="970">
                  <a:moveTo>
                    <a:pt x="93" y="416"/>
                  </a:moveTo>
                  <a:cubicBezTo>
                    <a:pt x="0" y="577"/>
                    <a:pt x="55" y="784"/>
                    <a:pt x="217" y="877"/>
                  </a:cubicBezTo>
                  <a:cubicBezTo>
                    <a:pt x="378" y="970"/>
                    <a:pt x="585" y="915"/>
                    <a:pt x="678" y="753"/>
                  </a:cubicBezTo>
                  <a:cubicBezTo>
                    <a:pt x="709" y="699"/>
                    <a:pt x="723" y="640"/>
                    <a:pt x="723" y="582"/>
                  </a:cubicBezTo>
                  <a:cubicBezTo>
                    <a:pt x="723" y="582"/>
                    <a:pt x="723" y="582"/>
                    <a:pt x="723" y="582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219" y="291"/>
                    <a:pt x="219" y="291"/>
                    <a:pt x="219" y="291"/>
                  </a:cubicBezTo>
                  <a:cubicBezTo>
                    <a:pt x="219" y="291"/>
                    <a:pt x="219" y="291"/>
                    <a:pt x="219" y="291"/>
                  </a:cubicBezTo>
                  <a:cubicBezTo>
                    <a:pt x="168" y="320"/>
                    <a:pt x="124" y="362"/>
                    <a:pt x="93" y="416"/>
                  </a:cubicBezTo>
                  <a:close/>
                </a:path>
              </a:pathLst>
            </a:custGeom>
            <a:solidFill>
              <a:srgbClr val="4BA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264525" y="-177800"/>
              <a:ext cx="2687638" cy="3605213"/>
            </a:xfrm>
            <a:custGeom>
              <a:avLst/>
              <a:gdLst>
                <a:gd name="T0" fmla="*/ 630 w 723"/>
                <a:gd name="T1" fmla="*/ 554 h 970"/>
                <a:gd name="T2" fmla="*/ 506 w 723"/>
                <a:gd name="T3" fmla="*/ 93 h 970"/>
                <a:gd name="T4" fmla="*/ 45 w 723"/>
                <a:gd name="T5" fmla="*/ 216 h 970"/>
                <a:gd name="T6" fmla="*/ 0 w 723"/>
                <a:gd name="T7" fmla="*/ 388 h 970"/>
                <a:gd name="T8" fmla="*/ 0 w 723"/>
                <a:gd name="T9" fmla="*/ 388 h 970"/>
                <a:gd name="T10" fmla="*/ 0 w 723"/>
                <a:gd name="T11" fmla="*/ 970 h 970"/>
                <a:gd name="T12" fmla="*/ 504 w 723"/>
                <a:gd name="T13" fmla="*/ 679 h 970"/>
                <a:gd name="T14" fmla="*/ 504 w 723"/>
                <a:gd name="T15" fmla="*/ 679 h 970"/>
                <a:gd name="T16" fmla="*/ 630 w 723"/>
                <a:gd name="T17" fmla="*/ 554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3" h="970">
                  <a:moveTo>
                    <a:pt x="630" y="554"/>
                  </a:moveTo>
                  <a:cubicBezTo>
                    <a:pt x="723" y="393"/>
                    <a:pt x="668" y="186"/>
                    <a:pt x="506" y="93"/>
                  </a:cubicBezTo>
                  <a:cubicBezTo>
                    <a:pt x="345" y="0"/>
                    <a:pt x="138" y="55"/>
                    <a:pt x="45" y="216"/>
                  </a:cubicBezTo>
                  <a:cubicBezTo>
                    <a:pt x="14" y="270"/>
                    <a:pt x="0" y="329"/>
                    <a:pt x="0" y="38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970"/>
                    <a:pt x="0" y="970"/>
                    <a:pt x="0" y="970"/>
                  </a:cubicBezTo>
                  <a:cubicBezTo>
                    <a:pt x="504" y="679"/>
                    <a:pt x="504" y="679"/>
                    <a:pt x="504" y="679"/>
                  </a:cubicBezTo>
                  <a:cubicBezTo>
                    <a:pt x="504" y="679"/>
                    <a:pt x="504" y="679"/>
                    <a:pt x="504" y="679"/>
                  </a:cubicBezTo>
                  <a:cubicBezTo>
                    <a:pt x="555" y="650"/>
                    <a:pt x="599" y="608"/>
                    <a:pt x="630" y="5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264525" y="2170113"/>
              <a:ext cx="3765550" cy="2509838"/>
            </a:xfrm>
            <a:custGeom>
              <a:avLst/>
              <a:gdLst>
                <a:gd name="T0" fmla="*/ 675 w 1013"/>
                <a:gd name="T1" fmla="*/ 675 h 675"/>
                <a:gd name="T2" fmla="*/ 1013 w 1013"/>
                <a:gd name="T3" fmla="*/ 338 h 675"/>
                <a:gd name="T4" fmla="*/ 675 w 1013"/>
                <a:gd name="T5" fmla="*/ 0 h 675"/>
                <a:gd name="T6" fmla="*/ 504 w 1013"/>
                <a:gd name="T7" fmla="*/ 47 h 675"/>
                <a:gd name="T8" fmla="*/ 504 w 1013"/>
                <a:gd name="T9" fmla="*/ 47 h 675"/>
                <a:gd name="T10" fmla="*/ 0 w 1013"/>
                <a:gd name="T11" fmla="*/ 338 h 675"/>
                <a:gd name="T12" fmla="*/ 504 w 1013"/>
                <a:gd name="T13" fmla="*/ 629 h 675"/>
                <a:gd name="T14" fmla="*/ 504 w 1013"/>
                <a:gd name="T15" fmla="*/ 629 h 675"/>
                <a:gd name="T16" fmla="*/ 675 w 1013"/>
                <a:gd name="T1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3" h="675">
                  <a:moveTo>
                    <a:pt x="675" y="675"/>
                  </a:moveTo>
                  <a:cubicBezTo>
                    <a:pt x="861" y="675"/>
                    <a:pt x="1013" y="524"/>
                    <a:pt x="1013" y="338"/>
                  </a:cubicBezTo>
                  <a:cubicBezTo>
                    <a:pt x="1013" y="151"/>
                    <a:pt x="861" y="0"/>
                    <a:pt x="675" y="0"/>
                  </a:cubicBezTo>
                  <a:cubicBezTo>
                    <a:pt x="613" y="0"/>
                    <a:pt x="554" y="17"/>
                    <a:pt x="504" y="47"/>
                  </a:cubicBezTo>
                  <a:cubicBezTo>
                    <a:pt x="504" y="47"/>
                    <a:pt x="504" y="47"/>
                    <a:pt x="504" y="47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504" y="629"/>
                    <a:pt x="504" y="629"/>
                    <a:pt x="504" y="629"/>
                  </a:cubicBezTo>
                  <a:cubicBezTo>
                    <a:pt x="504" y="629"/>
                    <a:pt x="504" y="629"/>
                    <a:pt x="504" y="629"/>
                  </a:cubicBezTo>
                  <a:cubicBezTo>
                    <a:pt x="554" y="658"/>
                    <a:pt x="613" y="675"/>
                    <a:pt x="675" y="675"/>
                  </a:cubicBezTo>
                  <a:close/>
                </a:path>
              </a:pathLst>
            </a:custGeom>
            <a:solidFill>
              <a:srgbClr val="1D8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264525" y="3427413"/>
              <a:ext cx="2687638" cy="3605213"/>
            </a:xfrm>
            <a:custGeom>
              <a:avLst/>
              <a:gdLst>
                <a:gd name="T0" fmla="*/ 45 w 723"/>
                <a:gd name="T1" fmla="*/ 753 h 970"/>
                <a:gd name="T2" fmla="*/ 506 w 723"/>
                <a:gd name="T3" fmla="*/ 877 h 970"/>
                <a:gd name="T4" fmla="*/ 630 w 723"/>
                <a:gd name="T5" fmla="*/ 416 h 970"/>
                <a:gd name="T6" fmla="*/ 504 w 723"/>
                <a:gd name="T7" fmla="*/ 291 h 970"/>
                <a:gd name="T8" fmla="*/ 504 w 723"/>
                <a:gd name="T9" fmla="*/ 291 h 970"/>
                <a:gd name="T10" fmla="*/ 0 w 723"/>
                <a:gd name="T11" fmla="*/ 0 h 970"/>
                <a:gd name="T12" fmla="*/ 0 w 723"/>
                <a:gd name="T13" fmla="*/ 582 h 970"/>
                <a:gd name="T14" fmla="*/ 0 w 723"/>
                <a:gd name="T15" fmla="*/ 582 h 970"/>
                <a:gd name="T16" fmla="*/ 45 w 723"/>
                <a:gd name="T17" fmla="*/ 75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3" h="970">
                  <a:moveTo>
                    <a:pt x="45" y="753"/>
                  </a:moveTo>
                  <a:cubicBezTo>
                    <a:pt x="138" y="915"/>
                    <a:pt x="345" y="970"/>
                    <a:pt x="506" y="877"/>
                  </a:cubicBezTo>
                  <a:cubicBezTo>
                    <a:pt x="668" y="784"/>
                    <a:pt x="723" y="577"/>
                    <a:pt x="630" y="416"/>
                  </a:cubicBezTo>
                  <a:cubicBezTo>
                    <a:pt x="599" y="362"/>
                    <a:pt x="555" y="320"/>
                    <a:pt x="504" y="291"/>
                  </a:cubicBezTo>
                  <a:cubicBezTo>
                    <a:pt x="504" y="291"/>
                    <a:pt x="504" y="291"/>
                    <a:pt x="504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40"/>
                    <a:pt x="14" y="699"/>
                    <a:pt x="45" y="75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498975" y="2170113"/>
              <a:ext cx="3765550" cy="2509838"/>
            </a:xfrm>
            <a:custGeom>
              <a:avLst/>
              <a:gdLst>
                <a:gd name="T0" fmla="*/ 338 w 1013"/>
                <a:gd name="T1" fmla="*/ 0 h 675"/>
                <a:gd name="T2" fmla="*/ 0 w 1013"/>
                <a:gd name="T3" fmla="*/ 338 h 675"/>
                <a:gd name="T4" fmla="*/ 338 w 1013"/>
                <a:gd name="T5" fmla="*/ 675 h 675"/>
                <a:gd name="T6" fmla="*/ 509 w 1013"/>
                <a:gd name="T7" fmla="*/ 629 h 675"/>
                <a:gd name="T8" fmla="*/ 509 w 1013"/>
                <a:gd name="T9" fmla="*/ 629 h 675"/>
                <a:gd name="T10" fmla="*/ 1013 w 1013"/>
                <a:gd name="T11" fmla="*/ 338 h 675"/>
                <a:gd name="T12" fmla="*/ 509 w 1013"/>
                <a:gd name="T13" fmla="*/ 47 h 675"/>
                <a:gd name="T14" fmla="*/ 509 w 1013"/>
                <a:gd name="T15" fmla="*/ 47 h 675"/>
                <a:gd name="T16" fmla="*/ 338 w 1013"/>
                <a:gd name="T17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3" h="675">
                  <a:moveTo>
                    <a:pt x="338" y="0"/>
                  </a:moveTo>
                  <a:cubicBezTo>
                    <a:pt x="152" y="0"/>
                    <a:pt x="0" y="151"/>
                    <a:pt x="0" y="338"/>
                  </a:cubicBezTo>
                  <a:cubicBezTo>
                    <a:pt x="0" y="524"/>
                    <a:pt x="152" y="675"/>
                    <a:pt x="338" y="675"/>
                  </a:cubicBezTo>
                  <a:cubicBezTo>
                    <a:pt x="400" y="675"/>
                    <a:pt x="459" y="658"/>
                    <a:pt x="509" y="629"/>
                  </a:cubicBezTo>
                  <a:cubicBezTo>
                    <a:pt x="509" y="629"/>
                    <a:pt x="509" y="629"/>
                    <a:pt x="509" y="629"/>
                  </a:cubicBezTo>
                  <a:cubicBezTo>
                    <a:pt x="1013" y="338"/>
                    <a:pt x="1013" y="338"/>
                    <a:pt x="1013" y="338"/>
                  </a:cubicBezTo>
                  <a:cubicBezTo>
                    <a:pt x="509" y="47"/>
                    <a:pt x="509" y="47"/>
                    <a:pt x="509" y="47"/>
                  </a:cubicBezTo>
                  <a:cubicBezTo>
                    <a:pt x="509" y="47"/>
                    <a:pt x="509" y="47"/>
                    <a:pt x="509" y="47"/>
                  </a:cubicBezTo>
                  <a:cubicBezTo>
                    <a:pt x="459" y="17"/>
                    <a:pt x="400" y="0"/>
                    <a:pt x="338" y="0"/>
                  </a:cubicBezTo>
                  <a:close/>
                </a:path>
              </a:pathLst>
            </a:custGeom>
            <a:solidFill>
              <a:srgbClr val="85C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576888" y="-177800"/>
              <a:ext cx="2687638" cy="3605213"/>
            </a:xfrm>
            <a:custGeom>
              <a:avLst/>
              <a:gdLst>
                <a:gd name="T0" fmla="*/ 678 w 723"/>
                <a:gd name="T1" fmla="*/ 216 h 970"/>
                <a:gd name="T2" fmla="*/ 217 w 723"/>
                <a:gd name="T3" fmla="*/ 93 h 970"/>
                <a:gd name="T4" fmla="*/ 93 w 723"/>
                <a:gd name="T5" fmla="*/ 554 h 970"/>
                <a:gd name="T6" fmla="*/ 219 w 723"/>
                <a:gd name="T7" fmla="*/ 679 h 970"/>
                <a:gd name="T8" fmla="*/ 219 w 723"/>
                <a:gd name="T9" fmla="*/ 679 h 970"/>
                <a:gd name="T10" fmla="*/ 723 w 723"/>
                <a:gd name="T11" fmla="*/ 970 h 970"/>
                <a:gd name="T12" fmla="*/ 723 w 723"/>
                <a:gd name="T13" fmla="*/ 388 h 970"/>
                <a:gd name="T14" fmla="*/ 723 w 723"/>
                <a:gd name="T15" fmla="*/ 388 h 970"/>
                <a:gd name="T16" fmla="*/ 678 w 723"/>
                <a:gd name="T17" fmla="*/ 21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3" h="970">
                  <a:moveTo>
                    <a:pt x="678" y="216"/>
                  </a:moveTo>
                  <a:cubicBezTo>
                    <a:pt x="585" y="55"/>
                    <a:pt x="378" y="0"/>
                    <a:pt x="217" y="93"/>
                  </a:cubicBezTo>
                  <a:cubicBezTo>
                    <a:pt x="55" y="186"/>
                    <a:pt x="0" y="393"/>
                    <a:pt x="93" y="554"/>
                  </a:cubicBezTo>
                  <a:cubicBezTo>
                    <a:pt x="124" y="608"/>
                    <a:pt x="168" y="650"/>
                    <a:pt x="219" y="679"/>
                  </a:cubicBezTo>
                  <a:cubicBezTo>
                    <a:pt x="219" y="679"/>
                    <a:pt x="219" y="679"/>
                    <a:pt x="219" y="679"/>
                  </a:cubicBezTo>
                  <a:cubicBezTo>
                    <a:pt x="723" y="970"/>
                    <a:pt x="723" y="970"/>
                    <a:pt x="723" y="970"/>
                  </a:cubicBezTo>
                  <a:cubicBezTo>
                    <a:pt x="723" y="388"/>
                    <a:pt x="723" y="388"/>
                    <a:pt x="723" y="388"/>
                  </a:cubicBezTo>
                  <a:cubicBezTo>
                    <a:pt x="723" y="388"/>
                    <a:pt x="723" y="388"/>
                    <a:pt x="723" y="388"/>
                  </a:cubicBezTo>
                  <a:cubicBezTo>
                    <a:pt x="723" y="329"/>
                    <a:pt x="709" y="270"/>
                    <a:pt x="678" y="216"/>
                  </a:cubicBezTo>
                  <a:close/>
                </a:path>
              </a:pathLst>
            </a:custGeom>
            <a:solidFill>
              <a:srgbClr val="C0E0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9138900" y="398795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138900" y="23936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1364A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8272249" y="398795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272249" y="23936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1364A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rgbClr val="1364A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806306" y="319816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612737" y="319816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Freeform 910"/>
          <p:cNvSpPr>
            <a:spLocks/>
          </p:cNvSpPr>
          <p:nvPr/>
        </p:nvSpPr>
        <p:spPr bwMode="auto">
          <a:xfrm>
            <a:off x="7791066" y="1044210"/>
            <a:ext cx="452623" cy="456713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rgbClr val="1364A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07"/>
          <p:cNvSpPr>
            <a:spLocks noChangeAspect="1" noEditPoints="1"/>
          </p:cNvSpPr>
          <p:nvPr/>
        </p:nvSpPr>
        <p:spPr bwMode="auto">
          <a:xfrm>
            <a:off x="6355780" y="3192333"/>
            <a:ext cx="344992" cy="504000"/>
          </a:xfrm>
          <a:custGeom>
            <a:avLst/>
            <a:gdLst>
              <a:gd name="T0" fmla="*/ 151 w 243"/>
              <a:gd name="T1" fmla="*/ 4 h 354"/>
              <a:gd name="T2" fmla="*/ 236 w 243"/>
              <a:gd name="T3" fmla="*/ 91 h 354"/>
              <a:gd name="T4" fmla="*/ 212 w 243"/>
              <a:gd name="T5" fmla="*/ 202 h 354"/>
              <a:gd name="T6" fmla="*/ 201 w 243"/>
              <a:gd name="T7" fmla="*/ 243 h 354"/>
              <a:gd name="T8" fmla="*/ 199 w 243"/>
              <a:gd name="T9" fmla="*/ 276 h 354"/>
              <a:gd name="T10" fmla="*/ 183 w 243"/>
              <a:gd name="T11" fmla="*/ 322 h 354"/>
              <a:gd name="T12" fmla="*/ 143 w 243"/>
              <a:gd name="T13" fmla="*/ 354 h 354"/>
              <a:gd name="T14" fmla="*/ 63 w 243"/>
              <a:gd name="T15" fmla="*/ 328 h 354"/>
              <a:gd name="T16" fmla="*/ 43 w 243"/>
              <a:gd name="T17" fmla="*/ 281 h 354"/>
              <a:gd name="T18" fmla="*/ 43 w 243"/>
              <a:gd name="T19" fmla="*/ 253 h 354"/>
              <a:gd name="T20" fmla="*/ 39 w 243"/>
              <a:gd name="T21" fmla="*/ 231 h 354"/>
              <a:gd name="T22" fmla="*/ 10 w 243"/>
              <a:gd name="T23" fmla="*/ 163 h 354"/>
              <a:gd name="T24" fmla="*/ 74 w 243"/>
              <a:gd name="T25" fmla="*/ 10 h 354"/>
              <a:gd name="T26" fmla="*/ 114 w 243"/>
              <a:gd name="T27" fmla="*/ 0 h 354"/>
              <a:gd name="T28" fmla="*/ 121 w 243"/>
              <a:gd name="T29" fmla="*/ 245 h 354"/>
              <a:gd name="T30" fmla="*/ 180 w 243"/>
              <a:gd name="T31" fmla="*/ 233 h 354"/>
              <a:gd name="T32" fmla="*/ 205 w 243"/>
              <a:gd name="T33" fmla="*/ 168 h 354"/>
              <a:gd name="T34" fmla="*/ 182 w 243"/>
              <a:gd name="T35" fmla="*/ 44 h 354"/>
              <a:gd name="T36" fmla="*/ 26 w 243"/>
              <a:gd name="T37" fmla="*/ 138 h 354"/>
              <a:gd name="T38" fmla="*/ 62 w 243"/>
              <a:gd name="T39" fmla="*/ 235 h 354"/>
              <a:gd name="T40" fmla="*/ 121 w 243"/>
              <a:gd name="T41" fmla="*/ 245 h 354"/>
              <a:gd name="T42" fmla="*/ 74 w 243"/>
              <a:gd name="T43" fmla="*/ 254 h 354"/>
              <a:gd name="T44" fmla="*/ 74 w 243"/>
              <a:gd name="T45" fmla="*/ 274 h 354"/>
              <a:gd name="T46" fmla="*/ 169 w 243"/>
              <a:gd name="T47" fmla="*/ 274 h 354"/>
              <a:gd name="T48" fmla="*/ 169 w 243"/>
              <a:gd name="T49" fmla="*/ 254 h 354"/>
              <a:gd name="T50" fmla="*/ 121 w 243"/>
              <a:gd name="T51" fmla="*/ 283 h 354"/>
              <a:gd name="T52" fmla="*/ 64 w 243"/>
              <a:gd name="T53" fmla="*/ 289 h 354"/>
              <a:gd name="T54" fmla="*/ 140 w 243"/>
              <a:gd name="T55" fmla="*/ 303 h 354"/>
              <a:gd name="T56" fmla="*/ 178 w 243"/>
              <a:gd name="T57" fmla="*/ 297 h 354"/>
              <a:gd name="T58" fmla="*/ 121 w 243"/>
              <a:gd name="T59" fmla="*/ 283 h 354"/>
              <a:gd name="T60" fmla="*/ 100 w 243"/>
              <a:gd name="T61" fmla="*/ 332 h 354"/>
              <a:gd name="T62" fmla="*/ 159 w 243"/>
              <a:gd name="T63" fmla="*/ 31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3" h="354">
                <a:moveTo>
                  <a:pt x="128" y="0"/>
                </a:moveTo>
                <a:cubicBezTo>
                  <a:pt x="136" y="1"/>
                  <a:pt x="144" y="2"/>
                  <a:pt x="151" y="4"/>
                </a:cubicBezTo>
                <a:cubicBezTo>
                  <a:pt x="172" y="9"/>
                  <a:pt x="190" y="20"/>
                  <a:pt x="205" y="35"/>
                </a:cubicBezTo>
                <a:cubicBezTo>
                  <a:pt x="221" y="51"/>
                  <a:pt x="231" y="69"/>
                  <a:pt x="236" y="91"/>
                </a:cubicBezTo>
                <a:cubicBezTo>
                  <a:pt x="243" y="121"/>
                  <a:pt x="240" y="149"/>
                  <a:pt x="225" y="177"/>
                </a:cubicBezTo>
                <a:cubicBezTo>
                  <a:pt x="221" y="185"/>
                  <a:pt x="216" y="194"/>
                  <a:pt x="212" y="202"/>
                </a:cubicBezTo>
                <a:cubicBezTo>
                  <a:pt x="206" y="214"/>
                  <a:pt x="203" y="226"/>
                  <a:pt x="202" y="238"/>
                </a:cubicBezTo>
                <a:cubicBezTo>
                  <a:pt x="202" y="240"/>
                  <a:pt x="201" y="241"/>
                  <a:pt x="201" y="243"/>
                </a:cubicBezTo>
                <a:cubicBezTo>
                  <a:pt x="200" y="246"/>
                  <a:pt x="200" y="255"/>
                  <a:pt x="200" y="258"/>
                </a:cubicBezTo>
                <a:cubicBezTo>
                  <a:pt x="202" y="264"/>
                  <a:pt x="201" y="270"/>
                  <a:pt x="199" y="276"/>
                </a:cubicBezTo>
                <a:cubicBezTo>
                  <a:pt x="198" y="278"/>
                  <a:pt x="198" y="279"/>
                  <a:pt x="199" y="281"/>
                </a:cubicBezTo>
                <a:cubicBezTo>
                  <a:pt x="205" y="297"/>
                  <a:pt x="198" y="314"/>
                  <a:pt x="183" y="322"/>
                </a:cubicBezTo>
                <a:cubicBezTo>
                  <a:pt x="181" y="322"/>
                  <a:pt x="180" y="324"/>
                  <a:pt x="180" y="325"/>
                </a:cubicBezTo>
                <a:cubicBezTo>
                  <a:pt x="173" y="342"/>
                  <a:pt x="161" y="353"/>
                  <a:pt x="143" y="354"/>
                </a:cubicBezTo>
                <a:cubicBezTo>
                  <a:pt x="127" y="354"/>
                  <a:pt x="111" y="354"/>
                  <a:pt x="96" y="353"/>
                </a:cubicBezTo>
                <a:cubicBezTo>
                  <a:pt x="80" y="352"/>
                  <a:pt x="69" y="342"/>
                  <a:pt x="63" y="328"/>
                </a:cubicBezTo>
                <a:cubicBezTo>
                  <a:pt x="62" y="324"/>
                  <a:pt x="60" y="322"/>
                  <a:pt x="57" y="321"/>
                </a:cubicBezTo>
                <a:cubicBezTo>
                  <a:pt x="43" y="313"/>
                  <a:pt x="37" y="296"/>
                  <a:pt x="43" y="281"/>
                </a:cubicBezTo>
                <a:cubicBezTo>
                  <a:pt x="44" y="279"/>
                  <a:pt x="44" y="278"/>
                  <a:pt x="43" y="276"/>
                </a:cubicBezTo>
                <a:cubicBezTo>
                  <a:pt x="40" y="268"/>
                  <a:pt x="40" y="261"/>
                  <a:pt x="43" y="253"/>
                </a:cubicBezTo>
                <a:cubicBezTo>
                  <a:pt x="43" y="252"/>
                  <a:pt x="43" y="250"/>
                  <a:pt x="43" y="248"/>
                </a:cubicBezTo>
                <a:cubicBezTo>
                  <a:pt x="41" y="242"/>
                  <a:pt x="40" y="237"/>
                  <a:pt x="39" y="231"/>
                </a:cubicBezTo>
                <a:cubicBezTo>
                  <a:pt x="37" y="218"/>
                  <a:pt x="32" y="206"/>
                  <a:pt x="26" y="195"/>
                </a:cubicBezTo>
                <a:cubicBezTo>
                  <a:pt x="21" y="184"/>
                  <a:pt x="15" y="174"/>
                  <a:pt x="10" y="163"/>
                </a:cubicBezTo>
                <a:cubicBezTo>
                  <a:pt x="2" y="143"/>
                  <a:pt x="0" y="121"/>
                  <a:pt x="4" y="100"/>
                </a:cubicBezTo>
                <a:cubicBezTo>
                  <a:pt x="11" y="57"/>
                  <a:pt x="35" y="27"/>
                  <a:pt x="74" y="10"/>
                </a:cubicBezTo>
                <a:cubicBezTo>
                  <a:pt x="86" y="4"/>
                  <a:pt x="98" y="1"/>
                  <a:pt x="111" y="1"/>
                </a:cubicBezTo>
                <a:cubicBezTo>
                  <a:pt x="112" y="0"/>
                  <a:pt x="113" y="0"/>
                  <a:pt x="114" y="0"/>
                </a:cubicBezTo>
                <a:lnTo>
                  <a:pt x="128" y="0"/>
                </a:lnTo>
                <a:close/>
                <a:moveTo>
                  <a:pt x="121" y="245"/>
                </a:moveTo>
                <a:cubicBezTo>
                  <a:pt x="136" y="245"/>
                  <a:pt x="151" y="245"/>
                  <a:pt x="167" y="245"/>
                </a:cubicBezTo>
                <a:cubicBezTo>
                  <a:pt x="176" y="245"/>
                  <a:pt x="179" y="242"/>
                  <a:pt x="180" y="233"/>
                </a:cubicBezTo>
                <a:cubicBezTo>
                  <a:pt x="182" y="223"/>
                  <a:pt x="184" y="213"/>
                  <a:pt x="187" y="203"/>
                </a:cubicBezTo>
                <a:cubicBezTo>
                  <a:pt x="192" y="191"/>
                  <a:pt x="199" y="180"/>
                  <a:pt x="205" y="168"/>
                </a:cubicBezTo>
                <a:cubicBezTo>
                  <a:pt x="212" y="156"/>
                  <a:pt x="216" y="143"/>
                  <a:pt x="217" y="128"/>
                </a:cubicBezTo>
                <a:cubicBezTo>
                  <a:pt x="220" y="94"/>
                  <a:pt x="208" y="66"/>
                  <a:pt x="182" y="44"/>
                </a:cubicBezTo>
                <a:cubicBezTo>
                  <a:pt x="149" y="17"/>
                  <a:pt x="106" y="15"/>
                  <a:pt x="70" y="37"/>
                </a:cubicBezTo>
                <a:cubicBezTo>
                  <a:pt x="35" y="58"/>
                  <a:pt x="19" y="98"/>
                  <a:pt x="26" y="138"/>
                </a:cubicBezTo>
                <a:cubicBezTo>
                  <a:pt x="28" y="152"/>
                  <a:pt x="35" y="165"/>
                  <a:pt x="42" y="177"/>
                </a:cubicBezTo>
                <a:cubicBezTo>
                  <a:pt x="52" y="195"/>
                  <a:pt x="60" y="214"/>
                  <a:pt x="62" y="235"/>
                </a:cubicBezTo>
                <a:cubicBezTo>
                  <a:pt x="62" y="242"/>
                  <a:pt x="66" y="245"/>
                  <a:pt x="73" y="245"/>
                </a:cubicBezTo>
                <a:cubicBezTo>
                  <a:pt x="89" y="245"/>
                  <a:pt x="105" y="245"/>
                  <a:pt x="121" y="245"/>
                </a:cubicBezTo>
                <a:moveTo>
                  <a:pt x="121" y="254"/>
                </a:moveTo>
                <a:cubicBezTo>
                  <a:pt x="105" y="254"/>
                  <a:pt x="89" y="254"/>
                  <a:pt x="74" y="254"/>
                </a:cubicBezTo>
                <a:cubicBezTo>
                  <a:pt x="69" y="254"/>
                  <a:pt x="65" y="256"/>
                  <a:pt x="64" y="260"/>
                </a:cubicBezTo>
                <a:cubicBezTo>
                  <a:pt x="61" y="267"/>
                  <a:pt x="66" y="274"/>
                  <a:pt x="74" y="274"/>
                </a:cubicBezTo>
                <a:cubicBezTo>
                  <a:pt x="96" y="274"/>
                  <a:pt x="118" y="274"/>
                  <a:pt x="140" y="274"/>
                </a:cubicBezTo>
                <a:cubicBezTo>
                  <a:pt x="149" y="274"/>
                  <a:pt x="159" y="274"/>
                  <a:pt x="169" y="274"/>
                </a:cubicBezTo>
                <a:cubicBezTo>
                  <a:pt x="173" y="274"/>
                  <a:pt x="176" y="272"/>
                  <a:pt x="178" y="268"/>
                </a:cubicBezTo>
                <a:cubicBezTo>
                  <a:pt x="181" y="261"/>
                  <a:pt x="176" y="254"/>
                  <a:pt x="169" y="254"/>
                </a:cubicBezTo>
                <a:cubicBezTo>
                  <a:pt x="153" y="254"/>
                  <a:pt x="137" y="254"/>
                  <a:pt x="121" y="254"/>
                </a:cubicBezTo>
                <a:moveTo>
                  <a:pt x="121" y="283"/>
                </a:moveTo>
                <a:cubicBezTo>
                  <a:pt x="105" y="283"/>
                  <a:pt x="89" y="283"/>
                  <a:pt x="74" y="283"/>
                </a:cubicBezTo>
                <a:cubicBezTo>
                  <a:pt x="69" y="283"/>
                  <a:pt x="65" y="285"/>
                  <a:pt x="64" y="289"/>
                </a:cubicBezTo>
                <a:cubicBezTo>
                  <a:pt x="61" y="296"/>
                  <a:pt x="66" y="303"/>
                  <a:pt x="74" y="303"/>
                </a:cubicBezTo>
                <a:cubicBezTo>
                  <a:pt x="96" y="303"/>
                  <a:pt x="118" y="303"/>
                  <a:pt x="140" y="303"/>
                </a:cubicBezTo>
                <a:cubicBezTo>
                  <a:pt x="149" y="303"/>
                  <a:pt x="159" y="303"/>
                  <a:pt x="169" y="303"/>
                </a:cubicBezTo>
                <a:cubicBezTo>
                  <a:pt x="173" y="303"/>
                  <a:pt x="176" y="301"/>
                  <a:pt x="178" y="297"/>
                </a:cubicBezTo>
                <a:cubicBezTo>
                  <a:pt x="181" y="290"/>
                  <a:pt x="176" y="283"/>
                  <a:pt x="169" y="283"/>
                </a:cubicBezTo>
                <a:cubicBezTo>
                  <a:pt x="153" y="283"/>
                  <a:pt x="137" y="283"/>
                  <a:pt x="121" y="283"/>
                </a:cubicBezTo>
                <a:moveTo>
                  <a:pt x="82" y="313"/>
                </a:moveTo>
                <a:cubicBezTo>
                  <a:pt x="82" y="323"/>
                  <a:pt x="90" y="331"/>
                  <a:pt x="100" y="332"/>
                </a:cubicBezTo>
                <a:cubicBezTo>
                  <a:pt x="114" y="332"/>
                  <a:pt x="128" y="332"/>
                  <a:pt x="142" y="332"/>
                </a:cubicBezTo>
                <a:cubicBezTo>
                  <a:pt x="152" y="331"/>
                  <a:pt x="159" y="323"/>
                  <a:pt x="159" y="313"/>
                </a:cubicBezTo>
                <a:lnTo>
                  <a:pt x="82" y="3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66"/>
          <p:cNvSpPr>
            <a:spLocks noChangeAspect="1" noEditPoints="1"/>
          </p:cNvSpPr>
          <p:nvPr/>
        </p:nvSpPr>
        <p:spPr bwMode="auto">
          <a:xfrm>
            <a:off x="7653459" y="5295626"/>
            <a:ext cx="432000" cy="473311"/>
          </a:xfrm>
          <a:custGeom>
            <a:avLst/>
            <a:gdLst>
              <a:gd name="T0" fmla="*/ 62 w 183"/>
              <a:gd name="T1" fmla="*/ 22 h 200"/>
              <a:gd name="T2" fmla="*/ 36 w 183"/>
              <a:gd name="T3" fmla="*/ 11 h 200"/>
              <a:gd name="T4" fmla="*/ 0 w 183"/>
              <a:gd name="T5" fmla="*/ 48 h 200"/>
              <a:gd name="T6" fmla="*/ 9 w 183"/>
              <a:gd name="T7" fmla="*/ 73 h 200"/>
              <a:gd name="T8" fmla="*/ 62 w 183"/>
              <a:gd name="T9" fmla="*/ 22 h 200"/>
              <a:gd name="T10" fmla="*/ 147 w 183"/>
              <a:gd name="T11" fmla="*/ 11 h 200"/>
              <a:gd name="T12" fmla="*/ 119 w 183"/>
              <a:gd name="T13" fmla="*/ 23 h 200"/>
              <a:gd name="T14" fmla="*/ 170 w 183"/>
              <a:gd name="T15" fmla="*/ 76 h 200"/>
              <a:gd name="T16" fmla="*/ 183 w 183"/>
              <a:gd name="T17" fmla="*/ 48 h 200"/>
              <a:gd name="T18" fmla="*/ 147 w 183"/>
              <a:gd name="T19" fmla="*/ 11 h 200"/>
              <a:gd name="T20" fmla="*/ 169 w 183"/>
              <a:gd name="T21" fmla="*/ 103 h 200"/>
              <a:gd name="T22" fmla="*/ 96 w 183"/>
              <a:gd name="T23" fmla="*/ 23 h 200"/>
              <a:gd name="T24" fmla="*/ 96 w 183"/>
              <a:gd name="T25" fmla="*/ 6 h 200"/>
              <a:gd name="T26" fmla="*/ 98 w 183"/>
              <a:gd name="T27" fmla="*/ 6 h 200"/>
              <a:gd name="T28" fmla="*/ 102 w 183"/>
              <a:gd name="T29" fmla="*/ 3 h 200"/>
              <a:gd name="T30" fmla="*/ 98 w 183"/>
              <a:gd name="T31" fmla="*/ 0 h 200"/>
              <a:gd name="T32" fmla="*/ 81 w 183"/>
              <a:gd name="T33" fmla="*/ 0 h 200"/>
              <a:gd name="T34" fmla="*/ 78 w 183"/>
              <a:gd name="T35" fmla="*/ 3 h 200"/>
              <a:gd name="T36" fmla="*/ 81 w 183"/>
              <a:gd name="T37" fmla="*/ 6 h 200"/>
              <a:gd name="T38" fmla="*/ 84 w 183"/>
              <a:gd name="T39" fmla="*/ 6 h 200"/>
              <a:gd name="T40" fmla="*/ 84 w 183"/>
              <a:gd name="T41" fmla="*/ 23 h 200"/>
              <a:gd name="T42" fmla="*/ 9 w 183"/>
              <a:gd name="T43" fmla="*/ 103 h 200"/>
              <a:gd name="T44" fmla="*/ 38 w 183"/>
              <a:gd name="T45" fmla="*/ 164 h 200"/>
              <a:gd name="T46" fmla="*/ 29 w 183"/>
              <a:gd name="T47" fmla="*/ 190 h 200"/>
              <a:gd name="T48" fmla="*/ 33 w 183"/>
              <a:gd name="T49" fmla="*/ 198 h 200"/>
              <a:gd name="T50" fmla="*/ 35 w 183"/>
              <a:gd name="T51" fmla="*/ 199 h 200"/>
              <a:gd name="T52" fmla="*/ 43 w 183"/>
              <a:gd name="T53" fmla="*/ 196 h 200"/>
              <a:gd name="T54" fmla="*/ 53 w 183"/>
              <a:gd name="T55" fmla="*/ 174 h 200"/>
              <a:gd name="T56" fmla="*/ 89 w 183"/>
              <a:gd name="T57" fmla="*/ 183 h 200"/>
              <a:gd name="T58" fmla="*/ 125 w 183"/>
              <a:gd name="T59" fmla="*/ 174 h 200"/>
              <a:gd name="T60" fmla="*/ 136 w 183"/>
              <a:gd name="T61" fmla="*/ 196 h 200"/>
              <a:gd name="T62" fmla="*/ 144 w 183"/>
              <a:gd name="T63" fmla="*/ 199 h 200"/>
              <a:gd name="T64" fmla="*/ 146 w 183"/>
              <a:gd name="T65" fmla="*/ 198 h 200"/>
              <a:gd name="T66" fmla="*/ 149 w 183"/>
              <a:gd name="T67" fmla="*/ 190 h 200"/>
              <a:gd name="T68" fmla="*/ 141 w 183"/>
              <a:gd name="T69" fmla="*/ 164 h 200"/>
              <a:gd name="T70" fmla="*/ 169 w 183"/>
              <a:gd name="T71" fmla="*/ 103 h 200"/>
              <a:gd name="T72" fmla="*/ 89 w 183"/>
              <a:gd name="T73" fmla="*/ 167 h 200"/>
              <a:gd name="T74" fmla="*/ 25 w 183"/>
              <a:gd name="T75" fmla="*/ 103 h 200"/>
              <a:gd name="T76" fmla="*/ 89 w 183"/>
              <a:gd name="T77" fmla="*/ 39 h 200"/>
              <a:gd name="T78" fmla="*/ 153 w 183"/>
              <a:gd name="T79" fmla="*/ 103 h 200"/>
              <a:gd name="T80" fmla="*/ 89 w 183"/>
              <a:gd name="T81" fmla="*/ 167 h 200"/>
              <a:gd name="T82" fmla="*/ 97 w 183"/>
              <a:gd name="T83" fmla="*/ 111 h 200"/>
              <a:gd name="T84" fmla="*/ 100 w 183"/>
              <a:gd name="T85" fmla="*/ 103 h 200"/>
              <a:gd name="T86" fmla="*/ 91 w 183"/>
              <a:gd name="T87" fmla="*/ 92 h 200"/>
              <a:gd name="T88" fmla="*/ 91 w 183"/>
              <a:gd name="T89" fmla="*/ 55 h 200"/>
              <a:gd name="T90" fmla="*/ 89 w 183"/>
              <a:gd name="T91" fmla="*/ 53 h 200"/>
              <a:gd name="T92" fmla="*/ 87 w 183"/>
              <a:gd name="T93" fmla="*/ 55 h 200"/>
              <a:gd name="T94" fmla="*/ 87 w 183"/>
              <a:gd name="T95" fmla="*/ 92 h 200"/>
              <a:gd name="T96" fmla="*/ 78 w 183"/>
              <a:gd name="T97" fmla="*/ 103 h 200"/>
              <a:gd name="T98" fmla="*/ 89 w 183"/>
              <a:gd name="T99" fmla="*/ 114 h 200"/>
              <a:gd name="T100" fmla="*/ 93 w 183"/>
              <a:gd name="T101" fmla="*/ 113 h 200"/>
              <a:gd name="T102" fmla="*/ 104 w 183"/>
              <a:gd name="T103" fmla="*/ 131 h 200"/>
              <a:gd name="T104" fmla="*/ 107 w 183"/>
              <a:gd name="T105" fmla="*/ 132 h 200"/>
              <a:gd name="T106" fmla="*/ 108 w 183"/>
              <a:gd name="T107" fmla="*/ 129 h 200"/>
              <a:gd name="T108" fmla="*/ 97 w 183"/>
              <a:gd name="T109" fmla="*/ 11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00">
                <a:moveTo>
                  <a:pt x="62" y="22"/>
                </a:moveTo>
                <a:cubicBezTo>
                  <a:pt x="56" y="15"/>
                  <a:pt x="46" y="11"/>
                  <a:pt x="36" y="11"/>
                </a:cubicBezTo>
                <a:cubicBezTo>
                  <a:pt x="16" y="11"/>
                  <a:pt x="0" y="28"/>
                  <a:pt x="0" y="48"/>
                </a:cubicBezTo>
                <a:cubicBezTo>
                  <a:pt x="0" y="57"/>
                  <a:pt x="3" y="66"/>
                  <a:pt x="9" y="73"/>
                </a:cubicBezTo>
                <a:cubicBezTo>
                  <a:pt x="18" y="49"/>
                  <a:pt x="38" y="30"/>
                  <a:pt x="62" y="22"/>
                </a:cubicBezTo>
                <a:close/>
                <a:moveTo>
                  <a:pt x="147" y="11"/>
                </a:moveTo>
                <a:cubicBezTo>
                  <a:pt x="136" y="11"/>
                  <a:pt x="126" y="16"/>
                  <a:pt x="119" y="23"/>
                </a:cubicBezTo>
                <a:cubicBezTo>
                  <a:pt x="143" y="32"/>
                  <a:pt x="162" y="52"/>
                  <a:pt x="170" y="76"/>
                </a:cubicBezTo>
                <a:cubicBezTo>
                  <a:pt x="178" y="69"/>
                  <a:pt x="183" y="59"/>
                  <a:pt x="183" y="48"/>
                </a:cubicBezTo>
                <a:cubicBezTo>
                  <a:pt x="183" y="28"/>
                  <a:pt x="167" y="11"/>
                  <a:pt x="147" y="11"/>
                </a:cubicBezTo>
                <a:close/>
                <a:moveTo>
                  <a:pt x="169" y="103"/>
                </a:moveTo>
                <a:cubicBezTo>
                  <a:pt x="169" y="61"/>
                  <a:pt x="137" y="26"/>
                  <a:pt x="96" y="23"/>
                </a:cubicBezTo>
                <a:cubicBezTo>
                  <a:pt x="96" y="6"/>
                  <a:pt x="96" y="6"/>
                  <a:pt x="96" y="6"/>
                </a:cubicBezTo>
                <a:cubicBezTo>
                  <a:pt x="98" y="6"/>
                  <a:pt x="98" y="6"/>
                  <a:pt x="98" y="6"/>
                </a:cubicBezTo>
                <a:cubicBezTo>
                  <a:pt x="100" y="6"/>
                  <a:pt x="102" y="5"/>
                  <a:pt x="102" y="3"/>
                </a:cubicBezTo>
                <a:cubicBezTo>
                  <a:pt x="102" y="1"/>
                  <a:pt x="100" y="0"/>
                  <a:pt x="9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0"/>
                  <a:pt x="78" y="1"/>
                  <a:pt x="78" y="3"/>
                </a:cubicBezTo>
                <a:cubicBezTo>
                  <a:pt x="78" y="5"/>
                  <a:pt x="80" y="6"/>
                  <a:pt x="81" y="6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23"/>
                  <a:pt x="84" y="23"/>
                  <a:pt x="84" y="23"/>
                </a:cubicBezTo>
                <a:cubicBezTo>
                  <a:pt x="42" y="25"/>
                  <a:pt x="9" y="60"/>
                  <a:pt x="9" y="103"/>
                </a:cubicBezTo>
                <a:cubicBezTo>
                  <a:pt x="9" y="127"/>
                  <a:pt x="20" y="150"/>
                  <a:pt x="38" y="164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28" y="194"/>
                  <a:pt x="30" y="197"/>
                  <a:pt x="33" y="198"/>
                </a:cubicBezTo>
                <a:cubicBezTo>
                  <a:pt x="35" y="199"/>
                  <a:pt x="35" y="199"/>
                  <a:pt x="35" y="199"/>
                </a:cubicBezTo>
                <a:cubicBezTo>
                  <a:pt x="38" y="200"/>
                  <a:pt x="41" y="199"/>
                  <a:pt x="43" y="196"/>
                </a:cubicBezTo>
                <a:cubicBezTo>
                  <a:pt x="53" y="174"/>
                  <a:pt x="53" y="174"/>
                  <a:pt x="53" y="174"/>
                </a:cubicBezTo>
                <a:cubicBezTo>
                  <a:pt x="64" y="180"/>
                  <a:pt x="76" y="183"/>
                  <a:pt x="89" y="183"/>
                </a:cubicBezTo>
                <a:cubicBezTo>
                  <a:pt x="102" y="183"/>
                  <a:pt x="114" y="180"/>
                  <a:pt x="125" y="174"/>
                </a:cubicBezTo>
                <a:cubicBezTo>
                  <a:pt x="136" y="196"/>
                  <a:pt x="136" y="196"/>
                  <a:pt x="136" y="196"/>
                </a:cubicBezTo>
                <a:cubicBezTo>
                  <a:pt x="137" y="199"/>
                  <a:pt x="141" y="200"/>
                  <a:pt x="144" y="199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49" y="197"/>
                  <a:pt x="150" y="194"/>
                  <a:pt x="149" y="190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58" y="149"/>
                  <a:pt x="169" y="127"/>
                  <a:pt x="169" y="103"/>
                </a:cubicBezTo>
                <a:close/>
                <a:moveTo>
                  <a:pt x="89" y="167"/>
                </a:moveTo>
                <a:cubicBezTo>
                  <a:pt x="54" y="167"/>
                  <a:pt x="25" y="138"/>
                  <a:pt x="25" y="103"/>
                </a:cubicBezTo>
                <a:cubicBezTo>
                  <a:pt x="25" y="67"/>
                  <a:pt x="54" y="39"/>
                  <a:pt x="89" y="39"/>
                </a:cubicBezTo>
                <a:cubicBezTo>
                  <a:pt x="124" y="39"/>
                  <a:pt x="153" y="67"/>
                  <a:pt x="153" y="103"/>
                </a:cubicBezTo>
                <a:cubicBezTo>
                  <a:pt x="153" y="138"/>
                  <a:pt x="124" y="167"/>
                  <a:pt x="89" y="167"/>
                </a:cubicBezTo>
                <a:close/>
                <a:moveTo>
                  <a:pt x="97" y="111"/>
                </a:moveTo>
                <a:cubicBezTo>
                  <a:pt x="99" y="109"/>
                  <a:pt x="100" y="106"/>
                  <a:pt x="100" y="103"/>
                </a:cubicBezTo>
                <a:cubicBezTo>
                  <a:pt x="100" y="97"/>
                  <a:pt x="96" y="93"/>
                  <a:pt x="91" y="92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4"/>
                  <a:pt x="90" y="53"/>
                  <a:pt x="89" y="53"/>
                </a:cubicBezTo>
                <a:cubicBezTo>
                  <a:pt x="88" y="53"/>
                  <a:pt x="87" y="54"/>
                  <a:pt x="87" y="55"/>
                </a:cubicBezTo>
                <a:cubicBezTo>
                  <a:pt x="87" y="92"/>
                  <a:pt x="87" y="92"/>
                  <a:pt x="87" y="92"/>
                </a:cubicBezTo>
                <a:cubicBezTo>
                  <a:pt x="82" y="93"/>
                  <a:pt x="78" y="97"/>
                  <a:pt x="78" y="103"/>
                </a:cubicBezTo>
                <a:cubicBezTo>
                  <a:pt x="78" y="109"/>
                  <a:pt x="83" y="114"/>
                  <a:pt x="89" y="114"/>
                </a:cubicBezTo>
                <a:cubicBezTo>
                  <a:pt x="90" y="114"/>
                  <a:pt x="92" y="114"/>
                  <a:pt x="93" y="113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5" y="132"/>
                  <a:pt x="106" y="133"/>
                  <a:pt x="107" y="132"/>
                </a:cubicBezTo>
                <a:cubicBezTo>
                  <a:pt x="108" y="131"/>
                  <a:pt x="109" y="130"/>
                  <a:pt x="108" y="129"/>
                </a:cubicBezTo>
                <a:lnTo>
                  <a:pt x="97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7" name="组合 66"/>
          <p:cNvGrpSpPr>
            <a:grpSpLocks noChangeAspect="1"/>
          </p:cNvGrpSpPr>
          <p:nvPr/>
        </p:nvGrpSpPr>
        <p:grpSpPr>
          <a:xfrm>
            <a:off x="9718124" y="5331934"/>
            <a:ext cx="468000" cy="400693"/>
            <a:chOff x="2162176" y="-104775"/>
            <a:chExt cx="1655763" cy="1417638"/>
          </a:xfrm>
          <a:solidFill>
            <a:schemeClr val="bg1"/>
          </a:solidFill>
        </p:grpSpPr>
        <p:sp>
          <p:nvSpPr>
            <p:cNvPr id="68" name="Freeform 3767"/>
            <p:cNvSpPr>
              <a:spLocks/>
            </p:cNvSpPr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Freeform 3768"/>
            <p:cNvSpPr>
              <a:spLocks/>
            </p:cNvSpPr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组合 71"/>
          <p:cNvGrpSpPr>
            <a:grpSpLocks noChangeAspect="1"/>
          </p:cNvGrpSpPr>
          <p:nvPr/>
        </p:nvGrpSpPr>
        <p:grpSpPr>
          <a:xfrm>
            <a:off x="11187279" y="3168775"/>
            <a:ext cx="504000" cy="383020"/>
            <a:chOff x="10004425" y="1971676"/>
            <a:chExt cx="1593850" cy="1211262"/>
          </a:xfrm>
          <a:solidFill>
            <a:schemeClr val="bg1"/>
          </a:solidFill>
        </p:grpSpPr>
        <p:sp>
          <p:nvSpPr>
            <p:cNvPr id="73" name="Freeform 267"/>
            <p:cNvSpPr>
              <a:spLocks/>
            </p:cNvSpPr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70"/>
            <p:cNvSpPr>
              <a:spLocks/>
            </p:cNvSpPr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71"/>
            <p:cNvSpPr>
              <a:spLocks/>
            </p:cNvSpPr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72"/>
            <p:cNvSpPr>
              <a:spLocks/>
            </p:cNvSpPr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" name="Freeform 63"/>
          <p:cNvSpPr>
            <a:spLocks noChangeAspect="1" noEditPoints="1"/>
          </p:cNvSpPr>
          <p:nvPr/>
        </p:nvSpPr>
        <p:spPr bwMode="auto">
          <a:xfrm>
            <a:off x="9850334" y="950777"/>
            <a:ext cx="432000" cy="490674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rgbClr val="1364A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7433109" y="4639245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155843" y="4639245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433109" y="1648308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364A1"/>
                </a:solidFill>
              </a:rPr>
              <a:t>Sample Text.</a:t>
            </a:r>
            <a:endParaRPr lang="zh-CN" altLang="en-US" dirty="0">
              <a:solidFill>
                <a:srgbClr val="1364A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155843" y="1648308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364A1"/>
                </a:solidFill>
              </a:rPr>
              <a:t>Sample Text.</a:t>
            </a:r>
            <a:endParaRPr lang="zh-CN" altLang="en-US" dirty="0">
              <a:solidFill>
                <a:srgbClr val="1364A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838378" y="3089577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282334" y="3089577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图标可以替换；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36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矩形 197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并列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045" name="Freeform 1867"/>
          <p:cNvSpPr>
            <a:spLocks/>
          </p:cNvSpPr>
          <p:nvPr/>
        </p:nvSpPr>
        <p:spPr bwMode="auto">
          <a:xfrm>
            <a:off x="8126502" y="2306269"/>
            <a:ext cx="2082783" cy="2331127"/>
          </a:xfrm>
          <a:custGeom>
            <a:avLst/>
            <a:gdLst>
              <a:gd name="T0" fmla="*/ 154 w 159"/>
              <a:gd name="T1" fmla="*/ 124 h 178"/>
              <a:gd name="T2" fmla="*/ 150 w 159"/>
              <a:gd name="T3" fmla="*/ 123 h 178"/>
              <a:gd name="T4" fmla="*/ 150 w 159"/>
              <a:gd name="T5" fmla="*/ 123 h 178"/>
              <a:gd name="T6" fmla="*/ 141 w 159"/>
              <a:gd name="T7" fmla="*/ 122 h 178"/>
              <a:gd name="T8" fmla="*/ 159 w 159"/>
              <a:gd name="T9" fmla="*/ 90 h 178"/>
              <a:gd name="T10" fmla="*/ 140 w 159"/>
              <a:gd name="T11" fmla="*/ 56 h 178"/>
              <a:gd name="T12" fmla="*/ 150 w 159"/>
              <a:gd name="T13" fmla="*/ 55 h 178"/>
              <a:gd name="T14" fmla="*/ 150 w 159"/>
              <a:gd name="T15" fmla="*/ 55 h 178"/>
              <a:gd name="T16" fmla="*/ 154 w 159"/>
              <a:gd name="T17" fmla="*/ 54 h 178"/>
              <a:gd name="T18" fmla="*/ 157 w 159"/>
              <a:gd name="T19" fmla="*/ 44 h 178"/>
              <a:gd name="T20" fmla="*/ 147 w 159"/>
              <a:gd name="T21" fmla="*/ 42 h 178"/>
              <a:gd name="T22" fmla="*/ 144 w 159"/>
              <a:gd name="T23" fmla="*/ 45 h 178"/>
              <a:gd name="T24" fmla="*/ 144 w 159"/>
              <a:gd name="T25" fmla="*/ 45 h 178"/>
              <a:gd name="T26" fmla="*/ 138 w 159"/>
              <a:gd name="T27" fmla="*/ 53 h 178"/>
              <a:gd name="T28" fmla="*/ 119 w 159"/>
              <a:gd name="T29" fmla="*/ 20 h 178"/>
              <a:gd name="T30" fmla="*/ 81 w 159"/>
              <a:gd name="T31" fmla="*/ 20 h 178"/>
              <a:gd name="T32" fmla="*/ 85 w 159"/>
              <a:gd name="T33" fmla="*/ 11 h 178"/>
              <a:gd name="T34" fmla="*/ 85 w 159"/>
              <a:gd name="T35" fmla="*/ 11 h 178"/>
              <a:gd name="T36" fmla="*/ 86 w 159"/>
              <a:gd name="T37" fmla="*/ 7 h 178"/>
              <a:gd name="T38" fmla="*/ 79 w 159"/>
              <a:gd name="T39" fmla="*/ 0 h 178"/>
              <a:gd name="T40" fmla="*/ 72 w 159"/>
              <a:gd name="T41" fmla="*/ 7 h 178"/>
              <a:gd name="T42" fmla="*/ 74 w 159"/>
              <a:gd name="T43" fmla="*/ 11 h 178"/>
              <a:gd name="T44" fmla="*/ 74 w 159"/>
              <a:gd name="T45" fmla="*/ 11 h 178"/>
              <a:gd name="T46" fmla="*/ 77 w 159"/>
              <a:gd name="T47" fmla="*/ 20 h 178"/>
              <a:gd name="T48" fmla="*/ 40 w 159"/>
              <a:gd name="T49" fmla="*/ 20 h 178"/>
              <a:gd name="T50" fmla="*/ 21 w 159"/>
              <a:gd name="T51" fmla="*/ 53 h 178"/>
              <a:gd name="T52" fmla="*/ 14 w 159"/>
              <a:gd name="T53" fmla="*/ 45 h 178"/>
              <a:gd name="T54" fmla="*/ 14 w 159"/>
              <a:gd name="T55" fmla="*/ 45 h 178"/>
              <a:gd name="T56" fmla="*/ 12 w 159"/>
              <a:gd name="T57" fmla="*/ 42 h 178"/>
              <a:gd name="T58" fmla="*/ 2 w 159"/>
              <a:gd name="T59" fmla="*/ 44 h 178"/>
              <a:gd name="T60" fmla="*/ 5 w 159"/>
              <a:gd name="T61" fmla="*/ 54 h 178"/>
              <a:gd name="T62" fmla="*/ 9 w 159"/>
              <a:gd name="T63" fmla="*/ 55 h 178"/>
              <a:gd name="T64" fmla="*/ 9 w 159"/>
              <a:gd name="T65" fmla="*/ 55 h 178"/>
              <a:gd name="T66" fmla="*/ 19 w 159"/>
              <a:gd name="T67" fmla="*/ 56 h 178"/>
              <a:gd name="T68" fmla="*/ 0 w 159"/>
              <a:gd name="T69" fmla="*/ 90 h 178"/>
              <a:gd name="T70" fmla="*/ 18 w 159"/>
              <a:gd name="T71" fmla="*/ 122 h 178"/>
              <a:gd name="T72" fmla="*/ 9 w 159"/>
              <a:gd name="T73" fmla="*/ 123 h 178"/>
              <a:gd name="T74" fmla="*/ 9 w 159"/>
              <a:gd name="T75" fmla="*/ 123 h 178"/>
              <a:gd name="T76" fmla="*/ 5 w 159"/>
              <a:gd name="T77" fmla="*/ 124 h 178"/>
              <a:gd name="T78" fmla="*/ 2 w 159"/>
              <a:gd name="T79" fmla="*/ 134 h 178"/>
              <a:gd name="T80" fmla="*/ 12 w 159"/>
              <a:gd name="T81" fmla="*/ 136 h 178"/>
              <a:gd name="T82" fmla="*/ 14 w 159"/>
              <a:gd name="T83" fmla="*/ 133 h 178"/>
              <a:gd name="T84" fmla="*/ 14 w 159"/>
              <a:gd name="T85" fmla="*/ 133 h 178"/>
              <a:gd name="T86" fmla="*/ 20 w 159"/>
              <a:gd name="T87" fmla="*/ 125 h 178"/>
              <a:gd name="T88" fmla="*/ 40 w 159"/>
              <a:gd name="T89" fmla="*/ 159 h 178"/>
              <a:gd name="T90" fmla="*/ 77 w 159"/>
              <a:gd name="T91" fmla="*/ 159 h 178"/>
              <a:gd name="T92" fmla="*/ 74 w 159"/>
              <a:gd name="T93" fmla="*/ 167 h 178"/>
              <a:gd name="T94" fmla="*/ 74 w 159"/>
              <a:gd name="T95" fmla="*/ 167 h 178"/>
              <a:gd name="T96" fmla="*/ 72 w 159"/>
              <a:gd name="T97" fmla="*/ 171 h 178"/>
              <a:gd name="T98" fmla="*/ 79 w 159"/>
              <a:gd name="T99" fmla="*/ 178 h 178"/>
              <a:gd name="T100" fmla="*/ 86 w 159"/>
              <a:gd name="T101" fmla="*/ 171 h 178"/>
              <a:gd name="T102" fmla="*/ 85 w 159"/>
              <a:gd name="T103" fmla="*/ 167 h 178"/>
              <a:gd name="T104" fmla="*/ 85 w 159"/>
              <a:gd name="T105" fmla="*/ 167 h 178"/>
              <a:gd name="T106" fmla="*/ 81 w 159"/>
              <a:gd name="T107" fmla="*/ 159 h 178"/>
              <a:gd name="T108" fmla="*/ 119 w 159"/>
              <a:gd name="T109" fmla="*/ 159 h 178"/>
              <a:gd name="T110" fmla="*/ 139 w 159"/>
              <a:gd name="T111" fmla="*/ 126 h 178"/>
              <a:gd name="T112" fmla="*/ 144 w 159"/>
              <a:gd name="T113" fmla="*/ 133 h 178"/>
              <a:gd name="T114" fmla="*/ 144 w 159"/>
              <a:gd name="T115" fmla="*/ 133 h 178"/>
              <a:gd name="T116" fmla="*/ 147 w 159"/>
              <a:gd name="T117" fmla="*/ 136 h 178"/>
              <a:gd name="T118" fmla="*/ 157 w 159"/>
              <a:gd name="T119" fmla="*/ 134 h 178"/>
              <a:gd name="T120" fmla="*/ 154 w 159"/>
              <a:gd name="T121" fmla="*/ 124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9" h="178">
                <a:moveTo>
                  <a:pt x="154" y="124"/>
                </a:moveTo>
                <a:cubicBezTo>
                  <a:pt x="153" y="123"/>
                  <a:pt x="151" y="123"/>
                  <a:pt x="150" y="123"/>
                </a:cubicBezTo>
                <a:cubicBezTo>
                  <a:pt x="150" y="123"/>
                  <a:pt x="150" y="123"/>
                  <a:pt x="150" y="123"/>
                </a:cubicBezTo>
                <a:cubicBezTo>
                  <a:pt x="146" y="124"/>
                  <a:pt x="143" y="123"/>
                  <a:pt x="141" y="122"/>
                </a:cubicBezTo>
                <a:cubicBezTo>
                  <a:pt x="159" y="90"/>
                  <a:pt x="159" y="90"/>
                  <a:pt x="159" y="90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3" y="55"/>
                  <a:pt x="146" y="54"/>
                  <a:pt x="150" y="55"/>
                </a:cubicBezTo>
                <a:cubicBezTo>
                  <a:pt x="150" y="55"/>
                  <a:pt x="150" y="55"/>
                  <a:pt x="150" y="55"/>
                </a:cubicBezTo>
                <a:cubicBezTo>
                  <a:pt x="151" y="55"/>
                  <a:pt x="153" y="55"/>
                  <a:pt x="154" y="54"/>
                </a:cubicBezTo>
                <a:cubicBezTo>
                  <a:pt x="157" y="52"/>
                  <a:pt x="159" y="48"/>
                  <a:pt x="157" y="44"/>
                </a:cubicBezTo>
                <a:cubicBezTo>
                  <a:pt x="155" y="41"/>
                  <a:pt x="150" y="40"/>
                  <a:pt x="147" y="42"/>
                </a:cubicBezTo>
                <a:cubicBezTo>
                  <a:pt x="146" y="43"/>
                  <a:pt x="145" y="44"/>
                  <a:pt x="144" y="45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3" y="49"/>
                  <a:pt x="141" y="51"/>
                  <a:pt x="138" y="53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81" y="20"/>
                  <a:pt x="81" y="20"/>
                  <a:pt x="81" y="20"/>
                </a:cubicBezTo>
                <a:cubicBezTo>
                  <a:pt x="81" y="17"/>
                  <a:pt x="83" y="14"/>
                  <a:pt x="85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6" y="10"/>
                  <a:pt x="86" y="8"/>
                  <a:pt x="86" y="7"/>
                </a:cubicBezTo>
                <a:cubicBezTo>
                  <a:pt x="86" y="3"/>
                  <a:pt x="83" y="0"/>
                  <a:pt x="79" y="0"/>
                </a:cubicBezTo>
                <a:cubicBezTo>
                  <a:pt x="76" y="0"/>
                  <a:pt x="72" y="3"/>
                  <a:pt x="72" y="7"/>
                </a:cubicBezTo>
                <a:cubicBezTo>
                  <a:pt x="72" y="8"/>
                  <a:pt x="73" y="10"/>
                  <a:pt x="74" y="11"/>
                </a:cubicBezTo>
                <a:cubicBezTo>
                  <a:pt x="74" y="11"/>
                  <a:pt x="74" y="11"/>
                  <a:pt x="74" y="11"/>
                </a:cubicBezTo>
                <a:cubicBezTo>
                  <a:pt x="76" y="14"/>
                  <a:pt x="77" y="17"/>
                  <a:pt x="77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1"/>
                  <a:pt x="16" y="49"/>
                  <a:pt x="14" y="45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4"/>
                  <a:pt x="13" y="43"/>
                  <a:pt x="12" y="42"/>
                </a:cubicBezTo>
                <a:cubicBezTo>
                  <a:pt x="8" y="40"/>
                  <a:pt x="4" y="41"/>
                  <a:pt x="2" y="44"/>
                </a:cubicBezTo>
                <a:cubicBezTo>
                  <a:pt x="0" y="48"/>
                  <a:pt x="1" y="52"/>
                  <a:pt x="5" y="54"/>
                </a:cubicBezTo>
                <a:cubicBezTo>
                  <a:pt x="6" y="55"/>
                  <a:pt x="7" y="55"/>
                  <a:pt x="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13" y="54"/>
                  <a:pt x="16" y="55"/>
                  <a:pt x="19" y="56"/>
                </a:cubicBezTo>
                <a:cubicBezTo>
                  <a:pt x="0" y="90"/>
                  <a:pt x="0" y="90"/>
                  <a:pt x="0" y="90"/>
                </a:cubicBezTo>
                <a:cubicBezTo>
                  <a:pt x="18" y="122"/>
                  <a:pt x="18" y="122"/>
                  <a:pt x="18" y="122"/>
                </a:cubicBezTo>
                <a:cubicBezTo>
                  <a:pt x="16" y="123"/>
                  <a:pt x="13" y="124"/>
                  <a:pt x="9" y="123"/>
                </a:cubicBezTo>
                <a:cubicBezTo>
                  <a:pt x="9" y="123"/>
                  <a:pt x="9" y="123"/>
                  <a:pt x="9" y="123"/>
                </a:cubicBezTo>
                <a:cubicBezTo>
                  <a:pt x="7" y="123"/>
                  <a:pt x="6" y="123"/>
                  <a:pt x="5" y="124"/>
                </a:cubicBezTo>
                <a:cubicBezTo>
                  <a:pt x="1" y="126"/>
                  <a:pt x="0" y="130"/>
                  <a:pt x="2" y="134"/>
                </a:cubicBezTo>
                <a:cubicBezTo>
                  <a:pt x="4" y="137"/>
                  <a:pt x="8" y="138"/>
                  <a:pt x="12" y="136"/>
                </a:cubicBezTo>
                <a:cubicBezTo>
                  <a:pt x="13" y="135"/>
                  <a:pt x="14" y="134"/>
                  <a:pt x="14" y="133"/>
                </a:cubicBezTo>
                <a:cubicBezTo>
                  <a:pt x="14" y="133"/>
                  <a:pt x="14" y="133"/>
                  <a:pt x="14" y="133"/>
                </a:cubicBezTo>
                <a:cubicBezTo>
                  <a:pt x="16" y="129"/>
                  <a:pt x="18" y="127"/>
                  <a:pt x="20" y="125"/>
                </a:cubicBezTo>
                <a:cubicBezTo>
                  <a:pt x="40" y="159"/>
                  <a:pt x="40" y="159"/>
                  <a:pt x="40" y="159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7" y="162"/>
                  <a:pt x="76" y="164"/>
                  <a:pt x="74" y="167"/>
                </a:cubicBezTo>
                <a:cubicBezTo>
                  <a:pt x="74" y="167"/>
                  <a:pt x="74" y="167"/>
                  <a:pt x="74" y="167"/>
                </a:cubicBezTo>
                <a:cubicBezTo>
                  <a:pt x="73" y="168"/>
                  <a:pt x="72" y="170"/>
                  <a:pt x="72" y="171"/>
                </a:cubicBezTo>
                <a:cubicBezTo>
                  <a:pt x="72" y="175"/>
                  <a:pt x="75" y="178"/>
                  <a:pt x="79" y="178"/>
                </a:cubicBezTo>
                <a:cubicBezTo>
                  <a:pt x="83" y="178"/>
                  <a:pt x="86" y="175"/>
                  <a:pt x="86" y="171"/>
                </a:cubicBezTo>
                <a:cubicBezTo>
                  <a:pt x="86" y="170"/>
                  <a:pt x="86" y="168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3" y="164"/>
                  <a:pt x="82" y="162"/>
                  <a:pt x="81" y="159"/>
                </a:cubicBezTo>
                <a:cubicBezTo>
                  <a:pt x="119" y="159"/>
                  <a:pt x="119" y="159"/>
                  <a:pt x="119" y="159"/>
                </a:cubicBezTo>
                <a:cubicBezTo>
                  <a:pt x="139" y="126"/>
                  <a:pt x="139" y="126"/>
                  <a:pt x="139" y="126"/>
                </a:cubicBezTo>
                <a:cubicBezTo>
                  <a:pt x="141" y="127"/>
                  <a:pt x="143" y="130"/>
                  <a:pt x="144" y="133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5" y="134"/>
                  <a:pt x="146" y="135"/>
                  <a:pt x="147" y="136"/>
                </a:cubicBezTo>
                <a:cubicBezTo>
                  <a:pt x="150" y="138"/>
                  <a:pt x="155" y="137"/>
                  <a:pt x="157" y="134"/>
                </a:cubicBezTo>
                <a:cubicBezTo>
                  <a:pt x="159" y="130"/>
                  <a:pt x="157" y="126"/>
                  <a:pt x="154" y="124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064" name="Freeform 1877"/>
          <p:cNvSpPr>
            <a:spLocks/>
          </p:cNvSpPr>
          <p:nvPr/>
        </p:nvSpPr>
        <p:spPr bwMode="auto">
          <a:xfrm>
            <a:off x="6490740" y="1639050"/>
            <a:ext cx="2107617" cy="1819538"/>
          </a:xfrm>
          <a:custGeom>
            <a:avLst/>
            <a:gdLst>
              <a:gd name="T0" fmla="*/ 141 w 161"/>
              <a:gd name="T1" fmla="*/ 37 h 139"/>
              <a:gd name="T2" fmla="*/ 152 w 161"/>
              <a:gd name="T3" fmla="*/ 36 h 139"/>
              <a:gd name="T4" fmla="*/ 152 w 161"/>
              <a:gd name="T5" fmla="*/ 36 h 139"/>
              <a:gd name="T6" fmla="*/ 156 w 161"/>
              <a:gd name="T7" fmla="*/ 35 h 139"/>
              <a:gd name="T8" fmla="*/ 159 w 161"/>
              <a:gd name="T9" fmla="*/ 25 h 139"/>
              <a:gd name="T10" fmla="*/ 149 w 161"/>
              <a:gd name="T11" fmla="*/ 23 h 139"/>
              <a:gd name="T12" fmla="*/ 146 w 161"/>
              <a:gd name="T13" fmla="*/ 26 h 139"/>
              <a:gd name="T14" fmla="*/ 146 w 161"/>
              <a:gd name="T15" fmla="*/ 26 h 139"/>
              <a:gd name="T16" fmla="*/ 139 w 161"/>
              <a:gd name="T17" fmla="*/ 34 h 139"/>
              <a:gd name="T18" fmla="*/ 120 w 161"/>
              <a:gd name="T19" fmla="*/ 0 h 139"/>
              <a:gd name="T20" fmla="*/ 40 w 161"/>
              <a:gd name="T21" fmla="*/ 0 h 139"/>
              <a:gd name="T22" fmla="*/ 0 w 161"/>
              <a:gd name="T23" fmla="*/ 70 h 139"/>
              <a:gd name="T24" fmla="*/ 40 w 161"/>
              <a:gd name="T25" fmla="*/ 139 h 139"/>
              <a:gd name="T26" fmla="*/ 76 w 161"/>
              <a:gd name="T27" fmla="*/ 139 h 139"/>
              <a:gd name="T28" fmla="*/ 74 w 161"/>
              <a:gd name="T29" fmla="*/ 135 h 139"/>
              <a:gd name="T30" fmla="*/ 73 w 161"/>
              <a:gd name="T31" fmla="*/ 133 h 139"/>
              <a:gd name="T32" fmla="*/ 72 w 161"/>
              <a:gd name="T33" fmla="*/ 132 h 139"/>
              <a:gd name="T34" fmla="*/ 72 w 161"/>
              <a:gd name="T35" fmla="*/ 129 h 139"/>
              <a:gd name="T36" fmla="*/ 81 w 161"/>
              <a:gd name="T37" fmla="*/ 120 h 139"/>
              <a:gd name="T38" fmla="*/ 90 w 161"/>
              <a:gd name="T39" fmla="*/ 129 h 139"/>
              <a:gd name="T40" fmla="*/ 90 w 161"/>
              <a:gd name="T41" fmla="*/ 132 h 139"/>
              <a:gd name="T42" fmla="*/ 89 w 161"/>
              <a:gd name="T43" fmla="*/ 133 h 139"/>
              <a:gd name="T44" fmla="*/ 88 w 161"/>
              <a:gd name="T45" fmla="*/ 135 h 139"/>
              <a:gd name="T46" fmla="*/ 86 w 161"/>
              <a:gd name="T47" fmla="*/ 139 h 139"/>
              <a:gd name="T48" fmla="*/ 120 w 161"/>
              <a:gd name="T49" fmla="*/ 139 h 139"/>
              <a:gd name="T50" fmla="*/ 138 w 161"/>
              <a:gd name="T51" fmla="*/ 108 h 139"/>
              <a:gd name="T52" fmla="*/ 137 w 161"/>
              <a:gd name="T53" fmla="*/ 108 h 139"/>
              <a:gd name="T54" fmla="*/ 134 w 161"/>
              <a:gd name="T55" fmla="*/ 108 h 139"/>
              <a:gd name="T56" fmla="*/ 132 w 161"/>
              <a:gd name="T57" fmla="*/ 108 h 139"/>
              <a:gd name="T58" fmla="*/ 131 w 161"/>
              <a:gd name="T59" fmla="*/ 107 h 139"/>
              <a:gd name="T60" fmla="*/ 129 w 161"/>
              <a:gd name="T61" fmla="*/ 107 h 139"/>
              <a:gd name="T62" fmla="*/ 125 w 161"/>
              <a:gd name="T63" fmla="*/ 94 h 139"/>
              <a:gd name="T64" fmla="*/ 133 w 161"/>
              <a:gd name="T65" fmla="*/ 90 h 139"/>
              <a:gd name="T66" fmla="*/ 138 w 161"/>
              <a:gd name="T67" fmla="*/ 91 h 139"/>
              <a:gd name="T68" fmla="*/ 139 w 161"/>
              <a:gd name="T69" fmla="*/ 92 h 139"/>
              <a:gd name="T70" fmla="*/ 140 w 161"/>
              <a:gd name="T71" fmla="*/ 93 h 139"/>
              <a:gd name="T72" fmla="*/ 141 w 161"/>
              <a:gd name="T73" fmla="*/ 95 h 139"/>
              <a:gd name="T74" fmla="*/ 143 w 161"/>
              <a:gd name="T75" fmla="*/ 99 h 139"/>
              <a:gd name="T76" fmla="*/ 160 w 161"/>
              <a:gd name="T77" fmla="*/ 70 h 139"/>
              <a:gd name="T78" fmla="*/ 141 w 161"/>
              <a:gd name="T79" fmla="*/ 37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1" h="139">
                <a:moveTo>
                  <a:pt x="141" y="37"/>
                </a:moveTo>
                <a:cubicBezTo>
                  <a:pt x="144" y="36"/>
                  <a:pt x="147" y="35"/>
                  <a:pt x="152" y="36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3" y="36"/>
                  <a:pt x="155" y="35"/>
                  <a:pt x="156" y="35"/>
                </a:cubicBezTo>
                <a:cubicBezTo>
                  <a:pt x="159" y="33"/>
                  <a:pt x="161" y="28"/>
                  <a:pt x="159" y="25"/>
                </a:cubicBezTo>
                <a:cubicBezTo>
                  <a:pt x="157" y="22"/>
                  <a:pt x="152" y="21"/>
                  <a:pt x="149" y="23"/>
                </a:cubicBezTo>
                <a:cubicBezTo>
                  <a:pt x="148" y="23"/>
                  <a:pt x="147" y="24"/>
                  <a:pt x="146" y="26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4" y="30"/>
                  <a:pt x="142" y="32"/>
                  <a:pt x="139" y="34"/>
                </a:cubicBezTo>
                <a:cubicBezTo>
                  <a:pt x="120" y="0"/>
                  <a:pt x="120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0" y="70"/>
                  <a:pt x="0" y="70"/>
                  <a:pt x="0" y="70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76" y="139"/>
                  <a:pt x="76" y="139"/>
                  <a:pt x="76" y="139"/>
                </a:cubicBezTo>
                <a:cubicBezTo>
                  <a:pt x="76" y="138"/>
                  <a:pt x="75" y="136"/>
                  <a:pt x="74" y="135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2" y="132"/>
                  <a:pt x="72" y="132"/>
                  <a:pt x="72" y="132"/>
                </a:cubicBezTo>
                <a:cubicBezTo>
                  <a:pt x="72" y="131"/>
                  <a:pt x="72" y="130"/>
                  <a:pt x="72" y="129"/>
                </a:cubicBezTo>
                <a:cubicBezTo>
                  <a:pt x="72" y="124"/>
                  <a:pt x="76" y="120"/>
                  <a:pt x="81" y="120"/>
                </a:cubicBezTo>
                <a:cubicBezTo>
                  <a:pt x="86" y="120"/>
                  <a:pt x="90" y="124"/>
                  <a:pt x="90" y="129"/>
                </a:cubicBezTo>
                <a:cubicBezTo>
                  <a:pt x="90" y="130"/>
                  <a:pt x="90" y="131"/>
                  <a:pt x="90" y="132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7" y="136"/>
                  <a:pt x="86" y="138"/>
                  <a:pt x="86" y="139"/>
                </a:cubicBezTo>
                <a:cubicBezTo>
                  <a:pt x="120" y="139"/>
                  <a:pt x="120" y="139"/>
                  <a:pt x="120" y="139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8" y="108"/>
                  <a:pt x="137" y="108"/>
                  <a:pt x="137" y="108"/>
                </a:cubicBezTo>
                <a:cubicBezTo>
                  <a:pt x="136" y="108"/>
                  <a:pt x="135" y="108"/>
                  <a:pt x="134" y="108"/>
                </a:cubicBezTo>
                <a:cubicBezTo>
                  <a:pt x="132" y="108"/>
                  <a:pt x="132" y="108"/>
                  <a:pt x="132" y="108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30" y="107"/>
                  <a:pt x="129" y="107"/>
                  <a:pt x="129" y="107"/>
                </a:cubicBezTo>
                <a:cubicBezTo>
                  <a:pt x="124" y="104"/>
                  <a:pt x="123" y="99"/>
                  <a:pt x="125" y="94"/>
                </a:cubicBezTo>
                <a:cubicBezTo>
                  <a:pt x="127" y="92"/>
                  <a:pt x="130" y="90"/>
                  <a:pt x="133" y="90"/>
                </a:cubicBezTo>
                <a:cubicBezTo>
                  <a:pt x="135" y="90"/>
                  <a:pt x="136" y="90"/>
                  <a:pt x="138" y="91"/>
                </a:cubicBezTo>
                <a:cubicBezTo>
                  <a:pt x="138" y="91"/>
                  <a:pt x="139" y="92"/>
                  <a:pt x="139" y="92"/>
                </a:cubicBezTo>
                <a:cubicBezTo>
                  <a:pt x="140" y="93"/>
                  <a:pt x="140" y="93"/>
                  <a:pt x="140" y="93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7"/>
                  <a:pt x="143" y="98"/>
                  <a:pt x="143" y="99"/>
                </a:cubicBezTo>
                <a:cubicBezTo>
                  <a:pt x="160" y="70"/>
                  <a:pt x="160" y="70"/>
                  <a:pt x="160" y="70"/>
                </a:cubicBezTo>
                <a:lnTo>
                  <a:pt x="141" y="37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083" name="Freeform 1887"/>
          <p:cNvSpPr>
            <a:spLocks/>
          </p:cNvSpPr>
          <p:nvPr/>
        </p:nvSpPr>
        <p:spPr bwMode="auto">
          <a:xfrm>
            <a:off x="6503985" y="3236733"/>
            <a:ext cx="2094372" cy="2094372"/>
          </a:xfrm>
          <a:custGeom>
            <a:avLst/>
            <a:gdLst>
              <a:gd name="T0" fmla="*/ 142 w 160"/>
              <a:gd name="T1" fmla="*/ 60 h 160"/>
              <a:gd name="T2" fmla="*/ 140 w 160"/>
              <a:gd name="T3" fmla="*/ 63 h 160"/>
              <a:gd name="T4" fmla="*/ 139 w 160"/>
              <a:gd name="T5" fmla="*/ 65 h 160"/>
              <a:gd name="T6" fmla="*/ 138 w 160"/>
              <a:gd name="T7" fmla="*/ 66 h 160"/>
              <a:gd name="T8" fmla="*/ 137 w 160"/>
              <a:gd name="T9" fmla="*/ 67 h 160"/>
              <a:gd name="T10" fmla="*/ 132 w 160"/>
              <a:gd name="T11" fmla="*/ 68 h 160"/>
              <a:gd name="T12" fmla="*/ 124 w 160"/>
              <a:gd name="T13" fmla="*/ 64 h 160"/>
              <a:gd name="T14" fmla="*/ 128 w 160"/>
              <a:gd name="T15" fmla="*/ 51 h 160"/>
              <a:gd name="T16" fmla="*/ 129 w 160"/>
              <a:gd name="T17" fmla="*/ 51 h 160"/>
              <a:gd name="T18" fmla="*/ 131 w 160"/>
              <a:gd name="T19" fmla="*/ 50 h 160"/>
              <a:gd name="T20" fmla="*/ 133 w 160"/>
              <a:gd name="T21" fmla="*/ 50 h 160"/>
              <a:gd name="T22" fmla="*/ 136 w 160"/>
              <a:gd name="T23" fmla="*/ 50 h 160"/>
              <a:gd name="T24" fmla="*/ 136 w 160"/>
              <a:gd name="T25" fmla="*/ 50 h 160"/>
              <a:gd name="T26" fmla="*/ 120 w 160"/>
              <a:gd name="T27" fmla="*/ 22 h 160"/>
              <a:gd name="T28" fmla="*/ 82 w 160"/>
              <a:gd name="T29" fmla="*/ 22 h 160"/>
              <a:gd name="T30" fmla="*/ 86 w 160"/>
              <a:gd name="T31" fmla="*/ 12 h 160"/>
              <a:gd name="T32" fmla="*/ 86 w 160"/>
              <a:gd name="T33" fmla="*/ 12 h 160"/>
              <a:gd name="T34" fmla="*/ 87 w 160"/>
              <a:gd name="T35" fmla="*/ 7 h 160"/>
              <a:gd name="T36" fmla="*/ 80 w 160"/>
              <a:gd name="T37" fmla="*/ 0 h 160"/>
              <a:gd name="T38" fmla="*/ 73 w 160"/>
              <a:gd name="T39" fmla="*/ 7 h 160"/>
              <a:gd name="T40" fmla="*/ 74 w 160"/>
              <a:gd name="T41" fmla="*/ 12 h 160"/>
              <a:gd name="T42" fmla="*/ 74 w 160"/>
              <a:gd name="T43" fmla="*/ 12 h 160"/>
              <a:gd name="T44" fmla="*/ 78 w 160"/>
              <a:gd name="T45" fmla="*/ 22 h 160"/>
              <a:gd name="T46" fmla="*/ 40 w 160"/>
              <a:gd name="T47" fmla="*/ 22 h 160"/>
              <a:gd name="T48" fmla="*/ 0 w 160"/>
              <a:gd name="T49" fmla="*/ 91 h 160"/>
              <a:gd name="T50" fmla="*/ 40 w 160"/>
              <a:gd name="T51" fmla="*/ 160 h 160"/>
              <a:gd name="T52" fmla="*/ 120 w 160"/>
              <a:gd name="T53" fmla="*/ 160 h 160"/>
              <a:gd name="T54" fmla="*/ 138 w 160"/>
              <a:gd name="T55" fmla="*/ 129 h 160"/>
              <a:gd name="T56" fmla="*/ 135 w 160"/>
              <a:gd name="T57" fmla="*/ 129 h 160"/>
              <a:gd name="T58" fmla="*/ 132 w 160"/>
              <a:gd name="T59" fmla="*/ 129 h 160"/>
              <a:gd name="T60" fmla="*/ 130 w 160"/>
              <a:gd name="T61" fmla="*/ 129 h 160"/>
              <a:gd name="T62" fmla="*/ 129 w 160"/>
              <a:gd name="T63" fmla="*/ 128 h 160"/>
              <a:gd name="T64" fmla="*/ 127 w 160"/>
              <a:gd name="T65" fmla="*/ 128 h 160"/>
              <a:gd name="T66" fmla="*/ 123 w 160"/>
              <a:gd name="T67" fmla="*/ 122 h 160"/>
              <a:gd name="T68" fmla="*/ 124 w 160"/>
              <a:gd name="T69" fmla="*/ 115 h 160"/>
              <a:gd name="T70" fmla="*/ 131 w 160"/>
              <a:gd name="T71" fmla="*/ 111 h 160"/>
              <a:gd name="T72" fmla="*/ 136 w 160"/>
              <a:gd name="T73" fmla="*/ 112 h 160"/>
              <a:gd name="T74" fmla="*/ 138 w 160"/>
              <a:gd name="T75" fmla="*/ 113 h 160"/>
              <a:gd name="T76" fmla="*/ 139 w 160"/>
              <a:gd name="T77" fmla="*/ 115 h 160"/>
              <a:gd name="T78" fmla="*/ 140 w 160"/>
              <a:gd name="T79" fmla="*/ 116 h 160"/>
              <a:gd name="T80" fmla="*/ 142 w 160"/>
              <a:gd name="T81" fmla="*/ 121 h 160"/>
              <a:gd name="T82" fmla="*/ 160 w 160"/>
              <a:gd name="T83" fmla="*/ 91 h 160"/>
              <a:gd name="T84" fmla="*/ 142 w 160"/>
              <a:gd name="T85" fmla="*/ 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" h="160">
                <a:moveTo>
                  <a:pt x="142" y="60"/>
                </a:moveTo>
                <a:cubicBezTo>
                  <a:pt x="141" y="61"/>
                  <a:pt x="141" y="62"/>
                  <a:pt x="140" y="63"/>
                </a:cubicBezTo>
                <a:cubicBezTo>
                  <a:pt x="139" y="65"/>
                  <a:pt x="139" y="65"/>
                  <a:pt x="139" y="65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38" y="66"/>
                  <a:pt x="137" y="67"/>
                  <a:pt x="137" y="67"/>
                </a:cubicBezTo>
                <a:cubicBezTo>
                  <a:pt x="135" y="68"/>
                  <a:pt x="134" y="68"/>
                  <a:pt x="132" y="68"/>
                </a:cubicBezTo>
                <a:cubicBezTo>
                  <a:pt x="129" y="68"/>
                  <a:pt x="126" y="66"/>
                  <a:pt x="124" y="64"/>
                </a:cubicBezTo>
                <a:cubicBezTo>
                  <a:pt x="122" y="59"/>
                  <a:pt x="123" y="54"/>
                  <a:pt x="128" y="51"/>
                </a:cubicBezTo>
                <a:cubicBezTo>
                  <a:pt x="128" y="51"/>
                  <a:pt x="129" y="51"/>
                  <a:pt x="129" y="51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4" y="50"/>
                  <a:pt x="135" y="50"/>
                  <a:pt x="136" y="50"/>
                </a:cubicBezTo>
                <a:cubicBezTo>
                  <a:pt x="136" y="50"/>
                  <a:pt x="136" y="50"/>
                  <a:pt x="136" y="50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18"/>
                  <a:pt x="83" y="15"/>
                  <a:pt x="86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86" y="10"/>
                  <a:pt x="87" y="9"/>
                  <a:pt x="87" y="7"/>
                </a:cubicBezTo>
                <a:cubicBezTo>
                  <a:pt x="87" y="4"/>
                  <a:pt x="84" y="0"/>
                  <a:pt x="80" y="0"/>
                </a:cubicBezTo>
                <a:cubicBezTo>
                  <a:pt x="76" y="0"/>
                  <a:pt x="73" y="4"/>
                  <a:pt x="73" y="7"/>
                </a:cubicBezTo>
                <a:cubicBezTo>
                  <a:pt x="73" y="9"/>
                  <a:pt x="73" y="10"/>
                  <a:pt x="74" y="12"/>
                </a:cubicBezTo>
                <a:cubicBezTo>
                  <a:pt x="74" y="12"/>
                  <a:pt x="74" y="12"/>
                  <a:pt x="74" y="12"/>
                </a:cubicBezTo>
                <a:cubicBezTo>
                  <a:pt x="77" y="15"/>
                  <a:pt x="78" y="18"/>
                  <a:pt x="78" y="22"/>
                </a:cubicBezTo>
                <a:cubicBezTo>
                  <a:pt x="40" y="22"/>
                  <a:pt x="40" y="22"/>
                  <a:pt x="40" y="22"/>
                </a:cubicBezTo>
                <a:cubicBezTo>
                  <a:pt x="0" y="91"/>
                  <a:pt x="0" y="91"/>
                  <a:pt x="0" y="91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7" y="129"/>
                  <a:pt x="136" y="129"/>
                  <a:pt x="135" y="129"/>
                </a:cubicBezTo>
                <a:cubicBezTo>
                  <a:pt x="134" y="129"/>
                  <a:pt x="133" y="129"/>
                  <a:pt x="132" y="129"/>
                </a:cubicBezTo>
                <a:cubicBezTo>
                  <a:pt x="130" y="129"/>
                  <a:pt x="130" y="129"/>
                  <a:pt x="130" y="129"/>
                </a:cubicBezTo>
                <a:cubicBezTo>
                  <a:pt x="129" y="128"/>
                  <a:pt x="129" y="128"/>
                  <a:pt x="129" y="128"/>
                </a:cubicBezTo>
                <a:cubicBezTo>
                  <a:pt x="128" y="128"/>
                  <a:pt x="128" y="128"/>
                  <a:pt x="127" y="128"/>
                </a:cubicBezTo>
                <a:cubicBezTo>
                  <a:pt x="125" y="126"/>
                  <a:pt x="123" y="124"/>
                  <a:pt x="123" y="122"/>
                </a:cubicBezTo>
                <a:cubicBezTo>
                  <a:pt x="122" y="120"/>
                  <a:pt x="122" y="117"/>
                  <a:pt x="124" y="115"/>
                </a:cubicBezTo>
                <a:cubicBezTo>
                  <a:pt x="125" y="113"/>
                  <a:pt x="128" y="111"/>
                  <a:pt x="131" y="111"/>
                </a:cubicBezTo>
                <a:cubicBezTo>
                  <a:pt x="133" y="111"/>
                  <a:pt x="135" y="111"/>
                  <a:pt x="136" y="112"/>
                </a:cubicBezTo>
                <a:cubicBezTo>
                  <a:pt x="137" y="112"/>
                  <a:pt x="137" y="113"/>
                  <a:pt x="138" y="113"/>
                </a:cubicBezTo>
                <a:cubicBezTo>
                  <a:pt x="139" y="115"/>
                  <a:pt x="139" y="115"/>
                  <a:pt x="139" y="115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18"/>
                  <a:pt x="141" y="120"/>
                  <a:pt x="142" y="121"/>
                </a:cubicBezTo>
                <a:cubicBezTo>
                  <a:pt x="160" y="91"/>
                  <a:pt x="160" y="91"/>
                  <a:pt x="160" y="91"/>
                </a:cubicBezTo>
                <a:lnTo>
                  <a:pt x="142" y="60"/>
                </a:lnTo>
                <a:close/>
              </a:path>
            </a:pathLst>
          </a:custGeom>
          <a:gradFill flip="none" rotWithShape="1">
            <a:gsLst>
              <a:gs pos="100000">
                <a:srgbClr val="1D8DE5"/>
              </a:gs>
              <a:gs pos="0">
                <a:srgbClr val="007BB5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1D8DE5"/>
                </a:gs>
                <a:gs pos="0">
                  <a:srgbClr val="007BB5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11" name="Freeform 1897"/>
          <p:cNvSpPr>
            <a:spLocks/>
          </p:cNvSpPr>
          <p:nvPr/>
        </p:nvSpPr>
        <p:spPr bwMode="auto">
          <a:xfrm>
            <a:off x="8113257" y="4453621"/>
            <a:ext cx="2109273" cy="1807948"/>
          </a:xfrm>
          <a:custGeom>
            <a:avLst/>
            <a:gdLst>
              <a:gd name="T0" fmla="*/ 143 w 161"/>
              <a:gd name="T1" fmla="*/ 37 h 138"/>
              <a:gd name="T2" fmla="*/ 140 w 161"/>
              <a:gd name="T3" fmla="*/ 42 h 138"/>
              <a:gd name="T4" fmla="*/ 139 w 161"/>
              <a:gd name="T5" fmla="*/ 44 h 138"/>
              <a:gd name="T6" fmla="*/ 138 w 161"/>
              <a:gd name="T7" fmla="*/ 45 h 138"/>
              <a:gd name="T8" fmla="*/ 136 w 161"/>
              <a:gd name="T9" fmla="*/ 46 h 138"/>
              <a:gd name="T10" fmla="*/ 131 w 161"/>
              <a:gd name="T11" fmla="*/ 47 h 138"/>
              <a:gd name="T12" fmla="*/ 124 w 161"/>
              <a:gd name="T13" fmla="*/ 43 h 138"/>
              <a:gd name="T14" fmla="*/ 123 w 161"/>
              <a:gd name="T15" fmla="*/ 36 h 138"/>
              <a:gd name="T16" fmla="*/ 127 w 161"/>
              <a:gd name="T17" fmla="*/ 31 h 138"/>
              <a:gd name="T18" fmla="*/ 129 w 161"/>
              <a:gd name="T19" fmla="*/ 30 h 138"/>
              <a:gd name="T20" fmla="*/ 130 w 161"/>
              <a:gd name="T21" fmla="*/ 30 h 138"/>
              <a:gd name="T22" fmla="*/ 132 w 161"/>
              <a:gd name="T23" fmla="*/ 29 h 138"/>
              <a:gd name="T24" fmla="*/ 135 w 161"/>
              <a:gd name="T25" fmla="*/ 30 h 138"/>
              <a:gd name="T26" fmla="*/ 138 w 161"/>
              <a:gd name="T27" fmla="*/ 29 h 138"/>
              <a:gd name="T28" fmla="*/ 121 w 161"/>
              <a:gd name="T29" fmla="*/ 0 h 138"/>
              <a:gd name="T30" fmla="*/ 86 w 161"/>
              <a:gd name="T31" fmla="*/ 0 h 138"/>
              <a:gd name="T32" fmla="*/ 88 w 161"/>
              <a:gd name="T33" fmla="*/ 2 h 138"/>
              <a:gd name="T34" fmla="*/ 88 w 161"/>
              <a:gd name="T35" fmla="*/ 4 h 138"/>
              <a:gd name="T36" fmla="*/ 89 w 161"/>
              <a:gd name="T37" fmla="*/ 5 h 138"/>
              <a:gd name="T38" fmla="*/ 89 w 161"/>
              <a:gd name="T39" fmla="*/ 7 h 138"/>
              <a:gd name="T40" fmla="*/ 80 w 161"/>
              <a:gd name="T41" fmla="*/ 16 h 138"/>
              <a:gd name="T42" fmla="*/ 71 w 161"/>
              <a:gd name="T43" fmla="*/ 7 h 138"/>
              <a:gd name="T44" fmla="*/ 71 w 161"/>
              <a:gd name="T45" fmla="*/ 6 h 138"/>
              <a:gd name="T46" fmla="*/ 72 w 161"/>
              <a:gd name="T47" fmla="*/ 4 h 138"/>
              <a:gd name="T48" fmla="*/ 73 w 161"/>
              <a:gd name="T49" fmla="*/ 2 h 138"/>
              <a:gd name="T50" fmla="*/ 75 w 161"/>
              <a:gd name="T51" fmla="*/ 0 h 138"/>
              <a:gd name="T52" fmla="*/ 41 w 161"/>
              <a:gd name="T53" fmla="*/ 0 h 138"/>
              <a:gd name="T54" fmla="*/ 22 w 161"/>
              <a:gd name="T55" fmla="*/ 32 h 138"/>
              <a:gd name="T56" fmla="*/ 15 w 161"/>
              <a:gd name="T57" fmla="*/ 24 h 138"/>
              <a:gd name="T58" fmla="*/ 15 w 161"/>
              <a:gd name="T59" fmla="*/ 24 h 138"/>
              <a:gd name="T60" fmla="*/ 12 w 161"/>
              <a:gd name="T61" fmla="*/ 21 h 138"/>
              <a:gd name="T62" fmla="*/ 2 w 161"/>
              <a:gd name="T63" fmla="*/ 23 h 138"/>
              <a:gd name="T64" fmla="*/ 5 w 161"/>
              <a:gd name="T65" fmla="*/ 33 h 138"/>
              <a:gd name="T66" fmla="*/ 9 w 161"/>
              <a:gd name="T67" fmla="*/ 34 h 138"/>
              <a:gd name="T68" fmla="*/ 9 w 161"/>
              <a:gd name="T69" fmla="*/ 34 h 138"/>
              <a:gd name="T70" fmla="*/ 20 w 161"/>
              <a:gd name="T71" fmla="*/ 36 h 138"/>
              <a:gd name="T72" fmla="*/ 1 w 161"/>
              <a:gd name="T73" fmla="*/ 69 h 138"/>
              <a:gd name="T74" fmla="*/ 41 w 161"/>
              <a:gd name="T75" fmla="*/ 138 h 138"/>
              <a:gd name="T76" fmla="*/ 121 w 161"/>
              <a:gd name="T77" fmla="*/ 138 h 138"/>
              <a:gd name="T78" fmla="*/ 161 w 161"/>
              <a:gd name="T79" fmla="*/ 69 h 138"/>
              <a:gd name="T80" fmla="*/ 143 w 161"/>
              <a:gd name="T81" fmla="*/ 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1" h="138">
                <a:moveTo>
                  <a:pt x="143" y="37"/>
                </a:moveTo>
                <a:cubicBezTo>
                  <a:pt x="142" y="38"/>
                  <a:pt x="141" y="40"/>
                  <a:pt x="140" y="42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8" y="45"/>
                  <a:pt x="138" y="45"/>
                  <a:pt x="138" y="45"/>
                </a:cubicBezTo>
                <a:cubicBezTo>
                  <a:pt x="137" y="45"/>
                  <a:pt x="137" y="46"/>
                  <a:pt x="136" y="46"/>
                </a:cubicBezTo>
                <a:cubicBezTo>
                  <a:pt x="135" y="47"/>
                  <a:pt x="133" y="47"/>
                  <a:pt x="131" y="47"/>
                </a:cubicBezTo>
                <a:cubicBezTo>
                  <a:pt x="128" y="47"/>
                  <a:pt x="125" y="46"/>
                  <a:pt x="124" y="43"/>
                </a:cubicBezTo>
                <a:cubicBezTo>
                  <a:pt x="122" y="41"/>
                  <a:pt x="122" y="38"/>
                  <a:pt x="123" y="36"/>
                </a:cubicBezTo>
                <a:cubicBezTo>
                  <a:pt x="123" y="34"/>
                  <a:pt x="125" y="32"/>
                  <a:pt x="127" y="31"/>
                </a:cubicBezTo>
                <a:cubicBezTo>
                  <a:pt x="128" y="30"/>
                  <a:pt x="128" y="30"/>
                  <a:pt x="129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2" y="29"/>
                  <a:pt x="132" y="29"/>
                  <a:pt x="132" y="29"/>
                </a:cubicBezTo>
                <a:cubicBezTo>
                  <a:pt x="133" y="30"/>
                  <a:pt x="134" y="30"/>
                  <a:pt x="135" y="30"/>
                </a:cubicBezTo>
                <a:cubicBezTo>
                  <a:pt x="136" y="30"/>
                  <a:pt x="137" y="29"/>
                  <a:pt x="138" y="29"/>
                </a:cubicBezTo>
                <a:cubicBezTo>
                  <a:pt x="121" y="0"/>
                  <a:pt x="121" y="0"/>
                  <a:pt x="12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7" y="0"/>
                  <a:pt x="87" y="1"/>
                  <a:pt x="88" y="2"/>
                </a:cubicBezTo>
                <a:cubicBezTo>
                  <a:pt x="88" y="4"/>
                  <a:pt x="88" y="4"/>
                  <a:pt x="88" y="4"/>
                </a:cubicBezTo>
                <a:cubicBezTo>
                  <a:pt x="89" y="5"/>
                  <a:pt x="89" y="5"/>
                  <a:pt x="89" y="5"/>
                </a:cubicBezTo>
                <a:cubicBezTo>
                  <a:pt x="89" y="6"/>
                  <a:pt x="89" y="7"/>
                  <a:pt x="89" y="7"/>
                </a:cubicBezTo>
                <a:cubicBezTo>
                  <a:pt x="89" y="12"/>
                  <a:pt x="85" y="16"/>
                  <a:pt x="80" y="16"/>
                </a:cubicBezTo>
                <a:cubicBezTo>
                  <a:pt x="75" y="16"/>
                  <a:pt x="71" y="12"/>
                  <a:pt x="71" y="7"/>
                </a:cubicBezTo>
                <a:cubicBezTo>
                  <a:pt x="71" y="7"/>
                  <a:pt x="71" y="6"/>
                  <a:pt x="71" y="6"/>
                </a:cubicBezTo>
                <a:cubicBezTo>
                  <a:pt x="72" y="4"/>
                  <a:pt x="72" y="4"/>
                  <a:pt x="72" y="4"/>
                </a:cubicBezTo>
                <a:cubicBezTo>
                  <a:pt x="73" y="2"/>
                  <a:pt x="73" y="2"/>
                  <a:pt x="73" y="2"/>
                </a:cubicBezTo>
                <a:cubicBezTo>
                  <a:pt x="74" y="1"/>
                  <a:pt x="74" y="0"/>
                  <a:pt x="75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22" y="32"/>
                  <a:pt x="22" y="32"/>
                  <a:pt x="22" y="32"/>
                </a:cubicBezTo>
                <a:cubicBezTo>
                  <a:pt x="19" y="31"/>
                  <a:pt x="17" y="28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3"/>
                  <a:pt x="13" y="22"/>
                  <a:pt x="12" y="21"/>
                </a:cubicBezTo>
                <a:cubicBezTo>
                  <a:pt x="9" y="19"/>
                  <a:pt x="4" y="20"/>
                  <a:pt x="2" y="23"/>
                </a:cubicBezTo>
                <a:cubicBezTo>
                  <a:pt x="0" y="27"/>
                  <a:pt x="2" y="31"/>
                  <a:pt x="5" y="33"/>
                </a:cubicBezTo>
                <a:cubicBezTo>
                  <a:pt x="6" y="34"/>
                  <a:pt x="8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14" y="33"/>
                  <a:pt x="17" y="34"/>
                  <a:pt x="20" y="36"/>
                </a:cubicBezTo>
                <a:cubicBezTo>
                  <a:pt x="1" y="69"/>
                  <a:pt x="1" y="69"/>
                  <a:pt x="1" y="69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121" y="138"/>
                  <a:pt x="121" y="138"/>
                  <a:pt x="121" y="138"/>
                </a:cubicBezTo>
                <a:cubicBezTo>
                  <a:pt x="161" y="69"/>
                  <a:pt x="161" y="69"/>
                  <a:pt x="161" y="69"/>
                </a:cubicBezTo>
                <a:lnTo>
                  <a:pt x="143" y="37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121" name="Freeform 1907"/>
          <p:cNvSpPr>
            <a:spLocks/>
          </p:cNvSpPr>
          <p:nvPr/>
        </p:nvSpPr>
        <p:spPr bwMode="auto">
          <a:xfrm>
            <a:off x="9724185" y="3498322"/>
            <a:ext cx="2122518" cy="1819538"/>
          </a:xfrm>
          <a:custGeom>
            <a:avLst/>
            <a:gdLst>
              <a:gd name="T0" fmla="*/ 122 w 162"/>
              <a:gd name="T1" fmla="*/ 0 h 139"/>
              <a:gd name="T2" fmla="*/ 85 w 162"/>
              <a:gd name="T3" fmla="*/ 0 h 139"/>
              <a:gd name="T4" fmla="*/ 87 w 162"/>
              <a:gd name="T5" fmla="*/ 5 h 139"/>
              <a:gd name="T6" fmla="*/ 88 w 162"/>
              <a:gd name="T7" fmla="*/ 7 h 139"/>
              <a:gd name="T8" fmla="*/ 89 w 162"/>
              <a:gd name="T9" fmla="*/ 8 h 139"/>
              <a:gd name="T10" fmla="*/ 89 w 162"/>
              <a:gd name="T11" fmla="*/ 11 h 139"/>
              <a:gd name="T12" fmla="*/ 80 w 162"/>
              <a:gd name="T13" fmla="*/ 20 h 139"/>
              <a:gd name="T14" fmla="*/ 71 w 162"/>
              <a:gd name="T15" fmla="*/ 11 h 139"/>
              <a:gd name="T16" fmla="*/ 71 w 162"/>
              <a:gd name="T17" fmla="*/ 9 h 139"/>
              <a:gd name="T18" fmla="*/ 72 w 162"/>
              <a:gd name="T19" fmla="*/ 7 h 139"/>
              <a:gd name="T20" fmla="*/ 73 w 162"/>
              <a:gd name="T21" fmla="*/ 5 h 139"/>
              <a:gd name="T22" fmla="*/ 75 w 162"/>
              <a:gd name="T23" fmla="*/ 0 h 139"/>
              <a:gd name="T24" fmla="*/ 42 w 162"/>
              <a:gd name="T25" fmla="*/ 0 h 139"/>
              <a:gd name="T26" fmla="*/ 25 w 162"/>
              <a:gd name="T27" fmla="*/ 30 h 139"/>
              <a:gd name="T28" fmla="*/ 25 w 162"/>
              <a:gd name="T29" fmla="*/ 30 h 139"/>
              <a:gd name="T30" fmla="*/ 28 w 162"/>
              <a:gd name="T31" fmla="*/ 30 h 139"/>
              <a:gd name="T32" fmla="*/ 30 w 162"/>
              <a:gd name="T33" fmla="*/ 30 h 139"/>
              <a:gd name="T34" fmla="*/ 31 w 162"/>
              <a:gd name="T35" fmla="*/ 31 h 139"/>
              <a:gd name="T36" fmla="*/ 33 w 162"/>
              <a:gd name="T37" fmla="*/ 31 h 139"/>
              <a:gd name="T38" fmla="*/ 37 w 162"/>
              <a:gd name="T39" fmla="*/ 37 h 139"/>
              <a:gd name="T40" fmla="*/ 36 w 162"/>
              <a:gd name="T41" fmla="*/ 44 h 139"/>
              <a:gd name="T42" fmla="*/ 29 w 162"/>
              <a:gd name="T43" fmla="*/ 48 h 139"/>
              <a:gd name="T44" fmla="*/ 24 w 162"/>
              <a:gd name="T45" fmla="*/ 47 h 139"/>
              <a:gd name="T46" fmla="*/ 23 w 162"/>
              <a:gd name="T47" fmla="*/ 46 h 139"/>
              <a:gd name="T48" fmla="*/ 22 w 162"/>
              <a:gd name="T49" fmla="*/ 45 h 139"/>
              <a:gd name="T50" fmla="*/ 20 w 162"/>
              <a:gd name="T51" fmla="*/ 43 h 139"/>
              <a:gd name="T52" fmla="*/ 19 w 162"/>
              <a:gd name="T53" fmla="*/ 40 h 139"/>
              <a:gd name="T54" fmla="*/ 2 w 162"/>
              <a:gd name="T55" fmla="*/ 70 h 139"/>
              <a:gd name="T56" fmla="*/ 21 w 162"/>
              <a:gd name="T57" fmla="*/ 102 h 139"/>
              <a:gd name="T58" fmla="*/ 9 w 162"/>
              <a:gd name="T59" fmla="*/ 104 h 139"/>
              <a:gd name="T60" fmla="*/ 9 w 162"/>
              <a:gd name="T61" fmla="*/ 104 h 139"/>
              <a:gd name="T62" fmla="*/ 5 w 162"/>
              <a:gd name="T63" fmla="*/ 105 h 139"/>
              <a:gd name="T64" fmla="*/ 2 w 162"/>
              <a:gd name="T65" fmla="*/ 115 h 139"/>
              <a:gd name="T66" fmla="*/ 12 w 162"/>
              <a:gd name="T67" fmla="*/ 117 h 139"/>
              <a:gd name="T68" fmla="*/ 15 w 162"/>
              <a:gd name="T69" fmla="*/ 114 h 139"/>
              <a:gd name="T70" fmla="*/ 15 w 162"/>
              <a:gd name="T71" fmla="*/ 114 h 139"/>
              <a:gd name="T72" fmla="*/ 23 w 162"/>
              <a:gd name="T73" fmla="*/ 106 h 139"/>
              <a:gd name="T74" fmla="*/ 42 w 162"/>
              <a:gd name="T75" fmla="*/ 139 h 139"/>
              <a:gd name="T76" fmla="*/ 122 w 162"/>
              <a:gd name="T77" fmla="*/ 139 h 139"/>
              <a:gd name="T78" fmla="*/ 162 w 162"/>
              <a:gd name="T79" fmla="*/ 70 h 139"/>
              <a:gd name="T80" fmla="*/ 122 w 162"/>
              <a:gd name="T81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2" h="139">
                <a:moveTo>
                  <a:pt x="122" y="0"/>
                </a:moveTo>
                <a:cubicBezTo>
                  <a:pt x="85" y="0"/>
                  <a:pt x="85" y="0"/>
                  <a:pt x="85" y="0"/>
                </a:cubicBezTo>
                <a:cubicBezTo>
                  <a:pt x="85" y="2"/>
                  <a:pt x="86" y="4"/>
                  <a:pt x="87" y="5"/>
                </a:cubicBezTo>
                <a:cubicBezTo>
                  <a:pt x="88" y="7"/>
                  <a:pt x="88" y="7"/>
                  <a:pt x="88" y="7"/>
                </a:cubicBezTo>
                <a:cubicBezTo>
                  <a:pt x="89" y="8"/>
                  <a:pt x="89" y="8"/>
                  <a:pt x="89" y="8"/>
                </a:cubicBezTo>
                <a:cubicBezTo>
                  <a:pt x="89" y="9"/>
                  <a:pt x="89" y="10"/>
                  <a:pt x="89" y="11"/>
                </a:cubicBezTo>
                <a:cubicBezTo>
                  <a:pt x="89" y="16"/>
                  <a:pt x="85" y="20"/>
                  <a:pt x="80" y="20"/>
                </a:cubicBezTo>
                <a:cubicBezTo>
                  <a:pt x="75" y="20"/>
                  <a:pt x="71" y="16"/>
                  <a:pt x="71" y="11"/>
                </a:cubicBezTo>
                <a:cubicBezTo>
                  <a:pt x="71" y="10"/>
                  <a:pt x="71" y="9"/>
                  <a:pt x="71" y="9"/>
                </a:cubicBezTo>
                <a:cubicBezTo>
                  <a:pt x="72" y="7"/>
                  <a:pt x="72" y="7"/>
                  <a:pt x="72" y="7"/>
                </a:cubicBezTo>
                <a:cubicBezTo>
                  <a:pt x="73" y="5"/>
                  <a:pt x="73" y="5"/>
                  <a:pt x="73" y="5"/>
                </a:cubicBezTo>
                <a:cubicBezTo>
                  <a:pt x="74" y="4"/>
                  <a:pt x="75" y="2"/>
                  <a:pt x="75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0"/>
                  <a:pt x="28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1"/>
                  <a:pt x="31" y="31"/>
                  <a:pt x="31" y="31"/>
                </a:cubicBezTo>
                <a:cubicBezTo>
                  <a:pt x="32" y="31"/>
                  <a:pt x="32" y="31"/>
                  <a:pt x="33" y="31"/>
                </a:cubicBezTo>
                <a:cubicBezTo>
                  <a:pt x="35" y="33"/>
                  <a:pt x="37" y="35"/>
                  <a:pt x="37" y="37"/>
                </a:cubicBezTo>
                <a:cubicBezTo>
                  <a:pt x="38" y="39"/>
                  <a:pt x="38" y="42"/>
                  <a:pt x="36" y="44"/>
                </a:cubicBezTo>
                <a:cubicBezTo>
                  <a:pt x="35" y="46"/>
                  <a:pt x="32" y="48"/>
                  <a:pt x="29" y="48"/>
                </a:cubicBezTo>
                <a:cubicBezTo>
                  <a:pt x="27" y="48"/>
                  <a:pt x="25" y="48"/>
                  <a:pt x="24" y="47"/>
                </a:cubicBezTo>
                <a:cubicBezTo>
                  <a:pt x="24" y="47"/>
                  <a:pt x="23" y="46"/>
                  <a:pt x="23" y="46"/>
                </a:cubicBezTo>
                <a:cubicBezTo>
                  <a:pt x="22" y="45"/>
                  <a:pt x="22" y="45"/>
                  <a:pt x="22" y="45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19" y="41"/>
                  <a:pt x="19" y="40"/>
                </a:cubicBezTo>
                <a:cubicBezTo>
                  <a:pt x="2" y="70"/>
                  <a:pt x="2" y="70"/>
                  <a:pt x="2" y="70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18" y="104"/>
                  <a:pt x="14" y="105"/>
                  <a:pt x="9" y="104"/>
                </a:cubicBezTo>
                <a:cubicBezTo>
                  <a:pt x="9" y="104"/>
                  <a:pt x="9" y="104"/>
                  <a:pt x="9" y="104"/>
                </a:cubicBezTo>
                <a:cubicBezTo>
                  <a:pt x="8" y="104"/>
                  <a:pt x="6" y="105"/>
                  <a:pt x="5" y="105"/>
                </a:cubicBezTo>
                <a:cubicBezTo>
                  <a:pt x="2" y="107"/>
                  <a:pt x="0" y="112"/>
                  <a:pt x="2" y="115"/>
                </a:cubicBezTo>
                <a:cubicBezTo>
                  <a:pt x="4" y="118"/>
                  <a:pt x="9" y="119"/>
                  <a:pt x="12" y="117"/>
                </a:cubicBezTo>
                <a:cubicBezTo>
                  <a:pt x="13" y="117"/>
                  <a:pt x="14" y="116"/>
                  <a:pt x="15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7" y="110"/>
                  <a:pt x="19" y="107"/>
                  <a:pt x="23" y="106"/>
                </a:cubicBezTo>
                <a:cubicBezTo>
                  <a:pt x="42" y="139"/>
                  <a:pt x="42" y="139"/>
                  <a:pt x="42" y="139"/>
                </a:cubicBezTo>
                <a:cubicBezTo>
                  <a:pt x="122" y="139"/>
                  <a:pt x="122" y="139"/>
                  <a:pt x="122" y="139"/>
                </a:cubicBezTo>
                <a:cubicBezTo>
                  <a:pt x="162" y="70"/>
                  <a:pt x="162" y="70"/>
                  <a:pt x="162" y="70"/>
                </a:cubicBezTo>
                <a:lnTo>
                  <a:pt x="122" y="0"/>
                </a:lnTo>
                <a:close/>
              </a:path>
            </a:pathLst>
          </a:custGeom>
          <a:gradFill flip="none" rotWithShape="1">
            <a:gsLst>
              <a:gs pos="100000">
                <a:srgbClr val="1D8DE5"/>
              </a:gs>
              <a:gs pos="0">
                <a:srgbClr val="007BB5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1D8DE5"/>
                </a:gs>
                <a:gs pos="0">
                  <a:srgbClr val="007BB5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31" name="Freeform 1917"/>
          <p:cNvSpPr>
            <a:spLocks/>
          </p:cNvSpPr>
          <p:nvPr/>
        </p:nvSpPr>
        <p:spPr bwMode="auto">
          <a:xfrm>
            <a:off x="9737430" y="1625804"/>
            <a:ext cx="2096028" cy="2107617"/>
          </a:xfrm>
          <a:custGeom>
            <a:avLst/>
            <a:gdLst>
              <a:gd name="T0" fmla="*/ 120 w 160"/>
              <a:gd name="T1" fmla="*/ 139 h 161"/>
              <a:gd name="T2" fmla="*/ 160 w 160"/>
              <a:gd name="T3" fmla="*/ 69 h 161"/>
              <a:gd name="T4" fmla="*/ 120 w 160"/>
              <a:gd name="T5" fmla="*/ 0 h 161"/>
              <a:gd name="T6" fmla="*/ 40 w 160"/>
              <a:gd name="T7" fmla="*/ 0 h 161"/>
              <a:gd name="T8" fmla="*/ 22 w 160"/>
              <a:gd name="T9" fmla="*/ 32 h 161"/>
              <a:gd name="T10" fmla="*/ 24 w 160"/>
              <a:gd name="T11" fmla="*/ 32 h 161"/>
              <a:gd name="T12" fmla="*/ 27 w 160"/>
              <a:gd name="T13" fmla="*/ 32 h 161"/>
              <a:gd name="T14" fmla="*/ 28 w 160"/>
              <a:gd name="T15" fmla="*/ 32 h 161"/>
              <a:gd name="T16" fmla="*/ 30 w 160"/>
              <a:gd name="T17" fmla="*/ 33 h 161"/>
              <a:gd name="T18" fmla="*/ 32 w 160"/>
              <a:gd name="T19" fmla="*/ 33 h 161"/>
              <a:gd name="T20" fmla="*/ 36 w 160"/>
              <a:gd name="T21" fmla="*/ 39 h 161"/>
              <a:gd name="T22" fmla="*/ 35 w 160"/>
              <a:gd name="T23" fmla="*/ 46 h 161"/>
              <a:gd name="T24" fmla="*/ 28 w 160"/>
              <a:gd name="T25" fmla="*/ 50 h 161"/>
              <a:gd name="T26" fmla="*/ 23 w 160"/>
              <a:gd name="T27" fmla="*/ 49 h 161"/>
              <a:gd name="T28" fmla="*/ 21 w 160"/>
              <a:gd name="T29" fmla="*/ 48 h 161"/>
              <a:gd name="T30" fmla="*/ 20 w 160"/>
              <a:gd name="T31" fmla="*/ 47 h 161"/>
              <a:gd name="T32" fmla="*/ 19 w 160"/>
              <a:gd name="T33" fmla="*/ 45 h 161"/>
              <a:gd name="T34" fmla="*/ 17 w 160"/>
              <a:gd name="T35" fmla="*/ 41 h 161"/>
              <a:gd name="T36" fmla="*/ 0 w 160"/>
              <a:gd name="T37" fmla="*/ 69 h 161"/>
              <a:gd name="T38" fmla="*/ 18 w 160"/>
              <a:gd name="T39" fmla="*/ 99 h 161"/>
              <a:gd name="T40" fmla="*/ 19 w 160"/>
              <a:gd name="T41" fmla="*/ 96 h 161"/>
              <a:gd name="T42" fmla="*/ 21 w 160"/>
              <a:gd name="T43" fmla="*/ 94 h 161"/>
              <a:gd name="T44" fmla="*/ 21 w 160"/>
              <a:gd name="T45" fmla="*/ 93 h 161"/>
              <a:gd name="T46" fmla="*/ 23 w 160"/>
              <a:gd name="T47" fmla="*/ 92 h 161"/>
              <a:gd name="T48" fmla="*/ 28 w 160"/>
              <a:gd name="T49" fmla="*/ 91 h 161"/>
              <a:gd name="T50" fmla="*/ 35 w 160"/>
              <a:gd name="T51" fmla="*/ 95 h 161"/>
              <a:gd name="T52" fmla="*/ 36 w 160"/>
              <a:gd name="T53" fmla="*/ 102 h 161"/>
              <a:gd name="T54" fmla="*/ 32 w 160"/>
              <a:gd name="T55" fmla="*/ 108 h 161"/>
              <a:gd name="T56" fmla="*/ 31 w 160"/>
              <a:gd name="T57" fmla="*/ 108 h 161"/>
              <a:gd name="T58" fmla="*/ 29 w 160"/>
              <a:gd name="T59" fmla="*/ 109 h 161"/>
              <a:gd name="T60" fmla="*/ 27 w 160"/>
              <a:gd name="T61" fmla="*/ 109 h 161"/>
              <a:gd name="T62" fmla="*/ 24 w 160"/>
              <a:gd name="T63" fmla="*/ 109 h 161"/>
              <a:gd name="T64" fmla="*/ 23 w 160"/>
              <a:gd name="T65" fmla="*/ 109 h 161"/>
              <a:gd name="T66" fmla="*/ 40 w 160"/>
              <a:gd name="T67" fmla="*/ 139 h 161"/>
              <a:gd name="T68" fmla="*/ 77 w 160"/>
              <a:gd name="T69" fmla="*/ 139 h 161"/>
              <a:gd name="T70" fmla="*/ 73 w 160"/>
              <a:gd name="T71" fmla="*/ 150 h 161"/>
              <a:gd name="T72" fmla="*/ 73 w 160"/>
              <a:gd name="T73" fmla="*/ 150 h 161"/>
              <a:gd name="T74" fmla="*/ 72 w 160"/>
              <a:gd name="T75" fmla="*/ 154 h 161"/>
              <a:gd name="T76" fmla="*/ 79 w 160"/>
              <a:gd name="T77" fmla="*/ 161 h 161"/>
              <a:gd name="T78" fmla="*/ 86 w 160"/>
              <a:gd name="T79" fmla="*/ 154 h 161"/>
              <a:gd name="T80" fmla="*/ 85 w 160"/>
              <a:gd name="T81" fmla="*/ 150 h 161"/>
              <a:gd name="T82" fmla="*/ 85 w 160"/>
              <a:gd name="T83" fmla="*/ 150 h 161"/>
              <a:gd name="T84" fmla="*/ 81 w 160"/>
              <a:gd name="T85" fmla="*/ 139 h 161"/>
              <a:gd name="T86" fmla="*/ 120 w 160"/>
              <a:gd name="T87" fmla="*/ 139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0" h="161">
                <a:moveTo>
                  <a:pt x="120" y="139"/>
                </a:moveTo>
                <a:cubicBezTo>
                  <a:pt x="160" y="69"/>
                  <a:pt x="160" y="69"/>
                  <a:pt x="160" y="69"/>
                </a:cubicBezTo>
                <a:cubicBezTo>
                  <a:pt x="120" y="0"/>
                  <a:pt x="120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2"/>
                  <a:pt x="23" y="32"/>
                  <a:pt x="24" y="32"/>
                </a:cubicBezTo>
                <a:cubicBezTo>
                  <a:pt x="25" y="32"/>
                  <a:pt x="26" y="32"/>
                  <a:pt x="27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30" y="33"/>
                  <a:pt x="30" y="33"/>
                  <a:pt x="30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4" y="35"/>
                  <a:pt x="36" y="37"/>
                  <a:pt x="36" y="39"/>
                </a:cubicBezTo>
                <a:cubicBezTo>
                  <a:pt x="37" y="41"/>
                  <a:pt x="37" y="44"/>
                  <a:pt x="35" y="46"/>
                </a:cubicBezTo>
                <a:cubicBezTo>
                  <a:pt x="34" y="49"/>
                  <a:pt x="31" y="50"/>
                  <a:pt x="28" y="50"/>
                </a:cubicBezTo>
                <a:cubicBezTo>
                  <a:pt x="26" y="50"/>
                  <a:pt x="24" y="50"/>
                  <a:pt x="23" y="49"/>
                </a:cubicBezTo>
                <a:cubicBezTo>
                  <a:pt x="22" y="49"/>
                  <a:pt x="22" y="48"/>
                  <a:pt x="21" y="48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3"/>
                  <a:pt x="18" y="42"/>
                  <a:pt x="17" y="41"/>
                </a:cubicBezTo>
                <a:cubicBezTo>
                  <a:pt x="0" y="69"/>
                  <a:pt x="0" y="69"/>
                  <a:pt x="0" y="6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99"/>
                  <a:pt x="19" y="97"/>
                  <a:pt x="19" y="96"/>
                </a:cubicBezTo>
                <a:cubicBezTo>
                  <a:pt x="21" y="94"/>
                  <a:pt x="21" y="94"/>
                  <a:pt x="21" y="94"/>
                </a:cubicBezTo>
                <a:cubicBezTo>
                  <a:pt x="21" y="93"/>
                  <a:pt x="21" y="93"/>
                  <a:pt x="21" y="93"/>
                </a:cubicBezTo>
                <a:cubicBezTo>
                  <a:pt x="22" y="93"/>
                  <a:pt x="23" y="92"/>
                  <a:pt x="23" y="92"/>
                </a:cubicBezTo>
                <a:cubicBezTo>
                  <a:pt x="24" y="91"/>
                  <a:pt x="26" y="91"/>
                  <a:pt x="28" y="91"/>
                </a:cubicBezTo>
                <a:cubicBezTo>
                  <a:pt x="31" y="91"/>
                  <a:pt x="34" y="93"/>
                  <a:pt x="35" y="95"/>
                </a:cubicBezTo>
                <a:cubicBezTo>
                  <a:pt x="37" y="97"/>
                  <a:pt x="37" y="100"/>
                  <a:pt x="36" y="102"/>
                </a:cubicBezTo>
                <a:cubicBezTo>
                  <a:pt x="36" y="105"/>
                  <a:pt x="34" y="107"/>
                  <a:pt x="32" y="108"/>
                </a:cubicBezTo>
                <a:cubicBezTo>
                  <a:pt x="32" y="108"/>
                  <a:pt x="31" y="108"/>
                  <a:pt x="31" y="108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6" y="109"/>
                  <a:pt x="25" y="109"/>
                  <a:pt x="24" y="109"/>
                </a:cubicBezTo>
                <a:cubicBezTo>
                  <a:pt x="24" y="109"/>
                  <a:pt x="23" y="109"/>
                  <a:pt x="23" y="109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77" y="139"/>
                  <a:pt x="77" y="139"/>
                  <a:pt x="77" y="139"/>
                </a:cubicBezTo>
                <a:cubicBezTo>
                  <a:pt x="77" y="142"/>
                  <a:pt x="76" y="146"/>
                  <a:pt x="73" y="150"/>
                </a:cubicBezTo>
                <a:cubicBezTo>
                  <a:pt x="73" y="150"/>
                  <a:pt x="73" y="150"/>
                  <a:pt x="73" y="150"/>
                </a:cubicBezTo>
                <a:cubicBezTo>
                  <a:pt x="73" y="151"/>
                  <a:pt x="72" y="152"/>
                  <a:pt x="72" y="154"/>
                </a:cubicBezTo>
                <a:cubicBezTo>
                  <a:pt x="72" y="157"/>
                  <a:pt x="75" y="161"/>
                  <a:pt x="79" y="161"/>
                </a:cubicBezTo>
                <a:cubicBezTo>
                  <a:pt x="83" y="161"/>
                  <a:pt x="86" y="157"/>
                  <a:pt x="86" y="154"/>
                </a:cubicBezTo>
                <a:cubicBezTo>
                  <a:pt x="86" y="152"/>
                  <a:pt x="86" y="151"/>
                  <a:pt x="85" y="150"/>
                </a:cubicBezTo>
                <a:cubicBezTo>
                  <a:pt x="85" y="150"/>
                  <a:pt x="85" y="150"/>
                  <a:pt x="85" y="150"/>
                </a:cubicBezTo>
                <a:cubicBezTo>
                  <a:pt x="82" y="146"/>
                  <a:pt x="81" y="142"/>
                  <a:pt x="81" y="139"/>
                </a:cubicBezTo>
                <a:lnTo>
                  <a:pt x="120" y="139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141" name="Freeform 1927"/>
          <p:cNvSpPr>
            <a:spLocks/>
          </p:cNvSpPr>
          <p:nvPr/>
        </p:nvSpPr>
        <p:spPr bwMode="auto">
          <a:xfrm>
            <a:off x="8113257" y="696996"/>
            <a:ext cx="2096028" cy="1819538"/>
          </a:xfrm>
          <a:custGeom>
            <a:avLst/>
            <a:gdLst>
              <a:gd name="T0" fmla="*/ 155 w 160"/>
              <a:gd name="T1" fmla="*/ 106 h 139"/>
              <a:gd name="T2" fmla="*/ 151 w 160"/>
              <a:gd name="T3" fmla="*/ 105 h 139"/>
              <a:gd name="T4" fmla="*/ 151 w 160"/>
              <a:gd name="T5" fmla="*/ 105 h 139"/>
              <a:gd name="T6" fmla="*/ 140 w 160"/>
              <a:gd name="T7" fmla="*/ 103 h 139"/>
              <a:gd name="T8" fmla="*/ 160 w 160"/>
              <a:gd name="T9" fmla="*/ 69 h 139"/>
              <a:gd name="T10" fmla="*/ 120 w 160"/>
              <a:gd name="T11" fmla="*/ 0 h 139"/>
              <a:gd name="T12" fmla="*/ 40 w 160"/>
              <a:gd name="T13" fmla="*/ 0 h 139"/>
              <a:gd name="T14" fmla="*/ 0 w 160"/>
              <a:gd name="T15" fmla="*/ 69 h 139"/>
              <a:gd name="T16" fmla="*/ 18 w 160"/>
              <a:gd name="T17" fmla="*/ 101 h 139"/>
              <a:gd name="T18" fmla="*/ 20 w 160"/>
              <a:gd name="T19" fmla="*/ 97 h 139"/>
              <a:gd name="T20" fmla="*/ 21 w 160"/>
              <a:gd name="T21" fmla="*/ 95 h 139"/>
              <a:gd name="T22" fmla="*/ 22 w 160"/>
              <a:gd name="T23" fmla="*/ 94 h 139"/>
              <a:gd name="T24" fmla="*/ 24 w 160"/>
              <a:gd name="T25" fmla="*/ 93 h 139"/>
              <a:gd name="T26" fmla="*/ 29 w 160"/>
              <a:gd name="T27" fmla="*/ 92 h 139"/>
              <a:gd name="T28" fmla="*/ 36 w 160"/>
              <a:gd name="T29" fmla="*/ 96 h 139"/>
              <a:gd name="T30" fmla="*/ 37 w 160"/>
              <a:gd name="T31" fmla="*/ 103 h 139"/>
              <a:gd name="T32" fmla="*/ 33 w 160"/>
              <a:gd name="T33" fmla="*/ 108 h 139"/>
              <a:gd name="T34" fmla="*/ 31 w 160"/>
              <a:gd name="T35" fmla="*/ 109 h 139"/>
              <a:gd name="T36" fmla="*/ 30 w 160"/>
              <a:gd name="T37" fmla="*/ 110 h 139"/>
              <a:gd name="T38" fmla="*/ 28 w 160"/>
              <a:gd name="T39" fmla="*/ 110 h 139"/>
              <a:gd name="T40" fmla="*/ 25 w 160"/>
              <a:gd name="T41" fmla="*/ 109 h 139"/>
              <a:gd name="T42" fmla="*/ 23 w 160"/>
              <a:gd name="T43" fmla="*/ 110 h 139"/>
              <a:gd name="T44" fmla="*/ 40 w 160"/>
              <a:gd name="T45" fmla="*/ 139 h 139"/>
              <a:gd name="T46" fmla="*/ 75 w 160"/>
              <a:gd name="T47" fmla="*/ 139 h 139"/>
              <a:gd name="T48" fmla="*/ 73 w 160"/>
              <a:gd name="T49" fmla="*/ 135 h 139"/>
              <a:gd name="T50" fmla="*/ 72 w 160"/>
              <a:gd name="T51" fmla="*/ 133 h 139"/>
              <a:gd name="T52" fmla="*/ 72 w 160"/>
              <a:gd name="T53" fmla="*/ 132 h 139"/>
              <a:gd name="T54" fmla="*/ 71 w 160"/>
              <a:gd name="T55" fmla="*/ 130 h 139"/>
              <a:gd name="T56" fmla="*/ 80 w 160"/>
              <a:gd name="T57" fmla="*/ 121 h 139"/>
              <a:gd name="T58" fmla="*/ 89 w 160"/>
              <a:gd name="T59" fmla="*/ 130 h 139"/>
              <a:gd name="T60" fmla="*/ 89 w 160"/>
              <a:gd name="T61" fmla="*/ 132 h 139"/>
              <a:gd name="T62" fmla="*/ 89 w 160"/>
              <a:gd name="T63" fmla="*/ 133 h 139"/>
              <a:gd name="T64" fmla="*/ 88 w 160"/>
              <a:gd name="T65" fmla="*/ 135 h 139"/>
              <a:gd name="T66" fmla="*/ 85 w 160"/>
              <a:gd name="T67" fmla="*/ 139 h 139"/>
              <a:gd name="T68" fmla="*/ 120 w 160"/>
              <a:gd name="T69" fmla="*/ 139 h 139"/>
              <a:gd name="T70" fmla="*/ 138 w 160"/>
              <a:gd name="T71" fmla="*/ 107 h 139"/>
              <a:gd name="T72" fmla="*/ 145 w 160"/>
              <a:gd name="T73" fmla="*/ 115 h 139"/>
              <a:gd name="T74" fmla="*/ 145 w 160"/>
              <a:gd name="T75" fmla="*/ 115 h 139"/>
              <a:gd name="T76" fmla="*/ 148 w 160"/>
              <a:gd name="T77" fmla="*/ 118 h 139"/>
              <a:gd name="T78" fmla="*/ 158 w 160"/>
              <a:gd name="T79" fmla="*/ 116 h 139"/>
              <a:gd name="T80" fmla="*/ 155 w 160"/>
              <a:gd name="T81" fmla="*/ 10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39">
                <a:moveTo>
                  <a:pt x="155" y="106"/>
                </a:moveTo>
                <a:cubicBezTo>
                  <a:pt x="154" y="105"/>
                  <a:pt x="152" y="105"/>
                  <a:pt x="151" y="105"/>
                </a:cubicBezTo>
                <a:cubicBezTo>
                  <a:pt x="151" y="105"/>
                  <a:pt x="151" y="105"/>
                  <a:pt x="151" y="105"/>
                </a:cubicBezTo>
                <a:cubicBezTo>
                  <a:pt x="146" y="106"/>
                  <a:pt x="143" y="105"/>
                  <a:pt x="140" y="103"/>
                </a:cubicBezTo>
                <a:cubicBezTo>
                  <a:pt x="160" y="69"/>
                  <a:pt x="160" y="69"/>
                  <a:pt x="160" y="69"/>
                </a:cubicBezTo>
                <a:cubicBezTo>
                  <a:pt x="120" y="0"/>
                  <a:pt x="120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0" y="69"/>
                  <a:pt x="0" y="69"/>
                  <a:pt x="0" y="69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19" y="100"/>
                  <a:pt x="20" y="99"/>
                  <a:pt x="20" y="97"/>
                </a:cubicBezTo>
                <a:cubicBezTo>
                  <a:pt x="21" y="95"/>
                  <a:pt x="21" y="95"/>
                  <a:pt x="21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3" y="94"/>
                  <a:pt x="23" y="93"/>
                  <a:pt x="24" y="93"/>
                </a:cubicBezTo>
                <a:cubicBezTo>
                  <a:pt x="25" y="92"/>
                  <a:pt x="27" y="92"/>
                  <a:pt x="29" y="92"/>
                </a:cubicBezTo>
                <a:cubicBezTo>
                  <a:pt x="32" y="92"/>
                  <a:pt x="35" y="93"/>
                  <a:pt x="36" y="96"/>
                </a:cubicBezTo>
                <a:cubicBezTo>
                  <a:pt x="38" y="98"/>
                  <a:pt x="38" y="101"/>
                  <a:pt x="37" y="103"/>
                </a:cubicBezTo>
                <a:cubicBezTo>
                  <a:pt x="37" y="105"/>
                  <a:pt x="35" y="107"/>
                  <a:pt x="33" y="108"/>
                </a:cubicBezTo>
                <a:cubicBezTo>
                  <a:pt x="32" y="109"/>
                  <a:pt x="32" y="109"/>
                  <a:pt x="31" y="109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28" y="110"/>
                  <a:pt x="28" y="110"/>
                  <a:pt x="28" y="110"/>
                </a:cubicBezTo>
                <a:cubicBezTo>
                  <a:pt x="27" y="109"/>
                  <a:pt x="26" y="109"/>
                  <a:pt x="25" y="109"/>
                </a:cubicBezTo>
                <a:cubicBezTo>
                  <a:pt x="24" y="109"/>
                  <a:pt x="24" y="109"/>
                  <a:pt x="23" y="110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5" y="137"/>
                  <a:pt x="74" y="136"/>
                  <a:pt x="73" y="135"/>
                </a:cubicBezTo>
                <a:cubicBezTo>
                  <a:pt x="72" y="133"/>
                  <a:pt x="72" y="133"/>
                  <a:pt x="72" y="133"/>
                </a:cubicBezTo>
                <a:cubicBezTo>
                  <a:pt x="72" y="132"/>
                  <a:pt x="72" y="132"/>
                  <a:pt x="72" y="132"/>
                </a:cubicBezTo>
                <a:cubicBezTo>
                  <a:pt x="71" y="131"/>
                  <a:pt x="71" y="130"/>
                  <a:pt x="71" y="130"/>
                </a:cubicBezTo>
                <a:cubicBezTo>
                  <a:pt x="71" y="125"/>
                  <a:pt x="75" y="121"/>
                  <a:pt x="80" y="121"/>
                </a:cubicBezTo>
                <a:cubicBezTo>
                  <a:pt x="85" y="121"/>
                  <a:pt x="89" y="125"/>
                  <a:pt x="89" y="130"/>
                </a:cubicBezTo>
                <a:cubicBezTo>
                  <a:pt x="89" y="130"/>
                  <a:pt x="89" y="131"/>
                  <a:pt x="89" y="132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7" y="136"/>
                  <a:pt x="86" y="137"/>
                  <a:pt x="85" y="139"/>
                </a:cubicBezTo>
                <a:cubicBezTo>
                  <a:pt x="120" y="139"/>
                  <a:pt x="120" y="139"/>
                  <a:pt x="120" y="139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141" y="108"/>
                  <a:pt x="143" y="111"/>
                  <a:pt x="145" y="115"/>
                </a:cubicBezTo>
                <a:cubicBezTo>
                  <a:pt x="145" y="115"/>
                  <a:pt x="145" y="115"/>
                  <a:pt x="145" y="115"/>
                </a:cubicBezTo>
                <a:cubicBezTo>
                  <a:pt x="146" y="116"/>
                  <a:pt x="147" y="118"/>
                  <a:pt x="148" y="118"/>
                </a:cubicBezTo>
                <a:cubicBezTo>
                  <a:pt x="151" y="120"/>
                  <a:pt x="156" y="119"/>
                  <a:pt x="158" y="116"/>
                </a:cubicBezTo>
                <a:cubicBezTo>
                  <a:pt x="160" y="112"/>
                  <a:pt x="158" y="108"/>
                  <a:pt x="155" y="106"/>
                </a:cubicBezTo>
                <a:close/>
              </a:path>
            </a:pathLst>
          </a:custGeom>
          <a:gradFill flip="none" rotWithShape="1">
            <a:gsLst>
              <a:gs pos="100000">
                <a:srgbClr val="1D8DE5"/>
              </a:gs>
              <a:gs pos="0">
                <a:srgbClr val="007BB5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1D8DE5"/>
                </a:gs>
                <a:gs pos="0">
                  <a:srgbClr val="007BB5"/>
                </a:gs>
              </a:gsLst>
              <a:lin ang="135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78" name="文本框 1977"/>
          <p:cNvSpPr txBox="1"/>
          <p:nvPr/>
        </p:nvSpPr>
        <p:spPr>
          <a:xfrm>
            <a:off x="7280693" y="19009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1D8DE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06</a:t>
            </a:r>
            <a:endParaRPr lang="zh-CN" altLang="en-US" sz="2400" dirty="0">
              <a:solidFill>
                <a:srgbClr val="1D8DE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79" name="文本框 1978"/>
          <p:cNvSpPr txBox="1"/>
          <p:nvPr/>
        </p:nvSpPr>
        <p:spPr>
          <a:xfrm>
            <a:off x="6618652" y="234037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D8DE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dirty="0">
              <a:solidFill>
                <a:srgbClr val="1D8DE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0" name="文本框 1979"/>
          <p:cNvSpPr txBox="1"/>
          <p:nvPr/>
        </p:nvSpPr>
        <p:spPr>
          <a:xfrm>
            <a:off x="10548923" y="19009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1D8DE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2400" dirty="0">
              <a:solidFill>
                <a:srgbClr val="1D8DE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1" name="文本框 1980"/>
          <p:cNvSpPr txBox="1"/>
          <p:nvPr/>
        </p:nvSpPr>
        <p:spPr>
          <a:xfrm>
            <a:off x="9886882" y="234037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D8DE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dirty="0">
              <a:solidFill>
                <a:srgbClr val="1D8DE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2" name="文本框 1981"/>
          <p:cNvSpPr txBox="1"/>
          <p:nvPr/>
        </p:nvSpPr>
        <p:spPr>
          <a:xfrm>
            <a:off x="8942513" y="47350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1D8DE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2400" dirty="0">
              <a:solidFill>
                <a:srgbClr val="1D8DE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3" name="文本框 1982"/>
          <p:cNvSpPr txBox="1"/>
          <p:nvPr/>
        </p:nvSpPr>
        <p:spPr>
          <a:xfrm>
            <a:off x="8280472" y="517455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D8DE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dirty="0">
              <a:solidFill>
                <a:srgbClr val="1D8DE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4" name="文本框 1983"/>
          <p:cNvSpPr txBox="1"/>
          <p:nvPr/>
        </p:nvSpPr>
        <p:spPr>
          <a:xfrm>
            <a:off x="7314573" y="382018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5" name="文本框 1984"/>
          <p:cNvSpPr txBox="1"/>
          <p:nvPr/>
        </p:nvSpPr>
        <p:spPr>
          <a:xfrm>
            <a:off x="6652532" y="425964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6" name="文本框 1985"/>
          <p:cNvSpPr txBox="1"/>
          <p:nvPr/>
        </p:nvSpPr>
        <p:spPr>
          <a:xfrm>
            <a:off x="10506750" y="382018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7" name="文本框 1986"/>
          <p:cNvSpPr txBox="1"/>
          <p:nvPr/>
        </p:nvSpPr>
        <p:spPr>
          <a:xfrm>
            <a:off x="9844709" y="425964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8" name="文本框 1987"/>
          <p:cNvSpPr txBox="1"/>
          <p:nvPr/>
        </p:nvSpPr>
        <p:spPr>
          <a:xfrm>
            <a:off x="8903212" y="100328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9" name="文本框 1988"/>
          <p:cNvSpPr txBox="1"/>
          <p:nvPr/>
        </p:nvSpPr>
        <p:spPr>
          <a:xfrm>
            <a:off x="8241171" y="144275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90" name="文本框 1989"/>
          <p:cNvSpPr txBox="1"/>
          <p:nvPr/>
        </p:nvSpPr>
        <p:spPr>
          <a:xfrm>
            <a:off x="8221696" y="327005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D8DE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dirty="0">
              <a:solidFill>
                <a:srgbClr val="1D8DE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91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2" name="文本框 1991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颜色更改要注意凹形设计；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形设计可以点开设置参考。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3" name="圆角矩形 1992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94" name="等腰三角形 1993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936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/>
          <p:cNvSpPr txBox="1"/>
          <p:nvPr/>
        </p:nvSpPr>
        <p:spPr>
          <a:xfrm>
            <a:off x="10512036" y="5768818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并列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91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2" name="文本框 1991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颜色更改要注意凹形设计；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形设计可以点开设置参考。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3" name="圆角矩形 1992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94" name="等腰三角形 1993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9831388" y="1971675"/>
            <a:ext cx="625475" cy="1325563"/>
          </a:xfrm>
          <a:custGeom>
            <a:avLst/>
            <a:gdLst>
              <a:gd name="T0" fmla="*/ 1 w 182"/>
              <a:gd name="T1" fmla="*/ 385 h 385"/>
              <a:gd name="T2" fmla="*/ 1 w 182"/>
              <a:gd name="T3" fmla="*/ 98 h 385"/>
              <a:gd name="T4" fmla="*/ 149 w 182"/>
              <a:gd name="T5" fmla="*/ 136 h 385"/>
              <a:gd name="T6" fmla="*/ 182 w 182"/>
              <a:gd name="T7" fmla="*/ 385 h 385"/>
              <a:gd name="T8" fmla="*/ 1 w 182"/>
              <a:gd name="T9" fmla="*/ 385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385">
                <a:moveTo>
                  <a:pt x="1" y="385"/>
                </a:moveTo>
                <a:cubicBezTo>
                  <a:pt x="1" y="98"/>
                  <a:pt x="1" y="98"/>
                  <a:pt x="1" y="98"/>
                </a:cubicBezTo>
                <a:cubicBezTo>
                  <a:pt x="0" y="8"/>
                  <a:pt x="130" y="0"/>
                  <a:pt x="149" y="136"/>
                </a:cubicBezTo>
                <a:cubicBezTo>
                  <a:pt x="165" y="206"/>
                  <a:pt x="177" y="292"/>
                  <a:pt x="182" y="385"/>
                </a:cubicBezTo>
                <a:lnTo>
                  <a:pt x="1" y="385"/>
                </a:lnTo>
                <a:close/>
              </a:path>
            </a:pathLst>
          </a:custGeom>
          <a:solidFill>
            <a:srgbClr val="FAB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977313" y="1304925"/>
            <a:ext cx="715962" cy="1992313"/>
          </a:xfrm>
          <a:custGeom>
            <a:avLst/>
            <a:gdLst>
              <a:gd name="T0" fmla="*/ 1 w 208"/>
              <a:gd name="T1" fmla="*/ 579 h 579"/>
              <a:gd name="T2" fmla="*/ 0 w 208"/>
              <a:gd name="T3" fmla="*/ 176 h 579"/>
              <a:gd name="T4" fmla="*/ 207 w 208"/>
              <a:gd name="T5" fmla="*/ 226 h 579"/>
              <a:gd name="T6" fmla="*/ 208 w 208"/>
              <a:gd name="T7" fmla="*/ 579 h 579"/>
              <a:gd name="T8" fmla="*/ 1 w 208"/>
              <a:gd name="T9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579">
                <a:moveTo>
                  <a:pt x="1" y="579"/>
                </a:moveTo>
                <a:cubicBezTo>
                  <a:pt x="0" y="176"/>
                  <a:pt x="0" y="176"/>
                  <a:pt x="0" y="176"/>
                </a:cubicBezTo>
                <a:cubicBezTo>
                  <a:pt x="0" y="16"/>
                  <a:pt x="206" y="0"/>
                  <a:pt x="207" y="226"/>
                </a:cubicBezTo>
                <a:cubicBezTo>
                  <a:pt x="208" y="579"/>
                  <a:pt x="208" y="579"/>
                  <a:pt x="208" y="579"/>
                </a:cubicBezTo>
                <a:lnTo>
                  <a:pt x="1" y="579"/>
                </a:lnTo>
                <a:close/>
              </a:path>
            </a:pathLst>
          </a:custGeom>
          <a:solidFill>
            <a:srgbClr val="F9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72438" y="774700"/>
            <a:ext cx="760412" cy="2522538"/>
          </a:xfrm>
          <a:custGeom>
            <a:avLst/>
            <a:gdLst>
              <a:gd name="T0" fmla="*/ 1 w 221"/>
              <a:gd name="T1" fmla="*/ 733 h 733"/>
              <a:gd name="T2" fmla="*/ 0 w 221"/>
              <a:gd name="T3" fmla="*/ 182 h 733"/>
              <a:gd name="T4" fmla="*/ 220 w 221"/>
              <a:gd name="T5" fmla="*/ 203 h 733"/>
              <a:gd name="T6" fmla="*/ 221 w 221"/>
              <a:gd name="T7" fmla="*/ 733 h 733"/>
              <a:gd name="T8" fmla="*/ 1 w 221"/>
              <a:gd name="T9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733">
                <a:moveTo>
                  <a:pt x="1" y="733"/>
                </a:moveTo>
                <a:cubicBezTo>
                  <a:pt x="0" y="182"/>
                  <a:pt x="0" y="182"/>
                  <a:pt x="0" y="182"/>
                </a:cubicBezTo>
                <a:cubicBezTo>
                  <a:pt x="0" y="19"/>
                  <a:pt x="219" y="0"/>
                  <a:pt x="220" y="203"/>
                </a:cubicBezTo>
                <a:cubicBezTo>
                  <a:pt x="221" y="733"/>
                  <a:pt x="221" y="733"/>
                  <a:pt x="221" y="733"/>
                </a:cubicBezTo>
                <a:lnTo>
                  <a:pt x="1" y="733"/>
                </a:lnTo>
                <a:close/>
              </a:path>
            </a:pathLst>
          </a:custGeom>
          <a:solidFill>
            <a:srgbClr val="EE7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085013" y="5083175"/>
            <a:ext cx="3203575" cy="1630363"/>
          </a:xfrm>
          <a:custGeom>
            <a:avLst/>
            <a:gdLst>
              <a:gd name="T0" fmla="*/ 0 w 931"/>
              <a:gd name="T1" fmla="*/ 0 h 474"/>
              <a:gd name="T2" fmla="*/ 931 w 931"/>
              <a:gd name="T3" fmla="*/ 0 h 474"/>
              <a:gd name="T4" fmla="*/ 376 w 931"/>
              <a:gd name="T5" fmla="*/ 472 h 474"/>
              <a:gd name="T6" fmla="*/ 0 w 931"/>
              <a:gd name="T7" fmla="*/ 333 h 474"/>
              <a:gd name="T8" fmla="*/ 0 w 931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474">
                <a:moveTo>
                  <a:pt x="0" y="0"/>
                </a:moveTo>
                <a:cubicBezTo>
                  <a:pt x="931" y="0"/>
                  <a:pt x="931" y="0"/>
                  <a:pt x="931" y="0"/>
                </a:cubicBezTo>
                <a:cubicBezTo>
                  <a:pt x="857" y="245"/>
                  <a:pt x="645" y="469"/>
                  <a:pt x="376" y="472"/>
                </a:cubicBezTo>
                <a:cubicBezTo>
                  <a:pt x="226" y="474"/>
                  <a:pt x="101" y="420"/>
                  <a:pt x="0" y="33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022975" y="3189288"/>
            <a:ext cx="955675" cy="2935288"/>
          </a:xfrm>
          <a:custGeom>
            <a:avLst/>
            <a:gdLst>
              <a:gd name="T0" fmla="*/ 278 w 278"/>
              <a:gd name="T1" fmla="*/ 853 h 853"/>
              <a:gd name="T2" fmla="*/ 0 w 278"/>
              <a:gd name="T3" fmla="*/ 129 h 853"/>
              <a:gd name="T4" fmla="*/ 217 w 278"/>
              <a:gd name="T5" fmla="*/ 167 h 853"/>
              <a:gd name="T6" fmla="*/ 278 w 278"/>
              <a:gd name="T7" fmla="*/ 369 h 853"/>
              <a:gd name="T8" fmla="*/ 278 w 278"/>
              <a:gd name="T9" fmla="*/ 853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853">
                <a:moveTo>
                  <a:pt x="278" y="853"/>
                </a:moveTo>
                <a:cubicBezTo>
                  <a:pt x="93" y="672"/>
                  <a:pt x="0" y="376"/>
                  <a:pt x="0" y="129"/>
                </a:cubicBezTo>
                <a:cubicBezTo>
                  <a:pt x="0" y="0"/>
                  <a:pt x="177" y="17"/>
                  <a:pt x="217" y="167"/>
                </a:cubicBezTo>
                <a:cubicBezTo>
                  <a:pt x="232" y="240"/>
                  <a:pt x="251" y="307"/>
                  <a:pt x="278" y="369"/>
                </a:cubicBezTo>
                <a:cubicBezTo>
                  <a:pt x="278" y="531"/>
                  <a:pt x="278" y="692"/>
                  <a:pt x="278" y="853"/>
                </a:cubicBezTo>
                <a:close/>
              </a:path>
            </a:pathLst>
          </a:custGeom>
          <a:solidFill>
            <a:srgbClr val="E727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085013" y="3406775"/>
            <a:ext cx="3398837" cy="1565275"/>
          </a:xfrm>
          <a:custGeom>
            <a:avLst/>
            <a:gdLst>
              <a:gd name="T0" fmla="*/ 982 w 988"/>
              <a:gd name="T1" fmla="*/ 0 h 455"/>
              <a:gd name="T2" fmla="*/ 940 w 988"/>
              <a:gd name="T3" fmla="*/ 455 h 455"/>
              <a:gd name="T4" fmla="*/ 0 w 988"/>
              <a:gd name="T5" fmla="*/ 455 h 455"/>
              <a:gd name="T6" fmla="*/ 1 w 988"/>
              <a:gd name="T7" fmla="*/ 0 h 455"/>
              <a:gd name="T8" fmla="*/ 982 w 988"/>
              <a:gd name="T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8" h="455">
                <a:moveTo>
                  <a:pt x="982" y="0"/>
                </a:moveTo>
                <a:cubicBezTo>
                  <a:pt x="988" y="149"/>
                  <a:pt x="978" y="313"/>
                  <a:pt x="940" y="455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307"/>
                  <a:pt x="2" y="156"/>
                  <a:pt x="1" y="0"/>
                </a:cubicBezTo>
                <a:cubicBezTo>
                  <a:pt x="328" y="0"/>
                  <a:pt x="655" y="0"/>
                  <a:pt x="982" y="0"/>
                </a:cubicBezTo>
                <a:close/>
              </a:path>
            </a:pathLst>
          </a:custGeom>
          <a:solidFill>
            <a:srgbClr val="8FC3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7085013" y="436563"/>
            <a:ext cx="842962" cy="2860675"/>
          </a:xfrm>
          <a:custGeom>
            <a:avLst/>
            <a:gdLst>
              <a:gd name="T0" fmla="*/ 0 w 245"/>
              <a:gd name="T1" fmla="*/ 178 h 831"/>
              <a:gd name="T2" fmla="*/ 243 w 245"/>
              <a:gd name="T3" fmla="*/ 176 h 831"/>
              <a:gd name="T4" fmla="*/ 245 w 245"/>
              <a:gd name="T5" fmla="*/ 831 h 831"/>
              <a:gd name="T6" fmla="*/ 1 w 245"/>
              <a:gd name="T7" fmla="*/ 831 h 831"/>
              <a:gd name="T8" fmla="*/ 0 w 245"/>
              <a:gd name="T9" fmla="*/ 178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831">
                <a:moveTo>
                  <a:pt x="0" y="178"/>
                </a:moveTo>
                <a:cubicBezTo>
                  <a:pt x="0" y="0"/>
                  <a:pt x="243" y="9"/>
                  <a:pt x="243" y="176"/>
                </a:cubicBezTo>
                <a:cubicBezTo>
                  <a:pt x="245" y="831"/>
                  <a:pt x="245" y="831"/>
                  <a:pt x="245" y="831"/>
                </a:cubicBezTo>
                <a:cubicBezTo>
                  <a:pt x="1" y="831"/>
                  <a:pt x="1" y="831"/>
                  <a:pt x="1" y="831"/>
                </a:cubicBezTo>
                <a:cubicBezTo>
                  <a:pt x="1" y="613"/>
                  <a:pt x="0" y="396"/>
                  <a:pt x="0" y="178"/>
                </a:cubicBezTo>
                <a:close/>
              </a:path>
            </a:pathLst>
          </a:custGeom>
          <a:solidFill>
            <a:srgbClr val="E600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829300" y="695325"/>
            <a:ext cx="1190625" cy="285750"/>
          </a:xfrm>
          <a:custGeom>
            <a:avLst/>
            <a:gdLst>
              <a:gd name="T0" fmla="*/ 328 w 346"/>
              <a:gd name="T1" fmla="*/ 0 h 83"/>
              <a:gd name="T2" fmla="*/ 346 w 346"/>
              <a:gd name="T3" fmla="*/ 18 h 83"/>
              <a:gd name="T4" fmla="*/ 328 w 346"/>
              <a:gd name="T5" fmla="*/ 35 h 83"/>
              <a:gd name="T6" fmla="*/ 311 w 346"/>
              <a:gd name="T7" fmla="*/ 22 h 83"/>
              <a:gd name="T8" fmla="*/ 55 w 346"/>
              <a:gd name="T9" fmla="*/ 22 h 83"/>
              <a:gd name="T10" fmla="*/ 21 w 346"/>
              <a:gd name="T11" fmla="*/ 64 h 83"/>
              <a:gd name="T12" fmla="*/ 36 w 346"/>
              <a:gd name="T13" fmla="*/ 60 h 83"/>
              <a:gd name="T14" fmla="*/ 23 w 346"/>
              <a:gd name="T15" fmla="*/ 75 h 83"/>
              <a:gd name="T16" fmla="*/ 0 w 346"/>
              <a:gd name="T17" fmla="*/ 83 h 83"/>
              <a:gd name="T18" fmla="*/ 2 w 346"/>
              <a:gd name="T19" fmla="*/ 59 h 83"/>
              <a:gd name="T20" fmla="*/ 15 w 346"/>
              <a:gd name="T21" fmla="*/ 43 h 83"/>
              <a:gd name="T22" fmla="*/ 14 w 346"/>
              <a:gd name="T23" fmla="*/ 58 h 83"/>
              <a:gd name="T24" fmla="*/ 51 w 346"/>
              <a:gd name="T25" fmla="*/ 13 h 83"/>
              <a:gd name="T26" fmla="*/ 311 w 346"/>
              <a:gd name="T27" fmla="*/ 13 h 83"/>
              <a:gd name="T28" fmla="*/ 328 w 346"/>
              <a:gd name="T29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6" h="83">
                <a:moveTo>
                  <a:pt x="328" y="0"/>
                </a:moveTo>
                <a:cubicBezTo>
                  <a:pt x="338" y="0"/>
                  <a:pt x="346" y="8"/>
                  <a:pt x="346" y="18"/>
                </a:cubicBezTo>
                <a:cubicBezTo>
                  <a:pt x="346" y="28"/>
                  <a:pt x="338" y="35"/>
                  <a:pt x="328" y="35"/>
                </a:cubicBezTo>
                <a:cubicBezTo>
                  <a:pt x="320" y="35"/>
                  <a:pt x="313" y="30"/>
                  <a:pt x="311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21" y="64"/>
                  <a:pt x="21" y="64"/>
                  <a:pt x="21" y="64"/>
                </a:cubicBezTo>
                <a:cubicBezTo>
                  <a:pt x="36" y="60"/>
                  <a:pt x="36" y="60"/>
                  <a:pt x="36" y="60"/>
                </a:cubicBezTo>
                <a:cubicBezTo>
                  <a:pt x="23" y="75"/>
                  <a:pt x="23" y="75"/>
                  <a:pt x="23" y="75"/>
                </a:cubicBezTo>
                <a:cubicBezTo>
                  <a:pt x="0" y="83"/>
                  <a:pt x="0" y="83"/>
                  <a:pt x="0" y="83"/>
                </a:cubicBezTo>
                <a:cubicBezTo>
                  <a:pt x="2" y="59"/>
                  <a:pt x="2" y="59"/>
                  <a:pt x="2" y="59"/>
                </a:cubicBezTo>
                <a:cubicBezTo>
                  <a:pt x="15" y="43"/>
                  <a:pt x="15" y="43"/>
                  <a:pt x="15" y="43"/>
                </a:cubicBezTo>
                <a:cubicBezTo>
                  <a:pt x="14" y="58"/>
                  <a:pt x="14" y="58"/>
                  <a:pt x="14" y="58"/>
                </a:cubicBezTo>
                <a:cubicBezTo>
                  <a:pt x="51" y="13"/>
                  <a:pt x="51" y="13"/>
                  <a:pt x="51" y="13"/>
                </a:cubicBezTo>
                <a:cubicBezTo>
                  <a:pt x="311" y="13"/>
                  <a:pt x="311" y="13"/>
                  <a:pt x="311" y="13"/>
                </a:cubicBezTo>
                <a:cubicBezTo>
                  <a:pt x="313" y="6"/>
                  <a:pt x="320" y="0"/>
                  <a:pt x="328" y="0"/>
                </a:cubicBezTo>
                <a:close/>
              </a:path>
            </a:pathLst>
          </a:custGeom>
          <a:solidFill>
            <a:srgbClr val="E600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5127625" y="3127375"/>
            <a:ext cx="1060450" cy="255588"/>
          </a:xfrm>
          <a:custGeom>
            <a:avLst/>
            <a:gdLst>
              <a:gd name="T0" fmla="*/ 292 w 308"/>
              <a:gd name="T1" fmla="*/ 0 h 74"/>
              <a:gd name="T2" fmla="*/ 308 w 308"/>
              <a:gd name="T3" fmla="*/ 16 h 74"/>
              <a:gd name="T4" fmla="*/ 292 w 308"/>
              <a:gd name="T5" fmla="*/ 31 h 74"/>
              <a:gd name="T6" fmla="*/ 277 w 308"/>
              <a:gd name="T7" fmla="*/ 20 h 74"/>
              <a:gd name="T8" fmla="*/ 49 w 308"/>
              <a:gd name="T9" fmla="*/ 20 h 74"/>
              <a:gd name="T10" fmla="*/ 19 w 308"/>
              <a:gd name="T11" fmla="*/ 57 h 74"/>
              <a:gd name="T12" fmla="*/ 32 w 308"/>
              <a:gd name="T13" fmla="*/ 53 h 74"/>
              <a:gd name="T14" fmla="*/ 21 w 308"/>
              <a:gd name="T15" fmla="*/ 67 h 74"/>
              <a:gd name="T16" fmla="*/ 0 w 308"/>
              <a:gd name="T17" fmla="*/ 74 h 74"/>
              <a:gd name="T18" fmla="*/ 3 w 308"/>
              <a:gd name="T19" fmla="*/ 52 h 74"/>
              <a:gd name="T20" fmla="*/ 14 w 308"/>
              <a:gd name="T21" fmla="*/ 38 h 74"/>
              <a:gd name="T22" fmla="*/ 13 w 308"/>
              <a:gd name="T23" fmla="*/ 52 h 74"/>
              <a:gd name="T24" fmla="*/ 46 w 308"/>
              <a:gd name="T25" fmla="*/ 12 h 74"/>
              <a:gd name="T26" fmla="*/ 277 w 308"/>
              <a:gd name="T27" fmla="*/ 12 h 74"/>
              <a:gd name="T28" fmla="*/ 292 w 308"/>
              <a:gd name="T2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8" h="74">
                <a:moveTo>
                  <a:pt x="292" y="0"/>
                </a:moveTo>
                <a:cubicBezTo>
                  <a:pt x="301" y="0"/>
                  <a:pt x="308" y="7"/>
                  <a:pt x="308" y="16"/>
                </a:cubicBezTo>
                <a:cubicBezTo>
                  <a:pt x="308" y="24"/>
                  <a:pt x="301" y="31"/>
                  <a:pt x="292" y="31"/>
                </a:cubicBezTo>
                <a:cubicBezTo>
                  <a:pt x="285" y="31"/>
                  <a:pt x="279" y="26"/>
                  <a:pt x="277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19" y="57"/>
                  <a:pt x="19" y="57"/>
                  <a:pt x="19" y="57"/>
                </a:cubicBezTo>
                <a:cubicBezTo>
                  <a:pt x="32" y="53"/>
                  <a:pt x="32" y="53"/>
                  <a:pt x="32" y="53"/>
                </a:cubicBezTo>
                <a:cubicBezTo>
                  <a:pt x="21" y="67"/>
                  <a:pt x="21" y="67"/>
                  <a:pt x="21" y="67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52"/>
                  <a:pt x="3" y="52"/>
                  <a:pt x="3" y="52"/>
                </a:cubicBezTo>
                <a:cubicBezTo>
                  <a:pt x="14" y="38"/>
                  <a:pt x="14" y="38"/>
                  <a:pt x="14" y="38"/>
                </a:cubicBezTo>
                <a:cubicBezTo>
                  <a:pt x="13" y="52"/>
                  <a:pt x="13" y="52"/>
                  <a:pt x="13" y="52"/>
                </a:cubicBezTo>
                <a:cubicBezTo>
                  <a:pt x="46" y="12"/>
                  <a:pt x="46" y="12"/>
                  <a:pt x="46" y="12"/>
                </a:cubicBezTo>
                <a:cubicBezTo>
                  <a:pt x="277" y="12"/>
                  <a:pt x="277" y="12"/>
                  <a:pt x="277" y="12"/>
                </a:cubicBezTo>
                <a:cubicBezTo>
                  <a:pt x="279" y="5"/>
                  <a:pt x="285" y="0"/>
                  <a:pt x="292" y="0"/>
                </a:cubicBezTo>
                <a:close/>
              </a:path>
            </a:pathLst>
          </a:custGeom>
          <a:solidFill>
            <a:srgbClr val="E727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0236200" y="5487988"/>
            <a:ext cx="846137" cy="252413"/>
          </a:xfrm>
          <a:custGeom>
            <a:avLst/>
            <a:gdLst>
              <a:gd name="T0" fmla="*/ 16 w 246"/>
              <a:gd name="T1" fmla="*/ 0 h 73"/>
              <a:gd name="T2" fmla="*/ 0 w 246"/>
              <a:gd name="T3" fmla="*/ 15 h 73"/>
              <a:gd name="T4" fmla="*/ 16 w 246"/>
              <a:gd name="T5" fmla="*/ 31 h 73"/>
              <a:gd name="T6" fmla="*/ 31 w 246"/>
              <a:gd name="T7" fmla="*/ 19 h 73"/>
              <a:gd name="T8" fmla="*/ 197 w 246"/>
              <a:gd name="T9" fmla="*/ 19 h 73"/>
              <a:gd name="T10" fmla="*/ 227 w 246"/>
              <a:gd name="T11" fmla="*/ 56 h 73"/>
              <a:gd name="T12" fmla="*/ 214 w 246"/>
              <a:gd name="T13" fmla="*/ 53 h 73"/>
              <a:gd name="T14" fmla="*/ 226 w 246"/>
              <a:gd name="T15" fmla="*/ 67 h 73"/>
              <a:gd name="T16" fmla="*/ 246 w 246"/>
              <a:gd name="T17" fmla="*/ 73 h 73"/>
              <a:gd name="T18" fmla="*/ 244 w 246"/>
              <a:gd name="T19" fmla="*/ 52 h 73"/>
              <a:gd name="T20" fmla="*/ 233 w 246"/>
              <a:gd name="T21" fmla="*/ 38 h 73"/>
              <a:gd name="T22" fmla="*/ 234 w 246"/>
              <a:gd name="T23" fmla="*/ 51 h 73"/>
              <a:gd name="T24" fmla="*/ 201 w 246"/>
              <a:gd name="T25" fmla="*/ 11 h 73"/>
              <a:gd name="T26" fmla="*/ 31 w 246"/>
              <a:gd name="T27" fmla="*/ 11 h 73"/>
              <a:gd name="T28" fmla="*/ 16 w 246"/>
              <a:gd name="T2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6" h="73">
                <a:moveTo>
                  <a:pt x="16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24"/>
                  <a:pt x="7" y="31"/>
                  <a:pt x="16" y="31"/>
                </a:cubicBezTo>
                <a:cubicBezTo>
                  <a:pt x="23" y="31"/>
                  <a:pt x="29" y="26"/>
                  <a:pt x="31" y="19"/>
                </a:cubicBezTo>
                <a:cubicBezTo>
                  <a:pt x="197" y="19"/>
                  <a:pt x="197" y="19"/>
                  <a:pt x="197" y="19"/>
                </a:cubicBezTo>
                <a:cubicBezTo>
                  <a:pt x="227" y="56"/>
                  <a:pt x="227" y="56"/>
                  <a:pt x="227" y="56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26" y="67"/>
                  <a:pt x="226" y="67"/>
                  <a:pt x="226" y="67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44" y="52"/>
                  <a:pt x="244" y="52"/>
                  <a:pt x="244" y="52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34" y="51"/>
                  <a:pt x="234" y="51"/>
                  <a:pt x="234" y="51"/>
                </a:cubicBezTo>
                <a:cubicBezTo>
                  <a:pt x="201" y="11"/>
                  <a:pt x="201" y="11"/>
                  <a:pt x="20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9" y="5"/>
                  <a:pt x="23" y="0"/>
                  <a:pt x="16" y="0"/>
                </a:cubicBezTo>
                <a:close/>
              </a:path>
            </a:pathLst>
          </a:custGeom>
          <a:solidFill>
            <a:srgbClr val="00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0545763" y="4087813"/>
            <a:ext cx="850900" cy="255588"/>
          </a:xfrm>
          <a:custGeom>
            <a:avLst/>
            <a:gdLst>
              <a:gd name="T0" fmla="*/ 16 w 247"/>
              <a:gd name="T1" fmla="*/ 0 h 74"/>
              <a:gd name="T2" fmla="*/ 0 w 247"/>
              <a:gd name="T3" fmla="*/ 16 h 74"/>
              <a:gd name="T4" fmla="*/ 16 w 247"/>
              <a:gd name="T5" fmla="*/ 32 h 74"/>
              <a:gd name="T6" fmla="*/ 31 w 247"/>
              <a:gd name="T7" fmla="*/ 20 h 74"/>
              <a:gd name="T8" fmla="*/ 198 w 247"/>
              <a:gd name="T9" fmla="*/ 20 h 74"/>
              <a:gd name="T10" fmla="*/ 228 w 247"/>
              <a:gd name="T11" fmla="*/ 57 h 74"/>
              <a:gd name="T12" fmla="*/ 215 w 247"/>
              <a:gd name="T13" fmla="*/ 53 h 74"/>
              <a:gd name="T14" fmla="*/ 226 w 247"/>
              <a:gd name="T15" fmla="*/ 67 h 74"/>
              <a:gd name="T16" fmla="*/ 247 w 247"/>
              <a:gd name="T17" fmla="*/ 74 h 74"/>
              <a:gd name="T18" fmla="*/ 244 w 247"/>
              <a:gd name="T19" fmla="*/ 52 h 74"/>
              <a:gd name="T20" fmla="*/ 233 w 247"/>
              <a:gd name="T21" fmla="*/ 38 h 74"/>
              <a:gd name="T22" fmla="*/ 234 w 247"/>
              <a:gd name="T23" fmla="*/ 52 h 74"/>
              <a:gd name="T24" fmla="*/ 201 w 247"/>
              <a:gd name="T25" fmla="*/ 12 h 74"/>
              <a:gd name="T26" fmla="*/ 31 w 247"/>
              <a:gd name="T27" fmla="*/ 12 h 74"/>
              <a:gd name="T28" fmla="*/ 16 w 247"/>
              <a:gd name="T2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7" h="74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25"/>
                  <a:pt x="7" y="32"/>
                  <a:pt x="16" y="32"/>
                </a:cubicBezTo>
                <a:cubicBezTo>
                  <a:pt x="23" y="32"/>
                  <a:pt x="29" y="27"/>
                  <a:pt x="31" y="20"/>
                </a:cubicBezTo>
                <a:cubicBezTo>
                  <a:pt x="198" y="20"/>
                  <a:pt x="198" y="20"/>
                  <a:pt x="198" y="20"/>
                </a:cubicBezTo>
                <a:cubicBezTo>
                  <a:pt x="228" y="57"/>
                  <a:pt x="228" y="57"/>
                  <a:pt x="228" y="57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26" y="67"/>
                  <a:pt x="226" y="67"/>
                  <a:pt x="226" y="67"/>
                </a:cubicBezTo>
                <a:cubicBezTo>
                  <a:pt x="247" y="74"/>
                  <a:pt x="247" y="74"/>
                  <a:pt x="247" y="74"/>
                </a:cubicBezTo>
                <a:cubicBezTo>
                  <a:pt x="244" y="52"/>
                  <a:pt x="244" y="52"/>
                  <a:pt x="244" y="52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34" y="52"/>
                  <a:pt x="234" y="52"/>
                  <a:pt x="234" y="52"/>
                </a:cubicBezTo>
                <a:cubicBezTo>
                  <a:pt x="201" y="12"/>
                  <a:pt x="201" y="12"/>
                  <a:pt x="20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29" y="5"/>
                  <a:pt x="23" y="0"/>
                  <a:pt x="16" y="0"/>
                </a:cubicBezTo>
                <a:close/>
              </a:path>
            </a:pathLst>
          </a:custGeom>
          <a:solidFill>
            <a:srgbClr val="8FC3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494963" y="2655888"/>
            <a:ext cx="846137" cy="252413"/>
          </a:xfrm>
          <a:custGeom>
            <a:avLst/>
            <a:gdLst>
              <a:gd name="T0" fmla="*/ 16 w 246"/>
              <a:gd name="T1" fmla="*/ 0 h 73"/>
              <a:gd name="T2" fmla="*/ 0 w 246"/>
              <a:gd name="T3" fmla="*/ 16 h 73"/>
              <a:gd name="T4" fmla="*/ 16 w 246"/>
              <a:gd name="T5" fmla="*/ 31 h 73"/>
              <a:gd name="T6" fmla="*/ 31 w 246"/>
              <a:gd name="T7" fmla="*/ 19 h 73"/>
              <a:gd name="T8" fmla="*/ 197 w 246"/>
              <a:gd name="T9" fmla="*/ 19 h 73"/>
              <a:gd name="T10" fmla="*/ 228 w 246"/>
              <a:gd name="T11" fmla="*/ 56 h 73"/>
              <a:gd name="T12" fmla="*/ 214 w 246"/>
              <a:gd name="T13" fmla="*/ 53 h 73"/>
              <a:gd name="T14" fmla="*/ 226 w 246"/>
              <a:gd name="T15" fmla="*/ 67 h 73"/>
              <a:gd name="T16" fmla="*/ 246 w 246"/>
              <a:gd name="T17" fmla="*/ 73 h 73"/>
              <a:gd name="T18" fmla="*/ 244 w 246"/>
              <a:gd name="T19" fmla="*/ 52 h 73"/>
              <a:gd name="T20" fmla="*/ 233 w 246"/>
              <a:gd name="T21" fmla="*/ 38 h 73"/>
              <a:gd name="T22" fmla="*/ 234 w 246"/>
              <a:gd name="T23" fmla="*/ 51 h 73"/>
              <a:gd name="T24" fmla="*/ 201 w 246"/>
              <a:gd name="T25" fmla="*/ 12 h 73"/>
              <a:gd name="T26" fmla="*/ 31 w 246"/>
              <a:gd name="T27" fmla="*/ 12 h 73"/>
              <a:gd name="T28" fmla="*/ 16 w 246"/>
              <a:gd name="T2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6" h="73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24"/>
                  <a:pt x="7" y="31"/>
                  <a:pt x="16" y="31"/>
                </a:cubicBezTo>
                <a:cubicBezTo>
                  <a:pt x="23" y="31"/>
                  <a:pt x="29" y="26"/>
                  <a:pt x="31" y="19"/>
                </a:cubicBezTo>
                <a:cubicBezTo>
                  <a:pt x="197" y="19"/>
                  <a:pt x="197" y="19"/>
                  <a:pt x="197" y="19"/>
                </a:cubicBezTo>
                <a:cubicBezTo>
                  <a:pt x="228" y="56"/>
                  <a:pt x="228" y="56"/>
                  <a:pt x="228" y="56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26" y="67"/>
                  <a:pt x="226" y="67"/>
                  <a:pt x="226" y="67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44" y="52"/>
                  <a:pt x="244" y="52"/>
                  <a:pt x="244" y="52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34" y="51"/>
                  <a:pt x="234" y="51"/>
                  <a:pt x="234" y="51"/>
                </a:cubicBezTo>
                <a:cubicBezTo>
                  <a:pt x="201" y="12"/>
                  <a:pt x="201" y="12"/>
                  <a:pt x="20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29" y="5"/>
                  <a:pt x="23" y="0"/>
                  <a:pt x="16" y="0"/>
                </a:cubicBezTo>
                <a:close/>
              </a:path>
            </a:pathLst>
          </a:custGeom>
          <a:solidFill>
            <a:srgbClr val="FAB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99" name="Freeform 35"/>
          <p:cNvSpPr>
            <a:spLocks/>
          </p:cNvSpPr>
          <p:nvPr/>
        </p:nvSpPr>
        <p:spPr bwMode="auto">
          <a:xfrm>
            <a:off x="9304338" y="1290638"/>
            <a:ext cx="1960562" cy="254000"/>
          </a:xfrm>
          <a:custGeom>
            <a:avLst/>
            <a:gdLst>
              <a:gd name="T0" fmla="*/ 16 w 570"/>
              <a:gd name="T1" fmla="*/ 0 h 74"/>
              <a:gd name="T2" fmla="*/ 0 w 570"/>
              <a:gd name="T3" fmla="*/ 16 h 74"/>
              <a:gd name="T4" fmla="*/ 16 w 570"/>
              <a:gd name="T5" fmla="*/ 31 h 74"/>
              <a:gd name="T6" fmla="*/ 31 w 570"/>
              <a:gd name="T7" fmla="*/ 20 h 74"/>
              <a:gd name="T8" fmla="*/ 521 w 570"/>
              <a:gd name="T9" fmla="*/ 20 h 74"/>
              <a:gd name="T10" fmla="*/ 551 w 570"/>
              <a:gd name="T11" fmla="*/ 57 h 74"/>
              <a:gd name="T12" fmla="*/ 538 w 570"/>
              <a:gd name="T13" fmla="*/ 53 h 74"/>
              <a:gd name="T14" fmla="*/ 549 w 570"/>
              <a:gd name="T15" fmla="*/ 67 h 74"/>
              <a:gd name="T16" fmla="*/ 570 w 570"/>
              <a:gd name="T17" fmla="*/ 74 h 74"/>
              <a:gd name="T18" fmla="*/ 567 w 570"/>
              <a:gd name="T19" fmla="*/ 52 h 74"/>
              <a:gd name="T20" fmla="*/ 556 w 570"/>
              <a:gd name="T21" fmla="*/ 38 h 74"/>
              <a:gd name="T22" fmla="*/ 557 w 570"/>
              <a:gd name="T23" fmla="*/ 52 h 74"/>
              <a:gd name="T24" fmla="*/ 524 w 570"/>
              <a:gd name="T25" fmla="*/ 12 h 74"/>
              <a:gd name="T26" fmla="*/ 31 w 570"/>
              <a:gd name="T27" fmla="*/ 12 h 74"/>
              <a:gd name="T28" fmla="*/ 16 w 570"/>
              <a:gd name="T2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0" h="74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24"/>
                  <a:pt x="7" y="31"/>
                  <a:pt x="16" y="31"/>
                </a:cubicBezTo>
                <a:cubicBezTo>
                  <a:pt x="23" y="31"/>
                  <a:pt x="29" y="26"/>
                  <a:pt x="31" y="20"/>
                </a:cubicBezTo>
                <a:cubicBezTo>
                  <a:pt x="521" y="20"/>
                  <a:pt x="521" y="20"/>
                  <a:pt x="521" y="20"/>
                </a:cubicBezTo>
                <a:cubicBezTo>
                  <a:pt x="551" y="57"/>
                  <a:pt x="551" y="57"/>
                  <a:pt x="551" y="57"/>
                </a:cubicBezTo>
                <a:cubicBezTo>
                  <a:pt x="538" y="53"/>
                  <a:pt x="538" y="53"/>
                  <a:pt x="538" y="53"/>
                </a:cubicBezTo>
                <a:cubicBezTo>
                  <a:pt x="549" y="67"/>
                  <a:pt x="549" y="67"/>
                  <a:pt x="549" y="67"/>
                </a:cubicBezTo>
                <a:cubicBezTo>
                  <a:pt x="570" y="74"/>
                  <a:pt x="570" y="74"/>
                  <a:pt x="570" y="74"/>
                </a:cubicBezTo>
                <a:cubicBezTo>
                  <a:pt x="567" y="52"/>
                  <a:pt x="567" y="52"/>
                  <a:pt x="567" y="52"/>
                </a:cubicBezTo>
                <a:cubicBezTo>
                  <a:pt x="556" y="38"/>
                  <a:pt x="556" y="38"/>
                  <a:pt x="556" y="38"/>
                </a:cubicBezTo>
                <a:cubicBezTo>
                  <a:pt x="557" y="52"/>
                  <a:pt x="557" y="52"/>
                  <a:pt x="557" y="52"/>
                </a:cubicBezTo>
                <a:cubicBezTo>
                  <a:pt x="524" y="12"/>
                  <a:pt x="524" y="12"/>
                  <a:pt x="524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29" y="5"/>
                  <a:pt x="23" y="0"/>
                  <a:pt x="16" y="0"/>
                </a:cubicBezTo>
                <a:close/>
              </a:path>
            </a:pathLst>
          </a:custGeom>
          <a:solidFill>
            <a:srgbClr val="F9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3" name="Freeform 39"/>
          <p:cNvSpPr>
            <a:spLocks/>
          </p:cNvSpPr>
          <p:nvPr/>
        </p:nvSpPr>
        <p:spPr bwMode="auto">
          <a:xfrm>
            <a:off x="8823325" y="884238"/>
            <a:ext cx="849312" cy="250825"/>
          </a:xfrm>
          <a:custGeom>
            <a:avLst/>
            <a:gdLst>
              <a:gd name="T0" fmla="*/ 16 w 247"/>
              <a:gd name="T1" fmla="*/ 73 h 73"/>
              <a:gd name="T2" fmla="*/ 0 w 247"/>
              <a:gd name="T3" fmla="*/ 58 h 73"/>
              <a:gd name="T4" fmla="*/ 16 w 247"/>
              <a:gd name="T5" fmla="*/ 42 h 73"/>
              <a:gd name="T6" fmla="*/ 31 w 247"/>
              <a:gd name="T7" fmla="*/ 54 h 73"/>
              <a:gd name="T8" fmla="*/ 197 w 247"/>
              <a:gd name="T9" fmla="*/ 54 h 73"/>
              <a:gd name="T10" fmla="*/ 228 w 247"/>
              <a:gd name="T11" fmla="*/ 17 h 73"/>
              <a:gd name="T12" fmla="*/ 215 w 247"/>
              <a:gd name="T13" fmla="*/ 20 h 73"/>
              <a:gd name="T14" fmla="*/ 226 w 247"/>
              <a:gd name="T15" fmla="*/ 6 h 73"/>
              <a:gd name="T16" fmla="*/ 247 w 247"/>
              <a:gd name="T17" fmla="*/ 0 h 73"/>
              <a:gd name="T18" fmla="*/ 244 w 247"/>
              <a:gd name="T19" fmla="*/ 21 h 73"/>
              <a:gd name="T20" fmla="*/ 233 w 247"/>
              <a:gd name="T21" fmla="*/ 35 h 73"/>
              <a:gd name="T22" fmla="*/ 234 w 247"/>
              <a:gd name="T23" fmla="*/ 22 h 73"/>
              <a:gd name="T24" fmla="*/ 201 w 247"/>
              <a:gd name="T25" fmla="*/ 61 h 73"/>
              <a:gd name="T26" fmla="*/ 31 w 247"/>
              <a:gd name="T27" fmla="*/ 61 h 73"/>
              <a:gd name="T28" fmla="*/ 16 w 247"/>
              <a:gd name="T2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7" h="73">
                <a:moveTo>
                  <a:pt x="16" y="73"/>
                </a:moveTo>
                <a:cubicBezTo>
                  <a:pt x="7" y="73"/>
                  <a:pt x="0" y="66"/>
                  <a:pt x="0" y="58"/>
                </a:cubicBezTo>
                <a:cubicBezTo>
                  <a:pt x="0" y="49"/>
                  <a:pt x="7" y="42"/>
                  <a:pt x="16" y="42"/>
                </a:cubicBezTo>
                <a:cubicBezTo>
                  <a:pt x="23" y="42"/>
                  <a:pt x="29" y="47"/>
                  <a:pt x="31" y="54"/>
                </a:cubicBezTo>
                <a:cubicBezTo>
                  <a:pt x="197" y="54"/>
                  <a:pt x="197" y="54"/>
                  <a:pt x="197" y="54"/>
                </a:cubicBezTo>
                <a:cubicBezTo>
                  <a:pt x="228" y="17"/>
                  <a:pt x="228" y="17"/>
                  <a:pt x="228" y="17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226" y="6"/>
                  <a:pt x="226" y="6"/>
                  <a:pt x="226" y="6"/>
                </a:cubicBezTo>
                <a:cubicBezTo>
                  <a:pt x="247" y="0"/>
                  <a:pt x="247" y="0"/>
                  <a:pt x="247" y="0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33" y="35"/>
                  <a:pt x="233" y="35"/>
                  <a:pt x="233" y="35"/>
                </a:cubicBezTo>
                <a:cubicBezTo>
                  <a:pt x="234" y="22"/>
                  <a:pt x="234" y="22"/>
                  <a:pt x="234" y="22"/>
                </a:cubicBezTo>
                <a:cubicBezTo>
                  <a:pt x="201" y="61"/>
                  <a:pt x="201" y="61"/>
                  <a:pt x="201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29" y="68"/>
                  <a:pt x="23" y="73"/>
                  <a:pt x="16" y="73"/>
                </a:cubicBezTo>
                <a:close/>
              </a:path>
            </a:pathLst>
          </a:custGeom>
          <a:solidFill>
            <a:srgbClr val="EE7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4" name="Freeform 40"/>
          <p:cNvSpPr>
            <a:spLocks noEditPoints="1"/>
          </p:cNvSpPr>
          <p:nvPr/>
        </p:nvSpPr>
        <p:spPr bwMode="auto">
          <a:xfrm>
            <a:off x="7315200" y="2746375"/>
            <a:ext cx="444500" cy="474663"/>
          </a:xfrm>
          <a:custGeom>
            <a:avLst/>
            <a:gdLst>
              <a:gd name="T0" fmla="*/ 37 w 129"/>
              <a:gd name="T1" fmla="*/ 110 h 138"/>
              <a:gd name="T2" fmla="*/ 32 w 129"/>
              <a:gd name="T3" fmla="*/ 122 h 138"/>
              <a:gd name="T4" fmla="*/ 6 w 129"/>
              <a:gd name="T5" fmla="*/ 111 h 138"/>
              <a:gd name="T6" fmla="*/ 51 w 129"/>
              <a:gd name="T7" fmla="*/ 12 h 138"/>
              <a:gd name="T8" fmla="*/ 78 w 129"/>
              <a:gd name="T9" fmla="*/ 12 h 138"/>
              <a:gd name="T10" fmla="*/ 122 w 129"/>
              <a:gd name="T11" fmla="*/ 111 h 138"/>
              <a:gd name="T12" fmla="*/ 97 w 129"/>
              <a:gd name="T13" fmla="*/ 122 h 138"/>
              <a:gd name="T14" fmla="*/ 91 w 129"/>
              <a:gd name="T15" fmla="*/ 110 h 138"/>
              <a:gd name="T16" fmla="*/ 37 w 129"/>
              <a:gd name="T17" fmla="*/ 110 h 138"/>
              <a:gd name="T18" fmla="*/ 80 w 129"/>
              <a:gd name="T19" fmla="*/ 86 h 138"/>
              <a:gd name="T20" fmla="*/ 64 w 129"/>
              <a:gd name="T21" fmla="*/ 49 h 138"/>
              <a:gd name="T22" fmla="*/ 48 w 129"/>
              <a:gd name="T23" fmla="*/ 86 h 138"/>
              <a:gd name="T24" fmla="*/ 80 w 129"/>
              <a:gd name="T25" fmla="*/ 8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9" h="138">
                <a:moveTo>
                  <a:pt x="37" y="110"/>
                </a:moveTo>
                <a:cubicBezTo>
                  <a:pt x="32" y="122"/>
                  <a:pt x="32" y="122"/>
                  <a:pt x="32" y="122"/>
                </a:cubicBezTo>
                <a:cubicBezTo>
                  <a:pt x="25" y="137"/>
                  <a:pt x="0" y="130"/>
                  <a:pt x="6" y="111"/>
                </a:cubicBezTo>
                <a:cubicBezTo>
                  <a:pt x="51" y="12"/>
                  <a:pt x="51" y="12"/>
                  <a:pt x="51" y="12"/>
                </a:cubicBezTo>
                <a:cubicBezTo>
                  <a:pt x="57" y="0"/>
                  <a:pt x="73" y="0"/>
                  <a:pt x="78" y="12"/>
                </a:cubicBezTo>
                <a:cubicBezTo>
                  <a:pt x="122" y="111"/>
                  <a:pt x="122" y="111"/>
                  <a:pt x="122" y="111"/>
                </a:cubicBezTo>
                <a:cubicBezTo>
                  <a:pt x="129" y="128"/>
                  <a:pt x="105" y="138"/>
                  <a:pt x="97" y="122"/>
                </a:cubicBezTo>
                <a:cubicBezTo>
                  <a:pt x="91" y="110"/>
                  <a:pt x="91" y="110"/>
                  <a:pt x="91" y="110"/>
                </a:cubicBezTo>
                <a:cubicBezTo>
                  <a:pt x="37" y="110"/>
                  <a:pt x="37" y="110"/>
                  <a:pt x="37" y="110"/>
                </a:cubicBezTo>
                <a:close/>
                <a:moveTo>
                  <a:pt x="80" y="86"/>
                </a:moveTo>
                <a:cubicBezTo>
                  <a:pt x="64" y="49"/>
                  <a:pt x="64" y="49"/>
                  <a:pt x="64" y="49"/>
                </a:cubicBezTo>
                <a:cubicBezTo>
                  <a:pt x="48" y="86"/>
                  <a:pt x="48" y="86"/>
                  <a:pt x="48" y="86"/>
                </a:cubicBezTo>
                <a:lnTo>
                  <a:pt x="80" y="86"/>
                </a:lnTo>
                <a:close/>
              </a:path>
            </a:pathLst>
          </a:custGeom>
          <a:solidFill>
            <a:srgbClr val="8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5" name="Freeform 41"/>
          <p:cNvSpPr>
            <a:spLocks noEditPoints="1"/>
          </p:cNvSpPr>
          <p:nvPr/>
        </p:nvSpPr>
        <p:spPr bwMode="auto">
          <a:xfrm>
            <a:off x="8299450" y="2776538"/>
            <a:ext cx="317500" cy="423863"/>
          </a:xfrm>
          <a:custGeom>
            <a:avLst/>
            <a:gdLst>
              <a:gd name="T0" fmla="*/ 52 w 92"/>
              <a:gd name="T1" fmla="*/ 123 h 123"/>
              <a:gd name="T2" fmla="*/ 13 w 92"/>
              <a:gd name="T3" fmla="*/ 123 h 123"/>
              <a:gd name="T4" fmla="*/ 0 w 92"/>
              <a:gd name="T5" fmla="*/ 109 h 123"/>
              <a:gd name="T6" fmla="*/ 0 w 92"/>
              <a:gd name="T7" fmla="*/ 13 h 123"/>
              <a:gd name="T8" fmla="*/ 13 w 92"/>
              <a:gd name="T9" fmla="*/ 0 h 123"/>
              <a:gd name="T10" fmla="*/ 44 w 92"/>
              <a:gd name="T11" fmla="*/ 0 h 123"/>
              <a:gd name="T12" fmla="*/ 69 w 92"/>
              <a:gd name="T13" fmla="*/ 4 h 123"/>
              <a:gd name="T14" fmla="*/ 87 w 92"/>
              <a:gd name="T15" fmla="*/ 34 h 123"/>
              <a:gd name="T16" fmla="*/ 77 w 92"/>
              <a:gd name="T17" fmla="*/ 58 h 123"/>
              <a:gd name="T18" fmla="*/ 92 w 92"/>
              <a:gd name="T19" fmla="*/ 88 h 123"/>
              <a:gd name="T20" fmla="*/ 52 w 92"/>
              <a:gd name="T21" fmla="*/ 123 h 123"/>
              <a:gd name="T22" fmla="*/ 51 w 92"/>
              <a:gd name="T23" fmla="*/ 71 h 123"/>
              <a:gd name="T24" fmla="*/ 27 w 92"/>
              <a:gd name="T25" fmla="*/ 71 h 123"/>
              <a:gd name="T26" fmla="*/ 27 w 92"/>
              <a:gd name="T27" fmla="*/ 98 h 123"/>
              <a:gd name="T28" fmla="*/ 52 w 92"/>
              <a:gd name="T29" fmla="*/ 98 h 123"/>
              <a:gd name="T30" fmla="*/ 51 w 92"/>
              <a:gd name="T31" fmla="*/ 71 h 123"/>
              <a:gd name="T32" fmla="*/ 27 w 92"/>
              <a:gd name="T33" fmla="*/ 25 h 123"/>
              <a:gd name="T34" fmla="*/ 27 w 92"/>
              <a:gd name="T35" fmla="*/ 49 h 123"/>
              <a:gd name="T36" fmla="*/ 49 w 92"/>
              <a:gd name="T37" fmla="*/ 49 h 123"/>
              <a:gd name="T38" fmla="*/ 50 w 92"/>
              <a:gd name="T39" fmla="*/ 25 h 123"/>
              <a:gd name="T40" fmla="*/ 27 w 92"/>
              <a:gd name="T41" fmla="*/ 2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" h="123">
                <a:moveTo>
                  <a:pt x="52" y="123"/>
                </a:moveTo>
                <a:cubicBezTo>
                  <a:pt x="13" y="123"/>
                  <a:pt x="13" y="123"/>
                  <a:pt x="13" y="123"/>
                </a:cubicBezTo>
                <a:cubicBezTo>
                  <a:pt x="6" y="123"/>
                  <a:pt x="0" y="117"/>
                  <a:pt x="0" y="10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5" y="0"/>
                  <a:pt x="63" y="1"/>
                  <a:pt x="69" y="4"/>
                </a:cubicBezTo>
                <a:cubicBezTo>
                  <a:pt x="80" y="9"/>
                  <a:pt x="87" y="22"/>
                  <a:pt x="87" y="34"/>
                </a:cubicBezTo>
                <a:cubicBezTo>
                  <a:pt x="87" y="46"/>
                  <a:pt x="84" y="50"/>
                  <a:pt x="77" y="58"/>
                </a:cubicBezTo>
                <a:cubicBezTo>
                  <a:pt x="89" y="64"/>
                  <a:pt x="92" y="75"/>
                  <a:pt x="92" y="88"/>
                </a:cubicBezTo>
                <a:cubicBezTo>
                  <a:pt x="92" y="110"/>
                  <a:pt x="72" y="123"/>
                  <a:pt x="52" y="123"/>
                </a:cubicBezTo>
                <a:close/>
                <a:moveTo>
                  <a:pt x="51" y="71"/>
                </a:moveTo>
                <a:cubicBezTo>
                  <a:pt x="27" y="71"/>
                  <a:pt x="27" y="71"/>
                  <a:pt x="27" y="71"/>
                </a:cubicBezTo>
                <a:cubicBezTo>
                  <a:pt x="27" y="98"/>
                  <a:pt x="27" y="98"/>
                  <a:pt x="27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69" y="98"/>
                  <a:pt x="69" y="71"/>
                  <a:pt x="51" y="71"/>
                </a:cubicBezTo>
                <a:close/>
                <a:moveTo>
                  <a:pt x="27" y="25"/>
                </a:moveTo>
                <a:cubicBezTo>
                  <a:pt x="27" y="49"/>
                  <a:pt x="27" y="49"/>
                  <a:pt x="27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65" y="49"/>
                  <a:pt x="65" y="25"/>
                  <a:pt x="50" y="25"/>
                </a:cubicBezTo>
                <a:lnTo>
                  <a:pt x="27" y="25"/>
                </a:lnTo>
                <a:close/>
              </a:path>
            </a:pathLst>
          </a:custGeom>
          <a:solidFill>
            <a:srgbClr val="A533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6" name="Freeform 42"/>
          <p:cNvSpPr>
            <a:spLocks/>
          </p:cNvSpPr>
          <p:nvPr/>
        </p:nvSpPr>
        <p:spPr bwMode="auto">
          <a:xfrm>
            <a:off x="9124950" y="2776538"/>
            <a:ext cx="423862" cy="430213"/>
          </a:xfrm>
          <a:custGeom>
            <a:avLst/>
            <a:gdLst>
              <a:gd name="T0" fmla="*/ 63 w 123"/>
              <a:gd name="T1" fmla="*/ 125 h 125"/>
              <a:gd name="T2" fmla="*/ 0 w 123"/>
              <a:gd name="T3" fmla="*/ 62 h 125"/>
              <a:gd name="T4" fmla="*/ 63 w 123"/>
              <a:gd name="T5" fmla="*/ 0 h 125"/>
              <a:gd name="T6" fmla="*/ 105 w 123"/>
              <a:gd name="T7" fmla="*/ 16 h 125"/>
              <a:gd name="T8" fmla="*/ 89 w 123"/>
              <a:gd name="T9" fmla="*/ 38 h 125"/>
              <a:gd name="T10" fmla="*/ 63 w 123"/>
              <a:gd name="T11" fmla="*/ 27 h 125"/>
              <a:gd name="T12" fmla="*/ 27 w 123"/>
              <a:gd name="T13" fmla="*/ 62 h 125"/>
              <a:gd name="T14" fmla="*/ 63 w 123"/>
              <a:gd name="T15" fmla="*/ 98 h 125"/>
              <a:gd name="T16" fmla="*/ 89 w 123"/>
              <a:gd name="T17" fmla="*/ 87 h 125"/>
              <a:gd name="T18" fmla="*/ 107 w 123"/>
              <a:gd name="T19" fmla="*/ 107 h 125"/>
              <a:gd name="T20" fmla="*/ 63 w 123"/>
              <a:gd name="T21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3" h="125">
                <a:moveTo>
                  <a:pt x="63" y="125"/>
                </a:moveTo>
                <a:cubicBezTo>
                  <a:pt x="28" y="125"/>
                  <a:pt x="0" y="97"/>
                  <a:pt x="0" y="62"/>
                </a:cubicBezTo>
                <a:cubicBezTo>
                  <a:pt x="0" y="27"/>
                  <a:pt x="28" y="0"/>
                  <a:pt x="63" y="0"/>
                </a:cubicBezTo>
                <a:cubicBezTo>
                  <a:pt x="76" y="0"/>
                  <a:pt x="95" y="6"/>
                  <a:pt x="105" y="16"/>
                </a:cubicBezTo>
                <a:cubicBezTo>
                  <a:pt x="123" y="36"/>
                  <a:pt x="98" y="50"/>
                  <a:pt x="89" y="38"/>
                </a:cubicBezTo>
                <a:cubicBezTo>
                  <a:pt x="82" y="31"/>
                  <a:pt x="73" y="27"/>
                  <a:pt x="63" y="27"/>
                </a:cubicBezTo>
                <a:cubicBezTo>
                  <a:pt x="43" y="27"/>
                  <a:pt x="27" y="42"/>
                  <a:pt x="27" y="62"/>
                </a:cubicBezTo>
                <a:cubicBezTo>
                  <a:pt x="27" y="82"/>
                  <a:pt x="43" y="98"/>
                  <a:pt x="63" y="98"/>
                </a:cubicBezTo>
                <a:cubicBezTo>
                  <a:pt x="73" y="98"/>
                  <a:pt x="82" y="94"/>
                  <a:pt x="89" y="87"/>
                </a:cubicBezTo>
                <a:cubicBezTo>
                  <a:pt x="102" y="73"/>
                  <a:pt x="123" y="89"/>
                  <a:pt x="107" y="107"/>
                </a:cubicBezTo>
                <a:cubicBezTo>
                  <a:pt x="96" y="118"/>
                  <a:pt x="78" y="125"/>
                  <a:pt x="63" y="125"/>
                </a:cubicBezTo>
                <a:close/>
              </a:path>
            </a:pathLst>
          </a:custGeom>
          <a:solidFill>
            <a:srgbClr val="B25A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7" name="Freeform 43"/>
          <p:cNvSpPr>
            <a:spLocks noEditPoints="1"/>
          </p:cNvSpPr>
          <p:nvPr/>
        </p:nvSpPr>
        <p:spPr bwMode="auto">
          <a:xfrm>
            <a:off x="9950450" y="2776538"/>
            <a:ext cx="376237" cy="423863"/>
          </a:xfrm>
          <a:custGeom>
            <a:avLst/>
            <a:gdLst>
              <a:gd name="T0" fmla="*/ 14 w 109"/>
              <a:gd name="T1" fmla="*/ 123 h 123"/>
              <a:gd name="T2" fmla="*/ 0 w 109"/>
              <a:gd name="T3" fmla="*/ 109 h 123"/>
              <a:gd name="T4" fmla="*/ 0 w 109"/>
              <a:gd name="T5" fmla="*/ 13 h 123"/>
              <a:gd name="T6" fmla="*/ 14 w 109"/>
              <a:gd name="T7" fmla="*/ 0 h 123"/>
              <a:gd name="T8" fmla="*/ 45 w 109"/>
              <a:gd name="T9" fmla="*/ 0 h 123"/>
              <a:gd name="T10" fmla="*/ 109 w 109"/>
              <a:gd name="T11" fmla="*/ 60 h 123"/>
              <a:gd name="T12" fmla="*/ 49 w 109"/>
              <a:gd name="T13" fmla="*/ 123 h 123"/>
              <a:gd name="T14" fmla="*/ 14 w 109"/>
              <a:gd name="T15" fmla="*/ 123 h 123"/>
              <a:gd name="T16" fmla="*/ 44 w 109"/>
              <a:gd name="T17" fmla="*/ 97 h 123"/>
              <a:gd name="T18" fmla="*/ 81 w 109"/>
              <a:gd name="T19" fmla="*/ 62 h 123"/>
              <a:gd name="T20" fmla="*/ 43 w 109"/>
              <a:gd name="T21" fmla="*/ 25 h 123"/>
              <a:gd name="T22" fmla="*/ 27 w 109"/>
              <a:gd name="T23" fmla="*/ 25 h 123"/>
              <a:gd name="T24" fmla="*/ 27 w 109"/>
              <a:gd name="T25" fmla="*/ 98 h 123"/>
              <a:gd name="T26" fmla="*/ 44 w 109"/>
              <a:gd name="T27" fmla="*/ 97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123">
                <a:moveTo>
                  <a:pt x="14" y="123"/>
                </a:moveTo>
                <a:cubicBezTo>
                  <a:pt x="6" y="123"/>
                  <a:pt x="0" y="117"/>
                  <a:pt x="0" y="10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79" y="0"/>
                  <a:pt x="109" y="23"/>
                  <a:pt x="109" y="60"/>
                </a:cubicBezTo>
                <a:cubicBezTo>
                  <a:pt x="109" y="95"/>
                  <a:pt x="85" y="123"/>
                  <a:pt x="49" y="123"/>
                </a:cubicBezTo>
                <a:cubicBezTo>
                  <a:pt x="14" y="123"/>
                  <a:pt x="14" y="123"/>
                  <a:pt x="14" y="123"/>
                </a:cubicBezTo>
                <a:close/>
                <a:moveTo>
                  <a:pt x="44" y="97"/>
                </a:moveTo>
                <a:cubicBezTo>
                  <a:pt x="65" y="97"/>
                  <a:pt x="81" y="82"/>
                  <a:pt x="81" y="62"/>
                </a:cubicBezTo>
                <a:cubicBezTo>
                  <a:pt x="81" y="41"/>
                  <a:pt x="63" y="25"/>
                  <a:pt x="43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98"/>
                  <a:pt x="27" y="98"/>
                  <a:pt x="27" y="98"/>
                </a:cubicBezTo>
                <a:lnTo>
                  <a:pt x="44" y="97"/>
                </a:lnTo>
                <a:close/>
              </a:path>
            </a:pathLst>
          </a:custGeom>
          <a:solidFill>
            <a:srgbClr val="B47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8" name="Freeform 44"/>
          <p:cNvSpPr>
            <a:spLocks/>
          </p:cNvSpPr>
          <p:nvPr/>
        </p:nvSpPr>
        <p:spPr bwMode="auto">
          <a:xfrm>
            <a:off x="9985375" y="4459288"/>
            <a:ext cx="296862" cy="423863"/>
          </a:xfrm>
          <a:custGeom>
            <a:avLst/>
            <a:gdLst>
              <a:gd name="T0" fmla="*/ 14 w 86"/>
              <a:gd name="T1" fmla="*/ 123 h 123"/>
              <a:gd name="T2" fmla="*/ 0 w 86"/>
              <a:gd name="T3" fmla="*/ 109 h 123"/>
              <a:gd name="T4" fmla="*/ 0 w 86"/>
              <a:gd name="T5" fmla="*/ 14 h 123"/>
              <a:gd name="T6" fmla="*/ 14 w 86"/>
              <a:gd name="T7" fmla="*/ 0 h 123"/>
              <a:gd name="T8" fmla="*/ 68 w 86"/>
              <a:gd name="T9" fmla="*/ 0 h 123"/>
              <a:gd name="T10" fmla="*/ 69 w 86"/>
              <a:gd name="T11" fmla="*/ 25 h 123"/>
              <a:gd name="T12" fmla="*/ 27 w 86"/>
              <a:gd name="T13" fmla="*/ 25 h 123"/>
              <a:gd name="T14" fmla="*/ 27 w 86"/>
              <a:gd name="T15" fmla="*/ 50 h 123"/>
              <a:gd name="T16" fmla="*/ 60 w 86"/>
              <a:gd name="T17" fmla="*/ 50 h 123"/>
              <a:gd name="T18" fmla="*/ 60 w 86"/>
              <a:gd name="T19" fmla="*/ 73 h 123"/>
              <a:gd name="T20" fmla="*/ 27 w 86"/>
              <a:gd name="T21" fmla="*/ 73 h 123"/>
              <a:gd name="T22" fmla="*/ 27 w 86"/>
              <a:gd name="T23" fmla="*/ 99 h 123"/>
              <a:gd name="T24" fmla="*/ 67 w 86"/>
              <a:gd name="T25" fmla="*/ 99 h 123"/>
              <a:gd name="T26" fmla="*/ 68 w 86"/>
              <a:gd name="T27" fmla="*/ 123 h 123"/>
              <a:gd name="T28" fmla="*/ 14 w 86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23">
                <a:moveTo>
                  <a:pt x="14" y="123"/>
                </a:moveTo>
                <a:cubicBezTo>
                  <a:pt x="6" y="123"/>
                  <a:pt x="0" y="117"/>
                  <a:pt x="0" y="10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86" y="0"/>
                  <a:pt x="85" y="25"/>
                  <a:pt x="69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50"/>
                  <a:pt x="27" y="50"/>
                  <a:pt x="27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76" y="50"/>
                  <a:pt x="75" y="73"/>
                  <a:pt x="60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7" y="99"/>
                  <a:pt x="27" y="99"/>
                  <a:pt x="27" y="99"/>
                </a:cubicBezTo>
                <a:cubicBezTo>
                  <a:pt x="67" y="99"/>
                  <a:pt x="67" y="99"/>
                  <a:pt x="67" y="99"/>
                </a:cubicBezTo>
                <a:cubicBezTo>
                  <a:pt x="85" y="99"/>
                  <a:pt x="83" y="123"/>
                  <a:pt x="68" y="123"/>
                </a:cubicBezTo>
                <a:lnTo>
                  <a:pt x="14" y="123"/>
                </a:lnTo>
                <a:close/>
              </a:path>
            </a:pathLst>
          </a:custGeom>
          <a:solidFill>
            <a:srgbClr val="4E81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9" name="Freeform 45"/>
          <p:cNvSpPr>
            <a:spLocks/>
          </p:cNvSpPr>
          <p:nvPr/>
        </p:nvSpPr>
        <p:spPr bwMode="auto">
          <a:xfrm>
            <a:off x="7181850" y="5157788"/>
            <a:ext cx="295275" cy="441325"/>
          </a:xfrm>
          <a:custGeom>
            <a:avLst/>
            <a:gdLst>
              <a:gd name="T0" fmla="*/ 27 w 86"/>
              <a:gd name="T1" fmla="*/ 49 h 128"/>
              <a:gd name="T2" fmla="*/ 60 w 86"/>
              <a:gd name="T3" fmla="*/ 49 h 128"/>
              <a:gd name="T4" fmla="*/ 60 w 86"/>
              <a:gd name="T5" fmla="*/ 73 h 128"/>
              <a:gd name="T6" fmla="*/ 27 w 86"/>
              <a:gd name="T7" fmla="*/ 73 h 128"/>
              <a:gd name="T8" fmla="*/ 27 w 86"/>
              <a:gd name="T9" fmla="*/ 110 h 128"/>
              <a:gd name="T10" fmla="*/ 0 w 86"/>
              <a:gd name="T11" fmla="*/ 110 h 128"/>
              <a:gd name="T12" fmla="*/ 0 w 86"/>
              <a:gd name="T13" fmla="*/ 13 h 128"/>
              <a:gd name="T14" fmla="*/ 13 w 86"/>
              <a:gd name="T15" fmla="*/ 0 h 128"/>
              <a:gd name="T16" fmla="*/ 68 w 86"/>
              <a:gd name="T17" fmla="*/ 0 h 128"/>
              <a:gd name="T18" fmla="*/ 69 w 86"/>
              <a:gd name="T19" fmla="*/ 25 h 128"/>
              <a:gd name="T20" fmla="*/ 27 w 86"/>
              <a:gd name="T21" fmla="*/ 25 h 128"/>
              <a:gd name="T22" fmla="*/ 27 w 86"/>
              <a:gd name="T23" fmla="*/ 4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" h="128">
                <a:moveTo>
                  <a:pt x="27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76" y="49"/>
                  <a:pt x="75" y="73"/>
                  <a:pt x="60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0" y="128"/>
                  <a:pt x="0" y="11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86" y="0"/>
                  <a:pt x="85" y="25"/>
                  <a:pt x="69" y="25"/>
                </a:cubicBezTo>
                <a:cubicBezTo>
                  <a:pt x="27" y="25"/>
                  <a:pt x="27" y="25"/>
                  <a:pt x="27" y="25"/>
                </a:cubicBezTo>
                <a:lnTo>
                  <a:pt x="27" y="49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0" name="Freeform 46"/>
          <p:cNvSpPr>
            <a:spLocks/>
          </p:cNvSpPr>
          <p:nvPr/>
        </p:nvSpPr>
        <p:spPr bwMode="auto">
          <a:xfrm>
            <a:off x="6142038" y="3495675"/>
            <a:ext cx="396875" cy="430213"/>
          </a:xfrm>
          <a:custGeom>
            <a:avLst/>
            <a:gdLst>
              <a:gd name="T0" fmla="*/ 86 w 115"/>
              <a:gd name="T1" fmla="*/ 86 h 125"/>
              <a:gd name="T2" fmla="*/ 86 w 115"/>
              <a:gd name="T3" fmla="*/ 77 h 125"/>
              <a:gd name="T4" fmla="*/ 66 w 115"/>
              <a:gd name="T5" fmla="*/ 77 h 125"/>
              <a:gd name="T6" fmla="*/ 65 w 115"/>
              <a:gd name="T7" fmla="*/ 52 h 125"/>
              <a:gd name="T8" fmla="*/ 103 w 115"/>
              <a:gd name="T9" fmla="*/ 52 h 125"/>
              <a:gd name="T10" fmla="*/ 113 w 115"/>
              <a:gd name="T11" fmla="*/ 69 h 125"/>
              <a:gd name="T12" fmla="*/ 113 w 115"/>
              <a:gd name="T13" fmla="*/ 87 h 125"/>
              <a:gd name="T14" fmla="*/ 111 w 115"/>
              <a:gd name="T15" fmla="*/ 102 h 125"/>
              <a:gd name="T16" fmla="*/ 65 w 115"/>
              <a:gd name="T17" fmla="*/ 125 h 125"/>
              <a:gd name="T18" fmla="*/ 0 w 115"/>
              <a:gd name="T19" fmla="*/ 64 h 125"/>
              <a:gd name="T20" fmla="*/ 61 w 115"/>
              <a:gd name="T21" fmla="*/ 0 h 125"/>
              <a:gd name="T22" fmla="*/ 102 w 115"/>
              <a:gd name="T23" fmla="*/ 13 h 125"/>
              <a:gd name="T24" fmla="*/ 85 w 115"/>
              <a:gd name="T25" fmla="*/ 34 h 125"/>
              <a:gd name="T26" fmla="*/ 62 w 115"/>
              <a:gd name="T27" fmla="*/ 26 h 125"/>
              <a:gd name="T28" fmla="*/ 28 w 115"/>
              <a:gd name="T29" fmla="*/ 62 h 125"/>
              <a:gd name="T30" fmla="*/ 67 w 115"/>
              <a:gd name="T31" fmla="*/ 98 h 125"/>
              <a:gd name="T32" fmla="*/ 86 w 115"/>
              <a:gd name="T33" fmla="*/ 86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5" h="125">
                <a:moveTo>
                  <a:pt x="86" y="86"/>
                </a:moveTo>
                <a:cubicBezTo>
                  <a:pt x="86" y="77"/>
                  <a:pt x="86" y="77"/>
                  <a:pt x="86" y="77"/>
                </a:cubicBezTo>
                <a:cubicBezTo>
                  <a:pt x="66" y="77"/>
                  <a:pt x="66" y="77"/>
                  <a:pt x="66" y="77"/>
                </a:cubicBezTo>
                <a:cubicBezTo>
                  <a:pt x="48" y="77"/>
                  <a:pt x="50" y="52"/>
                  <a:pt x="65" y="52"/>
                </a:cubicBezTo>
                <a:cubicBezTo>
                  <a:pt x="103" y="52"/>
                  <a:pt x="103" y="52"/>
                  <a:pt x="103" y="52"/>
                </a:cubicBezTo>
                <a:cubicBezTo>
                  <a:pt x="113" y="52"/>
                  <a:pt x="113" y="60"/>
                  <a:pt x="113" y="69"/>
                </a:cubicBezTo>
                <a:cubicBezTo>
                  <a:pt x="113" y="87"/>
                  <a:pt x="113" y="87"/>
                  <a:pt x="113" y="87"/>
                </a:cubicBezTo>
                <a:cubicBezTo>
                  <a:pt x="113" y="94"/>
                  <a:pt x="113" y="99"/>
                  <a:pt x="111" y="102"/>
                </a:cubicBezTo>
                <a:cubicBezTo>
                  <a:pt x="105" y="115"/>
                  <a:pt x="79" y="125"/>
                  <a:pt x="65" y="125"/>
                </a:cubicBezTo>
                <a:cubicBezTo>
                  <a:pt x="31" y="125"/>
                  <a:pt x="0" y="100"/>
                  <a:pt x="0" y="64"/>
                </a:cubicBezTo>
                <a:cubicBezTo>
                  <a:pt x="0" y="30"/>
                  <a:pt x="26" y="0"/>
                  <a:pt x="61" y="0"/>
                </a:cubicBezTo>
                <a:cubicBezTo>
                  <a:pt x="77" y="0"/>
                  <a:pt x="89" y="2"/>
                  <a:pt x="102" y="13"/>
                </a:cubicBezTo>
                <a:cubicBezTo>
                  <a:pt x="115" y="25"/>
                  <a:pt x="101" y="44"/>
                  <a:pt x="85" y="34"/>
                </a:cubicBezTo>
                <a:cubicBezTo>
                  <a:pt x="77" y="28"/>
                  <a:pt x="73" y="26"/>
                  <a:pt x="62" y="26"/>
                </a:cubicBezTo>
                <a:cubicBezTo>
                  <a:pt x="42" y="26"/>
                  <a:pt x="28" y="43"/>
                  <a:pt x="28" y="62"/>
                </a:cubicBezTo>
                <a:cubicBezTo>
                  <a:pt x="28" y="84"/>
                  <a:pt x="46" y="98"/>
                  <a:pt x="67" y="98"/>
                </a:cubicBezTo>
                <a:cubicBezTo>
                  <a:pt x="75" y="98"/>
                  <a:pt x="86" y="97"/>
                  <a:pt x="86" y="86"/>
                </a:cubicBezTo>
                <a:close/>
              </a:path>
            </a:pathLst>
          </a:custGeom>
          <a:solidFill>
            <a:srgbClr val="A100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346980" y="990600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322811" y="3473655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969229" y="457201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512036" y="1543012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512036" y="2872265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512036" y="4343401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7781061" y="3611087"/>
            <a:ext cx="1155929" cy="1151751"/>
            <a:chOff x="5464175" y="2763838"/>
            <a:chExt cx="1317626" cy="1312863"/>
          </a:xfrm>
          <a:solidFill>
            <a:schemeClr val="bg1"/>
          </a:solidFill>
        </p:grpSpPr>
        <p:sp>
          <p:nvSpPr>
            <p:cNvPr id="81" name="Freeform 38"/>
            <p:cNvSpPr>
              <a:spLocks noEditPoints="1"/>
            </p:cNvSpPr>
            <p:nvPr/>
          </p:nvSpPr>
          <p:spPr bwMode="auto">
            <a:xfrm>
              <a:off x="6173788" y="2763838"/>
              <a:ext cx="608013" cy="611188"/>
            </a:xfrm>
            <a:custGeom>
              <a:avLst/>
              <a:gdLst>
                <a:gd name="T0" fmla="*/ 188 w 209"/>
                <a:gd name="T1" fmla="*/ 0 h 210"/>
                <a:gd name="T2" fmla="*/ 21 w 209"/>
                <a:gd name="T3" fmla="*/ 0 h 210"/>
                <a:gd name="T4" fmla="*/ 0 w 209"/>
                <a:gd name="T5" fmla="*/ 21 h 210"/>
                <a:gd name="T6" fmla="*/ 0 w 209"/>
                <a:gd name="T7" fmla="*/ 189 h 210"/>
                <a:gd name="T8" fmla="*/ 21 w 209"/>
                <a:gd name="T9" fmla="*/ 210 h 210"/>
                <a:gd name="T10" fmla="*/ 188 w 209"/>
                <a:gd name="T11" fmla="*/ 210 h 210"/>
                <a:gd name="T12" fmla="*/ 209 w 209"/>
                <a:gd name="T13" fmla="*/ 189 h 210"/>
                <a:gd name="T14" fmla="*/ 209 w 209"/>
                <a:gd name="T15" fmla="*/ 21 h 210"/>
                <a:gd name="T16" fmla="*/ 188 w 209"/>
                <a:gd name="T17" fmla="*/ 0 h 210"/>
                <a:gd name="T18" fmla="*/ 147 w 209"/>
                <a:gd name="T19" fmla="*/ 119 h 210"/>
                <a:gd name="T20" fmla="*/ 62 w 209"/>
                <a:gd name="T21" fmla="*/ 119 h 210"/>
                <a:gd name="T22" fmla="*/ 46 w 209"/>
                <a:gd name="T23" fmla="*/ 105 h 210"/>
                <a:gd name="T24" fmla="*/ 62 w 209"/>
                <a:gd name="T25" fmla="*/ 91 h 210"/>
                <a:gd name="T26" fmla="*/ 147 w 209"/>
                <a:gd name="T27" fmla="*/ 91 h 210"/>
                <a:gd name="T28" fmla="*/ 163 w 209"/>
                <a:gd name="T29" fmla="*/ 105 h 210"/>
                <a:gd name="T30" fmla="*/ 147 w 209"/>
                <a:gd name="T31" fmla="*/ 11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" h="210">
                  <a:moveTo>
                    <a:pt x="18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0"/>
                    <a:pt x="9" y="210"/>
                    <a:pt x="21" y="210"/>
                  </a:cubicBezTo>
                  <a:cubicBezTo>
                    <a:pt x="188" y="210"/>
                    <a:pt x="188" y="210"/>
                    <a:pt x="188" y="210"/>
                  </a:cubicBezTo>
                  <a:cubicBezTo>
                    <a:pt x="200" y="210"/>
                    <a:pt x="209" y="200"/>
                    <a:pt x="209" y="189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9" y="10"/>
                    <a:pt x="200" y="0"/>
                    <a:pt x="188" y="0"/>
                  </a:cubicBezTo>
                  <a:close/>
                  <a:moveTo>
                    <a:pt x="147" y="119"/>
                  </a:moveTo>
                  <a:cubicBezTo>
                    <a:pt x="62" y="119"/>
                    <a:pt x="62" y="119"/>
                    <a:pt x="62" y="119"/>
                  </a:cubicBezTo>
                  <a:cubicBezTo>
                    <a:pt x="53" y="119"/>
                    <a:pt x="46" y="113"/>
                    <a:pt x="46" y="105"/>
                  </a:cubicBezTo>
                  <a:cubicBezTo>
                    <a:pt x="46" y="97"/>
                    <a:pt x="53" y="91"/>
                    <a:pt x="6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55" y="91"/>
                    <a:pt x="163" y="97"/>
                    <a:pt x="163" y="105"/>
                  </a:cubicBezTo>
                  <a:cubicBezTo>
                    <a:pt x="163" y="113"/>
                    <a:pt x="155" y="119"/>
                    <a:pt x="147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/>
          </p:nvSpPr>
          <p:spPr bwMode="auto">
            <a:xfrm>
              <a:off x="5464175" y="2763838"/>
              <a:ext cx="608013" cy="611188"/>
            </a:xfrm>
            <a:custGeom>
              <a:avLst/>
              <a:gdLst>
                <a:gd name="T0" fmla="*/ 188 w 209"/>
                <a:gd name="T1" fmla="*/ 0 h 210"/>
                <a:gd name="T2" fmla="*/ 21 w 209"/>
                <a:gd name="T3" fmla="*/ 0 h 210"/>
                <a:gd name="T4" fmla="*/ 0 w 209"/>
                <a:gd name="T5" fmla="*/ 21 h 210"/>
                <a:gd name="T6" fmla="*/ 0 w 209"/>
                <a:gd name="T7" fmla="*/ 189 h 210"/>
                <a:gd name="T8" fmla="*/ 21 w 209"/>
                <a:gd name="T9" fmla="*/ 210 h 210"/>
                <a:gd name="T10" fmla="*/ 188 w 209"/>
                <a:gd name="T11" fmla="*/ 210 h 210"/>
                <a:gd name="T12" fmla="*/ 209 w 209"/>
                <a:gd name="T13" fmla="*/ 189 h 210"/>
                <a:gd name="T14" fmla="*/ 209 w 209"/>
                <a:gd name="T15" fmla="*/ 21 h 210"/>
                <a:gd name="T16" fmla="*/ 188 w 209"/>
                <a:gd name="T17" fmla="*/ 0 h 210"/>
                <a:gd name="T18" fmla="*/ 147 w 209"/>
                <a:gd name="T19" fmla="*/ 119 h 210"/>
                <a:gd name="T20" fmla="*/ 118 w 209"/>
                <a:gd name="T21" fmla="*/ 119 h 210"/>
                <a:gd name="T22" fmla="*/ 118 w 209"/>
                <a:gd name="T23" fmla="*/ 147 h 210"/>
                <a:gd name="T24" fmla="*/ 104 w 209"/>
                <a:gd name="T25" fmla="*/ 163 h 210"/>
                <a:gd name="T26" fmla="*/ 90 w 209"/>
                <a:gd name="T27" fmla="*/ 147 h 210"/>
                <a:gd name="T28" fmla="*/ 90 w 209"/>
                <a:gd name="T29" fmla="*/ 119 h 210"/>
                <a:gd name="T30" fmla="*/ 62 w 209"/>
                <a:gd name="T31" fmla="*/ 119 h 210"/>
                <a:gd name="T32" fmla="*/ 46 w 209"/>
                <a:gd name="T33" fmla="*/ 105 h 210"/>
                <a:gd name="T34" fmla="*/ 62 w 209"/>
                <a:gd name="T35" fmla="*/ 91 h 210"/>
                <a:gd name="T36" fmla="*/ 90 w 209"/>
                <a:gd name="T37" fmla="*/ 91 h 210"/>
                <a:gd name="T38" fmla="*/ 90 w 209"/>
                <a:gd name="T39" fmla="*/ 63 h 210"/>
                <a:gd name="T40" fmla="*/ 104 w 209"/>
                <a:gd name="T41" fmla="*/ 47 h 210"/>
                <a:gd name="T42" fmla="*/ 118 w 209"/>
                <a:gd name="T43" fmla="*/ 63 h 210"/>
                <a:gd name="T44" fmla="*/ 118 w 209"/>
                <a:gd name="T45" fmla="*/ 91 h 210"/>
                <a:gd name="T46" fmla="*/ 147 w 209"/>
                <a:gd name="T47" fmla="*/ 91 h 210"/>
                <a:gd name="T48" fmla="*/ 163 w 209"/>
                <a:gd name="T49" fmla="*/ 105 h 210"/>
                <a:gd name="T50" fmla="*/ 147 w 209"/>
                <a:gd name="T51" fmla="*/ 11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210">
                  <a:moveTo>
                    <a:pt x="18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0"/>
                    <a:pt x="9" y="210"/>
                    <a:pt x="21" y="210"/>
                  </a:cubicBezTo>
                  <a:cubicBezTo>
                    <a:pt x="188" y="210"/>
                    <a:pt x="188" y="210"/>
                    <a:pt x="188" y="210"/>
                  </a:cubicBezTo>
                  <a:cubicBezTo>
                    <a:pt x="200" y="210"/>
                    <a:pt x="209" y="200"/>
                    <a:pt x="209" y="189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9" y="10"/>
                    <a:pt x="200" y="0"/>
                    <a:pt x="188" y="0"/>
                  </a:cubicBezTo>
                  <a:close/>
                  <a:moveTo>
                    <a:pt x="147" y="119"/>
                  </a:moveTo>
                  <a:cubicBezTo>
                    <a:pt x="118" y="119"/>
                    <a:pt x="118" y="119"/>
                    <a:pt x="118" y="119"/>
                  </a:cubicBezTo>
                  <a:cubicBezTo>
                    <a:pt x="118" y="147"/>
                    <a:pt x="118" y="147"/>
                    <a:pt x="118" y="147"/>
                  </a:cubicBezTo>
                  <a:cubicBezTo>
                    <a:pt x="118" y="156"/>
                    <a:pt x="112" y="163"/>
                    <a:pt x="104" y="163"/>
                  </a:cubicBezTo>
                  <a:cubicBezTo>
                    <a:pt x="97" y="163"/>
                    <a:pt x="90" y="156"/>
                    <a:pt x="90" y="147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62" y="119"/>
                    <a:pt x="62" y="119"/>
                    <a:pt x="62" y="119"/>
                  </a:cubicBezTo>
                  <a:cubicBezTo>
                    <a:pt x="53" y="119"/>
                    <a:pt x="46" y="113"/>
                    <a:pt x="46" y="105"/>
                  </a:cubicBezTo>
                  <a:cubicBezTo>
                    <a:pt x="46" y="97"/>
                    <a:pt x="53" y="91"/>
                    <a:pt x="62" y="91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54"/>
                    <a:pt x="97" y="47"/>
                    <a:pt x="104" y="47"/>
                  </a:cubicBezTo>
                  <a:cubicBezTo>
                    <a:pt x="112" y="47"/>
                    <a:pt x="118" y="54"/>
                    <a:pt x="118" y="63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56" y="91"/>
                    <a:pt x="163" y="97"/>
                    <a:pt x="163" y="105"/>
                  </a:cubicBezTo>
                  <a:cubicBezTo>
                    <a:pt x="163" y="113"/>
                    <a:pt x="156" y="119"/>
                    <a:pt x="147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/>
          </p:nvSpPr>
          <p:spPr bwMode="auto">
            <a:xfrm>
              <a:off x="5464175" y="3465513"/>
              <a:ext cx="608013" cy="611188"/>
            </a:xfrm>
            <a:custGeom>
              <a:avLst/>
              <a:gdLst>
                <a:gd name="T0" fmla="*/ 188 w 209"/>
                <a:gd name="T1" fmla="*/ 0 h 210"/>
                <a:gd name="T2" fmla="*/ 21 w 209"/>
                <a:gd name="T3" fmla="*/ 0 h 210"/>
                <a:gd name="T4" fmla="*/ 0 w 209"/>
                <a:gd name="T5" fmla="*/ 21 h 210"/>
                <a:gd name="T6" fmla="*/ 0 w 209"/>
                <a:gd name="T7" fmla="*/ 189 h 210"/>
                <a:gd name="T8" fmla="*/ 21 w 209"/>
                <a:gd name="T9" fmla="*/ 210 h 210"/>
                <a:gd name="T10" fmla="*/ 188 w 209"/>
                <a:gd name="T11" fmla="*/ 210 h 210"/>
                <a:gd name="T12" fmla="*/ 209 w 209"/>
                <a:gd name="T13" fmla="*/ 189 h 210"/>
                <a:gd name="T14" fmla="*/ 209 w 209"/>
                <a:gd name="T15" fmla="*/ 21 h 210"/>
                <a:gd name="T16" fmla="*/ 188 w 209"/>
                <a:gd name="T17" fmla="*/ 0 h 210"/>
                <a:gd name="T18" fmla="*/ 104 w 209"/>
                <a:gd name="T19" fmla="*/ 46 h 210"/>
                <a:gd name="T20" fmla="*/ 121 w 209"/>
                <a:gd name="T21" fmla="*/ 62 h 210"/>
                <a:gd name="T22" fmla="*/ 104 w 209"/>
                <a:gd name="T23" fmla="*/ 78 h 210"/>
                <a:gd name="T24" fmla="*/ 88 w 209"/>
                <a:gd name="T25" fmla="*/ 62 h 210"/>
                <a:gd name="T26" fmla="*/ 104 w 209"/>
                <a:gd name="T27" fmla="*/ 46 h 210"/>
                <a:gd name="T28" fmla="*/ 104 w 209"/>
                <a:gd name="T29" fmla="*/ 164 h 210"/>
                <a:gd name="T30" fmla="*/ 88 w 209"/>
                <a:gd name="T31" fmla="*/ 148 h 210"/>
                <a:gd name="T32" fmla="*/ 104 w 209"/>
                <a:gd name="T33" fmla="*/ 131 h 210"/>
                <a:gd name="T34" fmla="*/ 121 w 209"/>
                <a:gd name="T35" fmla="*/ 148 h 210"/>
                <a:gd name="T36" fmla="*/ 104 w 209"/>
                <a:gd name="T37" fmla="*/ 164 h 210"/>
                <a:gd name="T38" fmla="*/ 147 w 209"/>
                <a:gd name="T39" fmla="*/ 119 h 210"/>
                <a:gd name="T40" fmla="*/ 62 w 209"/>
                <a:gd name="T41" fmla="*/ 119 h 210"/>
                <a:gd name="T42" fmla="*/ 46 w 209"/>
                <a:gd name="T43" fmla="*/ 105 h 210"/>
                <a:gd name="T44" fmla="*/ 62 w 209"/>
                <a:gd name="T45" fmla="*/ 91 h 210"/>
                <a:gd name="T46" fmla="*/ 147 w 209"/>
                <a:gd name="T47" fmla="*/ 91 h 210"/>
                <a:gd name="T48" fmla="*/ 163 w 209"/>
                <a:gd name="T49" fmla="*/ 105 h 210"/>
                <a:gd name="T50" fmla="*/ 147 w 209"/>
                <a:gd name="T51" fmla="*/ 11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210">
                  <a:moveTo>
                    <a:pt x="18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0"/>
                    <a:pt x="9" y="210"/>
                    <a:pt x="21" y="210"/>
                  </a:cubicBezTo>
                  <a:cubicBezTo>
                    <a:pt x="188" y="210"/>
                    <a:pt x="188" y="210"/>
                    <a:pt x="188" y="210"/>
                  </a:cubicBezTo>
                  <a:cubicBezTo>
                    <a:pt x="200" y="210"/>
                    <a:pt x="209" y="200"/>
                    <a:pt x="209" y="189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9" y="10"/>
                    <a:pt x="200" y="0"/>
                    <a:pt x="188" y="0"/>
                  </a:cubicBezTo>
                  <a:close/>
                  <a:moveTo>
                    <a:pt x="104" y="46"/>
                  </a:moveTo>
                  <a:cubicBezTo>
                    <a:pt x="113" y="46"/>
                    <a:pt x="121" y="53"/>
                    <a:pt x="121" y="62"/>
                  </a:cubicBezTo>
                  <a:cubicBezTo>
                    <a:pt x="121" y="71"/>
                    <a:pt x="113" y="78"/>
                    <a:pt x="104" y="78"/>
                  </a:cubicBezTo>
                  <a:cubicBezTo>
                    <a:pt x="95" y="78"/>
                    <a:pt x="88" y="71"/>
                    <a:pt x="88" y="62"/>
                  </a:cubicBezTo>
                  <a:cubicBezTo>
                    <a:pt x="88" y="53"/>
                    <a:pt x="95" y="46"/>
                    <a:pt x="104" y="46"/>
                  </a:cubicBezTo>
                  <a:close/>
                  <a:moveTo>
                    <a:pt x="104" y="164"/>
                  </a:moveTo>
                  <a:cubicBezTo>
                    <a:pt x="95" y="164"/>
                    <a:pt x="88" y="157"/>
                    <a:pt x="88" y="148"/>
                  </a:cubicBezTo>
                  <a:cubicBezTo>
                    <a:pt x="88" y="139"/>
                    <a:pt x="95" y="131"/>
                    <a:pt x="104" y="131"/>
                  </a:cubicBezTo>
                  <a:cubicBezTo>
                    <a:pt x="113" y="131"/>
                    <a:pt x="121" y="139"/>
                    <a:pt x="121" y="148"/>
                  </a:cubicBezTo>
                  <a:cubicBezTo>
                    <a:pt x="121" y="157"/>
                    <a:pt x="113" y="164"/>
                    <a:pt x="104" y="164"/>
                  </a:cubicBezTo>
                  <a:close/>
                  <a:moveTo>
                    <a:pt x="147" y="119"/>
                  </a:moveTo>
                  <a:cubicBezTo>
                    <a:pt x="62" y="119"/>
                    <a:pt x="62" y="119"/>
                    <a:pt x="62" y="119"/>
                  </a:cubicBezTo>
                  <a:cubicBezTo>
                    <a:pt x="53" y="119"/>
                    <a:pt x="46" y="113"/>
                    <a:pt x="46" y="105"/>
                  </a:cubicBezTo>
                  <a:cubicBezTo>
                    <a:pt x="46" y="97"/>
                    <a:pt x="53" y="91"/>
                    <a:pt x="6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56" y="91"/>
                    <a:pt x="163" y="97"/>
                    <a:pt x="163" y="105"/>
                  </a:cubicBezTo>
                  <a:cubicBezTo>
                    <a:pt x="163" y="113"/>
                    <a:pt x="156" y="119"/>
                    <a:pt x="147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 noEditPoints="1"/>
            </p:cNvSpPr>
            <p:nvPr/>
          </p:nvSpPr>
          <p:spPr bwMode="auto">
            <a:xfrm>
              <a:off x="6173788" y="3465513"/>
              <a:ext cx="608013" cy="611188"/>
            </a:xfrm>
            <a:custGeom>
              <a:avLst/>
              <a:gdLst>
                <a:gd name="T0" fmla="*/ 188 w 209"/>
                <a:gd name="T1" fmla="*/ 0 h 210"/>
                <a:gd name="T2" fmla="*/ 21 w 209"/>
                <a:gd name="T3" fmla="*/ 0 h 210"/>
                <a:gd name="T4" fmla="*/ 0 w 209"/>
                <a:gd name="T5" fmla="*/ 21 h 210"/>
                <a:gd name="T6" fmla="*/ 0 w 209"/>
                <a:gd name="T7" fmla="*/ 189 h 210"/>
                <a:gd name="T8" fmla="*/ 21 w 209"/>
                <a:gd name="T9" fmla="*/ 210 h 210"/>
                <a:gd name="T10" fmla="*/ 188 w 209"/>
                <a:gd name="T11" fmla="*/ 210 h 210"/>
                <a:gd name="T12" fmla="*/ 209 w 209"/>
                <a:gd name="T13" fmla="*/ 189 h 210"/>
                <a:gd name="T14" fmla="*/ 209 w 209"/>
                <a:gd name="T15" fmla="*/ 21 h 210"/>
                <a:gd name="T16" fmla="*/ 188 w 209"/>
                <a:gd name="T17" fmla="*/ 0 h 210"/>
                <a:gd name="T18" fmla="*/ 147 w 209"/>
                <a:gd name="T19" fmla="*/ 146 h 210"/>
                <a:gd name="T20" fmla="*/ 62 w 209"/>
                <a:gd name="T21" fmla="*/ 146 h 210"/>
                <a:gd name="T22" fmla="*/ 46 w 209"/>
                <a:gd name="T23" fmla="*/ 132 h 210"/>
                <a:gd name="T24" fmla="*/ 62 w 209"/>
                <a:gd name="T25" fmla="*/ 118 h 210"/>
                <a:gd name="T26" fmla="*/ 147 w 209"/>
                <a:gd name="T27" fmla="*/ 118 h 210"/>
                <a:gd name="T28" fmla="*/ 163 w 209"/>
                <a:gd name="T29" fmla="*/ 132 h 210"/>
                <a:gd name="T30" fmla="*/ 147 w 209"/>
                <a:gd name="T31" fmla="*/ 146 h 210"/>
                <a:gd name="T32" fmla="*/ 147 w 209"/>
                <a:gd name="T33" fmla="*/ 92 h 210"/>
                <a:gd name="T34" fmla="*/ 62 w 209"/>
                <a:gd name="T35" fmla="*/ 92 h 210"/>
                <a:gd name="T36" fmla="*/ 46 w 209"/>
                <a:gd name="T37" fmla="*/ 78 h 210"/>
                <a:gd name="T38" fmla="*/ 62 w 209"/>
                <a:gd name="T39" fmla="*/ 64 h 210"/>
                <a:gd name="T40" fmla="*/ 147 w 209"/>
                <a:gd name="T41" fmla="*/ 64 h 210"/>
                <a:gd name="T42" fmla="*/ 163 w 209"/>
                <a:gd name="T43" fmla="*/ 78 h 210"/>
                <a:gd name="T44" fmla="*/ 147 w 209"/>
                <a:gd name="T45" fmla="*/ 9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" h="210">
                  <a:moveTo>
                    <a:pt x="18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0"/>
                    <a:pt x="9" y="210"/>
                    <a:pt x="21" y="210"/>
                  </a:cubicBezTo>
                  <a:cubicBezTo>
                    <a:pt x="188" y="210"/>
                    <a:pt x="188" y="210"/>
                    <a:pt x="188" y="210"/>
                  </a:cubicBezTo>
                  <a:cubicBezTo>
                    <a:pt x="200" y="210"/>
                    <a:pt x="209" y="200"/>
                    <a:pt x="209" y="189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9" y="10"/>
                    <a:pt x="200" y="0"/>
                    <a:pt x="188" y="0"/>
                  </a:cubicBezTo>
                  <a:close/>
                  <a:moveTo>
                    <a:pt x="147" y="146"/>
                  </a:moveTo>
                  <a:cubicBezTo>
                    <a:pt x="62" y="146"/>
                    <a:pt x="62" y="146"/>
                    <a:pt x="62" y="146"/>
                  </a:cubicBezTo>
                  <a:cubicBezTo>
                    <a:pt x="53" y="146"/>
                    <a:pt x="46" y="140"/>
                    <a:pt x="46" y="132"/>
                  </a:cubicBezTo>
                  <a:cubicBezTo>
                    <a:pt x="46" y="124"/>
                    <a:pt x="53" y="118"/>
                    <a:pt x="62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55" y="118"/>
                    <a:pt x="163" y="124"/>
                    <a:pt x="163" y="132"/>
                  </a:cubicBezTo>
                  <a:cubicBezTo>
                    <a:pt x="163" y="140"/>
                    <a:pt x="155" y="146"/>
                    <a:pt x="147" y="146"/>
                  </a:cubicBezTo>
                  <a:close/>
                  <a:moveTo>
                    <a:pt x="147" y="92"/>
                  </a:moveTo>
                  <a:cubicBezTo>
                    <a:pt x="62" y="92"/>
                    <a:pt x="62" y="92"/>
                    <a:pt x="62" y="92"/>
                  </a:cubicBezTo>
                  <a:cubicBezTo>
                    <a:pt x="53" y="92"/>
                    <a:pt x="46" y="86"/>
                    <a:pt x="46" y="78"/>
                  </a:cubicBezTo>
                  <a:cubicBezTo>
                    <a:pt x="46" y="70"/>
                    <a:pt x="53" y="64"/>
                    <a:pt x="62" y="64"/>
                  </a:cubicBezTo>
                  <a:cubicBezTo>
                    <a:pt x="147" y="64"/>
                    <a:pt x="147" y="64"/>
                    <a:pt x="147" y="64"/>
                  </a:cubicBezTo>
                  <a:cubicBezTo>
                    <a:pt x="155" y="64"/>
                    <a:pt x="163" y="70"/>
                    <a:pt x="163" y="78"/>
                  </a:cubicBezTo>
                  <a:cubicBezTo>
                    <a:pt x="163" y="86"/>
                    <a:pt x="155" y="92"/>
                    <a:pt x="14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208966" y="2230437"/>
            <a:ext cx="581214" cy="366487"/>
            <a:chOff x="5262563" y="628650"/>
            <a:chExt cx="1714501" cy="1081088"/>
          </a:xfrm>
          <a:solidFill>
            <a:schemeClr val="bg1"/>
          </a:solidFill>
        </p:grpSpPr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5538788" y="1468438"/>
              <a:ext cx="1155700" cy="65088"/>
            </a:xfrm>
            <a:custGeom>
              <a:avLst/>
              <a:gdLst>
                <a:gd name="T0" fmla="*/ 0 w 728"/>
                <a:gd name="T1" fmla="*/ 41 h 41"/>
                <a:gd name="T2" fmla="*/ 0 w 728"/>
                <a:gd name="T3" fmla="*/ 0 h 41"/>
                <a:gd name="T4" fmla="*/ 728 w 728"/>
                <a:gd name="T5" fmla="*/ 0 h 41"/>
                <a:gd name="T6" fmla="*/ 728 w 728"/>
                <a:gd name="T7" fmla="*/ 41 h 41"/>
                <a:gd name="T8" fmla="*/ 0 w 728"/>
                <a:gd name="T9" fmla="*/ 41 h 41"/>
                <a:gd name="T10" fmla="*/ 0 w 728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8" h="41">
                  <a:moveTo>
                    <a:pt x="0" y="41"/>
                  </a:moveTo>
                  <a:lnTo>
                    <a:pt x="0" y="0"/>
                  </a:lnTo>
                  <a:lnTo>
                    <a:pt x="728" y="0"/>
                  </a:lnTo>
                  <a:lnTo>
                    <a:pt x="728" y="41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1"/>
            <p:cNvSpPr>
              <a:spLocks/>
            </p:cNvSpPr>
            <p:nvPr/>
          </p:nvSpPr>
          <p:spPr bwMode="auto">
            <a:xfrm>
              <a:off x="6088063" y="901700"/>
              <a:ext cx="65088" cy="587375"/>
            </a:xfrm>
            <a:custGeom>
              <a:avLst/>
              <a:gdLst>
                <a:gd name="T0" fmla="*/ 0 w 41"/>
                <a:gd name="T1" fmla="*/ 370 h 370"/>
                <a:gd name="T2" fmla="*/ 0 w 41"/>
                <a:gd name="T3" fmla="*/ 0 h 370"/>
                <a:gd name="T4" fmla="*/ 41 w 41"/>
                <a:gd name="T5" fmla="*/ 0 h 370"/>
                <a:gd name="T6" fmla="*/ 41 w 41"/>
                <a:gd name="T7" fmla="*/ 370 h 370"/>
                <a:gd name="T8" fmla="*/ 0 w 41"/>
                <a:gd name="T9" fmla="*/ 370 h 370"/>
                <a:gd name="T10" fmla="*/ 0 w 41"/>
                <a:gd name="T1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70">
                  <a:moveTo>
                    <a:pt x="0" y="370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0"/>
                  </a:lnTo>
                  <a:lnTo>
                    <a:pt x="0" y="370"/>
                  </a:lnTo>
                  <a:lnTo>
                    <a:pt x="0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5262563" y="1292225"/>
              <a:ext cx="431800" cy="417513"/>
            </a:xfrm>
            <a:custGeom>
              <a:avLst/>
              <a:gdLst>
                <a:gd name="T0" fmla="*/ 147 w 147"/>
                <a:gd name="T1" fmla="*/ 120 h 142"/>
                <a:gd name="T2" fmla="*/ 124 w 147"/>
                <a:gd name="T3" fmla="*/ 142 h 142"/>
                <a:gd name="T4" fmla="*/ 23 w 147"/>
                <a:gd name="T5" fmla="*/ 142 h 142"/>
                <a:gd name="T6" fmla="*/ 0 w 147"/>
                <a:gd name="T7" fmla="*/ 120 h 142"/>
                <a:gd name="T8" fmla="*/ 0 w 147"/>
                <a:gd name="T9" fmla="*/ 22 h 142"/>
                <a:gd name="T10" fmla="*/ 23 w 147"/>
                <a:gd name="T11" fmla="*/ 0 h 142"/>
                <a:gd name="T12" fmla="*/ 124 w 147"/>
                <a:gd name="T13" fmla="*/ 0 h 142"/>
                <a:gd name="T14" fmla="*/ 147 w 147"/>
                <a:gd name="T15" fmla="*/ 22 h 142"/>
                <a:gd name="T16" fmla="*/ 147 w 147"/>
                <a:gd name="T17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2">
                  <a:moveTo>
                    <a:pt x="147" y="120"/>
                  </a:moveTo>
                  <a:cubicBezTo>
                    <a:pt x="147" y="132"/>
                    <a:pt x="137" y="142"/>
                    <a:pt x="124" y="142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10" y="142"/>
                    <a:pt x="0" y="132"/>
                    <a:pt x="0" y="1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7" y="0"/>
                    <a:pt x="147" y="10"/>
                    <a:pt x="147" y="22"/>
                  </a:cubicBezTo>
                  <a:lnTo>
                    <a:pt x="147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33"/>
            <p:cNvSpPr>
              <a:spLocks/>
            </p:cNvSpPr>
            <p:nvPr/>
          </p:nvSpPr>
          <p:spPr bwMode="auto">
            <a:xfrm>
              <a:off x="5907088" y="1292225"/>
              <a:ext cx="428625" cy="417513"/>
            </a:xfrm>
            <a:custGeom>
              <a:avLst/>
              <a:gdLst>
                <a:gd name="T0" fmla="*/ 146 w 146"/>
                <a:gd name="T1" fmla="*/ 120 h 142"/>
                <a:gd name="T2" fmla="*/ 123 w 146"/>
                <a:gd name="T3" fmla="*/ 142 h 142"/>
                <a:gd name="T4" fmla="*/ 22 w 146"/>
                <a:gd name="T5" fmla="*/ 142 h 142"/>
                <a:gd name="T6" fmla="*/ 0 w 146"/>
                <a:gd name="T7" fmla="*/ 120 h 142"/>
                <a:gd name="T8" fmla="*/ 0 w 146"/>
                <a:gd name="T9" fmla="*/ 22 h 142"/>
                <a:gd name="T10" fmla="*/ 22 w 146"/>
                <a:gd name="T11" fmla="*/ 0 h 142"/>
                <a:gd name="T12" fmla="*/ 123 w 146"/>
                <a:gd name="T13" fmla="*/ 0 h 142"/>
                <a:gd name="T14" fmla="*/ 146 w 146"/>
                <a:gd name="T15" fmla="*/ 22 h 142"/>
                <a:gd name="T16" fmla="*/ 146 w 146"/>
                <a:gd name="T17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2">
                  <a:moveTo>
                    <a:pt x="146" y="120"/>
                  </a:moveTo>
                  <a:cubicBezTo>
                    <a:pt x="146" y="132"/>
                    <a:pt x="136" y="142"/>
                    <a:pt x="123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10" y="142"/>
                    <a:pt x="0" y="132"/>
                    <a:pt x="0" y="1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6" y="0"/>
                    <a:pt x="146" y="10"/>
                    <a:pt x="146" y="22"/>
                  </a:cubicBezTo>
                  <a:lnTo>
                    <a:pt x="14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34"/>
            <p:cNvSpPr>
              <a:spLocks/>
            </p:cNvSpPr>
            <p:nvPr/>
          </p:nvSpPr>
          <p:spPr bwMode="auto">
            <a:xfrm>
              <a:off x="6546851" y="1292225"/>
              <a:ext cx="430213" cy="417513"/>
            </a:xfrm>
            <a:custGeom>
              <a:avLst/>
              <a:gdLst>
                <a:gd name="T0" fmla="*/ 146 w 146"/>
                <a:gd name="T1" fmla="*/ 120 h 142"/>
                <a:gd name="T2" fmla="*/ 124 w 146"/>
                <a:gd name="T3" fmla="*/ 142 h 142"/>
                <a:gd name="T4" fmla="*/ 22 w 146"/>
                <a:gd name="T5" fmla="*/ 142 h 142"/>
                <a:gd name="T6" fmla="*/ 0 w 146"/>
                <a:gd name="T7" fmla="*/ 120 h 142"/>
                <a:gd name="T8" fmla="*/ 0 w 146"/>
                <a:gd name="T9" fmla="*/ 22 h 142"/>
                <a:gd name="T10" fmla="*/ 22 w 146"/>
                <a:gd name="T11" fmla="*/ 0 h 142"/>
                <a:gd name="T12" fmla="*/ 124 w 146"/>
                <a:gd name="T13" fmla="*/ 0 h 142"/>
                <a:gd name="T14" fmla="*/ 146 w 146"/>
                <a:gd name="T15" fmla="*/ 22 h 142"/>
                <a:gd name="T16" fmla="*/ 146 w 146"/>
                <a:gd name="T17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2">
                  <a:moveTo>
                    <a:pt x="146" y="120"/>
                  </a:moveTo>
                  <a:cubicBezTo>
                    <a:pt x="146" y="132"/>
                    <a:pt x="136" y="142"/>
                    <a:pt x="124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10" y="142"/>
                    <a:pt x="0" y="132"/>
                    <a:pt x="0" y="1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6" y="0"/>
                    <a:pt x="146" y="10"/>
                    <a:pt x="146" y="22"/>
                  </a:cubicBezTo>
                  <a:lnTo>
                    <a:pt x="14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35"/>
            <p:cNvSpPr>
              <a:spLocks/>
            </p:cNvSpPr>
            <p:nvPr/>
          </p:nvSpPr>
          <p:spPr bwMode="auto">
            <a:xfrm>
              <a:off x="5611813" y="628650"/>
              <a:ext cx="1014413" cy="417513"/>
            </a:xfrm>
            <a:custGeom>
              <a:avLst/>
              <a:gdLst>
                <a:gd name="T0" fmla="*/ 345 w 345"/>
                <a:gd name="T1" fmla="*/ 120 h 142"/>
                <a:gd name="T2" fmla="*/ 323 w 345"/>
                <a:gd name="T3" fmla="*/ 142 h 142"/>
                <a:gd name="T4" fmla="*/ 22 w 345"/>
                <a:gd name="T5" fmla="*/ 142 h 142"/>
                <a:gd name="T6" fmla="*/ 0 w 345"/>
                <a:gd name="T7" fmla="*/ 120 h 142"/>
                <a:gd name="T8" fmla="*/ 0 w 345"/>
                <a:gd name="T9" fmla="*/ 22 h 142"/>
                <a:gd name="T10" fmla="*/ 22 w 345"/>
                <a:gd name="T11" fmla="*/ 0 h 142"/>
                <a:gd name="T12" fmla="*/ 323 w 345"/>
                <a:gd name="T13" fmla="*/ 0 h 142"/>
                <a:gd name="T14" fmla="*/ 345 w 345"/>
                <a:gd name="T15" fmla="*/ 22 h 142"/>
                <a:gd name="T16" fmla="*/ 345 w 345"/>
                <a:gd name="T17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142">
                  <a:moveTo>
                    <a:pt x="345" y="120"/>
                  </a:moveTo>
                  <a:cubicBezTo>
                    <a:pt x="345" y="132"/>
                    <a:pt x="335" y="142"/>
                    <a:pt x="323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10" y="142"/>
                    <a:pt x="0" y="132"/>
                    <a:pt x="0" y="1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35" y="0"/>
                    <a:pt x="345" y="10"/>
                    <a:pt x="345" y="22"/>
                  </a:cubicBezTo>
                  <a:lnTo>
                    <a:pt x="345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296322" y="4281726"/>
            <a:ext cx="579177" cy="568919"/>
            <a:chOff x="234950" y="2943226"/>
            <a:chExt cx="1344613" cy="1320800"/>
          </a:xfrm>
          <a:solidFill>
            <a:schemeClr val="bg1"/>
          </a:solidFill>
        </p:grpSpPr>
        <p:sp>
          <p:nvSpPr>
            <p:cNvPr id="94" name="Freeform 41"/>
            <p:cNvSpPr>
              <a:spLocks/>
            </p:cNvSpPr>
            <p:nvPr/>
          </p:nvSpPr>
          <p:spPr bwMode="auto">
            <a:xfrm>
              <a:off x="479425" y="2943226"/>
              <a:ext cx="560388" cy="1320800"/>
            </a:xfrm>
            <a:custGeom>
              <a:avLst/>
              <a:gdLst>
                <a:gd name="T0" fmla="*/ 174 w 196"/>
                <a:gd name="T1" fmla="*/ 0 h 462"/>
                <a:gd name="T2" fmla="*/ 139 w 196"/>
                <a:gd name="T3" fmla="*/ 0 h 462"/>
                <a:gd name="T4" fmla="*/ 139 w 196"/>
                <a:gd name="T5" fmla="*/ 0 h 462"/>
                <a:gd name="T6" fmla="*/ 0 w 196"/>
                <a:gd name="T7" fmla="*/ 135 h 462"/>
                <a:gd name="T8" fmla="*/ 0 w 196"/>
                <a:gd name="T9" fmla="*/ 327 h 462"/>
                <a:gd name="T10" fmla="*/ 139 w 196"/>
                <a:gd name="T11" fmla="*/ 462 h 462"/>
                <a:gd name="T12" fmla="*/ 139 w 196"/>
                <a:gd name="T13" fmla="*/ 462 h 462"/>
                <a:gd name="T14" fmla="*/ 139 w 196"/>
                <a:gd name="T15" fmla="*/ 462 h 462"/>
                <a:gd name="T16" fmla="*/ 139 w 196"/>
                <a:gd name="T17" fmla="*/ 462 h 462"/>
                <a:gd name="T18" fmla="*/ 139 w 196"/>
                <a:gd name="T19" fmla="*/ 462 h 462"/>
                <a:gd name="T20" fmla="*/ 174 w 196"/>
                <a:gd name="T21" fmla="*/ 462 h 462"/>
                <a:gd name="T22" fmla="*/ 196 w 196"/>
                <a:gd name="T23" fmla="*/ 441 h 462"/>
                <a:gd name="T24" fmla="*/ 196 w 196"/>
                <a:gd name="T25" fmla="*/ 21 h 462"/>
                <a:gd name="T26" fmla="*/ 174 w 196"/>
                <a:gd name="T2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462">
                  <a:moveTo>
                    <a:pt x="174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139" y="462"/>
                    <a:pt x="139" y="462"/>
                    <a:pt x="139" y="462"/>
                  </a:cubicBezTo>
                  <a:cubicBezTo>
                    <a:pt x="139" y="462"/>
                    <a:pt x="139" y="462"/>
                    <a:pt x="139" y="462"/>
                  </a:cubicBezTo>
                  <a:cubicBezTo>
                    <a:pt x="139" y="462"/>
                    <a:pt x="139" y="462"/>
                    <a:pt x="139" y="462"/>
                  </a:cubicBezTo>
                  <a:cubicBezTo>
                    <a:pt x="139" y="462"/>
                    <a:pt x="139" y="462"/>
                    <a:pt x="139" y="462"/>
                  </a:cubicBezTo>
                  <a:cubicBezTo>
                    <a:pt x="139" y="462"/>
                    <a:pt x="139" y="462"/>
                    <a:pt x="139" y="462"/>
                  </a:cubicBezTo>
                  <a:cubicBezTo>
                    <a:pt x="174" y="462"/>
                    <a:pt x="174" y="462"/>
                    <a:pt x="174" y="462"/>
                  </a:cubicBezTo>
                  <a:cubicBezTo>
                    <a:pt x="186" y="462"/>
                    <a:pt x="196" y="452"/>
                    <a:pt x="196" y="44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9"/>
                    <a:pt x="186" y="0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2"/>
            <p:cNvSpPr>
              <a:spLocks/>
            </p:cNvSpPr>
            <p:nvPr/>
          </p:nvSpPr>
          <p:spPr bwMode="auto">
            <a:xfrm>
              <a:off x="234950" y="3322638"/>
              <a:ext cx="204788" cy="557213"/>
            </a:xfrm>
            <a:custGeom>
              <a:avLst/>
              <a:gdLst>
                <a:gd name="T0" fmla="*/ 72 w 72"/>
                <a:gd name="T1" fmla="*/ 0 h 195"/>
                <a:gd name="T2" fmla="*/ 22 w 72"/>
                <a:gd name="T3" fmla="*/ 0 h 195"/>
                <a:gd name="T4" fmla="*/ 0 w 72"/>
                <a:gd name="T5" fmla="*/ 21 h 195"/>
                <a:gd name="T6" fmla="*/ 0 w 72"/>
                <a:gd name="T7" fmla="*/ 174 h 195"/>
                <a:gd name="T8" fmla="*/ 22 w 72"/>
                <a:gd name="T9" fmla="*/ 195 h 195"/>
                <a:gd name="T10" fmla="*/ 72 w 72"/>
                <a:gd name="T11" fmla="*/ 195 h 195"/>
                <a:gd name="T12" fmla="*/ 72 w 72"/>
                <a:gd name="T1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5">
                  <a:moveTo>
                    <a:pt x="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6"/>
                    <a:pt x="10" y="195"/>
                    <a:pt x="22" y="195"/>
                  </a:cubicBezTo>
                  <a:cubicBezTo>
                    <a:pt x="72" y="195"/>
                    <a:pt x="72" y="195"/>
                    <a:pt x="72" y="195"/>
                  </a:cubicBez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3"/>
            <p:cNvSpPr>
              <a:spLocks/>
            </p:cNvSpPr>
            <p:nvPr/>
          </p:nvSpPr>
          <p:spPr bwMode="auto">
            <a:xfrm>
              <a:off x="1103313" y="3429001"/>
              <a:ext cx="168275" cy="346075"/>
            </a:xfrm>
            <a:custGeom>
              <a:avLst/>
              <a:gdLst>
                <a:gd name="T0" fmla="*/ 0 w 59"/>
                <a:gd name="T1" fmla="*/ 0 h 121"/>
                <a:gd name="T2" fmla="*/ 0 w 59"/>
                <a:gd name="T3" fmla="*/ 121 h 121"/>
                <a:gd name="T4" fmla="*/ 59 w 59"/>
                <a:gd name="T5" fmla="*/ 61 h 121"/>
                <a:gd name="T6" fmla="*/ 0 w 59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1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33" y="120"/>
                    <a:pt x="59" y="94"/>
                    <a:pt x="59" y="61"/>
                  </a:cubicBezTo>
                  <a:cubicBezTo>
                    <a:pt x="59" y="28"/>
                    <a:pt x="3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4"/>
            <p:cNvSpPr>
              <a:spLocks/>
            </p:cNvSpPr>
            <p:nvPr/>
          </p:nvSpPr>
          <p:spPr bwMode="auto">
            <a:xfrm>
              <a:off x="1104900" y="3243263"/>
              <a:ext cx="298450" cy="719138"/>
            </a:xfrm>
            <a:custGeom>
              <a:avLst/>
              <a:gdLst>
                <a:gd name="T0" fmla="*/ 0 w 104"/>
                <a:gd name="T1" fmla="*/ 0 h 252"/>
                <a:gd name="T2" fmla="*/ 0 w 104"/>
                <a:gd name="T3" fmla="*/ 28 h 252"/>
                <a:gd name="T4" fmla="*/ 77 w 104"/>
                <a:gd name="T5" fmla="*/ 126 h 252"/>
                <a:gd name="T6" fmla="*/ 0 w 104"/>
                <a:gd name="T7" fmla="*/ 223 h 252"/>
                <a:gd name="T8" fmla="*/ 0 w 104"/>
                <a:gd name="T9" fmla="*/ 252 h 252"/>
                <a:gd name="T10" fmla="*/ 104 w 104"/>
                <a:gd name="T11" fmla="*/ 126 h 252"/>
                <a:gd name="T12" fmla="*/ 0 w 104"/>
                <a:gd name="T1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52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44" y="39"/>
                    <a:pt x="77" y="78"/>
                    <a:pt x="77" y="126"/>
                  </a:cubicBezTo>
                  <a:cubicBezTo>
                    <a:pt x="77" y="173"/>
                    <a:pt x="44" y="213"/>
                    <a:pt x="0" y="223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59" y="240"/>
                    <a:pt x="104" y="188"/>
                    <a:pt x="104" y="126"/>
                  </a:cubicBezTo>
                  <a:cubicBezTo>
                    <a:pt x="104" y="63"/>
                    <a:pt x="59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45"/>
            <p:cNvSpPr>
              <a:spLocks/>
            </p:cNvSpPr>
            <p:nvPr/>
          </p:nvSpPr>
          <p:spPr bwMode="auto">
            <a:xfrm>
              <a:off x="1104900" y="3090863"/>
              <a:ext cx="474663" cy="1020763"/>
            </a:xfrm>
            <a:custGeom>
              <a:avLst/>
              <a:gdLst>
                <a:gd name="T0" fmla="*/ 0 w 166"/>
                <a:gd name="T1" fmla="*/ 0 h 357"/>
                <a:gd name="T2" fmla="*/ 0 w 166"/>
                <a:gd name="T3" fmla="*/ 32 h 357"/>
                <a:gd name="T4" fmla="*/ 92 w 166"/>
                <a:gd name="T5" fmla="*/ 74 h 357"/>
                <a:gd name="T6" fmla="*/ 135 w 166"/>
                <a:gd name="T7" fmla="*/ 179 h 357"/>
                <a:gd name="T8" fmla="*/ 92 w 166"/>
                <a:gd name="T9" fmla="*/ 283 h 357"/>
                <a:gd name="T10" fmla="*/ 0 w 166"/>
                <a:gd name="T11" fmla="*/ 326 h 357"/>
                <a:gd name="T12" fmla="*/ 0 w 166"/>
                <a:gd name="T13" fmla="*/ 357 h 357"/>
                <a:gd name="T14" fmla="*/ 166 w 166"/>
                <a:gd name="T15" fmla="*/ 179 h 357"/>
                <a:gd name="T16" fmla="*/ 0 w 166"/>
                <a:gd name="T1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7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36" y="35"/>
                    <a:pt x="68" y="50"/>
                    <a:pt x="92" y="74"/>
                  </a:cubicBezTo>
                  <a:cubicBezTo>
                    <a:pt x="119" y="101"/>
                    <a:pt x="135" y="138"/>
                    <a:pt x="135" y="179"/>
                  </a:cubicBezTo>
                  <a:cubicBezTo>
                    <a:pt x="135" y="220"/>
                    <a:pt x="119" y="256"/>
                    <a:pt x="92" y="283"/>
                  </a:cubicBezTo>
                  <a:cubicBezTo>
                    <a:pt x="68" y="307"/>
                    <a:pt x="36" y="323"/>
                    <a:pt x="0" y="326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93" y="351"/>
                    <a:pt x="166" y="273"/>
                    <a:pt x="166" y="179"/>
                  </a:cubicBezTo>
                  <a:cubicBezTo>
                    <a:pt x="166" y="84"/>
                    <a:pt x="93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788577" y="5198175"/>
            <a:ext cx="1034747" cy="1157594"/>
            <a:chOff x="5330826" y="2798763"/>
            <a:chExt cx="1390650" cy="1555750"/>
          </a:xfrm>
          <a:solidFill>
            <a:schemeClr val="bg1"/>
          </a:solidFill>
        </p:grpSpPr>
        <p:sp>
          <p:nvSpPr>
            <p:cNvPr id="104" name="Freeform 57"/>
            <p:cNvSpPr>
              <a:spLocks/>
            </p:cNvSpPr>
            <p:nvPr/>
          </p:nvSpPr>
          <p:spPr bwMode="auto">
            <a:xfrm>
              <a:off x="5614988" y="2798763"/>
              <a:ext cx="1106488" cy="987425"/>
            </a:xfrm>
            <a:custGeom>
              <a:avLst/>
              <a:gdLst>
                <a:gd name="T0" fmla="*/ 376 w 376"/>
                <a:gd name="T1" fmla="*/ 0 h 336"/>
                <a:gd name="T2" fmla="*/ 213 w 376"/>
                <a:gd name="T3" fmla="*/ 37 h 336"/>
                <a:gd name="T4" fmla="*/ 202 w 376"/>
                <a:gd name="T5" fmla="*/ 99 h 336"/>
                <a:gd name="T6" fmla="*/ 202 w 376"/>
                <a:gd name="T7" fmla="*/ 40 h 336"/>
                <a:gd name="T8" fmla="*/ 112 w 376"/>
                <a:gd name="T9" fmla="*/ 94 h 336"/>
                <a:gd name="T10" fmla="*/ 111 w 376"/>
                <a:gd name="T11" fmla="*/ 159 h 336"/>
                <a:gd name="T12" fmla="*/ 102 w 376"/>
                <a:gd name="T13" fmla="*/ 101 h 336"/>
                <a:gd name="T14" fmla="*/ 15 w 376"/>
                <a:gd name="T15" fmla="*/ 321 h 336"/>
                <a:gd name="T16" fmla="*/ 291 w 376"/>
                <a:gd name="T17" fmla="*/ 67 h 336"/>
                <a:gd name="T18" fmla="*/ 13 w 376"/>
                <a:gd name="T19" fmla="*/ 332 h 336"/>
                <a:gd name="T20" fmla="*/ 289 w 376"/>
                <a:gd name="T21" fmla="*/ 223 h 336"/>
                <a:gd name="T22" fmla="*/ 189 w 376"/>
                <a:gd name="T23" fmla="*/ 204 h 336"/>
                <a:gd name="T24" fmla="*/ 295 w 376"/>
                <a:gd name="T25" fmla="*/ 214 h 336"/>
                <a:gd name="T26" fmla="*/ 344 w 376"/>
                <a:gd name="T27" fmla="*/ 131 h 336"/>
                <a:gd name="T28" fmla="*/ 255 w 376"/>
                <a:gd name="T29" fmla="*/ 141 h 336"/>
                <a:gd name="T30" fmla="*/ 348 w 376"/>
                <a:gd name="T31" fmla="*/ 119 h 336"/>
                <a:gd name="T32" fmla="*/ 376 w 376"/>
                <a:gd name="T3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336">
                  <a:moveTo>
                    <a:pt x="376" y="0"/>
                  </a:moveTo>
                  <a:cubicBezTo>
                    <a:pt x="313" y="5"/>
                    <a:pt x="258" y="16"/>
                    <a:pt x="213" y="37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70" y="53"/>
                    <a:pt x="137" y="70"/>
                    <a:pt x="112" y="94"/>
                  </a:cubicBezTo>
                  <a:cubicBezTo>
                    <a:pt x="111" y="159"/>
                    <a:pt x="111" y="159"/>
                    <a:pt x="111" y="159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0" y="171"/>
                    <a:pt x="8" y="276"/>
                    <a:pt x="15" y="321"/>
                  </a:cubicBezTo>
                  <a:cubicBezTo>
                    <a:pt x="75" y="236"/>
                    <a:pt x="191" y="121"/>
                    <a:pt x="291" y="67"/>
                  </a:cubicBezTo>
                  <a:cubicBezTo>
                    <a:pt x="291" y="67"/>
                    <a:pt x="125" y="188"/>
                    <a:pt x="13" y="332"/>
                  </a:cubicBezTo>
                  <a:cubicBezTo>
                    <a:pt x="150" y="336"/>
                    <a:pt x="236" y="286"/>
                    <a:pt x="289" y="223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295" y="214"/>
                    <a:pt x="295" y="214"/>
                    <a:pt x="295" y="214"/>
                  </a:cubicBezTo>
                  <a:cubicBezTo>
                    <a:pt x="317" y="189"/>
                    <a:pt x="335" y="154"/>
                    <a:pt x="344" y="131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72" y="64"/>
                    <a:pt x="376" y="0"/>
                    <a:pt x="3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8"/>
            <p:cNvSpPr>
              <a:spLocks/>
            </p:cNvSpPr>
            <p:nvPr/>
          </p:nvSpPr>
          <p:spPr bwMode="auto">
            <a:xfrm>
              <a:off x="5330826" y="3706813"/>
              <a:ext cx="422275" cy="547688"/>
            </a:xfrm>
            <a:custGeom>
              <a:avLst/>
              <a:gdLst>
                <a:gd name="T0" fmla="*/ 129 w 144"/>
                <a:gd name="T1" fmla="*/ 0 h 187"/>
                <a:gd name="T2" fmla="*/ 0 w 144"/>
                <a:gd name="T3" fmla="*/ 187 h 187"/>
                <a:gd name="T4" fmla="*/ 144 w 144"/>
                <a:gd name="T5" fmla="*/ 7 h 187"/>
                <a:gd name="T6" fmla="*/ 128 w 144"/>
                <a:gd name="T7" fmla="*/ 5 h 187"/>
                <a:gd name="T8" fmla="*/ 129 w 144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87">
                  <a:moveTo>
                    <a:pt x="129" y="0"/>
                  </a:moveTo>
                  <a:cubicBezTo>
                    <a:pt x="48" y="99"/>
                    <a:pt x="0" y="187"/>
                    <a:pt x="0" y="187"/>
                  </a:cubicBezTo>
                  <a:cubicBezTo>
                    <a:pt x="45" y="121"/>
                    <a:pt x="95" y="60"/>
                    <a:pt x="144" y="7"/>
                  </a:cubicBezTo>
                  <a:cubicBezTo>
                    <a:pt x="139" y="6"/>
                    <a:pt x="133" y="6"/>
                    <a:pt x="128" y="5"/>
                  </a:cubicBezTo>
                  <a:cubicBezTo>
                    <a:pt x="128" y="5"/>
                    <a:pt x="128" y="3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59"/>
            <p:cNvSpPr>
              <a:spLocks/>
            </p:cNvSpPr>
            <p:nvPr/>
          </p:nvSpPr>
          <p:spPr bwMode="auto">
            <a:xfrm>
              <a:off x="5330826" y="4143375"/>
              <a:ext cx="1271588" cy="211138"/>
            </a:xfrm>
            <a:custGeom>
              <a:avLst/>
              <a:gdLst>
                <a:gd name="T0" fmla="*/ 206 w 433"/>
                <a:gd name="T1" fmla="*/ 45 h 72"/>
                <a:gd name="T2" fmla="*/ 107 w 433"/>
                <a:gd name="T3" fmla="*/ 20 h 72"/>
                <a:gd name="T4" fmla="*/ 107 w 433"/>
                <a:gd name="T5" fmla="*/ 20 h 72"/>
                <a:gd name="T6" fmla="*/ 4 w 433"/>
                <a:gd name="T7" fmla="*/ 51 h 72"/>
                <a:gd name="T8" fmla="*/ 4 w 433"/>
                <a:gd name="T9" fmla="*/ 51 h 72"/>
                <a:gd name="T10" fmla="*/ 107 w 433"/>
                <a:gd name="T11" fmla="*/ 0 h 72"/>
                <a:gd name="T12" fmla="*/ 107 w 433"/>
                <a:gd name="T13" fmla="*/ 0 h 72"/>
                <a:gd name="T14" fmla="*/ 215 w 433"/>
                <a:gd name="T15" fmla="*/ 27 h 72"/>
                <a:gd name="T16" fmla="*/ 215 w 433"/>
                <a:gd name="T17" fmla="*/ 27 h 72"/>
                <a:gd name="T18" fmla="*/ 316 w 433"/>
                <a:gd name="T19" fmla="*/ 52 h 72"/>
                <a:gd name="T20" fmla="*/ 316 w 433"/>
                <a:gd name="T21" fmla="*/ 52 h 72"/>
                <a:gd name="T22" fmla="*/ 413 w 433"/>
                <a:gd name="T23" fmla="*/ 12 h 72"/>
                <a:gd name="T24" fmla="*/ 413 w 433"/>
                <a:gd name="T25" fmla="*/ 12 h 72"/>
                <a:gd name="T26" fmla="*/ 413 w 433"/>
                <a:gd name="T27" fmla="*/ 12 h 72"/>
                <a:gd name="T28" fmla="*/ 413 w 433"/>
                <a:gd name="T29" fmla="*/ 12 h 72"/>
                <a:gd name="T30" fmla="*/ 428 w 433"/>
                <a:gd name="T31" fmla="*/ 10 h 72"/>
                <a:gd name="T32" fmla="*/ 428 w 433"/>
                <a:gd name="T33" fmla="*/ 10 h 72"/>
                <a:gd name="T34" fmla="*/ 430 w 433"/>
                <a:gd name="T35" fmla="*/ 24 h 72"/>
                <a:gd name="T36" fmla="*/ 430 w 433"/>
                <a:gd name="T37" fmla="*/ 24 h 72"/>
                <a:gd name="T38" fmla="*/ 316 w 433"/>
                <a:gd name="T39" fmla="*/ 72 h 72"/>
                <a:gd name="T40" fmla="*/ 316 w 433"/>
                <a:gd name="T41" fmla="*/ 72 h 72"/>
                <a:gd name="T42" fmla="*/ 206 w 433"/>
                <a:gd name="T43" fmla="*/ 4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3" h="72">
                  <a:moveTo>
                    <a:pt x="206" y="45"/>
                  </a:moveTo>
                  <a:cubicBezTo>
                    <a:pt x="167" y="26"/>
                    <a:pt x="134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51" y="20"/>
                    <a:pt x="8" y="55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0" y="47"/>
                    <a:pt x="39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37" y="0"/>
                    <a:pt x="173" y="7"/>
                    <a:pt x="215" y="27"/>
                  </a:cubicBezTo>
                  <a:cubicBezTo>
                    <a:pt x="215" y="27"/>
                    <a:pt x="215" y="27"/>
                    <a:pt x="215" y="27"/>
                  </a:cubicBezTo>
                  <a:cubicBezTo>
                    <a:pt x="255" y="46"/>
                    <a:pt x="289" y="52"/>
                    <a:pt x="316" y="52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80" y="52"/>
                    <a:pt x="410" y="16"/>
                    <a:pt x="413" y="12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7" y="8"/>
                    <a:pt x="423" y="7"/>
                    <a:pt x="428" y="10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2" y="14"/>
                    <a:pt x="433" y="20"/>
                    <a:pt x="430" y="24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29" y="26"/>
                    <a:pt x="393" y="72"/>
                    <a:pt x="316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286" y="72"/>
                    <a:pt x="249" y="65"/>
                    <a:pt x="206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8207784" y="2151909"/>
            <a:ext cx="489719" cy="489214"/>
            <a:chOff x="7885113" y="400050"/>
            <a:chExt cx="1539876" cy="1538288"/>
          </a:xfrm>
          <a:solidFill>
            <a:schemeClr val="bg1"/>
          </a:solidFill>
        </p:grpSpPr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8434388" y="949325"/>
              <a:ext cx="441325" cy="439738"/>
            </a:xfrm>
            <a:custGeom>
              <a:avLst/>
              <a:gdLst>
                <a:gd name="T0" fmla="*/ 10 w 150"/>
                <a:gd name="T1" fmla="*/ 103 h 150"/>
                <a:gd name="T2" fmla="*/ 103 w 150"/>
                <a:gd name="T3" fmla="*/ 10 h 150"/>
                <a:gd name="T4" fmla="*/ 140 w 150"/>
                <a:gd name="T5" fmla="*/ 10 h 150"/>
                <a:gd name="T6" fmla="*/ 140 w 150"/>
                <a:gd name="T7" fmla="*/ 10 h 150"/>
                <a:gd name="T8" fmla="*/ 140 w 150"/>
                <a:gd name="T9" fmla="*/ 47 h 150"/>
                <a:gd name="T10" fmla="*/ 140 w 150"/>
                <a:gd name="T11" fmla="*/ 47 h 150"/>
                <a:gd name="T12" fmla="*/ 47 w 150"/>
                <a:gd name="T13" fmla="*/ 140 h 150"/>
                <a:gd name="T14" fmla="*/ 10 w 150"/>
                <a:gd name="T15" fmla="*/ 140 h 150"/>
                <a:gd name="T16" fmla="*/ 10 w 150"/>
                <a:gd name="T17" fmla="*/ 140 h 150"/>
                <a:gd name="T18" fmla="*/ 10 w 150"/>
                <a:gd name="T19" fmla="*/ 10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50">
                  <a:moveTo>
                    <a:pt x="10" y="103"/>
                  </a:moveTo>
                  <a:cubicBezTo>
                    <a:pt x="103" y="10"/>
                    <a:pt x="103" y="10"/>
                    <a:pt x="103" y="10"/>
                  </a:cubicBezTo>
                  <a:cubicBezTo>
                    <a:pt x="113" y="0"/>
                    <a:pt x="129" y="0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0" y="21"/>
                    <a:pt x="150" y="37"/>
                    <a:pt x="140" y="47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7" y="150"/>
                    <a:pt x="21" y="150"/>
                    <a:pt x="10" y="140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0" y="129"/>
                    <a:pt x="0" y="113"/>
                    <a:pt x="10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8540751" y="400050"/>
              <a:ext cx="884238" cy="884238"/>
            </a:xfrm>
            <a:custGeom>
              <a:avLst/>
              <a:gdLst>
                <a:gd name="T0" fmla="*/ 19 w 301"/>
                <a:gd name="T1" fmla="*/ 232 h 301"/>
                <a:gd name="T2" fmla="*/ 53 w 301"/>
                <a:gd name="T3" fmla="*/ 198 h 301"/>
                <a:gd name="T4" fmla="*/ 71 w 301"/>
                <a:gd name="T5" fmla="*/ 140 h 301"/>
                <a:gd name="T6" fmla="*/ 138 w 301"/>
                <a:gd name="T7" fmla="*/ 72 h 301"/>
                <a:gd name="T8" fmla="*/ 229 w 301"/>
                <a:gd name="T9" fmla="*/ 72 h 301"/>
                <a:gd name="T10" fmla="*/ 229 w 301"/>
                <a:gd name="T11" fmla="*/ 162 h 301"/>
                <a:gd name="T12" fmla="*/ 161 w 301"/>
                <a:gd name="T13" fmla="*/ 230 h 301"/>
                <a:gd name="T14" fmla="*/ 161 w 301"/>
                <a:gd name="T15" fmla="*/ 230 h 301"/>
                <a:gd name="T16" fmla="*/ 103 w 301"/>
                <a:gd name="T17" fmla="*/ 247 h 301"/>
                <a:gd name="T18" fmla="*/ 69 w 301"/>
                <a:gd name="T19" fmla="*/ 281 h 301"/>
                <a:gd name="T20" fmla="*/ 192 w 301"/>
                <a:gd name="T21" fmla="*/ 261 h 301"/>
                <a:gd name="T22" fmla="*/ 192 w 301"/>
                <a:gd name="T23" fmla="*/ 261 h 301"/>
                <a:gd name="T24" fmla="*/ 259 w 301"/>
                <a:gd name="T25" fmla="*/ 193 h 301"/>
                <a:gd name="T26" fmla="*/ 259 w 301"/>
                <a:gd name="T27" fmla="*/ 41 h 301"/>
                <a:gd name="T28" fmla="*/ 108 w 301"/>
                <a:gd name="T29" fmla="*/ 41 h 301"/>
                <a:gd name="T30" fmla="*/ 40 w 301"/>
                <a:gd name="T31" fmla="*/ 109 h 301"/>
                <a:gd name="T32" fmla="*/ 19 w 301"/>
                <a:gd name="T33" fmla="*/ 23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301">
                  <a:moveTo>
                    <a:pt x="19" y="232"/>
                  </a:moveTo>
                  <a:cubicBezTo>
                    <a:pt x="53" y="198"/>
                    <a:pt x="53" y="198"/>
                    <a:pt x="53" y="198"/>
                  </a:cubicBezTo>
                  <a:cubicBezTo>
                    <a:pt x="49" y="178"/>
                    <a:pt x="55" y="156"/>
                    <a:pt x="71" y="140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63" y="47"/>
                    <a:pt x="204" y="47"/>
                    <a:pt x="229" y="72"/>
                  </a:cubicBezTo>
                  <a:cubicBezTo>
                    <a:pt x="254" y="97"/>
                    <a:pt x="254" y="138"/>
                    <a:pt x="229" y="162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145" y="246"/>
                    <a:pt x="123" y="252"/>
                    <a:pt x="103" y="247"/>
                  </a:cubicBezTo>
                  <a:cubicBezTo>
                    <a:pt x="69" y="281"/>
                    <a:pt x="69" y="281"/>
                    <a:pt x="69" y="281"/>
                  </a:cubicBezTo>
                  <a:cubicBezTo>
                    <a:pt x="109" y="301"/>
                    <a:pt x="158" y="294"/>
                    <a:pt x="192" y="261"/>
                  </a:cubicBezTo>
                  <a:cubicBezTo>
                    <a:pt x="192" y="261"/>
                    <a:pt x="192" y="261"/>
                    <a:pt x="192" y="261"/>
                  </a:cubicBezTo>
                  <a:cubicBezTo>
                    <a:pt x="259" y="193"/>
                    <a:pt x="259" y="193"/>
                    <a:pt x="259" y="193"/>
                  </a:cubicBezTo>
                  <a:cubicBezTo>
                    <a:pt x="301" y="151"/>
                    <a:pt x="301" y="83"/>
                    <a:pt x="259" y="41"/>
                  </a:cubicBezTo>
                  <a:cubicBezTo>
                    <a:pt x="217" y="0"/>
                    <a:pt x="150" y="0"/>
                    <a:pt x="108" y="4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7" y="142"/>
                    <a:pt x="0" y="192"/>
                    <a:pt x="19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38"/>
            <p:cNvSpPr>
              <a:spLocks/>
            </p:cNvSpPr>
            <p:nvPr/>
          </p:nvSpPr>
          <p:spPr bwMode="auto">
            <a:xfrm>
              <a:off x="7885113" y="1055688"/>
              <a:ext cx="884238" cy="882650"/>
            </a:xfrm>
            <a:custGeom>
              <a:avLst/>
              <a:gdLst>
                <a:gd name="T0" fmla="*/ 261 w 301"/>
                <a:gd name="T1" fmla="*/ 192 h 301"/>
                <a:gd name="T2" fmla="*/ 281 w 301"/>
                <a:gd name="T3" fmla="*/ 69 h 301"/>
                <a:gd name="T4" fmla="*/ 247 w 301"/>
                <a:gd name="T5" fmla="*/ 103 h 301"/>
                <a:gd name="T6" fmla="*/ 230 w 301"/>
                <a:gd name="T7" fmla="*/ 161 h 301"/>
                <a:gd name="T8" fmla="*/ 162 w 301"/>
                <a:gd name="T9" fmla="*/ 229 h 301"/>
                <a:gd name="T10" fmla="*/ 162 w 301"/>
                <a:gd name="T11" fmla="*/ 229 h 301"/>
                <a:gd name="T12" fmla="*/ 72 w 301"/>
                <a:gd name="T13" fmla="*/ 229 h 301"/>
                <a:gd name="T14" fmla="*/ 72 w 301"/>
                <a:gd name="T15" fmla="*/ 138 h 301"/>
                <a:gd name="T16" fmla="*/ 140 w 301"/>
                <a:gd name="T17" fmla="*/ 71 h 301"/>
                <a:gd name="T18" fmla="*/ 198 w 301"/>
                <a:gd name="T19" fmla="*/ 54 h 301"/>
                <a:gd name="T20" fmla="*/ 232 w 301"/>
                <a:gd name="T21" fmla="*/ 19 h 301"/>
                <a:gd name="T22" fmla="*/ 109 w 301"/>
                <a:gd name="T23" fmla="*/ 40 h 301"/>
                <a:gd name="T24" fmla="*/ 41 w 301"/>
                <a:gd name="T25" fmla="*/ 108 h 301"/>
                <a:gd name="T26" fmla="*/ 41 w 301"/>
                <a:gd name="T27" fmla="*/ 259 h 301"/>
                <a:gd name="T28" fmla="*/ 193 w 301"/>
                <a:gd name="T29" fmla="*/ 259 h 301"/>
                <a:gd name="T30" fmla="*/ 193 w 301"/>
                <a:gd name="T31" fmla="*/ 259 h 301"/>
                <a:gd name="T32" fmla="*/ 261 w 301"/>
                <a:gd name="T33" fmla="*/ 19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301">
                  <a:moveTo>
                    <a:pt x="261" y="192"/>
                  </a:moveTo>
                  <a:cubicBezTo>
                    <a:pt x="294" y="158"/>
                    <a:pt x="301" y="109"/>
                    <a:pt x="281" y="69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52" y="123"/>
                    <a:pt x="246" y="145"/>
                    <a:pt x="230" y="161"/>
                  </a:cubicBezTo>
                  <a:cubicBezTo>
                    <a:pt x="162" y="229"/>
                    <a:pt x="162" y="229"/>
                    <a:pt x="162" y="229"/>
                  </a:cubicBezTo>
                  <a:cubicBezTo>
                    <a:pt x="162" y="229"/>
                    <a:pt x="162" y="229"/>
                    <a:pt x="162" y="229"/>
                  </a:cubicBezTo>
                  <a:cubicBezTo>
                    <a:pt x="137" y="254"/>
                    <a:pt x="97" y="254"/>
                    <a:pt x="72" y="229"/>
                  </a:cubicBezTo>
                  <a:cubicBezTo>
                    <a:pt x="47" y="204"/>
                    <a:pt x="47" y="163"/>
                    <a:pt x="72" y="138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56" y="55"/>
                    <a:pt x="178" y="49"/>
                    <a:pt x="198" y="54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192" y="0"/>
                    <a:pt x="142" y="7"/>
                    <a:pt x="109" y="40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0" y="150"/>
                    <a:pt x="0" y="218"/>
                    <a:pt x="41" y="259"/>
                  </a:cubicBezTo>
                  <a:cubicBezTo>
                    <a:pt x="83" y="301"/>
                    <a:pt x="151" y="301"/>
                    <a:pt x="193" y="259"/>
                  </a:cubicBezTo>
                  <a:cubicBezTo>
                    <a:pt x="193" y="259"/>
                    <a:pt x="193" y="259"/>
                    <a:pt x="193" y="259"/>
                  </a:cubicBezTo>
                  <a:lnTo>
                    <a:pt x="261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157599" y="2180694"/>
            <a:ext cx="401548" cy="425982"/>
            <a:chOff x="2733675" y="2868613"/>
            <a:chExt cx="1382713" cy="1466851"/>
          </a:xfrm>
          <a:solidFill>
            <a:schemeClr val="bg1"/>
          </a:solidFill>
        </p:grpSpPr>
        <p:sp>
          <p:nvSpPr>
            <p:cNvPr id="112" name="Freeform 46"/>
            <p:cNvSpPr>
              <a:spLocks noEditPoints="1"/>
            </p:cNvSpPr>
            <p:nvPr/>
          </p:nvSpPr>
          <p:spPr bwMode="auto">
            <a:xfrm>
              <a:off x="3016250" y="3105151"/>
              <a:ext cx="815975" cy="1230313"/>
            </a:xfrm>
            <a:custGeom>
              <a:avLst/>
              <a:gdLst>
                <a:gd name="T0" fmla="*/ 143 w 286"/>
                <a:gd name="T1" fmla="*/ 263 h 430"/>
                <a:gd name="T2" fmla="*/ 98 w 286"/>
                <a:gd name="T3" fmla="*/ 308 h 430"/>
                <a:gd name="T4" fmla="*/ 143 w 286"/>
                <a:gd name="T5" fmla="*/ 353 h 430"/>
                <a:gd name="T6" fmla="*/ 189 w 286"/>
                <a:gd name="T7" fmla="*/ 308 h 430"/>
                <a:gd name="T8" fmla="*/ 143 w 286"/>
                <a:gd name="T9" fmla="*/ 263 h 430"/>
                <a:gd name="T10" fmla="*/ 246 w 286"/>
                <a:gd name="T11" fmla="*/ 0 h 430"/>
                <a:gd name="T12" fmla="*/ 40 w 286"/>
                <a:gd name="T13" fmla="*/ 0 h 430"/>
                <a:gd name="T14" fmla="*/ 0 w 286"/>
                <a:gd name="T15" fmla="*/ 40 h 430"/>
                <a:gd name="T16" fmla="*/ 0 w 286"/>
                <a:gd name="T17" fmla="*/ 390 h 430"/>
                <a:gd name="T18" fmla="*/ 40 w 286"/>
                <a:gd name="T19" fmla="*/ 430 h 430"/>
                <a:gd name="T20" fmla="*/ 246 w 286"/>
                <a:gd name="T21" fmla="*/ 430 h 430"/>
                <a:gd name="T22" fmla="*/ 286 w 286"/>
                <a:gd name="T23" fmla="*/ 390 h 430"/>
                <a:gd name="T24" fmla="*/ 286 w 286"/>
                <a:gd name="T25" fmla="*/ 40 h 430"/>
                <a:gd name="T26" fmla="*/ 246 w 286"/>
                <a:gd name="T27" fmla="*/ 0 h 430"/>
                <a:gd name="T28" fmla="*/ 143 w 286"/>
                <a:gd name="T29" fmla="*/ 400 h 430"/>
                <a:gd name="T30" fmla="*/ 51 w 286"/>
                <a:gd name="T31" fmla="*/ 308 h 430"/>
                <a:gd name="T32" fmla="*/ 143 w 286"/>
                <a:gd name="T33" fmla="*/ 216 h 430"/>
                <a:gd name="T34" fmla="*/ 235 w 286"/>
                <a:gd name="T35" fmla="*/ 308 h 430"/>
                <a:gd name="T36" fmla="*/ 143 w 286"/>
                <a:gd name="T37" fmla="*/ 400 h 430"/>
                <a:gd name="T38" fmla="*/ 259 w 286"/>
                <a:gd name="T39" fmla="*/ 166 h 430"/>
                <a:gd name="T40" fmla="*/ 235 w 286"/>
                <a:gd name="T41" fmla="*/ 190 h 430"/>
                <a:gd name="T42" fmla="*/ 51 w 286"/>
                <a:gd name="T43" fmla="*/ 190 h 430"/>
                <a:gd name="T44" fmla="*/ 27 w 286"/>
                <a:gd name="T45" fmla="*/ 166 h 430"/>
                <a:gd name="T46" fmla="*/ 27 w 286"/>
                <a:gd name="T47" fmla="*/ 52 h 430"/>
                <a:gd name="T48" fmla="*/ 51 w 286"/>
                <a:gd name="T49" fmla="*/ 28 h 430"/>
                <a:gd name="T50" fmla="*/ 235 w 286"/>
                <a:gd name="T51" fmla="*/ 28 h 430"/>
                <a:gd name="T52" fmla="*/ 259 w 286"/>
                <a:gd name="T53" fmla="*/ 52 h 430"/>
                <a:gd name="T54" fmla="*/ 259 w 286"/>
                <a:gd name="T55" fmla="*/ 166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6" h="430">
                  <a:moveTo>
                    <a:pt x="143" y="263"/>
                  </a:moveTo>
                  <a:cubicBezTo>
                    <a:pt x="118" y="263"/>
                    <a:pt x="98" y="283"/>
                    <a:pt x="98" y="308"/>
                  </a:cubicBezTo>
                  <a:cubicBezTo>
                    <a:pt x="98" y="333"/>
                    <a:pt x="118" y="353"/>
                    <a:pt x="143" y="353"/>
                  </a:cubicBezTo>
                  <a:cubicBezTo>
                    <a:pt x="168" y="353"/>
                    <a:pt x="189" y="333"/>
                    <a:pt x="189" y="308"/>
                  </a:cubicBezTo>
                  <a:cubicBezTo>
                    <a:pt x="189" y="283"/>
                    <a:pt x="168" y="263"/>
                    <a:pt x="143" y="263"/>
                  </a:cubicBezTo>
                  <a:close/>
                  <a:moveTo>
                    <a:pt x="24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12"/>
                    <a:pt x="18" y="430"/>
                    <a:pt x="40" y="430"/>
                  </a:cubicBezTo>
                  <a:cubicBezTo>
                    <a:pt x="246" y="430"/>
                    <a:pt x="246" y="430"/>
                    <a:pt x="246" y="430"/>
                  </a:cubicBezTo>
                  <a:cubicBezTo>
                    <a:pt x="268" y="430"/>
                    <a:pt x="286" y="412"/>
                    <a:pt x="286" y="390"/>
                  </a:cubicBezTo>
                  <a:cubicBezTo>
                    <a:pt x="286" y="40"/>
                    <a:pt x="286" y="40"/>
                    <a:pt x="286" y="40"/>
                  </a:cubicBezTo>
                  <a:cubicBezTo>
                    <a:pt x="286" y="18"/>
                    <a:pt x="268" y="0"/>
                    <a:pt x="246" y="0"/>
                  </a:cubicBezTo>
                  <a:close/>
                  <a:moveTo>
                    <a:pt x="143" y="400"/>
                  </a:moveTo>
                  <a:cubicBezTo>
                    <a:pt x="92" y="400"/>
                    <a:pt x="51" y="359"/>
                    <a:pt x="51" y="308"/>
                  </a:cubicBezTo>
                  <a:cubicBezTo>
                    <a:pt x="51" y="257"/>
                    <a:pt x="92" y="216"/>
                    <a:pt x="143" y="216"/>
                  </a:cubicBezTo>
                  <a:cubicBezTo>
                    <a:pt x="194" y="216"/>
                    <a:pt x="235" y="257"/>
                    <a:pt x="235" y="308"/>
                  </a:cubicBezTo>
                  <a:cubicBezTo>
                    <a:pt x="235" y="359"/>
                    <a:pt x="194" y="400"/>
                    <a:pt x="143" y="400"/>
                  </a:cubicBezTo>
                  <a:close/>
                  <a:moveTo>
                    <a:pt x="259" y="166"/>
                  </a:moveTo>
                  <a:cubicBezTo>
                    <a:pt x="259" y="179"/>
                    <a:pt x="249" y="190"/>
                    <a:pt x="235" y="190"/>
                  </a:cubicBezTo>
                  <a:cubicBezTo>
                    <a:pt x="51" y="190"/>
                    <a:pt x="51" y="190"/>
                    <a:pt x="51" y="190"/>
                  </a:cubicBezTo>
                  <a:cubicBezTo>
                    <a:pt x="38" y="190"/>
                    <a:pt x="27" y="179"/>
                    <a:pt x="27" y="16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39"/>
                    <a:pt x="38" y="28"/>
                    <a:pt x="51" y="28"/>
                  </a:cubicBezTo>
                  <a:cubicBezTo>
                    <a:pt x="235" y="28"/>
                    <a:pt x="235" y="28"/>
                    <a:pt x="235" y="28"/>
                  </a:cubicBezTo>
                  <a:cubicBezTo>
                    <a:pt x="249" y="28"/>
                    <a:pt x="259" y="39"/>
                    <a:pt x="259" y="52"/>
                  </a:cubicBezTo>
                  <a:lnTo>
                    <a:pt x="259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7"/>
            <p:cNvSpPr>
              <a:spLocks/>
            </p:cNvSpPr>
            <p:nvPr/>
          </p:nvSpPr>
          <p:spPr bwMode="auto">
            <a:xfrm>
              <a:off x="2733675" y="3465513"/>
              <a:ext cx="146050" cy="300038"/>
            </a:xfrm>
            <a:custGeom>
              <a:avLst/>
              <a:gdLst>
                <a:gd name="T0" fmla="*/ 51 w 51"/>
                <a:gd name="T1" fmla="*/ 0 h 105"/>
                <a:gd name="T2" fmla="*/ 0 w 51"/>
                <a:gd name="T3" fmla="*/ 52 h 105"/>
                <a:gd name="T4" fmla="*/ 51 w 51"/>
                <a:gd name="T5" fmla="*/ 105 h 105"/>
                <a:gd name="T6" fmla="*/ 51 w 51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5">
                  <a:moveTo>
                    <a:pt x="51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1" y="105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8"/>
            <p:cNvSpPr>
              <a:spLocks/>
            </p:cNvSpPr>
            <p:nvPr/>
          </p:nvSpPr>
          <p:spPr bwMode="auto">
            <a:xfrm>
              <a:off x="2844800" y="3429001"/>
              <a:ext cx="139700" cy="371475"/>
            </a:xfrm>
            <a:custGeom>
              <a:avLst/>
              <a:gdLst>
                <a:gd name="T0" fmla="*/ 49 w 49"/>
                <a:gd name="T1" fmla="*/ 112 h 130"/>
                <a:gd name="T2" fmla="*/ 31 w 49"/>
                <a:gd name="T3" fmla="*/ 130 h 130"/>
                <a:gd name="T4" fmla="*/ 19 w 49"/>
                <a:gd name="T5" fmla="*/ 130 h 130"/>
                <a:gd name="T6" fmla="*/ 0 w 49"/>
                <a:gd name="T7" fmla="*/ 112 h 130"/>
                <a:gd name="T8" fmla="*/ 0 w 49"/>
                <a:gd name="T9" fmla="*/ 18 h 130"/>
                <a:gd name="T10" fmla="*/ 19 w 49"/>
                <a:gd name="T11" fmla="*/ 0 h 130"/>
                <a:gd name="T12" fmla="*/ 31 w 49"/>
                <a:gd name="T13" fmla="*/ 0 h 130"/>
                <a:gd name="T14" fmla="*/ 49 w 49"/>
                <a:gd name="T15" fmla="*/ 18 h 130"/>
                <a:gd name="T16" fmla="*/ 49 w 49"/>
                <a:gd name="T17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0">
                  <a:moveTo>
                    <a:pt x="49" y="112"/>
                  </a:moveTo>
                  <a:cubicBezTo>
                    <a:pt x="49" y="122"/>
                    <a:pt x="41" y="130"/>
                    <a:pt x="31" y="130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9" y="130"/>
                    <a:pt x="0" y="122"/>
                    <a:pt x="0" y="1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1" y="0"/>
                    <a:pt x="49" y="8"/>
                    <a:pt x="49" y="18"/>
                  </a:cubicBezTo>
                  <a:lnTo>
                    <a:pt x="49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9"/>
            <p:cNvSpPr>
              <a:spLocks/>
            </p:cNvSpPr>
            <p:nvPr/>
          </p:nvSpPr>
          <p:spPr bwMode="auto">
            <a:xfrm>
              <a:off x="3970338" y="3465513"/>
              <a:ext cx="146050" cy="300038"/>
            </a:xfrm>
            <a:custGeom>
              <a:avLst/>
              <a:gdLst>
                <a:gd name="T0" fmla="*/ 0 w 51"/>
                <a:gd name="T1" fmla="*/ 0 h 105"/>
                <a:gd name="T2" fmla="*/ 51 w 51"/>
                <a:gd name="T3" fmla="*/ 52 h 105"/>
                <a:gd name="T4" fmla="*/ 0 w 51"/>
                <a:gd name="T5" fmla="*/ 105 h 105"/>
                <a:gd name="T6" fmla="*/ 0 w 51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5">
                  <a:moveTo>
                    <a:pt x="0" y="0"/>
                  </a:moveTo>
                  <a:cubicBezTo>
                    <a:pt x="29" y="0"/>
                    <a:pt x="51" y="23"/>
                    <a:pt x="51" y="52"/>
                  </a:cubicBezTo>
                  <a:cubicBezTo>
                    <a:pt x="51" y="81"/>
                    <a:pt x="29" y="104"/>
                    <a:pt x="0" y="10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auto">
            <a:xfrm>
              <a:off x="3867150" y="3429001"/>
              <a:ext cx="136525" cy="371475"/>
            </a:xfrm>
            <a:custGeom>
              <a:avLst/>
              <a:gdLst>
                <a:gd name="T0" fmla="*/ 0 w 48"/>
                <a:gd name="T1" fmla="*/ 112 h 130"/>
                <a:gd name="T2" fmla="*/ 18 w 48"/>
                <a:gd name="T3" fmla="*/ 130 h 130"/>
                <a:gd name="T4" fmla="*/ 30 w 48"/>
                <a:gd name="T5" fmla="*/ 130 h 130"/>
                <a:gd name="T6" fmla="*/ 48 w 48"/>
                <a:gd name="T7" fmla="*/ 112 h 130"/>
                <a:gd name="T8" fmla="*/ 48 w 48"/>
                <a:gd name="T9" fmla="*/ 18 h 130"/>
                <a:gd name="T10" fmla="*/ 30 w 48"/>
                <a:gd name="T11" fmla="*/ 0 h 130"/>
                <a:gd name="T12" fmla="*/ 18 w 48"/>
                <a:gd name="T13" fmla="*/ 0 h 130"/>
                <a:gd name="T14" fmla="*/ 0 w 48"/>
                <a:gd name="T15" fmla="*/ 18 h 130"/>
                <a:gd name="T16" fmla="*/ 0 w 48"/>
                <a:gd name="T17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30">
                  <a:moveTo>
                    <a:pt x="0" y="112"/>
                  </a:moveTo>
                  <a:cubicBezTo>
                    <a:pt x="0" y="122"/>
                    <a:pt x="8" y="130"/>
                    <a:pt x="18" y="130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40" y="130"/>
                    <a:pt x="48" y="122"/>
                    <a:pt x="48" y="112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8"/>
                    <a:pt x="40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1"/>
            <p:cNvSpPr>
              <a:spLocks/>
            </p:cNvSpPr>
            <p:nvPr/>
          </p:nvSpPr>
          <p:spPr bwMode="auto">
            <a:xfrm>
              <a:off x="2824163" y="2868613"/>
              <a:ext cx="1203325" cy="557213"/>
            </a:xfrm>
            <a:custGeom>
              <a:avLst/>
              <a:gdLst>
                <a:gd name="T0" fmla="*/ 210 w 421"/>
                <a:gd name="T1" fmla="*/ 0 h 195"/>
                <a:gd name="T2" fmla="*/ 0 w 421"/>
                <a:gd name="T3" fmla="*/ 195 h 195"/>
                <a:gd name="T4" fmla="*/ 26 w 421"/>
                <a:gd name="T5" fmla="*/ 182 h 195"/>
                <a:gd name="T6" fmla="*/ 26 w 421"/>
                <a:gd name="T7" fmla="*/ 182 h 195"/>
                <a:gd name="T8" fmla="*/ 78 w 421"/>
                <a:gd name="T9" fmla="*/ 80 h 195"/>
                <a:gd name="T10" fmla="*/ 210 w 421"/>
                <a:gd name="T11" fmla="*/ 25 h 195"/>
                <a:gd name="T12" fmla="*/ 342 w 421"/>
                <a:gd name="T13" fmla="*/ 80 h 195"/>
                <a:gd name="T14" fmla="*/ 394 w 421"/>
                <a:gd name="T15" fmla="*/ 182 h 195"/>
                <a:gd name="T16" fmla="*/ 395 w 421"/>
                <a:gd name="T17" fmla="*/ 182 h 195"/>
                <a:gd name="T18" fmla="*/ 421 w 421"/>
                <a:gd name="T19" fmla="*/ 195 h 195"/>
                <a:gd name="T20" fmla="*/ 210 w 421"/>
                <a:gd name="T2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95">
                  <a:moveTo>
                    <a:pt x="210" y="0"/>
                  </a:moveTo>
                  <a:cubicBezTo>
                    <a:pt x="100" y="1"/>
                    <a:pt x="10" y="86"/>
                    <a:pt x="0" y="195"/>
                  </a:cubicBezTo>
                  <a:cubicBezTo>
                    <a:pt x="6" y="187"/>
                    <a:pt x="15" y="182"/>
                    <a:pt x="26" y="182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33" y="143"/>
                    <a:pt x="52" y="108"/>
                    <a:pt x="78" y="80"/>
                  </a:cubicBezTo>
                  <a:cubicBezTo>
                    <a:pt x="112" y="46"/>
                    <a:pt x="159" y="25"/>
                    <a:pt x="210" y="25"/>
                  </a:cubicBezTo>
                  <a:cubicBezTo>
                    <a:pt x="262" y="25"/>
                    <a:pt x="308" y="46"/>
                    <a:pt x="342" y="80"/>
                  </a:cubicBezTo>
                  <a:cubicBezTo>
                    <a:pt x="369" y="108"/>
                    <a:pt x="388" y="143"/>
                    <a:pt x="394" y="182"/>
                  </a:cubicBezTo>
                  <a:cubicBezTo>
                    <a:pt x="395" y="182"/>
                    <a:pt x="395" y="182"/>
                    <a:pt x="395" y="182"/>
                  </a:cubicBezTo>
                  <a:cubicBezTo>
                    <a:pt x="405" y="182"/>
                    <a:pt x="415" y="187"/>
                    <a:pt x="421" y="195"/>
                  </a:cubicBezTo>
                  <a:cubicBezTo>
                    <a:pt x="411" y="86"/>
                    <a:pt x="320" y="1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auto">
            <a:xfrm>
              <a:off x="3592513" y="3546476"/>
              <a:ext cx="98425" cy="36513"/>
            </a:xfrm>
            <a:custGeom>
              <a:avLst/>
              <a:gdLst>
                <a:gd name="T0" fmla="*/ 34 w 34"/>
                <a:gd name="T1" fmla="*/ 12 h 13"/>
                <a:gd name="T2" fmla="*/ 33 w 34"/>
                <a:gd name="T3" fmla="*/ 13 h 13"/>
                <a:gd name="T4" fmla="*/ 1 w 34"/>
                <a:gd name="T5" fmla="*/ 13 h 13"/>
                <a:gd name="T6" fmla="*/ 0 w 34"/>
                <a:gd name="T7" fmla="*/ 12 h 13"/>
                <a:gd name="T8" fmla="*/ 0 w 34"/>
                <a:gd name="T9" fmla="*/ 0 h 13"/>
                <a:gd name="T10" fmla="*/ 1 w 34"/>
                <a:gd name="T11" fmla="*/ 0 h 13"/>
                <a:gd name="T12" fmla="*/ 33 w 34"/>
                <a:gd name="T13" fmla="*/ 0 h 13"/>
                <a:gd name="T14" fmla="*/ 34 w 34"/>
                <a:gd name="T15" fmla="*/ 0 h 13"/>
                <a:gd name="T16" fmla="*/ 34 w 34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2"/>
                    <a:pt x="33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0"/>
                    <a:pt x="34" y="0"/>
                  </a:cubicBezTo>
                  <a:lnTo>
                    <a:pt x="3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3"/>
            <p:cNvSpPr>
              <a:spLocks/>
            </p:cNvSpPr>
            <p:nvPr/>
          </p:nvSpPr>
          <p:spPr bwMode="auto">
            <a:xfrm>
              <a:off x="3592513" y="3494088"/>
              <a:ext cx="98425" cy="38100"/>
            </a:xfrm>
            <a:custGeom>
              <a:avLst/>
              <a:gdLst>
                <a:gd name="T0" fmla="*/ 34 w 34"/>
                <a:gd name="T1" fmla="*/ 12 h 13"/>
                <a:gd name="T2" fmla="*/ 33 w 34"/>
                <a:gd name="T3" fmla="*/ 13 h 13"/>
                <a:gd name="T4" fmla="*/ 1 w 34"/>
                <a:gd name="T5" fmla="*/ 13 h 13"/>
                <a:gd name="T6" fmla="*/ 0 w 34"/>
                <a:gd name="T7" fmla="*/ 12 h 13"/>
                <a:gd name="T8" fmla="*/ 0 w 34"/>
                <a:gd name="T9" fmla="*/ 1 h 13"/>
                <a:gd name="T10" fmla="*/ 1 w 34"/>
                <a:gd name="T11" fmla="*/ 0 h 13"/>
                <a:gd name="T12" fmla="*/ 33 w 34"/>
                <a:gd name="T13" fmla="*/ 0 h 13"/>
                <a:gd name="T14" fmla="*/ 34 w 34"/>
                <a:gd name="T15" fmla="*/ 1 h 13"/>
                <a:gd name="T16" fmla="*/ 34 w 34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3"/>
                    <a:pt x="33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0"/>
                    <a:pt x="34" y="1"/>
                  </a:cubicBezTo>
                  <a:lnTo>
                    <a:pt x="3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4"/>
            <p:cNvSpPr>
              <a:spLocks/>
            </p:cNvSpPr>
            <p:nvPr/>
          </p:nvSpPr>
          <p:spPr bwMode="auto">
            <a:xfrm>
              <a:off x="3449638" y="3546476"/>
              <a:ext cx="95250" cy="36513"/>
            </a:xfrm>
            <a:custGeom>
              <a:avLst/>
              <a:gdLst>
                <a:gd name="T0" fmla="*/ 33 w 33"/>
                <a:gd name="T1" fmla="*/ 12 h 13"/>
                <a:gd name="T2" fmla="*/ 32 w 33"/>
                <a:gd name="T3" fmla="*/ 13 h 13"/>
                <a:gd name="T4" fmla="*/ 1 w 33"/>
                <a:gd name="T5" fmla="*/ 13 h 13"/>
                <a:gd name="T6" fmla="*/ 0 w 33"/>
                <a:gd name="T7" fmla="*/ 12 h 13"/>
                <a:gd name="T8" fmla="*/ 0 w 33"/>
                <a:gd name="T9" fmla="*/ 0 h 13"/>
                <a:gd name="T10" fmla="*/ 1 w 33"/>
                <a:gd name="T11" fmla="*/ 0 h 13"/>
                <a:gd name="T12" fmla="*/ 32 w 33"/>
                <a:gd name="T13" fmla="*/ 0 h 13"/>
                <a:gd name="T14" fmla="*/ 33 w 33"/>
                <a:gd name="T15" fmla="*/ 0 h 13"/>
                <a:gd name="T16" fmla="*/ 33 w 33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3">
                  <a:moveTo>
                    <a:pt x="33" y="12"/>
                  </a:moveTo>
                  <a:cubicBezTo>
                    <a:pt x="33" y="12"/>
                    <a:pt x="33" y="13"/>
                    <a:pt x="3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5"/>
            <p:cNvSpPr>
              <a:spLocks/>
            </p:cNvSpPr>
            <p:nvPr/>
          </p:nvSpPr>
          <p:spPr bwMode="auto">
            <a:xfrm>
              <a:off x="3449638" y="3494088"/>
              <a:ext cx="95250" cy="38100"/>
            </a:xfrm>
            <a:custGeom>
              <a:avLst/>
              <a:gdLst>
                <a:gd name="T0" fmla="*/ 33 w 33"/>
                <a:gd name="T1" fmla="*/ 12 h 13"/>
                <a:gd name="T2" fmla="*/ 32 w 33"/>
                <a:gd name="T3" fmla="*/ 13 h 13"/>
                <a:gd name="T4" fmla="*/ 1 w 33"/>
                <a:gd name="T5" fmla="*/ 13 h 13"/>
                <a:gd name="T6" fmla="*/ 0 w 33"/>
                <a:gd name="T7" fmla="*/ 12 h 13"/>
                <a:gd name="T8" fmla="*/ 0 w 33"/>
                <a:gd name="T9" fmla="*/ 1 h 13"/>
                <a:gd name="T10" fmla="*/ 1 w 33"/>
                <a:gd name="T11" fmla="*/ 0 h 13"/>
                <a:gd name="T12" fmla="*/ 32 w 33"/>
                <a:gd name="T13" fmla="*/ 0 h 13"/>
                <a:gd name="T14" fmla="*/ 33 w 33"/>
                <a:gd name="T15" fmla="*/ 1 h 13"/>
                <a:gd name="T16" fmla="*/ 33 w 33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3">
                  <a:moveTo>
                    <a:pt x="33" y="12"/>
                  </a:moveTo>
                  <a:cubicBezTo>
                    <a:pt x="33" y="13"/>
                    <a:pt x="33" y="13"/>
                    <a:pt x="3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6"/>
            <p:cNvSpPr>
              <a:spLocks/>
            </p:cNvSpPr>
            <p:nvPr/>
          </p:nvSpPr>
          <p:spPr bwMode="auto">
            <a:xfrm>
              <a:off x="3449638" y="3443288"/>
              <a:ext cx="95250" cy="36513"/>
            </a:xfrm>
            <a:custGeom>
              <a:avLst/>
              <a:gdLst>
                <a:gd name="T0" fmla="*/ 33 w 33"/>
                <a:gd name="T1" fmla="*/ 12 h 13"/>
                <a:gd name="T2" fmla="*/ 32 w 33"/>
                <a:gd name="T3" fmla="*/ 13 h 13"/>
                <a:gd name="T4" fmla="*/ 1 w 33"/>
                <a:gd name="T5" fmla="*/ 13 h 13"/>
                <a:gd name="T6" fmla="*/ 0 w 33"/>
                <a:gd name="T7" fmla="*/ 12 h 13"/>
                <a:gd name="T8" fmla="*/ 0 w 33"/>
                <a:gd name="T9" fmla="*/ 1 h 13"/>
                <a:gd name="T10" fmla="*/ 1 w 33"/>
                <a:gd name="T11" fmla="*/ 0 h 13"/>
                <a:gd name="T12" fmla="*/ 32 w 33"/>
                <a:gd name="T13" fmla="*/ 0 h 13"/>
                <a:gd name="T14" fmla="*/ 33 w 33"/>
                <a:gd name="T15" fmla="*/ 1 h 13"/>
                <a:gd name="T16" fmla="*/ 33 w 33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3">
                  <a:moveTo>
                    <a:pt x="33" y="12"/>
                  </a:moveTo>
                  <a:cubicBezTo>
                    <a:pt x="33" y="13"/>
                    <a:pt x="33" y="13"/>
                    <a:pt x="3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1"/>
                    <a:pt x="33" y="1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7"/>
            <p:cNvSpPr>
              <a:spLocks/>
            </p:cNvSpPr>
            <p:nvPr/>
          </p:nvSpPr>
          <p:spPr bwMode="auto">
            <a:xfrm>
              <a:off x="3449638" y="3390901"/>
              <a:ext cx="95250" cy="38100"/>
            </a:xfrm>
            <a:custGeom>
              <a:avLst/>
              <a:gdLst>
                <a:gd name="T0" fmla="*/ 33 w 33"/>
                <a:gd name="T1" fmla="*/ 13 h 13"/>
                <a:gd name="T2" fmla="*/ 32 w 33"/>
                <a:gd name="T3" fmla="*/ 13 h 13"/>
                <a:gd name="T4" fmla="*/ 1 w 33"/>
                <a:gd name="T5" fmla="*/ 13 h 13"/>
                <a:gd name="T6" fmla="*/ 0 w 33"/>
                <a:gd name="T7" fmla="*/ 13 h 13"/>
                <a:gd name="T8" fmla="*/ 0 w 33"/>
                <a:gd name="T9" fmla="*/ 1 h 13"/>
                <a:gd name="T10" fmla="*/ 1 w 33"/>
                <a:gd name="T11" fmla="*/ 0 h 13"/>
                <a:gd name="T12" fmla="*/ 32 w 33"/>
                <a:gd name="T13" fmla="*/ 0 h 13"/>
                <a:gd name="T14" fmla="*/ 33 w 33"/>
                <a:gd name="T15" fmla="*/ 1 h 13"/>
                <a:gd name="T16" fmla="*/ 33 w 3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3">
                  <a:moveTo>
                    <a:pt x="33" y="13"/>
                  </a:moveTo>
                  <a:cubicBezTo>
                    <a:pt x="33" y="13"/>
                    <a:pt x="33" y="13"/>
                    <a:pt x="3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1"/>
                    <a:pt x="33" y="1"/>
                  </a:cubicBezTo>
                  <a:lnTo>
                    <a:pt x="3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8"/>
            <p:cNvSpPr>
              <a:spLocks/>
            </p:cNvSpPr>
            <p:nvPr/>
          </p:nvSpPr>
          <p:spPr bwMode="auto">
            <a:xfrm>
              <a:off x="3162300" y="3546476"/>
              <a:ext cx="96838" cy="36513"/>
            </a:xfrm>
            <a:custGeom>
              <a:avLst/>
              <a:gdLst>
                <a:gd name="T0" fmla="*/ 34 w 34"/>
                <a:gd name="T1" fmla="*/ 12 h 13"/>
                <a:gd name="T2" fmla="*/ 33 w 34"/>
                <a:gd name="T3" fmla="*/ 13 h 13"/>
                <a:gd name="T4" fmla="*/ 1 w 34"/>
                <a:gd name="T5" fmla="*/ 13 h 13"/>
                <a:gd name="T6" fmla="*/ 0 w 34"/>
                <a:gd name="T7" fmla="*/ 12 h 13"/>
                <a:gd name="T8" fmla="*/ 0 w 34"/>
                <a:gd name="T9" fmla="*/ 0 h 13"/>
                <a:gd name="T10" fmla="*/ 1 w 34"/>
                <a:gd name="T11" fmla="*/ 0 h 13"/>
                <a:gd name="T12" fmla="*/ 33 w 34"/>
                <a:gd name="T13" fmla="*/ 0 h 13"/>
                <a:gd name="T14" fmla="*/ 34 w 34"/>
                <a:gd name="T15" fmla="*/ 0 h 13"/>
                <a:gd name="T16" fmla="*/ 34 w 34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2"/>
                    <a:pt x="33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0"/>
                    <a:pt x="34" y="0"/>
                  </a:cubicBezTo>
                  <a:lnTo>
                    <a:pt x="3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9"/>
            <p:cNvSpPr>
              <a:spLocks/>
            </p:cNvSpPr>
            <p:nvPr/>
          </p:nvSpPr>
          <p:spPr bwMode="auto">
            <a:xfrm>
              <a:off x="3162300" y="3494088"/>
              <a:ext cx="96838" cy="38100"/>
            </a:xfrm>
            <a:custGeom>
              <a:avLst/>
              <a:gdLst>
                <a:gd name="T0" fmla="*/ 34 w 34"/>
                <a:gd name="T1" fmla="*/ 12 h 13"/>
                <a:gd name="T2" fmla="*/ 33 w 34"/>
                <a:gd name="T3" fmla="*/ 13 h 13"/>
                <a:gd name="T4" fmla="*/ 1 w 34"/>
                <a:gd name="T5" fmla="*/ 13 h 13"/>
                <a:gd name="T6" fmla="*/ 0 w 34"/>
                <a:gd name="T7" fmla="*/ 12 h 13"/>
                <a:gd name="T8" fmla="*/ 0 w 34"/>
                <a:gd name="T9" fmla="*/ 1 h 13"/>
                <a:gd name="T10" fmla="*/ 1 w 34"/>
                <a:gd name="T11" fmla="*/ 0 h 13"/>
                <a:gd name="T12" fmla="*/ 33 w 34"/>
                <a:gd name="T13" fmla="*/ 0 h 13"/>
                <a:gd name="T14" fmla="*/ 34 w 34"/>
                <a:gd name="T15" fmla="*/ 1 h 13"/>
                <a:gd name="T16" fmla="*/ 34 w 34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3"/>
                    <a:pt x="33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0"/>
                    <a:pt x="34" y="1"/>
                  </a:cubicBezTo>
                  <a:lnTo>
                    <a:pt x="3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60"/>
            <p:cNvSpPr>
              <a:spLocks/>
            </p:cNvSpPr>
            <p:nvPr/>
          </p:nvSpPr>
          <p:spPr bwMode="auto">
            <a:xfrm>
              <a:off x="3162300" y="3443288"/>
              <a:ext cx="96838" cy="36513"/>
            </a:xfrm>
            <a:custGeom>
              <a:avLst/>
              <a:gdLst>
                <a:gd name="T0" fmla="*/ 34 w 34"/>
                <a:gd name="T1" fmla="*/ 12 h 13"/>
                <a:gd name="T2" fmla="*/ 33 w 34"/>
                <a:gd name="T3" fmla="*/ 13 h 13"/>
                <a:gd name="T4" fmla="*/ 1 w 34"/>
                <a:gd name="T5" fmla="*/ 13 h 13"/>
                <a:gd name="T6" fmla="*/ 0 w 34"/>
                <a:gd name="T7" fmla="*/ 12 h 13"/>
                <a:gd name="T8" fmla="*/ 0 w 34"/>
                <a:gd name="T9" fmla="*/ 1 h 13"/>
                <a:gd name="T10" fmla="*/ 1 w 34"/>
                <a:gd name="T11" fmla="*/ 0 h 13"/>
                <a:gd name="T12" fmla="*/ 33 w 34"/>
                <a:gd name="T13" fmla="*/ 0 h 13"/>
                <a:gd name="T14" fmla="*/ 34 w 34"/>
                <a:gd name="T15" fmla="*/ 1 h 13"/>
                <a:gd name="T16" fmla="*/ 34 w 34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3"/>
                    <a:pt x="33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1"/>
                    <a:pt x="34" y="1"/>
                  </a:cubicBezTo>
                  <a:lnTo>
                    <a:pt x="3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61"/>
            <p:cNvSpPr>
              <a:spLocks/>
            </p:cNvSpPr>
            <p:nvPr/>
          </p:nvSpPr>
          <p:spPr bwMode="auto">
            <a:xfrm>
              <a:off x="3305175" y="3546476"/>
              <a:ext cx="96838" cy="36513"/>
            </a:xfrm>
            <a:custGeom>
              <a:avLst/>
              <a:gdLst>
                <a:gd name="T0" fmla="*/ 34 w 34"/>
                <a:gd name="T1" fmla="*/ 12 h 13"/>
                <a:gd name="T2" fmla="*/ 33 w 34"/>
                <a:gd name="T3" fmla="*/ 13 h 13"/>
                <a:gd name="T4" fmla="*/ 1 w 34"/>
                <a:gd name="T5" fmla="*/ 13 h 13"/>
                <a:gd name="T6" fmla="*/ 0 w 34"/>
                <a:gd name="T7" fmla="*/ 12 h 13"/>
                <a:gd name="T8" fmla="*/ 0 w 34"/>
                <a:gd name="T9" fmla="*/ 0 h 13"/>
                <a:gd name="T10" fmla="*/ 1 w 34"/>
                <a:gd name="T11" fmla="*/ 0 h 13"/>
                <a:gd name="T12" fmla="*/ 33 w 34"/>
                <a:gd name="T13" fmla="*/ 0 h 13"/>
                <a:gd name="T14" fmla="*/ 34 w 34"/>
                <a:gd name="T15" fmla="*/ 0 h 13"/>
                <a:gd name="T16" fmla="*/ 34 w 34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2"/>
                    <a:pt x="34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62"/>
            <p:cNvSpPr>
              <a:spLocks/>
            </p:cNvSpPr>
            <p:nvPr/>
          </p:nvSpPr>
          <p:spPr bwMode="auto">
            <a:xfrm>
              <a:off x="3305175" y="3494088"/>
              <a:ext cx="96838" cy="38100"/>
            </a:xfrm>
            <a:custGeom>
              <a:avLst/>
              <a:gdLst>
                <a:gd name="T0" fmla="*/ 34 w 34"/>
                <a:gd name="T1" fmla="*/ 12 h 13"/>
                <a:gd name="T2" fmla="*/ 33 w 34"/>
                <a:gd name="T3" fmla="*/ 13 h 13"/>
                <a:gd name="T4" fmla="*/ 1 w 34"/>
                <a:gd name="T5" fmla="*/ 13 h 13"/>
                <a:gd name="T6" fmla="*/ 0 w 34"/>
                <a:gd name="T7" fmla="*/ 12 h 13"/>
                <a:gd name="T8" fmla="*/ 0 w 34"/>
                <a:gd name="T9" fmla="*/ 1 h 13"/>
                <a:gd name="T10" fmla="*/ 1 w 34"/>
                <a:gd name="T11" fmla="*/ 0 h 13"/>
                <a:gd name="T12" fmla="*/ 33 w 34"/>
                <a:gd name="T13" fmla="*/ 0 h 13"/>
                <a:gd name="T14" fmla="*/ 34 w 34"/>
                <a:gd name="T15" fmla="*/ 1 h 13"/>
                <a:gd name="T16" fmla="*/ 34 w 34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3"/>
                    <a:pt x="34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lnTo>
                    <a:pt x="3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63"/>
            <p:cNvSpPr>
              <a:spLocks/>
            </p:cNvSpPr>
            <p:nvPr/>
          </p:nvSpPr>
          <p:spPr bwMode="auto">
            <a:xfrm>
              <a:off x="3305175" y="3443288"/>
              <a:ext cx="96838" cy="36513"/>
            </a:xfrm>
            <a:custGeom>
              <a:avLst/>
              <a:gdLst>
                <a:gd name="T0" fmla="*/ 34 w 34"/>
                <a:gd name="T1" fmla="*/ 12 h 13"/>
                <a:gd name="T2" fmla="*/ 33 w 34"/>
                <a:gd name="T3" fmla="*/ 13 h 13"/>
                <a:gd name="T4" fmla="*/ 1 w 34"/>
                <a:gd name="T5" fmla="*/ 13 h 13"/>
                <a:gd name="T6" fmla="*/ 0 w 34"/>
                <a:gd name="T7" fmla="*/ 12 h 13"/>
                <a:gd name="T8" fmla="*/ 0 w 34"/>
                <a:gd name="T9" fmla="*/ 1 h 13"/>
                <a:gd name="T10" fmla="*/ 1 w 34"/>
                <a:gd name="T11" fmla="*/ 0 h 13"/>
                <a:gd name="T12" fmla="*/ 33 w 34"/>
                <a:gd name="T13" fmla="*/ 0 h 13"/>
                <a:gd name="T14" fmla="*/ 34 w 34"/>
                <a:gd name="T15" fmla="*/ 1 h 13"/>
                <a:gd name="T16" fmla="*/ 34 w 34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3"/>
                    <a:pt x="34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lnTo>
                    <a:pt x="3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64"/>
            <p:cNvSpPr>
              <a:spLocks/>
            </p:cNvSpPr>
            <p:nvPr/>
          </p:nvSpPr>
          <p:spPr bwMode="auto">
            <a:xfrm>
              <a:off x="3305175" y="3390901"/>
              <a:ext cx="96838" cy="38100"/>
            </a:xfrm>
            <a:custGeom>
              <a:avLst/>
              <a:gdLst>
                <a:gd name="T0" fmla="*/ 34 w 34"/>
                <a:gd name="T1" fmla="*/ 13 h 13"/>
                <a:gd name="T2" fmla="*/ 33 w 34"/>
                <a:gd name="T3" fmla="*/ 13 h 13"/>
                <a:gd name="T4" fmla="*/ 1 w 34"/>
                <a:gd name="T5" fmla="*/ 13 h 13"/>
                <a:gd name="T6" fmla="*/ 0 w 34"/>
                <a:gd name="T7" fmla="*/ 13 h 13"/>
                <a:gd name="T8" fmla="*/ 0 w 34"/>
                <a:gd name="T9" fmla="*/ 1 h 13"/>
                <a:gd name="T10" fmla="*/ 1 w 34"/>
                <a:gd name="T11" fmla="*/ 0 h 13"/>
                <a:gd name="T12" fmla="*/ 33 w 34"/>
                <a:gd name="T13" fmla="*/ 0 h 13"/>
                <a:gd name="T14" fmla="*/ 34 w 34"/>
                <a:gd name="T15" fmla="*/ 1 h 13"/>
                <a:gd name="T16" fmla="*/ 34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4" y="13"/>
                  </a:moveTo>
                  <a:cubicBezTo>
                    <a:pt x="34" y="13"/>
                    <a:pt x="34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lnTo>
                    <a:pt x="3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65"/>
            <p:cNvSpPr>
              <a:spLocks/>
            </p:cNvSpPr>
            <p:nvPr/>
          </p:nvSpPr>
          <p:spPr bwMode="auto">
            <a:xfrm>
              <a:off x="3305175" y="3343276"/>
              <a:ext cx="96838" cy="36513"/>
            </a:xfrm>
            <a:custGeom>
              <a:avLst/>
              <a:gdLst>
                <a:gd name="T0" fmla="*/ 34 w 34"/>
                <a:gd name="T1" fmla="*/ 12 h 13"/>
                <a:gd name="T2" fmla="*/ 33 w 34"/>
                <a:gd name="T3" fmla="*/ 13 h 13"/>
                <a:gd name="T4" fmla="*/ 1 w 34"/>
                <a:gd name="T5" fmla="*/ 13 h 13"/>
                <a:gd name="T6" fmla="*/ 0 w 34"/>
                <a:gd name="T7" fmla="*/ 12 h 13"/>
                <a:gd name="T8" fmla="*/ 0 w 34"/>
                <a:gd name="T9" fmla="*/ 0 h 13"/>
                <a:gd name="T10" fmla="*/ 1 w 34"/>
                <a:gd name="T11" fmla="*/ 0 h 13"/>
                <a:gd name="T12" fmla="*/ 33 w 34"/>
                <a:gd name="T13" fmla="*/ 0 h 13"/>
                <a:gd name="T14" fmla="*/ 34 w 34"/>
                <a:gd name="T15" fmla="*/ 0 h 13"/>
                <a:gd name="T16" fmla="*/ 34 w 34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2"/>
                    <a:pt x="34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66"/>
            <p:cNvSpPr>
              <a:spLocks/>
            </p:cNvSpPr>
            <p:nvPr/>
          </p:nvSpPr>
          <p:spPr bwMode="auto">
            <a:xfrm>
              <a:off x="3305175" y="3290888"/>
              <a:ext cx="96838" cy="38100"/>
            </a:xfrm>
            <a:custGeom>
              <a:avLst/>
              <a:gdLst>
                <a:gd name="T0" fmla="*/ 34 w 34"/>
                <a:gd name="T1" fmla="*/ 12 h 13"/>
                <a:gd name="T2" fmla="*/ 33 w 34"/>
                <a:gd name="T3" fmla="*/ 13 h 13"/>
                <a:gd name="T4" fmla="*/ 1 w 34"/>
                <a:gd name="T5" fmla="*/ 13 h 13"/>
                <a:gd name="T6" fmla="*/ 0 w 34"/>
                <a:gd name="T7" fmla="*/ 12 h 13"/>
                <a:gd name="T8" fmla="*/ 0 w 34"/>
                <a:gd name="T9" fmla="*/ 1 h 13"/>
                <a:gd name="T10" fmla="*/ 1 w 34"/>
                <a:gd name="T11" fmla="*/ 0 h 13"/>
                <a:gd name="T12" fmla="*/ 33 w 34"/>
                <a:gd name="T13" fmla="*/ 0 h 13"/>
                <a:gd name="T14" fmla="*/ 34 w 34"/>
                <a:gd name="T15" fmla="*/ 1 h 13"/>
                <a:gd name="T16" fmla="*/ 34 w 34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2"/>
                    <a:pt x="34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2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lnTo>
                    <a:pt x="3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9910520" y="2231443"/>
            <a:ext cx="324651" cy="372872"/>
            <a:chOff x="7920038" y="2982913"/>
            <a:chExt cx="1079500" cy="1239838"/>
          </a:xfrm>
          <a:solidFill>
            <a:schemeClr val="bg1"/>
          </a:solidFill>
        </p:grpSpPr>
        <p:sp>
          <p:nvSpPr>
            <p:cNvPr id="134" name="Freeform 71"/>
            <p:cNvSpPr>
              <a:spLocks noEditPoints="1"/>
            </p:cNvSpPr>
            <p:nvPr/>
          </p:nvSpPr>
          <p:spPr bwMode="auto">
            <a:xfrm>
              <a:off x="7920038" y="3219451"/>
              <a:ext cx="1079500" cy="1003300"/>
            </a:xfrm>
            <a:custGeom>
              <a:avLst/>
              <a:gdLst>
                <a:gd name="T0" fmla="*/ 359 w 378"/>
                <a:gd name="T1" fmla="*/ 0 h 351"/>
                <a:gd name="T2" fmla="*/ 19 w 378"/>
                <a:gd name="T3" fmla="*/ 0 h 351"/>
                <a:gd name="T4" fmla="*/ 0 w 378"/>
                <a:gd name="T5" fmla="*/ 19 h 351"/>
                <a:gd name="T6" fmla="*/ 19 w 378"/>
                <a:gd name="T7" fmla="*/ 38 h 351"/>
                <a:gd name="T8" fmla="*/ 24 w 378"/>
                <a:gd name="T9" fmla="*/ 38 h 351"/>
                <a:gd name="T10" fmla="*/ 69 w 378"/>
                <a:gd name="T11" fmla="*/ 315 h 351"/>
                <a:gd name="T12" fmla="*/ 54 w 378"/>
                <a:gd name="T13" fmla="*/ 333 h 351"/>
                <a:gd name="T14" fmla="*/ 72 w 378"/>
                <a:gd name="T15" fmla="*/ 351 h 351"/>
                <a:gd name="T16" fmla="*/ 306 w 378"/>
                <a:gd name="T17" fmla="*/ 351 h 351"/>
                <a:gd name="T18" fmla="*/ 324 w 378"/>
                <a:gd name="T19" fmla="*/ 333 h 351"/>
                <a:gd name="T20" fmla="*/ 309 w 378"/>
                <a:gd name="T21" fmla="*/ 315 h 351"/>
                <a:gd name="T22" fmla="*/ 354 w 378"/>
                <a:gd name="T23" fmla="*/ 38 h 351"/>
                <a:gd name="T24" fmla="*/ 359 w 378"/>
                <a:gd name="T25" fmla="*/ 38 h 351"/>
                <a:gd name="T26" fmla="*/ 378 w 378"/>
                <a:gd name="T27" fmla="*/ 19 h 351"/>
                <a:gd name="T28" fmla="*/ 359 w 378"/>
                <a:gd name="T29" fmla="*/ 0 h 351"/>
                <a:gd name="T30" fmla="*/ 132 w 378"/>
                <a:gd name="T31" fmla="*/ 287 h 351"/>
                <a:gd name="T32" fmla="*/ 126 w 378"/>
                <a:gd name="T33" fmla="*/ 283 h 351"/>
                <a:gd name="T34" fmla="*/ 101 w 378"/>
                <a:gd name="T35" fmla="*/ 69 h 351"/>
                <a:gd name="T36" fmla="*/ 104 w 378"/>
                <a:gd name="T37" fmla="*/ 64 h 351"/>
                <a:gd name="T38" fmla="*/ 113 w 378"/>
                <a:gd name="T39" fmla="*/ 64 h 351"/>
                <a:gd name="T40" fmla="*/ 118 w 378"/>
                <a:gd name="T41" fmla="*/ 68 h 351"/>
                <a:gd name="T42" fmla="*/ 135 w 378"/>
                <a:gd name="T43" fmla="*/ 283 h 351"/>
                <a:gd name="T44" fmla="*/ 132 w 378"/>
                <a:gd name="T45" fmla="*/ 287 h 351"/>
                <a:gd name="T46" fmla="*/ 193 w 378"/>
                <a:gd name="T47" fmla="*/ 283 h 351"/>
                <a:gd name="T48" fmla="*/ 189 w 378"/>
                <a:gd name="T49" fmla="*/ 287 h 351"/>
                <a:gd name="T50" fmla="*/ 185 w 378"/>
                <a:gd name="T51" fmla="*/ 283 h 351"/>
                <a:gd name="T52" fmla="*/ 179 w 378"/>
                <a:gd name="T53" fmla="*/ 68 h 351"/>
                <a:gd name="T54" fmla="*/ 185 w 378"/>
                <a:gd name="T55" fmla="*/ 63 h 351"/>
                <a:gd name="T56" fmla="*/ 193 w 378"/>
                <a:gd name="T57" fmla="*/ 63 h 351"/>
                <a:gd name="T58" fmla="*/ 200 w 378"/>
                <a:gd name="T59" fmla="*/ 68 h 351"/>
                <a:gd name="T60" fmla="*/ 193 w 378"/>
                <a:gd name="T61" fmla="*/ 283 h 351"/>
                <a:gd name="T62" fmla="*/ 277 w 378"/>
                <a:gd name="T63" fmla="*/ 68 h 351"/>
                <a:gd name="T64" fmla="*/ 252 w 378"/>
                <a:gd name="T65" fmla="*/ 283 h 351"/>
                <a:gd name="T66" fmla="*/ 248 w 378"/>
                <a:gd name="T67" fmla="*/ 287 h 351"/>
                <a:gd name="T68" fmla="*/ 244 w 378"/>
                <a:gd name="T69" fmla="*/ 282 h 351"/>
                <a:gd name="T70" fmla="*/ 261 w 378"/>
                <a:gd name="T71" fmla="*/ 68 h 351"/>
                <a:gd name="T72" fmla="*/ 266 w 378"/>
                <a:gd name="T73" fmla="*/ 63 h 351"/>
                <a:gd name="T74" fmla="*/ 274 w 378"/>
                <a:gd name="T75" fmla="*/ 63 h 351"/>
                <a:gd name="T76" fmla="*/ 277 w 378"/>
                <a:gd name="T77" fmla="*/ 6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8" h="351">
                  <a:moveTo>
                    <a:pt x="35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69" y="315"/>
                    <a:pt x="69" y="315"/>
                    <a:pt x="69" y="315"/>
                  </a:cubicBezTo>
                  <a:cubicBezTo>
                    <a:pt x="61" y="316"/>
                    <a:pt x="54" y="324"/>
                    <a:pt x="54" y="333"/>
                  </a:cubicBezTo>
                  <a:cubicBezTo>
                    <a:pt x="54" y="343"/>
                    <a:pt x="62" y="351"/>
                    <a:pt x="72" y="351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16" y="351"/>
                    <a:pt x="324" y="343"/>
                    <a:pt x="324" y="333"/>
                  </a:cubicBezTo>
                  <a:cubicBezTo>
                    <a:pt x="324" y="324"/>
                    <a:pt x="317" y="316"/>
                    <a:pt x="309" y="315"/>
                  </a:cubicBezTo>
                  <a:cubicBezTo>
                    <a:pt x="354" y="38"/>
                    <a:pt x="354" y="38"/>
                    <a:pt x="354" y="3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69" y="38"/>
                    <a:pt x="378" y="29"/>
                    <a:pt x="378" y="19"/>
                  </a:cubicBezTo>
                  <a:cubicBezTo>
                    <a:pt x="378" y="8"/>
                    <a:pt x="369" y="0"/>
                    <a:pt x="359" y="0"/>
                  </a:cubicBezTo>
                  <a:close/>
                  <a:moveTo>
                    <a:pt x="132" y="287"/>
                  </a:moveTo>
                  <a:cubicBezTo>
                    <a:pt x="130" y="287"/>
                    <a:pt x="127" y="286"/>
                    <a:pt x="126" y="283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0" y="66"/>
                    <a:pt x="102" y="64"/>
                    <a:pt x="104" y="64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5" y="63"/>
                    <a:pt x="117" y="65"/>
                    <a:pt x="118" y="68"/>
                  </a:cubicBezTo>
                  <a:cubicBezTo>
                    <a:pt x="135" y="283"/>
                    <a:pt x="135" y="283"/>
                    <a:pt x="135" y="283"/>
                  </a:cubicBezTo>
                  <a:cubicBezTo>
                    <a:pt x="135" y="285"/>
                    <a:pt x="133" y="287"/>
                    <a:pt x="132" y="287"/>
                  </a:cubicBezTo>
                  <a:close/>
                  <a:moveTo>
                    <a:pt x="193" y="283"/>
                  </a:moveTo>
                  <a:cubicBezTo>
                    <a:pt x="193" y="285"/>
                    <a:pt x="191" y="287"/>
                    <a:pt x="189" y="287"/>
                  </a:cubicBezTo>
                  <a:cubicBezTo>
                    <a:pt x="187" y="287"/>
                    <a:pt x="185" y="285"/>
                    <a:pt x="185" y="283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65"/>
                    <a:pt x="181" y="63"/>
                    <a:pt x="185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7" y="63"/>
                    <a:pt x="200" y="65"/>
                    <a:pt x="200" y="68"/>
                  </a:cubicBezTo>
                  <a:lnTo>
                    <a:pt x="193" y="283"/>
                  </a:lnTo>
                  <a:close/>
                  <a:moveTo>
                    <a:pt x="277" y="68"/>
                  </a:moveTo>
                  <a:cubicBezTo>
                    <a:pt x="252" y="283"/>
                    <a:pt x="252" y="283"/>
                    <a:pt x="252" y="283"/>
                  </a:cubicBezTo>
                  <a:cubicBezTo>
                    <a:pt x="251" y="285"/>
                    <a:pt x="250" y="287"/>
                    <a:pt x="248" y="287"/>
                  </a:cubicBezTo>
                  <a:cubicBezTo>
                    <a:pt x="247" y="287"/>
                    <a:pt x="243" y="285"/>
                    <a:pt x="244" y="282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5"/>
                    <a:pt x="263" y="63"/>
                    <a:pt x="266" y="63"/>
                  </a:cubicBezTo>
                  <a:cubicBezTo>
                    <a:pt x="274" y="63"/>
                    <a:pt x="274" y="63"/>
                    <a:pt x="274" y="63"/>
                  </a:cubicBezTo>
                  <a:cubicBezTo>
                    <a:pt x="276" y="64"/>
                    <a:pt x="278" y="66"/>
                    <a:pt x="27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72"/>
            <p:cNvSpPr>
              <a:spLocks/>
            </p:cNvSpPr>
            <p:nvPr/>
          </p:nvSpPr>
          <p:spPr bwMode="auto">
            <a:xfrm>
              <a:off x="7951788" y="3051176"/>
              <a:ext cx="1016000" cy="134938"/>
            </a:xfrm>
            <a:custGeom>
              <a:avLst/>
              <a:gdLst>
                <a:gd name="T0" fmla="*/ 356 w 356"/>
                <a:gd name="T1" fmla="*/ 47 h 47"/>
                <a:gd name="T2" fmla="*/ 307 w 356"/>
                <a:gd name="T3" fmla="*/ 0 h 47"/>
                <a:gd name="T4" fmla="*/ 49 w 356"/>
                <a:gd name="T5" fmla="*/ 0 h 47"/>
                <a:gd name="T6" fmla="*/ 0 w 356"/>
                <a:gd name="T7" fmla="*/ 47 h 47"/>
                <a:gd name="T8" fmla="*/ 356 w 356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7">
                  <a:moveTo>
                    <a:pt x="356" y="47"/>
                  </a:moveTo>
                  <a:cubicBezTo>
                    <a:pt x="353" y="21"/>
                    <a:pt x="332" y="0"/>
                    <a:pt x="30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4" y="0"/>
                    <a:pt x="3" y="21"/>
                    <a:pt x="0" y="47"/>
                  </a:cubicBezTo>
                  <a:lnTo>
                    <a:pt x="3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73"/>
            <p:cNvSpPr>
              <a:spLocks/>
            </p:cNvSpPr>
            <p:nvPr/>
          </p:nvSpPr>
          <p:spPr bwMode="auto">
            <a:xfrm>
              <a:off x="8359775" y="2982913"/>
              <a:ext cx="200025" cy="50800"/>
            </a:xfrm>
            <a:custGeom>
              <a:avLst/>
              <a:gdLst>
                <a:gd name="T0" fmla="*/ 70 w 70"/>
                <a:gd name="T1" fmla="*/ 18 h 18"/>
                <a:gd name="T2" fmla="*/ 70 w 70"/>
                <a:gd name="T3" fmla="*/ 16 h 18"/>
                <a:gd name="T4" fmla="*/ 58 w 70"/>
                <a:gd name="T5" fmla="*/ 0 h 18"/>
                <a:gd name="T6" fmla="*/ 12 w 70"/>
                <a:gd name="T7" fmla="*/ 0 h 18"/>
                <a:gd name="T8" fmla="*/ 0 w 70"/>
                <a:gd name="T9" fmla="*/ 16 h 18"/>
                <a:gd name="T10" fmla="*/ 0 w 70"/>
                <a:gd name="T11" fmla="*/ 18 h 18"/>
                <a:gd name="T12" fmla="*/ 70 w 70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8">
                  <a:moveTo>
                    <a:pt x="70" y="18"/>
                  </a:moveTo>
                  <a:cubicBezTo>
                    <a:pt x="70" y="17"/>
                    <a:pt x="70" y="17"/>
                    <a:pt x="70" y="16"/>
                  </a:cubicBezTo>
                  <a:cubicBezTo>
                    <a:pt x="70" y="7"/>
                    <a:pt x="65" y="0"/>
                    <a:pt x="5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lnTo>
                    <a:pt x="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0826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1007063" y="4143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1674755" y="4302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rot="16200000">
            <a:off x="1600123" y="4370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0215" y="4943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可根据实际应用修改颜色；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可根据实际排版调整大小；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需要使用深色的背景颜色。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32" name="组合 2131"/>
          <p:cNvGrpSpPr/>
          <p:nvPr/>
        </p:nvGrpSpPr>
        <p:grpSpPr>
          <a:xfrm>
            <a:off x="3435146" y="1165224"/>
            <a:ext cx="5999162" cy="4527551"/>
            <a:chOff x="3046413" y="1085850"/>
            <a:chExt cx="5999162" cy="4527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Freeform 87"/>
            <p:cNvSpPr>
              <a:spLocks/>
            </p:cNvSpPr>
            <p:nvPr/>
          </p:nvSpPr>
          <p:spPr bwMode="auto">
            <a:xfrm>
              <a:off x="5151438" y="3087688"/>
              <a:ext cx="3443288" cy="458788"/>
            </a:xfrm>
            <a:custGeom>
              <a:avLst/>
              <a:gdLst>
                <a:gd name="T0" fmla="*/ 704 w 1607"/>
                <a:gd name="T1" fmla="*/ 116 h 214"/>
                <a:gd name="T2" fmla="*/ 0 w 1607"/>
                <a:gd name="T3" fmla="*/ 138 h 214"/>
                <a:gd name="T4" fmla="*/ 0 w 1607"/>
                <a:gd name="T5" fmla="*/ 168 h 214"/>
                <a:gd name="T6" fmla="*/ 706 w 1607"/>
                <a:gd name="T7" fmla="*/ 190 h 214"/>
                <a:gd name="T8" fmla="*/ 1529 w 1607"/>
                <a:gd name="T9" fmla="*/ 214 h 214"/>
                <a:gd name="T10" fmla="*/ 1602 w 1607"/>
                <a:gd name="T11" fmla="*/ 209 h 214"/>
                <a:gd name="T12" fmla="*/ 1607 w 1607"/>
                <a:gd name="T13" fmla="*/ 0 h 214"/>
                <a:gd name="T14" fmla="*/ 704 w 1607"/>
                <a:gd name="T15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7" h="214">
                  <a:moveTo>
                    <a:pt x="704" y="116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706" y="190"/>
                    <a:pt x="706" y="190"/>
                    <a:pt x="706" y="190"/>
                  </a:cubicBezTo>
                  <a:cubicBezTo>
                    <a:pt x="1529" y="214"/>
                    <a:pt x="1529" y="214"/>
                    <a:pt x="1529" y="214"/>
                  </a:cubicBezTo>
                  <a:cubicBezTo>
                    <a:pt x="1602" y="209"/>
                    <a:pt x="1602" y="209"/>
                    <a:pt x="1602" y="209"/>
                  </a:cubicBezTo>
                  <a:cubicBezTo>
                    <a:pt x="1607" y="0"/>
                    <a:pt x="1607" y="0"/>
                    <a:pt x="1607" y="0"/>
                  </a:cubicBezTo>
                  <a:cubicBezTo>
                    <a:pt x="1607" y="0"/>
                    <a:pt x="1090" y="92"/>
                    <a:pt x="704" y="116"/>
                  </a:cubicBezTo>
                </a:path>
              </a:pathLst>
            </a:custGeom>
            <a:solidFill>
              <a:srgbClr val="F8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8"/>
            <p:cNvSpPr>
              <a:spLocks/>
            </p:cNvSpPr>
            <p:nvPr/>
          </p:nvSpPr>
          <p:spPr bwMode="auto">
            <a:xfrm>
              <a:off x="5151438" y="3503613"/>
              <a:ext cx="3582988" cy="1477963"/>
            </a:xfrm>
            <a:custGeom>
              <a:avLst/>
              <a:gdLst>
                <a:gd name="T0" fmla="*/ 1251 w 1672"/>
                <a:gd name="T1" fmla="*/ 184 h 690"/>
                <a:gd name="T2" fmla="*/ 876 w 1672"/>
                <a:gd name="T3" fmla="*/ 66 h 690"/>
                <a:gd name="T4" fmla="*/ 286 w 1672"/>
                <a:gd name="T5" fmla="*/ 17 h 690"/>
                <a:gd name="T6" fmla="*/ 0 w 1672"/>
                <a:gd name="T7" fmla="*/ 0 h 690"/>
                <a:gd name="T8" fmla="*/ 0 w 1672"/>
                <a:gd name="T9" fmla="*/ 25 h 690"/>
                <a:gd name="T10" fmla="*/ 287 w 1672"/>
                <a:gd name="T11" fmla="*/ 40 h 690"/>
                <a:gd name="T12" fmla="*/ 835 w 1672"/>
                <a:gd name="T13" fmla="*/ 121 h 690"/>
                <a:gd name="T14" fmla="*/ 1485 w 1672"/>
                <a:gd name="T15" fmla="*/ 598 h 690"/>
                <a:gd name="T16" fmla="*/ 1652 w 1672"/>
                <a:gd name="T17" fmla="*/ 686 h 690"/>
                <a:gd name="T18" fmla="*/ 1672 w 1672"/>
                <a:gd name="T19" fmla="*/ 391 h 690"/>
                <a:gd name="T20" fmla="*/ 1251 w 1672"/>
                <a:gd name="T21" fmla="*/ 18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2" h="690">
                  <a:moveTo>
                    <a:pt x="1251" y="184"/>
                  </a:moveTo>
                  <a:cubicBezTo>
                    <a:pt x="1047" y="98"/>
                    <a:pt x="876" y="66"/>
                    <a:pt x="876" y="66"/>
                  </a:cubicBezTo>
                  <a:cubicBezTo>
                    <a:pt x="712" y="24"/>
                    <a:pt x="286" y="17"/>
                    <a:pt x="286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87" y="40"/>
                    <a:pt x="287" y="40"/>
                    <a:pt x="287" y="40"/>
                  </a:cubicBezTo>
                  <a:cubicBezTo>
                    <a:pt x="684" y="66"/>
                    <a:pt x="835" y="121"/>
                    <a:pt x="835" y="121"/>
                  </a:cubicBezTo>
                  <a:cubicBezTo>
                    <a:pt x="1038" y="197"/>
                    <a:pt x="1313" y="435"/>
                    <a:pt x="1485" y="598"/>
                  </a:cubicBezTo>
                  <a:cubicBezTo>
                    <a:pt x="1583" y="690"/>
                    <a:pt x="1652" y="686"/>
                    <a:pt x="1652" y="686"/>
                  </a:cubicBezTo>
                  <a:cubicBezTo>
                    <a:pt x="1672" y="391"/>
                    <a:pt x="1672" y="391"/>
                    <a:pt x="1672" y="391"/>
                  </a:cubicBezTo>
                  <a:lnTo>
                    <a:pt x="1251" y="184"/>
                  </a:ln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89"/>
            <p:cNvSpPr>
              <a:spLocks/>
            </p:cNvSpPr>
            <p:nvPr/>
          </p:nvSpPr>
          <p:spPr bwMode="auto">
            <a:xfrm>
              <a:off x="5151438" y="3438525"/>
              <a:ext cx="3171825" cy="698500"/>
            </a:xfrm>
            <a:custGeom>
              <a:avLst/>
              <a:gdLst>
                <a:gd name="T0" fmla="*/ 0 w 1480"/>
                <a:gd name="T1" fmla="*/ 0 h 326"/>
                <a:gd name="T2" fmla="*/ 0 w 1480"/>
                <a:gd name="T3" fmla="*/ 31 h 326"/>
                <a:gd name="T4" fmla="*/ 726 w 1480"/>
                <a:gd name="T5" fmla="*/ 76 h 326"/>
                <a:gd name="T6" fmla="*/ 1382 w 1480"/>
                <a:gd name="T7" fmla="*/ 285 h 326"/>
                <a:gd name="T8" fmla="*/ 1471 w 1480"/>
                <a:gd name="T9" fmla="*/ 316 h 326"/>
                <a:gd name="T10" fmla="*/ 1480 w 1480"/>
                <a:gd name="T11" fmla="*/ 45 h 326"/>
                <a:gd name="T12" fmla="*/ 0 w 1480"/>
                <a:gd name="T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0" h="326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726" y="76"/>
                    <a:pt x="726" y="76"/>
                    <a:pt x="726" y="76"/>
                  </a:cubicBezTo>
                  <a:cubicBezTo>
                    <a:pt x="1000" y="98"/>
                    <a:pt x="1244" y="210"/>
                    <a:pt x="1382" y="285"/>
                  </a:cubicBezTo>
                  <a:cubicBezTo>
                    <a:pt x="1457" y="326"/>
                    <a:pt x="1471" y="316"/>
                    <a:pt x="1471" y="316"/>
                  </a:cubicBezTo>
                  <a:cubicBezTo>
                    <a:pt x="1480" y="45"/>
                    <a:pt x="1480" y="45"/>
                    <a:pt x="1480" y="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D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0"/>
            <p:cNvSpPr>
              <a:spLocks/>
            </p:cNvSpPr>
            <p:nvPr/>
          </p:nvSpPr>
          <p:spPr bwMode="auto">
            <a:xfrm>
              <a:off x="5151438" y="2598738"/>
              <a:ext cx="3367088" cy="795338"/>
            </a:xfrm>
            <a:custGeom>
              <a:avLst/>
              <a:gdLst>
                <a:gd name="T0" fmla="*/ 1491 w 1571"/>
                <a:gd name="T1" fmla="*/ 0 h 371"/>
                <a:gd name="T2" fmla="*/ 726 w 1571"/>
                <a:gd name="T3" fmla="*/ 287 h 371"/>
                <a:gd name="T4" fmla="*/ 0 w 1571"/>
                <a:gd name="T5" fmla="*/ 343 h 371"/>
                <a:gd name="T6" fmla="*/ 0 w 1571"/>
                <a:gd name="T7" fmla="*/ 371 h 371"/>
                <a:gd name="T8" fmla="*/ 550 w 1571"/>
                <a:gd name="T9" fmla="*/ 361 h 371"/>
                <a:gd name="T10" fmla="*/ 1571 w 1571"/>
                <a:gd name="T11" fmla="*/ 245 h 371"/>
                <a:gd name="T12" fmla="*/ 1491 w 1571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1" h="371">
                  <a:moveTo>
                    <a:pt x="1491" y="0"/>
                  </a:moveTo>
                  <a:cubicBezTo>
                    <a:pt x="1491" y="0"/>
                    <a:pt x="1040" y="255"/>
                    <a:pt x="726" y="287"/>
                  </a:cubicBezTo>
                  <a:cubicBezTo>
                    <a:pt x="726" y="287"/>
                    <a:pt x="451" y="323"/>
                    <a:pt x="0" y="343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59" y="368"/>
                    <a:pt x="408" y="363"/>
                    <a:pt x="550" y="361"/>
                  </a:cubicBezTo>
                  <a:cubicBezTo>
                    <a:pt x="1064" y="334"/>
                    <a:pt x="1571" y="245"/>
                    <a:pt x="1571" y="245"/>
                  </a:cubicBezTo>
                  <a:lnTo>
                    <a:pt x="1491" y="0"/>
                  </a:lnTo>
                  <a:close/>
                </a:path>
              </a:pathLst>
            </a:custGeom>
            <a:solidFill>
              <a:srgbClr val="98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1"/>
            <p:cNvSpPr>
              <a:spLocks/>
            </p:cNvSpPr>
            <p:nvPr/>
          </p:nvSpPr>
          <p:spPr bwMode="auto">
            <a:xfrm>
              <a:off x="5151438" y="1352550"/>
              <a:ext cx="3527425" cy="1916113"/>
            </a:xfrm>
            <a:custGeom>
              <a:avLst/>
              <a:gdLst>
                <a:gd name="T0" fmla="*/ 1354 w 1646"/>
                <a:gd name="T1" fmla="*/ 0 h 895"/>
                <a:gd name="T2" fmla="*/ 821 w 1646"/>
                <a:gd name="T3" fmla="*/ 718 h 895"/>
                <a:gd name="T4" fmla="*/ 195 w 1646"/>
                <a:gd name="T5" fmla="*/ 846 h 895"/>
                <a:gd name="T6" fmla="*/ 0 w 1646"/>
                <a:gd name="T7" fmla="*/ 863 h 895"/>
                <a:gd name="T8" fmla="*/ 0 w 1646"/>
                <a:gd name="T9" fmla="*/ 895 h 895"/>
                <a:gd name="T10" fmla="*/ 194 w 1646"/>
                <a:gd name="T11" fmla="*/ 885 h 895"/>
                <a:gd name="T12" fmla="*/ 874 w 1646"/>
                <a:gd name="T13" fmla="*/ 779 h 895"/>
                <a:gd name="T14" fmla="*/ 1646 w 1646"/>
                <a:gd name="T15" fmla="*/ 164 h 895"/>
                <a:gd name="T16" fmla="*/ 1354 w 1646"/>
                <a:gd name="T17" fmla="*/ 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6" h="895">
                  <a:moveTo>
                    <a:pt x="1354" y="0"/>
                  </a:moveTo>
                  <a:cubicBezTo>
                    <a:pt x="1354" y="0"/>
                    <a:pt x="1024" y="570"/>
                    <a:pt x="821" y="718"/>
                  </a:cubicBezTo>
                  <a:cubicBezTo>
                    <a:pt x="821" y="718"/>
                    <a:pt x="705" y="816"/>
                    <a:pt x="195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194" y="885"/>
                    <a:pt x="194" y="885"/>
                    <a:pt x="194" y="885"/>
                  </a:cubicBezTo>
                  <a:cubicBezTo>
                    <a:pt x="194" y="885"/>
                    <a:pt x="682" y="877"/>
                    <a:pt x="874" y="779"/>
                  </a:cubicBezTo>
                  <a:cubicBezTo>
                    <a:pt x="874" y="779"/>
                    <a:pt x="1338" y="484"/>
                    <a:pt x="1646" y="164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rgbClr val="E5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2"/>
            <p:cNvSpPr>
              <a:spLocks/>
            </p:cNvSpPr>
            <p:nvPr/>
          </p:nvSpPr>
          <p:spPr bwMode="auto">
            <a:xfrm>
              <a:off x="5151438" y="1741488"/>
              <a:ext cx="3689350" cy="1593850"/>
            </a:xfrm>
            <a:custGeom>
              <a:avLst/>
              <a:gdLst>
                <a:gd name="T0" fmla="*/ 1646 w 1722"/>
                <a:gd name="T1" fmla="*/ 45 h 744"/>
                <a:gd name="T2" fmla="*/ 1569 w 1722"/>
                <a:gd name="T3" fmla="*/ 44 h 744"/>
                <a:gd name="T4" fmla="*/ 836 w 1722"/>
                <a:gd name="T5" fmla="*/ 614 h 744"/>
                <a:gd name="T6" fmla="*/ 288 w 1722"/>
                <a:gd name="T7" fmla="*/ 695 h 744"/>
                <a:gd name="T8" fmla="*/ 0 w 1722"/>
                <a:gd name="T9" fmla="*/ 712 h 744"/>
                <a:gd name="T10" fmla="*/ 0 w 1722"/>
                <a:gd name="T11" fmla="*/ 744 h 744"/>
                <a:gd name="T12" fmla="*/ 286 w 1722"/>
                <a:gd name="T13" fmla="*/ 728 h 744"/>
                <a:gd name="T14" fmla="*/ 853 w 1722"/>
                <a:gd name="T15" fmla="*/ 670 h 744"/>
                <a:gd name="T16" fmla="*/ 1221 w 1722"/>
                <a:gd name="T17" fmla="*/ 541 h 744"/>
                <a:gd name="T18" fmla="*/ 1722 w 1722"/>
                <a:gd name="T19" fmla="*/ 302 h 744"/>
                <a:gd name="T20" fmla="*/ 1646 w 1722"/>
                <a:gd name="T21" fmla="*/ 45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2" h="744">
                  <a:moveTo>
                    <a:pt x="1646" y="45"/>
                  </a:moveTo>
                  <a:cubicBezTo>
                    <a:pt x="1646" y="45"/>
                    <a:pt x="1618" y="0"/>
                    <a:pt x="1569" y="44"/>
                  </a:cubicBezTo>
                  <a:cubicBezTo>
                    <a:pt x="1407" y="188"/>
                    <a:pt x="1036" y="511"/>
                    <a:pt x="836" y="614"/>
                  </a:cubicBezTo>
                  <a:cubicBezTo>
                    <a:pt x="836" y="614"/>
                    <a:pt x="661" y="680"/>
                    <a:pt x="288" y="695"/>
                  </a:cubicBezTo>
                  <a:cubicBezTo>
                    <a:pt x="0" y="712"/>
                    <a:pt x="0" y="712"/>
                    <a:pt x="0" y="712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286" y="728"/>
                    <a:pt x="286" y="728"/>
                    <a:pt x="286" y="728"/>
                  </a:cubicBezTo>
                  <a:cubicBezTo>
                    <a:pt x="286" y="728"/>
                    <a:pt x="689" y="712"/>
                    <a:pt x="853" y="670"/>
                  </a:cubicBezTo>
                  <a:cubicBezTo>
                    <a:pt x="853" y="670"/>
                    <a:pt x="1018" y="627"/>
                    <a:pt x="1221" y="541"/>
                  </a:cubicBezTo>
                  <a:cubicBezTo>
                    <a:pt x="1722" y="302"/>
                    <a:pt x="1722" y="302"/>
                    <a:pt x="1722" y="302"/>
                  </a:cubicBezTo>
                  <a:lnTo>
                    <a:pt x="1646" y="45"/>
                  </a:lnTo>
                  <a:close/>
                </a:path>
              </a:pathLst>
            </a:custGeom>
            <a:solidFill>
              <a:srgbClr val="9ED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93"/>
            <p:cNvSpPr>
              <a:spLocks noChangeArrowheads="1"/>
            </p:cNvSpPr>
            <p:nvPr/>
          </p:nvSpPr>
          <p:spPr bwMode="auto">
            <a:xfrm>
              <a:off x="8248650" y="2547938"/>
              <a:ext cx="573088" cy="573088"/>
            </a:xfrm>
            <a:prstGeom prst="ellipse">
              <a:avLst/>
            </a:prstGeom>
            <a:solidFill>
              <a:srgbClr val="E5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94"/>
            <p:cNvSpPr>
              <a:spLocks noChangeArrowheads="1"/>
            </p:cNvSpPr>
            <p:nvPr/>
          </p:nvSpPr>
          <p:spPr bwMode="auto">
            <a:xfrm>
              <a:off x="8027988" y="1085850"/>
              <a:ext cx="760413" cy="758825"/>
            </a:xfrm>
            <a:prstGeom prst="ellipse">
              <a:avLst/>
            </a:prstGeom>
            <a:solidFill>
              <a:srgbClr val="98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95"/>
            <p:cNvSpPr>
              <a:spLocks noChangeArrowheads="1"/>
            </p:cNvSpPr>
            <p:nvPr/>
          </p:nvSpPr>
          <p:spPr bwMode="auto">
            <a:xfrm>
              <a:off x="8077200" y="3519488"/>
              <a:ext cx="669925" cy="668338"/>
            </a:xfrm>
            <a:prstGeom prst="ellipse">
              <a:avLst/>
            </a:prstGeom>
            <a:solidFill>
              <a:srgbClr val="E5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96"/>
            <p:cNvSpPr>
              <a:spLocks noChangeArrowheads="1"/>
            </p:cNvSpPr>
            <p:nvPr/>
          </p:nvSpPr>
          <p:spPr bwMode="auto">
            <a:xfrm>
              <a:off x="8353425" y="4333875"/>
              <a:ext cx="638175" cy="638175"/>
            </a:xfrm>
            <a:prstGeom prst="ellipse">
              <a:avLst/>
            </a:prstGeom>
            <a:solidFill>
              <a:srgbClr val="3D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97"/>
            <p:cNvSpPr>
              <a:spLocks/>
            </p:cNvSpPr>
            <p:nvPr/>
          </p:nvSpPr>
          <p:spPr bwMode="auto">
            <a:xfrm>
              <a:off x="5100638" y="3552825"/>
              <a:ext cx="3533775" cy="1914525"/>
            </a:xfrm>
            <a:custGeom>
              <a:avLst/>
              <a:gdLst>
                <a:gd name="T0" fmla="*/ 904 w 1649"/>
                <a:gd name="T1" fmla="*/ 117 h 894"/>
                <a:gd name="T2" fmla="*/ 224 w 1649"/>
                <a:gd name="T3" fmla="*/ 10 h 894"/>
                <a:gd name="T4" fmla="*/ 24 w 1649"/>
                <a:gd name="T5" fmla="*/ 0 h 894"/>
                <a:gd name="T6" fmla="*/ 0 w 1649"/>
                <a:gd name="T7" fmla="*/ 32 h 894"/>
                <a:gd name="T8" fmla="*/ 225 w 1649"/>
                <a:gd name="T9" fmla="*/ 49 h 894"/>
                <a:gd name="T10" fmla="*/ 850 w 1649"/>
                <a:gd name="T11" fmla="*/ 177 h 894"/>
                <a:gd name="T12" fmla="*/ 1387 w 1649"/>
                <a:gd name="T13" fmla="*/ 894 h 894"/>
                <a:gd name="T14" fmla="*/ 1649 w 1649"/>
                <a:gd name="T15" fmla="*/ 681 h 894"/>
                <a:gd name="T16" fmla="*/ 904 w 1649"/>
                <a:gd name="T17" fmla="*/ 117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9" h="894">
                  <a:moveTo>
                    <a:pt x="904" y="117"/>
                  </a:moveTo>
                  <a:cubicBezTo>
                    <a:pt x="741" y="33"/>
                    <a:pt x="224" y="10"/>
                    <a:pt x="224" y="1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735" y="79"/>
                    <a:pt x="850" y="177"/>
                    <a:pt x="850" y="177"/>
                  </a:cubicBezTo>
                  <a:cubicBezTo>
                    <a:pt x="1054" y="325"/>
                    <a:pt x="1387" y="894"/>
                    <a:pt x="1387" y="894"/>
                  </a:cubicBezTo>
                  <a:cubicBezTo>
                    <a:pt x="1649" y="681"/>
                    <a:pt x="1649" y="681"/>
                    <a:pt x="1649" y="681"/>
                  </a:cubicBezTo>
                  <a:cubicBezTo>
                    <a:pt x="1291" y="256"/>
                    <a:pt x="904" y="117"/>
                    <a:pt x="904" y="117"/>
                  </a:cubicBezTo>
                </a:path>
              </a:pathLst>
            </a:custGeom>
            <a:solidFill>
              <a:srgbClr val="E5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993063" y="4872038"/>
              <a:ext cx="741363" cy="741363"/>
            </a:xfrm>
            <a:prstGeom prst="ellipse">
              <a:avLst/>
            </a:prstGeom>
            <a:solidFill>
              <a:srgbClr val="98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Oval 99"/>
            <p:cNvSpPr>
              <a:spLocks noChangeArrowheads="1"/>
            </p:cNvSpPr>
            <p:nvPr/>
          </p:nvSpPr>
          <p:spPr bwMode="auto">
            <a:xfrm>
              <a:off x="8391525" y="1763713"/>
              <a:ext cx="654050" cy="650875"/>
            </a:xfrm>
            <a:prstGeom prst="ellipse">
              <a:avLst/>
            </a:prstGeom>
            <a:solidFill>
              <a:srgbClr val="3D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Oval 100"/>
            <p:cNvSpPr>
              <a:spLocks noChangeArrowheads="1"/>
            </p:cNvSpPr>
            <p:nvPr/>
          </p:nvSpPr>
          <p:spPr bwMode="auto">
            <a:xfrm>
              <a:off x="8361363" y="3113088"/>
              <a:ext cx="433388" cy="434975"/>
            </a:xfrm>
            <a:prstGeom prst="ellipse">
              <a:avLst/>
            </a:prstGeom>
            <a:solidFill>
              <a:srgbClr val="3D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1" name="组合 2130"/>
            <p:cNvGrpSpPr/>
            <p:nvPr/>
          </p:nvGrpSpPr>
          <p:grpSpPr>
            <a:xfrm>
              <a:off x="3046413" y="2984500"/>
              <a:ext cx="2379663" cy="893763"/>
              <a:chOff x="3046413" y="2984500"/>
              <a:chExt cx="2379663" cy="893763"/>
            </a:xfrm>
          </p:grpSpPr>
          <p:sp>
            <p:nvSpPr>
              <p:cNvPr id="122" name="Freeform 101"/>
              <p:cNvSpPr>
                <a:spLocks noEditPoints="1"/>
              </p:cNvSpPr>
              <p:nvPr/>
            </p:nvSpPr>
            <p:spPr bwMode="auto">
              <a:xfrm>
                <a:off x="3046413" y="2984500"/>
                <a:ext cx="2379663" cy="893763"/>
              </a:xfrm>
              <a:custGeom>
                <a:avLst/>
                <a:gdLst>
                  <a:gd name="T0" fmla="*/ 7 w 1111"/>
                  <a:gd name="T1" fmla="*/ 265 h 417"/>
                  <a:gd name="T2" fmla="*/ 93 w 1111"/>
                  <a:gd name="T3" fmla="*/ 291 h 417"/>
                  <a:gd name="T4" fmla="*/ 169 w 1111"/>
                  <a:gd name="T5" fmla="*/ 295 h 417"/>
                  <a:gd name="T6" fmla="*/ 171 w 1111"/>
                  <a:gd name="T7" fmla="*/ 295 h 417"/>
                  <a:gd name="T8" fmla="*/ 199 w 1111"/>
                  <a:gd name="T9" fmla="*/ 295 h 417"/>
                  <a:gd name="T10" fmla="*/ 418 w 1111"/>
                  <a:gd name="T11" fmla="*/ 295 h 417"/>
                  <a:gd name="T12" fmla="*/ 681 w 1111"/>
                  <a:gd name="T13" fmla="*/ 417 h 417"/>
                  <a:gd name="T14" fmla="*/ 809 w 1111"/>
                  <a:gd name="T15" fmla="*/ 417 h 417"/>
                  <a:gd name="T16" fmla="*/ 658 w 1111"/>
                  <a:gd name="T17" fmla="*/ 295 h 417"/>
                  <a:gd name="T18" fmla="*/ 785 w 1111"/>
                  <a:gd name="T19" fmla="*/ 295 h 417"/>
                  <a:gd name="T20" fmla="*/ 983 w 1111"/>
                  <a:gd name="T21" fmla="*/ 290 h 417"/>
                  <a:gd name="T22" fmla="*/ 1025 w 1111"/>
                  <a:gd name="T23" fmla="*/ 195 h 417"/>
                  <a:gd name="T24" fmla="*/ 1047 w 1111"/>
                  <a:gd name="T25" fmla="*/ 146 h 417"/>
                  <a:gd name="T26" fmla="*/ 1051 w 1111"/>
                  <a:gd name="T27" fmla="*/ 138 h 417"/>
                  <a:gd name="T28" fmla="*/ 1061 w 1111"/>
                  <a:gd name="T29" fmla="*/ 143 h 417"/>
                  <a:gd name="T30" fmla="*/ 1109 w 1111"/>
                  <a:gd name="T31" fmla="*/ 143 h 417"/>
                  <a:gd name="T32" fmla="*/ 1067 w 1111"/>
                  <a:gd name="T33" fmla="*/ 102 h 417"/>
                  <a:gd name="T34" fmla="*/ 1071 w 1111"/>
                  <a:gd name="T35" fmla="*/ 93 h 417"/>
                  <a:gd name="T36" fmla="*/ 1107 w 1111"/>
                  <a:gd name="T37" fmla="*/ 12 h 417"/>
                  <a:gd name="T38" fmla="*/ 1111 w 1111"/>
                  <a:gd name="T39" fmla="*/ 0 h 417"/>
                  <a:gd name="T40" fmla="*/ 1024 w 1111"/>
                  <a:gd name="T41" fmla="*/ 0 h 417"/>
                  <a:gd name="T42" fmla="*/ 978 w 1111"/>
                  <a:gd name="T43" fmla="*/ 42 h 417"/>
                  <a:gd name="T44" fmla="*/ 950 w 1111"/>
                  <a:gd name="T45" fmla="*/ 69 h 417"/>
                  <a:gd name="T46" fmla="*/ 895 w 1111"/>
                  <a:gd name="T47" fmla="*/ 122 h 417"/>
                  <a:gd name="T48" fmla="*/ 570 w 1111"/>
                  <a:gd name="T49" fmla="*/ 122 h 417"/>
                  <a:gd name="T50" fmla="*/ 608 w 1111"/>
                  <a:gd name="T51" fmla="*/ 54 h 417"/>
                  <a:gd name="T52" fmla="*/ 514 w 1111"/>
                  <a:gd name="T53" fmla="*/ 54 h 417"/>
                  <a:gd name="T54" fmla="*/ 411 w 1111"/>
                  <a:gd name="T55" fmla="*/ 122 h 417"/>
                  <a:gd name="T56" fmla="*/ 244 w 1111"/>
                  <a:gd name="T57" fmla="*/ 122 h 417"/>
                  <a:gd name="T58" fmla="*/ 179 w 1111"/>
                  <a:gd name="T59" fmla="*/ 135 h 417"/>
                  <a:gd name="T60" fmla="*/ 208 w 1111"/>
                  <a:gd name="T61" fmla="*/ 149 h 417"/>
                  <a:gd name="T62" fmla="*/ 161 w 1111"/>
                  <a:gd name="T63" fmla="*/ 197 h 417"/>
                  <a:gd name="T64" fmla="*/ 113 w 1111"/>
                  <a:gd name="T65" fmla="*/ 197 h 417"/>
                  <a:gd name="T66" fmla="*/ 98 w 1111"/>
                  <a:gd name="T67" fmla="*/ 197 h 417"/>
                  <a:gd name="T68" fmla="*/ 87 w 1111"/>
                  <a:gd name="T69" fmla="*/ 198 h 417"/>
                  <a:gd name="T70" fmla="*/ 54 w 1111"/>
                  <a:gd name="T71" fmla="*/ 208 h 417"/>
                  <a:gd name="T72" fmla="*/ 7 w 1111"/>
                  <a:gd name="T73" fmla="*/ 265 h 417"/>
                  <a:gd name="T74" fmla="*/ 680 w 1111"/>
                  <a:gd name="T75" fmla="*/ 163 h 417"/>
                  <a:gd name="T76" fmla="*/ 746 w 1111"/>
                  <a:gd name="T77" fmla="*/ 163 h 417"/>
                  <a:gd name="T78" fmla="*/ 755 w 1111"/>
                  <a:gd name="T79" fmla="*/ 197 h 417"/>
                  <a:gd name="T80" fmla="*/ 689 w 1111"/>
                  <a:gd name="T81" fmla="*/ 197 h 417"/>
                  <a:gd name="T82" fmla="*/ 680 w 1111"/>
                  <a:gd name="T83" fmla="*/ 163 h 417"/>
                  <a:gd name="T84" fmla="*/ 570 w 1111"/>
                  <a:gd name="T85" fmla="*/ 163 h 417"/>
                  <a:gd name="T86" fmla="*/ 636 w 1111"/>
                  <a:gd name="T87" fmla="*/ 163 h 417"/>
                  <a:gd name="T88" fmla="*/ 645 w 1111"/>
                  <a:gd name="T89" fmla="*/ 197 h 417"/>
                  <a:gd name="T90" fmla="*/ 579 w 1111"/>
                  <a:gd name="T91" fmla="*/ 197 h 417"/>
                  <a:gd name="T92" fmla="*/ 570 w 1111"/>
                  <a:gd name="T93" fmla="*/ 163 h 417"/>
                  <a:gd name="T94" fmla="*/ 461 w 1111"/>
                  <a:gd name="T95" fmla="*/ 163 h 417"/>
                  <a:gd name="T96" fmla="*/ 527 w 1111"/>
                  <a:gd name="T97" fmla="*/ 163 h 417"/>
                  <a:gd name="T98" fmla="*/ 536 w 1111"/>
                  <a:gd name="T99" fmla="*/ 197 h 417"/>
                  <a:gd name="T100" fmla="*/ 470 w 1111"/>
                  <a:gd name="T101" fmla="*/ 197 h 417"/>
                  <a:gd name="T102" fmla="*/ 461 w 1111"/>
                  <a:gd name="T103" fmla="*/ 163 h 417"/>
                  <a:gd name="T104" fmla="*/ 351 w 1111"/>
                  <a:gd name="T105" fmla="*/ 163 h 417"/>
                  <a:gd name="T106" fmla="*/ 417 w 1111"/>
                  <a:gd name="T107" fmla="*/ 163 h 417"/>
                  <a:gd name="T108" fmla="*/ 426 w 1111"/>
                  <a:gd name="T109" fmla="*/ 197 h 417"/>
                  <a:gd name="T110" fmla="*/ 360 w 1111"/>
                  <a:gd name="T111" fmla="*/ 197 h 417"/>
                  <a:gd name="T112" fmla="*/ 351 w 1111"/>
                  <a:gd name="T113" fmla="*/ 16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11" h="417">
                    <a:moveTo>
                      <a:pt x="7" y="265"/>
                    </a:moveTo>
                    <a:cubicBezTo>
                      <a:pt x="7" y="265"/>
                      <a:pt x="10" y="289"/>
                      <a:pt x="93" y="291"/>
                    </a:cubicBezTo>
                    <a:cubicBezTo>
                      <a:pt x="166" y="295"/>
                      <a:pt x="132" y="294"/>
                      <a:pt x="169" y="295"/>
                    </a:cubicBezTo>
                    <a:cubicBezTo>
                      <a:pt x="170" y="295"/>
                      <a:pt x="170" y="295"/>
                      <a:pt x="171" y="295"/>
                    </a:cubicBezTo>
                    <a:cubicBezTo>
                      <a:pt x="199" y="295"/>
                      <a:pt x="199" y="295"/>
                      <a:pt x="199" y="295"/>
                    </a:cubicBezTo>
                    <a:cubicBezTo>
                      <a:pt x="418" y="295"/>
                      <a:pt x="418" y="295"/>
                      <a:pt x="418" y="295"/>
                    </a:cubicBezTo>
                    <a:cubicBezTo>
                      <a:pt x="681" y="417"/>
                      <a:pt x="681" y="417"/>
                      <a:pt x="681" y="417"/>
                    </a:cubicBezTo>
                    <a:cubicBezTo>
                      <a:pt x="809" y="417"/>
                      <a:pt x="809" y="417"/>
                      <a:pt x="809" y="417"/>
                    </a:cubicBezTo>
                    <a:cubicBezTo>
                      <a:pt x="658" y="295"/>
                      <a:pt x="658" y="295"/>
                      <a:pt x="658" y="295"/>
                    </a:cubicBezTo>
                    <a:cubicBezTo>
                      <a:pt x="785" y="295"/>
                      <a:pt x="785" y="295"/>
                      <a:pt x="785" y="295"/>
                    </a:cubicBezTo>
                    <a:cubicBezTo>
                      <a:pt x="804" y="297"/>
                      <a:pt x="941" y="295"/>
                      <a:pt x="983" y="290"/>
                    </a:cubicBezTo>
                    <a:cubicBezTo>
                      <a:pt x="1025" y="195"/>
                      <a:pt x="1025" y="195"/>
                      <a:pt x="1025" y="195"/>
                    </a:cubicBezTo>
                    <a:cubicBezTo>
                      <a:pt x="1047" y="146"/>
                      <a:pt x="1047" y="146"/>
                      <a:pt x="1047" y="146"/>
                    </a:cubicBezTo>
                    <a:cubicBezTo>
                      <a:pt x="1051" y="138"/>
                      <a:pt x="1051" y="138"/>
                      <a:pt x="1051" y="138"/>
                    </a:cubicBezTo>
                    <a:cubicBezTo>
                      <a:pt x="1061" y="143"/>
                      <a:pt x="1061" y="143"/>
                      <a:pt x="1061" y="143"/>
                    </a:cubicBezTo>
                    <a:cubicBezTo>
                      <a:pt x="1109" y="143"/>
                      <a:pt x="1109" y="143"/>
                      <a:pt x="1109" y="143"/>
                    </a:cubicBezTo>
                    <a:cubicBezTo>
                      <a:pt x="1067" y="102"/>
                      <a:pt x="1067" y="102"/>
                      <a:pt x="1067" y="102"/>
                    </a:cubicBezTo>
                    <a:cubicBezTo>
                      <a:pt x="1071" y="93"/>
                      <a:pt x="1071" y="93"/>
                      <a:pt x="1071" y="93"/>
                    </a:cubicBezTo>
                    <a:cubicBezTo>
                      <a:pt x="1107" y="12"/>
                      <a:pt x="1107" y="12"/>
                      <a:pt x="1107" y="12"/>
                    </a:cubicBezTo>
                    <a:cubicBezTo>
                      <a:pt x="1111" y="0"/>
                      <a:pt x="1111" y="0"/>
                      <a:pt x="1111" y="0"/>
                    </a:cubicBezTo>
                    <a:cubicBezTo>
                      <a:pt x="1024" y="0"/>
                      <a:pt x="1024" y="0"/>
                      <a:pt x="1024" y="0"/>
                    </a:cubicBezTo>
                    <a:cubicBezTo>
                      <a:pt x="978" y="42"/>
                      <a:pt x="978" y="42"/>
                      <a:pt x="978" y="42"/>
                    </a:cubicBezTo>
                    <a:cubicBezTo>
                      <a:pt x="950" y="69"/>
                      <a:pt x="950" y="69"/>
                      <a:pt x="950" y="69"/>
                    </a:cubicBezTo>
                    <a:cubicBezTo>
                      <a:pt x="895" y="122"/>
                      <a:pt x="895" y="122"/>
                      <a:pt x="895" y="122"/>
                    </a:cubicBezTo>
                    <a:cubicBezTo>
                      <a:pt x="570" y="122"/>
                      <a:pt x="570" y="122"/>
                      <a:pt x="570" y="122"/>
                    </a:cubicBezTo>
                    <a:cubicBezTo>
                      <a:pt x="608" y="54"/>
                      <a:pt x="608" y="54"/>
                      <a:pt x="608" y="54"/>
                    </a:cubicBezTo>
                    <a:cubicBezTo>
                      <a:pt x="514" y="54"/>
                      <a:pt x="514" y="54"/>
                      <a:pt x="514" y="54"/>
                    </a:cubicBezTo>
                    <a:cubicBezTo>
                      <a:pt x="411" y="122"/>
                      <a:pt x="411" y="122"/>
                      <a:pt x="411" y="122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28" y="122"/>
                      <a:pt x="203" y="127"/>
                      <a:pt x="179" y="135"/>
                    </a:cubicBezTo>
                    <a:cubicBezTo>
                      <a:pt x="195" y="133"/>
                      <a:pt x="208" y="134"/>
                      <a:pt x="208" y="149"/>
                    </a:cubicBezTo>
                    <a:cubicBezTo>
                      <a:pt x="208" y="176"/>
                      <a:pt x="187" y="197"/>
                      <a:pt x="161" y="197"/>
                    </a:cubicBezTo>
                    <a:cubicBezTo>
                      <a:pt x="113" y="197"/>
                      <a:pt x="113" y="197"/>
                      <a:pt x="113" y="197"/>
                    </a:cubicBezTo>
                    <a:cubicBezTo>
                      <a:pt x="98" y="197"/>
                      <a:pt x="98" y="197"/>
                      <a:pt x="98" y="197"/>
                    </a:cubicBezTo>
                    <a:cubicBezTo>
                      <a:pt x="94" y="197"/>
                      <a:pt x="90" y="197"/>
                      <a:pt x="87" y="198"/>
                    </a:cubicBezTo>
                    <a:cubicBezTo>
                      <a:pt x="82" y="199"/>
                      <a:pt x="70" y="202"/>
                      <a:pt x="54" y="208"/>
                    </a:cubicBezTo>
                    <a:cubicBezTo>
                      <a:pt x="0" y="232"/>
                      <a:pt x="6" y="252"/>
                      <a:pt x="7" y="265"/>
                    </a:cubicBezTo>
                    <a:moveTo>
                      <a:pt x="680" y="163"/>
                    </a:moveTo>
                    <a:cubicBezTo>
                      <a:pt x="746" y="163"/>
                      <a:pt x="746" y="163"/>
                      <a:pt x="746" y="163"/>
                    </a:cubicBezTo>
                    <a:cubicBezTo>
                      <a:pt x="755" y="197"/>
                      <a:pt x="755" y="197"/>
                      <a:pt x="755" y="197"/>
                    </a:cubicBezTo>
                    <a:cubicBezTo>
                      <a:pt x="689" y="197"/>
                      <a:pt x="689" y="197"/>
                      <a:pt x="689" y="197"/>
                    </a:cubicBezTo>
                    <a:lnTo>
                      <a:pt x="680" y="163"/>
                    </a:lnTo>
                    <a:close/>
                    <a:moveTo>
                      <a:pt x="570" y="163"/>
                    </a:moveTo>
                    <a:cubicBezTo>
                      <a:pt x="636" y="163"/>
                      <a:pt x="636" y="163"/>
                      <a:pt x="636" y="163"/>
                    </a:cubicBezTo>
                    <a:cubicBezTo>
                      <a:pt x="645" y="197"/>
                      <a:pt x="645" y="197"/>
                      <a:pt x="645" y="197"/>
                    </a:cubicBezTo>
                    <a:cubicBezTo>
                      <a:pt x="579" y="197"/>
                      <a:pt x="579" y="197"/>
                      <a:pt x="579" y="197"/>
                    </a:cubicBezTo>
                    <a:lnTo>
                      <a:pt x="570" y="163"/>
                    </a:lnTo>
                    <a:close/>
                    <a:moveTo>
                      <a:pt x="461" y="163"/>
                    </a:moveTo>
                    <a:cubicBezTo>
                      <a:pt x="527" y="163"/>
                      <a:pt x="527" y="163"/>
                      <a:pt x="527" y="163"/>
                    </a:cubicBezTo>
                    <a:cubicBezTo>
                      <a:pt x="536" y="197"/>
                      <a:pt x="536" y="197"/>
                      <a:pt x="536" y="197"/>
                    </a:cubicBezTo>
                    <a:cubicBezTo>
                      <a:pt x="470" y="197"/>
                      <a:pt x="470" y="197"/>
                      <a:pt x="470" y="197"/>
                    </a:cubicBezTo>
                    <a:lnTo>
                      <a:pt x="461" y="163"/>
                    </a:lnTo>
                    <a:close/>
                    <a:moveTo>
                      <a:pt x="351" y="163"/>
                    </a:moveTo>
                    <a:cubicBezTo>
                      <a:pt x="417" y="163"/>
                      <a:pt x="417" y="163"/>
                      <a:pt x="417" y="163"/>
                    </a:cubicBezTo>
                    <a:cubicBezTo>
                      <a:pt x="426" y="197"/>
                      <a:pt x="426" y="197"/>
                      <a:pt x="426" y="197"/>
                    </a:cubicBezTo>
                    <a:cubicBezTo>
                      <a:pt x="360" y="197"/>
                      <a:pt x="360" y="197"/>
                      <a:pt x="360" y="197"/>
                    </a:cubicBezTo>
                    <a:lnTo>
                      <a:pt x="351" y="163"/>
                    </a:lnTo>
                    <a:close/>
                  </a:path>
                </a:pathLst>
              </a:custGeom>
              <a:solidFill>
                <a:srgbClr val="F8FCE0"/>
              </a:solidFill>
              <a:ln>
                <a:noFill/>
              </a:ln>
              <a:effectLst>
                <a:outerShdw blurRad="190500" dist="139700" dir="2700000" sx="102000" sy="102000" algn="tl" rotWithShape="0">
                  <a:prstClr val="black">
                    <a:alpha val="27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2"/>
              <p:cNvSpPr>
                <a:spLocks/>
              </p:cNvSpPr>
              <p:nvPr/>
            </p:nvSpPr>
            <p:spPr bwMode="auto">
              <a:xfrm>
                <a:off x="4806950" y="3509963"/>
                <a:ext cx="349250" cy="165100"/>
              </a:xfrm>
              <a:custGeom>
                <a:avLst/>
                <a:gdLst>
                  <a:gd name="T0" fmla="*/ 0 w 163"/>
                  <a:gd name="T1" fmla="*/ 0 h 77"/>
                  <a:gd name="T2" fmla="*/ 9 w 163"/>
                  <a:gd name="T3" fmla="*/ 38 h 77"/>
                  <a:gd name="T4" fmla="*/ 9 w 163"/>
                  <a:gd name="T5" fmla="*/ 50 h 77"/>
                  <a:gd name="T6" fmla="*/ 0 w 163"/>
                  <a:gd name="T7" fmla="*/ 77 h 77"/>
                  <a:gd name="T8" fmla="*/ 153 w 163"/>
                  <a:gd name="T9" fmla="*/ 50 h 77"/>
                  <a:gd name="T10" fmla="*/ 160 w 163"/>
                  <a:gd name="T11" fmla="*/ 45 h 77"/>
                  <a:gd name="T12" fmla="*/ 163 w 163"/>
                  <a:gd name="T13" fmla="*/ 38 h 77"/>
                  <a:gd name="T14" fmla="*/ 163 w 163"/>
                  <a:gd name="T15" fmla="*/ 38 h 77"/>
                  <a:gd name="T16" fmla="*/ 0 w 163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77">
                    <a:moveTo>
                      <a:pt x="0" y="0"/>
                    </a:moveTo>
                    <a:cubicBezTo>
                      <a:pt x="6" y="8"/>
                      <a:pt x="9" y="22"/>
                      <a:pt x="9" y="38"/>
                    </a:cubicBezTo>
                    <a:cubicBezTo>
                      <a:pt x="9" y="42"/>
                      <a:pt x="9" y="46"/>
                      <a:pt x="9" y="50"/>
                    </a:cubicBezTo>
                    <a:cubicBezTo>
                      <a:pt x="7" y="61"/>
                      <a:pt x="4" y="70"/>
                      <a:pt x="0" y="77"/>
                    </a:cubicBezTo>
                    <a:cubicBezTo>
                      <a:pt x="75" y="75"/>
                      <a:pt x="131" y="64"/>
                      <a:pt x="153" y="50"/>
                    </a:cubicBezTo>
                    <a:cubicBezTo>
                      <a:pt x="156" y="49"/>
                      <a:pt x="158" y="47"/>
                      <a:pt x="160" y="45"/>
                    </a:cubicBezTo>
                    <a:cubicBezTo>
                      <a:pt x="162" y="43"/>
                      <a:pt x="163" y="40"/>
                      <a:pt x="163" y="38"/>
                    </a:cubicBezTo>
                    <a:cubicBezTo>
                      <a:pt x="163" y="38"/>
                      <a:pt x="163" y="38"/>
                      <a:pt x="163" y="38"/>
                    </a:cubicBezTo>
                    <a:cubicBezTo>
                      <a:pt x="162" y="20"/>
                      <a:pt x="96" y="1"/>
                      <a:pt x="0" y="0"/>
                    </a:cubicBezTo>
                  </a:path>
                </a:pathLst>
              </a:custGeom>
              <a:solidFill>
                <a:srgbClr val="3D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03"/>
              <p:cNvSpPr>
                <a:spLocks/>
              </p:cNvSpPr>
              <p:nvPr/>
            </p:nvSpPr>
            <p:spPr bwMode="auto">
              <a:xfrm>
                <a:off x="4775200" y="3509963"/>
                <a:ext cx="61913" cy="165100"/>
              </a:xfrm>
              <a:custGeom>
                <a:avLst/>
                <a:gdLst>
                  <a:gd name="T0" fmla="*/ 28 w 29"/>
                  <a:gd name="T1" fmla="*/ 50 h 77"/>
                  <a:gd name="T2" fmla="*/ 29 w 29"/>
                  <a:gd name="T3" fmla="*/ 38 h 77"/>
                  <a:gd name="T4" fmla="*/ 18 w 29"/>
                  <a:gd name="T5" fmla="*/ 2 h 77"/>
                  <a:gd name="T6" fmla="*/ 14 w 29"/>
                  <a:gd name="T7" fmla="*/ 0 h 77"/>
                  <a:gd name="T8" fmla="*/ 14 w 29"/>
                  <a:gd name="T9" fmla="*/ 0 h 77"/>
                  <a:gd name="T10" fmla="*/ 9 w 29"/>
                  <a:gd name="T11" fmla="*/ 3 h 77"/>
                  <a:gd name="T12" fmla="*/ 0 w 29"/>
                  <a:gd name="T13" fmla="*/ 38 h 77"/>
                  <a:gd name="T14" fmla="*/ 1 w 29"/>
                  <a:gd name="T15" fmla="*/ 50 h 77"/>
                  <a:gd name="T16" fmla="*/ 9 w 29"/>
                  <a:gd name="T17" fmla="*/ 73 h 77"/>
                  <a:gd name="T18" fmla="*/ 14 w 29"/>
                  <a:gd name="T19" fmla="*/ 77 h 77"/>
                  <a:gd name="T20" fmla="*/ 14 w 29"/>
                  <a:gd name="T21" fmla="*/ 77 h 77"/>
                  <a:gd name="T22" fmla="*/ 18 w 29"/>
                  <a:gd name="T23" fmla="*/ 75 h 77"/>
                  <a:gd name="T24" fmla="*/ 28 w 29"/>
                  <a:gd name="T25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8" y="50"/>
                    </a:moveTo>
                    <a:cubicBezTo>
                      <a:pt x="28" y="47"/>
                      <a:pt x="29" y="43"/>
                      <a:pt x="29" y="38"/>
                    </a:cubicBezTo>
                    <a:cubicBezTo>
                      <a:pt x="29" y="20"/>
                      <a:pt x="23" y="7"/>
                      <a:pt x="18" y="2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0"/>
                      <a:pt x="11" y="1"/>
                      <a:pt x="9" y="3"/>
                    </a:cubicBezTo>
                    <a:cubicBezTo>
                      <a:pt x="5" y="9"/>
                      <a:pt x="0" y="21"/>
                      <a:pt x="0" y="38"/>
                    </a:cubicBezTo>
                    <a:cubicBezTo>
                      <a:pt x="0" y="43"/>
                      <a:pt x="0" y="47"/>
                      <a:pt x="1" y="50"/>
                    </a:cubicBezTo>
                    <a:cubicBezTo>
                      <a:pt x="2" y="61"/>
                      <a:pt x="6" y="69"/>
                      <a:pt x="9" y="73"/>
                    </a:cubicBezTo>
                    <a:cubicBezTo>
                      <a:pt x="11" y="75"/>
                      <a:pt x="12" y="76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6" y="77"/>
                      <a:pt x="17" y="76"/>
                      <a:pt x="18" y="75"/>
                    </a:cubicBezTo>
                    <a:cubicBezTo>
                      <a:pt x="22" y="71"/>
                      <a:pt x="26" y="62"/>
                      <a:pt x="28" y="50"/>
                    </a:cubicBezTo>
                  </a:path>
                </a:pathLst>
              </a:custGeom>
              <a:solidFill>
                <a:srgbClr val="9EDD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4"/>
              <p:cNvSpPr>
                <a:spLocks/>
              </p:cNvSpPr>
              <p:nvPr/>
            </p:nvSpPr>
            <p:spPr bwMode="auto">
              <a:xfrm>
                <a:off x="3929063" y="3100388"/>
                <a:ext cx="422275" cy="146050"/>
              </a:xfrm>
              <a:custGeom>
                <a:avLst/>
                <a:gdLst>
                  <a:gd name="T0" fmla="*/ 214 w 266"/>
                  <a:gd name="T1" fmla="*/ 92 h 92"/>
                  <a:gd name="T2" fmla="*/ 266 w 266"/>
                  <a:gd name="T3" fmla="*/ 0 h 92"/>
                  <a:gd name="T4" fmla="*/ 138 w 266"/>
                  <a:gd name="T5" fmla="*/ 0 h 92"/>
                  <a:gd name="T6" fmla="*/ 0 w 266"/>
                  <a:gd name="T7" fmla="*/ 92 h 92"/>
                  <a:gd name="T8" fmla="*/ 214 w 266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92">
                    <a:moveTo>
                      <a:pt x="214" y="92"/>
                    </a:moveTo>
                    <a:lnTo>
                      <a:pt x="266" y="0"/>
                    </a:lnTo>
                    <a:lnTo>
                      <a:pt x="138" y="0"/>
                    </a:lnTo>
                    <a:lnTo>
                      <a:pt x="0" y="92"/>
                    </a:lnTo>
                    <a:lnTo>
                      <a:pt x="214" y="92"/>
                    </a:lnTo>
                    <a:close/>
                  </a:path>
                </a:pathLst>
              </a:custGeom>
              <a:solidFill>
                <a:srgbClr val="3D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5"/>
              <p:cNvSpPr>
                <a:spLocks/>
              </p:cNvSpPr>
              <p:nvPr/>
            </p:nvSpPr>
            <p:spPr bwMode="auto">
              <a:xfrm>
                <a:off x="3929063" y="3100388"/>
                <a:ext cx="422275" cy="146050"/>
              </a:xfrm>
              <a:custGeom>
                <a:avLst/>
                <a:gdLst>
                  <a:gd name="T0" fmla="*/ 214 w 266"/>
                  <a:gd name="T1" fmla="*/ 92 h 92"/>
                  <a:gd name="T2" fmla="*/ 266 w 266"/>
                  <a:gd name="T3" fmla="*/ 0 h 92"/>
                  <a:gd name="T4" fmla="*/ 138 w 266"/>
                  <a:gd name="T5" fmla="*/ 0 h 92"/>
                  <a:gd name="T6" fmla="*/ 0 w 266"/>
                  <a:gd name="T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6" h="92">
                    <a:moveTo>
                      <a:pt x="214" y="92"/>
                    </a:moveTo>
                    <a:lnTo>
                      <a:pt x="266" y="0"/>
                    </a:lnTo>
                    <a:lnTo>
                      <a:pt x="138" y="0"/>
                    </a:lnTo>
                    <a:lnTo>
                      <a:pt x="0" y="9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06"/>
              <p:cNvSpPr>
                <a:spLocks/>
              </p:cNvSpPr>
              <p:nvPr/>
            </p:nvSpPr>
            <p:spPr bwMode="auto">
              <a:xfrm>
                <a:off x="3230563" y="3268663"/>
                <a:ext cx="265113" cy="139700"/>
              </a:xfrm>
              <a:custGeom>
                <a:avLst/>
                <a:gdLst>
                  <a:gd name="T0" fmla="*/ 94 w 124"/>
                  <a:gd name="T1" fmla="*/ 1 h 65"/>
                  <a:gd name="T2" fmla="*/ 124 w 124"/>
                  <a:gd name="T3" fmla="*/ 16 h 65"/>
                  <a:gd name="T4" fmla="*/ 75 w 124"/>
                  <a:gd name="T5" fmla="*/ 64 h 65"/>
                  <a:gd name="T6" fmla="*/ 27 w 124"/>
                  <a:gd name="T7" fmla="*/ 64 h 65"/>
                  <a:gd name="T8" fmla="*/ 13 w 124"/>
                  <a:gd name="T9" fmla="*/ 64 h 65"/>
                  <a:gd name="T10" fmla="*/ 0 w 124"/>
                  <a:gd name="T11" fmla="*/ 65 h 65"/>
                  <a:gd name="T12" fmla="*/ 94 w 124"/>
                  <a:gd name="T13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65">
                    <a:moveTo>
                      <a:pt x="94" y="1"/>
                    </a:moveTo>
                    <a:cubicBezTo>
                      <a:pt x="111" y="0"/>
                      <a:pt x="124" y="1"/>
                      <a:pt x="124" y="16"/>
                    </a:cubicBezTo>
                    <a:cubicBezTo>
                      <a:pt x="124" y="42"/>
                      <a:pt x="102" y="64"/>
                      <a:pt x="7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9" y="64"/>
                      <a:pt x="4" y="65"/>
                      <a:pt x="0" y="65"/>
                    </a:cubicBezTo>
                    <a:cubicBezTo>
                      <a:pt x="0" y="65"/>
                      <a:pt x="25" y="12"/>
                      <a:pt x="94" y="1"/>
                    </a:cubicBezTo>
                  </a:path>
                </a:pathLst>
              </a:custGeom>
              <a:solidFill>
                <a:srgbClr val="9EDD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29" name="组合 2128"/>
            <p:cNvGrpSpPr/>
            <p:nvPr/>
          </p:nvGrpSpPr>
          <p:grpSpPr>
            <a:xfrm>
              <a:off x="8185150" y="3633788"/>
              <a:ext cx="469900" cy="422275"/>
              <a:chOff x="8185150" y="3633788"/>
              <a:chExt cx="469900" cy="422275"/>
            </a:xfrm>
          </p:grpSpPr>
          <p:sp>
            <p:nvSpPr>
              <p:cNvPr id="2080" name="Rectangle 107"/>
              <p:cNvSpPr>
                <a:spLocks noChangeArrowheads="1"/>
              </p:cNvSpPr>
              <p:nvPr/>
            </p:nvSpPr>
            <p:spPr bwMode="auto">
              <a:xfrm>
                <a:off x="8274050" y="3824288"/>
                <a:ext cx="31750" cy="17463"/>
              </a:xfrm>
              <a:prstGeom prst="rect">
                <a:avLst/>
              </a:pr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1" name="Freeform 108"/>
              <p:cNvSpPr>
                <a:spLocks/>
              </p:cNvSpPr>
              <p:nvPr/>
            </p:nvSpPr>
            <p:spPr bwMode="auto">
              <a:xfrm>
                <a:off x="8185150" y="3789363"/>
                <a:ext cx="469900" cy="85725"/>
              </a:xfrm>
              <a:custGeom>
                <a:avLst/>
                <a:gdLst>
                  <a:gd name="T0" fmla="*/ 213 w 219"/>
                  <a:gd name="T1" fmla="*/ 28 h 40"/>
                  <a:gd name="T2" fmla="*/ 29 w 219"/>
                  <a:gd name="T3" fmla="*/ 28 h 40"/>
                  <a:gd name="T4" fmla="*/ 29 w 219"/>
                  <a:gd name="T5" fmla="*/ 15 h 40"/>
                  <a:gd name="T6" fmla="*/ 40 w 219"/>
                  <a:gd name="T7" fmla="*/ 11 h 40"/>
                  <a:gd name="T8" fmla="*/ 42 w 219"/>
                  <a:gd name="T9" fmla="*/ 12 h 40"/>
                  <a:gd name="T10" fmla="*/ 54 w 219"/>
                  <a:gd name="T11" fmla="*/ 12 h 40"/>
                  <a:gd name="T12" fmla="*/ 40 w 219"/>
                  <a:gd name="T13" fmla="*/ 0 h 40"/>
                  <a:gd name="T14" fmla="*/ 17 w 219"/>
                  <a:gd name="T15" fmla="*/ 13 h 40"/>
                  <a:gd name="T16" fmla="*/ 17 w 219"/>
                  <a:gd name="T17" fmla="*/ 28 h 40"/>
                  <a:gd name="T18" fmla="*/ 5 w 219"/>
                  <a:gd name="T19" fmla="*/ 28 h 40"/>
                  <a:gd name="T20" fmla="*/ 0 w 219"/>
                  <a:gd name="T21" fmla="*/ 34 h 40"/>
                  <a:gd name="T22" fmla="*/ 5 w 219"/>
                  <a:gd name="T23" fmla="*/ 40 h 40"/>
                  <a:gd name="T24" fmla="*/ 213 w 219"/>
                  <a:gd name="T25" fmla="*/ 40 h 40"/>
                  <a:gd name="T26" fmla="*/ 219 w 219"/>
                  <a:gd name="T27" fmla="*/ 34 h 40"/>
                  <a:gd name="T28" fmla="*/ 213 w 219"/>
                  <a:gd name="T29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9" h="40">
                    <a:moveTo>
                      <a:pt x="213" y="28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1" y="13"/>
                      <a:pt x="37" y="11"/>
                      <a:pt x="40" y="11"/>
                    </a:cubicBezTo>
                    <a:cubicBezTo>
                      <a:pt x="40" y="11"/>
                      <a:pt x="41" y="12"/>
                      <a:pt x="42" y="12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5"/>
                      <a:pt x="47" y="0"/>
                      <a:pt x="40" y="0"/>
                    </a:cubicBezTo>
                    <a:cubicBezTo>
                      <a:pt x="37" y="0"/>
                      <a:pt x="17" y="3"/>
                      <a:pt x="17" y="13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8"/>
                      <a:pt x="0" y="31"/>
                      <a:pt x="0" y="34"/>
                    </a:cubicBezTo>
                    <a:cubicBezTo>
                      <a:pt x="0" y="37"/>
                      <a:pt x="2" y="40"/>
                      <a:pt x="5" y="40"/>
                    </a:cubicBezTo>
                    <a:cubicBezTo>
                      <a:pt x="213" y="40"/>
                      <a:pt x="213" y="40"/>
                      <a:pt x="213" y="40"/>
                    </a:cubicBezTo>
                    <a:cubicBezTo>
                      <a:pt x="216" y="40"/>
                      <a:pt x="219" y="37"/>
                      <a:pt x="219" y="34"/>
                    </a:cubicBezTo>
                    <a:cubicBezTo>
                      <a:pt x="219" y="31"/>
                      <a:pt x="216" y="28"/>
                      <a:pt x="213" y="28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2" name="Freeform 109"/>
              <p:cNvSpPr>
                <a:spLocks/>
              </p:cNvSpPr>
              <p:nvPr/>
            </p:nvSpPr>
            <p:spPr bwMode="auto">
              <a:xfrm>
                <a:off x="8188325" y="3887788"/>
                <a:ext cx="460375" cy="168275"/>
              </a:xfrm>
              <a:custGeom>
                <a:avLst/>
                <a:gdLst>
                  <a:gd name="T0" fmla="*/ 0 w 215"/>
                  <a:gd name="T1" fmla="*/ 1 h 78"/>
                  <a:gd name="T2" fmla="*/ 12 w 215"/>
                  <a:gd name="T3" fmla="*/ 19 h 78"/>
                  <a:gd name="T4" fmla="*/ 36 w 215"/>
                  <a:gd name="T5" fmla="*/ 62 h 78"/>
                  <a:gd name="T6" fmla="*/ 36 w 215"/>
                  <a:gd name="T7" fmla="*/ 62 h 78"/>
                  <a:gd name="T8" fmla="*/ 35 w 215"/>
                  <a:gd name="T9" fmla="*/ 75 h 78"/>
                  <a:gd name="T10" fmla="*/ 38 w 215"/>
                  <a:gd name="T11" fmla="*/ 77 h 78"/>
                  <a:gd name="T12" fmla="*/ 49 w 215"/>
                  <a:gd name="T13" fmla="*/ 70 h 78"/>
                  <a:gd name="T14" fmla="*/ 52 w 215"/>
                  <a:gd name="T15" fmla="*/ 68 h 78"/>
                  <a:gd name="T16" fmla="*/ 103 w 215"/>
                  <a:gd name="T17" fmla="*/ 73 h 78"/>
                  <a:gd name="T18" fmla="*/ 103 w 215"/>
                  <a:gd name="T19" fmla="*/ 73 h 78"/>
                  <a:gd name="T20" fmla="*/ 107 w 215"/>
                  <a:gd name="T21" fmla="*/ 73 h 78"/>
                  <a:gd name="T22" fmla="*/ 112 w 215"/>
                  <a:gd name="T23" fmla="*/ 73 h 78"/>
                  <a:gd name="T24" fmla="*/ 111 w 215"/>
                  <a:gd name="T25" fmla="*/ 73 h 78"/>
                  <a:gd name="T26" fmla="*/ 163 w 215"/>
                  <a:gd name="T27" fmla="*/ 67 h 78"/>
                  <a:gd name="T28" fmla="*/ 166 w 215"/>
                  <a:gd name="T29" fmla="*/ 70 h 78"/>
                  <a:gd name="T30" fmla="*/ 177 w 215"/>
                  <a:gd name="T31" fmla="*/ 77 h 78"/>
                  <a:gd name="T32" fmla="*/ 180 w 215"/>
                  <a:gd name="T33" fmla="*/ 75 h 78"/>
                  <a:gd name="T34" fmla="*/ 180 w 215"/>
                  <a:gd name="T35" fmla="*/ 62 h 78"/>
                  <a:gd name="T36" fmla="*/ 179 w 215"/>
                  <a:gd name="T37" fmla="*/ 62 h 78"/>
                  <a:gd name="T38" fmla="*/ 204 w 215"/>
                  <a:gd name="T39" fmla="*/ 19 h 78"/>
                  <a:gd name="T40" fmla="*/ 215 w 215"/>
                  <a:gd name="T41" fmla="*/ 1 h 78"/>
                  <a:gd name="T42" fmla="*/ 106 w 215"/>
                  <a:gd name="T43" fmla="*/ 0 h 78"/>
                  <a:gd name="T44" fmla="*/ 0 w 215"/>
                  <a:gd name="T4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5" h="78">
                    <a:moveTo>
                      <a:pt x="0" y="1"/>
                    </a:moveTo>
                    <a:cubicBezTo>
                      <a:pt x="0" y="1"/>
                      <a:pt x="7" y="4"/>
                      <a:pt x="12" y="19"/>
                    </a:cubicBezTo>
                    <a:cubicBezTo>
                      <a:pt x="15" y="29"/>
                      <a:pt x="8" y="49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7"/>
                      <a:pt x="36" y="78"/>
                      <a:pt x="38" y="77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69"/>
                      <a:pt x="51" y="69"/>
                      <a:pt x="52" y="68"/>
                    </a:cubicBezTo>
                    <a:cubicBezTo>
                      <a:pt x="65" y="71"/>
                      <a:pt x="81" y="73"/>
                      <a:pt x="103" y="73"/>
                    </a:cubicBezTo>
                    <a:cubicBezTo>
                      <a:pt x="103" y="73"/>
                      <a:pt x="103" y="73"/>
                      <a:pt x="103" y="73"/>
                    </a:cubicBezTo>
                    <a:cubicBezTo>
                      <a:pt x="104" y="73"/>
                      <a:pt x="106" y="73"/>
                      <a:pt x="107" y="73"/>
                    </a:cubicBezTo>
                    <a:cubicBezTo>
                      <a:pt x="109" y="73"/>
                      <a:pt x="110" y="73"/>
                      <a:pt x="112" y="73"/>
                    </a:cubicBezTo>
                    <a:cubicBezTo>
                      <a:pt x="111" y="73"/>
                      <a:pt x="111" y="73"/>
                      <a:pt x="111" y="73"/>
                    </a:cubicBezTo>
                    <a:cubicBezTo>
                      <a:pt x="133" y="73"/>
                      <a:pt x="150" y="70"/>
                      <a:pt x="163" y="67"/>
                    </a:cubicBezTo>
                    <a:cubicBezTo>
                      <a:pt x="164" y="68"/>
                      <a:pt x="165" y="69"/>
                      <a:pt x="166" y="70"/>
                    </a:cubicBezTo>
                    <a:cubicBezTo>
                      <a:pt x="177" y="77"/>
                      <a:pt x="177" y="77"/>
                      <a:pt x="177" y="77"/>
                    </a:cubicBezTo>
                    <a:cubicBezTo>
                      <a:pt x="179" y="78"/>
                      <a:pt x="180" y="77"/>
                      <a:pt x="180" y="75"/>
                    </a:cubicBezTo>
                    <a:cubicBezTo>
                      <a:pt x="180" y="62"/>
                      <a:pt x="180" y="62"/>
                      <a:pt x="180" y="62"/>
                    </a:cubicBezTo>
                    <a:cubicBezTo>
                      <a:pt x="180" y="62"/>
                      <a:pt x="179" y="62"/>
                      <a:pt x="179" y="62"/>
                    </a:cubicBezTo>
                    <a:cubicBezTo>
                      <a:pt x="206" y="49"/>
                      <a:pt x="201" y="29"/>
                      <a:pt x="204" y="19"/>
                    </a:cubicBezTo>
                    <a:cubicBezTo>
                      <a:pt x="208" y="4"/>
                      <a:pt x="215" y="1"/>
                      <a:pt x="215" y="1"/>
                    </a:cubicBezTo>
                    <a:cubicBezTo>
                      <a:pt x="106" y="0"/>
                      <a:pt x="106" y="0"/>
                      <a:pt x="106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3" name="Freeform 110"/>
              <p:cNvSpPr>
                <a:spLocks/>
              </p:cNvSpPr>
              <p:nvPr/>
            </p:nvSpPr>
            <p:spPr bwMode="auto">
              <a:xfrm>
                <a:off x="8347075" y="3749675"/>
                <a:ext cx="23813" cy="14288"/>
              </a:xfrm>
              <a:custGeom>
                <a:avLst/>
                <a:gdLst>
                  <a:gd name="T0" fmla="*/ 0 w 11"/>
                  <a:gd name="T1" fmla="*/ 5 h 7"/>
                  <a:gd name="T2" fmla="*/ 4 w 11"/>
                  <a:gd name="T3" fmla="*/ 7 h 7"/>
                  <a:gd name="T4" fmla="*/ 11 w 11"/>
                  <a:gd name="T5" fmla="*/ 0 h 7"/>
                  <a:gd name="T6" fmla="*/ 5 w 11"/>
                  <a:gd name="T7" fmla="*/ 0 h 7"/>
                  <a:gd name="T8" fmla="*/ 0 w 11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0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7" y="7"/>
                      <a:pt x="10" y="4"/>
                      <a:pt x="1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2"/>
                      <a:pt x="2" y="4"/>
                      <a:pt x="0" y="5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4" name="Freeform 111"/>
              <p:cNvSpPr>
                <a:spLocks/>
              </p:cNvSpPr>
              <p:nvPr/>
            </p:nvSpPr>
            <p:spPr bwMode="auto">
              <a:xfrm>
                <a:off x="8347075" y="3725863"/>
                <a:ext cx="23813" cy="14288"/>
              </a:xfrm>
              <a:custGeom>
                <a:avLst/>
                <a:gdLst>
                  <a:gd name="T0" fmla="*/ 5 w 11"/>
                  <a:gd name="T1" fmla="*/ 7 h 7"/>
                  <a:gd name="T2" fmla="*/ 11 w 11"/>
                  <a:gd name="T3" fmla="*/ 7 h 7"/>
                  <a:gd name="T4" fmla="*/ 4 w 11"/>
                  <a:gd name="T5" fmla="*/ 0 h 7"/>
                  <a:gd name="T6" fmla="*/ 0 w 11"/>
                  <a:gd name="T7" fmla="*/ 1 h 7"/>
                  <a:gd name="T8" fmla="*/ 5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5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3"/>
                      <a:pt x="7" y="0"/>
                      <a:pt x="4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2" y="2"/>
                      <a:pt x="4" y="4"/>
                      <a:pt x="5" y="7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5" name="Freeform 112"/>
              <p:cNvSpPr>
                <a:spLocks noEditPoints="1"/>
              </p:cNvSpPr>
              <p:nvPr/>
            </p:nvSpPr>
            <p:spPr bwMode="auto">
              <a:xfrm>
                <a:off x="8321675" y="3713163"/>
                <a:ext cx="61913" cy="61913"/>
              </a:xfrm>
              <a:custGeom>
                <a:avLst/>
                <a:gdLst>
                  <a:gd name="T0" fmla="*/ 15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15 w 29"/>
                  <a:gd name="T9" fmla="*/ 29 h 29"/>
                  <a:gd name="T10" fmla="*/ 8 w 29"/>
                  <a:gd name="T11" fmla="*/ 6 h 29"/>
                  <a:gd name="T12" fmla="*/ 15 w 29"/>
                  <a:gd name="T13" fmla="*/ 4 h 29"/>
                  <a:gd name="T14" fmla="*/ 25 w 29"/>
                  <a:gd name="T15" fmla="*/ 13 h 29"/>
                  <a:gd name="T16" fmla="*/ 25 w 29"/>
                  <a:gd name="T17" fmla="*/ 15 h 29"/>
                  <a:gd name="T18" fmla="*/ 25 w 29"/>
                  <a:gd name="T19" fmla="*/ 17 h 29"/>
                  <a:gd name="T20" fmla="*/ 15 w 29"/>
                  <a:gd name="T21" fmla="*/ 26 h 29"/>
                  <a:gd name="T22" fmla="*/ 8 w 29"/>
                  <a:gd name="T23" fmla="*/ 24 h 29"/>
                  <a:gd name="T24" fmla="*/ 4 w 29"/>
                  <a:gd name="T25" fmla="*/ 15 h 29"/>
                  <a:gd name="T26" fmla="*/ 8 w 29"/>
                  <a:gd name="T2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29">
                    <a:moveTo>
                      <a:pt x="15" y="29"/>
                    </a:moveTo>
                    <a:cubicBezTo>
                      <a:pt x="23" y="29"/>
                      <a:pt x="29" y="23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moveTo>
                      <a:pt x="8" y="6"/>
                    </a:moveTo>
                    <a:cubicBezTo>
                      <a:pt x="10" y="5"/>
                      <a:pt x="12" y="4"/>
                      <a:pt x="15" y="4"/>
                    </a:cubicBezTo>
                    <a:cubicBezTo>
                      <a:pt x="20" y="4"/>
                      <a:pt x="24" y="8"/>
                      <a:pt x="25" y="13"/>
                    </a:cubicBezTo>
                    <a:cubicBezTo>
                      <a:pt x="25" y="14"/>
                      <a:pt x="25" y="14"/>
                      <a:pt x="25" y="15"/>
                    </a:cubicBezTo>
                    <a:cubicBezTo>
                      <a:pt x="25" y="16"/>
                      <a:pt x="25" y="16"/>
                      <a:pt x="25" y="17"/>
                    </a:cubicBezTo>
                    <a:cubicBezTo>
                      <a:pt x="24" y="22"/>
                      <a:pt x="20" y="26"/>
                      <a:pt x="15" y="26"/>
                    </a:cubicBezTo>
                    <a:cubicBezTo>
                      <a:pt x="12" y="26"/>
                      <a:pt x="10" y="25"/>
                      <a:pt x="8" y="24"/>
                    </a:cubicBezTo>
                    <a:cubicBezTo>
                      <a:pt x="6" y="22"/>
                      <a:pt x="4" y="18"/>
                      <a:pt x="4" y="15"/>
                    </a:cubicBezTo>
                    <a:cubicBezTo>
                      <a:pt x="4" y="11"/>
                      <a:pt x="6" y="8"/>
                      <a:pt x="8" y="6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6" name="Freeform 113"/>
              <p:cNvSpPr>
                <a:spLocks/>
              </p:cNvSpPr>
              <p:nvPr/>
            </p:nvSpPr>
            <p:spPr bwMode="auto">
              <a:xfrm>
                <a:off x="8440738" y="3789363"/>
                <a:ext cx="25400" cy="17463"/>
              </a:xfrm>
              <a:custGeom>
                <a:avLst/>
                <a:gdLst>
                  <a:gd name="T0" fmla="*/ 12 w 12"/>
                  <a:gd name="T1" fmla="*/ 0 h 8"/>
                  <a:gd name="T2" fmla="*/ 6 w 12"/>
                  <a:gd name="T3" fmla="*/ 0 h 8"/>
                  <a:gd name="T4" fmla="*/ 0 w 12"/>
                  <a:gd name="T5" fmla="*/ 7 h 8"/>
                  <a:gd name="T6" fmla="*/ 3 w 12"/>
                  <a:gd name="T7" fmla="*/ 8 h 8"/>
                  <a:gd name="T8" fmla="*/ 12 w 1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1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4"/>
                      <a:pt x="3" y="6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7" y="8"/>
                      <a:pt x="11" y="5"/>
                      <a:pt x="12" y="0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7" name="Freeform 114"/>
              <p:cNvSpPr>
                <a:spLocks/>
              </p:cNvSpPr>
              <p:nvPr/>
            </p:nvSpPr>
            <p:spPr bwMode="auto">
              <a:xfrm>
                <a:off x="8440738" y="3768725"/>
                <a:ext cx="23813" cy="14288"/>
              </a:xfrm>
              <a:custGeom>
                <a:avLst/>
                <a:gdLst>
                  <a:gd name="T0" fmla="*/ 6 w 11"/>
                  <a:gd name="T1" fmla="*/ 7 h 7"/>
                  <a:gd name="T2" fmla="*/ 11 w 11"/>
                  <a:gd name="T3" fmla="*/ 7 h 7"/>
                  <a:gd name="T4" fmla="*/ 3 w 11"/>
                  <a:gd name="T5" fmla="*/ 0 h 7"/>
                  <a:gd name="T6" fmla="*/ 0 w 11"/>
                  <a:gd name="T7" fmla="*/ 1 h 7"/>
                  <a:gd name="T8" fmla="*/ 6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6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3"/>
                      <a:pt x="7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2" y="2"/>
                      <a:pt x="5" y="4"/>
                      <a:pt x="6" y="7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8" name="Freeform 115"/>
              <p:cNvSpPr>
                <a:spLocks noEditPoints="1"/>
              </p:cNvSpPr>
              <p:nvPr/>
            </p:nvSpPr>
            <p:spPr bwMode="auto">
              <a:xfrm>
                <a:off x="8416925" y="3756025"/>
                <a:ext cx="61913" cy="63500"/>
              </a:xfrm>
              <a:custGeom>
                <a:avLst/>
                <a:gdLst>
                  <a:gd name="T0" fmla="*/ 14 w 29"/>
                  <a:gd name="T1" fmla="*/ 30 h 30"/>
                  <a:gd name="T2" fmla="*/ 14 w 29"/>
                  <a:gd name="T3" fmla="*/ 30 h 30"/>
                  <a:gd name="T4" fmla="*/ 29 w 29"/>
                  <a:gd name="T5" fmla="*/ 15 h 30"/>
                  <a:gd name="T6" fmla="*/ 14 w 29"/>
                  <a:gd name="T7" fmla="*/ 0 h 30"/>
                  <a:gd name="T8" fmla="*/ 0 w 29"/>
                  <a:gd name="T9" fmla="*/ 15 h 30"/>
                  <a:gd name="T10" fmla="*/ 14 w 29"/>
                  <a:gd name="T11" fmla="*/ 30 h 30"/>
                  <a:gd name="T12" fmla="*/ 8 w 29"/>
                  <a:gd name="T13" fmla="*/ 6 h 30"/>
                  <a:gd name="T14" fmla="*/ 14 w 29"/>
                  <a:gd name="T15" fmla="*/ 4 h 30"/>
                  <a:gd name="T16" fmla="*/ 25 w 29"/>
                  <a:gd name="T17" fmla="*/ 13 h 30"/>
                  <a:gd name="T18" fmla="*/ 25 w 29"/>
                  <a:gd name="T19" fmla="*/ 15 h 30"/>
                  <a:gd name="T20" fmla="*/ 25 w 29"/>
                  <a:gd name="T21" fmla="*/ 16 h 30"/>
                  <a:gd name="T22" fmla="*/ 14 w 29"/>
                  <a:gd name="T23" fmla="*/ 26 h 30"/>
                  <a:gd name="T24" fmla="*/ 8 w 29"/>
                  <a:gd name="T25" fmla="*/ 24 h 30"/>
                  <a:gd name="T26" fmla="*/ 4 w 29"/>
                  <a:gd name="T27" fmla="*/ 15 h 30"/>
                  <a:gd name="T28" fmla="*/ 8 w 29"/>
                  <a:gd name="T29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4" y="30"/>
                    </a:moveTo>
                    <a:cubicBezTo>
                      <a:pt x="14" y="30"/>
                      <a:pt x="14" y="30"/>
                      <a:pt x="14" y="30"/>
                    </a:cubicBezTo>
                    <a:cubicBezTo>
                      <a:pt x="23" y="30"/>
                      <a:pt x="29" y="23"/>
                      <a:pt x="29" y="15"/>
                    </a:cubicBezTo>
                    <a:cubicBezTo>
                      <a:pt x="29" y="7"/>
                      <a:pt x="23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4" y="30"/>
                    </a:cubicBezTo>
                    <a:moveTo>
                      <a:pt x="8" y="6"/>
                    </a:moveTo>
                    <a:cubicBezTo>
                      <a:pt x="10" y="5"/>
                      <a:pt x="12" y="4"/>
                      <a:pt x="14" y="4"/>
                    </a:cubicBezTo>
                    <a:cubicBezTo>
                      <a:pt x="19" y="4"/>
                      <a:pt x="24" y="8"/>
                      <a:pt x="25" y="13"/>
                    </a:cubicBezTo>
                    <a:cubicBezTo>
                      <a:pt x="25" y="13"/>
                      <a:pt x="25" y="14"/>
                      <a:pt x="25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22"/>
                      <a:pt x="20" y="26"/>
                      <a:pt x="14" y="26"/>
                    </a:cubicBezTo>
                    <a:cubicBezTo>
                      <a:pt x="12" y="26"/>
                      <a:pt x="10" y="25"/>
                      <a:pt x="8" y="24"/>
                    </a:cubicBezTo>
                    <a:cubicBezTo>
                      <a:pt x="5" y="22"/>
                      <a:pt x="4" y="19"/>
                      <a:pt x="4" y="15"/>
                    </a:cubicBezTo>
                    <a:cubicBezTo>
                      <a:pt x="4" y="12"/>
                      <a:pt x="6" y="8"/>
                      <a:pt x="8" y="6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9" name="Freeform 116"/>
              <p:cNvSpPr>
                <a:spLocks/>
              </p:cNvSpPr>
              <p:nvPr/>
            </p:nvSpPr>
            <p:spPr bwMode="auto">
              <a:xfrm>
                <a:off x="8494713" y="3665538"/>
                <a:ext cx="23813" cy="19050"/>
              </a:xfrm>
              <a:custGeom>
                <a:avLst/>
                <a:gdLst>
                  <a:gd name="T0" fmla="*/ 11 w 11"/>
                  <a:gd name="T1" fmla="*/ 0 h 9"/>
                  <a:gd name="T2" fmla="*/ 11 w 11"/>
                  <a:gd name="T3" fmla="*/ 0 h 9"/>
                  <a:gd name="T4" fmla="*/ 6 w 11"/>
                  <a:gd name="T5" fmla="*/ 0 h 9"/>
                  <a:gd name="T6" fmla="*/ 6 w 11"/>
                  <a:gd name="T7" fmla="*/ 0 h 9"/>
                  <a:gd name="T8" fmla="*/ 0 w 11"/>
                  <a:gd name="T9" fmla="*/ 8 h 9"/>
                  <a:gd name="T10" fmla="*/ 4 w 11"/>
                  <a:gd name="T11" fmla="*/ 9 h 9"/>
                  <a:gd name="T12" fmla="*/ 11 w 1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1" y="9"/>
                      <a:pt x="2" y="9"/>
                      <a:pt x="4" y="9"/>
                    </a:cubicBezTo>
                    <a:cubicBezTo>
                      <a:pt x="8" y="9"/>
                      <a:pt x="11" y="5"/>
                      <a:pt x="11" y="0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0" name="Freeform 117"/>
              <p:cNvSpPr>
                <a:spLocks/>
              </p:cNvSpPr>
              <p:nvPr/>
            </p:nvSpPr>
            <p:spPr bwMode="auto">
              <a:xfrm>
                <a:off x="8494713" y="3646488"/>
                <a:ext cx="20638" cy="11113"/>
              </a:xfrm>
              <a:custGeom>
                <a:avLst/>
                <a:gdLst>
                  <a:gd name="T0" fmla="*/ 4 w 10"/>
                  <a:gd name="T1" fmla="*/ 5 h 5"/>
                  <a:gd name="T2" fmla="*/ 10 w 10"/>
                  <a:gd name="T3" fmla="*/ 5 h 5"/>
                  <a:gd name="T4" fmla="*/ 4 w 10"/>
                  <a:gd name="T5" fmla="*/ 0 h 5"/>
                  <a:gd name="T6" fmla="*/ 0 w 10"/>
                  <a:gd name="T7" fmla="*/ 1 h 5"/>
                  <a:gd name="T8" fmla="*/ 4 w 1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4" y="5"/>
                    </a:moveTo>
                    <a:cubicBezTo>
                      <a:pt x="10" y="5"/>
                      <a:pt x="10" y="5"/>
                      <a:pt x="10" y="5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2" y="2"/>
                      <a:pt x="3" y="3"/>
                      <a:pt x="4" y="5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1" name="Freeform 118"/>
              <p:cNvSpPr>
                <a:spLocks noEditPoints="1"/>
              </p:cNvSpPr>
              <p:nvPr/>
            </p:nvSpPr>
            <p:spPr bwMode="auto">
              <a:xfrm>
                <a:off x="8469313" y="3633788"/>
                <a:ext cx="63500" cy="63500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0 w 30"/>
                  <a:gd name="T7" fmla="*/ 15 h 30"/>
                  <a:gd name="T8" fmla="*/ 15 w 30"/>
                  <a:gd name="T9" fmla="*/ 30 h 30"/>
                  <a:gd name="T10" fmla="*/ 9 w 30"/>
                  <a:gd name="T11" fmla="*/ 6 h 30"/>
                  <a:gd name="T12" fmla="*/ 15 w 30"/>
                  <a:gd name="T13" fmla="*/ 4 h 30"/>
                  <a:gd name="T14" fmla="*/ 25 w 30"/>
                  <a:gd name="T15" fmla="*/ 11 h 30"/>
                  <a:gd name="T16" fmla="*/ 26 w 30"/>
                  <a:gd name="T17" fmla="*/ 15 h 30"/>
                  <a:gd name="T18" fmla="*/ 26 w 30"/>
                  <a:gd name="T19" fmla="*/ 15 h 30"/>
                  <a:gd name="T20" fmla="*/ 15 w 30"/>
                  <a:gd name="T21" fmla="*/ 26 h 30"/>
                  <a:gd name="T22" fmla="*/ 9 w 30"/>
                  <a:gd name="T23" fmla="*/ 24 h 30"/>
                  <a:gd name="T24" fmla="*/ 4 w 30"/>
                  <a:gd name="T25" fmla="*/ 15 h 30"/>
                  <a:gd name="T26" fmla="*/ 9 w 30"/>
                  <a:gd name="T2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moveTo>
                      <a:pt x="9" y="6"/>
                    </a:moveTo>
                    <a:cubicBezTo>
                      <a:pt x="10" y="5"/>
                      <a:pt x="13" y="4"/>
                      <a:pt x="15" y="4"/>
                    </a:cubicBezTo>
                    <a:cubicBezTo>
                      <a:pt x="19" y="4"/>
                      <a:pt x="23" y="7"/>
                      <a:pt x="25" y="11"/>
                    </a:cubicBezTo>
                    <a:cubicBezTo>
                      <a:pt x="25" y="12"/>
                      <a:pt x="26" y="13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21"/>
                      <a:pt x="21" y="26"/>
                      <a:pt x="15" y="26"/>
                    </a:cubicBezTo>
                    <a:cubicBezTo>
                      <a:pt x="13" y="26"/>
                      <a:pt x="10" y="25"/>
                      <a:pt x="9" y="24"/>
                    </a:cubicBezTo>
                    <a:cubicBezTo>
                      <a:pt x="6" y="22"/>
                      <a:pt x="4" y="19"/>
                      <a:pt x="4" y="15"/>
                    </a:cubicBezTo>
                    <a:cubicBezTo>
                      <a:pt x="4" y="12"/>
                      <a:pt x="6" y="8"/>
                      <a:pt x="9" y="6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92" name="Freeform 119"/>
            <p:cNvSpPr>
              <a:spLocks noEditPoints="1"/>
            </p:cNvSpPr>
            <p:nvPr/>
          </p:nvSpPr>
          <p:spPr bwMode="auto">
            <a:xfrm>
              <a:off x="8631238" y="1855788"/>
              <a:ext cx="200025" cy="477838"/>
            </a:xfrm>
            <a:custGeom>
              <a:avLst/>
              <a:gdLst>
                <a:gd name="T0" fmla="*/ 76 w 93"/>
                <a:gd name="T1" fmla="*/ 116 h 223"/>
                <a:gd name="T2" fmla="*/ 76 w 93"/>
                <a:gd name="T3" fmla="*/ 52 h 223"/>
                <a:gd name="T4" fmla="*/ 75 w 93"/>
                <a:gd name="T5" fmla="*/ 51 h 223"/>
                <a:gd name="T6" fmla="*/ 59 w 93"/>
                <a:gd name="T7" fmla="*/ 51 h 223"/>
                <a:gd name="T8" fmla="*/ 67 w 93"/>
                <a:gd name="T9" fmla="*/ 30 h 223"/>
                <a:gd name="T10" fmla="*/ 93 w 93"/>
                <a:gd name="T11" fmla="*/ 42 h 223"/>
                <a:gd name="T12" fmla="*/ 77 w 93"/>
                <a:gd name="T13" fmla="*/ 0 h 223"/>
                <a:gd name="T14" fmla="*/ 35 w 93"/>
                <a:gd name="T15" fmla="*/ 16 h 223"/>
                <a:gd name="T16" fmla="*/ 61 w 93"/>
                <a:gd name="T17" fmla="*/ 28 h 223"/>
                <a:gd name="T18" fmla="*/ 52 w 93"/>
                <a:gd name="T19" fmla="*/ 51 h 223"/>
                <a:gd name="T20" fmla="*/ 1 w 93"/>
                <a:gd name="T21" fmla="*/ 51 h 223"/>
                <a:gd name="T22" fmla="*/ 1 w 93"/>
                <a:gd name="T23" fmla="*/ 52 h 223"/>
                <a:gd name="T24" fmla="*/ 0 w 93"/>
                <a:gd name="T25" fmla="*/ 116 h 223"/>
                <a:gd name="T26" fmla="*/ 33 w 93"/>
                <a:gd name="T27" fmla="*/ 160 h 223"/>
                <a:gd name="T28" fmla="*/ 33 w 93"/>
                <a:gd name="T29" fmla="*/ 215 h 223"/>
                <a:gd name="T30" fmla="*/ 14 w 93"/>
                <a:gd name="T31" fmla="*/ 219 h 223"/>
                <a:gd name="T32" fmla="*/ 38 w 93"/>
                <a:gd name="T33" fmla="*/ 223 h 223"/>
                <a:gd name="T34" fmla="*/ 63 w 93"/>
                <a:gd name="T35" fmla="*/ 219 h 223"/>
                <a:gd name="T36" fmla="*/ 44 w 93"/>
                <a:gd name="T37" fmla="*/ 215 h 223"/>
                <a:gd name="T38" fmla="*/ 44 w 93"/>
                <a:gd name="T39" fmla="*/ 160 h 223"/>
                <a:gd name="T40" fmla="*/ 76 w 93"/>
                <a:gd name="T41" fmla="*/ 116 h 223"/>
                <a:gd name="T42" fmla="*/ 71 w 93"/>
                <a:gd name="T43" fmla="*/ 56 h 223"/>
                <a:gd name="T44" fmla="*/ 68 w 93"/>
                <a:gd name="T45" fmla="*/ 83 h 223"/>
                <a:gd name="T46" fmla="*/ 49 w 93"/>
                <a:gd name="T47" fmla="*/ 77 h 223"/>
                <a:gd name="T48" fmla="*/ 57 w 93"/>
                <a:gd name="T49" fmla="*/ 56 h 223"/>
                <a:gd name="T50" fmla="*/ 71 w 93"/>
                <a:gd name="T51" fmla="*/ 56 h 223"/>
                <a:gd name="T52" fmla="*/ 8 w 93"/>
                <a:gd name="T53" fmla="*/ 82 h 223"/>
                <a:gd name="T54" fmla="*/ 5 w 93"/>
                <a:gd name="T55" fmla="*/ 56 h 223"/>
                <a:gd name="T56" fmla="*/ 51 w 93"/>
                <a:gd name="T57" fmla="*/ 56 h 223"/>
                <a:gd name="T58" fmla="*/ 41 w 93"/>
                <a:gd name="T59" fmla="*/ 80 h 223"/>
                <a:gd name="T60" fmla="*/ 39 w 93"/>
                <a:gd name="T61" fmla="*/ 82 h 223"/>
                <a:gd name="T62" fmla="*/ 8 w 93"/>
                <a:gd name="T63" fmla="*/ 8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223">
                  <a:moveTo>
                    <a:pt x="76" y="116"/>
                  </a:moveTo>
                  <a:cubicBezTo>
                    <a:pt x="76" y="107"/>
                    <a:pt x="67" y="77"/>
                    <a:pt x="76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93"/>
                    <a:pt x="0" y="107"/>
                    <a:pt x="0" y="116"/>
                  </a:cubicBezTo>
                  <a:cubicBezTo>
                    <a:pt x="0" y="138"/>
                    <a:pt x="14" y="157"/>
                    <a:pt x="33" y="160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22" y="215"/>
                    <a:pt x="14" y="217"/>
                    <a:pt x="14" y="219"/>
                  </a:cubicBezTo>
                  <a:cubicBezTo>
                    <a:pt x="14" y="221"/>
                    <a:pt x="25" y="223"/>
                    <a:pt x="38" y="223"/>
                  </a:cubicBezTo>
                  <a:cubicBezTo>
                    <a:pt x="52" y="223"/>
                    <a:pt x="63" y="221"/>
                    <a:pt x="63" y="219"/>
                  </a:cubicBezTo>
                  <a:cubicBezTo>
                    <a:pt x="63" y="217"/>
                    <a:pt x="55" y="215"/>
                    <a:pt x="44" y="215"/>
                  </a:cubicBezTo>
                  <a:cubicBezTo>
                    <a:pt x="44" y="160"/>
                    <a:pt x="44" y="160"/>
                    <a:pt x="44" y="160"/>
                  </a:cubicBezTo>
                  <a:cubicBezTo>
                    <a:pt x="62" y="157"/>
                    <a:pt x="76" y="138"/>
                    <a:pt x="76" y="116"/>
                  </a:cubicBezTo>
                  <a:moveTo>
                    <a:pt x="71" y="56"/>
                  </a:moveTo>
                  <a:cubicBezTo>
                    <a:pt x="68" y="61"/>
                    <a:pt x="67" y="71"/>
                    <a:pt x="68" y="83"/>
                  </a:cubicBezTo>
                  <a:cubicBezTo>
                    <a:pt x="68" y="83"/>
                    <a:pt x="59" y="76"/>
                    <a:pt x="49" y="77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71" y="56"/>
                    <a:pt x="71" y="56"/>
                    <a:pt x="71" y="56"/>
                  </a:cubicBezTo>
                  <a:close/>
                  <a:moveTo>
                    <a:pt x="8" y="82"/>
                  </a:moveTo>
                  <a:cubicBezTo>
                    <a:pt x="9" y="71"/>
                    <a:pt x="8" y="61"/>
                    <a:pt x="5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0" y="81"/>
                    <a:pt x="40" y="81"/>
                    <a:pt x="39" y="82"/>
                  </a:cubicBezTo>
                  <a:cubicBezTo>
                    <a:pt x="29" y="90"/>
                    <a:pt x="14" y="84"/>
                    <a:pt x="8" y="82"/>
                  </a:cubicBezTo>
                </a:path>
              </a:pathLst>
            </a:custGeom>
            <a:solidFill>
              <a:srgbClr val="F8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28" name="组合 2127"/>
            <p:cNvGrpSpPr/>
            <p:nvPr/>
          </p:nvGrpSpPr>
          <p:grpSpPr>
            <a:xfrm>
              <a:off x="8128000" y="5056188"/>
              <a:ext cx="476250" cy="373062"/>
              <a:chOff x="8128000" y="5056188"/>
              <a:chExt cx="476250" cy="373062"/>
            </a:xfrm>
          </p:grpSpPr>
          <p:sp>
            <p:nvSpPr>
              <p:cNvPr id="2093" name="Freeform 120"/>
              <p:cNvSpPr>
                <a:spLocks/>
              </p:cNvSpPr>
              <p:nvPr/>
            </p:nvSpPr>
            <p:spPr bwMode="auto">
              <a:xfrm>
                <a:off x="8128000" y="5241925"/>
                <a:ext cx="476250" cy="187325"/>
              </a:xfrm>
              <a:custGeom>
                <a:avLst/>
                <a:gdLst>
                  <a:gd name="T0" fmla="*/ 222 w 222"/>
                  <a:gd name="T1" fmla="*/ 22 h 87"/>
                  <a:gd name="T2" fmla="*/ 173 w 222"/>
                  <a:gd name="T3" fmla="*/ 0 h 87"/>
                  <a:gd name="T4" fmla="*/ 165 w 222"/>
                  <a:gd name="T5" fmla="*/ 5 h 87"/>
                  <a:gd name="T6" fmla="*/ 196 w 222"/>
                  <a:gd name="T7" fmla="*/ 18 h 87"/>
                  <a:gd name="T8" fmla="*/ 190 w 222"/>
                  <a:gd name="T9" fmla="*/ 24 h 87"/>
                  <a:gd name="T10" fmla="*/ 111 w 222"/>
                  <a:gd name="T11" fmla="*/ 35 h 87"/>
                  <a:gd name="T12" fmla="*/ 31 w 222"/>
                  <a:gd name="T13" fmla="*/ 24 h 87"/>
                  <a:gd name="T14" fmla="*/ 26 w 222"/>
                  <a:gd name="T15" fmla="*/ 18 h 87"/>
                  <a:gd name="T16" fmla="*/ 48 w 222"/>
                  <a:gd name="T17" fmla="*/ 7 h 87"/>
                  <a:gd name="T18" fmla="*/ 42 w 222"/>
                  <a:gd name="T19" fmla="*/ 1 h 87"/>
                  <a:gd name="T20" fmla="*/ 0 w 222"/>
                  <a:gd name="T21" fmla="*/ 22 h 87"/>
                  <a:gd name="T22" fmla="*/ 0 w 222"/>
                  <a:gd name="T23" fmla="*/ 24 h 87"/>
                  <a:gd name="T24" fmla="*/ 0 w 222"/>
                  <a:gd name="T25" fmla="*/ 24 h 87"/>
                  <a:gd name="T26" fmla="*/ 0 w 222"/>
                  <a:gd name="T27" fmla="*/ 25 h 87"/>
                  <a:gd name="T28" fmla="*/ 5 w 222"/>
                  <a:gd name="T29" fmla="*/ 31 h 87"/>
                  <a:gd name="T30" fmla="*/ 38 w 222"/>
                  <a:gd name="T31" fmla="*/ 69 h 87"/>
                  <a:gd name="T32" fmla="*/ 37 w 222"/>
                  <a:gd name="T33" fmla="*/ 69 h 87"/>
                  <a:gd name="T34" fmla="*/ 28 w 222"/>
                  <a:gd name="T35" fmla="*/ 77 h 87"/>
                  <a:gd name="T36" fmla="*/ 28 w 222"/>
                  <a:gd name="T37" fmla="*/ 78 h 87"/>
                  <a:gd name="T38" fmla="*/ 37 w 222"/>
                  <a:gd name="T39" fmla="*/ 87 h 87"/>
                  <a:gd name="T40" fmla="*/ 189 w 222"/>
                  <a:gd name="T41" fmla="*/ 87 h 87"/>
                  <a:gd name="T42" fmla="*/ 198 w 222"/>
                  <a:gd name="T43" fmla="*/ 78 h 87"/>
                  <a:gd name="T44" fmla="*/ 198 w 222"/>
                  <a:gd name="T45" fmla="*/ 77 h 87"/>
                  <a:gd name="T46" fmla="*/ 189 w 222"/>
                  <a:gd name="T47" fmla="*/ 69 h 87"/>
                  <a:gd name="T48" fmla="*/ 184 w 222"/>
                  <a:gd name="T49" fmla="*/ 69 h 87"/>
                  <a:gd name="T50" fmla="*/ 216 w 222"/>
                  <a:gd name="T51" fmla="*/ 31 h 87"/>
                  <a:gd name="T52" fmla="*/ 222 w 222"/>
                  <a:gd name="T53" fmla="*/ 25 h 87"/>
                  <a:gd name="T54" fmla="*/ 222 w 222"/>
                  <a:gd name="T55" fmla="*/ 24 h 87"/>
                  <a:gd name="T56" fmla="*/ 222 w 222"/>
                  <a:gd name="T57" fmla="*/ 24 h 87"/>
                  <a:gd name="T58" fmla="*/ 222 w 222"/>
                  <a:gd name="T59" fmla="*/ 2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2" h="87">
                    <a:moveTo>
                      <a:pt x="222" y="22"/>
                    </a:moveTo>
                    <a:cubicBezTo>
                      <a:pt x="222" y="13"/>
                      <a:pt x="203" y="4"/>
                      <a:pt x="173" y="0"/>
                    </a:cubicBezTo>
                    <a:cubicBezTo>
                      <a:pt x="165" y="5"/>
                      <a:pt x="165" y="5"/>
                      <a:pt x="165" y="5"/>
                    </a:cubicBezTo>
                    <a:cubicBezTo>
                      <a:pt x="184" y="8"/>
                      <a:pt x="196" y="13"/>
                      <a:pt x="196" y="18"/>
                    </a:cubicBezTo>
                    <a:cubicBezTo>
                      <a:pt x="196" y="20"/>
                      <a:pt x="194" y="22"/>
                      <a:pt x="190" y="24"/>
                    </a:cubicBezTo>
                    <a:cubicBezTo>
                      <a:pt x="178" y="31"/>
                      <a:pt x="147" y="35"/>
                      <a:pt x="111" y="35"/>
                    </a:cubicBezTo>
                    <a:cubicBezTo>
                      <a:pt x="75" y="35"/>
                      <a:pt x="44" y="31"/>
                      <a:pt x="31" y="24"/>
                    </a:cubicBezTo>
                    <a:cubicBezTo>
                      <a:pt x="28" y="22"/>
                      <a:pt x="26" y="20"/>
                      <a:pt x="26" y="18"/>
                    </a:cubicBezTo>
                    <a:cubicBezTo>
                      <a:pt x="26" y="14"/>
                      <a:pt x="34" y="10"/>
                      <a:pt x="48" y="7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16" y="6"/>
                      <a:pt x="0" y="14"/>
                      <a:pt x="0" y="22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7"/>
                      <a:pt x="3" y="29"/>
                      <a:pt x="5" y="31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2" y="69"/>
                      <a:pt x="28" y="72"/>
                      <a:pt x="28" y="77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83"/>
                      <a:pt x="32" y="87"/>
                      <a:pt x="37" y="87"/>
                    </a:cubicBezTo>
                    <a:cubicBezTo>
                      <a:pt x="189" y="87"/>
                      <a:pt x="189" y="87"/>
                      <a:pt x="189" y="87"/>
                    </a:cubicBezTo>
                    <a:cubicBezTo>
                      <a:pt x="194" y="87"/>
                      <a:pt x="198" y="83"/>
                      <a:pt x="198" y="78"/>
                    </a:cubicBezTo>
                    <a:cubicBezTo>
                      <a:pt x="198" y="77"/>
                      <a:pt x="198" y="77"/>
                      <a:pt x="198" y="77"/>
                    </a:cubicBezTo>
                    <a:cubicBezTo>
                      <a:pt x="198" y="72"/>
                      <a:pt x="194" y="69"/>
                      <a:pt x="189" y="69"/>
                    </a:cubicBezTo>
                    <a:cubicBezTo>
                      <a:pt x="184" y="69"/>
                      <a:pt x="184" y="69"/>
                      <a:pt x="184" y="69"/>
                    </a:cubicBezTo>
                    <a:cubicBezTo>
                      <a:pt x="216" y="31"/>
                      <a:pt x="216" y="31"/>
                      <a:pt x="216" y="31"/>
                    </a:cubicBezTo>
                    <a:cubicBezTo>
                      <a:pt x="219" y="29"/>
                      <a:pt x="221" y="27"/>
                      <a:pt x="222" y="25"/>
                    </a:cubicBezTo>
                    <a:cubicBezTo>
                      <a:pt x="222" y="24"/>
                      <a:pt x="222" y="24"/>
                      <a:pt x="222" y="24"/>
                    </a:cubicBezTo>
                    <a:cubicBezTo>
                      <a:pt x="222" y="24"/>
                      <a:pt x="222" y="24"/>
                      <a:pt x="222" y="24"/>
                    </a:cubicBezTo>
                    <a:cubicBezTo>
                      <a:pt x="222" y="24"/>
                      <a:pt x="222" y="23"/>
                      <a:pt x="222" y="22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4" name="Freeform 121"/>
              <p:cNvSpPr>
                <a:spLocks noEditPoints="1"/>
              </p:cNvSpPr>
              <p:nvPr/>
            </p:nvSpPr>
            <p:spPr bwMode="auto">
              <a:xfrm>
                <a:off x="8413750" y="5056188"/>
                <a:ext cx="180975" cy="215900"/>
              </a:xfrm>
              <a:custGeom>
                <a:avLst/>
                <a:gdLst>
                  <a:gd name="T0" fmla="*/ 7 w 85"/>
                  <a:gd name="T1" fmla="*/ 89 h 101"/>
                  <a:gd name="T2" fmla="*/ 8 w 85"/>
                  <a:gd name="T3" fmla="*/ 101 h 101"/>
                  <a:gd name="T4" fmla="*/ 22 w 85"/>
                  <a:gd name="T5" fmla="*/ 91 h 101"/>
                  <a:gd name="T6" fmla="*/ 30 w 85"/>
                  <a:gd name="T7" fmla="*/ 85 h 101"/>
                  <a:gd name="T8" fmla="*/ 85 w 85"/>
                  <a:gd name="T9" fmla="*/ 43 h 101"/>
                  <a:gd name="T10" fmla="*/ 0 w 85"/>
                  <a:gd name="T11" fmla="*/ 0 h 101"/>
                  <a:gd name="T12" fmla="*/ 1 w 85"/>
                  <a:gd name="T13" fmla="*/ 17 h 101"/>
                  <a:gd name="T14" fmla="*/ 37 w 85"/>
                  <a:gd name="T15" fmla="*/ 26 h 101"/>
                  <a:gd name="T16" fmla="*/ 40 w 85"/>
                  <a:gd name="T17" fmla="*/ 28 h 101"/>
                  <a:gd name="T18" fmla="*/ 39 w 85"/>
                  <a:gd name="T19" fmla="*/ 32 h 101"/>
                  <a:gd name="T20" fmla="*/ 6 w 85"/>
                  <a:gd name="T21" fmla="*/ 70 h 101"/>
                  <a:gd name="T22" fmla="*/ 7 w 85"/>
                  <a:gd name="T23" fmla="*/ 83 h 101"/>
                  <a:gd name="T24" fmla="*/ 7 w 85"/>
                  <a:gd name="T25" fmla="*/ 89 h 101"/>
                  <a:gd name="T26" fmla="*/ 55 w 85"/>
                  <a:gd name="T27" fmla="*/ 34 h 101"/>
                  <a:gd name="T28" fmla="*/ 61 w 85"/>
                  <a:gd name="T29" fmla="*/ 39 h 101"/>
                  <a:gd name="T30" fmla="*/ 55 w 85"/>
                  <a:gd name="T31" fmla="*/ 45 h 101"/>
                  <a:gd name="T32" fmla="*/ 50 w 85"/>
                  <a:gd name="T33" fmla="*/ 39 h 101"/>
                  <a:gd name="T34" fmla="*/ 55 w 85"/>
                  <a:gd name="T35" fmla="*/ 34 h 101"/>
                  <a:gd name="T36" fmla="*/ 46 w 85"/>
                  <a:gd name="T37" fmla="*/ 52 h 101"/>
                  <a:gd name="T38" fmla="*/ 54 w 85"/>
                  <a:gd name="T39" fmla="*/ 60 h 101"/>
                  <a:gd name="T40" fmla="*/ 46 w 85"/>
                  <a:gd name="T41" fmla="*/ 67 h 101"/>
                  <a:gd name="T42" fmla="*/ 39 w 85"/>
                  <a:gd name="T43" fmla="*/ 60 h 101"/>
                  <a:gd name="T44" fmla="*/ 46 w 85"/>
                  <a:gd name="T45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101">
                    <a:moveTo>
                      <a:pt x="7" y="89"/>
                    </a:moveTo>
                    <a:cubicBezTo>
                      <a:pt x="8" y="101"/>
                      <a:pt x="8" y="101"/>
                      <a:pt x="8" y="10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30" y="85"/>
                      <a:pt x="30" y="85"/>
                      <a:pt x="30" y="85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9" y="26"/>
                      <a:pt x="40" y="27"/>
                      <a:pt x="40" y="28"/>
                    </a:cubicBezTo>
                    <a:cubicBezTo>
                      <a:pt x="41" y="29"/>
                      <a:pt x="40" y="31"/>
                      <a:pt x="39" y="32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7" y="83"/>
                      <a:pt x="7" y="83"/>
                      <a:pt x="7" y="83"/>
                    </a:cubicBezTo>
                    <a:lnTo>
                      <a:pt x="7" y="89"/>
                    </a:lnTo>
                    <a:close/>
                    <a:moveTo>
                      <a:pt x="55" y="34"/>
                    </a:moveTo>
                    <a:cubicBezTo>
                      <a:pt x="58" y="34"/>
                      <a:pt x="61" y="36"/>
                      <a:pt x="61" y="39"/>
                    </a:cubicBezTo>
                    <a:cubicBezTo>
                      <a:pt x="61" y="42"/>
                      <a:pt x="58" y="45"/>
                      <a:pt x="55" y="45"/>
                    </a:cubicBezTo>
                    <a:cubicBezTo>
                      <a:pt x="52" y="45"/>
                      <a:pt x="50" y="42"/>
                      <a:pt x="50" y="39"/>
                    </a:cubicBezTo>
                    <a:cubicBezTo>
                      <a:pt x="50" y="36"/>
                      <a:pt x="52" y="34"/>
                      <a:pt x="55" y="34"/>
                    </a:cubicBezTo>
                    <a:moveTo>
                      <a:pt x="46" y="52"/>
                    </a:moveTo>
                    <a:cubicBezTo>
                      <a:pt x="50" y="52"/>
                      <a:pt x="54" y="56"/>
                      <a:pt x="54" y="60"/>
                    </a:cubicBezTo>
                    <a:cubicBezTo>
                      <a:pt x="54" y="64"/>
                      <a:pt x="50" y="67"/>
                      <a:pt x="46" y="67"/>
                    </a:cubicBezTo>
                    <a:cubicBezTo>
                      <a:pt x="42" y="67"/>
                      <a:pt x="39" y="64"/>
                      <a:pt x="39" y="60"/>
                    </a:cubicBezTo>
                    <a:cubicBezTo>
                      <a:pt x="39" y="56"/>
                      <a:pt x="42" y="52"/>
                      <a:pt x="46" y="52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5" name="Freeform 122"/>
              <p:cNvSpPr>
                <a:spLocks noEditPoints="1"/>
              </p:cNvSpPr>
              <p:nvPr/>
            </p:nvSpPr>
            <p:spPr bwMode="auto">
              <a:xfrm>
                <a:off x="8304213" y="5091113"/>
                <a:ext cx="173038" cy="193675"/>
              </a:xfrm>
              <a:custGeom>
                <a:avLst/>
                <a:gdLst>
                  <a:gd name="T0" fmla="*/ 8 w 81"/>
                  <a:gd name="T1" fmla="*/ 73 h 91"/>
                  <a:gd name="T2" fmla="*/ 15 w 81"/>
                  <a:gd name="T3" fmla="*/ 91 h 91"/>
                  <a:gd name="T4" fmla="*/ 31 w 81"/>
                  <a:gd name="T5" fmla="*/ 72 h 91"/>
                  <a:gd name="T6" fmla="*/ 37 w 81"/>
                  <a:gd name="T7" fmla="*/ 66 h 91"/>
                  <a:gd name="T8" fmla="*/ 49 w 81"/>
                  <a:gd name="T9" fmla="*/ 52 h 91"/>
                  <a:gd name="T10" fmla="*/ 52 w 81"/>
                  <a:gd name="T11" fmla="*/ 48 h 91"/>
                  <a:gd name="T12" fmla="*/ 56 w 81"/>
                  <a:gd name="T13" fmla="*/ 44 h 91"/>
                  <a:gd name="T14" fmla="*/ 81 w 81"/>
                  <a:gd name="T15" fmla="*/ 15 h 91"/>
                  <a:gd name="T16" fmla="*/ 53 w 81"/>
                  <a:gd name="T17" fmla="*/ 9 h 91"/>
                  <a:gd name="T18" fmla="*/ 49 w 81"/>
                  <a:gd name="T19" fmla="*/ 8 h 91"/>
                  <a:gd name="T20" fmla="*/ 45 w 81"/>
                  <a:gd name="T21" fmla="*/ 7 h 91"/>
                  <a:gd name="T22" fmla="*/ 15 w 81"/>
                  <a:gd name="T23" fmla="*/ 0 h 91"/>
                  <a:gd name="T24" fmla="*/ 0 w 81"/>
                  <a:gd name="T25" fmla="*/ 51 h 91"/>
                  <a:gd name="T26" fmla="*/ 6 w 81"/>
                  <a:gd name="T27" fmla="*/ 66 h 91"/>
                  <a:gd name="T28" fmla="*/ 8 w 81"/>
                  <a:gd name="T29" fmla="*/ 73 h 91"/>
                  <a:gd name="T30" fmla="*/ 45 w 81"/>
                  <a:gd name="T31" fmla="*/ 14 h 91"/>
                  <a:gd name="T32" fmla="*/ 46 w 81"/>
                  <a:gd name="T33" fmla="*/ 14 h 91"/>
                  <a:gd name="T34" fmla="*/ 49 w 81"/>
                  <a:gd name="T35" fmla="*/ 12 h 91"/>
                  <a:gd name="T36" fmla="*/ 53 w 81"/>
                  <a:gd name="T37" fmla="*/ 13 h 91"/>
                  <a:gd name="T38" fmla="*/ 55 w 81"/>
                  <a:gd name="T39" fmla="*/ 15 h 91"/>
                  <a:gd name="T40" fmla="*/ 55 w 81"/>
                  <a:gd name="T41" fmla="*/ 25 h 91"/>
                  <a:gd name="T42" fmla="*/ 54 w 81"/>
                  <a:gd name="T43" fmla="*/ 26 h 91"/>
                  <a:gd name="T44" fmla="*/ 51 w 81"/>
                  <a:gd name="T45" fmla="*/ 27 h 91"/>
                  <a:gd name="T46" fmla="*/ 47 w 81"/>
                  <a:gd name="T47" fmla="*/ 26 h 91"/>
                  <a:gd name="T48" fmla="*/ 45 w 81"/>
                  <a:gd name="T49" fmla="*/ 25 h 91"/>
                  <a:gd name="T50" fmla="*/ 45 w 81"/>
                  <a:gd name="T51" fmla="*/ 14 h 91"/>
                  <a:gd name="T52" fmla="*/ 25 w 81"/>
                  <a:gd name="T53" fmla="*/ 23 h 91"/>
                  <a:gd name="T54" fmla="*/ 33 w 81"/>
                  <a:gd name="T55" fmla="*/ 23 h 91"/>
                  <a:gd name="T56" fmla="*/ 33 w 81"/>
                  <a:gd name="T57" fmla="*/ 31 h 91"/>
                  <a:gd name="T58" fmla="*/ 25 w 81"/>
                  <a:gd name="T59" fmla="*/ 31 h 91"/>
                  <a:gd name="T60" fmla="*/ 25 w 81"/>
                  <a:gd name="T61" fmla="*/ 2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1" h="91">
                    <a:moveTo>
                      <a:pt x="8" y="73"/>
                    </a:moveTo>
                    <a:cubicBezTo>
                      <a:pt x="15" y="91"/>
                      <a:pt x="15" y="91"/>
                      <a:pt x="15" y="91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66"/>
                      <a:pt x="6" y="66"/>
                      <a:pt x="6" y="66"/>
                    </a:cubicBezTo>
                    <a:lnTo>
                      <a:pt x="8" y="73"/>
                    </a:lnTo>
                    <a:close/>
                    <a:moveTo>
                      <a:pt x="45" y="14"/>
                    </a:moveTo>
                    <a:cubicBezTo>
                      <a:pt x="45" y="14"/>
                      <a:pt x="46" y="14"/>
                      <a:pt x="46" y="14"/>
                    </a:cubicBezTo>
                    <a:cubicBezTo>
                      <a:pt x="47" y="13"/>
                      <a:pt x="48" y="13"/>
                      <a:pt x="49" y="12"/>
                    </a:cubicBezTo>
                    <a:cubicBezTo>
                      <a:pt x="51" y="12"/>
                      <a:pt x="52" y="13"/>
                      <a:pt x="53" y="13"/>
                    </a:cubicBezTo>
                    <a:cubicBezTo>
                      <a:pt x="54" y="13"/>
                      <a:pt x="55" y="14"/>
                      <a:pt x="55" y="15"/>
                    </a:cubicBezTo>
                    <a:cubicBezTo>
                      <a:pt x="58" y="18"/>
                      <a:pt x="58" y="22"/>
                      <a:pt x="55" y="25"/>
                    </a:cubicBezTo>
                    <a:cubicBezTo>
                      <a:pt x="55" y="25"/>
                      <a:pt x="54" y="26"/>
                      <a:pt x="54" y="26"/>
                    </a:cubicBezTo>
                    <a:cubicBezTo>
                      <a:pt x="53" y="27"/>
                      <a:pt x="52" y="27"/>
                      <a:pt x="51" y="27"/>
                    </a:cubicBezTo>
                    <a:cubicBezTo>
                      <a:pt x="49" y="27"/>
                      <a:pt x="48" y="27"/>
                      <a:pt x="47" y="26"/>
                    </a:cubicBezTo>
                    <a:cubicBezTo>
                      <a:pt x="46" y="26"/>
                      <a:pt x="45" y="25"/>
                      <a:pt x="45" y="25"/>
                    </a:cubicBezTo>
                    <a:cubicBezTo>
                      <a:pt x="42" y="22"/>
                      <a:pt x="42" y="17"/>
                      <a:pt x="45" y="14"/>
                    </a:cubicBezTo>
                    <a:moveTo>
                      <a:pt x="25" y="23"/>
                    </a:moveTo>
                    <a:cubicBezTo>
                      <a:pt x="27" y="21"/>
                      <a:pt x="31" y="21"/>
                      <a:pt x="33" y="23"/>
                    </a:cubicBezTo>
                    <a:cubicBezTo>
                      <a:pt x="35" y="25"/>
                      <a:pt x="35" y="29"/>
                      <a:pt x="33" y="31"/>
                    </a:cubicBezTo>
                    <a:cubicBezTo>
                      <a:pt x="30" y="33"/>
                      <a:pt x="27" y="33"/>
                      <a:pt x="25" y="31"/>
                    </a:cubicBezTo>
                    <a:cubicBezTo>
                      <a:pt x="23" y="28"/>
                      <a:pt x="23" y="25"/>
                      <a:pt x="25" y="23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6" name="Freeform 123"/>
              <p:cNvSpPr>
                <a:spLocks noEditPoints="1"/>
              </p:cNvSpPr>
              <p:nvPr/>
            </p:nvSpPr>
            <p:spPr bwMode="auto">
              <a:xfrm>
                <a:off x="8134350" y="5084763"/>
                <a:ext cx="187325" cy="187325"/>
              </a:xfrm>
              <a:custGeom>
                <a:avLst/>
                <a:gdLst>
                  <a:gd name="T0" fmla="*/ 83 w 87"/>
                  <a:gd name="T1" fmla="*/ 1 h 88"/>
                  <a:gd name="T2" fmla="*/ 62 w 87"/>
                  <a:gd name="T3" fmla="*/ 7 h 88"/>
                  <a:gd name="T4" fmla="*/ 58 w 87"/>
                  <a:gd name="T5" fmla="*/ 8 h 88"/>
                  <a:gd name="T6" fmla="*/ 55 w 87"/>
                  <a:gd name="T7" fmla="*/ 9 h 88"/>
                  <a:gd name="T8" fmla="*/ 0 w 87"/>
                  <a:gd name="T9" fmla="*/ 25 h 88"/>
                  <a:gd name="T10" fmla="*/ 47 w 87"/>
                  <a:gd name="T11" fmla="*/ 73 h 88"/>
                  <a:gd name="T12" fmla="*/ 53 w 87"/>
                  <a:gd name="T13" fmla="*/ 79 h 88"/>
                  <a:gd name="T14" fmla="*/ 62 w 87"/>
                  <a:gd name="T15" fmla="*/ 88 h 88"/>
                  <a:gd name="T16" fmla="*/ 65 w 87"/>
                  <a:gd name="T17" fmla="*/ 78 h 88"/>
                  <a:gd name="T18" fmla="*/ 67 w 87"/>
                  <a:gd name="T19" fmla="*/ 71 h 88"/>
                  <a:gd name="T20" fmla="*/ 71 w 87"/>
                  <a:gd name="T21" fmla="*/ 55 h 88"/>
                  <a:gd name="T22" fmla="*/ 73 w 87"/>
                  <a:gd name="T23" fmla="*/ 49 h 88"/>
                  <a:gd name="T24" fmla="*/ 75 w 87"/>
                  <a:gd name="T25" fmla="*/ 43 h 88"/>
                  <a:gd name="T26" fmla="*/ 86 w 87"/>
                  <a:gd name="T27" fmla="*/ 2 h 88"/>
                  <a:gd name="T28" fmla="*/ 87 w 87"/>
                  <a:gd name="T29" fmla="*/ 0 h 88"/>
                  <a:gd name="T30" fmla="*/ 83 w 87"/>
                  <a:gd name="T31" fmla="*/ 1 h 88"/>
                  <a:gd name="T32" fmla="*/ 30 w 87"/>
                  <a:gd name="T33" fmla="*/ 32 h 88"/>
                  <a:gd name="T34" fmla="*/ 25 w 87"/>
                  <a:gd name="T35" fmla="*/ 27 h 88"/>
                  <a:gd name="T36" fmla="*/ 30 w 87"/>
                  <a:gd name="T37" fmla="*/ 22 h 88"/>
                  <a:gd name="T38" fmla="*/ 35 w 87"/>
                  <a:gd name="T39" fmla="*/ 27 h 88"/>
                  <a:gd name="T40" fmla="*/ 30 w 87"/>
                  <a:gd name="T41" fmla="*/ 32 h 88"/>
                  <a:gd name="T42" fmla="*/ 45 w 87"/>
                  <a:gd name="T43" fmla="*/ 48 h 88"/>
                  <a:gd name="T44" fmla="*/ 38 w 87"/>
                  <a:gd name="T45" fmla="*/ 42 h 88"/>
                  <a:gd name="T46" fmla="*/ 45 w 87"/>
                  <a:gd name="T47" fmla="*/ 35 h 88"/>
                  <a:gd name="T48" fmla="*/ 51 w 87"/>
                  <a:gd name="T49" fmla="*/ 42 h 88"/>
                  <a:gd name="T50" fmla="*/ 45 w 87"/>
                  <a:gd name="T51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88">
                    <a:moveTo>
                      <a:pt x="83" y="1"/>
                    </a:moveTo>
                    <a:cubicBezTo>
                      <a:pt x="62" y="7"/>
                      <a:pt x="62" y="7"/>
                      <a:pt x="62" y="7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5" y="78"/>
                      <a:pt x="65" y="78"/>
                      <a:pt x="65" y="78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83" y="1"/>
                    </a:lnTo>
                    <a:close/>
                    <a:moveTo>
                      <a:pt x="30" y="32"/>
                    </a:moveTo>
                    <a:cubicBezTo>
                      <a:pt x="27" y="32"/>
                      <a:pt x="25" y="29"/>
                      <a:pt x="25" y="27"/>
                    </a:cubicBezTo>
                    <a:cubicBezTo>
                      <a:pt x="25" y="24"/>
                      <a:pt x="27" y="22"/>
                      <a:pt x="30" y="22"/>
                    </a:cubicBezTo>
                    <a:cubicBezTo>
                      <a:pt x="33" y="22"/>
                      <a:pt x="35" y="24"/>
                      <a:pt x="35" y="27"/>
                    </a:cubicBezTo>
                    <a:cubicBezTo>
                      <a:pt x="35" y="29"/>
                      <a:pt x="33" y="32"/>
                      <a:pt x="30" y="32"/>
                    </a:cubicBezTo>
                    <a:moveTo>
                      <a:pt x="45" y="48"/>
                    </a:moveTo>
                    <a:cubicBezTo>
                      <a:pt x="41" y="48"/>
                      <a:pt x="38" y="45"/>
                      <a:pt x="38" y="42"/>
                    </a:cubicBezTo>
                    <a:cubicBezTo>
                      <a:pt x="38" y="38"/>
                      <a:pt x="41" y="35"/>
                      <a:pt x="45" y="35"/>
                    </a:cubicBezTo>
                    <a:cubicBezTo>
                      <a:pt x="49" y="35"/>
                      <a:pt x="51" y="38"/>
                      <a:pt x="51" y="42"/>
                    </a:cubicBezTo>
                    <a:cubicBezTo>
                      <a:pt x="51" y="45"/>
                      <a:pt x="49" y="48"/>
                      <a:pt x="45" y="48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30" name="组合 2129"/>
            <p:cNvGrpSpPr/>
            <p:nvPr/>
          </p:nvGrpSpPr>
          <p:grpSpPr>
            <a:xfrm>
              <a:off x="8372475" y="2714625"/>
              <a:ext cx="333375" cy="241300"/>
              <a:chOff x="8372475" y="2714625"/>
              <a:chExt cx="333375" cy="241300"/>
            </a:xfrm>
          </p:grpSpPr>
          <p:sp>
            <p:nvSpPr>
              <p:cNvPr id="2097" name="Oval 124"/>
              <p:cNvSpPr>
                <a:spLocks noChangeArrowheads="1"/>
              </p:cNvSpPr>
              <p:nvPr/>
            </p:nvSpPr>
            <p:spPr bwMode="auto">
              <a:xfrm>
                <a:off x="8531225" y="2800350"/>
                <a:ext cx="100013" cy="98425"/>
              </a:xfrm>
              <a:prstGeom prst="ellipse">
                <a:avLst/>
              </a:pr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8" name="Freeform 125"/>
              <p:cNvSpPr>
                <a:spLocks noEditPoints="1"/>
              </p:cNvSpPr>
              <p:nvPr/>
            </p:nvSpPr>
            <p:spPr bwMode="auto">
              <a:xfrm>
                <a:off x="8372475" y="2714625"/>
                <a:ext cx="333375" cy="241300"/>
              </a:xfrm>
              <a:custGeom>
                <a:avLst/>
                <a:gdLst>
                  <a:gd name="T0" fmla="*/ 135 w 156"/>
                  <a:gd name="T1" fmla="*/ 11 h 113"/>
                  <a:gd name="T2" fmla="*/ 125 w 156"/>
                  <a:gd name="T3" fmla="*/ 11 h 113"/>
                  <a:gd name="T4" fmla="*/ 113 w 156"/>
                  <a:gd name="T5" fmla="*/ 0 h 113"/>
                  <a:gd name="T6" fmla="*/ 78 w 156"/>
                  <a:gd name="T7" fmla="*/ 0 h 113"/>
                  <a:gd name="T8" fmla="*/ 68 w 156"/>
                  <a:gd name="T9" fmla="*/ 11 h 113"/>
                  <a:gd name="T10" fmla="*/ 47 w 156"/>
                  <a:gd name="T11" fmla="*/ 11 h 113"/>
                  <a:gd name="T12" fmla="*/ 40 w 156"/>
                  <a:gd name="T13" fmla="*/ 5 h 113"/>
                  <a:gd name="T14" fmla="*/ 26 w 156"/>
                  <a:gd name="T15" fmla="*/ 5 h 113"/>
                  <a:gd name="T16" fmla="*/ 19 w 156"/>
                  <a:gd name="T17" fmla="*/ 11 h 113"/>
                  <a:gd name="T18" fmla="*/ 0 w 156"/>
                  <a:gd name="T19" fmla="*/ 32 h 113"/>
                  <a:gd name="T20" fmla="*/ 0 w 156"/>
                  <a:gd name="T21" fmla="*/ 92 h 113"/>
                  <a:gd name="T22" fmla="*/ 21 w 156"/>
                  <a:gd name="T23" fmla="*/ 113 h 113"/>
                  <a:gd name="T24" fmla="*/ 135 w 156"/>
                  <a:gd name="T25" fmla="*/ 113 h 113"/>
                  <a:gd name="T26" fmla="*/ 156 w 156"/>
                  <a:gd name="T27" fmla="*/ 92 h 113"/>
                  <a:gd name="T28" fmla="*/ 156 w 156"/>
                  <a:gd name="T29" fmla="*/ 32 h 113"/>
                  <a:gd name="T30" fmla="*/ 135 w 156"/>
                  <a:gd name="T31" fmla="*/ 11 h 113"/>
                  <a:gd name="T32" fmla="*/ 19 w 156"/>
                  <a:gd name="T33" fmla="*/ 87 h 113"/>
                  <a:gd name="T34" fmla="*/ 15 w 156"/>
                  <a:gd name="T35" fmla="*/ 91 h 113"/>
                  <a:gd name="T36" fmla="*/ 11 w 156"/>
                  <a:gd name="T37" fmla="*/ 87 h 113"/>
                  <a:gd name="T38" fmla="*/ 11 w 156"/>
                  <a:gd name="T39" fmla="*/ 46 h 113"/>
                  <a:gd name="T40" fmla="*/ 15 w 156"/>
                  <a:gd name="T41" fmla="*/ 42 h 113"/>
                  <a:gd name="T42" fmla="*/ 19 w 156"/>
                  <a:gd name="T43" fmla="*/ 46 h 113"/>
                  <a:gd name="T44" fmla="*/ 19 w 156"/>
                  <a:gd name="T45" fmla="*/ 87 h 113"/>
                  <a:gd name="T46" fmla="*/ 42 w 156"/>
                  <a:gd name="T47" fmla="*/ 27 h 113"/>
                  <a:gd name="T48" fmla="*/ 38 w 156"/>
                  <a:gd name="T49" fmla="*/ 31 h 113"/>
                  <a:gd name="T50" fmla="*/ 28 w 156"/>
                  <a:gd name="T51" fmla="*/ 31 h 113"/>
                  <a:gd name="T52" fmla="*/ 24 w 156"/>
                  <a:gd name="T53" fmla="*/ 27 h 113"/>
                  <a:gd name="T54" fmla="*/ 24 w 156"/>
                  <a:gd name="T55" fmla="*/ 24 h 113"/>
                  <a:gd name="T56" fmla="*/ 28 w 156"/>
                  <a:gd name="T57" fmla="*/ 20 h 113"/>
                  <a:gd name="T58" fmla="*/ 38 w 156"/>
                  <a:gd name="T59" fmla="*/ 20 h 113"/>
                  <a:gd name="T60" fmla="*/ 42 w 156"/>
                  <a:gd name="T61" fmla="*/ 24 h 113"/>
                  <a:gd name="T62" fmla="*/ 42 w 156"/>
                  <a:gd name="T63" fmla="*/ 27 h 113"/>
                  <a:gd name="T64" fmla="*/ 97 w 156"/>
                  <a:gd name="T65" fmla="*/ 95 h 113"/>
                  <a:gd name="T66" fmla="*/ 65 w 156"/>
                  <a:gd name="T67" fmla="*/ 63 h 113"/>
                  <a:gd name="T68" fmla="*/ 97 w 156"/>
                  <a:gd name="T69" fmla="*/ 30 h 113"/>
                  <a:gd name="T70" fmla="*/ 130 w 156"/>
                  <a:gd name="T71" fmla="*/ 63 h 113"/>
                  <a:gd name="T72" fmla="*/ 97 w 156"/>
                  <a:gd name="T73" fmla="*/ 9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113">
                    <a:moveTo>
                      <a:pt x="135" y="11"/>
                    </a:moveTo>
                    <a:cubicBezTo>
                      <a:pt x="125" y="11"/>
                      <a:pt x="125" y="11"/>
                      <a:pt x="125" y="11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6" y="8"/>
                      <a:pt x="44" y="5"/>
                      <a:pt x="40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3" y="5"/>
                      <a:pt x="20" y="8"/>
                      <a:pt x="19" y="11"/>
                    </a:cubicBezTo>
                    <a:cubicBezTo>
                      <a:pt x="9" y="12"/>
                      <a:pt x="0" y="2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03"/>
                      <a:pt x="10" y="113"/>
                      <a:pt x="21" y="113"/>
                    </a:cubicBezTo>
                    <a:cubicBezTo>
                      <a:pt x="135" y="113"/>
                      <a:pt x="135" y="113"/>
                      <a:pt x="135" y="113"/>
                    </a:cubicBezTo>
                    <a:cubicBezTo>
                      <a:pt x="147" y="113"/>
                      <a:pt x="156" y="103"/>
                      <a:pt x="156" y="92"/>
                    </a:cubicBezTo>
                    <a:cubicBezTo>
                      <a:pt x="156" y="32"/>
                      <a:pt x="156" y="32"/>
                      <a:pt x="156" y="32"/>
                    </a:cubicBezTo>
                    <a:cubicBezTo>
                      <a:pt x="156" y="21"/>
                      <a:pt x="147" y="11"/>
                      <a:pt x="135" y="11"/>
                    </a:cubicBezTo>
                    <a:moveTo>
                      <a:pt x="19" y="87"/>
                    </a:moveTo>
                    <a:cubicBezTo>
                      <a:pt x="19" y="89"/>
                      <a:pt x="17" y="91"/>
                      <a:pt x="15" y="91"/>
                    </a:cubicBezTo>
                    <a:cubicBezTo>
                      <a:pt x="13" y="91"/>
                      <a:pt x="11" y="89"/>
                      <a:pt x="11" y="87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4"/>
                      <a:pt x="13" y="42"/>
                      <a:pt x="15" y="42"/>
                    </a:cubicBezTo>
                    <a:cubicBezTo>
                      <a:pt x="17" y="42"/>
                      <a:pt x="19" y="44"/>
                      <a:pt x="19" y="46"/>
                    </a:cubicBezTo>
                    <a:lnTo>
                      <a:pt x="19" y="87"/>
                    </a:lnTo>
                    <a:close/>
                    <a:moveTo>
                      <a:pt x="42" y="27"/>
                    </a:moveTo>
                    <a:cubicBezTo>
                      <a:pt x="42" y="29"/>
                      <a:pt x="41" y="31"/>
                      <a:pt x="38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5" y="31"/>
                      <a:pt x="24" y="29"/>
                      <a:pt x="24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2"/>
                      <a:pt x="25" y="20"/>
                      <a:pt x="2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1" y="20"/>
                      <a:pt x="42" y="22"/>
                      <a:pt x="42" y="24"/>
                    </a:cubicBezTo>
                    <a:lnTo>
                      <a:pt x="42" y="27"/>
                    </a:lnTo>
                    <a:close/>
                    <a:moveTo>
                      <a:pt x="97" y="95"/>
                    </a:moveTo>
                    <a:cubicBezTo>
                      <a:pt x="79" y="95"/>
                      <a:pt x="65" y="81"/>
                      <a:pt x="65" y="63"/>
                    </a:cubicBezTo>
                    <a:cubicBezTo>
                      <a:pt x="65" y="44"/>
                      <a:pt x="79" y="30"/>
                      <a:pt x="97" y="30"/>
                    </a:cubicBezTo>
                    <a:cubicBezTo>
                      <a:pt x="116" y="30"/>
                      <a:pt x="130" y="44"/>
                      <a:pt x="130" y="63"/>
                    </a:cubicBezTo>
                    <a:cubicBezTo>
                      <a:pt x="130" y="81"/>
                      <a:pt x="116" y="95"/>
                      <a:pt x="97" y="95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99" name="Freeform 126"/>
            <p:cNvSpPr>
              <a:spLocks noEditPoints="1"/>
            </p:cNvSpPr>
            <p:nvPr/>
          </p:nvSpPr>
          <p:spPr bwMode="auto">
            <a:xfrm>
              <a:off x="8189913" y="1211263"/>
              <a:ext cx="439738" cy="431800"/>
            </a:xfrm>
            <a:custGeom>
              <a:avLst/>
              <a:gdLst>
                <a:gd name="T0" fmla="*/ 0 w 205"/>
                <a:gd name="T1" fmla="*/ 202 h 202"/>
                <a:gd name="T2" fmla="*/ 205 w 205"/>
                <a:gd name="T3" fmla="*/ 202 h 202"/>
                <a:gd name="T4" fmla="*/ 106 w 205"/>
                <a:gd name="T5" fmla="*/ 176 h 202"/>
                <a:gd name="T6" fmla="*/ 106 w 205"/>
                <a:gd name="T7" fmla="*/ 81 h 202"/>
                <a:gd name="T8" fmla="*/ 122 w 205"/>
                <a:gd name="T9" fmla="*/ 74 h 202"/>
                <a:gd name="T10" fmla="*/ 141 w 205"/>
                <a:gd name="T11" fmla="*/ 86 h 202"/>
                <a:gd name="T12" fmla="*/ 161 w 205"/>
                <a:gd name="T13" fmla="*/ 74 h 202"/>
                <a:gd name="T14" fmla="*/ 180 w 205"/>
                <a:gd name="T15" fmla="*/ 86 h 202"/>
                <a:gd name="T16" fmla="*/ 106 w 205"/>
                <a:gd name="T17" fmla="*/ 10 h 202"/>
                <a:gd name="T18" fmla="*/ 106 w 205"/>
                <a:gd name="T19" fmla="*/ 3 h 202"/>
                <a:gd name="T20" fmla="*/ 103 w 205"/>
                <a:gd name="T21" fmla="*/ 0 h 202"/>
                <a:gd name="T22" fmla="*/ 100 w 205"/>
                <a:gd name="T23" fmla="*/ 3 h 202"/>
                <a:gd name="T24" fmla="*/ 100 w 205"/>
                <a:gd name="T25" fmla="*/ 10 h 202"/>
                <a:gd name="T26" fmla="*/ 26 w 205"/>
                <a:gd name="T27" fmla="*/ 86 h 202"/>
                <a:gd name="T28" fmla="*/ 45 w 205"/>
                <a:gd name="T29" fmla="*/ 74 h 202"/>
                <a:gd name="T30" fmla="*/ 64 w 205"/>
                <a:gd name="T31" fmla="*/ 86 h 202"/>
                <a:gd name="T32" fmla="*/ 84 w 205"/>
                <a:gd name="T33" fmla="*/ 74 h 202"/>
                <a:gd name="T34" fmla="*/ 100 w 205"/>
                <a:gd name="T35" fmla="*/ 81 h 202"/>
                <a:gd name="T36" fmla="*/ 100 w 205"/>
                <a:gd name="T37" fmla="*/ 176 h 202"/>
                <a:gd name="T38" fmla="*/ 0 w 205"/>
                <a:gd name="T39" fmla="*/ 202 h 202"/>
                <a:gd name="T40" fmla="*/ 106 w 205"/>
                <a:gd name="T41" fmla="*/ 16 h 202"/>
                <a:gd name="T42" fmla="*/ 141 w 205"/>
                <a:gd name="T43" fmla="*/ 75 h 202"/>
                <a:gd name="T44" fmla="*/ 122 w 205"/>
                <a:gd name="T45" fmla="*/ 67 h 202"/>
                <a:gd name="T46" fmla="*/ 106 w 205"/>
                <a:gd name="T47" fmla="*/ 73 h 202"/>
                <a:gd name="T48" fmla="*/ 106 w 205"/>
                <a:gd name="T49" fmla="*/ 16 h 202"/>
                <a:gd name="T50" fmla="*/ 64 w 205"/>
                <a:gd name="T51" fmla="*/ 75 h 202"/>
                <a:gd name="T52" fmla="*/ 45 w 205"/>
                <a:gd name="T53" fmla="*/ 67 h 202"/>
                <a:gd name="T54" fmla="*/ 34 w 205"/>
                <a:gd name="T55" fmla="*/ 69 h 202"/>
                <a:gd name="T56" fmla="*/ 100 w 205"/>
                <a:gd name="T57" fmla="*/ 16 h 202"/>
                <a:gd name="T58" fmla="*/ 64 w 205"/>
                <a:gd name="T59" fmla="*/ 7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5" h="202">
                  <a:moveTo>
                    <a:pt x="0" y="202"/>
                  </a:moveTo>
                  <a:cubicBezTo>
                    <a:pt x="205" y="202"/>
                    <a:pt x="205" y="202"/>
                    <a:pt x="205" y="202"/>
                  </a:cubicBezTo>
                  <a:cubicBezTo>
                    <a:pt x="174" y="185"/>
                    <a:pt x="140" y="177"/>
                    <a:pt x="106" y="176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0" y="76"/>
                    <a:pt x="116" y="74"/>
                    <a:pt x="122" y="74"/>
                  </a:cubicBezTo>
                  <a:cubicBezTo>
                    <a:pt x="130" y="74"/>
                    <a:pt x="138" y="79"/>
                    <a:pt x="141" y="86"/>
                  </a:cubicBezTo>
                  <a:cubicBezTo>
                    <a:pt x="145" y="79"/>
                    <a:pt x="152" y="74"/>
                    <a:pt x="161" y="74"/>
                  </a:cubicBezTo>
                  <a:cubicBezTo>
                    <a:pt x="169" y="74"/>
                    <a:pt x="177" y="79"/>
                    <a:pt x="180" y="86"/>
                  </a:cubicBezTo>
                  <a:cubicBezTo>
                    <a:pt x="180" y="45"/>
                    <a:pt x="147" y="11"/>
                    <a:pt x="106" y="1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1"/>
                    <a:pt x="105" y="0"/>
                    <a:pt x="103" y="0"/>
                  </a:cubicBezTo>
                  <a:cubicBezTo>
                    <a:pt x="101" y="0"/>
                    <a:pt x="100" y="1"/>
                    <a:pt x="100" y="3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59" y="11"/>
                    <a:pt x="26" y="45"/>
                    <a:pt x="26" y="86"/>
                  </a:cubicBezTo>
                  <a:cubicBezTo>
                    <a:pt x="29" y="79"/>
                    <a:pt x="37" y="74"/>
                    <a:pt x="45" y="74"/>
                  </a:cubicBezTo>
                  <a:cubicBezTo>
                    <a:pt x="53" y="74"/>
                    <a:pt x="61" y="79"/>
                    <a:pt x="64" y="86"/>
                  </a:cubicBezTo>
                  <a:cubicBezTo>
                    <a:pt x="67" y="79"/>
                    <a:pt x="75" y="74"/>
                    <a:pt x="84" y="74"/>
                  </a:cubicBezTo>
                  <a:cubicBezTo>
                    <a:pt x="90" y="74"/>
                    <a:pt x="96" y="76"/>
                    <a:pt x="100" y="81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65" y="177"/>
                    <a:pt x="31" y="185"/>
                    <a:pt x="0" y="202"/>
                  </a:cubicBezTo>
                  <a:moveTo>
                    <a:pt x="106" y="16"/>
                  </a:moveTo>
                  <a:cubicBezTo>
                    <a:pt x="106" y="16"/>
                    <a:pt x="130" y="25"/>
                    <a:pt x="141" y="75"/>
                  </a:cubicBezTo>
                  <a:cubicBezTo>
                    <a:pt x="136" y="70"/>
                    <a:pt x="129" y="67"/>
                    <a:pt x="122" y="67"/>
                  </a:cubicBezTo>
                  <a:cubicBezTo>
                    <a:pt x="116" y="67"/>
                    <a:pt x="111" y="69"/>
                    <a:pt x="106" y="73"/>
                  </a:cubicBezTo>
                  <a:lnTo>
                    <a:pt x="106" y="16"/>
                  </a:lnTo>
                  <a:close/>
                  <a:moveTo>
                    <a:pt x="64" y="75"/>
                  </a:moveTo>
                  <a:cubicBezTo>
                    <a:pt x="59" y="70"/>
                    <a:pt x="52" y="67"/>
                    <a:pt x="45" y="67"/>
                  </a:cubicBezTo>
                  <a:cubicBezTo>
                    <a:pt x="41" y="67"/>
                    <a:pt x="38" y="68"/>
                    <a:pt x="34" y="69"/>
                  </a:cubicBezTo>
                  <a:cubicBezTo>
                    <a:pt x="42" y="40"/>
                    <a:pt x="68" y="18"/>
                    <a:pt x="100" y="16"/>
                  </a:cubicBezTo>
                  <a:cubicBezTo>
                    <a:pt x="72" y="27"/>
                    <a:pt x="64" y="75"/>
                    <a:pt x="64" y="75"/>
                  </a:cubicBezTo>
                </a:path>
              </a:pathLst>
            </a:custGeom>
            <a:solidFill>
              <a:srgbClr val="F8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0" name="Freeform 127"/>
            <p:cNvSpPr>
              <a:spLocks noEditPoints="1"/>
            </p:cNvSpPr>
            <p:nvPr/>
          </p:nvSpPr>
          <p:spPr bwMode="auto">
            <a:xfrm>
              <a:off x="8451850" y="4503738"/>
              <a:ext cx="449263" cy="290513"/>
            </a:xfrm>
            <a:custGeom>
              <a:avLst/>
              <a:gdLst>
                <a:gd name="T0" fmla="*/ 188 w 210"/>
                <a:gd name="T1" fmla="*/ 56 h 136"/>
                <a:gd name="T2" fmla="*/ 160 w 210"/>
                <a:gd name="T3" fmla="*/ 51 h 136"/>
                <a:gd name="T4" fmla="*/ 162 w 210"/>
                <a:gd name="T5" fmla="*/ 34 h 136"/>
                <a:gd name="T6" fmla="*/ 162 w 210"/>
                <a:gd name="T7" fmla="*/ 17 h 136"/>
                <a:gd name="T8" fmla="*/ 132 w 210"/>
                <a:gd name="T9" fmla="*/ 26 h 136"/>
                <a:gd name="T10" fmla="*/ 146 w 210"/>
                <a:gd name="T11" fmla="*/ 32 h 136"/>
                <a:gd name="T12" fmla="*/ 66 w 210"/>
                <a:gd name="T13" fmla="*/ 23 h 136"/>
                <a:gd name="T14" fmla="*/ 96 w 210"/>
                <a:gd name="T15" fmla="*/ 3 h 136"/>
                <a:gd name="T16" fmla="*/ 66 w 210"/>
                <a:gd name="T17" fmla="*/ 14 h 136"/>
                <a:gd name="T18" fmla="*/ 25 w 210"/>
                <a:gd name="T19" fmla="*/ 26 h 136"/>
                <a:gd name="T20" fmla="*/ 34 w 210"/>
                <a:gd name="T21" fmla="*/ 51 h 136"/>
                <a:gd name="T22" fmla="*/ 52 w 210"/>
                <a:gd name="T23" fmla="*/ 50 h 136"/>
                <a:gd name="T24" fmla="*/ 40 w 210"/>
                <a:gd name="T25" fmla="*/ 55 h 136"/>
                <a:gd name="T26" fmla="*/ 40 w 210"/>
                <a:gd name="T27" fmla="*/ 136 h 136"/>
                <a:gd name="T28" fmla="*/ 56 w 210"/>
                <a:gd name="T29" fmla="*/ 58 h 136"/>
                <a:gd name="T30" fmla="*/ 97 w 210"/>
                <a:gd name="T31" fmla="*/ 86 h 136"/>
                <a:gd name="T32" fmla="*/ 101 w 210"/>
                <a:gd name="T33" fmla="*/ 99 h 136"/>
                <a:gd name="T34" fmla="*/ 96 w 210"/>
                <a:gd name="T35" fmla="*/ 105 h 136"/>
                <a:gd name="T36" fmla="*/ 91 w 210"/>
                <a:gd name="T37" fmla="*/ 104 h 136"/>
                <a:gd name="T38" fmla="*/ 94 w 210"/>
                <a:gd name="T39" fmla="*/ 108 h 136"/>
                <a:gd name="T40" fmla="*/ 102 w 210"/>
                <a:gd name="T41" fmla="*/ 113 h 136"/>
                <a:gd name="T42" fmla="*/ 104 w 210"/>
                <a:gd name="T43" fmla="*/ 101 h 136"/>
                <a:gd name="T44" fmla="*/ 121 w 210"/>
                <a:gd name="T45" fmla="*/ 98 h 136"/>
                <a:gd name="T46" fmla="*/ 170 w 210"/>
                <a:gd name="T47" fmla="*/ 136 h 136"/>
                <a:gd name="T48" fmla="*/ 187 w 210"/>
                <a:gd name="T49" fmla="*/ 59 h 136"/>
                <a:gd name="T50" fmla="*/ 167 w 210"/>
                <a:gd name="T51" fmla="*/ 71 h 136"/>
                <a:gd name="T52" fmla="*/ 167 w 210"/>
                <a:gd name="T53" fmla="*/ 61 h 136"/>
                <a:gd name="T54" fmla="*/ 153 w 210"/>
                <a:gd name="T55" fmla="*/ 59 h 136"/>
                <a:gd name="T56" fmla="*/ 148 w 210"/>
                <a:gd name="T57" fmla="*/ 46 h 136"/>
                <a:gd name="T58" fmla="*/ 167 w 210"/>
                <a:gd name="T59" fmla="*/ 91 h 136"/>
                <a:gd name="T60" fmla="*/ 136 w 210"/>
                <a:gd name="T61" fmla="*/ 92 h 136"/>
                <a:gd name="T62" fmla="*/ 48 w 210"/>
                <a:gd name="T63" fmla="*/ 46 h 136"/>
                <a:gd name="T64" fmla="*/ 30 w 210"/>
                <a:gd name="T65" fmla="*/ 39 h 136"/>
                <a:gd name="T66" fmla="*/ 38 w 210"/>
                <a:gd name="T67" fmla="*/ 35 h 136"/>
                <a:gd name="T68" fmla="*/ 53 w 210"/>
                <a:gd name="T69" fmla="*/ 38 h 136"/>
                <a:gd name="T70" fmla="*/ 48 w 210"/>
                <a:gd name="T71" fmla="*/ 46 h 136"/>
                <a:gd name="T72" fmla="*/ 40 w 210"/>
                <a:gd name="T73" fmla="*/ 129 h 136"/>
                <a:gd name="T74" fmla="*/ 40 w 210"/>
                <a:gd name="T75" fmla="*/ 61 h 136"/>
                <a:gd name="T76" fmla="*/ 36 w 210"/>
                <a:gd name="T77" fmla="*/ 96 h 136"/>
                <a:gd name="T78" fmla="*/ 55 w 210"/>
                <a:gd name="T79" fmla="*/ 65 h 136"/>
                <a:gd name="T80" fmla="*/ 56 w 210"/>
                <a:gd name="T81" fmla="*/ 30 h 136"/>
                <a:gd name="T82" fmla="*/ 30 w 210"/>
                <a:gd name="T83" fmla="*/ 26 h 136"/>
                <a:gd name="T84" fmla="*/ 62 w 210"/>
                <a:gd name="T85" fmla="*/ 19 h 136"/>
                <a:gd name="T86" fmla="*/ 60 w 210"/>
                <a:gd name="T87" fmla="*/ 36 h 136"/>
                <a:gd name="T88" fmla="*/ 110 w 210"/>
                <a:gd name="T89" fmla="*/ 74 h 136"/>
                <a:gd name="T90" fmla="*/ 60 w 210"/>
                <a:gd name="T91" fmla="*/ 36 h 136"/>
                <a:gd name="T92" fmla="*/ 124 w 210"/>
                <a:gd name="T93" fmla="*/ 92 h 136"/>
                <a:gd name="T94" fmla="*/ 122 w 210"/>
                <a:gd name="T95" fmla="*/ 80 h 136"/>
                <a:gd name="T96" fmla="*/ 130 w 210"/>
                <a:gd name="T97" fmla="*/ 92 h 136"/>
                <a:gd name="T98" fmla="*/ 136 w 210"/>
                <a:gd name="T99" fmla="*/ 98 h 136"/>
                <a:gd name="T100" fmla="*/ 176 w 210"/>
                <a:gd name="T101" fmla="*/ 94 h 136"/>
                <a:gd name="T102" fmla="*/ 176 w 210"/>
                <a:gd name="T103" fmla="*/ 62 h 136"/>
                <a:gd name="T104" fmla="*/ 170 w 210"/>
                <a:gd name="T105" fmla="*/ 1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136">
                  <a:moveTo>
                    <a:pt x="187" y="59"/>
                  </a:moveTo>
                  <a:cubicBezTo>
                    <a:pt x="188" y="58"/>
                    <a:pt x="188" y="57"/>
                    <a:pt x="188" y="56"/>
                  </a:cubicBezTo>
                  <a:cubicBezTo>
                    <a:pt x="188" y="53"/>
                    <a:pt x="186" y="51"/>
                    <a:pt x="184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5" y="34"/>
                    <a:pt x="167" y="28"/>
                    <a:pt x="167" y="26"/>
                  </a:cubicBezTo>
                  <a:cubicBezTo>
                    <a:pt x="167" y="23"/>
                    <a:pt x="165" y="17"/>
                    <a:pt x="162" y="17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20"/>
                    <a:pt x="132" y="23"/>
                    <a:pt x="132" y="26"/>
                  </a:cubicBezTo>
                  <a:cubicBezTo>
                    <a:pt x="132" y="28"/>
                    <a:pt x="135" y="31"/>
                    <a:pt x="137" y="31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31" y="77"/>
                    <a:pt x="131" y="77"/>
                    <a:pt x="131" y="77"/>
                  </a:cubicBezTo>
                  <a:cubicBezTo>
                    <a:pt x="94" y="66"/>
                    <a:pt x="71" y="31"/>
                    <a:pt x="66" y="23"/>
                  </a:cubicBezTo>
                  <a:cubicBezTo>
                    <a:pt x="71" y="17"/>
                    <a:pt x="83" y="9"/>
                    <a:pt x="92" y="7"/>
                  </a:cubicBezTo>
                  <a:cubicBezTo>
                    <a:pt x="95" y="6"/>
                    <a:pt x="96" y="6"/>
                    <a:pt x="96" y="3"/>
                  </a:cubicBezTo>
                  <a:cubicBezTo>
                    <a:pt x="96" y="0"/>
                    <a:pt x="93" y="0"/>
                    <a:pt x="93" y="0"/>
                  </a:cubicBezTo>
                  <a:cubicBezTo>
                    <a:pt x="81" y="3"/>
                    <a:pt x="72" y="8"/>
                    <a:pt x="6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0" y="14"/>
                    <a:pt x="25" y="19"/>
                    <a:pt x="25" y="2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45"/>
                    <a:pt x="28" y="51"/>
                    <a:pt x="34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9" y="51"/>
                    <a:pt x="50" y="50"/>
                    <a:pt x="52" y="50"/>
                  </a:cubicBezTo>
                  <a:cubicBezTo>
                    <a:pt x="51" y="52"/>
                    <a:pt x="51" y="54"/>
                    <a:pt x="50" y="56"/>
                  </a:cubicBezTo>
                  <a:cubicBezTo>
                    <a:pt x="47" y="55"/>
                    <a:pt x="44" y="55"/>
                    <a:pt x="40" y="55"/>
                  </a:cubicBezTo>
                  <a:cubicBezTo>
                    <a:pt x="18" y="55"/>
                    <a:pt x="0" y="73"/>
                    <a:pt x="0" y="95"/>
                  </a:cubicBezTo>
                  <a:cubicBezTo>
                    <a:pt x="0" y="117"/>
                    <a:pt x="18" y="136"/>
                    <a:pt x="40" y="136"/>
                  </a:cubicBezTo>
                  <a:cubicBezTo>
                    <a:pt x="63" y="136"/>
                    <a:pt x="81" y="117"/>
                    <a:pt x="81" y="95"/>
                  </a:cubicBezTo>
                  <a:cubicBezTo>
                    <a:pt x="81" y="79"/>
                    <a:pt x="71" y="65"/>
                    <a:pt x="56" y="58"/>
                  </a:cubicBezTo>
                  <a:cubicBezTo>
                    <a:pt x="57" y="55"/>
                    <a:pt x="58" y="50"/>
                    <a:pt x="58" y="46"/>
                  </a:cubicBezTo>
                  <a:cubicBezTo>
                    <a:pt x="65" y="55"/>
                    <a:pt x="81" y="73"/>
                    <a:pt x="97" y="86"/>
                  </a:cubicBezTo>
                  <a:cubicBezTo>
                    <a:pt x="96" y="87"/>
                    <a:pt x="96" y="88"/>
                    <a:pt x="96" y="88"/>
                  </a:cubicBezTo>
                  <a:cubicBezTo>
                    <a:pt x="96" y="93"/>
                    <a:pt x="98" y="96"/>
                    <a:pt x="101" y="99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6" y="105"/>
                    <a:pt x="96" y="105"/>
                    <a:pt x="96" y="105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98" y="108"/>
                    <a:pt x="98" y="108"/>
                    <a:pt x="98" y="108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06" y="102"/>
                    <a:pt x="108" y="103"/>
                    <a:pt x="111" y="103"/>
                  </a:cubicBezTo>
                  <a:cubicBezTo>
                    <a:pt x="114" y="103"/>
                    <a:pt x="118" y="101"/>
                    <a:pt x="121" y="98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1" y="119"/>
                    <a:pt x="148" y="136"/>
                    <a:pt x="170" y="136"/>
                  </a:cubicBezTo>
                  <a:cubicBezTo>
                    <a:pt x="192" y="136"/>
                    <a:pt x="210" y="117"/>
                    <a:pt x="210" y="95"/>
                  </a:cubicBezTo>
                  <a:cubicBezTo>
                    <a:pt x="210" y="79"/>
                    <a:pt x="201" y="66"/>
                    <a:pt x="187" y="59"/>
                  </a:cubicBezTo>
                  <a:moveTo>
                    <a:pt x="167" y="61"/>
                  </a:moveTo>
                  <a:cubicBezTo>
                    <a:pt x="167" y="71"/>
                    <a:pt x="167" y="71"/>
                    <a:pt x="167" y="71"/>
                  </a:cubicBezTo>
                  <a:cubicBezTo>
                    <a:pt x="163" y="62"/>
                    <a:pt x="163" y="62"/>
                    <a:pt x="163" y="62"/>
                  </a:cubicBezTo>
                  <a:cubicBezTo>
                    <a:pt x="164" y="62"/>
                    <a:pt x="166" y="61"/>
                    <a:pt x="167" y="61"/>
                  </a:cubicBezTo>
                  <a:moveTo>
                    <a:pt x="148" y="46"/>
                  </a:moveTo>
                  <a:cubicBezTo>
                    <a:pt x="153" y="59"/>
                    <a:pt x="153" y="59"/>
                    <a:pt x="153" y="59"/>
                  </a:cubicBezTo>
                  <a:cubicBezTo>
                    <a:pt x="148" y="61"/>
                    <a:pt x="144" y="64"/>
                    <a:pt x="141" y="67"/>
                  </a:cubicBezTo>
                  <a:lnTo>
                    <a:pt x="148" y="46"/>
                  </a:lnTo>
                  <a:close/>
                  <a:moveTo>
                    <a:pt x="156" y="64"/>
                  </a:moveTo>
                  <a:cubicBezTo>
                    <a:pt x="167" y="91"/>
                    <a:pt x="167" y="91"/>
                    <a:pt x="167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7" y="80"/>
                    <a:pt x="145" y="69"/>
                    <a:pt x="156" y="64"/>
                  </a:cubicBezTo>
                  <a:moveTo>
                    <a:pt x="48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0" y="46"/>
                    <a:pt x="30" y="43"/>
                    <a:pt x="30" y="39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3" y="37"/>
                    <a:pt x="53" y="38"/>
                    <a:pt x="53" y="38"/>
                  </a:cubicBezTo>
                  <a:cubicBezTo>
                    <a:pt x="53" y="40"/>
                    <a:pt x="53" y="42"/>
                    <a:pt x="52" y="44"/>
                  </a:cubicBezTo>
                  <a:cubicBezTo>
                    <a:pt x="51" y="45"/>
                    <a:pt x="49" y="46"/>
                    <a:pt x="48" y="46"/>
                  </a:cubicBezTo>
                  <a:moveTo>
                    <a:pt x="74" y="95"/>
                  </a:moveTo>
                  <a:cubicBezTo>
                    <a:pt x="74" y="114"/>
                    <a:pt x="59" y="129"/>
                    <a:pt x="40" y="129"/>
                  </a:cubicBezTo>
                  <a:cubicBezTo>
                    <a:pt x="22" y="129"/>
                    <a:pt x="6" y="114"/>
                    <a:pt x="6" y="95"/>
                  </a:cubicBezTo>
                  <a:cubicBezTo>
                    <a:pt x="6" y="76"/>
                    <a:pt x="22" y="61"/>
                    <a:pt x="40" y="61"/>
                  </a:cubicBezTo>
                  <a:cubicBezTo>
                    <a:pt x="43" y="61"/>
                    <a:pt x="46" y="62"/>
                    <a:pt x="49" y="62"/>
                  </a:cubicBezTo>
                  <a:cubicBezTo>
                    <a:pt x="44" y="84"/>
                    <a:pt x="37" y="96"/>
                    <a:pt x="36" y="96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99"/>
                    <a:pt x="50" y="87"/>
                    <a:pt x="55" y="65"/>
                  </a:cubicBezTo>
                  <a:cubicBezTo>
                    <a:pt x="66" y="70"/>
                    <a:pt x="74" y="82"/>
                    <a:pt x="74" y="95"/>
                  </a:cubicBezTo>
                  <a:moveTo>
                    <a:pt x="56" y="30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2"/>
                    <a:pt x="33" y="19"/>
                    <a:pt x="36" y="1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59" y="23"/>
                    <a:pt x="57" y="27"/>
                    <a:pt x="56" y="30"/>
                  </a:cubicBezTo>
                  <a:moveTo>
                    <a:pt x="60" y="36"/>
                  </a:moveTo>
                  <a:cubicBezTo>
                    <a:pt x="60" y="35"/>
                    <a:pt x="61" y="32"/>
                    <a:pt x="63" y="29"/>
                  </a:cubicBezTo>
                  <a:cubicBezTo>
                    <a:pt x="69" y="39"/>
                    <a:pt x="85" y="61"/>
                    <a:pt x="110" y="74"/>
                  </a:cubicBezTo>
                  <a:cubicBezTo>
                    <a:pt x="105" y="75"/>
                    <a:pt x="102" y="77"/>
                    <a:pt x="99" y="80"/>
                  </a:cubicBezTo>
                  <a:cubicBezTo>
                    <a:pt x="84" y="66"/>
                    <a:pt x="67" y="46"/>
                    <a:pt x="60" y="36"/>
                  </a:cubicBezTo>
                  <a:moveTo>
                    <a:pt x="130" y="92"/>
                  </a:moveTo>
                  <a:cubicBezTo>
                    <a:pt x="124" y="92"/>
                    <a:pt x="124" y="92"/>
                    <a:pt x="124" y="92"/>
                  </a:cubicBezTo>
                  <a:cubicBezTo>
                    <a:pt x="124" y="91"/>
                    <a:pt x="125" y="90"/>
                    <a:pt x="125" y="88"/>
                  </a:cubicBezTo>
                  <a:cubicBezTo>
                    <a:pt x="125" y="85"/>
                    <a:pt x="124" y="82"/>
                    <a:pt x="122" y="80"/>
                  </a:cubicBezTo>
                  <a:cubicBezTo>
                    <a:pt x="125" y="81"/>
                    <a:pt x="128" y="82"/>
                    <a:pt x="131" y="83"/>
                  </a:cubicBezTo>
                  <a:cubicBezTo>
                    <a:pt x="130" y="86"/>
                    <a:pt x="130" y="89"/>
                    <a:pt x="130" y="92"/>
                  </a:cubicBezTo>
                  <a:moveTo>
                    <a:pt x="170" y="129"/>
                  </a:moveTo>
                  <a:cubicBezTo>
                    <a:pt x="152" y="129"/>
                    <a:pt x="137" y="116"/>
                    <a:pt x="136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92" y="65"/>
                    <a:pt x="204" y="79"/>
                    <a:pt x="204" y="95"/>
                  </a:cubicBezTo>
                  <a:cubicBezTo>
                    <a:pt x="204" y="114"/>
                    <a:pt x="188" y="129"/>
                    <a:pt x="170" y="129"/>
                  </a:cubicBezTo>
                </a:path>
              </a:pathLst>
            </a:custGeom>
            <a:solidFill>
              <a:srgbClr val="F8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1" name="Freeform 128"/>
            <p:cNvSpPr>
              <a:spLocks/>
            </p:cNvSpPr>
            <p:nvPr/>
          </p:nvSpPr>
          <p:spPr bwMode="auto">
            <a:xfrm>
              <a:off x="8472488" y="3243263"/>
              <a:ext cx="230188" cy="193675"/>
            </a:xfrm>
            <a:custGeom>
              <a:avLst/>
              <a:gdLst>
                <a:gd name="T0" fmla="*/ 74 w 107"/>
                <a:gd name="T1" fmla="*/ 0 h 90"/>
                <a:gd name="T2" fmla="*/ 54 w 107"/>
                <a:gd name="T3" fmla="*/ 12 h 90"/>
                <a:gd name="T4" fmla="*/ 33 w 107"/>
                <a:gd name="T5" fmla="*/ 0 h 90"/>
                <a:gd name="T6" fmla="*/ 8 w 107"/>
                <a:gd name="T7" fmla="*/ 42 h 90"/>
                <a:gd name="T8" fmla="*/ 54 w 107"/>
                <a:gd name="T9" fmla="*/ 90 h 90"/>
                <a:gd name="T10" fmla="*/ 99 w 107"/>
                <a:gd name="T11" fmla="*/ 42 h 90"/>
                <a:gd name="T12" fmla="*/ 74 w 10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90">
                  <a:moveTo>
                    <a:pt x="74" y="0"/>
                  </a:moveTo>
                  <a:cubicBezTo>
                    <a:pt x="65" y="0"/>
                    <a:pt x="57" y="4"/>
                    <a:pt x="54" y="12"/>
                  </a:cubicBezTo>
                  <a:cubicBezTo>
                    <a:pt x="50" y="4"/>
                    <a:pt x="42" y="0"/>
                    <a:pt x="33" y="0"/>
                  </a:cubicBezTo>
                  <a:cubicBezTo>
                    <a:pt x="18" y="0"/>
                    <a:pt x="0" y="11"/>
                    <a:pt x="8" y="42"/>
                  </a:cubicBezTo>
                  <a:cubicBezTo>
                    <a:pt x="18" y="72"/>
                    <a:pt x="54" y="90"/>
                    <a:pt x="54" y="90"/>
                  </a:cubicBezTo>
                  <a:cubicBezTo>
                    <a:pt x="54" y="90"/>
                    <a:pt x="89" y="72"/>
                    <a:pt x="99" y="42"/>
                  </a:cubicBezTo>
                  <a:cubicBezTo>
                    <a:pt x="107" y="11"/>
                    <a:pt x="88" y="0"/>
                    <a:pt x="74" y="0"/>
                  </a:cubicBezTo>
                </a:path>
              </a:pathLst>
            </a:custGeom>
            <a:solidFill>
              <a:srgbClr val="F8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3" name="文本框 212"/>
          <p:cNvSpPr txBox="1"/>
          <p:nvPr/>
        </p:nvSpPr>
        <p:spPr>
          <a:xfrm>
            <a:off x="9229521" y="130837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9229521" y="27291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9229521" y="323298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9229521" y="378067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9407178" y="459347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9229521" y="524351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9509700" y="200128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82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1007063" y="4143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1674755" y="4302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rot="16200000">
            <a:off x="1600123" y="4370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0215" y="4943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可根据实际应用修改颜色；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可根据实际排版调整大小。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6948486" y="395288"/>
            <a:ext cx="1455737" cy="2909888"/>
          </a:xfrm>
          <a:custGeom>
            <a:avLst/>
            <a:gdLst>
              <a:gd name="T0" fmla="*/ 0 w 917"/>
              <a:gd name="T1" fmla="*/ 916 h 1833"/>
              <a:gd name="T2" fmla="*/ 917 w 917"/>
              <a:gd name="T3" fmla="*/ 1833 h 1833"/>
              <a:gd name="T4" fmla="*/ 917 w 917"/>
              <a:gd name="T5" fmla="*/ 0 h 1833"/>
              <a:gd name="T6" fmla="*/ 0 w 917"/>
              <a:gd name="T7" fmla="*/ 916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1833">
                <a:moveTo>
                  <a:pt x="0" y="916"/>
                </a:moveTo>
                <a:lnTo>
                  <a:pt x="917" y="1833"/>
                </a:lnTo>
                <a:lnTo>
                  <a:pt x="917" y="0"/>
                </a:lnTo>
                <a:lnTo>
                  <a:pt x="0" y="916"/>
                </a:lnTo>
                <a:close/>
              </a:path>
            </a:pathLst>
          </a:custGeom>
          <a:solidFill>
            <a:srgbClr val="F4E0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6948486" y="1846263"/>
            <a:ext cx="1455737" cy="1458913"/>
          </a:xfrm>
          <a:custGeom>
            <a:avLst/>
            <a:gdLst>
              <a:gd name="T0" fmla="*/ 0 w 917"/>
              <a:gd name="T1" fmla="*/ 2 h 919"/>
              <a:gd name="T2" fmla="*/ 917 w 917"/>
              <a:gd name="T3" fmla="*/ 919 h 919"/>
              <a:gd name="T4" fmla="*/ 917 w 917"/>
              <a:gd name="T5" fmla="*/ 0 h 919"/>
              <a:gd name="T6" fmla="*/ 0 w 917"/>
              <a:gd name="T7" fmla="*/ 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919">
                <a:moveTo>
                  <a:pt x="0" y="2"/>
                </a:moveTo>
                <a:lnTo>
                  <a:pt x="917" y="919"/>
                </a:lnTo>
                <a:lnTo>
                  <a:pt x="917" y="0"/>
                </a:lnTo>
                <a:lnTo>
                  <a:pt x="0" y="2"/>
                </a:lnTo>
                <a:close/>
              </a:path>
            </a:pathLst>
          </a:custGeom>
          <a:solidFill>
            <a:srgbClr val="F5C1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8574086" y="3479801"/>
            <a:ext cx="2057400" cy="2057400"/>
          </a:xfrm>
          <a:custGeom>
            <a:avLst/>
            <a:gdLst>
              <a:gd name="T0" fmla="*/ 1296 w 1296"/>
              <a:gd name="T1" fmla="*/ 0 h 1296"/>
              <a:gd name="T2" fmla="*/ 0 w 1296"/>
              <a:gd name="T3" fmla="*/ 0 h 1296"/>
              <a:gd name="T4" fmla="*/ 1296 w 1296"/>
              <a:gd name="T5" fmla="*/ 1296 h 1296"/>
              <a:gd name="T6" fmla="*/ 1296 w 12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1296">
                <a:moveTo>
                  <a:pt x="1296" y="0"/>
                </a:moveTo>
                <a:lnTo>
                  <a:pt x="0" y="0"/>
                </a:lnTo>
                <a:lnTo>
                  <a:pt x="1296" y="1296"/>
                </a:lnTo>
                <a:lnTo>
                  <a:pt x="1296" y="0"/>
                </a:lnTo>
                <a:close/>
              </a:path>
            </a:pathLst>
          </a:custGeom>
          <a:solidFill>
            <a:srgbClr val="7C3D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8574086" y="3479801"/>
            <a:ext cx="2057400" cy="1028700"/>
          </a:xfrm>
          <a:custGeom>
            <a:avLst/>
            <a:gdLst>
              <a:gd name="T0" fmla="*/ 1296 w 1296"/>
              <a:gd name="T1" fmla="*/ 0 h 648"/>
              <a:gd name="T2" fmla="*/ 0 w 1296"/>
              <a:gd name="T3" fmla="*/ 0 h 648"/>
              <a:gd name="T4" fmla="*/ 648 w 1296"/>
              <a:gd name="T5" fmla="*/ 648 h 648"/>
              <a:gd name="T6" fmla="*/ 1296 w 1296"/>
              <a:gd name="T7" fmla="*/ 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648">
                <a:moveTo>
                  <a:pt x="1296" y="0"/>
                </a:moveTo>
                <a:lnTo>
                  <a:pt x="0" y="0"/>
                </a:lnTo>
                <a:lnTo>
                  <a:pt x="648" y="648"/>
                </a:lnTo>
                <a:lnTo>
                  <a:pt x="1296" y="0"/>
                </a:lnTo>
                <a:close/>
              </a:path>
            </a:pathLst>
          </a:custGeom>
          <a:solidFill>
            <a:srgbClr val="9274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8574086" y="1927226"/>
            <a:ext cx="2911475" cy="1454150"/>
          </a:xfrm>
          <a:custGeom>
            <a:avLst/>
            <a:gdLst>
              <a:gd name="T0" fmla="*/ 917 w 1834"/>
              <a:gd name="T1" fmla="*/ 0 h 916"/>
              <a:gd name="T2" fmla="*/ 1834 w 1834"/>
              <a:gd name="T3" fmla="*/ 916 h 916"/>
              <a:gd name="T4" fmla="*/ 0 w 1834"/>
              <a:gd name="T5" fmla="*/ 916 h 916"/>
              <a:gd name="T6" fmla="*/ 917 w 1834"/>
              <a:gd name="T7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4" h="916">
                <a:moveTo>
                  <a:pt x="917" y="0"/>
                </a:moveTo>
                <a:lnTo>
                  <a:pt x="1834" y="916"/>
                </a:lnTo>
                <a:lnTo>
                  <a:pt x="0" y="916"/>
                </a:lnTo>
                <a:lnTo>
                  <a:pt x="917" y="0"/>
                </a:lnTo>
                <a:close/>
              </a:path>
            </a:pathLst>
          </a:custGeom>
          <a:solidFill>
            <a:srgbClr val="E54A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10029823" y="1927226"/>
            <a:ext cx="1455737" cy="1454150"/>
          </a:xfrm>
          <a:custGeom>
            <a:avLst/>
            <a:gdLst>
              <a:gd name="T0" fmla="*/ 0 w 917"/>
              <a:gd name="T1" fmla="*/ 0 h 916"/>
              <a:gd name="T2" fmla="*/ 917 w 917"/>
              <a:gd name="T3" fmla="*/ 916 h 916"/>
              <a:gd name="T4" fmla="*/ 0 w 917"/>
              <a:gd name="T5" fmla="*/ 916 h 916"/>
              <a:gd name="T6" fmla="*/ 0 w 917"/>
              <a:gd name="T7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916">
                <a:moveTo>
                  <a:pt x="0" y="0"/>
                </a:moveTo>
                <a:lnTo>
                  <a:pt x="917" y="916"/>
                </a:lnTo>
                <a:lnTo>
                  <a:pt x="0" y="916"/>
                </a:lnTo>
                <a:lnTo>
                  <a:pt x="0" y="0"/>
                </a:lnTo>
                <a:close/>
              </a:path>
            </a:pathLst>
          </a:custGeom>
          <a:solidFill>
            <a:srgbClr val="ED7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8501061" y="1249363"/>
            <a:ext cx="2057400" cy="2055813"/>
          </a:xfrm>
          <a:custGeom>
            <a:avLst/>
            <a:gdLst>
              <a:gd name="T0" fmla="*/ 0 w 1296"/>
              <a:gd name="T1" fmla="*/ 0 h 1295"/>
              <a:gd name="T2" fmla="*/ 1296 w 1296"/>
              <a:gd name="T3" fmla="*/ 0 h 1295"/>
              <a:gd name="T4" fmla="*/ 0 w 1296"/>
              <a:gd name="T5" fmla="*/ 1295 h 1295"/>
              <a:gd name="T6" fmla="*/ 0 w 1296"/>
              <a:gd name="T7" fmla="*/ 0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1295">
                <a:moveTo>
                  <a:pt x="0" y="0"/>
                </a:moveTo>
                <a:lnTo>
                  <a:pt x="1296" y="0"/>
                </a:lnTo>
                <a:lnTo>
                  <a:pt x="0" y="1295"/>
                </a:lnTo>
                <a:lnTo>
                  <a:pt x="0" y="0"/>
                </a:lnTo>
                <a:close/>
              </a:path>
            </a:pathLst>
          </a:custGeom>
          <a:solidFill>
            <a:srgbClr val="EE77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8501061" y="1249363"/>
            <a:ext cx="2057400" cy="1031875"/>
          </a:xfrm>
          <a:custGeom>
            <a:avLst/>
            <a:gdLst>
              <a:gd name="T0" fmla="*/ 0 w 1296"/>
              <a:gd name="T1" fmla="*/ 0 h 650"/>
              <a:gd name="T2" fmla="*/ 1296 w 1296"/>
              <a:gd name="T3" fmla="*/ 0 h 650"/>
              <a:gd name="T4" fmla="*/ 646 w 1296"/>
              <a:gd name="T5" fmla="*/ 650 h 650"/>
              <a:gd name="T6" fmla="*/ 0 w 1296"/>
              <a:gd name="T7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650">
                <a:moveTo>
                  <a:pt x="0" y="0"/>
                </a:moveTo>
                <a:lnTo>
                  <a:pt x="1296" y="0"/>
                </a:lnTo>
                <a:lnTo>
                  <a:pt x="646" y="650"/>
                </a:lnTo>
                <a:lnTo>
                  <a:pt x="0" y="0"/>
                </a:lnTo>
                <a:close/>
              </a:path>
            </a:pathLst>
          </a:custGeom>
          <a:solidFill>
            <a:srgbClr val="F5A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8501061" y="3552826"/>
            <a:ext cx="1455737" cy="2909888"/>
          </a:xfrm>
          <a:custGeom>
            <a:avLst/>
            <a:gdLst>
              <a:gd name="T0" fmla="*/ 917 w 917"/>
              <a:gd name="T1" fmla="*/ 916 h 1833"/>
              <a:gd name="T2" fmla="*/ 0 w 917"/>
              <a:gd name="T3" fmla="*/ 1833 h 1833"/>
              <a:gd name="T4" fmla="*/ 0 w 917"/>
              <a:gd name="T5" fmla="*/ 0 h 1833"/>
              <a:gd name="T6" fmla="*/ 917 w 917"/>
              <a:gd name="T7" fmla="*/ 916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1833">
                <a:moveTo>
                  <a:pt x="917" y="916"/>
                </a:moveTo>
                <a:lnTo>
                  <a:pt x="0" y="1833"/>
                </a:lnTo>
                <a:lnTo>
                  <a:pt x="0" y="0"/>
                </a:lnTo>
                <a:lnTo>
                  <a:pt x="917" y="916"/>
                </a:lnTo>
                <a:close/>
              </a:path>
            </a:pathLst>
          </a:custGeom>
          <a:solidFill>
            <a:srgbClr val="0F63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15"/>
          <p:cNvSpPr>
            <a:spLocks/>
          </p:cNvSpPr>
          <p:nvPr/>
        </p:nvSpPr>
        <p:spPr bwMode="auto">
          <a:xfrm>
            <a:off x="8501061" y="3552826"/>
            <a:ext cx="1455737" cy="1454150"/>
          </a:xfrm>
          <a:custGeom>
            <a:avLst/>
            <a:gdLst>
              <a:gd name="T0" fmla="*/ 917 w 917"/>
              <a:gd name="T1" fmla="*/ 916 h 916"/>
              <a:gd name="T2" fmla="*/ 0 w 917"/>
              <a:gd name="T3" fmla="*/ 916 h 916"/>
              <a:gd name="T4" fmla="*/ 0 w 917"/>
              <a:gd name="T5" fmla="*/ 0 h 916"/>
              <a:gd name="T6" fmla="*/ 917 w 917"/>
              <a:gd name="T7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916">
                <a:moveTo>
                  <a:pt x="917" y="916"/>
                </a:moveTo>
                <a:lnTo>
                  <a:pt x="0" y="916"/>
                </a:lnTo>
                <a:lnTo>
                  <a:pt x="0" y="0"/>
                </a:lnTo>
                <a:lnTo>
                  <a:pt x="917" y="916"/>
                </a:lnTo>
                <a:close/>
              </a:path>
            </a:pathLst>
          </a:custGeom>
          <a:solidFill>
            <a:srgbClr val="248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>
            <a:off x="6346823" y="3552826"/>
            <a:ext cx="2057400" cy="2060575"/>
          </a:xfrm>
          <a:custGeom>
            <a:avLst/>
            <a:gdLst>
              <a:gd name="T0" fmla="*/ 1296 w 1296"/>
              <a:gd name="T1" fmla="*/ 1298 h 1298"/>
              <a:gd name="T2" fmla="*/ 0 w 1296"/>
              <a:gd name="T3" fmla="*/ 1298 h 1298"/>
              <a:gd name="T4" fmla="*/ 1296 w 1296"/>
              <a:gd name="T5" fmla="*/ 0 h 1298"/>
              <a:gd name="T6" fmla="*/ 1296 w 1296"/>
              <a:gd name="T7" fmla="*/ 1298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1298">
                <a:moveTo>
                  <a:pt x="1296" y="1298"/>
                </a:moveTo>
                <a:lnTo>
                  <a:pt x="0" y="1298"/>
                </a:lnTo>
                <a:lnTo>
                  <a:pt x="1296" y="0"/>
                </a:lnTo>
                <a:lnTo>
                  <a:pt x="1296" y="1298"/>
                </a:lnTo>
                <a:close/>
              </a:path>
            </a:pathLst>
          </a:custGeom>
          <a:solidFill>
            <a:srgbClr val="258FB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7"/>
          <p:cNvSpPr>
            <a:spLocks/>
          </p:cNvSpPr>
          <p:nvPr/>
        </p:nvSpPr>
        <p:spPr bwMode="auto">
          <a:xfrm>
            <a:off x="7375523" y="3552826"/>
            <a:ext cx="1028700" cy="2060575"/>
          </a:xfrm>
          <a:custGeom>
            <a:avLst/>
            <a:gdLst>
              <a:gd name="T0" fmla="*/ 648 w 648"/>
              <a:gd name="T1" fmla="*/ 1298 h 1298"/>
              <a:gd name="T2" fmla="*/ 0 w 648"/>
              <a:gd name="T3" fmla="*/ 648 h 1298"/>
              <a:gd name="T4" fmla="*/ 648 w 648"/>
              <a:gd name="T5" fmla="*/ 0 h 1298"/>
              <a:gd name="T6" fmla="*/ 648 w 648"/>
              <a:gd name="T7" fmla="*/ 1298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8" h="1298">
                <a:moveTo>
                  <a:pt x="648" y="1298"/>
                </a:moveTo>
                <a:lnTo>
                  <a:pt x="0" y="648"/>
                </a:lnTo>
                <a:lnTo>
                  <a:pt x="648" y="0"/>
                </a:lnTo>
                <a:lnTo>
                  <a:pt x="648" y="1298"/>
                </a:lnTo>
                <a:close/>
              </a:path>
            </a:pathLst>
          </a:custGeom>
          <a:solidFill>
            <a:srgbClr val="36AC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8"/>
          <p:cNvSpPr>
            <a:spLocks/>
          </p:cNvSpPr>
          <p:nvPr/>
        </p:nvSpPr>
        <p:spPr bwMode="auto">
          <a:xfrm>
            <a:off x="5416548" y="3479801"/>
            <a:ext cx="2909887" cy="1455738"/>
          </a:xfrm>
          <a:custGeom>
            <a:avLst/>
            <a:gdLst>
              <a:gd name="T0" fmla="*/ 916 w 1833"/>
              <a:gd name="T1" fmla="*/ 917 h 917"/>
              <a:gd name="T2" fmla="*/ 0 w 1833"/>
              <a:gd name="T3" fmla="*/ 0 h 917"/>
              <a:gd name="T4" fmla="*/ 1833 w 1833"/>
              <a:gd name="T5" fmla="*/ 0 h 917"/>
              <a:gd name="T6" fmla="*/ 916 w 1833"/>
              <a:gd name="T7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3" h="917">
                <a:moveTo>
                  <a:pt x="916" y="917"/>
                </a:moveTo>
                <a:lnTo>
                  <a:pt x="0" y="0"/>
                </a:lnTo>
                <a:lnTo>
                  <a:pt x="1833" y="0"/>
                </a:lnTo>
                <a:lnTo>
                  <a:pt x="916" y="917"/>
                </a:lnTo>
                <a:close/>
              </a:path>
            </a:pathLst>
          </a:custGeom>
          <a:solidFill>
            <a:srgbClr val="8EBA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19"/>
          <p:cNvSpPr>
            <a:spLocks/>
          </p:cNvSpPr>
          <p:nvPr/>
        </p:nvSpPr>
        <p:spPr bwMode="auto">
          <a:xfrm>
            <a:off x="6870698" y="3479801"/>
            <a:ext cx="1455737" cy="1455738"/>
          </a:xfrm>
          <a:custGeom>
            <a:avLst/>
            <a:gdLst>
              <a:gd name="T0" fmla="*/ 0 w 917"/>
              <a:gd name="T1" fmla="*/ 917 h 917"/>
              <a:gd name="T2" fmla="*/ 0 w 917"/>
              <a:gd name="T3" fmla="*/ 0 h 917"/>
              <a:gd name="T4" fmla="*/ 917 w 917"/>
              <a:gd name="T5" fmla="*/ 0 h 917"/>
              <a:gd name="T6" fmla="*/ 0 w 917"/>
              <a:gd name="T7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917">
                <a:moveTo>
                  <a:pt x="0" y="917"/>
                </a:moveTo>
                <a:lnTo>
                  <a:pt x="0" y="0"/>
                </a:lnTo>
                <a:lnTo>
                  <a:pt x="917" y="0"/>
                </a:lnTo>
                <a:lnTo>
                  <a:pt x="0" y="917"/>
                </a:lnTo>
                <a:close/>
              </a:path>
            </a:pathLst>
          </a:custGeom>
          <a:solidFill>
            <a:srgbClr val="68A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6261098" y="1325563"/>
            <a:ext cx="2062162" cy="2055813"/>
          </a:xfrm>
          <a:custGeom>
            <a:avLst/>
            <a:gdLst>
              <a:gd name="T0" fmla="*/ 0 w 1299"/>
              <a:gd name="T1" fmla="*/ 1295 h 1295"/>
              <a:gd name="T2" fmla="*/ 0 w 1299"/>
              <a:gd name="T3" fmla="*/ 0 h 1295"/>
              <a:gd name="T4" fmla="*/ 1299 w 1299"/>
              <a:gd name="T5" fmla="*/ 1295 h 1295"/>
              <a:gd name="T6" fmla="*/ 0 w 1299"/>
              <a:gd name="T7" fmla="*/ 1295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9" h="1295">
                <a:moveTo>
                  <a:pt x="0" y="1295"/>
                </a:moveTo>
                <a:lnTo>
                  <a:pt x="0" y="0"/>
                </a:lnTo>
                <a:lnTo>
                  <a:pt x="1299" y="1295"/>
                </a:lnTo>
                <a:lnTo>
                  <a:pt x="0" y="1295"/>
                </a:lnTo>
                <a:close/>
              </a:path>
            </a:pathLst>
          </a:custGeom>
          <a:solidFill>
            <a:srgbClr val="C3D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1"/>
          <p:cNvSpPr>
            <a:spLocks/>
          </p:cNvSpPr>
          <p:nvPr/>
        </p:nvSpPr>
        <p:spPr bwMode="auto">
          <a:xfrm>
            <a:off x="6261098" y="2354263"/>
            <a:ext cx="2062162" cy="1027113"/>
          </a:xfrm>
          <a:custGeom>
            <a:avLst/>
            <a:gdLst>
              <a:gd name="T0" fmla="*/ 0 w 1299"/>
              <a:gd name="T1" fmla="*/ 647 h 647"/>
              <a:gd name="T2" fmla="*/ 651 w 1299"/>
              <a:gd name="T3" fmla="*/ 0 h 647"/>
              <a:gd name="T4" fmla="*/ 1299 w 1299"/>
              <a:gd name="T5" fmla="*/ 647 h 647"/>
              <a:gd name="T6" fmla="*/ 0 w 1299"/>
              <a:gd name="T7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9" h="647">
                <a:moveTo>
                  <a:pt x="0" y="647"/>
                </a:moveTo>
                <a:lnTo>
                  <a:pt x="651" y="0"/>
                </a:lnTo>
                <a:lnTo>
                  <a:pt x="1299" y="647"/>
                </a:lnTo>
                <a:lnTo>
                  <a:pt x="0" y="647"/>
                </a:lnTo>
                <a:close/>
              </a:path>
            </a:pathLst>
          </a:custGeom>
          <a:solidFill>
            <a:srgbClr val="A7CA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910"/>
          <p:cNvSpPr>
            <a:spLocks/>
          </p:cNvSpPr>
          <p:nvPr/>
        </p:nvSpPr>
        <p:spPr bwMode="auto">
          <a:xfrm>
            <a:off x="9317732" y="2743932"/>
            <a:ext cx="452623" cy="456713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307"/>
          <p:cNvSpPr>
            <a:spLocks noChangeAspect="1" noEditPoints="1"/>
          </p:cNvSpPr>
          <p:nvPr/>
        </p:nvSpPr>
        <p:spPr bwMode="auto">
          <a:xfrm>
            <a:off x="7963148" y="4021952"/>
            <a:ext cx="344992" cy="504000"/>
          </a:xfrm>
          <a:custGeom>
            <a:avLst/>
            <a:gdLst>
              <a:gd name="T0" fmla="*/ 151 w 243"/>
              <a:gd name="T1" fmla="*/ 4 h 354"/>
              <a:gd name="T2" fmla="*/ 236 w 243"/>
              <a:gd name="T3" fmla="*/ 91 h 354"/>
              <a:gd name="T4" fmla="*/ 212 w 243"/>
              <a:gd name="T5" fmla="*/ 202 h 354"/>
              <a:gd name="T6" fmla="*/ 201 w 243"/>
              <a:gd name="T7" fmla="*/ 243 h 354"/>
              <a:gd name="T8" fmla="*/ 199 w 243"/>
              <a:gd name="T9" fmla="*/ 276 h 354"/>
              <a:gd name="T10" fmla="*/ 183 w 243"/>
              <a:gd name="T11" fmla="*/ 322 h 354"/>
              <a:gd name="T12" fmla="*/ 143 w 243"/>
              <a:gd name="T13" fmla="*/ 354 h 354"/>
              <a:gd name="T14" fmla="*/ 63 w 243"/>
              <a:gd name="T15" fmla="*/ 328 h 354"/>
              <a:gd name="T16" fmla="*/ 43 w 243"/>
              <a:gd name="T17" fmla="*/ 281 h 354"/>
              <a:gd name="T18" fmla="*/ 43 w 243"/>
              <a:gd name="T19" fmla="*/ 253 h 354"/>
              <a:gd name="T20" fmla="*/ 39 w 243"/>
              <a:gd name="T21" fmla="*/ 231 h 354"/>
              <a:gd name="T22" fmla="*/ 10 w 243"/>
              <a:gd name="T23" fmla="*/ 163 h 354"/>
              <a:gd name="T24" fmla="*/ 74 w 243"/>
              <a:gd name="T25" fmla="*/ 10 h 354"/>
              <a:gd name="T26" fmla="*/ 114 w 243"/>
              <a:gd name="T27" fmla="*/ 0 h 354"/>
              <a:gd name="T28" fmla="*/ 121 w 243"/>
              <a:gd name="T29" fmla="*/ 245 h 354"/>
              <a:gd name="T30" fmla="*/ 180 w 243"/>
              <a:gd name="T31" fmla="*/ 233 h 354"/>
              <a:gd name="T32" fmla="*/ 205 w 243"/>
              <a:gd name="T33" fmla="*/ 168 h 354"/>
              <a:gd name="T34" fmla="*/ 182 w 243"/>
              <a:gd name="T35" fmla="*/ 44 h 354"/>
              <a:gd name="T36" fmla="*/ 26 w 243"/>
              <a:gd name="T37" fmla="*/ 138 h 354"/>
              <a:gd name="T38" fmla="*/ 62 w 243"/>
              <a:gd name="T39" fmla="*/ 235 h 354"/>
              <a:gd name="T40" fmla="*/ 121 w 243"/>
              <a:gd name="T41" fmla="*/ 245 h 354"/>
              <a:gd name="T42" fmla="*/ 74 w 243"/>
              <a:gd name="T43" fmla="*/ 254 h 354"/>
              <a:gd name="T44" fmla="*/ 74 w 243"/>
              <a:gd name="T45" fmla="*/ 274 h 354"/>
              <a:gd name="T46" fmla="*/ 169 w 243"/>
              <a:gd name="T47" fmla="*/ 274 h 354"/>
              <a:gd name="T48" fmla="*/ 169 w 243"/>
              <a:gd name="T49" fmla="*/ 254 h 354"/>
              <a:gd name="T50" fmla="*/ 121 w 243"/>
              <a:gd name="T51" fmla="*/ 283 h 354"/>
              <a:gd name="T52" fmla="*/ 64 w 243"/>
              <a:gd name="T53" fmla="*/ 289 h 354"/>
              <a:gd name="T54" fmla="*/ 140 w 243"/>
              <a:gd name="T55" fmla="*/ 303 h 354"/>
              <a:gd name="T56" fmla="*/ 178 w 243"/>
              <a:gd name="T57" fmla="*/ 297 h 354"/>
              <a:gd name="T58" fmla="*/ 121 w 243"/>
              <a:gd name="T59" fmla="*/ 283 h 354"/>
              <a:gd name="T60" fmla="*/ 100 w 243"/>
              <a:gd name="T61" fmla="*/ 332 h 354"/>
              <a:gd name="T62" fmla="*/ 159 w 243"/>
              <a:gd name="T63" fmla="*/ 31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3" h="354">
                <a:moveTo>
                  <a:pt x="128" y="0"/>
                </a:moveTo>
                <a:cubicBezTo>
                  <a:pt x="136" y="1"/>
                  <a:pt x="144" y="2"/>
                  <a:pt x="151" y="4"/>
                </a:cubicBezTo>
                <a:cubicBezTo>
                  <a:pt x="172" y="9"/>
                  <a:pt x="190" y="20"/>
                  <a:pt x="205" y="35"/>
                </a:cubicBezTo>
                <a:cubicBezTo>
                  <a:pt x="221" y="51"/>
                  <a:pt x="231" y="69"/>
                  <a:pt x="236" y="91"/>
                </a:cubicBezTo>
                <a:cubicBezTo>
                  <a:pt x="243" y="121"/>
                  <a:pt x="240" y="149"/>
                  <a:pt x="225" y="177"/>
                </a:cubicBezTo>
                <a:cubicBezTo>
                  <a:pt x="221" y="185"/>
                  <a:pt x="216" y="194"/>
                  <a:pt x="212" y="202"/>
                </a:cubicBezTo>
                <a:cubicBezTo>
                  <a:pt x="206" y="214"/>
                  <a:pt x="203" y="226"/>
                  <a:pt x="202" y="238"/>
                </a:cubicBezTo>
                <a:cubicBezTo>
                  <a:pt x="202" y="240"/>
                  <a:pt x="201" y="241"/>
                  <a:pt x="201" y="243"/>
                </a:cubicBezTo>
                <a:cubicBezTo>
                  <a:pt x="200" y="246"/>
                  <a:pt x="200" y="255"/>
                  <a:pt x="200" y="258"/>
                </a:cubicBezTo>
                <a:cubicBezTo>
                  <a:pt x="202" y="264"/>
                  <a:pt x="201" y="270"/>
                  <a:pt x="199" y="276"/>
                </a:cubicBezTo>
                <a:cubicBezTo>
                  <a:pt x="198" y="278"/>
                  <a:pt x="198" y="279"/>
                  <a:pt x="199" y="281"/>
                </a:cubicBezTo>
                <a:cubicBezTo>
                  <a:pt x="205" y="297"/>
                  <a:pt x="198" y="314"/>
                  <a:pt x="183" y="322"/>
                </a:cubicBezTo>
                <a:cubicBezTo>
                  <a:pt x="181" y="322"/>
                  <a:pt x="180" y="324"/>
                  <a:pt x="180" y="325"/>
                </a:cubicBezTo>
                <a:cubicBezTo>
                  <a:pt x="173" y="342"/>
                  <a:pt x="161" y="353"/>
                  <a:pt x="143" y="354"/>
                </a:cubicBezTo>
                <a:cubicBezTo>
                  <a:pt x="127" y="354"/>
                  <a:pt x="111" y="354"/>
                  <a:pt x="96" y="353"/>
                </a:cubicBezTo>
                <a:cubicBezTo>
                  <a:pt x="80" y="352"/>
                  <a:pt x="69" y="342"/>
                  <a:pt x="63" y="328"/>
                </a:cubicBezTo>
                <a:cubicBezTo>
                  <a:pt x="62" y="324"/>
                  <a:pt x="60" y="322"/>
                  <a:pt x="57" y="321"/>
                </a:cubicBezTo>
                <a:cubicBezTo>
                  <a:pt x="43" y="313"/>
                  <a:pt x="37" y="296"/>
                  <a:pt x="43" y="281"/>
                </a:cubicBezTo>
                <a:cubicBezTo>
                  <a:pt x="44" y="279"/>
                  <a:pt x="44" y="278"/>
                  <a:pt x="43" y="276"/>
                </a:cubicBezTo>
                <a:cubicBezTo>
                  <a:pt x="40" y="268"/>
                  <a:pt x="40" y="261"/>
                  <a:pt x="43" y="253"/>
                </a:cubicBezTo>
                <a:cubicBezTo>
                  <a:pt x="43" y="252"/>
                  <a:pt x="43" y="250"/>
                  <a:pt x="43" y="248"/>
                </a:cubicBezTo>
                <a:cubicBezTo>
                  <a:pt x="41" y="242"/>
                  <a:pt x="40" y="237"/>
                  <a:pt x="39" y="231"/>
                </a:cubicBezTo>
                <a:cubicBezTo>
                  <a:pt x="37" y="218"/>
                  <a:pt x="32" y="206"/>
                  <a:pt x="26" y="195"/>
                </a:cubicBezTo>
                <a:cubicBezTo>
                  <a:pt x="21" y="184"/>
                  <a:pt x="15" y="174"/>
                  <a:pt x="10" y="163"/>
                </a:cubicBezTo>
                <a:cubicBezTo>
                  <a:pt x="2" y="143"/>
                  <a:pt x="0" y="121"/>
                  <a:pt x="4" y="100"/>
                </a:cubicBezTo>
                <a:cubicBezTo>
                  <a:pt x="11" y="57"/>
                  <a:pt x="35" y="27"/>
                  <a:pt x="74" y="10"/>
                </a:cubicBezTo>
                <a:cubicBezTo>
                  <a:pt x="86" y="4"/>
                  <a:pt x="98" y="1"/>
                  <a:pt x="111" y="1"/>
                </a:cubicBezTo>
                <a:cubicBezTo>
                  <a:pt x="112" y="0"/>
                  <a:pt x="113" y="0"/>
                  <a:pt x="114" y="0"/>
                </a:cubicBezTo>
                <a:lnTo>
                  <a:pt x="128" y="0"/>
                </a:lnTo>
                <a:close/>
                <a:moveTo>
                  <a:pt x="121" y="245"/>
                </a:moveTo>
                <a:cubicBezTo>
                  <a:pt x="136" y="245"/>
                  <a:pt x="151" y="245"/>
                  <a:pt x="167" y="245"/>
                </a:cubicBezTo>
                <a:cubicBezTo>
                  <a:pt x="176" y="245"/>
                  <a:pt x="179" y="242"/>
                  <a:pt x="180" y="233"/>
                </a:cubicBezTo>
                <a:cubicBezTo>
                  <a:pt x="182" y="223"/>
                  <a:pt x="184" y="213"/>
                  <a:pt x="187" y="203"/>
                </a:cubicBezTo>
                <a:cubicBezTo>
                  <a:pt x="192" y="191"/>
                  <a:pt x="199" y="180"/>
                  <a:pt x="205" y="168"/>
                </a:cubicBezTo>
                <a:cubicBezTo>
                  <a:pt x="212" y="156"/>
                  <a:pt x="216" y="143"/>
                  <a:pt x="217" y="128"/>
                </a:cubicBezTo>
                <a:cubicBezTo>
                  <a:pt x="220" y="94"/>
                  <a:pt x="208" y="66"/>
                  <a:pt x="182" y="44"/>
                </a:cubicBezTo>
                <a:cubicBezTo>
                  <a:pt x="149" y="17"/>
                  <a:pt x="106" y="15"/>
                  <a:pt x="70" y="37"/>
                </a:cubicBezTo>
                <a:cubicBezTo>
                  <a:pt x="35" y="58"/>
                  <a:pt x="19" y="98"/>
                  <a:pt x="26" y="138"/>
                </a:cubicBezTo>
                <a:cubicBezTo>
                  <a:pt x="28" y="152"/>
                  <a:pt x="35" y="165"/>
                  <a:pt x="42" y="177"/>
                </a:cubicBezTo>
                <a:cubicBezTo>
                  <a:pt x="52" y="195"/>
                  <a:pt x="60" y="214"/>
                  <a:pt x="62" y="235"/>
                </a:cubicBezTo>
                <a:cubicBezTo>
                  <a:pt x="62" y="242"/>
                  <a:pt x="66" y="245"/>
                  <a:pt x="73" y="245"/>
                </a:cubicBezTo>
                <a:cubicBezTo>
                  <a:pt x="89" y="245"/>
                  <a:pt x="105" y="245"/>
                  <a:pt x="121" y="245"/>
                </a:cubicBezTo>
                <a:moveTo>
                  <a:pt x="121" y="254"/>
                </a:moveTo>
                <a:cubicBezTo>
                  <a:pt x="105" y="254"/>
                  <a:pt x="89" y="254"/>
                  <a:pt x="74" y="254"/>
                </a:cubicBezTo>
                <a:cubicBezTo>
                  <a:pt x="69" y="254"/>
                  <a:pt x="65" y="256"/>
                  <a:pt x="64" y="260"/>
                </a:cubicBezTo>
                <a:cubicBezTo>
                  <a:pt x="61" y="267"/>
                  <a:pt x="66" y="274"/>
                  <a:pt x="74" y="274"/>
                </a:cubicBezTo>
                <a:cubicBezTo>
                  <a:pt x="96" y="274"/>
                  <a:pt x="118" y="274"/>
                  <a:pt x="140" y="274"/>
                </a:cubicBezTo>
                <a:cubicBezTo>
                  <a:pt x="149" y="274"/>
                  <a:pt x="159" y="274"/>
                  <a:pt x="169" y="274"/>
                </a:cubicBezTo>
                <a:cubicBezTo>
                  <a:pt x="173" y="274"/>
                  <a:pt x="176" y="272"/>
                  <a:pt x="178" y="268"/>
                </a:cubicBezTo>
                <a:cubicBezTo>
                  <a:pt x="181" y="261"/>
                  <a:pt x="176" y="254"/>
                  <a:pt x="169" y="254"/>
                </a:cubicBezTo>
                <a:cubicBezTo>
                  <a:pt x="153" y="254"/>
                  <a:pt x="137" y="254"/>
                  <a:pt x="121" y="254"/>
                </a:cubicBezTo>
                <a:moveTo>
                  <a:pt x="121" y="283"/>
                </a:moveTo>
                <a:cubicBezTo>
                  <a:pt x="105" y="283"/>
                  <a:pt x="89" y="283"/>
                  <a:pt x="74" y="283"/>
                </a:cubicBezTo>
                <a:cubicBezTo>
                  <a:pt x="69" y="283"/>
                  <a:pt x="65" y="285"/>
                  <a:pt x="64" y="289"/>
                </a:cubicBezTo>
                <a:cubicBezTo>
                  <a:pt x="61" y="296"/>
                  <a:pt x="66" y="303"/>
                  <a:pt x="74" y="303"/>
                </a:cubicBezTo>
                <a:cubicBezTo>
                  <a:pt x="96" y="303"/>
                  <a:pt x="118" y="303"/>
                  <a:pt x="140" y="303"/>
                </a:cubicBezTo>
                <a:cubicBezTo>
                  <a:pt x="149" y="303"/>
                  <a:pt x="159" y="303"/>
                  <a:pt x="169" y="303"/>
                </a:cubicBezTo>
                <a:cubicBezTo>
                  <a:pt x="173" y="303"/>
                  <a:pt x="176" y="301"/>
                  <a:pt x="178" y="297"/>
                </a:cubicBezTo>
                <a:cubicBezTo>
                  <a:pt x="181" y="290"/>
                  <a:pt x="176" y="283"/>
                  <a:pt x="169" y="283"/>
                </a:cubicBezTo>
                <a:cubicBezTo>
                  <a:pt x="153" y="283"/>
                  <a:pt x="137" y="283"/>
                  <a:pt x="121" y="283"/>
                </a:cubicBezTo>
                <a:moveTo>
                  <a:pt x="82" y="313"/>
                </a:moveTo>
                <a:cubicBezTo>
                  <a:pt x="82" y="323"/>
                  <a:pt x="90" y="331"/>
                  <a:pt x="100" y="332"/>
                </a:cubicBezTo>
                <a:cubicBezTo>
                  <a:pt x="114" y="332"/>
                  <a:pt x="128" y="332"/>
                  <a:pt x="142" y="332"/>
                </a:cubicBezTo>
                <a:cubicBezTo>
                  <a:pt x="152" y="331"/>
                  <a:pt x="159" y="323"/>
                  <a:pt x="159" y="313"/>
                </a:cubicBezTo>
                <a:lnTo>
                  <a:pt x="82" y="3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66"/>
          <p:cNvSpPr>
            <a:spLocks noChangeAspect="1" noEditPoints="1"/>
          </p:cNvSpPr>
          <p:nvPr/>
        </p:nvSpPr>
        <p:spPr bwMode="auto">
          <a:xfrm>
            <a:off x="7180218" y="3652720"/>
            <a:ext cx="432000" cy="473311"/>
          </a:xfrm>
          <a:custGeom>
            <a:avLst/>
            <a:gdLst>
              <a:gd name="T0" fmla="*/ 62 w 183"/>
              <a:gd name="T1" fmla="*/ 22 h 200"/>
              <a:gd name="T2" fmla="*/ 36 w 183"/>
              <a:gd name="T3" fmla="*/ 11 h 200"/>
              <a:gd name="T4" fmla="*/ 0 w 183"/>
              <a:gd name="T5" fmla="*/ 48 h 200"/>
              <a:gd name="T6" fmla="*/ 9 w 183"/>
              <a:gd name="T7" fmla="*/ 73 h 200"/>
              <a:gd name="T8" fmla="*/ 62 w 183"/>
              <a:gd name="T9" fmla="*/ 22 h 200"/>
              <a:gd name="T10" fmla="*/ 147 w 183"/>
              <a:gd name="T11" fmla="*/ 11 h 200"/>
              <a:gd name="T12" fmla="*/ 119 w 183"/>
              <a:gd name="T13" fmla="*/ 23 h 200"/>
              <a:gd name="T14" fmla="*/ 170 w 183"/>
              <a:gd name="T15" fmla="*/ 76 h 200"/>
              <a:gd name="T16" fmla="*/ 183 w 183"/>
              <a:gd name="T17" fmla="*/ 48 h 200"/>
              <a:gd name="T18" fmla="*/ 147 w 183"/>
              <a:gd name="T19" fmla="*/ 11 h 200"/>
              <a:gd name="T20" fmla="*/ 169 w 183"/>
              <a:gd name="T21" fmla="*/ 103 h 200"/>
              <a:gd name="T22" fmla="*/ 96 w 183"/>
              <a:gd name="T23" fmla="*/ 23 h 200"/>
              <a:gd name="T24" fmla="*/ 96 w 183"/>
              <a:gd name="T25" fmla="*/ 6 h 200"/>
              <a:gd name="T26" fmla="*/ 98 w 183"/>
              <a:gd name="T27" fmla="*/ 6 h 200"/>
              <a:gd name="T28" fmla="*/ 102 w 183"/>
              <a:gd name="T29" fmla="*/ 3 h 200"/>
              <a:gd name="T30" fmla="*/ 98 w 183"/>
              <a:gd name="T31" fmla="*/ 0 h 200"/>
              <a:gd name="T32" fmla="*/ 81 w 183"/>
              <a:gd name="T33" fmla="*/ 0 h 200"/>
              <a:gd name="T34" fmla="*/ 78 w 183"/>
              <a:gd name="T35" fmla="*/ 3 h 200"/>
              <a:gd name="T36" fmla="*/ 81 w 183"/>
              <a:gd name="T37" fmla="*/ 6 h 200"/>
              <a:gd name="T38" fmla="*/ 84 w 183"/>
              <a:gd name="T39" fmla="*/ 6 h 200"/>
              <a:gd name="T40" fmla="*/ 84 w 183"/>
              <a:gd name="T41" fmla="*/ 23 h 200"/>
              <a:gd name="T42" fmla="*/ 9 w 183"/>
              <a:gd name="T43" fmla="*/ 103 h 200"/>
              <a:gd name="T44" fmla="*/ 38 w 183"/>
              <a:gd name="T45" fmla="*/ 164 h 200"/>
              <a:gd name="T46" fmla="*/ 29 w 183"/>
              <a:gd name="T47" fmla="*/ 190 h 200"/>
              <a:gd name="T48" fmla="*/ 33 w 183"/>
              <a:gd name="T49" fmla="*/ 198 h 200"/>
              <a:gd name="T50" fmla="*/ 35 w 183"/>
              <a:gd name="T51" fmla="*/ 199 h 200"/>
              <a:gd name="T52" fmla="*/ 43 w 183"/>
              <a:gd name="T53" fmla="*/ 196 h 200"/>
              <a:gd name="T54" fmla="*/ 53 w 183"/>
              <a:gd name="T55" fmla="*/ 174 h 200"/>
              <a:gd name="T56" fmla="*/ 89 w 183"/>
              <a:gd name="T57" fmla="*/ 183 h 200"/>
              <a:gd name="T58" fmla="*/ 125 w 183"/>
              <a:gd name="T59" fmla="*/ 174 h 200"/>
              <a:gd name="T60" fmla="*/ 136 w 183"/>
              <a:gd name="T61" fmla="*/ 196 h 200"/>
              <a:gd name="T62" fmla="*/ 144 w 183"/>
              <a:gd name="T63" fmla="*/ 199 h 200"/>
              <a:gd name="T64" fmla="*/ 146 w 183"/>
              <a:gd name="T65" fmla="*/ 198 h 200"/>
              <a:gd name="T66" fmla="*/ 149 w 183"/>
              <a:gd name="T67" fmla="*/ 190 h 200"/>
              <a:gd name="T68" fmla="*/ 141 w 183"/>
              <a:gd name="T69" fmla="*/ 164 h 200"/>
              <a:gd name="T70" fmla="*/ 169 w 183"/>
              <a:gd name="T71" fmla="*/ 103 h 200"/>
              <a:gd name="T72" fmla="*/ 89 w 183"/>
              <a:gd name="T73" fmla="*/ 167 h 200"/>
              <a:gd name="T74" fmla="*/ 25 w 183"/>
              <a:gd name="T75" fmla="*/ 103 h 200"/>
              <a:gd name="T76" fmla="*/ 89 w 183"/>
              <a:gd name="T77" fmla="*/ 39 h 200"/>
              <a:gd name="T78" fmla="*/ 153 w 183"/>
              <a:gd name="T79" fmla="*/ 103 h 200"/>
              <a:gd name="T80" fmla="*/ 89 w 183"/>
              <a:gd name="T81" fmla="*/ 167 h 200"/>
              <a:gd name="T82" fmla="*/ 97 w 183"/>
              <a:gd name="T83" fmla="*/ 111 h 200"/>
              <a:gd name="T84" fmla="*/ 100 w 183"/>
              <a:gd name="T85" fmla="*/ 103 h 200"/>
              <a:gd name="T86" fmla="*/ 91 w 183"/>
              <a:gd name="T87" fmla="*/ 92 h 200"/>
              <a:gd name="T88" fmla="*/ 91 w 183"/>
              <a:gd name="T89" fmla="*/ 55 h 200"/>
              <a:gd name="T90" fmla="*/ 89 w 183"/>
              <a:gd name="T91" fmla="*/ 53 h 200"/>
              <a:gd name="T92" fmla="*/ 87 w 183"/>
              <a:gd name="T93" fmla="*/ 55 h 200"/>
              <a:gd name="T94" fmla="*/ 87 w 183"/>
              <a:gd name="T95" fmla="*/ 92 h 200"/>
              <a:gd name="T96" fmla="*/ 78 w 183"/>
              <a:gd name="T97" fmla="*/ 103 h 200"/>
              <a:gd name="T98" fmla="*/ 89 w 183"/>
              <a:gd name="T99" fmla="*/ 114 h 200"/>
              <a:gd name="T100" fmla="*/ 93 w 183"/>
              <a:gd name="T101" fmla="*/ 113 h 200"/>
              <a:gd name="T102" fmla="*/ 104 w 183"/>
              <a:gd name="T103" fmla="*/ 131 h 200"/>
              <a:gd name="T104" fmla="*/ 107 w 183"/>
              <a:gd name="T105" fmla="*/ 132 h 200"/>
              <a:gd name="T106" fmla="*/ 108 w 183"/>
              <a:gd name="T107" fmla="*/ 129 h 200"/>
              <a:gd name="T108" fmla="*/ 97 w 183"/>
              <a:gd name="T109" fmla="*/ 11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00">
                <a:moveTo>
                  <a:pt x="62" y="22"/>
                </a:moveTo>
                <a:cubicBezTo>
                  <a:pt x="56" y="15"/>
                  <a:pt x="46" y="11"/>
                  <a:pt x="36" y="11"/>
                </a:cubicBezTo>
                <a:cubicBezTo>
                  <a:pt x="16" y="11"/>
                  <a:pt x="0" y="28"/>
                  <a:pt x="0" y="48"/>
                </a:cubicBezTo>
                <a:cubicBezTo>
                  <a:pt x="0" y="57"/>
                  <a:pt x="3" y="66"/>
                  <a:pt x="9" y="73"/>
                </a:cubicBezTo>
                <a:cubicBezTo>
                  <a:pt x="18" y="49"/>
                  <a:pt x="38" y="30"/>
                  <a:pt x="62" y="22"/>
                </a:cubicBezTo>
                <a:close/>
                <a:moveTo>
                  <a:pt x="147" y="11"/>
                </a:moveTo>
                <a:cubicBezTo>
                  <a:pt x="136" y="11"/>
                  <a:pt x="126" y="16"/>
                  <a:pt x="119" y="23"/>
                </a:cubicBezTo>
                <a:cubicBezTo>
                  <a:pt x="143" y="32"/>
                  <a:pt x="162" y="52"/>
                  <a:pt x="170" y="76"/>
                </a:cubicBezTo>
                <a:cubicBezTo>
                  <a:pt x="178" y="69"/>
                  <a:pt x="183" y="59"/>
                  <a:pt x="183" y="48"/>
                </a:cubicBezTo>
                <a:cubicBezTo>
                  <a:pt x="183" y="28"/>
                  <a:pt x="167" y="11"/>
                  <a:pt x="147" y="11"/>
                </a:cubicBezTo>
                <a:close/>
                <a:moveTo>
                  <a:pt x="169" y="103"/>
                </a:moveTo>
                <a:cubicBezTo>
                  <a:pt x="169" y="61"/>
                  <a:pt x="137" y="26"/>
                  <a:pt x="96" y="23"/>
                </a:cubicBezTo>
                <a:cubicBezTo>
                  <a:pt x="96" y="6"/>
                  <a:pt x="96" y="6"/>
                  <a:pt x="96" y="6"/>
                </a:cubicBezTo>
                <a:cubicBezTo>
                  <a:pt x="98" y="6"/>
                  <a:pt x="98" y="6"/>
                  <a:pt x="98" y="6"/>
                </a:cubicBezTo>
                <a:cubicBezTo>
                  <a:pt x="100" y="6"/>
                  <a:pt x="102" y="5"/>
                  <a:pt x="102" y="3"/>
                </a:cubicBezTo>
                <a:cubicBezTo>
                  <a:pt x="102" y="1"/>
                  <a:pt x="100" y="0"/>
                  <a:pt x="9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0"/>
                  <a:pt x="78" y="1"/>
                  <a:pt x="78" y="3"/>
                </a:cubicBezTo>
                <a:cubicBezTo>
                  <a:pt x="78" y="5"/>
                  <a:pt x="80" y="6"/>
                  <a:pt x="81" y="6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23"/>
                  <a:pt x="84" y="23"/>
                  <a:pt x="84" y="23"/>
                </a:cubicBezTo>
                <a:cubicBezTo>
                  <a:pt x="42" y="25"/>
                  <a:pt x="9" y="60"/>
                  <a:pt x="9" y="103"/>
                </a:cubicBezTo>
                <a:cubicBezTo>
                  <a:pt x="9" y="127"/>
                  <a:pt x="20" y="150"/>
                  <a:pt x="38" y="164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28" y="194"/>
                  <a:pt x="30" y="197"/>
                  <a:pt x="33" y="198"/>
                </a:cubicBezTo>
                <a:cubicBezTo>
                  <a:pt x="35" y="199"/>
                  <a:pt x="35" y="199"/>
                  <a:pt x="35" y="199"/>
                </a:cubicBezTo>
                <a:cubicBezTo>
                  <a:pt x="38" y="200"/>
                  <a:pt x="41" y="199"/>
                  <a:pt x="43" y="196"/>
                </a:cubicBezTo>
                <a:cubicBezTo>
                  <a:pt x="53" y="174"/>
                  <a:pt x="53" y="174"/>
                  <a:pt x="53" y="174"/>
                </a:cubicBezTo>
                <a:cubicBezTo>
                  <a:pt x="64" y="180"/>
                  <a:pt x="76" y="183"/>
                  <a:pt x="89" y="183"/>
                </a:cubicBezTo>
                <a:cubicBezTo>
                  <a:pt x="102" y="183"/>
                  <a:pt x="114" y="180"/>
                  <a:pt x="125" y="174"/>
                </a:cubicBezTo>
                <a:cubicBezTo>
                  <a:pt x="136" y="196"/>
                  <a:pt x="136" y="196"/>
                  <a:pt x="136" y="196"/>
                </a:cubicBezTo>
                <a:cubicBezTo>
                  <a:pt x="137" y="199"/>
                  <a:pt x="141" y="200"/>
                  <a:pt x="144" y="199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49" y="197"/>
                  <a:pt x="150" y="194"/>
                  <a:pt x="149" y="190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58" y="149"/>
                  <a:pt x="169" y="127"/>
                  <a:pt x="169" y="103"/>
                </a:cubicBezTo>
                <a:close/>
                <a:moveTo>
                  <a:pt x="89" y="167"/>
                </a:moveTo>
                <a:cubicBezTo>
                  <a:pt x="54" y="167"/>
                  <a:pt x="25" y="138"/>
                  <a:pt x="25" y="103"/>
                </a:cubicBezTo>
                <a:cubicBezTo>
                  <a:pt x="25" y="67"/>
                  <a:pt x="54" y="39"/>
                  <a:pt x="89" y="39"/>
                </a:cubicBezTo>
                <a:cubicBezTo>
                  <a:pt x="124" y="39"/>
                  <a:pt x="153" y="67"/>
                  <a:pt x="153" y="103"/>
                </a:cubicBezTo>
                <a:cubicBezTo>
                  <a:pt x="153" y="138"/>
                  <a:pt x="124" y="167"/>
                  <a:pt x="89" y="167"/>
                </a:cubicBezTo>
                <a:close/>
                <a:moveTo>
                  <a:pt x="97" y="111"/>
                </a:moveTo>
                <a:cubicBezTo>
                  <a:pt x="99" y="109"/>
                  <a:pt x="100" y="106"/>
                  <a:pt x="100" y="103"/>
                </a:cubicBezTo>
                <a:cubicBezTo>
                  <a:pt x="100" y="97"/>
                  <a:pt x="96" y="93"/>
                  <a:pt x="91" y="92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4"/>
                  <a:pt x="90" y="53"/>
                  <a:pt x="89" y="53"/>
                </a:cubicBezTo>
                <a:cubicBezTo>
                  <a:pt x="88" y="53"/>
                  <a:pt x="87" y="54"/>
                  <a:pt x="87" y="55"/>
                </a:cubicBezTo>
                <a:cubicBezTo>
                  <a:pt x="87" y="92"/>
                  <a:pt x="87" y="92"/>
                  <a:pt x="87" y="92"/>
                </a:cubicBezTo>
                <a:cubicBezTo>
                  <a:pt x="82" y="93"/>
                  <a:pt x="78" y="97"/>
                  <a:pt x="78" y="103"/>
                </a:cubicBezTo>
                <a:cubicBezTo>
                  <a:pt x="78" y="109"/>
                  <a:pt x="83" y="114"/>
                  <a:pt x="89" y="114"/>
                </a:cubicBezTo>
                <a:cubicBezTo>
                  <a:pt x="90" y="114"/>
                  <a:pt x="92" y="114"/>
                  <a:pt x="93" y="113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5" y="132"/>
                  <a:pt x="106" y="133"/>
                  <a:pt x="107" y="132"/>
                </a:cubicBezTo>
                <a:cubicBezTo>
                  <a:pt x="108" y="131"/>
                  <a:pt x="109" y="130"/>
                  <a:pt x="108" y="129"/>
                </a:cubicBezTo>
                <a:lnTo>
                  <a:pt x="97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7144218" y="2791449"/>
            <a:ext cx="468000" cy="400693"/>
            <a:chOff x="2162176" y="-104775"/>
            <a:chExt cx="1655763" cy="1417638"/>
          </a:xfrm>
          <a:solidFill>
            <a:schemeClr val="bg1"/>
          </a:solidFill>
        </p:grpSpPr>
        <p:sp>
          <p:nvSpPr>
            <p:cNvPr id="57" name="Freeform 3767"/>
            <p:cNvSpPr>
              <a:spLocks/>
            </p:cNvSpPr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3768"/>
            <p:cNvSpPr>
              <a:spLocks/>
            </p:cNvSpPr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>
            <a:grpSpLocks noChangeAspect="1"/>
          </p:cNvGrpSpPr>
          <p:nvPr/>
        </p:nvGrpSpPr>
        <p:grpSpPr>
          <a:xfrm>
            <a:off x="8615772" y="2097088"/>
            <a:ext cx="504000" cy="383020"/>
            <a:chOff x="10004425" y="1971676"/>
            <a:chExt cx="1593850" cy="1211262"/>
          </a:xfrm>
          <a:solidFill>
            <a:schemeClr val="bg1"/>
          </a:solidFill>
        </p:grpSpPr>
        <p:sp>
          <p:nvSpPr>
            <p:cNvPr id="68" name="Freeform 267"/>
            <p:cNvSpPr>
              <a:spLocks/>
            </p:cNvSpPr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0"/>
            <p:cNvSpPr>
              <a:spLocks/>
            </p:cNvSpPr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71"/>
            <p:cNvSpPr>
              <a:spLocks/>
            </p:cNvSpPr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72"/>
            <p:cNvSpPr>
              <a:spLocks/>
            </p:cNvSpPr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4" name="Freeform 63"/>
          <p:cNvSpPr>
            <a:spLocks noChangeAspect="1" noEditPoints="1"/>
          </p:cNvSpPr>
          <p:nvPr/>
        </p:nvSpPr>
        <p:spPr bwMode="auto">
          <a:xfrm>
            <a:off x="7827760" y="2031932"/>
            <a:ext cx="432000" cy="490674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285"/>
          <p:cNvSpPr>
            <a:spLocks noEditPoints="1"/>
          </p:cNvSpPr>
          <p:nvPr/>
        </p:nvSpPr>
        <p:spPr bwMode="auto">
          <a:xfrm>
            <a:off x="8572442" y="3994331"/>
            <a:ext cx="409078" cy="414167"/>
          </a:xfrm>
          <a:custGeom>
            <a:avLst/>
            <a:gdLst>
              <a:gd name="T0" fmla="*/ 101 w 201"/>
              <a:gd name="T1" fmla="*/ 60 h 203"/>
              <a:gd name="T2" fmla="*/ 58 w 201"/>
              <a:gd name="T3" fmla="*/ 103 h 203"/>
              <a:gd name="T4" fmla="*/ 101 w 201"/>
              <a:gd name="T5" fmla="*/ 147 h 203"/>
              <a:gd name="T6" fmla="*/ 144 w 201"/>
              <a:gd name="T7" fmla="*/ 103 h 203"/>
              <a:gd name="T8" fmla="*/ 101 w 201"/>
              <a:gd name="T9" fmla="*/ 60 h 203"/>
              <a:gd name="T10" fmla="*/ 180 w 201"/>
              <a:gd name="T11" fmla="*/ 101 h 203"/>
              <a:gd name="T12" fmla="*/ 180 w 201"/>
              <a:gd name="T13" fmla="*/ 95 h 203"/>
              <a:gd name="T14" fmla="*/ 201 w 201"/>
              <a:gd name="T15" fmla="*/ 90 h 203"/>
              <a:gd name="T16" fmla="*/ 193 w 201"/>
              <a:gd name="T17" fmla="*/ 61 h 203"/>
              <a:gd name="T18" fmla="*/ 172 w 201"/>
              <a:gd name="T19" fmla="*/ 67 h 203"/>
              <a:gd name="T20" fmla="*/ 162 w 201"/>
              <a:gd name="T21" fmla="*/ 51 h 203"/>
              <a:gd name="T22" fmla="*/ 176 w 201"/>
              <a:gd name="T23" fmla="*/ 34 h 203"/>
              <a:gd name="T24" fmla="*/ 153 w 201"/>
              <a:gd name="T25" fmla="*/ 15 h 203"/>
              <a:gd name="T26" fmla="*/ 139 w 201"/>
              <a:gd name="T27" fmla="*/ 32 h 203"/>
              <a:gd name="T28" fmla="*/ 115 w 201"/>
              <a:gd name="T29" fmla="*/ 23 h 203"/>
              <a:gd name="T30" fmla="*/ 115 w 201"/>
              <a:gd name="T31" fmla="*/ 1 h 203"/>
              <a:gd name="T32" fmla="*/ 101 w 201"/>
              <a:gd name="T33" fmla="*/ 0 h 203"/>
              <a:gd name="T34" fmla="*/ 86 w 201"/>
              <a:gd name="T35" fmla="*/ 1 h 203"/>
              <a:gd name="T36" fmla="*/ 86 w 201"/>
              <a:gd name="T37" fmla="*/ 23 h 203"/>
              <a:gd name="T38" fmla="*/ 68 w 201"/>
              <a:gd name="T39" fmla="*/ 29 h 203"/>
              <a:gd name="T40" fmla="*/ 55 w 201"/>
              <a:gd name="T41" fmla="*/ 11 h 203"/>
              <a:gd name="T42" fmla="*/ 31 w 201"/>
              <a:gd name="T43" fmla="*/ 28 h 203"/>
              <a:gd name="T44" fmla="*/ 43 w 201"/>
              <a:gd name="T45" fmla="*/ 46 h 203"/>
              <a:gd name="T46" fmla="*/ 32 w 201"/>
              <a:gd name="T47" fmla="*/ 60 h 203"/>
              <a:gd name="T48" fmla="*/ 12 w 201"/>
              <a:gd name="T49" fmla="*/ 53 h 203"/>
              <a:gd name="T50" fmla="*/ 1 w 201"/>
              <a:gd name="T51" fmla="*/ 81 h 203"/>
              <a:gd name="T52" fmla="*/ 22 w 201"/>
              <a:gd name="T53" fmla="*/ 88 h 203"/>
              <a:gd name="T54" fmla="*/ 21 w 201"/>
              <a:gd name="T55" fmla="*/ 101 h 203"/>
              <a:gd name="T56" fmla="*/ 21 w 201"/>
              <a:gd name="T57" fmla="*/ 107 h 203"/>
              <a:gd name="T58" fmla="*/ 0 w 201"/>
              <a:gd name="T59" fmla="*/ 113 h 203"/>
              <a:gd name="T60" fmla="*/ 7 w 201"/>
              <a:gd name="T61" fmla="*/ 142 h 203"/>
              <a:gd name="T62" fmla="*/ 28 w 201"/>
              <a:gd name="T63" fmla="*/ 136 h 203"/>
              <a:gd name="T64" fmla="*/ 39 w 201"/>
              <a:gd name="T65" fmla="*/ 152 h 203"/>
              <a:gd name="T66" fmla="*/ 25 w 201"/>
              <a:gd name="T67" fmla="*/ 169 h 203"/>
              <a:gd name="T68" fmla="*/ 47 w 201"/>
              <a:gd name="T69" fmla="*/ 188 h 203"/>
              <a:gd name="T70" fmla="*/ 61 w 201"/>
              <a:gd name="T71" fmla="*/ 171 h 203"/>
              <a:gd name="T72" fmla="*/ 86 w 201"/>
              <a:gd name="T73" fmla="*/ 180 h 203"/>
              <a:gd name="T74" fmla="*/ 86 w 201"/>
              <a:gd name="T75" fmla="*/ 202 h 203"/>
              <a:gd name="T76" fmla="*/ 101 w 201"/>
              <a:gd name="T77" fmla="*/ 203 h 203"/>
              <a:gd name="T78" fmla="*/ 115 w 201"/>
              <a:gd name="T79" fmla="*/ 202 h 203"/>
              <a:gd name="T80" fmla="*/ 115 w 201"/>
              <a:gd name="T81" fmla="*/ 180 h 203"/>
              <a:gd name="T82" fmla="*/ 134 w 201"/>
              <a:gd name="T83" fmla="*/ 174 h 203"/>
              <a:gd name="T84" fmla="*/ 146 w 201"/>
              <a:gd name="T85" fmla="*/ 192 h 203"/>
              <a:gd name="T86" fmla="*/ 170 w 201"/>
              <a:gd name="T87" fmla="*/ 175 h 203"/>
              <a:gd name="T88" fmla="*/ 158 w 201"/>
              <a:gd name="T89" fmla="*/ 157 h 203"/>
              <a:gd name="T90" fmla="*/ 169 w 201"/>
              <a:gd name="T91" fmla="*/ 142 h 203"/>
              <a:gd name="T92" fmla="*/ 190 w 201"/>
              <a:gd name="T93" fmla="*/ 150 h 203"/>
              <a:gd name="T94" fmla="*/ 200 w 201"/>
              <a:gd name="T95" fmla="*/ 121 h 203"/>
              <a:gd name="T96" fmla="*/ 179 w 201"/>
              <a:gd name="T97" fmla="*/ 114 h 203"/>
              <a:gd name="T98" fmla="*/ 180 w 201"/>
              <a:gd name="T99" fmla="*/ 101 h 203"/>
              <a:gd name="T100" fmla="*/ 101 w 201"/>
              <a:gd name="T101" fmla="*/ 158 h 203"/>
              <a:gd name="T102" fmla="*/ 47 w 201"/>
              <a:gd name="T103" fmla="*/ 103 h 203"/>
              <a:gd name="T104" fmla="*/ 101 w 201"/>
              <a:gd name="T105" fmla="*/ 49 h 203"/>
              <a:gd name="T106" fmla="*/ 155 w 201"/>
              <a:gd name="T107" fmla="*/ 103 h 203"/>
              <a:gd name="T108" fmla="*/ 101 w 201"/>
              <a:gd name="T109" fmla="*/ 15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1" h="203">
                <a:moveTo>
                  <a:pt x="101" y="60"/>
                </a:moveTo>
                <a:cubicBezTo>
                  <a:pt x="77" y="60"/>
                  <a:pt x="58" y="80"/>
                  <a:pt x="58" y="103"/>
                </a:cubicBezTo>
                <a:cubicBezTo>
                  <a:pt x="58" y="127"/>
                  <a:pt x="77" y="147"/>
                  <a:pt x="101" y="147"/>
                </a:cubicBezTo>
                <a:cubicBezTo>
                  <a:pt x="125" y="147"/>
                  <a:pt x="144" y="127"/>
                  <a:pt x="144" y="103"/>
                </a:cubicBezTo>
                <a:cubicBezTo>
                  <a:pt x="144" y="80"/>
                  <a:pt x="125" y="60"/>
                  <a:pt x="101" y="60"/>
                </a:cubicBezTo>
                <a:close/>
                <a:moveTo>
                  <a:pt x="180" y="101"/>
                </a:moveTo>
                <a:cubicBezTo>
                  <a:pt x="180" y="99"/>
                  <a:pt x="180" y="97"/>
                  <a:pt x="180" y="95"/>
                </a:cubicBezTo>
                <a:cubicBezTo>
                  <a:pt x="201" y="90"/>
                  <a:pt x="201" y="90"/>
                  <a:pt x="201" y="90"/>
                </a:cubicBezTo>
                <a:cubicBezTo>
                  <a:pt x="200" y="80"/>
                  <a:pt x="197" y="70"/>
                  <a:pt x="193" y="61"/>
                </a:cubicBezTo>
                <a:cubicBezTo>
                  <a:pt x="172" y="67"/>
                  <a:pt x="172" y="67"/>
                  <a:pt x="172" y="67"/>
                </a:cubicBezTo>
                <a:cubicBezTo>
                  <a:pt x="170" y="61"/>
                  <a:pt x="166" y="56"/>
                  <a:pt x="162" y="51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70" y="27"/>
                  <a:pt x="162" y="20"/>
                  <a:pt x="153" y="15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2" y="28"/>
                  <a:pt x="124" y="25"/>
                  <a:pt x="115" y="23"/>
                </a:cubicBezTo>
                <a:cubicBezTo>
                  <a:pt x="115" y="1"/>
                  <a:pt x="115" y="1"/>
                  <a:pt x="115" y="1"/>
                </a:cubicBezTo>
                <a:cubicBezTo>
                  <a:pt x="111" y="1"/>
                  <a:pt x="106" y="0"/>
                  <a:pt x="101" y="0"/>
                </a:cubicBezTo>
                <a:cubicBezTo>
                  <a:pt x="95" y="0"/>
                  <a:pt x="91" y="1"/>
                  <a:pt x="86" y="1"/>
                </a:cubicBezTo>
                <a:cubicBezTo>
                  <a:pt x="86" y="23"/>
                  <a:pt x="86" y="23"/>
                  <a:pt x="86" y="23"/>
                </a:cubicBezTo>
                <a:cubicBezTo>
                  <a:pt x="79" y="24"/>
                  <a:pt x="73" y="26"/>
                  <a:pt x="68" y="29"/>
                </a:cubicBezTo>
                <a:cubicBezTo>
                  <a:pt x="55" y="11"/>
                  <a:pt x="55" y="11"/>
                  <a:pt x="55" y="11"/>
                </a:cubicBezTo>
                <a:cubicBezTo>
                  <a:pt x="46" y="15"/>
                  <a:pt x="38" y="21"/>
                  <a:pt x="31" y="28"/>
                </a:cubicBezTo>
                <a:cubicBezTo>
                  <a:pt x="43" y="46"/>
                  <a:pt x="43" y="46"/>
                  <a:pt x="43" y="46"/>
                </a:cubicBezTo>
                <a:cubicBezTo>
                  <a:pt x="39" y="50"/>
                  <a:pt x="35" y="55"/>
                  <a:pt x="32" y="60"/>
                </a:cubicBezTo>
                <a:cubicBezTo>
                  <a:pt x="12" y="53"/>
                  <a:pt x="12" y="53"/>
                  <a:pt x="12" y="53"/>
                </a:cubicBezTo>
                <a:cubicBezTo>
                  <a:pt x="7" y="62"/>
                  <a:pt x="3" y="71"/>
                  <a:pt x="1" y="81"/>
                </a:cubicBezTo>
                <a:cubicBezTo>
                  <a:pt x="22" y="88"/>
                  <a:pt x="22" y="88"/>
                  <a:pt x="22" y="88"/>
                </a:cubicBezTo>
                <a:cubicBezTo>
                  <a:pt x="21" y="93"/>
                  <a:pt x="21" y="97"/>
                  <a:pt x="21" y="101"/>
                </a:cubicBezTo>
                <a:cubicBezTo>
                  <a:pt x="21" y="103"/>
                  <a:pt x="21" y="105"/>
                  <a:pt x="21" y="107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23"/>
                  <a:pt x="4" y="133"/>
                  <a:pt x="7" y="142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1" y="142"/>
                  <a:pt x="35" y="147"/>
                  <a:pt x="39" y="152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31" y="176"/>
                  <a:pt x="39" y="182"/>
                  <a:pt x="47" y="188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175"/>
                  <a:pt x="77" y="178"/>
                  <a:pt x="86" y="180"/>
                </a:cubicBezTo>
                <a:cubicBezTo>
                  <a:pt x="86" y="202"/>
                  <a:pt x="86" y="202"/>
                  <a:pt x="86" y="202"/>
                </a:cubicBezTo>
                <a:cubicBezTo>
                  <a:pt x="91" y="202"/>
                  <a:pt x="95" y="203"/>
                  <a:pt x="101" y="203"/>
                </a:cubicBezTo>
                <a:cubicBezTo>
                  <a:pt x="106" y="203"/>
                  <a:pt x="111" y="202"/>
                  <a:pt x="115" y="202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22" y="179"/>
                  <a:pt x="128" y="177"/>
                  <a:pt x="134" y="174"/>
                </a:cubicBezTo>
                <a:cubicBezTo>
                  <a:pt x="146" y="192"/>
                  <a:pt x="146" y="192"/>
                  <a:pt x="146" y="192"/>
                </a:cubicBezTo>
                <a:cubicBezTo>
                  <a:pt x="155" y="188"/>
                  <a:pt x="163" y="182"/>
                  <a:pt x="170" y="175"/>
                </a:cubicBezTo>
                <a:cubicBezTo>
                  <a:pt x="158" y="157"/>
                  <a:pt x="158" y="157"/>
                  <a:pt x="158" y="157"/>
                </a:cubicBezTo>
                <a:cubicBezTo>
                  <a:pt x="162" y="153"/>
                  <a:pt x="166" y="148"/>
                  <a:pt x="169" y="142"/>
                </a:cubicBezTo>
                <a:cubicBezTo>
                  <a:pt x="190" y="150"/>
                  <a:pt x="190" y="150"/>
                  <a:pt x="190" y="150"/>
                </a:cubicBezTo>
                <a:cubicBezTo>
                  <a:pt x="194" y="141"/>
                  <a:pt x="198" y="131"/>
                  <a:pt x="200" y="121"/>
                </a:cubicBezTo>
                <a:cubicBezTo>
                  <a:pt x="179" y="114"/>
                  <a:pt x="179" y="114"/>
                  <a:pt x="179" y="114"/>
                </a:cubicBezTo>
                <a:cubicBezTo>
                  <a:pt x="180" y="110"/>
                  <a:pt x="180" y="106"/>
                  <a:pt x="180" y="101"/>
                </a:cubicBezTo>
                <a:close/>
                <a:moveTo>
                  <a:pt x="101" y="158"/>
                </a:moveTo>
                <a:cubicBezTo>
                  <a:pt x="71" y="158"/>
                  <a:pt x="47" y="133"/>
                  <a:pt x="47" y="103"/>
                </a:cubicBezTo>
                <a:cubicBezTo>
                  <a:pt x="47" y="73"/>
                  <a:pt x="71" y="49"/>
                  <a:pt x="101" y="49"/>
                </a:cubicBezTo>
                <a:cubicBezTo>
                  <a:pt x="131" y="49"/>
                  <a:pt x="155" y="73"/>
                  <a:pt x="155" y="103"/>
                </a:cubicBezTo>
                <a:cubicBezTo>
                  <a:pt x="155" y="133"/>
                  <a:pt x="131" y="158"/>
                  <a:pt x="101" y="1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10"/>
          <p:cNvSpPr>
            <a:spLocks noEditPoints="1"/>
          </p:cNvSpPr>
          <p:nvPr/>
        </p:nvSpPr>
        <p:spPr bwMode="auto">
          <a:xfrm>
            <a:off x="9180659" y="3558891"/>
            <a:ext cx="504527" cy="474153"/>
          </a:xfrm>
          <a:custGeom>
            <a:avLst/>
            <a:gdLst>
              <a:gd name="T0" fmla="*/ 401 w 415"/>
              <a:gd name="T1" fmla="*/ 70 h 390"/>
              <a:gd name="T2" fmla="*/ 102 w 415"/>
              <a:gd name="T3" fmla="*/ 70 h 390"/>
              <a:gd name="T4" fmla="*/ 82 w 415"/>
              <a:gd name="T5" fmla="*/ 27 h 390"/>
              <a:gd name="T6" fmla="*/ 3 w 415"/>
              <a:gd name="T7" fmla="*/ 10 h 390"/>
              <a:gd name="T8" fmla="*/ 66 w 415"/>
              <a:gd name="T9" fmla="*/ 49 h 390"/>
              <a:gd name="T10" fmla="*/ 128 w 415"/>
              <a:gd name="T11" fmla="*/ 254 h 390"/>
              <a:gd name="T12" fmla="*/ 110 w 415"/>
              <a:gd name="T13" fmla="*/ 319 h 390"/>
              <a:gd name="T14" fmla="*/ 129 w 415"/>
              <a:gd name="T15" fmla="*/ 324 h 390"/>
              <a:gd name="T16" fmla="*/ 159 w 415"/>
              <a:gd name="T17" fmla="*/ 390 h 390"/>
              <a:gd name="T18" fmla="*/ 188 w 415"/>
              <a:gd name="T19" fmla="*/ 324 h 390"/>
              <a:gd name="T20" fmla="*/ 265 w 415"/>
              <a:gd name="T21" fmla="*/ 351 h 390"/>
              <a:gd name="T22" fmla="*/ 344 w 415"/>
              <a:gd name="T23" fmla="*/ 351 h 390"/>
              <a:gd name="T24" fmla="*/ 346 w 415"/>
              <a:gd name="T25" fmla="*/ 324 h 390"/>
              <a:gd name="T26" fmla="*/ 346 w 415"/>
              <a:gd name="T27" fmla="*/ 302 h 390"/>
              <a:gd name="T28" fmla="*/ 147 w 415"/>
              <a:gd name="T29" fmla="*/ 268 h 390"/>
              <a:gd name="T30" fmla="*/ 346 w 415"/>
              <a:gd name="T31" fmla="*/ 269 h 390"/>
              <a:gd name="T32" fmla="*/ 414 w 415"/>
              <a:gd name="T33" fmla="*/ 87 h 390"/>
              <a:gd name="T34" fmla="*/ 159 w 415"/>
              <a:gd name="T35" fmla="*/ 368 h 390"/>
              <a:gd name="T36" fmla="*/ 159 w 415"/>
              <a:gd name="T37" fmla="*/ 333 h 390"/>
              <a:gd name="T38" fmla="*/ 159 w 415"/>
              <a:gd name="T39" fmla="*/ 368 h 390"/>
              <a:gd name="T40" fmla="*/ 287 w 415"/>
              <a:gd name="T41" fmla="*/ 351 h 390"/>
              <a:gd name="T42" fmla="*/ 322 w 415"/>
              <a:gd name="T43" fmla="*/ 351 h 390"/>
              <a:gd name="T44" fmla="*/ 374 w 415"/>
              <a:gd name="T45" fmla="*/ 126 h 390"/>
              <a:gd name="T46" fmla="*/ 306 w 415"/>
              <a:gd name="T47" fmla="*/ 97 h 390"/>
              <a:gd name="T48" fmla="*/ 374 w 415"/>
              <a:gd name="T49" fmla="*/ 126 h 390"/>
              <a:gd name="T50" fmla="*/ 306 w 415"/>
              <a:gd name="T51" fmla="*/ 187 h 390"/>
              <a:gd name="T52" fmla="*/ 365 w 415"/>
              <a:gd name="T53" fmla="*/ 153 h 390"/>
              <a:gd name="T54" fmla="*/ 219 w 415"/>
              <a:gd name="T55" fmla="*/ 153 h 390"/>
              <a:gd name="T56" fmla="*/ 280 w 415"/>
              <a:gd name="T57" fmla="*/ 187 h 390"/>
              <a:gd name="T58" fmla="*/ 219 w 415"/>
              <a:gd name="T59" fmla="*/ 153 h 390"/>
              <a:gd name="T60" fmla="*/ 219 w 415"/>
              <a:gd name="T61" fmla="*/ 242 h 390"/>
              <a:gd name="T62" fmla="*/ 280 w 415"/>
              <a:gd name="T63" fmla="*/ 214 h 390"/>
              <a:gd name="T64" fmla="*/ 130 w 415"/>
              <a:gd name="T65" fmla="*/ 153 h 390"/>
              <a:gd name="T66" fmla="*/ 192 w 415"/>
              <a:gd name="T67" fmla="*/ 187 h 390"/>
              <a:gd name="T68" fmla="*/ 130 w 415"/>
              <a:gd name="T69" fmla="*/ 153 h 390"/>
              <a:gd name="T70" fmla="*/ 280 w 415"/>
              <a:gd name="T71" fmla="*/ 97 h 390"/>
              <a:gd name="T72" fmla="*/ 219 w 415"/>
              <a:gd name="T73" fmla="*/ 126 h 390"/>
              <a:gd name="T74" fmla="*/ 192 w 415"/>
              <a:gd name="T75" fmla="*/ 97 h 390"/>
              <a:gd name="T76" fmla="*/ 121 w 415"/>
              <a:gd name="T77" fmla="*/ 126 h 390"/>
              <a:gd name="T78" fmla="*/ 192 w 415"/>
              <a:gd name="T79" fmla="*/ 97 h 390"/>
              <a:gd name="T80" fmla="*/ 192 w 415"/>
              <a:gd name="T81" fmla="*/ 214 h 390"/>
              <a:gd name="T82" fmla="*/ 161 w 415"/>
              <a:gd name="T83" fmla="*/ 242 h 390"/>
              <a:gd name="T84" fmla="*/ 306 w 415"/>
              <a:gd name="T85" fmla="*/ 242 h 390"/>
              <a:gd name="T86" fmla="*/ 346 w 415"/>
              <a:gd name="T87" fmla="*/ 214 h 390"/>
              <a:gd name="T88" fmla="*/ 306 w 415"/>
              <a:gd name="T89" fmla="*/ 24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5" h="390">
                <a:moveTo>
                  <a:pt x="412" y="76"/>
                </a:moveTo>
                <a:cubicBezTo>
                  <a:pt x="410" y="72"/>
                  <a:pt x="406" y="70"/>
                  <a:pt x="401" y="70"/>
                </a:cubicBezTo>
                <a:cubicBezTo>
                  <a:pt x="103" y="70"/>
                  <a:pt x="103" y="70"/>
                  <a:pt x="103" y="70"/>
                </a:cubicBezTo>
                <a:cubicBezTo>
                  <a:pt x="103" y="70"/>
                  <a:pt x="102" y="70"/>
                  <a:pt x="102" y="70"/>
                </a:cubicBezTo>
                <a:cubicBezTo>
                  <a:pt x="89" y="35"/>
                  <a:pt x="89" y="35"/>
                  <a:pt x="89" y="35"/>
                </a:cubicBezTo>
                <a:cubicBezTo>
                  <a:pt x="88" y="31"/>
                  <a:pt x="85" y="28"/>
                  <a:pt x="82" y="27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0"/>
                  <a:pt x="5" y="3"/>
                  <a:pt x="3" y="10"/>
                </a:cubicBezTo>
                <a:cubicBezTo>
                  <a:pt x="0" y="17"/>
                  <a:pt x="3" y="25"/>
                  <a:pt x="10" y="27"/>
                </a:cubicBezTo>
                <a:cubicBezTo>
                  <a:pt x="66" y="49"/>
                  <a:pt x="66" y="49"/>
                  <a:pt x="66" y="49"/>
                </a:cubicBezTo>
                <a:cubicBezTo>
                  <a:pt x="135" y="247"/>
                  <a:pt x="135" y="247"/>
                  <a:pt x="135" y="247"/>
                </a:cubicBezTo>
                <a:cubicBezTo>
                  <a:pt x="132" y="248"/>
                  <a:pt x="130" y="251"/>
                  <a:pt x="128" y="254"/>
                </a:cubicBezTo>
                <a:cubicBezTo>
                  <a:pt x="109" y="309"/>
                  <a:pt x="109" y="309"/>
                  <a:pt x="109" y="309"/>
                </a:cubicBezTo>
                <a:cubicBezTo>
                  <a:pt x="107" y="313"/>
                  <a:pt x="108" y="316"/>
                  <a:pt x="110" y="319"/>
                </a:cubicBezTo>
                <a:cubicBezTo>
                  <a:pt x="112" y="322"/>
                  <a:pt x="115" y="324"/>
                  <a:pt x="119" y="324"/>
                </a:cubicBezTo>
                <a:cubicBezTo>
                  <a:pt x="129" y="324"/>
                  <a:pt x="129" y="324"/>
                  <a:pt x="129" y="324"/>
                </a:cubicBezTo>
                <a:cubicBezTo>
                  <a:pt x="123" y="331"/>
                  <a:pt x="119" y="340"/>
                  <a:pt x="119" y="351"/>
                </a:cubicBezTo>
                <a:cubicBezTo>
                  <a:pt x="119" y="372"/>
                  <a:pt x="137" y="390"/>
                  <a:pt x="159" y="390"/>
                </a:cubicBezTo>
                <a:cubicBezTo>
                  <a:pt x="181" y="390"/>
                  <a:pt x="198" y="372"/>
                  <a:pt x="198" y="351"/>
                </a:cubicBezTo>
                <a:cubicBezTo>
                  <a:pt x="198" y="340"/>
                  <a:pt x="194" y="331"/>
                  <a:pt x="188" y="324"/>
                </a:cubicBezTo>
                <a:cubicBezTo>
                  <a:pt x="275" y="324"/>
                  <a:pt x="275" y="324"/>
                  <a:pt x="275" y="324"/>
                </a:cubicBezTo>
                <a:cubicBezTo>
                  <a:pt x="268" y="331"/>
                  <a:pt x="265" y="340"/>
                  <a:pt x="265" y="351"/>
                </a:cubicBezTo>
                <a:cubicBezTo>
                  <a:pt x="265" y="372"/>
                  <a:pt x="282" y="390"/>
                  <a:pt x="304" y="390"/>
                </a:cubicBezTo>
                <a:cubicBezTo>
                  <a:pt x="326" y="390"/>
                  <a:pt x="344" y="372"/>
                  <a:pt x="344" y="351"/>
                </a:cubicBezTo>
                <a:cubicBezTo>
                  <a:pt x="344" y="340"/>
                  <a:pt x="340" y="331"/>
                  <a:pt x="334" y="324"/>
                </a:cubicBezTo>
                <a:cubicBezTo>
                  <a:pt x="346" y="324"/>
                  <a:pt x="346" y="324"/>
                  <a:pt x="346" y="324"/>
                </a:cubicBezTo>
                <a:cubicBezTo>
                  <a:pt x="352" y="324"/>
                  <a:pt x="357" y="319"/>
                  <a:pt x="357" y="313"/>
                </a:cubicBezTo>
                <a:cubicBezTo>
                  <a:pt x="357" y="307"/>
                  <a:pt x="352" y="302"/>
                  <a:pt x="346" y="302"/>
                </a:cubicBezTo>
                <a:cubicBezTo>
                  <a:pt x="135" y="302"/>
                  <a:pt x="135" y="302"/>
                  <a:pt x="135" y="302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48" y="268"/>
                  <a:pt x="150" y="269"/>
                  <a:pt x="152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52" y="269"/>
                  <a:pt x="357" y="265"/>
                  <a:pt x="359" y="260"/>
                </a:cubicBezTo>
                <a:cubicBezTo>
                  <a:pt x="414" y="87"/>
                  <a:pt x="414" y="87"/>
                  <a:pt x="414" y="87"/>
                </a:cubicBezTo>
                <a:cubicBezTo>
                  <a:pt x="415" y="83"/>
                  <a:pt x="415" y="79"/>
                  <a:pt x="412" y="76"/>
                </a:cubicBezTo>
                <a:moveTo>
                  <a:pt x="159" y="368"/>
                </a:moveTo>
                <a:cubicBezTo>
                  <a:pt x="149" y="368"/>
                  <a:pt x="141" y="360"/>
                  <a:pt x="141" y="351"/>
                </a:cubicBezTo>
                <a:cubicBezTo>
                  <a:pt x="141" y="341"/>
                  <a:pt x="149" y="333"/>
                  <a:pt x="159" y="333"/>
                </a:cubicBezTo>
                <a:cubicBezTo>
                  <a:pt x="168" y="333"/>
                  <a:pt x="176" y="341"/>
                  <a:pt x="176" y="351"/>
                </a:cubicBezTo>
                <a:cubicBezTo>
                  <a:pt x="176" y="360"/>
                  <a:pt x="168" y="368"/>
                  <a:pt x="159" y="368"/>
                </a:cubicBezTo>
                <a:moveTo>
                  <a:pt x="304" y="368"/>
                </a:moveTo>
                <a:cubicBezTo>
                  <a:pt x="295" y="368"/>
                  <a:pt x="287" y="360"/>
                  <a:pt x="287" y="351"/>
                </a:cubicBezTo>
                <a:cubicBezTo>
                  <a:pt x="287" y="341"/>
                  <a:pt x="295" y="333"/>
                  <a:pt x="304" y="333"/>
                </a:cubicBezTo>
                <a:cubicBezTo>
                  <a:pt x="314" y="333"/>
                  <a:pt x="322" y="341"/>
                  <a:pt x="322" y="351"/>
                </a:cubicBezTo>
                <a:cubicBezTo>
                  <a:pt x="322" y="360"/>
                  <a:pt x="314" y="368"/>
                  <a:pt x="304" y="368"/>
                </a:cubicBezTo>
                <a:moveTo>
                  <a:pt x="374" y="126"/>
                </a:moveTo>
                <a:cubicBezTo>
                  <a:pt x="306" y="126"/>
                  <a:pt x="306" y="126"/>
                  <a:pt x="306" y="126"/>
                </a:cubicBezTo>
                <a:cubicBezTo>
                  <a:pt x="306" y="97"/>
                  <a:pt x="306" y="97"/>
                  <a:pt x="306" y="97"/>
                </a:cubicBezTo>
                <a:cubicBezTo>
                  <a:pt x="383" y="97"/>
                  <a:pt x="383" y="97"/>
                  <a:pt x="383" y="97"/>
                </a:cubicBezTo>
                <a:lnTo>
                  <a:pt x="374" y="126"/>
                </a:lnTo>
                <a:close/>
                <a:moveTo>
                  <a:pt x="354" y="187"/>
                </a:moveTo>
                <a:cubicBezTo>
                  <a:pt x="306" y="187"/>
                  <a:pt x="306" y="187"/>
                  <a:pt x="306" y="18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65" y="153"/>
                  <a:pt x="365" y="153"/>
                  <a:pt x="365" y="153"/>
                </a:cubicBezTo>
                <a:lnTo>
                  <a:pt x="354" y="187"/>
                </a:lnTo>
                <a:close/>
                <a:moveTo>
                  <a:pt x="219" y="153"/>
                </a:moveTo>
                <a:cubicBezTo>
                  <a:pt x="280" y="153"/>
                  <a:pt x="280" y="153"/>
                  <a:pt x="280" y="153"/>
                </a:cubicBezTo>
                <a:cubicBezTo>
                  <a:pt x="280" y="187"/>
                  <a:pt x="280" y="187"/>
                  <a:pt x="280" y="187"/>
                </a:cubicBezTo>
                <a:cubicBezTo>
                  <a:pt x="219" y="187"/>
                  <a:pt x="219" y="187"/>
                  <a:pt x="219" y="187"/>
                </a:cubicBezTo>
                <a:lnTo>
                  <a:pt x="219" y="153"/>
                </a:lnTo>
                <a:close/>
                <a:moveTo>
                  <a:pt x="280" y="242"/>
                </a:moveTo>
                <a:cubicBezTo>
                  <a:pt x="219" y="242"/>
                  <a:pt x="219" y="242"/>
                  <a:pt x="219" y="242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280" y="214"/>
                  <a:pt x="280" y="214"/>
                  <a:pt x="280" y="214"/>
                </a:cubicBezTo>
                <a:lnTo>
                  <a:pt x="280" y="242"/>
                </a:lnTo>
                <a:close/>
                <a:moveTo>
                  <a:pt x="130" y="153"/>
                </a:moveTo>
                <a:cubicBezTo>
                  <a:pt x="192" y="153"/>
                  <a:pt x="192" y="153"/>
                  <a:pt x="192" y="153"/>
                </a:cubicBezTo>
                <a:cubicBezTo>
                  <a:pt x="192" y="187"/>
                  <a:pt x="192" y="187"/>
                  <a:pt x="192" y="187"/>
                </a:cubicBezTo>
                <a:cubicBezTo>
                  <a:pt x="142" y="187"/>
                  <a:pt x="142" y="187"/>
                  <a:pt x="142" y="187"/>
                </a:cubicBezTo>
                <a:lnTo>
                  <a:pt x="130" y="153"/>
                </a:lnTo>
                <a:close/>
                <a:moveTo>
                  <a:pt x="219" y="97"/>
                </a:moveTo>
                <a:cubicBezTo>
                  <a:pt x="280" y="97"/>
                  <a:pt x="280" y="97"/>
                  <a:pt x="280" y="97"/>
                </a:cubicBezTo>
                <a:cubicBezTo>
                  <a:pt x="280" y="126"/>
                  <a:pt x="280" y="126"/>
                  <a:pt x="280" y="126"/>
                </a:cubicBezTo>
                <a:cubicBezTo>
                  <a:pt x="219" y="126"/>
                  <a:pt x="219" y="126"/>
                  <a:pt x="219" y="126"/>
                </a:cubicBezTo>
                <a:lnTo>
                  <a:pt x="219" y="97"/>
                </a:lnTo>
                <a:close/>
                <a:moveTo>
                  <a:pt x="192" y="97"/>
                </a:moveTo>
                <a:cubicBezTo>
                  <a:pt x="192" y="126"/>
                  <a:pt x="192" y="126"/>
                  <a:pt x="192" y="126"/>
                </a:cubicBezTo>
                <a:cubicBezTo>
                  <a:pt x="121" y="126"/>
                  <a:pt x="121" y="126"/>
                  <a:pt x="121" y="126"/>
                </a:cubicBezTo>
                <a:cubicBezTo>
                  <a:pt x="111" y="97"/>
                  <a:pt x="111" y="97"/>
                  <a:pt x="111" y="97"/>
                </a:cubicBezTo>
                <a:lnTo>
                  <a:pt x="192" y="97"/>
                </a:lnTo>
                <a:close/>
                <a:moveTo>
                  <a:pt x="151" y="214"/>
                </a:moveTo>
                <a:cubicBezTo>
                  <a:pt x="192" y="214"/>
                  <a:pt x="192" y="214"/>
                  <a:pt x="192" y="214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161" y="242"/>
                  <a:pt x="161" y="242"/>
                  <a:pt x="161" y="242"/>
                </a:cubicBezTo>
                <a:lnTo>
                  <a:pt x="151" y="214"/>
                </a:lnTo>
                <a:close/>
                <a:moveTo>
                  <a:pt x="306" y="242"/>
                </a:moveTo>
                <a:cubicBezTo>
                  <a:pt x="306" y="214"/>
                  <a:pt x="306" y="214"/>
                  <a:pt x="306" y="214"/>
                </a:cubicBezTo>
                <a:cubicBezTo>
                  <a:pt x="346" y="214"/>
                  <a:pt x="346" y="214"/>
                  <a:pt x="346" y="214"/>
                </a:cubicBezTo>
                <a:cubicBezTo>
                  <a:pt x="337" y="242"/>
                  <a:pt x="337" y="242"/>
                  <a:pt x="337" y="242"/>
                </a:cubicBezTo>
                <a:lnTo>
                  <a:pt x="306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524186" y="1562618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07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92576" y="2139598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524186" y="5112415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05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792576" y="5689395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685681" y="2938281"/>
            <a:ext cx="737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06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954071" y="3515261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080170" y="126071"/>
            <a:ext cx="734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08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348560" y="703051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628512" y="5686426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96902" y="6263406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625601" y="244390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625601" y="821370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655788" y="1607067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655788" y="2184047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655788" y="3511242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0655788" y="4088222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7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1007063" y="4143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1674755" y="4302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rot="16200000">
            <a:off x="1600123" y="4370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0215" y="4943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可根据实际应用修改颜色；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可根据实际排版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调整大小；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要注意学习这种组合方式。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82596" y="176213"/>
            <a:ext cx="5867880" cy="6508750"/>
            <a:chOff x="6345238" y="176213"/>
            <a:chExt cx="5867880" cy="6508750"/>
          </a:xfrm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8018463" y="2055813"/>
              <a:ext cx="2425700" cy="24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994775" y="4567238"/>
              <a:ext cx="473075" cy="120491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9104313" y="4567238"/>
              <a:ext cx="127000" cy="1204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8880475" y="5237163"/>
              <a:ext cx="704850" cy="1447800"/>
            </a:xfrm>
            <a:custGeom>
              <a:avLst/>
              <a:gdLst>
                <a:gd name="T0" fmla="*/ 49 w 301"/>
                <a:gd name="T1" fmla="*/ 619 h 619"/>
                <a:gd name="T2" fmla="*/ 251 w 301"/>
                <a:gd name="T3" fmla="*/ 619 h 619"/>
                <a:gd name="T4" fmla="*/ 301 w 301"/>
                <a:gd name="T5" fmla="*/ 569 h 619"/>
                <a:gd name="T6" fmla="*/ 301 w 301"/>
                <a:gd name="T7" fmla="*/ 49 h 619"/>
                <a:gd name="T8" fmla="*/ 251 w 301"/>
                <a:gd name="T9" fmla="*/ 0 h 619"/>
                <a:gd name="T10" fmla="*/ 49 w 301"/>
                <a:gd name="T11" fmla="*/ 0 h 619"/>
                <a:gd name="T12" fmla="*/ 0 w 301"/>
                <a:gd name="T13" fmla="*/ 49 h 619"/>
                <a:gd name="T14" fmla="*/ 0 w 301"/>
                <a:gd name="T15" fmla="*/ 569 h 619"/>
                <a:gd name="T16" fmla="*/ 49 w 301"/>
                <a:gd name="T17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619">
                  <a:moveTo>
                    <a:pt x="49" y="619"/>
                  </a:moveTo>
                  <a:cubicBezTo>
                    <a:pt x="251" y="619"/>
                    <a:pt x="251" y="619"/>
                    <a:pt x="251" y="619"/>
                  </a:cubicBezTo>
                  <a:cubicBezTo>
                    <a:pt x="278" y="619"/>
                    <a:pt x="301" y="596"/>
                    <a:pt x="301" y="569"/>
                  </a:cubicBezTo>
                  <a:cubicBezTo>
                    <a:pt x="301" y="49"/>
                    <a:pt x="301" y="49"/>
                    <a:pt x="301" y="49"/>
                  </a:cubicBezTo>
                  <a:cubicBezTo>
                    <a:pt x="301" y="22"/>
                    <a:pt x="278" y="0"/>
                    <a:pt x="25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69"/>
                    <a:pt x="0" y="569"/>
                    <a:pt x="0" y="569"/>
                  </a:cubicBezTo>
                  <a:cubicBezTo>
                    <a:pt x="0" y="596"/>
                    <a:pt x="22" y="619"/>
                    <a:pt x="49" y="619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7794625" y="1824038"/>
              <a:ext cx="2876550" cy="2876550"/>
            </a:xfrm>
            <a:custGeom>
              <a:avLst/>
              <a:gdLst>
                <a:gd name="T0" fmla="*/ 614 w 1229"/>
                <a:gd name="T1" fmla="*/ 0 h 1229"/>
                <a:gd name="T2" fmla="*/ 1229 w 1229"/>
                <a:gd name="T3" fmla="*/ 614 h 1229"/>
                <a:gd name="T4" fmla="*/ 614 w 1229"/>
                <a:gd name="T5" fmla="*/ 1229 h 1229"/>
                <a:gd name="T6" fmla="*/ 614 w 1229"/>
                <a:gd name="T7" fmla="*/ 1094 h 1229"/>
                <a:gd name="T8" fmla="*/ 1094 w 1229"/>
                <a:gd name="T9" fmla="*/ 614 h 1229"/>
                <a:gd name="T10" fmla="*/ 614 w 1229"/>
                <a:gd name="T11" fmla="*/ 134 h 1229"/>
                <a:gd name="T12" fmla="*/ 614 w 1229"/>
                <a:gd name="T13" fmla="*/ 0 h 1229"/>
                <a:gd name="T14" fmla="*/ 614 w 1229"/>
                <a:gd name="T15" fmla="*/ 1229 h 1229"/>
                <a:gd name="T16" fmla="*/ 0 w 1229"/>
                <a:gd name="T17" fmla="*/ 614 h 1229"/>
                <a:gd name="T18" fmla="*/ 614 w 1229"/>
                <a:gd name="T19" fmla="*/ 0 h 1229"/>
                <a:gd name="T20" fmla="*/ 614 w 1229"/>
                <a:gd name="T21" fmla="*/ 134 h 1229"/>
                <a:gd name="T22" fmla="*/ 134 w 1229"/>
                <a:gd name="T23" fmla="*/ 614 h 1229"/>
                <a:gd name="T24" fmla="*/ 614 w 1229"/>
                <a:gd name="T25" fmla="*/ 1094 h 1229"/>
                <a:gd name="T26" fmla="*/ 614 w 1229"/>
                <a:gd name="T27" fmla="*/ 12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9" h="1229">
                  <a:moveTo>
                    <a:pt x="614" y="0"/>
                  </a:moveTo>
                  <a:cubicBezTo>
                    <a:pt x="954" y="0"/>
                    <a:pt x="1229" y="275"/>
                    <a:pt x="1229" y="614"/>
                  </a:cubicBezTo>
                  <a:cubicBezTo>
                    <a:pt x="1229" y="954"/>
                    <a:pt x="954" y="1229"/>
                    <a:pt x="614" y="1229"/>
                  </a:cubicBezTo>
                  <a:cubicBezTo>
                    <a:pt x="614" y="1094"/>
                    <a:pt x="614" y="1094"/>
                    <a:pt x="614" y="1094"/>
                  </a:cubicBezTo>
                  <a:cubicBezTo>
                    <a:pt x="879" y="1094"/>
                    <a:pt x="1094" y="879"/>
                    <a:pt x="1094" y="614"/>
                  </a:cubicBezTo>
                  <a:cubicBezTo>
                    <a:pt x="1094" y="349"/>
                    <a:pt x="879" y="134"/>
                    <a:pt x="614" y="134"/>
                  </a:cubicBezTo>
                  <a:lnTo>
                    <a:pt x="614" y="0"/>
                  </a:lnTo>
                  <a:close/>
                  <a:moveTo>
                    <a:pt x="614" y="1229"/>
                  </a:moveTo>
                  <a:cubicBezTo>
                    <a:pt x="275" y="1229"/>
                    <a:pt x="0" y="954"/>
                    <a:pt x="0" y="614"/>
                  </a:cubicBezTo>
                  <a:cubicBezTo>
                    <a:pt x="0" y="275"/>
                    <a:pt x="275" y="0"/>
                    <a:pt x="614" y="0"/>
                  </a:cubicBezTo>
                  <a:cubicBezTo>
                    <a:pt x="614" y="134"/>
                    <a:pt x="614" y="134"/>
                    <a:pt x="614" y="134"/>
                  </a:cubicBezTo>
                  <a:cubicBezTo>
                    <a:pt x="349" y="134"/>
                    <a:pt x="134" y="349"/>
                    <a:pt x="134" y="614"/>
                  </a:cubicBezTo>
                  <a:cubicBezTo>
                    <a:pt x="134" y="879"/>
                    <a:pt x="349" y="1094"/>
                    <a:pt x="614" y="1094"/>
                  </a:cubicBezTo>
                  <a:lnTo>
                    <a:pt x="614" y="12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8983663" y="5360988"/>
              <a:ext cx="247650" cy="1198563"/>
            </a:xfrm>
            <a:custGeom>
              <a:avLst/>
              <a:gdLst>
                <a:gd name="T0" fmla="*/ 40 w 106"/>
                <a:gd name="T1" fmla="*/ 512 h 512"/>
                <a:gd name="T2" fmla="*/ 106 w 106"/>
                <a:gd name="T3" fmla="*/ 512 h 512"/>
                <a:gd name="T4" fmla="*/ 106 w 106"/>
                <a:gd name="T5" fmla="*/ 0 h 512"/>
                <a:gd name="T6" fmla="*/ 40 w 106"/>
                <a:gd name="T7" fmla="*/ 0 h 512"/>
                <a:gd name="T8" fmla="*/ 0 w 106"/>
                <a:gd name="T9" fmla="*/ 35 h 512"/>
                <a:gd name="T10" fmla="*/ 0 w 106"/>
                <a:gd name="T11" fmla="*/ 477 h 512"/>
                <a:gd name="T12" fmla="*/ 40 w 106"/>
                <a:gd name="T13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12">
                  <a:moveTo>
                    <a:pt x="40" y="512"/>
                  </a:moveTo>
                  <a:cubicBezTo>
                    <a:pt x="106" y="512"/>
                    <a:pt x="106" y="512"/>
                    <a:pt x="106" y="512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6"/>
                    <a:pt x="0" y="35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496"/>
                    <a:pt x="18" y="512"/>
                    <a:pt x="40" y="5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7937500" y="1966913"/>
              <a:ext cx="2587625" cy="2589213"/>
            </a:xfrm>
            <a:custGeom>
              <a:avLst/>
              <a:gdLst>
                <a:gd name="T0" fmla="*/ 553 w 1106"/>
                <a:gd name="T1" fmla="*/ 0 h 1106"/>
                <a:gd name="T2" fmla="*/ 1106 w 1106"/>
                <a:gd name="T3" fmla="*/ 553 h 1106"/>
                <a:gd name="T4" fmla="*/ 553 w 1106"/>
                <a:gd name="T5" fmla="*/ 1106 h 1106"/>
                <a:gd name="T6" fmla="*/ 553 w 1106"/>
                <a:gd name="T7" fmla="*/ 1073 h 1106"/>
                <a:gd name="T8" fmla="*/ 1073 w 1106"/>
                <a:gd name="T9" fmla="*/ 553 h 1106"/>
                <a:gd name="T10" fmla="*/ 553 w 1106"/>
                <a:gd name="T11" fmla="*/ 34 h 1106"/>
                <a:gd name="T12" fmla="*/ 553 w 1106"/>
                <a:gd name="T13" fmla="*/ 0 h 1106"/>
                <a:gd name="T14" fmla="*/ 553 w 1106"/>
                <a:gd name="T15" fmla="*/ 0 h 1106"/>
                <a:gd name="T16" fmla="*/ 553 w 1106"/>
                <a:gd name="T17" fmla="*/ 0 h 1106"/>
                <a:gd name="T18" fmla="*/ 553 w 1106"/>
                <a:gd name="T19" fmla="*/ 34 h 1106"/>
                <a:gd name="T20" fmla="*/ 553 w 1106"/>
                <a:gd name="T21" fmla="*/ 34 h 1106"/>
                <a:gd name="T22" fmla="*/ 34 w 1106"/>
                <a:gd name="T23" fmla="*/ 553 h 1106"/>
                <a:gd name="T24" fmla="*/ 553 w 1106"/>
                <a:gd name="T25" fmla="*/ 1073 h 1106"/>
                <a:gd name="T26" fmla="*/ 553 w 1106"/>
                <a:gd name="T27" fmla="*/ 1073 h 1106"/>
                <a:gd name="T28" fmla="*/ 553 w 1106"/>
                <a:gd name="T29" fmla="*/ 1106 h 1106"/>
                <a:gd name="T30" fmla="*/ 553 w 1106"/>
                <a:gd name="T31" fmla="*/ 1106 h 1106"/>
                <a:gd name="T32" fmla="*/ 0 w 1106"/>
                <a:gd name="T33" fmla="*/ 553 h 1106"/>
                <a:gd name="T34" fmla="*/ 553 w 1106"/>
                <a:gd name="T35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6" h="1106">
                  <a:moveTo>
                    <a:pt x="553" y="0"/>
                  </a:moveTo>
                  <a:cubicBezTo>
                    <a:pt x="859" y="0"/>
                    <a:pt x="1106" y="248"/>
                    <a:pt x="1106" y="553"/>
                  </a:cubicBezTo>
                  <a:cubicBezTo>
                    <a:pt x="1106" y="859"/>
                    <a:pt x="859" y="1106"/>
                    <a:pt x="553" y="1106"/>
                  </a:cubicBezTo>
                  <a:cubicBezTo>
                    <a:pt x="553" y="1073"/>
                    <a:pt x="553" y="1073"/>
                    <a:pt x="553" y="1073"/>
                  </a:cubicBezTo>
                  <a:cubicBezTo>
                    <a:pt x="840" y="1073"/>
                    <a:pt x="1073" y="840"/>
                    <a:pt x="1073" y="553"/>
                  </a:cubicBezTo>
                  <a:cubicBezTo>
                    <a:pt x="1073" y="266"/>
                    <a:pt x="840" y="34"/>
                    <a:pt x="553" y="34"/>
                  </a:cubicBezTo>
                  <a:lnTo>
                    <a:pt x="553" y="0"/>
                  </a:lnTo>
                  <a:close/>
                  <a:moveTo>
                    <a:pt x="553" y="0"/>
                  </a:moveTo>
                  <a:cubicBezTo>
                    <a:pt x="553" y="0"/>
                    <a:pt x="553" y="0"/>
                    <a:pt x="553" y="0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266" y="34"/>
                    <a:pt x="34" y="266"/>
                    <a:pt x="34" y="553"/>
                  </a:cubicBezTo>
                  <a:cubicBezTo>
                    <a:pt x="34" y="840"/>
                    <a:pt x="266" y="1073"/>
                    <a:pt x="553" y="1073"/>
                  </a:cubicBezTo>
                  <a:cubicBezTo>
                    <a:pt x="553" y="1073"/>
                    <a:pt x="553" y="1073"/>
                    <a:pt x="553" y="1073"/>
                  </a:cubicBezTo>
                  <a:cubicBezTo>
                    <a:pt x="553" y="1106"/>
                    <a:pt x="553" y="1106"/>
                    <a:pt x="553" y="1106"/>
                  </a:cubicBezTo>
                  <a:cubicBezTo>
                    <a:pt x="553" y="1106"/>
                    <a:pt x="553" y="1106"/>
                    <a:pt x="553" y="1106"/>
                  </a:cubicBezTo>
                  <a:cubicBezTo>
                    <a:pt x="248" y="1106"/>
                    <a:pt x="0" y="859"/>
                    <a:pt x="0" y="553"/>
                  </a:cubicBezTo>
                  <a:cubicBezTo>
                    <a:pt x="0" y="248"/>
                    <a:pt x="248" y="0"/>
                    <a:pt x="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0593388" y="692150"/>
              <a:ext cx="1119187" cy="936625"/>
              <a:chOff x="10593388" y="692150"/>
              <a:chExt cx="1119187" cy="936625"/>
            </a:xfrm>
          </p:grpSpPr>
          <p:sp>
            <p:nvSpPr>
              <p:cNvPr id="21" name="Freeform 12"/>
              <p:cNvSpPr>
                <a:spLocks noEditPoints="1"/>
              </p:cNvSpPr>
              <p:nvPr/>
            </p:nvSpPr>
            <p:spPr bwMode="auto">
              <a:xfrm>
                <a:off x="10593388" y="827088"/>
                <a:ext cx="679450" cy="679450"/>
              </a:xfrm>
              <a:custGeom>
                <a:avLst/>
                <a:gdLst>
                  <a:gd name="T0" fmla="*/ 145 w 290"/>
                  <a:gd name="T1" fmla="*/ 290 h 290"/>
                  <a:gd name="T2" fmla="*/ 168 w 290"/>
                  <a:gd name="T3" fmla="*/ 290 h 290"/>
                  <a:gd name="T4" fmla="*/ 168 w 290"/>
                  <a:gd name="T5" fmla="*/ 268 h 290"/>
                  <a:gd name="T6" fmla="*/ 216 w 290"/>
                  <a:gd name="T7" fmla="*/ 249 h 290"/>
                  <a:gd name="T8" fmla="*/ 231 w 290"/>
                  <a:gd name="T9" fmla="*/ 264 h 290"/>
                  <a:gd name="T10" fmla="*/ 264 w 290"/>
                  <a:gd name="T11" fmla="*/ 232 h 290"/>
                  <a:gd name="T12" fmla="*/ 248 w 290"/>
                  <a:gd name="T13" fmla="*/ 216 h 290"/>
                  <a:gd name="T14" fmla="*/ 268 w 290"/>
                  <a:gd name="T15" fmla="*/ 168 h 290"/>
                  <a:gd name="T16" fmla="*/ 290 w 290"/>
                  <a:gd name="T17" fmla="*/ 168 h 290"/>
                  <a:gd name="T18" fmla="*/ 290 w 290"/>
                  <a:gd name="T19" fmla="*/ 122 h 290"/>
                  <a:gd name="T20" fmla="*/ 268 w 290"/>
                  <a:gd name="T21" fmla="*/ 122 h 290"/>
                  <a:gd name="T22" fmla="*/ 248 w 290"/>
                  <a:gd name="T23" fmla="*/ 74 h 290"/>
                  <a:gd name="T24" fmla="*/ 264 w 290"/>
                  <a:gd name="T25" fmla="*/ 59 h 290"/>
                  <a:gd name="T26" fmla="*/ 231 w 290"/>
                  <a:gd name="T27" fmla="*/ 27 h 290"/>
                  <a:gd name="T28" fmla="*/ 216 w 290"/>
                  <a:gd name="T29" fmla="*/ 42 h 290"/>
                  <a:gd name="T30" fmla="*/ 168 w 290"/>
                  <a:gd name="T31" fmla="*/ 22 h 290"/>
                  <a:gd name="T32" fmla="*/ 168 w 290"/>
                  <a:gd name="T33" fmla="*/ 0 h 290"/>
                  <a:gd name="T34" fmla="*/ 145 w 290"/>
                  <a:gd name="T35" fmla="*/ 0 h 290"/>
                  <a:gd name="T36" fmla="*/ 145 w 290"/>
                  <a:gd name="T37" fmla="*/ 53 h 290"/>
                  <a:gd name="T38" fmla="*/ 237 w 290"/>
                  <a:gd name="T39" fmla="*/ 145 h 290"/>
                  <a:gd name="T40" fmla="*/ 145 w 290"/>
                  <a:gd name="T41" fmla="*/ 238 h 290"/>
                  <a:gd name="T42" fmla="*/ 145 w 290"/>
                  <a:gd name="T43" fmla="*/ 290 h 290"/>
                  <a:gd name="T44" fmla="*/ 42 w 290"/>
                  <a:gd name="T45" fmla="*/ 216 h 290"/>
                  <a:gd name="T46" fmla="*/ 26 w 290"/>
                  <a:gd name="T47" fmla="*/ 232 h 290"/>
                  <a:gd name="T48" fmla="*/ 59 w 290"/>
                  <a:gd name="T49" fmla="*/ 264 h 290"/>
                  <a:gd name="T50" fmla="*/ 74 w 290"/>
                  <a:gd name="T51" fmla="*/ 249 h 290"/>
                  <a:gd name="T52" fmla="*/ 122 w 290"/>
                  <a:gd name="T53" fmla="*/ 268 h 290"/>
                  <a:gd name="T54" fmla="*/ 122 w 290"/>
                  <a:gd name="T55" fmla="*/ 290 h 290"/>
                  <a:gd name="T56" fmla="*/ 145 w 290"/>
                  <a:gd name="T57" fmla="*/ 290 h 290"/>
                  <a:gd name="T58" fmla="*/ 145 w 290"/>
                  <a:gd name="T59" fmla="*/ 238 h 290"/>
                  <a:gd name="T60" fmla="*/ 145 w 290"/>
                  <a:gd name="T61" fmla="*/ 238 h 290"/>
                  <a:gd name="T62" fmla="*/ 52 w 290"/>
                  <a:gd name="T63" fmla="*/ 145 h 290"/>
                  <a:gd name="T64" fmla="*/ 145 w 290"/>
                  <a:gd name="T65" fmla="*/ 53 h 290"/>
                  <a:gd name="T66" fmla="*/ 145 w 290"/>
                  <a:gd name="T67" fmla="*/ 53 h 290"/>
                  <a:gd name="T68" fmla="*/ 145 w 290"/>
                  <a:gd name="T69" fmla="*/ 53 h 290"/>
                  <a:gd name="T70" fmla="*/ 145 w 290"/>
                  <a:gd name="T71" fmla="*/ 0 h 290"/>
                  <a:gd name="T72" fmla="*/ 122 w 290"/>
                  <a:gd name="T73" fmla="*/ 0 h 290"/>
                  <a:gd name="T74" fmla="*/ 122 w 290"/>
                  <a:gd name="T75" fmla="*/ 22 h 290"/>
                  <a:gd name="T76" fmla="*/ 74 w 290"/>
                  <a:gd name="T77" fmla="*/ 42 h 290"/>
                  <a:gd name="T78" fmla="*/ 59 w 290"/>
                  <a:gd name="T79" fmla="*/ 27 h 290"/>
                  <a:gd name="T80" fmla="*/ 26 w 290"/>
                  <a:gd name="T81" fmla="*/ 59 h 290"/>
                  <a:gd name="T82" fmla="*/ 42 w 290"/>
                  <a:gd name="T83" fmla="*/ 74 h 290"/>
                  <a:gd name="T84" fmla="*/ 22 w 290"/>
                  <a:gd name="T85" fmla="*/ 122 h 290"/>
                  <a:gd name="T86" fmla="*/ 0 w 290"/>
                  <a:gd name="T87" fmla="*/ 122 h 290"/>
                  <a:gd name="T88" fmla="*/ 0 w 290"/>
                  <a:gd name="T89" fmla="*/ 168 h 290"/>
                  <a:gd name="T90" fmla="*/ 22 w 290"/>
                  <a:gd name="T91" fmla="*/ 168 h 290"/>
                  <a:gd name="T92" fmla="*/ 42 w 290"/>
                  <a:gd name="T93" fmla="*/ 21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0" h="290">
                    <a:moveTo>
                      <a:pt x="145" y="290"/>
                    </a:moveTo>
                    <a:cubicBezTo>
                      <a:pt x="168" y="290"/>
                      <a:pt x="168" y="290"/>
                      <a:pt x="168" y="290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85" y="265"/>
                      <a:pt x="202" y="258"/>
                      <a:pt x="216" y="249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64" y="232"/>
                      <a:pt x="264" y="232"/>
                      <a:pt x="264" y="232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8" y="202"/>
                      <a:pt x="265" y="186"/>
                      <a:pt x="268" y="168"/>
                    </a:cubicBezTo>
                    <a:cubicBezTo>
                      <a:pt x="290" y="168"/>
                      <a:pt x="290" y="168"/>
                      <a:pt x="290" y="168"/>
                    </a:cubicBezTo>
                    <a:cubicBezTo>
                      <a:pt x="290" y="122"/>
                      <a:pt x="290" y="122"/>
                      <a:pt x="290" y="122"/>
                    </a:cubicBezTo>
                    <a:cubicBezTo>
                      <a:pt x="268" y="122"/>
                      <a:pt x="268" y="122"/>
                      <a:pt x="268" y="122"/>
                    </a:cubicBezTo>
                    <a:cubicBezTo>
                      <a:pt x="265" y="105"/>
                      <a:pt x="258" y="89"/>
                      <a:pt x="248" y="74"/>
                    </a:cubicBezTo>
                    <a:cubicBezTo>
                      <a:pt x="264" y="59"/>
                      <a:pt x="264" y="59"/>
                      <a:pt x="264" y="59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16" y="42"/>
                      <a:pt x="216" y="42"/>
                      <a:pt x="216" y="42"/>
                    </a:cubicBezTo>
                    <a:cubicBezTo>
                      <a:pt x="202" y="32"/>
                      <a:pt x="185" y="25"/>
                      <a:pt x="168" y="2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96" y="53"/>
                      <a:pt x="237" y="94"/>
                      <a:pt x="237" y="145"/>
                    </a:cubicBezTo>
                    <a:cubicBezTo>
                      <a:pt x="237" y="196"/>
                      <a:pt x="196" y="238"/>
                      <a:pt x="145" y="238"/>
                    </a:cubicBezTo>
                    <a:lnTo>
                      <a:pt x="145" y="290"/>
                    </a:lnTo>
                    <a:close/>
                    <a:moveTo>
                      <a:pt x="42" y="216"/>
                    </a:moveTo>
                    <a:cubicBezTo>
                      <a:pt x="26" y="232"/>
                      <a:pt x="26" y="232"/>
                      <a:pt x="26" y="232"/>
                    </a:cubicBezTo>
                    <a:cubicBezTo>
                      <a:pt x="59" y="264"/>
                      <a:pt x="59" y="264"/>
                      <a:pt x="59" y="264"/>
                    </a:cubicBezTo>
                    <a:cubicBezTo>
                      <a:pt x="74" y="249"/>
                      <a:pt x="74" y="249"/>
                      <a:pt x="74" y="249"/>
                    </a:cubicBezTo>
                    <a:cubicBezTo>
                      <a:pt x="88" y="258"/>
                      <a:pt x="105" y="265"/>
                      <a:pt x="122" y="268"/>
                    </a:cubicBezTo>
                    <a:cubicBezTo>
                      <a:pt x="122" y="290"/>
                      <a:pt x="122" y="290"/>
                      <a:pt x="122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94" y="238"/>
                      <a:pt x="52" y="196"/>
                      <a:pt x="52" y="145"/>
                    </a:cubicBezTo>
                    <a:cubicBezTo>
                      <a:pt x="52" y="94"/>
                      <a:pt x="94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05" y="25"/>
                      <a:pt x="88" y="32"/>
                      <a:pt x="74" y="42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32" y="89"/>
                      <a:pt x="25" y="105"/>
                      <a:pt x="22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22" y="168"/>
                      <a:pt x="22" y="168"/>
                      <a:pt x="22" y="168"/>
                    </a:cubicBezTo>
                    <a:cubicBezTo>
                      <a:pt x="25" y="186"/>
                      <a:pt x="32" y="202"/>
                      <a:pt x="42" y="216"/>
                    </a:cubicBez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3"/>
              <p:cNvSpPr>
                <a:spLocks noEditPoints="1"/>
              </p:cNvSpPr>
              <p:nvPr/>
            </p:nvSpPr>
            <p:spPr bwMode="auto">
              <a:xfrm>
                <a:off x="11268075" y="1190625"/>
                <a:ext cx="438150" cy="438150"/>
              </a:xfrm>
              <a:custGeom>
                <a:avLst/>
                <a:gdLst>
                  <a:gd name="T0" fmla="*/ 93 w 187"/>
                  <a:gd name="T1" fmla="*/ 15 h 187"/>
                  <a:gd name="T2" fmla="*/ 118 w 187"/>
                  <a:gd name="T3" fmla="*/ 19 h 187"/>
                  <a:gd name="T4" fmla="*/ 123 w 187"/>
                  <a:gd name="T5" fmla="*/ 5 h 187"/>
                  <a:gd name="T6" fmla="*/ 155 w 187"/>
                  <a:gd name="T7" fmla="*/ 23 h 187"/>
                  <a:gd name="T8" fmla="*/ 145 w 187"/>
                  <a:gd name="T9" fmla="*/ 34 h 187"/>
                  <a:gd name="T10" fmla="*/ 164 w 187"/>
                  <a:gd name="T11" fmla="*/ 58 h 187"/>
                  <a:gd name="T12" fmla="*/ 177 w 187"/>
                  <a:gd name="T13" fmla="*/ 52 h 187"/>
                  <a:gd name="T14" fmla="*/ 187 w 187"/>
                  <a:gd name="T15" fmla="*/ 87 h 187"/>
                  <a:gd name="T16" fmla="*/ 172 w 187"/>
                  <a:gd name="T17" fmla="*/ 88 h 187"/>
                  <a:gd name="T18" fmla="*/ 168 w 187"/>
                  <a:gd name="T19" fmla="*/ 119 h 187"/>
                  <a:gd name="T20" fmla="*/ 182 w 187"/>
                  <a:gd name="T21" fmla="*/ 123 h 187"/>
                  <a:gd name="T22" fmla="*/ 164 w 187"/>
                  <a:gd name="T23" fmla="*/ 155 h 187"/>
                  <a:gd name="T24" fmla="*/ 153 w 187"/>
                  <a:gd name="T25" fmla="*/ 145 h 187"/>
                  <a:gd name="T26" fmla="*/ 129 w 187"/>
                  <a:gd name="T27" fmla="*/ 164 h 187"/>
                  <a:gd name="T28" fmla="*/ 135 w 187"/>
                  <a:gd name="T29" fmla="*/ 178 h 187"/>
                  <a:gd name="T30" fmla="*/ 100 w 187"/>
                  <a:gd name="T31" fmla="*/ 187 h 187"/>
                  <a:gd name="T32" fmla="*/ 99 w 187"/>
                  <a:gd name="T33" fmla="*/ 172 h 187"/>
                  <a:gd name="T34" fmla="*/ 93 w 187"/>
                  <a:gd name="T35" fmla="*/ 172 h 187"/>
                  <a:gd name="T36" fmla="*/ 93 w 187"/>
                  <a:gd name="T37" fmla="*/ 132 h 187"/>
                  <a:gd name="T38" fmla="*/ 130 w 187"/>
                  <a:gd name="T39" fmla="*/ 106 h 187"/>
                  <a:gd name="T40" fmla="*/ 105 w 187"/>
                  <a:gd name="T41" fmla="*/ 57 h 187"/>
                  <a:gd name="T42" fmla="*/ 93 w 187"/>
                  <a:gd name="T43" fmla="*/ 55 h 187"/>
                  <a:gd name="T44" fmla="*/ 93 w 187"/>
                  <a:gd name="T45" fmla="*/ 15 h 187"/>
                  <a:gd name="T46" fmla="*/ 23 w 187"/>
                  <a:gd name="T47" fmla="*/ 129 h 187"/>
                  <a:gd name="T48" fmla="*/ 9 w 187"/>
                  <a:gd name="T49" fmla="*/ 135 h 187"/>
                  <a:gd name="T50" fmla="*/ 0 w 187"/>
                  <a:gd name="T51" fmla="*/ 100 h 187"/>
                  <a:gd name="T52" fmla="*/ 15 w 187"/>
                  <a:gd name="T53" fmla="*/ 99 h 187"/>
                  <a:gd name="T54" fmla="*/ 19 w 187"/>
                  <a:gd name="T55" fmla="*/ 69 h 187"/>
                  <a:gd name="T56" fmla="*/ 4 w 187"/>
                  <a:gd name="T57" fmla="*/ 64 h 187"/>
                  <a:gd name="T58" fmla="*/ 23 w 187"/>
                  <a:gd name="T59" fmla="*/ 32 h 187"/>
                  <a:gd name="T60" fmla="*/ 34 w 187"/>
                  <a:gd name="T61" fmla="*/ 42 h 187"/>
                  <a:gd name="T62" fmla="*/ 58 w 187"/>
                  <a:gd name="T63" fmla="*/ 23 h 187"/>
                  <a:gd name="T64" fmla="*/ 51 w 187"/>
                  <a:gd name="T65" fmla="*/ 10 h 187"/>
                  <a:gd name="T66" fmla="*/ 87 w 187"/>
                  <a:gd name="T67" fmla="*/ 0 h 187"/>
                  <a:gd name="T68" fmla="*/ 88 w 187"/>
                  <a:gd name="T69" fmla="*/ 15 h 187"/>
                  <a:gd name="T70" fmla="*/ 93 w 187"/>
                  <a:gd name="T71" fmla="*/ 15 h 187"/>
                  <a:gd name="T72" fmla="*/ 93 w 187"/>
                  <a:gd name="T73" fmla="*/ 55 h 187"/>
                  <a:gd name="T74" fmla="*/ 57 w 187"/>
                  <a:gd name="T75" fmla="*/ 81 h 187"/>
                  <a:gd name="T76" fmla="*/ 81 w 187"/>
                  <a:gd name="T77" fmla="*/ 130 h 187"/>
                  <a:gd name="T78" fmla="*/ 93 w 187"/>
                  <a:gd name="T79" fmla="*/ 132 h 187"/>
                  <a:gd name="T80" fmla="*/ 93 w 187"/>
                  <a:gd name="T81" fmla="*/ 172 h 187"/>
                  <a:gd name="T82" fmla="*/ 68 w 187"/>
                  <a:gd name="T83" fmla="*/ 168 h 187"/>
                  <a:gd name="T84" fmla="*/ 64 w 187"/>
                  <a:gd name="T85" fmla="*/ 183 h 187"/>
                  <a:gd name="T86" fmla="*/ 32 w 187"/>
                  <a:gd name="T87" fmla="*/ 164 h 187"/>
                  <a:gd name="T88" fmla="*/ 42 w 187"/>
                  <a:gd name="T89" fmla="*/ 153 h 187"/>
                  <a:gd name="T90" fmla="*/ 23 w 187"/>
                  <a:gd name="T91" fmla="*/ 1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7" h="187">
                    <a:moveTo>
                      <a:pt x="93" y="15"/>
                    </a:moveTo>
                    <a:cubicBezTo>
                      <a:pt x="102" y="15"/>
                      <a:pt x="110" y="16"/>
                      <a:pt x="118" y="19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35" y="9"/>
                      <a:pt x="146" y="15"/>
                      <a:pt x="155" y="23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53" y="41"/>
                      <a:pt x="159" y="49"/>
                      <a:pt x="164" y="58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83" y="63"/>
                      <a:pt x="186" y="75"/>
                      <a:pt x="187" y="87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3" y="98"/>
                      <a:pt x="172" y="108"/>
                      <a:pt x="168" y="119"/>
                    </a:cubicBezTo>
                    <a:cubicBezTo>
                      <a:pt x="182" y="123"/>
                      <a:pt x="182" y="123"/>
                      <a:pt x="182" y="123"/>
                    </a:cubicBezTo>
                    <a:cubicBezTo>
                      <a:pt x="178" y="135"/>
                      <a:pt x="172" y="146"/>
                      <a:pt x="164" y="15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46" y="153"/>
                      <a:pt x="138" y="160"/>
                      <a:pt x="129" y="164"/>
                    </a:cubicBezTo>
                    <a:cubicBezTo>
                      <a:pt x="135" y="178"/>
                      <a:pt x="135" y="178"/>
                      <a:pt x="135" y="178"/>
                    </a:cubicBezTo>
                    <a:cubicBezTo>
                      <a:pt x="124" y="183"/>
                      <a:pt x="112" y="186"/>
                      <a:pt x="100" y="187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7" y="172"/>
                      <a:pt x="95" y="172"/>
                      <a:pt x="93" y="17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109" y="132"/>
                      <a:pt x="124" y="122"/>
                      <a:pt x="130" y="106"/>
                    </a:cubicBezTo>
                    <a:cubicBezTo>
                      <a:pt x="136" y="86"/>
                      <a:pt x="126" y="64"/>
                      <a:pt x="105" y="57"/>
                    </a:cubicBezTo>
                    <a:cubicBezTo>
                      <a:pt x="101" y="56"/>
                      <a:pt x="97" y="55"/>
                      <a:pt x="93" y="55"/>
                    </a:cubicBezTo>
                    <a:lnTo>
                      <a:pt x="93" y="15"/>
                    </a:lnTo>
                    <a:close/>
                    <a:moveTo>
                      <a:pt x="23" y="129"/>
                    </a:moveTo>
                    <a:cubicBezTo>
                      <a:pt x="9" y="135"/>
                      <a:pt x="9" y="135"/>
                      <a:pt x="9" y="135"/>
                    </a:cubicBezTo>
                    <a:cubicBezTo>
                      <a:pt x="4" y="125"/>
                      <a:pt x="1" y="113"/>
                      <a:pt x="0" y="100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4" y="89"/>
                      <a:pt x="15" y="79"/>
                      <a:pt x="19" y="69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8" y="52"/>
                      <a:pt x="15" y="41"/>
                      <a:pt x="23" y="3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1" y="34"/>
                      <a:pt x="49" y="28"/>
                      <a:pt x="58" y="23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62" y="4"/>
                      <a:pt x="74" y="1"/>
                      <a:pt x="87" y="0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90" y="15"/>
                      <a:pt x="92" y="15"/>
                      <a:pt x="93" y="15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77" y="55"/>
                      <a:pt x="62" y="65"/>
                      <a:pt x="57" y="81"/>
                    </a:cubicBezTo>
                    <a:cubicBezTo>
                      <a:pt x="50" y="101"/>
                      <a:pt x="61" y="123"/>
                      <a:pt x="81" y="130"/>
                    </a:cubicBezTo>
                    <a:cubicBezTo>
                      <a:pt x="85" y="131"/>
                      <a:pt x="89" y="132"/>
                      <a:pt x="93" y="132"/>
                    </a:cubicBezTo>
                    <a:cubicBezTo>
                      <a:pt x="93" y="172"/>
                      <a:pt x="93" y="172"/>
                      <a:pt x="93" y="172"/>
                    </a:cubicBezTo>
                    <a:cubicBezTo>
                      <a:pt x="85" y="172"/>
                      <a:pt x="77" y="171"/>
                      <a:pt x="68" y="168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52" y="179"/>
                      <a:pt x="41" y="172"/>
                      <a:pt x="32" y="164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34" y="146"/>
                      <a:pt x="27" y="138"/>
                      <a:pt x="23" y="129"/>
                    </a:cubicBez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4"/>
              <p:cNvSpPr>
                <a:spLocks noEditPoints="1"/>
              </p:cNvSpPr>
              <p:nvPr/>
            </p:nvSpPr>
            <p:spPr bwMode="auto">
              <a:xfrm>
                <a:off x="11256963" y="692150"/>
                <a:ext cx="455612" cy="454025"/>
              </a:xfrm>
              <a:custGeom>
                <a:avLst/>
                <a:gdLst>
                  <a:gd name="T0" fmla="*/ 104 w 195"/>
                  <a:gd name="T1" fmla="*/ 29 h 194"/>
                  <a:gd name="T2" fmla="*/ 107 w 195"/>
                  <a:gd name="T3" fmla="*/ 0 h 194"/>
                  <a:gd name="T4" fmla="*/ 148 w 195"/>
                  <a:gd name="T5" fmla="*/ 13 h 194"/>
                  <a:gd name="T6" fmla="*/ 133 w 195"/>
                  <a:gd name="T7" fmla="*/ 38 h 194"/>
                  <a:gd name="T8" fmla="*/ 155 w 195"/>
                  <a:gd name="T9" fmla="*/ 59 h 194"/>
                  <a:gd name="T10" fmla="*/ 180 w 195"/>
                  <a:gd name="T11" fmla="*/ 43 h 194"/>
                  <a:gd name="T12" fmla="*/ 190 w 195"/>
                  <a:gd name="T13" fmla="*/ 62 h 194"/>
                  <a:gd name="T14" fmla="*/ 195 w 195"/>
                  <a:gd name="T15" fmla="*/ 83 h 194"/>
                  <a:gd name="T16" fmla="*/ 166 w 195"/>
                  <a:gd name="T17" fmla="*/ 87 h 194"/>
                  <a:gd name="T18" fmla="*/ 164 w 195"/>
                  <a:gd name="T19" fmla="*/ 118 h 194"/>
                  <a:gd name="T20" fmla="*/ 192 w 195"/>
                  <a:gd name="T21" fmla="*/ 127 h 194"/>
                  <a:gd name="T22" fmla="*/ 169 w 195"/>
                  <a:gd name="T23" fmla="*/ 164 h 194"/>
                  <a:gd name="T24" fmla="*/ 148 w 195"/>
                  <a:gd name="T25" fmla="*/ 144 h 194"/>
                  <a:gd name="T26" fmla="*/ 123 w 195"/>
                  <a:gd name="T27" fmla="*/ 161 h 194"/>
                  <a:gd name="T28" fmla="*/ 123 w 195"/>
                  <a:gd name="T29" fmla="*/ 161 h 194"/>
                  <a:gd name="T30" fmla="*/ 133 w 195"/>
                  <a:gd name="T31" fmla="*/ 188 h 194"/>
                  <a:gd name="T32" fmla="*/ 99 w 195"/>
                  <a:gd name="T33" fmla="*/ 194 h 194"/>
                  <a:gd name="T34" fmla="*/ 99 w 195"/>
                  <a:gd name="T35" fmla="*/ 154 h 194"/>
                  <a:gd name="T36" fmla="*/ 119 w 195"/>
                  <a:gd name="T37" fmla="*/ 150 h 194"/>
                  <a:gd name="T38" fmla="*/ 152 w 195"/>
                  <a:gd name="T39" fmla="*/ 77 h 194"/>
                  <a:gd name="T40" fmla="*/ 99 w 195"/>
                  <a:gd name="T41" fmla="*/ 40 h 194"/>
                  <a:gd name="T42" fmla="*/ 99 w 195"/>
                  <a:gd name="T43" fmla="*/ 28 h 194"/>
                  <a:gd name="T44" fmla="*/ 104 w 195"/>
                  <a:gd name="T45" fmla="*/ 29 h 194"/>
                  <a:gd name="T46" fmla="*/ 99 w 195"/>
                  <a:gd name="T47" fmla="*/ 194 h 194"/>
                  <a:gd name="T48" fmla="*/ 90 w 195"/>
                  <a:gd name="T49" fmla="*/ 194 h 194"/>
                  <a:gd name="T50" fmla="*/ 93 w 195"/>
                  <a:gd name="T51" fmla="*/ 165 h 194"/>
                  <a:gd name="T52" fmla="*/ 64 w 195"/>
                  <a:gd name="T53" fmla="*/ 156 h 194"/>
                  <a:gd name="T54" fmla="*/ 49 w 195"/>
                  <a:gd name="T55" fmla="*/ 181 h 194"/>
                  <a:gd name="T56" fmla="*/ 17 w 195"/>
                  <a:gd name="T57" fmla="*/ 151 h 194"/>
                  <a:gd name="T58" fmla="*/ 42 w 195"/>
                  <a:gd name="T59" fmla="*/ 135 h 194"/>
                  <a:gd name="T60" fmla="*/ 35 w 195"/>
                  <a:gd name="T61" fmla="*/ 121 h 194"/>
                  <a:gd name="T62" fmla="*/ 31 w 195"/>
                  <a:gd name="T63" fmla="*/ 106 h 194"/>
                  <a:gd name="T64" fmla="*/ 2 w 195"/>
                  <a:gd name="T65" fmla="*/ 111 h 194"/>
                  <a:gd name="T66" fmla="*/ 6 w 195"/>
                  <a:gd name="T67" fmla="*/ 67 h 194"/>
                  <a:gd name="T68" fmla="*/ 33 w 195"/>
                  <a:gd name="T69" fmla="*/ 76 h 194"/>
                  <a:gd name="T70" fmla="*/ 49 w 195"/>
                  <a:gd name="T71" fmla="*/ 50 h 194"/>
                  <a:gd name="T72" fmla="*/ 28 w 195"/>
                  <a:gd name="T73" fmla="*/ 30 h 194"/>
                  <a:gd name="T74" fmla="*/ 64 w 195"/>
                  <a:gd name="T75" fmla="*/ 6 h 194"/>
                  <a:gd name="T76" fmla="*/ 74 w 195"/>
                  <a:gd name="T77" fmla="*/ 33 h 194"/>
                  <a:gd name="T78" fmla="*/ 99 w 195"/>
                  <a:gd name="T79" fmla="*/ 28 h 194"/>
                  <a:gd name="T80" fmla="*/ 99 w 195"/>
                  <a:gd name="T81" fmla="*/ 40 h 194"/>
                  <a:gd name="T82" fmla="*/ 78 w 195"/>
                  <a:gd name="T83" fmla="*/ 44 h 194"/>
                  <a:gd name="T84" fmla="*/ 45 w 195"/>
                  <a:gd name="T85" fmla="*/ 117 h 194"/>
                  <a:gd name="T86" fmla="*/ 99 w 195"/>
                  <a:gd name="T87" fmla="*/ 154 h 194"/>
                  <a:gd name="T88" fmla="*/ 99 w 195"/>
                  <a:gd name="T8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" h="194">
                    <a:moveTo>
                      <a:pt x="104" y="29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21" y="1"/>
                      <a:pt x="136" y="5"/>
                      <a:pt x="148" y="13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42" y="43"/>
                      <a:pt x="150" y="50"/>
                      <a:pt x="155" y="59"/>
                    </a:cubicBezTo>
                    <a:cubicBezTo>
                      <a:pt x="180" y="43"/>
                      <a:pt x="180" y="43"/>
                      <a:pt x="180" y="43"/>
                    </a:cubicBezTo>
                    <a:cubicBezTo>
                      <a:pt x="184" y="49"/>
                      <a:pt x="187" y="55"/>
                      <a:pt x="190" y="62"/>
                    </a:cubicBezTo>
                    <a:cubicBezTo>
                      <a:pt x="192" y="69"/>
                      <a:pt x="194" y="76"/>
                      <a:pt x="195" y="83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8" y="98"/>
                      <a:pt x="167" y="108"/>
                      <a:pt x="164" y="118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87" y="140"/>
                      <a:pt x="180" y="153"/>
                      <a:pt x="169" y="16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1" y="151"/>
                      <a:pt x="133" y="157"/>
                      <a:pt x="123" y="161"/>
                    </a:cubicBezTo>
                    <a:cubicBezTo>
                      <a:pt x="123" y="161"/>
                      <a:pt x="123" y="161"/>
                      <a:pt x="123" y="161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22" y="192"/>
                      <a:pt x="110" y="194"/>
                      <a:pt x="99" y="19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5" y="154"/>
                      <a:pt x="112" y="153"/>
                      <a:pt x="119" y="150"/>
                    </a:cubicBezTo>
                    <a:cubicBezTo>
                      <a:pt x="148" y="139"/>
                      <a:pt x="163" y="106"/>
                      <a:pt x="152" y="77"/>
                    </a:cubicBezTo>
                    <a:cubicBezTo>
                      <a:pt x="143" y="54"/>
                      <a:pt x="121" y="40"/>
                      <a:pt x="99" y="40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100" y="28"/>
                      <a:pt x="102" y="29"/>
                      <a:pt x="104" y="29"/>
                    </a:cubicBezTo>
                    <a:close/>
                    <a:moveTo>
                      <a:pt x="99" y="194"/>
                    </a:moveTo>
                    <a:cubicBezTo>
                      <a:pt x="96" y="194"/>
                      <a:pt x="93" y="194"/>
                      <a:pt x="90" y="194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82" y="164"/>
                      <a:pt x="73" y="161"/>
                      <a:pt x="64" y="156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37" y="174"/>
                      <a:pt x="26" y="164"/>
                      <a:pt x="17" y="151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39" y="131"/>
                      <a:pt x="36" y="126"/>
                      <a:pt x="35" y="121"/>
                    </a:cubicBezTo>
                    <a:cubicBezTo>
                      <a:pt x="33" y="116"/>
                      <a:pt x="31" y="111"/>
                      <a:pt x="31" y="106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0" y="96"/>
                      <a:pt x="1" y="81"/>
                      <a:pt x="6" y="6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6" y="66"/>
                      <a:pt x="42" y="57"/>
                      <a:pt x="49" y="5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37" y="19"/>
                      <a:pt x="50" y="11"/>
                      <a:pt x="64" y="6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82" y="30"/>
                      <a:pt x="90" y="28"/>
                      <a:pt x="99" y="2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2" y="40"/>
                      <a:pt x="85" y="41"/>
                      <a:pt x="78" y="44"/>
                    </a:cubicBezTo>
                    <a:cubicBezTo>
                      <a:pt x="49" y="55"/>
                      <a:pt x="34" y="88"/>
                      <a:pt x="45" y="117"/>
                    </a:cubicBezTo>
                    <a:cubicBezTo>
                      <a:pt x="54" y="140"/>
                      <a:pt x="76" y="154"/>
                      <a:pt x="99" y="154"/>
                    </a:cubicBezTo>
                    <a:lnTo>
                      <a:pt x="99" y="194"/>
                    </a:lnTo>
                    <a:close/>
                  </a:path>
                </a:pathLst>
              </a:custGeom>
              <a:solidFill>
                <a:srgbClr val="89C6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345238" y="2830513"/>
              <a:ext cx="908050" cy="881063"/>
              <a:chOff x="6345238" y="2830513"/>
              <a:chExt cx="908050" cy="881063"/>
            </a:xfrm>
          </p:grpSpPr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6464300" y="3198813"/>
                <a:ext cx="369887" cy="504825"/>
              </a:xfrm>
              <a:custGeom>
                <a:avLst/>
                <a:gdLst>
                  <a:gd name="T0" fmla="*/ 106 w 158"/>
                  <a:gd name="T1" fmla="*/ 85 h 216"/>
                  <a:gd name="T2" fmla="*/ 106 w 158"/>
                  <a:gd name="T3" fmla="*/ 190 h 216"/>
                  <a:gd name="T4" fmla="*/ 80 w 158"/>
                  <a:gd name="T5" fmla="*/ 216 h 216"/>
                  <a:gd name="T6" fmla="*/ 80 w 158"/>
                  <a:gd name="T7" fmla="*/ 216 h 216"/>
                  <a:gd name="T8" fmla="*/ 54 w 158"/>
                  <a:gd name="T9" fmla="*/ 190 h 216"/>
                  <a:gd name="T10" fmla="*/ 54 w 158"/>
                  <a:gd name="T11" fmla="*/ 85 h 216"/>
                  <a:gd name="T12" fmla="*/ 18 w 158"/>
                  <a:gd name="T13" fmla="*/ 85 h 216"/>
                  <a:gd name="T14" fmla="*/ 11 w 158"/>
                  <a:gd name="T15" fmla="*/ 62 h 216"/>
                  <a:gd name="T16" fmla="*/ 61 w 158"/>
                  <a:gd name="T17" fmla="*/ 12 h 216"/>
                  <a:gd name="T18" fmla="*/ 98 w 158"/>
                  <a:gd name="T19" fmla="*/ 12 h 216"/>
                  <a:gd name="T20" fmla="*/ 149 w 158"/>
                  <a:gd name="T21" fmla="*/ 62 h 216"/>
                  <a:gd name="T22" fmla="*/ 139 w 158"/>
                  <a:gd name="T23" fmla="*/ 85 h 216"/>
                  <a:gd name="T24" fmla="*/ 106 w 158"/>
                  <a:gd name="T25" fmla="*/ 8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216">
                    <a:moveTo>
                      <a:pt x="106" y="85"/>
                    </a:moveTo>
                    <a:cubicBezTo>
                      <a:pt x="106" y="190"/>
                      <a:pt x="106" y="190"/>
                      <a:pt x="106" y="190"/>
                    </a:cubicBezTo>
                    <a:cubicBezTo>
                      <a:pt x="106" y="204"/>
                      <a:pt x="94" y="216"/>
                      <a:pt x="80" y="216"/>
                    </a:cubicBezTo>
                    <a:cubicBezTo>
                      <a:pt x="80" y="216"/>
                      <a:pt x="80" y="216"/>
                      <a:pt x="80" y="216"/>
                    </a:cubicBezTo>
                    <a:cubicBezTo>
                      <a:pt x="65" y="216"/>
                      <a:pt x="54" y="204"/>
                      <a:pt x="54" y="190"/>
                    </a:cubicBezTo>
                    <a:cubicBezTo>
                      <a:pt x="54" y="85"/>
                      <a:pt x="54" y="85"/>
                      <a:pt x="54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3" y="85"/>
                      <a:pt x="0" y="72"/>
                      <a:pt x="11" y="6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73" y="0"/>
                      <a:pt x="85" y="0"/>
                      <a:pt x="98" y="12"/>
                    </a:cubicBezTo>
                    <a:cubicBezTo>
                      <a:pt x="149" y="62"/>
                      <a:pt x="149" y="62"/>
                      <a:pt x="149" y="62"/>
                    </a:cubicBezTo>
                    <a:cubicBezTo>
                      <a:pt x="158" y="71"/>
                      <a:pt x="157" y="85"/>
                      <a:pt x="139" y="85"/>
                    </a:cubicBezTo>
                    <a:lnTo>
                      <a:pt x="106" y="85"/>
                    </a:lnTo>
                    <a:close/>
                  </a:path>
                </a:pathLst>
              </a:custGeom>
              <a:solidFill>
                <a:srgbClr val="F06D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6345238" y="2830513"/>
                <a:ext cx="908050" cy="636588"/>
              </a:xfrm>
              <a:custGeom>
                <a:avLst/>
                <a:gdLst>
                  <a:gd name="T0" fmla="*/ 308 w 388"/>
                  <a:gd name="T1" fmla="*/ 99 h 272"/>
                  <a:gd name="T2" fmla="*/ 388 w 388"/>
                  <a:gd name="T3" fmla="*/ 184 h 272"/>
                  <a:gd name="T4" fmla="*/ 388 w 388"/>
                  <a:gd name="T5" fmla="*/ 184 h 272"/>
                  <a:gd name="T6" fmla="*/ 304 w 388"/>
                  <a:gd name="T7" fmla="*/ 270 h 272"/>
                  <a:gd name="T8" fmla="*/ 304 w 388"/>
                  <a:gd name="T9" fmla="*/ 186 h 272"/>
                  <a:gd name="T10" fmla="*/ 293 w 388"/>
                  <a:gd name="T11" fmla="*/ 158 h 272"/>
                  <a:gd name="T12" fmla="*/ 266 w 388"/>
                  <a:gd name="T13" fmla="*/ 147 h 272"/>
                  <a:gd name="T14" fmla="*/ 238 w 388"/>
                  <a:gd name="T15" fmla="*/ 158 h 272"/>
                  <a:gd name="T16" fmla="*/ 227 w 388"/>
                  <a:gd name="T17" fmla="*/ 186 h 272"/>
                  <a:gd name="T18" fmla="*/ 227 w 388"/>
                  <a:gd name="T19" fmla="*/ 272 h 272"/>
                  <a:gd name="T20" fmla="*/ 170 w 388"/>
                  <a:gd name="T21" fmla="*/ 272 h 272"/>
                  <a:gd name="T22" fmla="*/ 170 w 388"/>
                  <a:gd name="T23" fmla="*/ 255 h 272"/>
                  <a:gd name="T24" fmla="*/ 190 w 388"/>
                  <a:gd name="T25" fmla="*/ 255 h 272"/>
                  <a:gd name="T26" fmla="*/ 206 w 388"/>
                  <a:gd name="T27" fmla="*/ 251 h 272"/>
                  <a:gd name="T28" fmla="*/ 217 w 388"/>
                  <a:gd name="T29" fmla="*/ 239 h 272"/>
                  <a:gd name="T30" fmla="*/ 217 w 388"/>
                  <a:gd name="T31" fmla="*/ 224 h 272"/>
                  <a:gd name="T32" fmla="*/ 209 w 388"/>
                  <a:gd name="T33" fmla="*/ 210 h 272"/>
                  <a:gd name="T34" fmla="*/ 158 w 388"/>
                  <a:gd name="T35" fmla="*/ 160 h 272"/>
                  <a:gd name="T36" fmla="*/ 131 w 388"/>
                  <a:gd name="T37" fmla="*/ 147 h 272"/>
                  <a:gd name="T38" fmla="*/ 103 w 388"/>
                  <a:gd name="T39" fmla="*/ 160 h 272"/>
                  <a:gd name="T40" fmla="*/ 53 w 388"/>
                  <a:gd name="T41" fmla="*/ 210 h 272"/>
                  <a:gd name="T42" fmla="*/ 44 w 388"/>
                  <a:gd name="T43" fmla="*/ 225 h 272"/>
                  <a:gd name="T44" fmla="*/ 44 w 388"/>
                  <a:gd name="T45" fmla="*/ 239 h 272"/>
                  <a:gd name="T46" fmla="*/ 54 w 388"/>
                  <a:gd name="T47" fmla="*/ 251 h 272"/>
                  <a:gd name="T48" fmla="*/ 69 w 388"/>
                  <a:gd name="T49" fmla="*/ 255 h 272"/>
                  <a:gd name="T50" fmla="*/ 92 w 388"/>
                  <a:gd name="T51" fmla="*/ 255 h 272"/>
                  <a:gd name="T52" fmla="*/ 92 w 388"/>
                  <a:gd name="T53" fmla="*/ 271 h 272"/>
                  <a:gd name="T54" fmla="*/ 0 w 388"/>
                  <a:gd name="T55" fmla="*/ 184 h 272"/>
                  <a:gd name="T56" fmla="*/ 0 w 388"/>
                  <a:gd name="T57" fmla="*/ 184 h 272"/>
                  <a:gd name="T58" fmla="*/ 80 w 388"/>
                  <a:gd name="T59" fmla="*/ 99 h 272"/>
                  <a:gd name="T60" fmla="*/ 80 w 388"/>
                  <a:gd name="T61" fmla="*/ 96 h 272"/>
                  <a:gd name="T62" fmla="*/ 194 w 388"/>
                  <a:gd name="T63" fmla="*/ 0 h 272"/>
                  <a:gd name="T64" fmla="*/ 308 w 388"/>
                  <a:gd name="T65" fmla="*/ 96 h 272"/>
                  <a:gd name="T66" fmla="*/ 308 w 388"/>
                  <a:gd name="T67" fmla="*/ 9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8" h="272">
                    <a:moveTo>
                      <a:pt x="308" y="99"/>
                    </a:moveTo>
                    <a:cubicBezTo>
                      <a:pt x="354" y="108"/>
                      <a:pt x="388" y="143"/>
                      <a:pt x="388" y="184"/>
                    </a:cubicBezTo>
                    <a:cubicBezTo>
                      <a:pt x="388" y="184"/>
                      <a:pt x="388" y="184"/>
                      <a:pt x="388" y="184"/>
                    </a:cubicBezTo>
                    <a:cubicBezTo>
                      <a:pt x="388" y="227"/>
                      <a:pt x="352" y="262"/>
                      <a:pt x="304" y="270"/>
                    </a:cubicBezTo>
                    <a:cubicBezTo>
                      <a:pt x="304" y="186"/>
                      <a:pt x="304" y="186"/>
                      <a:pt x="304" y="186"/>
                    </a:cubicBezTo>
                    <a:cubicBezTo>
                      <a:pt x="304" y="175"/>
                      <a:pt x="300" y="165"/>
                      <a:pt x="293" y="158"/>
                    </a:cubicBezTo>
                    <a:cubicBezTo>
                      <a:pt x="286" y="151"/>
                      <a:pt x="276" y="147"/>
                      <a:pt x="266" y="147"/>
                    </a:cubicBezTo>
                    <a:cubicBezTo>
                      <a:pt x="255" y="147"/>
                      <a:pt x="245" y="151"/>
                      <a:pt x="238" y="158"/>
                    </a:cubicBezTo>
                    <a:cubicBezTo>
                      <a:pt x="231" y="165"/>
                      <a:pt x="227" y="175"/>
                      <a:pt x="227" y="186"/>
                    </a:cubicBezTo>
                    <a:cubicBezTo>
                      <a:pt x="227" y="272"/>
                      <a:pt x="227" y="272"/>
                      <a:pt x="227" y="272"/>
                    </a:cubicBezTo>
                    <a:cubicBezTo>
                      <a:pt x="170" y="272"/>
                      <a:pt x="170" y="272"/>
                      <a:pt x="170" y="272"/>
                    </a:cubicBezTo>
                    <a:cubicBezTo>
                      <a:pt x="170" y="255"/>
                      <a:pt x="170" y="255"/>
                      <a:pt x="170" y="255"/>
                    </a:cubicBezTo>
                    <a:cubicBezTo>
                      <a:pt x="190" y="255"/>
                      <a:pt x="190" y="255"/>
                      <a:pt x="190" y="255"/>
                    </a:cubicBezTo>
                    <a:cubicBezTo>
                      <a:pt x="196" y="255"/>
                      <a:pt x="202" y="253"/>
                      <a:pt x="206" y="251"/>
                    </a:cubicBezTo>
                    <a:cubicBezTo>
                      <a:pt x="211" y="248"/>
                      <a:pt x="215" y="244"/>
                      <a:pt x="217" y="239"/>
                    </a:cubicBezTo>
                    <a:cubicBezTo>
                      <a:pt x="218" y="234"/>
                      <a:pt x="219" y="229"/>
                      <a:pt x="217" y="224"/>
                    </a:cubicBezTo>
                    <a:cubicBezTo>
                      <a:pt x="216" y="219"/>
                      <a:pt x="213" y="214"/>
                      <a:pt x="209" y="210"/>
                    </a:cubicBezTo>
                    <a:cubicBezTo>
                      <a:pt x="158" y="160"/>
                      <a:pt x="158" y="160"/>
                      <a:pt x="158" y="160"/>
                    </a:cubicBezTo>
                    <a:cubicBezTo>
                      <a:pt x="149" y="151"/>
                      <a:pt x="140" y="147"/>
                      <a:pt x="131" y="147"/>
                    </a:cubicBezTo>
                    <a:cubicBezTo>
                      <a:pt x="121" y="147"/>
                      <a:pt x="112" y="152"/>
                      <a:pt x="103" y="160"/>
                    </a:cubicBezTo>
                    <a:cubicBezTo>
                      <a:pt x="53" y="210"/>
                      <a:pt x="53" y="210"/>
                      <a:pt x="53" y="210"/>
                    </a:cubicBezTo>
                    <a:cubicBezTo>
                      <a:pt x="48" y="215"/>
                      <a:pt x="45" y="220"/>
                      <a:pt x="44" y="225"/>
                    </a:cubicBezTo>
                    <a:cubicBezTo>
                      <a:pt x="42" y="230"/>
                      <a:pt x="42" y="235"/>
                      <a:pt x="44" y="239"/>
                    </a:cubicBezTo>
                    <a:cubicBezTo>
                      <a:pt x="46" y="244"/>
                      <a:pt x="49" y="248"/>
                      <a:pt x="54" y="251"/>
                    </a:cubicBezTo>
                    <a:cubicBezTo>
                      <a:pt x="58" y="253"/>
                      <a:pt x="63" y="255"/>
                      <a:pt x="69" y="255"/>
                    </a:cubicBezTo>
                    <a:cubicBezTo>
                      <a:pt x="92" y="255"/>
                      <a:pt x="92" y="255"/>
                      <a:pt x="92" y="255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40" y="266"/>
                      <a:pt x="0" y="229"/>
                      <a:pt x="0" y="18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43"/>
                      <a:pt x="34" y="108"/>
                      <a:pt x="80" y="99"/>
                    </a:cubicBezTo>
                    <a:cubicBezTo>
                      <a:pt x="80" y="98"/>
                      <a:pt x="80" y="97"/>
                      <a:pt x="80" y="96"/>
                    </a:cubicBezTo>
                    <a:cubicBezTo>
                      <a:pt x="80" y="43"/>
                      <a:pt x="131" y="0"/>
                      <a:pt x="194" y="0"/>
                    </a:cubicBezTo>
                    <a:cubicBezTo>
                      <a:pt x="257" y="0"/>
                      <a:pt x="308" y="43"/>
                      <a:pt x="308" y="96"/>
                    </a:cubicBezTo>
                    <a:cubicBezTo>
                      <a:pt x="308" y="97"/>
                      <a:pt x="308" y="98"/>
                      <a:pt x="308" y="99"/>
                    </a:cubicBez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6780213" y="3205163"/>
                <a:ext cx="369887" cy="506413"/>
              </a:xfrm>
              <a:custGeom>
                <a:avLst/>
                <a:gdLst>
                  <a:gd name="T0" fmla="*/ 106 w 158"/>
                  <a:gd name="T1" fmla="*/ 131 h 216"/>
                  <a:gd name="T2" fmla="*/ 106 w 158"/>
                  <a:gd name="T3" fmla="*/ 26 h 216"/>
                  <a:gd name="T4" fmla="*/ 80 w 158"/>
                  <a:gd name="T5" fmla="*/ 0 h 216"/>
                  <a:gd name="T6" fmla="*/ 80 w 158"/>
                  <a:gd name="T7" fmla="*/ 0 h 216"/>
                  <a:gd name="T8" fmla="*/ 54 w 158"/>
                  <a:gd name="T9" fmla="*/ 26 h 216"/>
                  <a:gd name="T10" fmla="*/ 54 w 158"/>
                  <a:gd name="T11" fmla="*/ 131 h 216"/>
                  <a:gd name="T12" fmla="*/ 18 w 158"/>
                  <a:gd name="T13" fmla="*/ 131 h 216"/>
                  <a:gd name="T14" fmla="*/ 10 w 158"/>
                  <a:gd name="T15" fmla="*/ 153 h 216"/>
                  <a:gd name="T16" fmla="*/ 61 w 158"/>
                  <a:gd name="T17" fmla="*/ 203 h 216"/>
                  <a:gd name="T18" fmla="*/ 98 w 158"/>
                  <a:gd name="T19" fmla="*/ 203 h 216"/>
                  <a:gd name="T20" fmla="*/ 149 w 158"/>
                  <a:gd name="T21" fmla="*/ 153 h 216"/>
                  <a:gd name="T22" fmla="*/ 138 w 158"/>
                  <a:gd name="T23" fmla="*/ 131 h 216"/>
                  <a:gd name="T24" fmla="*/ 106 w 158"/>
                  <a:gd name="T25" fmla="*/ 131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216">
                    <a:moveTo>
                      <a:pt x="106" y="131"/>
                    </a:moveTo>
                    <a:cubicBezTo>
                      <a:pt x="106" y="26"/>
                      <a:pt x="106" y="26"/>
                      <a:pt x="106" y="26"/>
                    </a:cubicBezTo>
                    <a:cubicBezTo>
                      <a:pt x="106" y="12"/>
                      <a:pt x="94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65" y="0"/>
                      <a:pt x="54" y="12"/>
                      <a:pt x="54" y="26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3" y="131"/>
                      <a:pt x="0" y="143"/>
                      <a:pt x="10" y="153"/>
                    </a:cubicBezTo>
                    <a:cubicBezTo>
                      <a:pt x="61" y="203"/>
                      <a:pt x="61" y="203"/>
                      <a:pt x="61" y="203"/>
                    </a:cubicBezTo>
                    <a:cubicBezTo>
                      <a:pt x="73" y="216"/>
                      <a:pt x="85" y="216"/>
                      <a:pt x="98" y="203"/>
                    </a:cubicBezTo>
                    <a:cubicBezTo>
                      <a:pt x="149" y="153"/>
                      <a:pt x="149" y="153"/>
                      <a:pt x="149" y="153"/>
                    </a:cubicBezTo>
                    <a:cubicBezTo>
                      <a:pt x="158" y="144"/>
                      <a:pt x="156" y="131"/>
                      <a:pt x="138" y="131"/>
                    </a:cubicBezTo>
                    <a:lnTo>
                      <a:pt x="106" y="131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6992938" y="4911725"/>
              <a:ext cx="1203325" cy="420688"/>
              <a:chOff x="6992938" y="4911725"/>
              <a:chExt cx="1203325" cy="420688"/>
            </a:xfrm>
          </p:grpSpPr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6992938" y="4911725"/>
                <a:ext cx="552450" cy="420688"/>
              </a:xfrm>
              <a:custGeom>
                <a:avLst/>
                <a:gdLst>
                  <a:gd name="T0" fmla="*/ 90 w 236"/>
                  <a:gd name="T1" fmla="*/ 0 h 180"/>
                  <a:gd name="T2" fmla="*/ 155 w 236"/>
                  <a:gd name="T3" fmla="*/ 0 h 180"/>
                  <a:gd name="T4" fmla="*/ 219 w 236"/>
                  <a:gd name="T5" fmla="*/ 26 h 180"/>
                  <a:gd name="T6" fmla="*/ 236 w 236"/>
                  <a:gd name="T7" fmla="*/ 51 h 180"/>
                  <a:gd name="T8" fmla="*/ 187 w 236"/>
                  <a:gd name="T9" fmla="*/ 51 h 180"/>
                  <a:gd name="T10" fmla="*/ 155 w 236"/>
                  <a:gd name="T11" fmla="*/ 40 h 180"/>
                  <a:gd name="T12" fmla="*/ 90 w 236"/>
                  <a:gd name="T13" fmla="*/ 40 h 180"/>
                  <a:gd name="T14" fmla="*/ 55 w 236"/>
                  <a:gd name="T15" fmla="*/ 55 h 180"/>
                  <a:gd name="T16" fmla="*/ 40 w 236"/>
                  <a:gd name="T17" fmla="*/ 90 h 180"/>
                  <a:gd name="T18" fmla="*/ 40 w 236"/>
                  <a:gd name="T19" fmla="*/ 90 h 180"/>
                  <a:gd name="T20" fmla="*/ 55 w 236"/>
                  <a:gd name="T21" fmla="*/ 125 h 180"/>
                  <a:gd name="T22" fmla="*/ 90 w 236"/>
                  <a:gd name="T23" fmla="*/ 140 h 180"/>
                  <a:gd name="T24" fmla="*/ 155 w 236"/>
                  <a:gd name="T25" fmla="*/ 140 h 180"/>
                  <a:gd name="T26" fmla="*/ 187 w 236"/>
                  <a:gd name="T27" fmla="*/ 128 h 180"/>
                  <a:gd name="T28" fmla="*/ 236 w 236"/>
                  <a:gd name="T29" fmla="*/ 128 h 180"/>
                  <a:gd name="T30" fmla="*/ 219 w 236"/>
                  <a:gd name="T31" fmla="*/ 153 h 180"/>
                  <a:gd name="T32" fmla="*/ 155 w 236"/>
                  <a:gd name="T33" fmla="*/ 180 h 180"/>
                  <a:gd name="T34" fmla="*/ 90 w 236"/>
                  <a:gd name="T35" fmla="*/ 180 h 180"/>
                  <a:gd name="T36" fmla="*/ 27 w 236"/>
                  <a:gd name="T37" fmla="*/ 153 h 180"/>
                  <a:gd name="T38" fmla="*/ 0 w 236"/>
                  <a:gd name="T39" fmla="*/ 90 h 180"/>
                  <a:gd name="T40" fmla="*/ 0 w 236"/>
                  <a:gd name="T41" fmla="*/ 90 h 180"/>
                  <a:gd name="T42" fmla="*/ 27 w 236"/>
                  <a:gd name="T43" fmla="*/ 26 h 180"/>
                  <a:gd name="T44" fmla="*/ 90 w 236"/>
                  <a:gd name="T4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180">
                    <a:moveTo>
                      <a:pt x="90" y="0"/>
                    </a:moveTo>
                    <a:cubicBezTo>
                      <a:pt x="155" y="0"/>
                      <a:pt x="155" y="0"/>
                      <a:pt x="155" y="0"/>
                    </a:cubicBezTo>
                    <a:cubicBezTo>
                      <a:pt x="180" y="0"/>
                      <a:pt x="202" y="10"/>
                      <a:pt x="219" y="26"/>
                    </a:cubicBezTo>
                    <a:cubicBezTo>
                      <a:pt x="226" y="34"/>
                      <a:pt x="232" y="42"/>
                      <a:pt x="236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78" y="44"/>
                      <a:pt x="167" y="40"/>
                      <a:pt x="155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76" y="40"/>
                      <a:pt x="64" y="46"/>
                      <a:pt x="55" y="55"/>
                    </a:cubicBezTo>
                    <a:cubicBezTo>
                      <a:pt x="46" y="64"/>
                      <a:pt x="40" y="76"/>
                      <a:pt x="40" y="90"/>
                    </a:cubicBezTo>
                    <a:cubicBezTo>
                      <a:pt x="40" y="90"/>
                      <a:pt x="40" y="90"/>
                      <a:pt x="40" y="90"/>
                    </a:cubicBezTo>
                    <a:cubicBezTo>
                      <a:pt x="40" y="104"/>
                      <a:pt x="46" y="116"/>
                      <a:pt x="55" y="125"/>
                    </a:cubicBezTo>
                    <a:cubicBezTo>
                      <a:pt x="64" y="134"/>
                      <a:pt x="76" y="140"/>
                      <a:pt x="90" y="140"/>
                    </a:cubicBezTo>
                    <a:cubicBezTo>
                      <a:pt x="155" y="140"/>
                      <a:pt x="155" y="140"/>
                      <a:pt x="155" y="140"/>
                    </a:cubicBezTo>
                    <a:cubicBezTo>
                      <a:pt x="167" y="140"/>
                      <a:pt x="178" y="135"/>
                      <a:pt x="187" y="128"/>
                    </a:cubicBezTo>
                    <a:cubicBezTo>
                      <a:pt x="236" y="128"/>
                      <a:pt x="236" y="128"/>
                      <a:pt x="236" y="128"/>
                    </a:cubicBezTo>
                    <a:cubicBezTo>
                      <a:pt x="232" y="138"/>
                      <a:pt x="226" y="146"/>
                      <a:pt x="219" y="153"/>
                    </a:cubicBezTo>
                    <a:cubicBezTo>
                      <a:pt x="202" y="170"/>
                      <a:pt x="180" y="180"/>
                      <a:pt x="155" y="180"/>
                    </a:cubicBezTo>
                    <a:cubicBezTo>
                      <a:pt x="90" y="180"/>
                      <a:pt x="90" y="180"/>
                      <a:pt x="90" y="180"/>
                    </a:cubicBezTo>
                    <a:cubicBezTo>
                      <a:pt x="65" y="180"/>
                      <a:pt x="43" y="170"/>
                      <a:pt x="27" y="153"/>
                    </a:cubicBezTo>
                    <a:cubicBezTo>
                      <a:pt x="10" y="137"/>
                      <a:pt x="0" y="115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65"/>
                      <a:pt x="10" y="43"/>
                      <a:pt x="27" y="26"/>
                    </a:cubicBezTo>
                    <a:cubicBezTo>
                      <a:pt x="43" y="10"/>
                      <a:pt x="65" y="0"/>
                      <a:pt x="90" y="0"/>
                    </a:cubicBezTo>
                    <a:close/>
                  </a:path>
                </a:pathLst>
              </a:custGeom>
              <a:solidFill>
                <a:srgbClr val="89C6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7643813" y="4911725"/>
                <a:ext cx="552450" cy="420688"/>
              </a:xfrm>
              <a:custGeom>
                <a:avLst/>
                <a:gdLst>
                  <a:gd name="T0" fmla="*/ 81 w 236"/>
                  <a:gd name="T1" fmla="*/ 0 h 180"/>
                  <a:gd name="T2" fmla="*/ 146 w 236"/>
                  <a:gd name="T3" fmla="*/ 0 h 180"/>
                  <a:gd name="T4" fmla="*/ 209 w 236"/>
                  <a:gd name="T5" fmla="*/ 26 h 180"/>
                  <a:gd name="T6" fmla="*/ 236 w 236"/>
                  <a:gd name="T7" fmla="*/ 90 h 180"/>
                  <a:gd name="T8" fmla="*/ 236 w 236"/>
                  <a:gd name="T9" fmla="*/ 90 h 180"/>
                  <a:gd name="T10" fmla="*/ 209 w 236"/>
                  <a:gd name="T11" fmla="*/ 153 h 180"/>
                  <a:gd name="T12" fmla="*/ 146 w 236"/>
                  <a:gd name="T13" fmla="*/ 180 h 180"/>
                  <a:gd name="T14" fmla="*/ 81 w 236"/>
                  <a:gd name="T15" fmla="*/ 180 h 180"/>
                  <a:gd name="T16" fmla="*/ 17 w 236"/>
                  <a:gd name="T17" fmla="*/ 153 h 180"/>
                  <a:gd name="T18" fmla="*/ 0 w 236"/>
                  <a:gd name="T19" fmla="*/ 128 h 180"/>
                  <a:gd name="T20" fmla="*/ 49 w 236"/>
                  <a:gd name="T21" fmla="*/ 128 h 180"/>
                  <a:gd name="T22" fmla="*/ 81 w 236"/>
                  <a:gd name="T23" fmla="*/ 140 h 180"/>
                  <a:gd name="T24" fmla="*/ 146 w 236"/>
                  <a:gd name="T25" fmla="*/ 140 h 180"/>
                  <a:gd name="T26" fmla="*/ 181 w 236"/>
                  <a:gd name="T27" fmla="*/ 125 h 180"/>
                  <a:gd name="T28" fmla="*/ 196 w 236"/>
                  <a:gd name="T29" fmla="*/ 90 h 180"/>
                  <a:gd name="T30" fmla="*/ 196 w 236"/>
                  <a:gd name="T31" fmla="*/ 90 h 180"/>
                  <a:gd name="T32" fmla="*/ 181 w 236"/>
                  <a:gd name="T33" fmla="*/ 55 h 180"/>
                  <a:gd name="T34" fmla="*/ 146 w 236"/>
                  <a:gd name="T35" fmla="*/ 40 h 180"/>
                  <a:gd name="T36" fmla="*/ 81 w 236"/>
                  <a:gd name="T37" fmla="*/ 40 h 180"/>
                  <a:gd name="T38" fmla="*/ 49 w 236"/>
                  <a:gd name="T39" fmla="*/ 51 h 180"/>
                  <a:gd name="T40" fmla="*/ 0 w 236"/>
                  <a:gd name="T41" fmla="*/ 51 h 180"/>
                  <a:gd name="T42" fmla="*/ 17 w 236"/>
                  <a:gd name="T43" fmla="*/ 26 h 180"/>
                  <a:gd name="T44" fmla="*/ 81 w 236"/>
                  <a:gd name="T4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180">
                    <a:moveTo>
                      <a:pt x="81" y="0"/>
                    </a:moveTo>
                    <a:cubicBezTo>
                      <a:pt x="146" y="0"/>
                      <a:pt x="146" y="0"/>
                      <a:pt x="146" y="0"/>
                    </a:cubicBezTo>
                    <a:cubicBezTo>
                      <a:pt x="170" y="0"/>
                      <a:pt x="193" y="10"/>
                      <a:pt x="209" y="26"/>
                    </a:cubicBezTo>
                    <a:cubicBezTo>
                      <a:pt x="226" y="43"/>
                      <a:pt x="236" y="65"/>
                      <a:pt x="236" y="90"/>
                    </a:cubicBezTo>
                    <a:cubicBezTo>
                      <a:pt x="236" y="90"/>
                      <a:pt x="236" y="90"/>
                      <a:pt x="236" y="90"/>
                    </a:cubicBezTo>
                    <a:cubicBezTo>
                      <a:pt x="236" y="115"/>
                      <a:pt x="226" y="137"/>
                      <a:pt x="209" y="153"/>
                    </a:cubicBezTo>
                    <a:cubicBezTo>
                      <a:pt x="193" y="170"/>
                      <a:pt x="170" y="180"/>
                      <a:pt x="146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56" y="180"/>
                      <a:pt x="33" y="170"/>
                      <a:pt x="17" y="153"/>
                    </a:cubicBezTo>
                    <a:cubicBezTo>
                      <a:pt x="10" y="146"/>
                      <a:pt x="4" y="138"/>
                      <a:pt x="0" y="128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8" y="135"/>
                      <a:pt x="69" y="140"/>
                      <a:pt x="81" y="140"/>
                    </a:cubicBezTo>
                    <a:cubicBezTo>
                      <a:pt x="146" y="140"/>
                      <a:pt x="146" y="140"/>
                      <a:pt x="146" y="140"/>
                    </a:cubicBezTo>
                    <a:cubicBezTo>
                      <a:pt x="159" y="140"/>
                      <a:pt x="172" y="134"/>
                      <a:pt x="181" y="125"/>
                    </a:cubicBezTo>
                    <a:cubicBezTo>
                      <a:pt x="190" y="116"/>
                      <a:pt x="196" y="104"/>
                      <a:pt x="196" y="90"/>
                    </a:cubicBezTo>
                    <a:cubicBezTo>
                      <a:pt x="196" y="90"/>
                      <a:pt x="196" y="90"/>
                      <a:pt x="196" y="90"/>
                    </a:cubicBezTo>
                    <a:cubicBezTo>
                      <a:pt x="196" y="76"/>
                      <a:pt x="190" y="64"/>
                      <a:pt x="181" y="55"/>
                    </a:cubicBezTo>
                    <a:cubicBezTo>
                      <a:pt x="172" y="46"/>
                      <a:pt x="159" y="40"/>
                      <a:pt x="146" y="40"/>
                    </a:cubicBezTo>
                    <a:cubicBezTo>
                      <a:pt x="81" y="40"/>
                      <a:pt x="81" y="40"/>
                      <a:pt x="81" y="40"/>
                    </a:cubicBezTo>
                    <a:cubicBezTo>
                      <a:pt x="69" y="40"/>
                      <a:pt x="58" y="44"/>
                      <a:pt x="49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4" y="42"/>
                      <a:pt x="10" y="34"/>
                      <a:pt x="17" y="26"/>
                    </a:cubicBezTo>
                    <a:cubicBezTo>
                      <a:pt x="33" y="10"/>
                      <a:pt x="56" y="0"/>
                      <a:pt x="81" y="0"/>
                    </a:cubicBez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7377113" y="5078413"/>
                <a:ext cx="466725" cy="85725"/>
              </a:xfrm>
              <a:custGeom>
                <a:avLst/>
                <a:gdLst>
                  <a:gd name="T0" fmla="*/ 19 w 199"/>
                  <a:gd name="T1" fmla="*/ 0 h 37"/>
                  <a:gd name="T2" fmla="*/ 181 w 199"/>
                  <a:gd name="T3" fmla="*/ 0 h 37"/>
                  <a:gd name="T4" fmla="*/ 199 w 199"/>
                  <a:gd name="T5" fmla="*/ 19 h 37"/>
                  <a:gd name="T6" fmla="*/ 199 w 199"/>
                  <a:gd name="T7" fmla="*/ 19 h 37"/>
                  <a:gd name="T8" fmla="*/ 181 w 199"/>
                  <a:gd name="T9" fmla="*/ 37 h 37"/>
                  <a:gd name="T10" fmla="*/ 19 w 199"/>
                  <a:gd name="T11" fmla="*/ 37 h 37"/>
                  <a:gd name="T12" fmla="*/ 0 w 199"/>
                  <a:gd name="T13" fmla="*/ 19 h 37"/>
                  <a:gd name="T14" fmla="*/ 0 w 199"/>
                  <a:gd name="T15" fmla="*/ 19 h 37"/>
                  <a:gd name="T16" fmla="*/ 19 w 199"/>
                  <a:gd name="T1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37">
                    <a:moveTo>
                      <a:pt x="19" y="0"/>
                    </a:moveTo>
                    <a:cubicBezTo>
                      <a:pt x="181" y="0"/>
                      <a:pt x="181" y="0"/>
                      <a:pt x="181" y="0"/>
                    </a:cubicBezTo>
                    <a:cubicBezTo>
                      <a:pt x="191" y="0"/>
                      <a:pt x="199" y="9"/>
                      <a:pt x="199" y="19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99" y="29"/>
                      <a:pt x="191" y="37"/>
                      <a:pt x="181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8" y="37"/>
                      <a:pt x="0" y="2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8664575" y="176213"/>
              <a:ext cx="1135062" cy="749300"/>
              <a:chOff x="8664575" y="176213"/>
              <a:chExt cx="1135062" cy="749300"/>
            </a:xfrm>
          </p:grpSpPr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8805863" y="903288"/>
                <a:ext cx="923925" cy="22225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Rectangle 22"/>
              <p:cNvSpPr>
                <a:spLocks noChangeArrowheads="1"/>
              </p:cNvSpPr>
              <p:nvPr/>
            </p:nvSpPr>
            <p:spPr bwMode="auto">
              <a:xfrm>
                <a:off x="9563100" y="406400"/>
                <a:ext cx="166687" cy="496888"/>
              </a:xfrm>
              <a:prstGeom prst="rect">
                <a:avLst/>
              </a:prstGeom>
              <a:solidFill>
                <a:srgbClr val="F06D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9374188" y="593725"/>
                <a:ext cx="166687" cy="309563"/>
              </a:xfrm>
              <a:prstGeom prst="rect">
                <a:avLst/>
              </a:pr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9185275" y="698500"/>
                <a:ext cx="163512" cy="204788"/>
              </a:xfrm>
              <a:prstGeom prst="rect">
                <a:avLst/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25"/>
              <p:cNvSpPr>
                <a:spLocks noChangeArrowheads="1"/>
              </p:cNvSpPr>
              <p:nvPr/>
            </p:nvSpPr>
            <p:spPr bwMode="auto">
              <a:xfrm>
                <a:off x="8994775" y="603250"/>
                <a:ext cx="163512" cy="300038"/>
              </a:xfrm>
              <a:prstGeom prst="rect">
                <a:avLst/>
              </a:prstGeom>
              <a:solidFill>
                <a:srgbClr val="F27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26"/>
              <p:cNvSpPr>
                <a:spLocks noChangeArrowheads="1"/>
              </p:cNvSpPr>
              <p:nvPr/>
            </p:nvSpPr>
            <p:spPr bwMode="auto">
              <a:xfrm>
                <a:off x="8805863" y="687388"/>
                <a:ext cx="163512" cy="215900"/>
              </a:xfrm>
              <a:prstGeom prst="rect">
                <a:avLst/>
              </a:prstGeom>
              <a:solidFill>
                <a:srgbClr val="245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27"/>
              <p:cNvSpPr>
                <a:spLocks noChangeArrowheads="1"/>
              </p:cNvSpPr>
              <p:nvPr/>
            </p:nvSpPr>
            <p:spPr bwMode="auto">
              <a:xfrm>
                <a:off x="8664575" y="622300"/>
                <a:ext cx="87312" cy="88900"/>
              </a:xfrm>
              <a:prstGeom prst="ellipse">
                <a:avLst/>
              </a:prstGeom>
              <a:solidFill>
                <a:srgbClr val="F27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8"/>
              <p:cNvSpPr>
                <a:spLocks/>
              </p:cNvSpPr>
              <p:nvPr/>
            </p:nvSpPr>
            <p:spPr bwMode="auto">
              <a:xfrm>
                <a:off x="9683750" y="176213"/>
                <a:ext cx="115887" cy="112713"/>
              </a:xfrm>
              <a:custGeom>
                <a:avLst/>
                <a:gdLst>
                  <a:gd name="T0" fmla="*/ 73 w 73"/>
                  <a:gd name="T1" fmla="*/ 0 h 71"/>
                  <a:gd name="T2" fmla="*/ 0 w 73"/>
                  <a:gd name="T3" fmla="*/ 2 h 71"/>
                  <a:gd name="T4" fmla="*/ 26 w 73"/>
                  <a:gd name="T5" fmla="*/ 36 h 71"/>
                  <a:gd name="T6" fmla="*/ 51 w 73"/>
                  <a:gd name="T7" fmla="*/ 71 h 71"/>
                  <a:gd name="T8" fmla="*/ 73 w 7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73" y="0"/>
                    </a:moveTo>
                    <a:lnTo>
                      <a:pt x="0" y="2"/>
                    </a:lnTo>
                    <a:lnTo>
                      <a:pt x="26" y="36"/>
                    </a:lnTo>
                    <a:lnTo>
                      <a:pt x="51" y="71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8747125" y="233363"/>
                <a:ext cx="966787" cy="406400"/>
              </a:xfrm>
              <a:custGeom>
                <a:avLst/>
                <a:gdLst>
                  <a:gd name="T0" fmla="*/ 0 w 413"/>
                  <a:gd name="T1" fmla="*/ 165 h 174"/>
                  <a:gd name="T2" fmla="*/ 142 w 413"/>
                  <a:gd name="T3" fmla="*/ 59 h 174"/>
                  <a:gd name="T4" fmla="*/ 147 w 413"/>
                  <a:gd name="T5" fmla="*/ 56 h 174"/>
                  <a:gd name="T6" fmla="*/ 150 w 413"/>
                  <a:gd name="T7" fmla="*/ 60 h 174"/>
                  <a:gd name="T8" fmla="*/ 218 w 413"/>
                  <a:gd name="T9" fmla="*/ 140 h 174"/>
                  <a:gd name="T10" fmla="*/ 406 w 413"/>
                  <a:gd name="T11" fmla="*/ 0 h 174"/>
                  <a:gd name="T12" fmla="*/ 410 w 413"/>
                  <a:gd name="T13" fmla="*/ 5 h 174"/>
                  <a:gd name="T14" fmla="*/ 413 w 413"/>
                  <a:gd name="T15" fmla="*/ 9 h 174"/>
                  <a:gd name="T16" fmla="*/ 221 w 413"/>
                  <a:gd name="T17" fmla="*/ 153 h 174"/>
                  <a:gd name="T18" fmla="*/ 216 w 413"/>
                  <a:gd name="T19" fmla="*/ 156 h 174"/>
                  <a:gd name="T20" fmla="*/ 212 w 413"/>
                  <a:gd name="T21" fmla="*/ 152 h 174"/>
                  <a:gd name="T22" fmla="*/ 145 w 413"/>
                  <a:gd name="T23" fmla="*/ 72 h 174"/>
                  <a:gd name="T24" fmla="*/ 7 w 413"/>
                  <a:gd name="T25" fmla="*/ 174 h 174"/>
                  <a:gd name="T26" fmla="*/ 0 w 413"/>
                  <a:gd name="T27" fmla="*/ 1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74">
                    <a:moveTo>
                      <a:pt x="0" y="165"/>
                    </a:moveTo>
                    <a:cubicBezTo>
                      <a:pt x="142" y="59"/>
                      <a:pt x="142" y="59"/>
                      <a:pt x="142" y="59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10" y="5"/>
                      <a:pt x="410" y="5"/>
                      <a:pt x="410" y="5"/>
                    </a:cubicBezTo>
                    <a:cubicBezTo>
                      <a:pt x="413" y="9"/>
                      <a:pt x="413" y="9"/>
                      <a:pt x="413" y="9"/>
                    </a:cubicBezTo>
                    <a:cubicBezTo>
                      <a:pt x="221" y="153"/>
                      <a:pt x="221" y="153"/>
                      <a:pt x="221" y="153"/>
                    </a:cubicBezTo>
                    <a:cubicBezTo>
                      <a:pt x="216" y="156"/>
                      <a:pt x="216" y="156"/>
                      <a:pt x="216" y="156"/>
                    </a:cubicBezTo>
                    <a:cubicBezTo>
                      <a:pt x="212" y="152"/>
                      <a:pt x="212" y="152"/>
                      <a:pt x="212" y="152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7" y="174"/>
                      <a:pt x="7" y="174"/>
                      <a:pt x="7" y="174"/>
                    </a:cubicBezTo>
                    <a:cubicBezTo>
                      <a:pt x="6" y="171"/>
                      <a:pt x="3" y="167"/>
                      <a:pt x="0" y="165"/>
                    </a:cubicBez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11478463" y="2630313"/>
              <a:ext cx="503237" cy="1076325"/>
              <a:chOff x="11495088" y="2563813"/>
              <a:chExt cx="503237" cy="1076325"/>
            </a:xfrm>
          </p:grpSpPr>
          <p:sp>
            <p:nvSpPr>
              <p:cNvPr id="46" name="Oval 30"/>
              <p:cNvSpPr>
                <a:spLocks noChangeArrowheads="1"/>
              </p:cNvSpPr>
              <p:nvPr/>
            </p:nvSpPr>
            <p:spPr bwMode="auto">
              <a:xfrm>
                <a:off x="11495088" y="2563813"/>
                <a:ext cx="503237" cy="503238"/>
              </a:xfrm>
              <a:prstGeom prst="ellipse">
                <a:avLst/>
              </a:prstGeom>
              <a:solidFill>
                <a:srgbClr val="F177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11668125" y="3017838"/>
                <a:ext cx="157162" cy="622300"/>
              </a:xfrm>
              <a:custGeom>
                <a:avLst/>
                <a:gdLst>
                  <a:gd name="T0" fmla="*/ 67 w 67"/>
                  <a:gd name="T1" fmla="*/ 0 h 266"/>
                  <a:gd name="T2" fmla="*/ 67 w 67"/>
                  <a:gd name="T3" fmla="*/ 233 h 266"/>
                  <a:gd name="T4" fmla="*/ 34 w 67"/>
                  <a:gd name="T5" fmla="*/ 266 h 266"/>
                  <a:gd name="T6" fmla="*/ 34 w 67"/>
                  <a:gd name="T7" fmla="*/ 266 h 266"/>
                  <a:gd name="T8" fmla="*/ 0 w 67"/>
                  <a:gd name="T9" fmla="*/ 233 h 266"/>
                  <a:gd name="T10" fmla="*/ 0 w 67"/>
                  <a:gd name="T11" fmla="*/ 0 h 266"/>
                  <a:gd name="T12" fmla="*/ 67 w 67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266">
                    <a:moveTo>
                      <a:pt x="67" y="0"/>
                    </a:moveTo>
                    <a:cubicBezTo>
                      <a:pt x="67" y="233"/>
                      <a:pt x="67" y="233"/>
                      <a:pt x="67" y="233"/>
                    </a:cubicBezTo>
                    <a:cubicBezTo>
                      <a:pt x="67" y="251"/>
                      <a:pt x="52" y="266"/>
                      <a:pt x="34" y="266"/>
                    </a:cubicBezTo>
                    <a:cubicBezTo>
                      <a:pt x="34" y="266"/>
                      <a:pt x="34" y="266"/>
                      <a:pt x="34" y="266"/>
                    </a:cubicBezTo>
                    <a:cubicBezTo>
                      <a:pt x="15" y="266"/>
                      <a:pt x="0" y="251"/>
                      <a:pt x="0" y="2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77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Oval 32"/>
              <p:cNvSpPr>
                <a:spLocks noChangeArrowheads="1"/>
              </p:cNvSpPr>
              <p:nvPr/>
            </p:nvSpPr>
            <p:spPr bwMode="auto">
              <a:xfrm>
                <a:off x="11604625" y="2676525"/>
                <a:ext cx="284162" cy="280988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11733213" y="3378200"/>
                <a:ext cx="215900" cy="157163"/>
              </a:xfrm>
              <a:custGeom>
                <a:avLst/>
                <a:gdLst>
                  <a:gd name="T0" fmla="*/ 20 w 92"/>
                  <a:gd name="T1" fmla="*/ 0 h 67"/>
                  <a:gd name="T2" fmla="*/ 71 w 92"/>
                  <a:gd name="T3" fmla="*/ 0 h 67"/>
                  <a:gd name="T4" fmla="*/ 92 w 92"/>
                  <a:gd name="T5" fmla="*/ 21 h 67"/>
                  <a:gd name="T6" fmla="*/ 92 w 92"/>
                  <a:gd name="T7" fmla="*/ 46 h 67"/>
                  <a:gd name="T8" fmla="*/ 71 w 92"/>
                  <a:gd name="T9" fmla="*/ 67 h 67"/>
                  <a:gd name="T10" fmla="*/ 20 w 92"/>
                  <a:gd name="T11" fmla="*/ 67 h 67"/>
                  <a:gd name="T12" fmla="*/ 0 w 92"/>
                  <a:gd name="T13" fmla="*/ 46 h 67"/>
                  <a:gd name="T14" fmla="*/ 0 w 92"/>
                  <a:gd name="T15" fmla="*/ 21 h 67"/>
                  <a:gd name="T16" fmla="*/ 20 w 92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7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10"/>
                      <a:pt x="92" y="2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7"/>
                      <a:pt x="71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9" y="67"/>
                      <a:pt x="0" y="57"/>
                      <a:pt x="0" y="4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rgbClr val="F177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11733213" y="3198813"/>
                <a:ext cx="215900" cy="153988"/>
              </a:xfrm>
              <a:custGeom>
                <a:avLst/>
                <a:gdLst>
                  <a:gd name="T0" fmla="*/ 20 w 92"/>
                  <a:gd name="T1" fmla="*/ 0 h 66"/>
                  <a:gd name="T2" fmla="*/ 71 w 92"/>
                  <a:gd name="T3" fmla="*/ 0 h 66"/>
                  <a:gd name="T4" fmla="*/ 92 w 92"/>
                  <a:gd name="T5" fmla="*/ 20 h 66"/>
                  <a:gd name="T6" fmla="*/ 92 w 92"/>
                  <a:gd name="T7" fmla="*/ 46 h 66"/>
                  <a:gd name="T8" fmla="*/ 71 w 92"/>
                  <a:gd name="T9" fmla="*/ 66 h 66"/>
                  <a:gd name="T10" fmla="*/ 20 w 92"/>
                  <a:gd name="T11" fmla="*/ 66 h 66"/>
                  <a:gd name="T12" fmla="*/ 0 w 92"/>
                  <a:gd name="T13" fmla="*/ 46 h 66"/>
                  <a:gd name="T14" fmla="*/ 0 w 92"/>
                  <a:gd name="T15" fmla="*/ 20 h 66"/>
                  <a:gd name="T16" fmla="*/ 20 w 92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6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9"/>
                      <a:pt x="92" y="20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6"/>
                      <a:pt x="7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9" y="66"/>
                      <a:pt x="0" y="57"/>
                      <a:pt x="0" y="4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rgbClr val="F177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10420349" y="4655649"/>
              <a:ext cx="1228725" cy="763588"/>
              <a:chOff x="10237788" y="4819650"/>
              <a:chExt cx="1228725" cy="763588"/>
            </a:xfrm>
          </p:grpSpPr>
          <p:sp>
            <p:nvSpPr>
              <p:cNvPr id="51" name="Freeform 35"/>
              <p:cNvSpPr>
                <a:spLocks/>
              </p:cNvSpPr>
              <p:nvPr/>
            </p:nvSpPr>
            <p:spPr bwMode="auto">
              <a:xfrm>
                <a:off x="10394950" y="4819650"/>
                <a:ext cx="914400" cy="601663"/>
              </a:xfrm>
              <a:custGeom>
                <a:avLst/>
                <a:gdLst>
                  <a:gd name="T0" fmla="*/ 14 w 391"/>
                  <a:gd name="T1" fmla="*/ 0 h 257"/>
                  <a:gd name="T2" fmla="*/ 377 w 391"/>
                  <a:gd name="T3" fmla="*/ 0 h 257"/>
                  <a:gd name="T4" fmla="*/ 391 w 391"/>
                  <a:gd name="T5" fmla="*/ 14 h 257"/>
                  <a:gd name="T6" fmla="*/ 391 w 391"/>
                  <a:gd name="T7" fmla="*/ 243 h 257"/>
                  <a:gd name="T8" fmla="*/ 377 w 391"/>
                  <a:gd name="T9" fmla="*/ 257 h 257"/>
                  <a:gd name="T10" fmla="*/ 14 w 391"/>
                  <a:gd name="T11" fmla="*/ 257 h 257"/>
                  <a:gd name="T12" fmla="*/ 0 w 391"/>
                  <a:gd name="T13" fmla="*/ 243 h 257"/>
                  <a:gd name="T14" fmla="*/ 0 w 391"/>
                  <a:gd name="T15" fmla="*/ 14 h 257"/>
                  <a:gd name="T16" fmla="*/ 14 w 391"/>
                  <a:gd name="T1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257">
                    <a:moveTo>
                      <a:pt x="14" y="0"/>
                    </a:moveTo>
                    <a:cubicBezTo>
                      <a:pt x="377" y="0"/>
                      <a:pt x="377" y="0"/>
                      <a:pt x="377" y="0"/>
                    </a:cubicBezTo>
                    <a:cubicBezTo>
                      <a:pt x="384" y="0"/>
                      <a:pt x="391" y="6"/>
                      <a:pt x="391" y="14"/>
                    </a:cubicBezTo>
                    <a:cubicBezTo>
                      <a:pt x="391" y="243"/>
                      <a:pt x="391" y="243"/>
                      <a:pt x="391" y="243"/>
                    </a:cubicBezTo>
                    <a:cubicBezTo>
                      <a:pt x="391" y="251"/>
                      <a:pt x="384" y="257"/>
                      <a:pt x="377" y="257"/>
                    </a:cubicBezTo>
                    <a:cubicBezTo>
                      <a:pt x="14" y="257"/>
                      <a:pt x="14" y="257"/>
                      <a:pt x="14" y="257"/>
                    </a:cubicBezTo>
                    <a:cubicBezTo>
                      <a:pt x="6" y="257"/>
                      <a:pt x="0" y="251"/>
                      <a:pt x="0" y="24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>
                <a:off x="10444163" y="4883150"/>
                <a:ext cx="815975" cy="439738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Oval 37"/>
              <p:cNvSpPr>
                <a:spLocks noChangeArrowheads="1"/>
              </p:cNvSpPr>
              <p:nvPr/>
            </p:nvSpPr>
            <p:spPr bwMode="auto">
              <a:xfrm>
                <a:off x="10842625" y="4841875"/>
                <a:ext cx="20637" cy="22225"/>
              </a:xfrm>
              <a:prstGeom prst="ellipse">
                <a:avLst/>
              </a:prstGeom>
              <a:solidFill>
                <a:srgbClr val="245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38"/>
              <p:cNvSpPr>
                <a:spLocks noChangeArrowheads="1"/>
              </p:cNvSpPr>
              <p:nvPr/>
            </p:nvSpPr>
            <p:spPr bwMode="auto">
              <a:xfrm>
                <a:off x="10833100" y="5349875"/>
                <a:ext cx="39687" cy="39688"/>
              </a:xfrm>
              <a:prstGeom prst="rect">
                <a:avLst/>
              </a:prstGeom>
              <a:solidFill>
                <a:srgbClr val="245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9"/>
              <p:cNvSpPr>
                <a:spLocks/>
              </p:cNvSpPr>
              <p:nvPr/>
            </p:nvSpPr>
            <p:spPr bwMode="auto">
              <a:xfrm>
                <a:off x="10237788" y="5421313"/>
                <a:ext cx="1228725" cy="103188"/>
              </a:xfrm>
              <a:custGeom>
                <a:avLst/>
                <a:gdLst>
                  <a:gd name="T0" fmla="*/ 99 w 774"/>
                  <a:gd name="T1" fmla="*/ 0 h 65"/>
                  <a:gd name="T2" fmla="*/ 675 w 774"/>
                  <a:gd name="T3" fmla="*/ 0 h 65"/>
                  <a:gd name="T4" fmla="*/ 774 w 774"/>
                  <a:gd name="T5" fmla="*/ 65 h 65"/>
                  <a:gd name="T6" fmla="*/ 0 w 774"/>
                  <a:gd name="T7" fmla="*/ 65 h 65"/>
                  <a:gd name="T8" fmla="*/ 99 w 774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65">
                    <a:moveTo>
                      <a:pt x="99" y="0"/>
                    </a:moveTo>
                    <a:lnTo>
                      <a:pt x="675" y="0"/>
                    </a:lnTo>
                    <a:lnTo>
                      <a:pt x="774" y="65"/>
                    </a:lnTo>
                    <a:lnTo>
                      <a:pt x="0" y="65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245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0"/>
              <p:cNvSpPr>
                <a:spLocks/>
              </p:cNvSpPr>
              <p:nvPr/>
            </p:nvSpPr>
            <p:spPr bwMode="auto">
              <a:xfrm>
                <a:off x="10237788" y="5524500"/>
                <a:ext cx="1228725" cy="58738"/>
              </a:xfrm>
              <a:custGeom>
                <a:avLst/>
                <a:gdLst>
                  <a:gd name="T0" fmla="*/ 0 w 525"/>
                  <a:gd name="T1" fmla="*/ 0 h 25"/>
                  <a:gd name="T2" fmla="*/ 525 w 525"/>
                  <a:gd name="T3" fmla="*/ 0 h 25"/>
                  <a:gd name="T4" fmla="*/ 525 w 525"/>
                  <a:gd name="T5" fmla="*/ 15 h 25"/>
                  <a:gd name="T6" fmla="*/ 516 w 525"/>
                  <a:gd name="T7" fmla="*/ 25 h 25"/>
                  <a:gd name="T8" fmla="*/ 9 w 525"/>
                  <a:gd name="T9" fmla="*/ 25 h 25"/>
                  <a:gd name="T10" fmla="*/ 0 w 525"/>
                  <a:gd name="T11" fmla="*/ 15 h 25"/>
                  <a:gd name="T12" fmla="*/ 0 w 525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5" h="25">
                    <a:moveTo>
                      <a:pt x="0" y="0"/>
                    </a:moveTo>
                    <a:cubicBezTo>
                      <a:pt x="525" y="0"/>
                      <a:pt x="525" y="0"/>
                      <a:pt x="525" y="0"/>
                    </a:cubicBezTo>
                    <a:cubicBezTo>
                      <a:pt x="525" y="15"/>
                      <a:pt x="525" y="15"/>
                      <a:pt x="525" y="15"/>
                    </a:cubicBezTo>
                    <a:cubicBezTo>
                      <a:pt x="525" y="21"/>
                      <a:pt x="521" y="25"/>
                      <a:pt x="516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4" y="25"/>
                      <a:pt x="0" y="21"/>
                      <a:pt x="0" y="1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>
                <a:off x="10726738" y="5554663"/>
                <a:ext cx="250825" cy="17463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Rectangle 42"/>
              <p:cNvSpPr>
                <a:spLocks noChangeArrowheads="1"/>
              </p:cNvSpPr>
              <p:nvPr/>
            </p:nvSpPr>
            <p:spPr bwMode="auto">
              <a:xfrm>
                <a:off x="10237788" y="5524500"/>
                <a:ext cx="1228725" cy="19050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43"/>
              <p:cNvSpPr>
                <a:spLocks noEditPoints="1"/>
              </p:cNvSpPr>
              <p:nvPr/>
            </p:nvSpPr>
            <p:spPr bwMode="auto">
              <a:xfrm>
                <a:off x="10525125" y="5029200"/>
                <a:ext cx="255587" cy="254000"/>
              </a:xfrm>
              <a:custGeom>
                <a:avLst/>
                <a:gdLst>
                  <a:gd name="T0" fmla="*/ 54 w 109"/>
                  <a:gd name="T1" fmla="*/ 109 h 109"/>
                  <a:gd name="T2" fmla="*/ 63 w 109"/>
                  <a:gd name="T3" fmla="*/ 109 h 109"/>
                  <a:gd name="T4" fmla="*/ 63 w 109"/>
                  <a:gd name="T5" fmla="*/ 101 h 109"/>
                  <a:gd name="T6" fmla="*/ 81 w 109"/>
                  <a:gd name="T7" fmla="*/ 94 h 109"/>
                  <a:gd name="T8" fmla="*/ 87 w 109"/>
                  <a:gd name="T9" fmla="*/ 99 h 109"/>
                  <a:gd name="T10" fmla="*/ 99 w 109"/>
                  <a:gd name="T11" fmla="*/ 87 h 109"/>
                  <a:gd name="T12" fmla="*/ 93 w 109"/>
                  <a:gd name="T13" fmla="*/ 81 h 109"/>
                  <a:gd name="T14" fmla="*/ 101 w 109"/>
                  <a:gd name="T15" fmla="*/ 63 h 109"/>
                  <a:gd name="T16" fmla="*/ 109 w 109"/>
                  <a:gd name="T17" fmla="*/ 63 h 109"/>
                  <a:gd name="T18" fmla="*/ 109 w 109"/>
                  <a:gd name="T19" fmla="*/ 46 h 109"/>
                  <a:gd name="T20" fmla="*/ 101 w 109"/>
                  <a:gd name="T21" fmla="*/ 46 h 109"/>
                  <a:gd name="T22" fmla="*/ 93 w 109"/>
                  <a:gd name="T23" fmla="*/ 28 h 109"/>
                  <a:gd name="T24" fmla="*/ 99 w 109"/>
                  <a:gd name="T25" fmla="*/ 22 h 109"/>
                  <a:gd name="T26" fmla="*/ 87 w 109"/>
                  <a:gd name="T27" fmla="*/ 10 h 109"/>
                  <a:gd name="T28" fmla="*/ 81 w 109"/>
                  <a:gd name="T29" fmla="*/ 16 h 109"/>
                  <a:gd name="T30" fmla="*/ 63 w 109"/>
                  <a:gd name="T31" fmla="*/ 8 h 109"/>
                  <a:gd name="T32" fmla="*/ 63 w 109"/>
                  <a:gd name="T33" fmla="*/ 0 h 109"/>
                  <a:gd name="T34" fmla="*/ 54 w 109"/>
                  <a:gd name="T35" fmla="*/ 0 h 109"/>
                  <a:gd name="T36" fmla="*/ 54 w 109"/>
                  <a:gd name="T37" fmla="*/ 20 h 109"/>
                  <a:gd name="T38" fmla="*/ 89 w 109"/>
                  <a:gd name="T39" fmla="*/ 55 h 109"/>
                  <a:gd name="T40" fmla="*/ 54 w 109"/>
                  <a:gd name="T41" fmla="*/ 90 h 109"/>
                  <a:gd name="T42" fmla="*/ 54 w 109"/>
                  <a:gd name="T43" fmla="*/ 109 h 109"/>
                  <a:gd name="T44" fmla="*/ 16 w 109"/>
                  <a:gd name="T45" fmla="*/ 81 h 109"/>
                  <a:gd name="T46" fmla="*/ 10 w 109"/>
                  <a:gd name="T47" fmla="*/ 87 h 109"/>
                  <a:gd name="T48" fmla="*/ 22 w 109"/>
                  <a:gd name="T49" fmla="*/ 99 h 109"/>
                  <a:gd name="T50" fmla="*/ 28 w 109"/>
                  <a:gd name="T51" fmla="*/ 94 h 109"/>
                  <a:gd name="T52" fmla="*/ 46 w 109"/>
                  <a:gd name="T53" fmla="*/ 101 h 109"/>
                  <a:gd name="T54" fmla="*/ 46 w 109"/>
                  <a:gd name="T55" fmla="*/ 109 h 109"/>
                  <a:gd name="T56" fmla="*/ 54 w 109"/>
                  <a:gd name="T57" fmla="*/ 109 h 109"/>
                  <a:gd name="T58" fmla="*/ 54 w 109"/>
                  <a:gd name="T59" fmla="*/ 90 h 109"/>
                  <a:gd name="T60" fmla="*/ 54 w 109"/>
                  <a:gd name="T61" fmla="*/ 90 h 109"/>
                  <a:gd name="T62" fmla="*/ 20 w 109"/>
                  <a:gd name="T63" fmla="*/ 55 h 109"/>
                  <a:gd name="T64" fmla="*/ 54 w 109"/>
                  <a:gd name="T65" fmla="*/ 20 h 109"/>
                  <a:gd name="T66" fmla="*/ 54 w 109"/>
                  <a:gd name="T67" fmla="*/ 20 h 109"/>
                  <a:gd name="T68" fmla="*/ 54 w 109"/>
                  <a:gd name="T69" fmla="*/ 20 h 109"/>
                  <a:gd name="T70" fmla="*/ 54 w 109"/>
                  <a:gd name="T71" fmla="*/ 0 h 109"/>
                  <a:gd name="T72" fmla="*/ 46 w 109"/>
                  <a:gd name="T73" fmla="*/ 0 h 109"/>
                  <a:gd name="T74" fmla="*/ 46 w 109"/>
                  <a:gd name="T75" fmla="*/ 8 h 109"/>
                  <a:gd name="T76" fmla="*/ 28 w 109"/>
                  <a:gd name="T77" fmla="*/ 16 h 109"/>
                  <a:gd name="T78" fmla="*/ 22 w 109"/>
                  <a:gd name="T79" fmla="*/ 10 h 109"/>
                  <a:gd name="T80" fmla="*/ 10 w 109"/>
                  <a:gd name="T81" fmla="*/ 22 h 109"/>
                  <a:gd name="T82" fmla="*/ 16 w 109"/>
                  <a:gd name="T83" fmla="*/ 28 h 109"/>
                  <a:gd name="T84" fmla="*/ 8 w 109"/>
                  <a:gd name="T85" fmla="*/ 46 h 109"/>
                  <a:gd name="T86" fmla="*/ 0 w 109"/>
                  <a:gd name="T87" fmla="*/ 46 h 109"/>
                  <a:gd name="T88" fmla="*/ 0 w 109"/>
                  <a:gd name="T89" fmla="*/ 63 h 109"/>
                  <a:gd name="T90" fmla="*/ 8 w 109"/>
                  <a:gd name="T91" fmla="*/ 63 h 109"/>
                  <a:gd name="T92" fmla="*/ 16 w 109"/>
                  <a:gd name="T93" fmla="*/ 8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9" h="109">
                    <a:moveTo>
                      <a:pt x="54" y="109"/>
                    </a:move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70" y="100"/>
                      <a:pt x="76" y="97"/>
                      <a:pt x="81" y="94"/>
                    </a:cubicBezTo>
                    <a:cubicBezTo>
                      <a:pt x="87" y="99"/>
                      <a:pt x="87" y="99"/>
                      <a:pt x="87" y="99"/>
                    </a:cubicBezTo>
                    <a:cubicBezTo>
                      <a:pt x="99" y="87"/>
                      <a:pt x="99" y="87"/>
                      <a:pt x="99" y="87"/>
                    </a:cubicBezTo>
                    <a:cubicBezTo>
                      <a:pt x="93" y="81"/>
                      <a:pt x="93" y="81"/>
                      <a:pt x="93" y="81"/>
                    </a:cubicBezTo>
                    <a:cubicBezTo>
                      <a:pt x="97" y="76"/>
                      <a:pt x="100" y="70"/>
                      <a:pt x="101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1" y="46"/>
                      <a:pt x="101" y="46"/>
                      <a:pt x="101" y="46"/>
                    </a:cubicBezTo>
                    <a:cubicBezTo>
                      <a:pt x="100" y="39"/>
                      <a:pt x="97" y="33"/>
                      <a:pt x="93" y="28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76" y="12"/>
                      <a:pt x="70" y="10"/>
                      <a:pt x="63" y="8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74" y="20"/>
                      <a:pt x="89" y="35"/>
                      <a:pt x="89" y="55"/>
                    </a:cubicBezTo>
                    <a:cubicBezTo>
                      <a:pt x="89" y="74"/>
                      <a:pt x="74" y="90"/>
                      <a:pt x="54" y="90"/>
                    </a:cubicBezTo>
                    <a:lnTo>
                      <a:pt x="54" y="109"/>
                    </a:lnTo>
                    <a:close/>
                    <a:moveTo>
                      <a:pt x="16" y="81"/>
                    </a:moveTo>
                    <a:cubicBezTo>
                      <a:pt x="10" y="87"/>
                      <a:pt x="10" y="87"/>
                      <a:pt x="10" y="87"/>
                    </a:cubicBezTo>
                    <a:cubicBezTo>
                      <a:pt x="22" y="99"/>
                      <a:pt x="22" y="99"/>
                      <a:pt x="22" y="99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33" y="97"/>
                      <a:pt x="39" y="100"/>
                      <a:pt x="46" y="101"/>
                    </a:cubicBezTo>
                    <a:cubicBezTo>
                      <a:pt x="46" y="109"/>
                      <a:pt x="46" y="109"/>
                      <a:pt x="46" y="109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35" y="90"/>
                      <a:pt x="20" y="74"/>
                      <a:pt x="20" y="55"/>
                    </a:cubicBezTo>
                    <a:cubicBezTo>
                      <a:pt x="20" y="35"/>
                      <a:pt x="35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39" y="10"/>
                      <a:pt x="33" y="12"/>
                      <a:pt x="28" y="16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2" y="33"/>
                      <a:pt x="9" y="39"/>
                      <a:pt x="8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9" y="70"/>
                      <a:pt x="12" y="76"/>
                      <a:pt x="16" y="81"/>
                    </a:cubicBez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44"/>
              <p:cNvSpPr>
                <a:spLocks/>
              </p:cNvSpPr>
              <p:nvPr/>
            </p:nvSpPr>
            <p:spPr bwMode="auto">
              <a:xfrm>
                <a:off x="10902950" y="4940300"/>
                <a:ext cx="268287" cy="188913"/>
              </a:xfrm>
              <a:custGeom>
                <a:avLst/>
                <a:gdLst>
                  <a:gd name="T0" fmla="*/ 92 w 115"/>
                  <a:gd name="T1" fmla="*/ 29 h 81"/>
                  <a:gd name="T2" fmla="*/ 115 w 115"/>
                  <a:gd name="T3" fmla="*/ 55 h 81"/>
                  <a:gd name="T4" fmla="*/ 115 w 115"/>
                  <a:gd name="T5" fmla="*/ 55 h 81"/>
                  <a:gd name="T6" fmla="*/ 91 w 115"/>
                  <a:gd name="T7" fmla="*/ 81 h 81"/>
                  <a:gd name="T8" fmla="*/ 27 w 115"/>
                  <a:gd name="T9" fmla="*/ 81 h 81"/>
                  <a:gd name="T10" fmla="*/ 0 w 115"/>
                  <a:gd name="T11" fmla="*/ 55 h 81"/>
                  <a:gd name="T12" fmla="*/ 0 w 115"/>
                  <a:gd name="T13" fmla="*/ 55 h 81"/>
                  <a:gd name="T14" fmla="*/ 24 w 115"/>
                  <a:gd name="T15" fmla="*/ 29 h 81"/>
                  <a:gd name="T16" fmla="*/ 24 w 115"/>
                  <a:gd name="T17" fmla="*/ 29 h 81"/>
                  <a:gd name="T18" fmla="*/ 58 w 115"/>
                  <a:gd name="T19" fmla="*/ 0 h 81"/>
                  <a:gd name="T20" fmla="*/ 92 w 115"/>
                  <a:gd name="T21" fmla="*/ 29 h 81"/>
                  <a:gd name="T22" fmla="*/ 92 w 115"/>
                  <a:gd name="T23" fmla="*/ 2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" h="81">
                    <a:moveTo>
                      <a:pt x="92" y="29"/>
                    </a:moveTo>
                    <a:cubicBezTo>
                      <a:pt x="105" y="32"/>
                      <a:pt x="115" y="43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68"/>
                      <a:pt x="105" y="81"/>
                      <a:pt x="91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2" y="81"/>
                      <a:pt x="0" y="68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3"/>
                      <a:pt x="10" y="32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13"/>
                      <a:pt x="39" y="0"/>
                      <a:pt x="58" y="0"/>
                    </a:cubicBezTo>
                    <a:cubicBezTo>
                      <a:pt x="77" y="0"/>
                      <a:pt x="92" y="13"/>
                      <a:pt x="92" y="29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Rectangle 45"/>
              <p:cNvSpPr>
                <a:spLocks noChangeArrowheads="1"/>
              </p:cNvSpPr>
              <p:nvPr/>
            </p:nvSpPr>
            <p:spPr bwMode="auto">
              <a:xfrm>
                <a:off x="10898188" y="5164138"/>
                <a:ext cx="266700" cy="1428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46"/>
              <p:cNvSpPr>
                <a:spLocks noChangeArrowheads="1"/>
              </p:cNvSpPr>
              <p:nvPr/>
            </p:nvSpPr>
            <p:spPr bwMode="auto">
              <a:xfrm>
                <a:off x="10898188" y="5192713"/>
                <a:ext cx="266700" cy="1428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Rectangle 47"/>
              <p:cNvSpPr>
                <a:spLocks noChangeArrowheads="1"/>
              </p:cNvSpPr>
              <p:nvPr/>
            </p:nvSpPr>
            <p:spPr bwMode="auto">
              <a:xfrm>
                <a:off x="10898188" y="5222875"/>
                <a:ext cx="266700" cy="1428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Rectangle 48"/>
              <p:cNvSpPr>
                <a:spLocks noChangeArrowheads="1"/>
              </p:cNvSpPr>
              <p:nvPr/>
            </p:nvSpPr>
            <p:spPr bwMode="auto">
              <a:xfrm>
                <a:off x="10898188" y="5251450"/>
                <a:ext cx="127000" cy="15875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Rectangle 49"/>
              <p:cNvSpPr>
                <a:spLocks noChangeArrowheads="1"/>
              </p:cNvSpPr>
              <p:nvPr/>
            </p:nvSpPr>
            <p:spPr bwMode="auto">
              <a:xfrm>
                <a:off x="10542588" y="4935538"/>
                <a:ext cx="233362" cy="1428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50"/>
              <p:cNvSpPr>
                <a:spLocks noChangeArrowheads="1"/>
              </p:cNvSpPr>
              <p:nvPr/>
            </p:nvSpPr>
            <p:spPr bwMode="auto">
              <a:xfrm>
                <a:off x="10542588" y="4960938"/>
                <a:ext cx="233362" cy="15875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51"/>
              <p:cNvSpPr>
                <a:spLocks noChangeArrowheads="1"/>
              </p:cNvSpPr>
              <p:nvPr/>
            </p:nvSpPr>
            <p:spPr bwMode="auto">
              <a:xfrm>
                <a:off x="10542588" y="4989513"/>
                <a:ext cx="142875" cy="12700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6611938" y="809625"/>
              <a:ext cx="1155700" cy="871538"/>
              <a:chOff x="6611938" y="809625"/>
              <a:chExt cx="1155700" cy="871538"/>
            </a:xfrm>
          </p:grpSpPr>
          <p:sp>
            <p:nvSpPr>
              <p:cNvPr id="106" name="Freeform 53"/>
              <p:cNvSpPr>
                <a:spLocks/>
              </p:cNvSpPr>
              <p:nvPr/>
            </p:nvSpPr>
            <p:spPr bwMode="auto">
              <a:xfrm>
                <a:off x="7154863" y="809625"/>
                <a:ext cx="612775" cy="871538"/>
              </a:xfrm>
              <a:custGeom>
                <a:avLst/>
                <a:gdLst>
                  <a:gd name="T0" fmla="*/ 208 w 262"/>
                  <a:gd name="T1" fmla="*/ 0 h 373"/>
                  <a:gd name="T2" fmla="*/ 54 w 262"/>
                  <a:gd name="T3" fmla="*/ 0 h 373"/>
                  <a:gd name="T4" fmla="*/ 0 w 262"/>
                  <a:gd name="T5" fmla="*/ 54 h 373"/>
                  <a:gd name="T6" fmla="*/ 0 w 262"/>
                  <a:gd name="T7" fmla="*/ 319 h 373"/>
                  <a:gd name="T8" fmla="*/ 54 w 262"/>
                  <a:gd name="T9" fmla="*/ 373 h 373"/>
                  <a:gd name="T10" fmla="*/ 208 w 262"/>
                  <a:gd name="T11" fmla="*/ 373 h 373"/>
                  <a:gd name="T12" fmla="*/ 262 w 262"/>
                  <a:gd name="T13" fmla="*/ 319 h 373"/>
                  <a:gd name="T14" fmla="*/ 262 w 262"/>
                  <a:gd name="T15" fmla="*/ 54 h 373"/>
                  <a:gd name="T16" fmla="*/ 208 w 262"/>
                  <a:gd name="T17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2" h="373">
                    <a:moveTo>
                      <a:pt x="20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49"/>
                      <a:pt x="24" y="373"/>
                      <a:pt x="54" y="373"/>
                    </a:cubicBezTo>
                    <a:cubicBezTo>
                      <a:pt x="208" y="373"/>
                      <a:pt x="208" y="373"/>
                      <a:pt x="208" y="373"/>
                    </a:cubicBezTo>
                    <a:cubicBezTo>
                      <a:pt x="238" y="373"/>
                      <a:pt x="262" y="349"/>
                      <a:pt x="262" y="319"/>
                    </a:cubicBezTo>
                    <a:cubicBezTo>
                      <a:pt x="262" y="54"/>
                      <a:pt x="262" y="54"/>
                      <a:pt x="262" y="54"/>
                    </a:cubicBezTo>
                    <a:cubicBezTo>
                      <a:pt x="262" y="24"/>
                      <a:pt x="238" y="0"/>
                      <a:pt x="208" y="0"/>
                    </a:cubicBezTo>
                    <a:close/>
                  </a:path>
                </a:pathLst>
              </a:custGeom>
              <a:solidFill>
                <a:srgbClr val="89C6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4"/>
              <p:cNvSpPr>
                <a:spLocks/>
              </p:cNvSpPr>
              <p:nvPr/>
            </p:nvSpPr>
            <p:spPr bwMode="auto">
              <a:xfrm>
                <a:off x="7207250" y="881063"/>
                <a:ext cx="509587" cy="700088"/>
              </a:xfrm>
              <a:custGeom>
                <a:avLst/>
                <a:gdLst>
                  <a:gd name="T0" fmla="*/ 217 w 218"/>
                  <a:gd name="T1" fmla="*/ 0 h 299"/>
                  <a:gd name="T2" fmla="*/ 1 w 218"/>
                  <a:gd name="T3" fmla="*/ 0 h 299"/>
                  <a:gd name="T4" fmla="*/ 0 w 218"/>
                  <a:gd name="T5" fmla="*/ 1 h 299"/>
                  <a:gd name="T6" fmla="*/ 0 w 218"/>
                  <a:gd name="T7" fmla="*/ 299 h 299"/>
                  <a:gd name="T8" fmla="*/ 1 w 218"/>
                  <a:gd name="T9" fmla="*/ 299 h 299"/>
                  <a:gd name="T10" fmla="*/ 217 w 218"/>
                  <a:gd name="T11" fmla="*/ 299 h 299"/>
                  <a:gd name="T12" fmla="*/ 218 w 218"/>
                  <a:gd name="T13" fmla="*/ 299 h 299"/>
                  <a:gd name="T14" fmla="*/ 218 w 218"/>
                  <a:gd name="T15" fmla="*/ 1 h 299"/>
                  <a:gd name="T16" fmla="*/ 217 w 218"/>
                  <a:gd name="T1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99">
                    <a:moveTo>
                      <a:pt x="2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299"/>
                      <a:pt x="1" y="299"/>
                      <a:pt x="1" y="299"/>
                    </a:cubicBezTo>
                    <a:cubicBezTo>
                      <a:pt x="217" y="299"/>
                      <a:pt x="217" y="299"/>
                      <a:pt x="217" y="299"/>
                    </a:cubicBezTo>
                    <a:cubicBezTo>
                      <a:pt x="217" y="299"/>
                      <a:pt x="218" y="299"/>
                      <a:pt x="218" y="299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7" y="0"/>
                      <a:pt x="21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5"/>
              <p:cNvSpPr>
                <a:spLocks/>
              </p:cNvSpPr>
              <p:nvPr/>
            </p:nvSpPr>
            <p:spPr bwMode="auto">
              <a:xfrm>
                <a:off x="7386638" y="836613"/>
                <a:ext cx="147637" cy="19050"/>
              </a:xfrm>
              <a:custGeom>
                <a:avLst/>
                <a:gdLst>
                  <a:gd name="T0" fmla="*/ 60 w 63"/>
                  <a:gd name="T1" fmla="*/ 0 h 8"/>
                  <a:gd name="T2" fmla="*/ 4 w 63"/>
                  <a:gd name="T3" fmla="*/ 0 h 8"/>
                  <a:gd name="T4" fmla="*/ 0 w 63"/>
                  <a:gd name="T5" fmla="*/ 4 h 8"/>
                  <a:gd name="T6" fmla="*/ 0 w 63"/>
                  <a:gd name="T7" fmla="*/ 4 h 8"/>
                  <a:gd name="T8" fmla="*/ 4 w 63"/>
                  <a:gd name="T9" fmla="*/ 8 h 8"/>
                  <a:gd name="T10" fmla="*/ 60 w 63"/>
                  <a:gd name="T11" fmla="*/ 8 h 8"/>
                  <a:gd name="T12" fmla="*/ 63 w 63"/>
                  <a:gd name="T13" fmla="*/ 4 h 8"/>
                  <a:gd name="T14" fmla="*/ 63 w 63"/>
                  <a:gd name="T15" fmla="*/ 4 h 8"/>
                  <a:gd name="T16" fmla="*/ 60 w 6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">
                    <a:moveTo>
                      <a:pt x="6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3" y="6"/>
                      <a:pt x="63" y="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2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/>
            </p:nvSpPr>
            <p:spPr bwMode="auto">
              <a:xfrm>
                <a:off x="7439025" y="1619250"/>
                <a:ext cx="44450" cy="44450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7"/>
              <p:cNvSpPr>
                <a:spLocks/>
              </p:cNvSpPr>
              <p:nvPr/>
            </p:nvSpPr>
            <p:spPr bwMode="auto">
              <a:xfrm>
                <a:off x="6611938" y="939800"/>
                <a:ext cx="695325" cy="512763"/>
              </a:xfrm>
              <a:custGeom>
                <a:avLst/>
                <a:gdLst>
                  <a:gd name="T0" fmla="*/ 149 w 297"/>
                  <a:gd name="T1" fmla="*/ 0 h 219"/>
                  <a:gd name="T2" fmla="*/ 297 w 297"/>
                  <a:gd name="T3" fmla="*/ 102 h 219"/>
                  <a:gd name="T4" fmla="*/ 241 w 297"/>
                  <a:gd name="T5" fmla="*/ 183 h 219"/>
                  <a:gd name="T6" fmla="*/ 285 w 297"/>
                  <a:gd name="T7" fmla="*/ 219 h 219"/>
                  <a:gd name="T8" fmla="*/ 284 w 297"/>
                  <a:gd name="T9" fmla="*/ 219 h 219"/>
                  <a:gd name="T10" fmla="*/ 213 w 297"/>
                  <a:gd name="T11" fmla="*/ 195 h 219"/>
                  <a:gd name="T12" fmla="*/ 149 w 297"/>
                  <a:gd name="T13" fmla="*/ 205 h 219"/>
                  <a:gd name="T14" fmla="*/ 0 w 297"/>
                  <a:gd name="T15" fmla="*/ 102 h 219"/>
                  <a:gd name="T16" fmla="*/ 149 w 297"/>
                  <a:gd name="T1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219">
                    <a:moveTo>
                      <a:pt x="149" y="0"/>
                    </a:moveTo>
                    <a:cubicBezTo>
                      <a:pt x="231" y="0"/>
                      <a:pt x="297" y="46"/>
                      <a:pt x="297" y="102"/>
                    </a:cubicBezTo>
                    <a:cubicBezTo>
                      <a:pt x="297" y="135"/>
                      <a:pt x="275" y="164"/>
                      <a:pt x="241" y="183"/>
                    </a:cubicBezTo>
                    <a:cubicBezTo>
                      <a:pt x="249" y="198"/>
                      <a:pt x="265" y="211"/>
                      <a:pt x="285" y="219"/>
                    </a:cubicBezTo>
                    <a:cubicBezTo>
                      <a:pt x="285" y="219"/>
                      <a:pt x="284" y="219"/>
                      <a:pt x="284" y="219"/>
                    </a:cubicBezTo>
                    <a:cubicBezTo>
                      <a:pt x="255" y="219"/>
                      <a:pt x="230" y="209"/>
                      <a:pt x="213" y="195"/>
                    </a:cubicBezTo>
                    <a:cubicBezTo>
                      <a:pt x="194" y="201"/>
                      <a:pt x="172" y="205"/>
                      <a:pt x="149" y="205"/>
                    </a:cubicBezTo>
                    <a:cubicBezTo>
                      <a:pt x="66" y="205"/>
                      <a:pt x="0" y="159"/>
                      <a:pt x="0" y="102"/>
                    </a:cubicBezTo>
                    <a:cubicBezTo>
                      <a:pt x="0" y="46"/>
                      <a:pt x="66" y="0"/>
                      <a:pt x="149" y="0"/>
                    </a:cubicBezTo>
                    <a:close/>
                  </a:path>
                </a:pathLst>
              </a:custGeom>
              <a:solidFill>
                <a:srgbClr val="F177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8"/>
              <p:cNvSpPr>
                <a:spLocks noEditPoints="1"/>
              </p:cNvSpPr>
              <p:nvPr/>
            </p:nvSpPr>
            <p:spPr bwMode="auto">
              <a:xfrm>
                <a:off x="6923088" y="1039813"/>
                <a:ext cx="68262" cy="284163"/>
              </a:xfrm>
              <a:custGeom>
                <a:avLst/>
                <a:gdLst>
                  <a:gd name="T0" fmla="*/ 41 w 43"/>
                  <a:gd name="T1" fmla="*/ 179 h 179"/>
                  <a:gd name="T2" fmla="*/ 0 w 43"/>
                  <a:gd name="T3" fmla="*/ 179 h 179"/>
                  <a:gd name="T4" fmla="*/ 0 w 43"/>
                  <a:gd name="T5" fmla="*/ 51 h 179"/>
                  <a:gd name="T6" fmla="*/ 41 w 43"/>
                  <a:gd name="T7" fmla="*/ 51 h 179"/>
                  <a:gd name="T8" fmla="*/ 41 w 43"/>
                  <a:gd name="T9" fmla="*/ 179 h 179"/>
                  <a:gd name="T10" fmla="*/ 41 w 43"/>
                  <a:gd name="T11" fmla="*/ 179 h 179"/>
                  <a:gd name="T12" fmla="*/ 43 w 43"/>
                  <a:gd name="T13" fmla="*/ 31 h 179"/>
                  <a:gd name="T14" fmla="*/ 0 w 43"/>
                  <a:gd name="T15" fmla="*/ 31 h 179"/>
                  <a:gd name="T16" fmla="*/ 0 w 43"/>
                  <a:gd name="T17" fmla="*/ 0 h 179"/>
                  <a:gd name="T18" fmla="*/ 43 w 43"/>
                  <a:gd name="T19" fmla="*/ 0 h 179"/>
                  <a:gd name="T20" fmla="*/ 43 w 43"/>
                  <a:gd name="T21" fmla="*/ 31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79">
                    <a:moveTo>
                      <a:pt x="41" y="179"/>
                    </a:moveTo>
                    <a:lnTo>
                      <a:pt x="0" y="179"/>
                    </a:lnTo>
                    <a:lnTo>
                      <a:pt x="0" y="51"/>
                    </a:lnTo>
                    <a:lnTo>
                      <a:pt x="41" y="51"/>
                    </a:lnTo>
                    <a:lnTo>
                      <a:pt x="41" y="179"/>
                    </a:lnTo>
                    <a:lnTo>
                      <a:pt x="41" y="179"/>
                    </a:lnTo>
                    <a:close/>
                    <a:moveTo>
                      <a:pt x="43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43" y="0"/>
                    </a:lnTo>
                    <a:lnTo>
                      <a:pt x="43" y="3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8331403" y="2620415"/>
              <a:ext cx="1468234" cy="1355291"/>
              <a:chOff x="8745538" y="2649538"/>
              <a:chExt cx="309563" cy="285750"/>
            </a:xfrm>
          </p:grpSpPr>
          <p:sp>
            <p:nvSpPr>
              <p:cNvPr id="121" name="Freeform 313"/>
              <p:cNvSpPr>
                <a:spLocks/>
              </p:cNvSpPr>
              <p:nvPr/>
            </p:nvSpPr>
            <p:spPr bwMode="auto">
              <a:xfrm>
                <a:off x="8745538" y="2649538"/>
                <a:ext cx="309563" cy="238125"/>
              </a:xfrm>
              <a:custGeom>
                <a:avLst/>
                <a:gdLst>
                  <a:gd name="T0" fmla="*/ 197 w 198"/>
                  <a:gd name="T1" fmla="*/ 0 h 152"/>
                  <a:gd name="T2" fmla="*/ 195 w 198"/>
                  <a:gd name="T3" fmla="*/ 0 h 152"/>
                  <a:gd name="T4" fmla="*/ 1 w 198"/>
                  <a:gd name="T5" fmla="*/ 99 h 152"/>
                  <a:gd name="T6" fmla="*/ 0 w 198"/>
                  <a:gd name="T7" fmla="*/ 101 h 152"/>
                  <a:gd name="T8" fmla="*/ 2 w 198"/>
                  <a:gd name="T9" fmla="*/ 103 h 152"/>
                  <a:gd name="T10" fmla="*/ 67 w 198"/>
                  <a:gd name="T11" fmla="*/ 124 h 152"/>
                  <a:gd name="T12" fmla="*/ 68 w 198"/>
                  <a:gd name="T13" fmla="*/ 123 h 152"/>
                  <a:gd name="T14" fmla="*/ 158 w 198"/>
                  <a:gd name="T15" fmla="*/ 42 h 152"/>
                  <a:gd name="T16" fmla="*/ 87 w 198"/>
                  <a:gd name="T17" fmla="*/ 127 h 152"/>
                  <a:gd name="T18" fmla="*/ 86 w 198"/>
                  <a:gd name="T19" fmla="*/ 129 h 152"/>
                  <a:gd name="T20" fmla="*/ 88 w 198"/>
                  <a:gd name="T21" fmla="*/ 130 h 152"/>
                  <a:gd name="T22" fmla="*/ 160 w 198"/>
                  <a:gd name="T23" fmla="*/ 152 h 152"/>
                  <a:gd name="T24" fmla="*/ 160 w 198"/>
                  <a:gd name="T25" fmla="*/ 152 h 152"/>
                  <a:gd name="T26" fmla="*/ 161 w 198"/>
                  <a:gd name="T27" fmla="*/ 152 h 152"/>
                  <a:gd name="T28" fmla="*/ 162 w 198"/>
                  <a:gd name="T29" fmla="*/ 151 h 152"/>
                  <a:gd name="T30" fmla="*/ 198 w 198"/>
                  <a:gd name="T31" fmla="*/ 2 h 152"/>
                  <a:gd name="T32" fmla="*/ 197 w 198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8" h="152">
                    <a:moveTo>
                      <a:pt x="197" y="0"/>
                    </a:moveTo>
                    <a:cubicBezTo>
                      <a:pt x="197" y="0"/>
                      <a:pt x="196" y="0"/>
                      <a:pt x="195" y="0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1" y="100"/>
                      <a:pt x="0" y="100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67" y="124"/>
                      <a:pt x="68" y="124"/>
                      <a:pt x="68" y="123"/>
                    </a:cubicBezTo>
                    <a:cubicBezTo>
                      <a:pt x="158" y="42"/>
                      <a:pt x="158" y="42"/>
                      <a:pt x="158" y="42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6" y="128"/>
                      <a:pt x="86" y="128"/>
                      <a:pt x="86" y="129"/>
                    </a:cubicBezTo>
                    <a:cubicBezTo>
                      <a:pt x="86" y="130"/>
                      <a:pt x="87" y="130"/>
                      <a:pt x="88" y="130"/>
                    </a:cubicBezTo>
                    <a:cubicBezTo>
                      <a:pt x="160" y="152"/>
                      <a:pt x="160" y="152"/>
                      <a:pt x="160" y="152"/>
                    </a:cubicBezTo>
                    <a:cubicBezTo>
                      <a:pt x="160" y="152"/>
                      <a:pt x="160" y="152"/>
                      <a:pt x="160" y="152"/>
                    </a:cubicBezTo>
                    <a:cubicBezTo>
                      <a:pt x="161" y="152"/>
                      <a:pt x="161" y="152"/>
                      <a:pt x="161" y="152"/>
                    </a:cubicBezTo>
                    <a:cubicBezTo>
                      <a:pt x="162" y="152"/>
                      <a:pt x="162" y="151"/>
                      <a:pt x="162" y="151"/>
                    </a:cubicBezTo>
                    <a:cubicBezTo>
                      <a:pt x="198" y="2"/>
                      <a:pt x="198" y="2"/>
                      <a:pt x="198" y="2"/>
                    </a:cubicBezTo>
                    <a:cubicBezTo>
                      <a:pt x="198" y="2"/>
                      <a:pt x="198" y="1"/>
                      <a:pt x="197" y="0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314"/>
              <p:cNvSpPr>
                <a:spLocks/>
              </p:cNvSpPr>
              <p:nvPr/>
            </p:nvSpPr>
            <p:spPr bwMode="auto">
              <a:xfrm>
                <a:off x="8880476" y="2868613"/>
                <a:ext cx="36513" cy="66675"/>
              </a:xfrm>
              <a:custGeom>
                <a:avLst/>
                <a:gdLst>
                  <a:gd name="T0" fmla="*/ 23 w 24"/>
                  <a:gd name="T1" fmla="*/ 6 h 42"/>
                  <a:gd name="T2" fmla="*/ 3 w 24"/>
                  <a:gd name="T3" fmla="*/ 0 h 42"/>
                  <a:gd name="T4" fmla="*/ 1 w 24"/>
                  <a:gd name="T5" fmla="*/ 0 h 42"/>
                  <a:gd name="T6" fmla="*/ 0 w 24"/>
                  <a:gd name="T7" fmla="*/ 2 h 42"/>
                  <a:gd name="T8" fmla="*/ 0 w 24"/>
                  <a:gd name="T9" fmla="*/ 40 h 42"/>
                  <a:gd name="T10" fmla="*/ 2 w 24"/>
                  <a:gd name="T11" fmla="*/ 41 h 42"/>
                  <a:gd name="T12" fmla="*/ 2 w 24"/>
                  <a:gd name="T13" fmla="*/ 42 h 42"/>
                  <a:gd name="T14" fmla="*/ 4 w 24"/>
                  <a:gd name="T15" fmla="*/ 41 h 42"/>
                  <a:gd name="T16" fmla="*/ 24 w 24"/>
                  <a:gd name="T17" fmla="*/ 9 h 42"/>
                  <a:gd name="T18" fmla="*/ 24 w 24"/>
                  <a:gd name="T19" fmla="*/ 7 h 42"/>
                  <a:gd name="T20" fmla="*/ 23 w 24"/>
                  <a:gd name="T21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2">
                    <a:moveTo>
                      <a:pt x="23" y="6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1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3" y="41"/>
                      <a:pt x="4" y="4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8"/>
                      <a:pt x="24" y="7"/>
                    </a:cubicBezTo>
                    <a:cubicBezTo>
                      <a:pt x="24" y="7"/>
                      <a:pt x="23" y="6"/>
                      <a:pt x="23" y="6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" name="文本框 122"/>
            <p:cNvSpPr txBox="1"/>
            <p:nvPr/>
          </p:nvSpPr>
          <p:spPr>
            <a:xfrm>
              <a:off x="6716870" y="1699590"/>
              <a:ext cx="1498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605E5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Sample Text</a:t>
              </a:r>
              <a:r>
                <a:rPr lang="en-US" altLang="zh-CN" dirty="0" smtClean="0">
                  <a:solidFill>
                    <a:srgbClr val="85929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  <a:endParaRPr lang="zh-CN" altLang="en-US" dirty="0">
                <a:solidFill>
                  <a:srgbClr val="85929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0580833" y="1699590"/>
              <a:ext cx="1498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605E5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Sample Text</a:t>
              </a:r>
              <a:r>
                <a:rPr lang="en-US" altLang="zh-CN" dirty="0" smtClean="0">
                  <a:solidFill>
                    <a:srgbClr val="85929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  <a:endParaRPr lang="zh-CN" altLang="en-US" dirty="0">
                <a:solidFill>
                  <a:srgbClr val="85929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6716870" y="5488806"/>
              <a:ext cx="1498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605E5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Sample Text</a:t>
              </a:r>
              <a:r>
                <a:rPr lang="en-US" altLang="zh-CN" dirty="0" smtClean="0">
                  <a:solidFill>
                    <a:srgbClr val="85929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  <a:endParaRPr lang="zh-CN" altLang="en-US" dirty="0">
                <a:solidFill>
                  <a:srgbClr val="85929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0381333" y="5488806"/>
              <a:ext cx="1498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605E5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Sample Text</a:t>
              </a:r>
              <a:r>
                <a:rPr lang="en-US" altLang="zh-CN" dirty="0" smtClean="0">
                  <a:solidFill>
                    <a:srgbClr val="85929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  <a:endParaRPr lang="zh-CN" altLang="en-US" dirty="0">
                <a:solidFill>
                  <a:srgbClr val="85929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6345799" y="3757652"/>
              <a:ext cx="1498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605E5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Sample Text</a:t>
              </a:r>
              <a:r>
                <a:rPr lang="en-US" altLang="zh-CN" dirty="0" smtClean="0">
                  <a:solidFill>
                    <a:srgbClr val="85929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  <a:endParaRPr lang="zh-CN" altLang="en-US" dirty="0">
                <a:solidFill>
                  <a:srgbClr val="85929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0715079" y="3757652"/>
              <a:ext cx="1498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605E5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Sample Text</a:t>
              </a:r>
              <a:r>
                <a:rPr lang="en-US" altLang="zh-CN" dirty="0" smtClean="0">
                  <a:solidFill>
                    <a:srgbClr val="85929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  <a:endParaRPr lang="zh-CN" altLang="en-US" dirty="0">
                <a:solidFill>
                  <a:srgbClr val="85929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8481498" y="1053069"/>
              <a:ext cx="1498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605E5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Sample Text</a:t>
              </a:r>
              <a:r>
                <a:rPr lang="en-US" altLang="zh-CN" dirty="0" smtClean="0">
                  <a:solidFill>
                    <a:srgbClr val="85929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  <a:endParaRPr lang="zh-CN" altLang="en-US" dirty="0">
                <a:solidFill>
                  <a:srgbClr val="85929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36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405269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图标可以替换；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图标放置位置可以灵活设置。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六边形 38"/>
          <p:cNvSpPr/>
          <p:nvPr/>
        </p:nvSpPr>
        <p:spPr>
          <a:xfrm rot="16200000">
            <a:off x="8788258" y="3092944"/>
            <a:ext cx="2888574" cy="2490150"/>
          </a:xfrm>
          <a:prstGeom prst="hexagon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 rot="16200000">
            <a:off x="6298108" y="3092945"/>
            <a:ext cx="2888574" cy="2490150"/>
          </a:xfrm>
          <a:prstGeom prst="hexagon">
            <a:avLst/>
          </a:prstGeom>
          <a:solidFill>
            <a:srgbClr val="EC37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 rot="16200000">
            <a:off x="7543183" y="834201"/>
            <a:ext cx="2888574" cy="2490150"/>
          </a:xfrm>
          <a:prstGeom prst="hexagon">
            <a:avLst/>
          </a:prstGeom>
          <a:solidFill>
            <a:srgbClr val="F36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9979025" y="599758"/>
            <a:ext cx="465138" cy="533400"/>
          </a:xfrm>
          <a:custGeom>
            <a:avLst/>
            <a:gdLst>
              <a:gd name="T0" fmla="*/ 0 w 293"/>
              <a:gd name="T1" fmla="*/ 85 h 336"/>
              <a:gd name="T2" fmla="*/ 144 w 293"/>
              <a:gd name="T3" fmla="*/ 0 h 336"/>
              <a:gd name="T4" fmla="*/ 291 w 293"/>
              <a:gd name="T5" fmla="*/ 80 h 336"/>
              <a:gd name="T6" fmla="*/ 293 w 293"/>
              <a:gd name="T7" fmla="*/ 249 h 336"/>
              <a:gd name="T8" fmla="*/ 149 w 293"/>
              <a:gd name="T9" fmla="*/ 336 h 336"/>
              <a:gd name="T10" fmla="*/ 2 w 293"/>
              <a:gd name="T11" fmla="*/ 253 h 336"/>
              <a:gd name="T12" fmla="*/ 0 w 293"/>
              <a:gd name="T13" fmla="*/ 8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3" h="336">
                <a:moveTo>
                  <a:pt x="0" y="85"/>
                </a:moveTo>
                <a:lnTo>
                  <a:pt x="144" y="0"/>
                </a:lnTo>
                <a:lnTo>
                  <a:pt x="291" y="80"/>
                </a:lnTo>
                <a:lnTo>
                  <a:pt x="293" y="249"/>
                </a:lnTo>
                <a:lnTo>
                  <a:pt x="149" y="336"/>
                </a:lnTo>
                <a:lnTo>
                  <a:pt x="2" y="253"/>
                </a:lnTo>
                <a:lnTo>
                  <a:pt x="0" y="85"/>
                </a:lnTo>
                <a:close/>
              </a:path>
            </a:pathLst>
          </a:custGeom>
          <a:solidFill>
            <a:srgbClr val="E76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0064750" y="720408"/>
            <a:ext cx="290513" cy="258763"/>
            <a:chOff x="10034270" y="674688"/>
            <a:chExt cx="290513" cy="258763"/>
          </a:xfrm>
        </p:grpSpPr>
        <p:sp>
          <p:nvSpPr>
            <p:cNvPr id="46" name="Freeform 75"/>
            <p:cNvSpPr>
              <a:spLocks/>
            </p:cNvSpPr>
            <p:nvPr/>
          </p:nvSpPr>
          <p:spPr bwMode="auto">
            <a:xfrm>
              <a:off x="10061258" y="722313"/>
              <a:ext cx="239713" cy="211138"/>
            </a:xfrm>
            <a:custGeom>
              <a:avLst/>
              <a:gdLst>
                <a:gd name="T0" fmla="*/ 34 w 64"/>
                <a:gd name="T1" fmla="*/ 1 h 56"/>
                <a:gd name="T2" fmla="*/ 28 w 64"/>
                <a:gd name="T3" fmla="*/ 1 h 56"/>
                <a:gd name="T4" fmla="*/ 3 w 64"/>
                <a:gd name="T5" fmla="*/ 16 h 56"/>
                <a:gd name="T6" fmla="*/ 0 w 64"/>
                <a:gd name="T7" fmla="*/ 21 h 56"/>
                <a:gd name="T8" fmla="*/ 0 w 64"/>
                <a:gd name="T9" fmla="*/ 53 h 56"/>
                <a:gd name="T10" fmla="*/ 4 w 64"/>
                <a:gd name="T11" fmla="*/ 56 h 56"/>
                <a:gd name="T12" fmla="*/ 19 w 64"/>
                <a:gd name="T13" fmla="*/ 56 h 56"/>
                <a:gd name="T14" fmla="*/ 22 w 64"/>
                <a:gd name="T15" fmla="*/ 53 h 56"/>
                <a:gd name="T16" fmla="*/ 22 w 64"/>
                <a:gd name="T17" fmla="*/ 38 h 56"/>
                <a:gd name="T18" fmla="*/ 26 w 64"/>
                <a:gd name="T19" fmla="*/ 35 h 56"/>
                <a:gd name="T20" fmla="*/ 39 w 64"/>
                <a:gd name="T21" fmla="*/ 35 h 56"/>
                <a:gd name="T22" fmla="*/ 42 w 64"/>
                <a:gd name="T23" fmla="*/ 38 h 56"/>
                <a:gd name="T24" fmla="*/ 42 w 64"/>
                <a:gd name="T25" fmla="*/ 53 h 56"/>
                <a:gd name="T26" fmla="*/ 46 w 64"/>
                <a:gd name="T27" fmla="*/ 56 h 56"/>
                <a:gd name="T28" fmla="*/ 60 w 64"/>
                <a:gd name="T29" fmla="*/ 56 h 56"/>
                <a:gd name="T30" fmla="*/ 64 w 64"/>
                <a:gd name="T31" fmla="*/ 53 h 56"/>
                <a:gd name="T32" fmla="*/ 64 w 64"/>
                <a:gd name="T33" fmla="*/ 21 h 56"/>
                <a:gd name="T34" fmla="*/ 61 w 64"/>
                <a:gd name="T35" fmla="*/ 16 h 56"/>
                <a:gd name="T36" fmla="*/ 34 w 64"/>
                <a:gd name="T37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56">
                  <a:moveTo>
                    <a:pt x="34" y="1"/>
                  </a:moveTo>
                  <a:cubicBezTo>
                    <a:pt x="33" y="0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6"/>
                    <a:pt x="22" y="54"/>
                    <a:pt x="22" y="5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6"/>
                    <a:pt x="24" y="35"/>
                    <a:pt x="26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2" y="36"/>
                    <a:pt x="42" y="38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4"/>
                    <a:pt x="44" y="56"/>
                    <a:pt x="46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4"/>
                    <a:pt x="64" y="5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9"/>
                    <a:pt x="62" y="17"/>
                    <a:pt x="61" y="16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76"/>
            <p:cNvSpPr>
              <a:spLocks/>
            </p:cNvSpPr>
            <p:nvPr/>
          </p:nvSpPr>
          <p:spPr bwMode="auto">
            <a:xfrm>
              <a:off x="10034270" y="674688"/>
              <a:ext cx="290513" cy="96838"/>
            </a:xfrm>
            <a:custGeom>
              <a:avLst/>
              <a:gdLst>
                <a:gd name="T0" fmla="*/ 76 w 77"/>
                <a:gd name="T1" fmla="*/ 25 h 26"/>
                <a:gd name="T2" fmla="*/ 72 w 77"/>
                <a:gd name="T3" fmla="*/ 25 h 26"/>
                <a:gd name="T4" fmla="*/ 41 w 77"/>
                <a:gd name="T5" fmla="*/ 7 h 26"/>
                <a:gd name="T6" fmla="*/ 35 w 77"/>
                <a:gd name="T7" fmla="*/ 7 h 26"/>
                <a:gd name="T8" fmla="*/ 5 w 77"/>
                <a:gd name="T9" fmla="*/ 25 h 26"/>
                <a:gd name="T10" fmla="*/ 1 w 77"/>
                <a:gd name="T11" fmla="*/ 25 h 26"/>
                <a:gd name="T12" fmla="*/ 3 w 77"/>
                <a:gd name="T13" fmla="*/ 21 h 26"/>
                <a:gd name="T14" fmla="*/ 35 w 77"/>
                <a:gd name="T15" fmla="*/ 2 h 26"/>
                <a:gd name="T16" fmla="*/ 41 w 77"/>
                <a:gd name="T17" fmla="*/ 1 h 26"/>
                <a:gd name="T18" fmla="*/ 75 w 77"/>
                <a:gd name="T19" fmla="*/ 21 h 26"/>
                <a:gd name="T20" fmla="*/ 76 w 77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6">
                  <a:moveTo>
                    <a:pt x="76" y="25"/>
                  </a:moveTo>
                  <a:cubicBezTo>
                    <a:pt x="76" y="26"/>
                    <a:pt x="74" y="26"/>
                    <a:pt x="72" y="2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6"/>
                    <a:pt x="37" y="6"/>
                    <a:pt x="35" y="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0" y="24"/>
                    <a:pt x="1" y="22"/>
                    <a:pt x="3" y="2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7" y="1"/>
                    <a:pt x="39" y="0"/>
                    <a:pt x="41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2"/>
                    <a:pt x="77" y="24"/>
                    <a:pt x="76" y="25"/>
                  </a:cubicBez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Freeform 77"/>
          <p:cNvSpPr>
            <a:spLocks/>
          </p:cNvSpPr>
          <p:nvPr/>
        </p:nvSpPr>
        <p:spPr bwMode="auto">
          <a:xfrm>
            <a:off x="9681210" y="5752148"/>
            <a:ext cx="466725" cy="533400"/>
          </a:xfrm>
          <a:custGeom>
            <a:avLst/>
            <a:gdLst>
              <a:gd name="T0" fmla="*/ 0 w 294"/>
              <a:gd name="T1" fmla="*/ 87 h 336"/>
              <a:gd name="T2" fmla="*/ 145 w 294"/>
              <a:gd name="T3" fmla="*/ 0 h 336"/>
              <a:gd name="T4" fmla="*/ 292 w 294"/>
              <a:gd name="T5" fmla="*/ 82 h 336"/>
              <a:gd name="T6" fmla="*/ 294 w 294"/>
              <a:gd name="T7" fmla="*/ 250 h 336"/>
              <a:gd name="T8" fmla="*/ 152 w 294"/>
              <a:gd name="T9" fmla="*/ 336 h 336"/>
              <a:gd name="T10" fmla="*/ 5 w 294"/>
              <a:gd name="T11" fmla="*/ 255 h 336"/>
              <a:gd name="T12" fmla="*/ 0 w 294"/>
              <a:gd name="T13" fmla="*/ 87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4" h="336">
                <a:moveTo>
                  <a:pt x="0" y="87"/>
                </a:moveTo>
                <a:lnTo>
                  <a:pt x="145" y="0"/>
                </a:lnTo>
                <a:lnTo>
                  <a:pt x="292" y="82"/>
                </a:lnTo>
                <a:lnTo>
                  <a:pt x="294" y="250"/>
                </a:lnTo>
                <a:lnTo>
                  <a:pt x="152" y="336"/>
                </a:lnTo>
                <a:lnTo>
                  <a:pt x="5" y="255"/>
                </a:lnTo>
                <a:lnTo>
                  <a:pt x="0" y="87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9749473" y="5879148"/>
            <a:ext cx="315912" cy="330200"/>
            <a:chOff x="9734233" y="5894388"/>
            <a:chExt cx="315912" cy="330200"/>
          </a:xfrm>
        </p:grpSpPr>
        <p:sp>
          <p:nvSpPr>
            <p:cNvPr id="50" name="Freeform 78"/>
            <p:cNvSpPr>
              <a:spLocks/>
            </p:cNvSpPr>
            <p:nvPr/>
          </p:nvSpPr>
          <p:spPr bwMode="auto">
            <a:xfrm>
              <a:off x="9734233" y="5916613"/>
              <a:ext cx="282575" cy="307975"/>
            </a:xfrm>
            <a:custGeom>
              <a:avLst/>
              <a:gdLst>
                <a:gd name="T0" fmla="*/ 59 w 75"/>
                <a:gd name="T1" fmla="*/ 44 h 82"/>
                <a:gd name="T2" fmla="*/ 38 w 75"/>
                <a:gd name="T3" fmla="*/ 40 h 82"/>
                <a:gd name="T4" fmla="*/ 35 w 75"/>
                <a:gd name="T5" fmla="*/ 18 h 82"/>
                <a:gd name="T6" fmla="*/ 20 w 75"/>
                <a:gd name="T7" fmla="*/ 0 h 82"/>
                <a:gd name="T8" fmla="*/ 28 w 75"/>
                <a:gd name="T9" fmla="*/ 49 h 82"/>
                <a:gd name="T10" fmla="*/ 75 w 75"/>
                <a:gd name="T11" fmla="*/ 63 h 82"/>
                <a:gd name="T12" fmla="*/ 59 w 75"/>
                <a:gd name="T13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2">
                  <a:moveTo>
                    <a:pt x="59" y="44"/>
                  </a:moveTo>
                  <a:cubicBezTo>
                    <a:pt x="59" y="44"/>
                    <a:pt x="53" y="55"/>
                    <a:pt x="38" y="40"/>
                  </a:cubicBezTo>
                  <a:cubicBezTo>
                    <a:pt x="23" y="23"/>
                    <a:pt x="35" y="18"/>
                    <a:pt x="35" y="1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18"/>
                    <a:pt x="28" y="49"/>
                  </a:cubicBezTo>
                  <a:cubicBezTo>
                    <a:pt x="58" y="82"/>
                    <a:pt x="75" y="63"/>
                    <a:pt x="75" y="63"/>
                  </a:cubicBezTo>
                  <a:lnTo>
                    <a:pt x="59" y="4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79"/>
            <p:cNvSpPr>
              <a:spLocks/>
            </p:cNvSpPr>
            <p:nvPr/>
          </p:nvSpPr>
          <p:spPr bwMode="auto">
            <a:xfrm>
              <a:off x="9970770" y="6059488"/>
              <a:ext cx="79375" cy="87313"/>
            </a:xfrm>
            <a:custGeom>
              <a:avLst/>
              <a:gdLst>
                <a:gd name="T0" fmla="*/ 50 w 50"/>
                <a:gd name="T1" fmla="*/ 45 h 55"/>
                <a:gd name="T2" fmla="*/ 38 w 50"/>
                <a:gd name="T3" fmla="*/ 55 h 55"/>
                <a:gd name="T4" fmla="*/ 0 w 50"/>
                <a:gd name="T5" fmla="*/ 10 h 55"/>
                <a:gd name="T6" fmla="*/ 10 w 50"/>
                <a:gd name="T7" fmla="*/ 0 h 55"/>
                <a:gd name="T8" fmla="*/ 50 w 50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5">
                  <a:moveTo>
                    <a:pt x="50" y="45"/>
                  </a:moveTo>
                  <a:lnTo>
                    <a:pt x="38" y="55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50" y="4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0"/>
            <p:cNvSpPr>
              <a:spLocks/>
            </p:cNvSpPr>
            <p:nvPr/>
          </p:nvSpPr>
          <p:spPr bwMode="auto">
            <a:xfrm>
              <a:off x="9819958" y="5894388"/>
              <a:ext cx="76200" cy="82550"/>
            </a:xfrm>
            <a:custGeom>
              <a:avLst/>
              <a:gdLst>
                <a:gd name="T0" fmla="*/ 48 w 48"/>
                <a:gd name="T1" fmla="*/ 43 h 52"/>
                <a:gd name="T2" fmla="*/ 38 w 48"/>
                <a:gd name="T3" fmla="*/ 52 h 52"/>
                <a:gd name="T4" fmla="*/ 0 w 48"/>
                <a:gd name="T5" fmla="*/ 9 h 52"/>
                <a:gd name="T6" fmla="*/ 10 w 48"/>
                <a:gd name="T7" fmla="*/ 0 h 52"/>
                <a:gd name="T8" fmla="*/ 48 w 48"/>
                <a:gd name="T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">
                  <a:moveTo>
                    <a:pt x="48" y="43"/>
                  </a:moveTo>
                  <a:lnTo>
                    <a:pt x="38" y="52"/>
                  </a:lnTo>
                  <a:lnTo>
                    <a:pt x="0" y="9"/>
                  </a:lnTo>
                  <a:lnTo>
                    <a:pt x="10" y="0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Freeform 81"/>
          <p:cNvSpPr>
            <a:spLocks/>
          </p:cNvSpPr>
          <p:nvPr/>
        </p:nvSpPr>
        <p:spPr bwMode="auto">
          <a:xfrm>
            <a:off x="6229350" y="2889886"/>
            <a:ext cx="466725" cy="533400"/>
          </a:xfrm>
          <a:custGeom>
            <a:avLst/>
            <a:gdLst>
              <a:gd name="T0" fmla="*/ 0 w 294"/>
              <a:gd name="T1" fmla="*/ 85 h 336"/>
              <a:gd name="T2" fmla="*/ 144 w 294"/>
              <a:gd name="T3" fmla="*/ 0 h 336"/>
              <a:gd name="T4" fmla="*/ 291 w 294"/>
              <a:gd name="T5" fmla="*/ 80 h 336"/>
              <a:gd name="T6" fmla="*/ 294 w 294"/>
              <a:gd name="T7" fmla="*/ 248 h 336"/>
              <a:gd name="T8" fmla="*/ 152 w 294"/>
              <a:gd name="T9" fmla="*/ 336 h 336"/>
              <a:gd name="T10" fmla="*/ 5 w 294"/>
              <a:gd name="T11" fmla="*/ 253 h 336"/>
              <a:gd name="T12" fmla="*/ 0 w 294"/>
              <a:gd name="T13" fmla="*/ 8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4" h="336">
                <a:moveTo>
                  <a:pt x="0" y="85"/>
                </a:moveTo>
                <a:lnTo>
                  <a:pt x="144" y="0"/>
                </a:lnTo>
                <a:lnTo>
                  <a:pt x="291" y="80"/>
                </a:lnTo>
                <a:lnTo>
                  <a:pt x="294" y="248"/>
                </a:lnTo>
                <a:lnTo>
                  <a:pt x="152" y="336"/>
                </a:lnTo>
                <a:lnTo>
                  <a:pt x="5" y="253"/>
                </a:lnTo>
                <a:lnTo>
                  <a:pt x="0" y="85"/>
                </a:lnTo>
                <a:close/>
              </a:path>
            </a:pathLst>
          </a:custGeom>
          <a:solidFill>
            <a:srgbClr val="DE39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6319838" y="3066098"/>
            <a:ext cx="285750" cy="176213"/>
            <a:chOff x="6213158" y="2928938"/>
            <a:chExt cx="285750" cy="176213"/>
          </a:xfrm>
        </p:grpSpPr>
        <p:sp>
          <p:nvSpPr>
            <p:cNvPr id="55" name="Freeform 82"/>
            <p:cNvSpPr>
              <a:spLocks/>
            </p:cNvSpPr>
            <p:nvPr/>
          </p:nvSpPr>
          <p:spPr bwMode="auto">
            <a:xfrm>
              <a:off x="6227445" y="2928938"/>
              <a:ext cx="255588" cy="71438"/>
            </a:xfrm>
            <a:custGeom>
              <a:avLst/>
              <a:gdLst>
                <a:gd name="T0" fmla="*/ 39 w 68"/>
                <a:gd name="T1" fmla="*/ 18 h 19"/>
                <a:gd name="T2" fmla="*/ 68 w 68"/>
                <a:gd name="T3" fmla="*/ 1 h 19"/>
                <a:gd name="T4" fmla="*/ 66 w 68"/>
                <a:gd name="T5" fmla="*/ 0 h 19"/>
                <a:gd name="T6" fmla="*/ 3 w 68"/>
                <a:gd name="T7" fmla="*/ 0 h 19"/>
                <a:gd name="T8" fmla="*/ 0 w 68"/>
                <a:gd name="T9" fmla="*/ 1 h 19"/>
                <a:gd name="T10" fmla="*/ 30 w 68"/>
                <a:gd name="T11" fmla="*/ 18 h 19"/>
                <a:gd name="T12" fmla="*/ 39 w 68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9">
                  <a:moveTo>
                    <a:pt x="39" y="18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9"/>
                    <a:pt x="36" y="19"/>
                    <a:pt x="39" y="18"/>
                  </a:cubicBez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83"/>
            <p:cNvSpPr>
              <a:spLocks/>
            </p:cNvSpPr>
            <p:nvPr/>
          </p:nvSpPr>
          <p:spPr bwMode="auto">
            <a:xfrm>
              <a:off x="6213158" y="2947988"/>
              <a:ext cx="285750" cy="157163"/>
            </a:xfrm>
            <a:custGeom>
              <a:avLst/>
              <a:gdLst>
                <a:gd name="T0" fmla="*/ 45 w 76"/>
                <a:gd name="T1" fmla="*/ 18 h 42"/>
                <a:gd name="T2" fmla="*/ 38 w 76"/>
                <a:gd name="T3" fmla="*/ 20 h 42"/>
                <a:gd name="T4" fmla="*/ 32 w 76"/>
                <a:gd name="T5" fmla="*/ 18 h 42"/>
                <a:gd name="T6" fmla="*/ 1 w 76"/>
                <a:gd name="T7" fmla="*/ 0 h 42"/>
                <a:gd name="T8" fmla="*/ 0 w 76"/>
                <a:gd name="T9" fmla="*/ 1 h 42"/>
                <a:gd name="T10" fmla="*/ 0 w 76"/>
                <a:gd name="T11" fmla="*/ 38 h 42"/>
                <a:gd name="T12" fmla="*/ 7 w 76"/>
                <a:gd name="T13" fmla="*/ 42 h 42"/>
                <a:gd name="T14" fmla="*/ 70 w 76"/>
                <a:gd name="T15" fmla="*/ 42 h 42"/>
                <a:gd name="T16" fmla="*/ 76 w 76"/>
                <a:gd name="T17" fmla="*/ 38 h 42"/>
                <a:gd name="T18" fmla="*/ 76 w 76"/>
                <a:gd name="T19" fmla="*/ 1 h 42"/>
                <a:gd name="T20" fmla="*/ 76 w 76"/>
                <a:gd name="T21" fmla="*/ 0 h 42"/>
                <a:gd name="T22" fmla="*/ 45 w 76"/>
                <a:gd name="T2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42">
                  <a:moveTo>
                    <a:pt x="45" y="18"/>
                  </a:moveTo>
                  <a:cubicBezTo>
                    <a:pt x="43" y="19"/>
                    <a:pt x="41" y="20"/>
                    <a:pt x="38" y="20"/>
                  </a:cubicBezTo>
                  <a:cubicBezTo>
                    <a:pt x="36" y="20"/>
                    <a:pt x="34" y="19"/>
                    <a:pt x="32" y="1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3" y="42"/>
                    <a:pt x="7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3" y="42"/>
                    <a:pt x="76" y="40"/>
                    <a:pt x="76" y="38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0"/>
                    <a:pt x="76" y="0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0440988" y="660083"/>
            <a:ext cx="17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</a:rPr>
              <a:t>Sample Text.</a:t>
            </a:r>
            <a:endParaRPr lang="zh-CN" altLang="en-US" dirty="0">
              <a:solidFill>
                <a:srgbClr val="605E5E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258108" y="5840016"/>
            <a:ext cx="17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</a:rPr>
              <a:t>Sample Text.</a:t>
            </a:r>
            <a:endParaRPr lang="zh-CN" altLang="en-US" dirty="0">
              <a:solidFill>
                <a:srgbClr val="605E5E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468224" y="2979063"/>
            <a:ext cx="17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605E5E"/>
                </a:solidFill>
              </a:rPr>
              <a:t>Sample Text.</a:t>
            </a:r>
            <a:endParaRPr lang="zh-CN" altLang="en-US" dirty="0">
              <a:solidFill>
                <a:srgbClr val="605E5E"/>
              </a:solidFill>
            </a:endParaRPr>
          </a:p>
        </p:txBody>
      </p:sp>
      <p:sp>
        <p:nvSpPr>
          <p:cNvPr id="60" name="任意多边形 59"/>
          <p:cNvSpPr>
            <a:spLocks noChangeAspect="1"/>
          </p:cNvSpPr>
          <p:nvPr/>
        </p:nvSpPr>
        <p:spPr>
          <a:xfrm rot="16200000">
            <a:off x="9920782" y="1960422"/>
            <a:ext cx="623528" cy="2490148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任意多边形 60"/>
          <p:cNvSpPr/>
          <p:nvPr/>
        </p:nvSpPr>
        <p:spPr>
          <a:xfrm rot="16200000">
            <a:off x="7430170" y="1960423"/>
            <a:ext cx="623528" cy="2490148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任意多边形 61"/>
          <p:cNvSpPr>
            <a:spLocks noChangeAspect="1"/>
          </p:cNvSpPr>
          <p:nvPr/>
        </p:nvSpPr>
        <p:spPr>
          <a:xfrm rot="5400000" flipV="1">
            <a:off x="8675707" y="1966725"/>
            <a:ext cx="623528" cy="2490148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659033" y="890624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843559" y="4852364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382701" y="4852364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058447" y="1758385"/>
            <a:ext cx="20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8782" y="3889553"/>
            <a:ext cx="20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254956" y="3889553"/>
            <a:ext cx="20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023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并列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91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2" name="文本框 1991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背景颜色建议纯白。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3" name="圆角矩形 1992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94" name="等腰三角形 1993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9315450" y="3389313"/>
            <a:ext cx="2162175" cy="92075"/>
          </a:xfrm>
          <a:custGeom>
            <a:avLst/>
            <a:gdLst>
              <a:gd name="T0" fmla="*/ 370 w 378"/>
              <a:gd name="T1" fmla="*/ 16 h 16"/>
              <a:gd name="T2" fmla="*/ 8 w 378"/>
              <a:gd name="T3" fmla="*/ 16 h 16"/>
              <a:gd name="T4" fmla="*/ 0 w 378"/>
              <a:gd name="T5" fmla="*/ 8 h 16"/>
              <a:gd name="T6" fmla="*/ 8 w 378"/>
              <a:gd name="T7" fmla="*/ 0 h 16"/>
              <a:gd name="T8" fmla="*/ 370 w 378"/>
              <a:gd name="T9" fmla="*/ 0 h 16"/>
              <a:gd name="T10" fmla="*/ 378 w 378"/>
              <a:gd name="T11" fmla="*/ 8 h 16"/>
              <a:gd name="T12" fmla="*/ 370 w 37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8" h="16">
                <a:moveTo>
                  <a:pt x="370" y="16"/>
                </a:move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6"/>
                  <a:pt x="0" y="8"/>
                </a:cubicBezTo>
                <a:cubicBezTo>
                  <a:pt x="0" y="0"/>
                  <a:pt x="4" y="0"/>
                  <a:pt x="8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4" y="0"/>
                  <a:pt x="378" y="0"/>
                  <a:pt x="378" y="8"/>
                </a:cubicBezTo>
                <a:cubicBezTo>
                  <a:pt x="378" y="16"/>
                  <a:pt x="374" y="16"/>
                  <a:pt x="370" y="16"/>
                </a:cubicBez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808788" y="3389313"/>
            <a:ext cx="2162175" cy="92075"/>
          </a:xfrm>
          <a:custGeom>
            <a:avLst/>
            <a:gdLst>
              <a:gd name="T0" fmla="*/ 8 w 378"/>
              <a:gd name="T1" fmla="*/ 0 h 16"/>
              <a:gd name="T2" fmla="*/ 370 w 378"/>
              <a:gd name="T3" fmla="*/ 0 h 16"/>
              <a:gd name="T4" fmla="*/ 378 w 378"/>
              <a:gd name="T5" fmla="*/ 8 h 16"/>
              <a:gd name="T6" fmla="*/ 370 w 378"/>
              <a:gd name="T7" fmla="*/ 16 h 16"/>
              <a:gd name="T8" fmla="*/ 8 w 378"/>
              <a:gd name="T9" fmla="*/ 16 h 16"/>
              <a:gd name="T10" fmla="*/ 0 w 378"/>
              <a:gd name="T11" fmla="*/ 8 h 16"/>
              <a:gd name="T12" fmla="*/ 8 w 378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8" h="16">
                <a:moveTo>
                  <a:pt x="8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4" y="0"/>
                  <a:pt x="378" y="0"/>
                  <a:pt x="378" y="8"/>
                </a:cubicBezTo>
                <a:cubicBezTo>
                  <a:pt x="378" y="16"/>
                  <a:pt x="374" y="16"/>
                  <a:pt x="37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6"/>
                  <a:pt x="0" y="8"/>
                </a:cubicBezTo>
                <a:cubicBezTo>
                  <a:pt x="0" y="0"/>
                  <a:pt x="4" y="0"/>
                  <a:pt x="8" y="0"/>
                </a:cubicBez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224588" y="2851151"/>
            <a:ext cx="1162050" cy="1166813"/>
          </a:xfrm>
          <a:prstGeom prst="ellipse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756400" y="1031876"/>
            <a:ext cx="2054225" cy="2322513"/>
          </a:xfrm>
          <a:custGeom>
            <a:avLst/>
            <a:gdLst>
              <a:gd name="T0" fmla="*/ 17 w 359"/>
              <a:gd name="T1" fmla="*/ 8 h 406"/>
              <a:gd name="T2" fmla="*/ 17 w 359"/>
              <a:gd name="T3" fmla="*/ 267 h 406"/>
              <a:gd name="T4" fmla="*/ 351 w 359"/>
              <a:gd name="T5" fmla="*/ 388 h 406"/>
              <a:gd name="T6" fmla="*/ 356 w 359"/>
              <a:gd name="T7" fmla="*/ 398 h 406"/>
              <a:gd name="T8" fmla="*/ 345 w 359"/>
              <a:gd name="T9" fmla="*/ 403 h 406"/>
              <a:gd name="T10" fmla="*/ 6 w 359"/>
              <a:gd name="T11" fmla="*/ 280 h 406"/>
              <a:gd name="T12" fmla="*/ 0 w 359"/>
              <a:gd name="T13" fmla="*/ 273 h 406"/>
              <a:gd name="T14" fmla="*/ 0 w 359"/>
              <a:gd name="T15" fmla="*/ 8 h 406"/>
              <a:gd name="T16" fmla="*/ 8 w 359"/>
              <a:gd name="T17" fmla="*/ 0 h 406"/>
              <a:gd name="T18" fmla="*/ 17 w 359"/>
              <a:gd name="T19" fmla="*/ 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9" h="406">
                <a:moveTo>
                  <a:pt x="17" y="8"/>
                </a:moveTo>
                <a:cubicBezTo>
                  <a:pt x="17" y="267"/>
                  <a:pt x="17" y="267"/>
                  <a:pt x="17" y="267"/>
                </a:cubicBezTo>
                <a:cubicBezTo>
                  <a:pt x="351" y="388"/>
                  <a:pt x="351" y="388"/>
                  <a:pt x="351" y="388"/>
                </a:cubicBezTo>
                <a:cubicBezTo>
                  <a:pt x="355" y="389"/>
                  <a:pt x="359" y="391"/>
                  <a:pt x="356" y="398"/>
                </a:cubicBezTo>
                <a:cubicBezTo>
                  <a:pt x="353" y="406"/>
                  <a:pt x="349" y="405"/>
                  <a:pt x="345" y="403"/>
                </a:cubicBezTo>
                <a:cubicBezTo>
                  <a:pt x="6" y="280"/>
                  <a:pt x="6" y="280"/>
                  <a:pt x="6" y="280"/>
                </a:cubicBezTo>
                <a:cubicBezTo>
                  <a:pt x="3" y="279"/>
                  <a:pt x="0" y="275"/>
                  <a:pt x="0" y="273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0" y="0"/>
                  <a:pt x="8" y="0"/>
                </a:cubicBezTo>
                <a:cubicBezTo>
                  <a:pt x="17" y="0"/>
                  <a:pt x="17" y="4"/>
                  <a:pt x="17" y="8"/>
                </a:cubicBez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432675" y="2084388"/>
            <a:ext cx="1773237" cy="1630363"/>
          </a:xfrm>
          <a:custGeom>
            <a:avLst/>
            <a:gdLst>
              <a:gd name="T0" fmla="*/ 17 w 310"/>
              <a:gd name="T1" fmla="*/ 8 h 285"/>
              <a:gd name="T2" fmla="*/ 17 w 310"/>
              <a:gd name="T3" fmla="*/ 164 h 285"/>
              <a:gd name="T4" fmla="*/ 302 w 310"/>
              <a:gd name="T5" fmla="*/ 267 h 285"/>
              <a:gd name="T6" fmla="*/ 307 w 310"/>
              <a:gd name="T7" fmla="*/ 278 h 285"/>
              <a:gd name="T8" fmla="*/ 296 w 310"/>
              <a:gd name="T9" fmla="*/ 283 h 285"/>
              <a:gd name="T10" fmla="*/ 5 w 310"/>
              <a:gd name="T11" fmla="*/ 177 h 285"/>
              <a:gd name="T12" fmla="*/ 0 w 310"/>
              <a:gd name="T13" fmla="*/ 169 h 285"/>
              <a:gd name="T14" fmla="*/ 0 w 310"/>
              <a:gd name="T15" fmla="*/ 8 h 285"/>
              <a:gd name="T16" fmla="*/ 8 w 310"/>
              <a:gd name="T17" fmla="*/ 0 h 285"/>
              <a:gd name="T18" fmla="*/ 17 w 310"/>
              <a:gd name="T19" fmla="*/ 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0" h="285">
                <a:moveTo>
                  <a:pt x="17" y="8"/>
                </a:moveTo>
                <a:cubicBezTo>
                  <a:pt x="17" y="164"/>
                  <a:pt x="17" y="164"/>
                  <a:pt x="17" y="164"/>
                </a:cubicBezTo>
                <a:cubicBezTo>
                  <a:pt x="302" y="267"/>
                  <a:pt x="302" y="267"/>
                  <a:pt x="302" y="267"/>
                </a:cubicBezTo>
                <a:cubicBezTo>
                  <a:pt x="306" y="268"/>
                  <a:pt x="310" y="270"/>
                  <a:pt x="307" y="278"/>
                </a:cubicBezTo>
                <a:cubicBezTo>
                  <a:pt x="304" y="285"/>
                  <a:pt x="300" y="284"/>
                  <a:pt x="296" y="283"/>
                </a:cubicBezTo>
                <a:cubicBezTo>
                  <a:pt x="5" y="177"/>
                  <a:pt x="5" y="177"/>
                  <a:pt x="5" y="177"/>
                </a:cubicBezTo>
                <a:cubicBezTo>
                  <a:pt x="3" y="176"/>
                  <a:pt x="0" y="172"/>
                  <a:pt x="0" y="169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0" y="0"/>
                  <a:pt x="8" y="0"/>
                </a:cubicBezTo>
                <a:cubicBezTo>
                  <a:pt x="17" y="0"/>
                  <a:pt x="17" y="4"/>
                  <a:pt x="17" y="8"/>
                </a:cubicBez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065963" y="1655763"/>
            <a:ext cx="830262" cy="828675"/>
          </a:xfrm>
          <a:prstGeom prst="ellipse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6756400" y="3514726"/>
            <a:ext cx="2054225" cy="2398713"/>
          </a:xfrm>
          <a:custGeom>
            <a:avLst/>
            <a:gdLst>
              <a:gd name="T0" fmla="*/ 0 w 359"/>
              <a:gd name="T1" fmla="*/ 411 h 419"/>
              <a:gd name="T2" fmla="*/ 0 w 359"/>
              <a:gd name="T3" fmla="*/ 133 h 419"/>
              <a:gd name="T4" fmla="*/ 6 w 359"/>
              <a:gd name="T5" fmla="*/ 126 h 419"/>
              <a:gd name="T6" fmla="*/ 345 w 359"/>
              <a:gd name="T7" fmla="*/ 3 h 419"/>
              <a:gd name="T8" fmla="*/ 356 w 359"/>
              <a:gd name="T9" fmla="*/ 8 h 419"/>
              <a:gd name="T10" fmla="*/ 351 w 359"/>
              <a:gd name="T11" fmla="*/ 18 h 419"/>
              <a:gd name="T12" fmla="*/ 17 w 359"/>
              <a:gd name="T13" fmla="*/ 139 h 419"/>
              <a:gd name="T14" fmla="*/ 17 w 359"/>
              <a:gd name="T15" fmla="*/ 411 h 419"/>
              <a:gd name="T16" fmla="*/ 8 w 359"/>
              <a:gd name="T17" fmla="*/ 419 h 419"/>
              <a:gd name="T18" fmla="*/ 0 w 359"/>
              <a:gd name="T19" fmla="*/ 411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9" h="419">
                <a:moveTo>
                  <a:pt x="0" y="411"/>
                </a:moveTo>
                <a:cubicBezTo>
                  <a:pt x="0" y="133"/>
                  <a:pt x="0" y="133"/>
                  <a:pt x="0" y="133"/>
                </a:cubicBezTo>
                <a:cubicBezTo>
                  <a:pt x="0" y="131"/>
                  <a:pt x="3" y="127"/>
                  <a:pt x="6" y="126"/>
                </a:cubicBezTo>
                <a:cubicBezTo>
                  <a:pt x="345" y="3"/>
                  <a:pt x="345" y="3"/>
                  <a:pt x="345" y="3"/>
                </a:cubicBezTo>
                <a:cubicBezTo>
                  <a:pt x="349" y="1"/>
                  <a:pt x="353" y="0"/>
                  <a:pt x="356" y="8"/>
                </a:cubicBezTo>
                <a:cubicBezTo>
                  <a:pt x="359" y="15"/>
                  <a:pt x="355" y="17"/>
                  <a:pt x="351" y="18"/>
                </a:cubicBezTo>
                <a:cubicBezTo>
                  <a:pt x="17" y="139"/>
                  <a:pt x="17" y="139"/>
                  <a:pt x="17" y="139"/>
                </a:cubicBezTo>
                <a:cubicBezTo>
                  <a:pt x="17" y="411"/>
                  <a:pt x="17" y="411"/>
                  <a:pt x="17" y="411"/>
                </a:cubicBezTo>
                <a:cubicBezTo>
                  <a:pt x="17" y="415"/>
                  <a:pt x="17" y="419"/>
                  <a:pt x="8" y="419"/>
                </a:cubicBezTo>
                <a:cubicBezTo>
                  <a:pt x="0" y="419"/>
                  <a:pt x="0" y="415"/>
                  <a:pt x="0" y="411"/>
                </a:cubicBez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7432675" y="3154363"/>
            <a:ext cx="1773237" cy="1631950"/>
          </a:xfrm>
          <a:custGeom>
            <a:avLst/>
            <a:gdLst>
              <a:gd name="T0" fmla="*/ 0 w 310"/>
              <a:gd name="T1" fmla="*/ 277 h 285"/>
              <a:gd name="T2" fmla="*/ 0 w 310"/>
              <a:gd name="T3" fmla="*/ 116 h 285"/>
              <a:gd name="T4" fmla="*/ 5 w 310"/>
              <a:gd name="T5" fmla="*/ 108 h 285"/>
              <a:gd name="T6" fmla="*/ 296 w 310"/>
              <a:gd name="T7" fmla="*/ 3 h 285"/>
              <a:gd name="T8" fmla="*/ 307 w 310"/>
              <a:gd name="T9" fmla="*/ 7 h 285"/>
              <a:gd name="T10" fmla="*/ 302 w 310"/>
              <a:gd name="T11" fmla="*/ 18 h 285"/>
              <a:gd name="T12" fmla="*/ 17 w 310"/>
              <a:gd name="T13" fmla="*/ 121 h 285"/>
              <a:gd name="T14" fmla="*/ 17 w 310"/>
              <a:gd name="T15" fmla="*/ 277 h 285"/>
              <a:gd name="T16" fmla="*/ 8 w 310"/>
              <a:gd name="T17" fmla="*/ 285 h 285"/>
              <a:gd name="T18" fmla="*/ 0 w 310"/>
              <a:gd name="T19" fmla="*/ 277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0" h="285">
                <a:moveTo>
                  <a:pt x="0" y="277"/>
                </a:moveTo>
                <a:cubicBezTo>
                  <a:pt x="0" y="116"/>
                  <a:pt x="0" y="116"/>
                  <a:pt x="0" y="116"/>
                </a:cubicBezTo>
                <a:cubicBezTo>
                  <a:pt x="0" y="113"/>
                  <a:pt x="3" y="109"/>
                  <a:pt x="5" y="108"/>
                </a:cubicBezTo>
                <a:cubicBezTo>
                  <a:pt x="296" y="3"/>
                  <a:pt x="296" y="3"/>
                  <a:pt x="296" y="3"/>
                </a:cubicBezTo>
                <a:cubicBezTo>
                  <a:pt x="300" y="1"/>
                  <a:pt x="304" y="0"/>
                  <a:pt x="307" y="7"/>
                </a:cubicBezTo>
                <a:cubicBezTo>
                  <a:pt x="310" y="15"/>
                  <a:pt x="306" y="17"/>
                  <a:pt x="302" y="18"/>
                </a:cubicBezTo>
                <a:cubicBezTo>
                  <a:pt x="17" y="121"/>
                  <a:pt x="17" y="121"/>
                  <a:pt x="17" y="121"/>
                </a:cubicBezTo>
                <a:cubicBezTo>
                  <a:pt x="17" y="277"/>
                  <a:pt x="17" y="277"/>
                  <a:pt x="17" y="277"/>
                </a:cubicBezTo>
                <a:cubicBezTo>
                  <a:pt x="17" y="281"/>
                  <a:pt x="17" y="285"/>
                  <a:pt x="8" y="285"/>
                </a:cubicBezTo>
                <a:cubicBezTo>
                  <a:pt x="0" y="285"/>
                  <a:pt x="0" y="281"/>
                  <a:pt x="0" y="277"/>
                </a:cubicBez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065963" y="4384676"/>
            <a:ext cx="830262" cy="830263"/>
          </a:xfrm>
          <a:prstGeom prst="ellipse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9475788" y="1014413"/>
            <a:ext cx="2054225" cy="2339975"/>
          </a:xfrm>
          <a:custGeom>
            <a:avLst/>
            <a:gdLst>
              <a:gd name="T0" fmla="*/ 359 w 359"/>
              <a:gd name="T1" fmla="*/ 8 h 409"/>
              <a:gd name="T2" fmla="*/ 359 w 359"/>
              <a:gd name="T3" fmla="*/ 276 h 409"/>
              <a:gd name="T4" fmla="*/ 353 w 359"/>
              <a:gd name="T5" fmla="*/ 283 h 409"/>
              <a:gd name="T6" fmla="*/ 13 w 359"/>
              <a:gd name="T7" fmla="*/ 406 h 409"/>
              <a:gd name="T8" fmla="*/ 3 w 359"/>
              <a:gd name="T9" fmla="*/ 401 h 409"/>
              <a:gd name="T10" fmla="*/ 8 w 359"/>
              <a:gd name="T11" fmla="*/ 391 h 409"/>
              <a:gd name="T12" fmla="*/ 342 w 359"/>
              <a:gd name="T13" fmla="*/ 270 h 409"/>
              <a:gd name="T14" fmla="*/ 342 w 359"/>
              <a:gd name="T15" fmla="*/ 8 h 409"/>
              <a:gd name="T16" fmla="*/ 350 w 359"/>
              <a:gd name="T17" fmla="*/ 0 h 409"/>
              <a:gd name="T18" fmla="*/ 359 w 359"/>
              <a:gd name="T19" fmla="*/ 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9" h="409">
                <a:moveTo>
                  <a:pt x="359" y="8"/>
                </a:moveTo>
                <a:cubicBezTo>
                  <a:pt x="359" y="276"/>
                  <a:pt x="359" y="276"/>
                  <a:pt x="359" y="276"/>
                </a:cubicBezTo>
                <a:cubicBezTo>
                  <a:pt x="359" y="278"/>
                  <a:pt x="356" y="282"/>
                  <a:pt x="353" y="283"/>
                </a:cubicBezTo>
                <a:cubicBezTo>
                  <a:pt x="13" y="406"/>
                  <a:pt x="13" y="406"/>
                  <a:pt x="13" y="406"/>
                </a:cubicBezTo>
                <a:cubicBezTo>
                  <a:pt x="10" y="408"/>
                  <a:pt x="6" y="409"/>
                  <a:pt x="3" y="401"/>
                </a:cubicBezTo>
                <a:cubicBezTo>
                  <a:pt x="0" y="394"/>
                  <a:pt x="4" y="392"/>
                  <a:pt x="8" y="391"/>
                </a:cubicBezTo>
                <a:cubicBezTo>
                  <a:pt x="342" y="270"/>
                  <a:pt x="342" y="270"/>
                  <a:pt x="342" y="270"/>
                </a:cubicBezTo>
                <a:cubicBezTo>
                  <a:pt x="342" y="8"/>
                  <a:pt x="342" y="8"/>
                  <a:pt x="342" y="8"/>
                </a:cubicBezTo>
                <a:cubicBezTo>
                  <a:pt x="342" y="4"/>
                  <a:pt x="342" y="0"/>
                  <a:pt x="350" y="0"/>
                </a:cubicBezTo>
                <a:cubicBezTo>
                  <a:pt x="359" y="0"/>
                  <a:pt x="359" y="4"/>
                  <a:pt x="359" y="8"/>
                </a:cubicBez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9080500" y="2084388"/>
            <a:ext cx="1773237" cy="1630363"/>
          </a:xfrm>
          <a:custGeom>
            <a:avLst/>
            <a:gdLst>
              <a:gd name="T0" fmla="*/ 310 w 310"/>
              <a:gd name="T1" fmla="*/ 8 h 285"/>
              <a:gd name="T2" fmla="*/ 310 w 310"/>
              <a:gd name="T3" fmla="*/ 169 h 285"/>
              <a:gd name="T4" fmla="*/ 304 w 310"/>
              <a:gd name="T5" fmla="*/ 177 h 285"/>
              <a:gd name="T6" fmla="*/ 14 w 310"/>
              <a:gd name="T7" fmla="*/ 283 h 285"/>
              <a:gd name="T8" fmla="*/ 3 w 310"/>
              <a:gd name="T9" fmla="*/ 278 h 285"/>
              <a:gd name="T10" fmla="*/ 8 w 310"/>
              <a:gd name="T11" fmla="*/ 267 h 285"/>
              <a:gd name="T12" fmla="*/ 293 w 310"/>
              <a:gd name="T13" fmla="*/ 164 h 285"/>
              <a:gd name="T14" fmla="*/ 293 w 310"/>
              <a:gd name="T15" fmla="*/ 8 h 285"/>
              <a:gd name="T16" fmla="*/ 302 w 310"/>
              <a:gd name="T17" fmla="*/ 0 h 285"/>
              <a:gd name="T18" fmla="*/ 310 w 310"/>
              <a:gd name="T19" fmla="*/ 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0" h="285">
                <a:moveTo>
                  <a:pt x="310" y="8"/>
                </a:moveTo>
                <a:cubicBezTo>
                  <a:pt x="310" y="169"/>
                  <a:pt x="310" y="169"/>
                  <a:pt x="310" y="169"/>
                </a:cubicBezTo>
                <a:cubicBezTo>
                  <a:pt x="310" y="172"/>
                  <a:pt x="307" y="176"/>
                  <a:pt x="304" y="177"/>
                </a:cubicBezTo>
                <a:cubicBezTo>
                  <a:pt x="14" y="283"/>
                  <a:pt x="14" y="283"/>
                  <a:pt x="14" y="283"/>
                </a:cubicBezTo>
                <a:cubicBezTo>
                  <a:pt x="10" y="284"/>
                  <a:pt x="6" y="285"/>
                  <a:pt x="3" y="278"/>
                </a:cubicBezTo>
                <a:cubicBezTo>
                  <a:pt x="0" y="270"/>
                  <a:pt x="4" y="268"/>
                  <a:pt x="8" y="267"/>
                </a:cubicBezTo>
                <a:cubicBezTo>
                  <a:pt x="293" y="164"/>
                  <a:pt x="293" y="164"/>
                  <a:pt x="293" y="164"/>
                </a:cubicBezTo>
                <a:cubicBezTo>
                  <a:pt x="293" y="8"/>
                  <a:pt x="293" y="8"/>
                  <a:pt x="293" y="8"/>
                </a:cubicBezTo>
                <a:cubicBezTo>
                  <a:pt x="293" y="4"/>
                  <a:pt x="293" y="0"/>
                  <a:pt x="302" y="0"/>
                </a:cubicBezTo>
                <a:cubicBezTo>
                  <a:pt x="310" y="0"/>
                  <a:pt x="310" y="4"/>
                  <a:pt x="310" y="8"/>
                </a:cubicBez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0390188" y="1655763"/>
            <a:ext cx="830262" cy="828675"/>
          </a:xfrm>
          <a:prstGeom prst="ellipse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0493375" y="1757363"/>
            <a:ext cx="630237" cy="6302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10539413" y="1803401"/>
            <a:ext cx="531812" cy="538163"/>
          </a:xfrm>
          <a:custGeom>
            <a:avLst/>
            <a:gdLst>
              <a:gd name="T0" fmla="*/ 47 w 93"/>
              <a:gd name="T1" fmla="*/ 94 h 94"/>
              <a:gd name="T2" fmla="*/ 54 w 93"/>
              <a:gd name="T3" fmla="*/ 93 h 94"/>
              <a:gd name="T4" fmla="*/ 67 w 93"/>
              <a:gd name="T5" fmla="*/ 89 h 94"/>
              <a:gd name="T6" fmla="*/ 71 w 93"/>
              <a:gd name="T7" fmla="*/ 87 h 94"/>
              <a:gd name="T8" fmla="*/ 84 w 93"/>
              <a:gd name="T9" fmla="*/ 75 h 94"/>
              <a:gd name="T10" fmla="*/ 87 w 93"/>
              <a:gd name="T11" fmla="*/ 71 h 94"/>
              <a:gd name="T12" fmla="*/ 93 w 93"/>
              <a:gd name="T13" fmla="*/ 54 h 94"/>
              <a:gd name="T14" fmla="*/ 93 w 93"/>
              <a:gd name="T15" fmla="*/ 47 h 94"/>
              <a:gd name="T16" fmla="*/ 92 w 93"/>
              <a:gd name="T17" fmla="*/ 35 h 94"/>
              <a:gd name="T18" fmla="*/ 91 w 93"/>
              <a:gd name="T19" fmla="*/ 31 h 94"/>
              <a:gd name="T20" fmla="*/ 81 w 93"/>
              <a:gd name="T21" fmla="*/ 15 h 94"/>
              <a:gd name="T22" fmla="*/ 78 w 93"/>
              <a:gd name="T23" fmla="*/ 12 h 94"/>
              <a:gd name="T24" fmla="*/ 63 w 93"/>
              <a:gd name="T25" fmla="*/ 3 h 94"/>
              <a:gd name="T26" fmla="*/ 58 w 93"/>
              <a:gd name="T27" fmla="*/ 1 h 94"/>
              <a:gd name="T28" fmla="*/ 42 w 93"/>
              <a:gd name="T29" fmla="*/ 0 h 94"/>
              <a:gd name="T30" fmla="*/ 31 w 93"/>
              <a:gd name="T31" fmla="*/ 3 h 94"/>
              <a:gd name="T32" fmla="*/ 26 w 93"/>
              <a:gd name="T33" fmla="*/ 4 h 94"/>
              <a:gd name="T34" fmla="*/ 12 w 93"/>
              <a:gd name="T35" fmla="*/ 15 h 94"/>
              <a:gd name="T36" fmla="*/ 9 w 93"/>
              <a:gd name="T37" fmla="*/ 19 h 94"/>
              <a:gd name="T38" fmla="*/ 1 w 93"/>
              <a:gd name="T39" fmla="*/ 35 h 94"/>
              <a:gd name="T40" fmla="*/ 0 w 93"/>
              <a:gd name="T41" fmla="*/ 42 h 94"/>
              <a:gd name="T42" fmla="*/ 0 w 93"/>
              <a:gd name="T43" fmla="*/ 54 h 94"/>
              <a:gd name="T44" fmla="*/ 1 w 93"/>
              <a:gd name="T45" fmla="*/ 58 h 94"/>
              <a:gd name="T46" fmla="*/ 9 w 93"/>
              <a:gd name="T47" fmla="*/ 75 h 94"/>
              <a:gd name="T48" fmla="*/ 12 w 93"/>
              <a:gd name="T49" fmla="*/ 78 h 94"/>
              <a:gd name="T50" fmla="*/ 26 w 93"/>
              <a:gd name="T51" fmla="*/ 89 h 94"/>
              <a:gd name="T52" fmla="*/ 37 w 93"/>
              <a:gd name="T53" fmla="*/ 93 h 94"/>
              <a:gd name="T54" fmla="*/ 47 w 93"/>
              <a:gd name="T5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3" h="94">
                <a:moveTo>
                  <a:pt x="47" y="94"/>
                </a:moveTo>
                <a:cubicBezTo>
                  <a:pt x="49" y="94"/>
                  <a:pt x="51" y="93"/>
                  <a:pt x="54" y="93"/>
                </a:cubicBezTo>
                <a:cubicBezTo>
                  <a:pt x="58" y="92"/>
                  <a:pt x="63" y="91"/>
                  <a:pt x="67" y="89"/>
                </a:cubicBezTo>
                <a:cubicBezTo>
                  <a:pt x="71" y="87"/>
                  <a:pt x="71" y="87"/>
                  <a:pt x="71" y="87"/>
                </a:cubicBezTo>
                <a:cubicBezTo>
                  <a:pt x="76" y="83"/>
                  <a:pt x="80" y="80"/>
                  <a:pt x="84" y="75"/>
                </a:cubicBezTo>
                <a:cubicBezTo>
                  <a:pt x="87" y="71"/>
                  <a:pt x="87" y="71"/>
                  <a:pt x="87" y="71"/>
                </a:cubicBezTo>
                <a:cubicBezTo>
                  <a:pt x="90" y="65"/>
                  <a:pt x="92" y="60"/>
                  <a:pt x="93" y="54"/>
                </a:cubicBezTo>
                <a:cubicBezTo>
                  <a:pt x="93" y="51"/>
                  <a:pt x="93" y="49"/>
                  <a:pt x="93" y="47"/>
                </a:cubicBezTo>
                <a:cubicBezTo>
                  <a:pt x="93" y="43"/>
                  <a:pt x="93" y="39"/>
                  <a:pt x="92" y="35"/>
                </a:cubicBezTo>
                <a:cubicBezTo>
                  <a:pt x="91" y="31"/>
                  <a:pt x="91" y="31"/>
                  <a:pt x="91" y="31"/>
                </a:cubicBezTo>
                <a:cubicBezTo>
                  <a:pt x="88" y="25"/>
                  <a:pt x="85" y="20"/>
                  <a:pt x="81" y="15"/>
                </a:cubicBezTo>
                <a:cubicBezTo>
                  <a:pt x="78" y="12"/>
                  <a:pt x="78" y="12"/>
                  <a:pt x="78" y="12"/>
                </a:cubicBezTo>
                <a:cubicBezTo>
                  <a:pt x="73" y="8"/>
                  <a:pt x="69" y="5"/>
                  <a:pt x="63" y="3"/>
                </a:cubicBezTo>
                <a:cubicBezTo>
                  <a:pt x="58" y="1"/>
                  <a:pt x="58" y="1"/>
                  <a:pt x="58" y="1"/>
                </a:cubicBezTo>
                <a:cubicBezTo>
                  <a:pt x="53" y="0"/>
                  <a:pt x="48" y="0"/>
                  <a:pt x="42" y="0"/>
                </a:cubicBezTo>
                <a:cubicBezTo>
                  <a:pt x="38" y="1"/>
                  <a:pt x="34" y="1"/>
                  <a:pt x="31" y="3"/>
                </a:cubicBezTo>
                <a:cubicBezTo>
                  <a:pt x="26" y="4"/>
                  <a:pt x="26" y="4"/>
                  <a:pt x="26" y="4"/>
                </a:cubicBezTo>
                <a:cubicBezTo>
                  <a:pt x="21" y="7"/>
                  <a:pt x="16" y="11"/>
                  <a:pt x="12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5" y="24"/>
                  <a:pt x="3" y="29"/>
                  <a:pt x="1" y="35"/>
                </a:cubicBezTo>
                <a:cubicBezTo>
                  <a:pt x="1" y="37"/>
                  <a:pt x="0" y="40"/>
                  <a:pt x="0" y="42"/>
                </a:cubicBezTo>
                <a:cubicBezTo>
                  <a:pt x="0" y="46"/>
                  <a:pt x="0" y="50"/>
                  <a:pt x="0" y="54"/>
                </a:cubicBezTo>
                <a:cubicBezTo>
                  <a:pt x="1" y="58"/>
                  <a:pt x="1" y="58"/>
                  <a:pt x="1" y="58"/>
                </a:cubicBezTo>
                <a:cubicBezTo>
                  <a:pt x="3" y="65"/>
                  <a:pt x="5" y="70"/>
                  <a:pt x="9" y="75"/>
                </a:cubicBezTo>
                <a:cubicBezTo>
                  <a:pt x="12" y="78"/>
                  <a:pt x="12" y="78"/>
                  <a:pt x="12" y="78"/>
                </a:cubicBezTo>
                <a:cubicBezTo>
                  <a:pt x="16" y="83"/>
                  <a:pt x="21" y="86"/>
                  <a:pt x="26" y="89"/>
                </a:cubicBezTo>
                <a:cubicBezTo>
                  <a:pt x="30" y="91"/>
                  <a:pt x="33" y="92"/>
                  <a:pt x="37" y="93"/>
                </a:cubicBezTo>
                <a:cubicBezTo>
                  <a:pt x="40" y="93"/>
                  <a:pt x="43" y="93"/>
                  <a:pt x="47" y="94"/>
                </a:cubicBez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162800" y="4481513"/>
            <a:ext cx="630237" cy="6302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208838" y="4527551"/>
            <a:ext cx="538162" cy="538163"/>
          </a:xfrm>
          <a:custGeom>
            <a:avLst/>
            <a:gdLst>
              <a:gd name="T0" fmla="*/ 47 w 94"/>
              <a:gd name="T1" fmla="*/ 94 h 94"/>
              <a:gd name="T2" fmla="*/ 54 w 94"/>
              <a:gd name="T3" fmla="*/ 94 h 94"/>
              <a:gd name="T4" fmla="*/ 68 w 94"/>
              <a:gd name="T5" fmla="*/ 90 h 94"/>
              <a:gd name="T6" fmla="*/ 71 w 94"/>
              <a:gd name="T7" fmla="*/ 87 h 94"/>
              <a:gd name="T8" fmla="*/ 85 w 94"/>
              <a:gd name="T9" fmla="*/ 75 h 94"/>
              <a:gd name="T10" fmla="*/ 87 w 94"/>
              <a:gd name="T11" fmla="*/ 72 h 94"/>
              <a:gd name="T12" fmla="*/ 94 w 94"/>
              <a:gd name="T13" fmla="*/ 54 h 94"/>
              <a:gd name="T14" fmla="*/ 94 w 94"/>
              <a:gd name="T15" fmla="*/ 47 h 94"/>
              <a:gd name="T16" fmla="*/ 93 w 94"/>
              <a:gd name="T17" fmla="*/ 36 h 94"/>
              <a:gd name="T18" fmla="*/ 91 w 94"/>
              <a:gd name="T19" fmla="*/ 31 h 94"/>
              <a:gd name="T20" fmla="*/ 82 w 94"/>
              <a:gd name="T21" fmla="*/ 16 h 94"/>
              <a:gd name="T22" fmla="*/ 79 w 94"/>
              <a:gd name="T23" fmla="*/ 13 h 94"/>
              <a:gd name="T24" fmla="*/ 63 w 94"/>
              <a:gd name="T25" fmla="*/ 3 h 94"/>
              <a:gd name="T26" fmla="*/ 59 w 94"/>
              <a:gd name="T27" fmla="*/ 2 h 94"/>
              <a:gd name="T28" fmla="*/ 42 w 94"/>
              <a:gd name="T29" fmla="*/ 1 h 94"/>
              <a:gd name="T30" fmla="*/ 38 w 94"/>
              <a:gd name="T31" fmla="*/ 1 h 94"/>
              <a:gd name="T32" fmla="*/ 21 w 94"/>
              <a:gd name="T33" fmla="*/ 8 h 94"/>
              <a:gd name="T34" fmla="*/ 17 w 94"/>
              <a:gd name="T35" fmla="*/ 11 h 94"/>
              <a:gd name="T36" fmla="*/ 6 w 94"/>
              <a:gd name="T37" fmla="*/ 25 h 94"/>
              <a:gd name="T38" fmla="*/ 2 w 94"/>
              <a:gd name="T39" fmla="*/ 36 h 94"/>
              <a:gd name="T40" fmla="*/ 1 w 94"/>
              <a:gd name="T41" fmla="*/ 43 h 94"/>
              <a:gd name="T42" fmla="*/ 1 w 94"/>
              <a:gd name="T43" fmla="*/ 54 h 94"/>
              <a:gd name="T44" fmla="*/ 2 w 94"/>
              <a:gd name="T45" fmla="*/ 59 h 94"/>
              <a:gd name="T46" fmla="*/ 10 w 94"/>
              <a:gd name="T47" fmla="*/ 75 h 94"/>
              <a:gd name="T48" fmla="*/ 13 w 94"/>
              <a:gd name="T49" fmla="*/ 79 h 94"/>
              <a:gd name="T50" fmla="*/ 27 w 94"/>
              <a:gd name="T51" fmla="*/ 90 h 94"/>
              <a:gd name="T52" fmla="*/ 38 w 94"/>
              <a:gd name="T53" fmla="*/ 93 h 94"/>
              <a:gd name="T54" fmla="*/ 47 w 94"/>
              <a:gd name="T5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94">
                <a:moveTo>
                  <a:pt x="47" y="94"/>
                </a:moveTo>
                <a:cubicBezTo>
                  <a:pt x="50" y="94"/>
                  <a:pt x="52" y="94"/>
                  <a:pt x="54" y="94"/>
                </a:cubicBezTo>
                <a:cubicBezTo>
                  <a:pt x="59" y="93"/>
                  <a:pt x="63" y="92"/>
                  <a:pt x="68" y="90"/>
                </a:cubicBezTo>
                <a:cubicBezTo>
                  <a:pt x="71" y="87"/>
                  <a:pt x="71" y="87"/>
                  <a:pt x="71" y="87"/>
                </a:cubicBezTo>
                <a:cubicBezTo>
                  <a:pt x="77" y="84"/>
                  <a:pt x="81" y="80"/>
                  <a:pt x="85" y="75"/>
                </a:cubicBezTo>
                <a:cubicBezTo>
                  <a:pt x="87" y="72"/>
                  <a:pt x="87" y="72"/>
                  <a:pt x="87" y="72"/>
                </a:cubicBezTo>
                <a:cubicBezTo>
                  <a:pt x="91" y="66"/>
                  <a:pt x="92" y="61"/>
                  <a:pt x="94" y="54"/>
                </a:cubicBezTo>
                <a:cubicBezTo>
                  <a:pt x="94" y="52"/>
                  <a:pt x="94" y="50"/>
                  <a:pt x="94" y="47"/>
                </a:cubicBezTo>
                <a:cubicBezTo>
                  <a:pt x="94" y="43"/>
                  <a:pt x="94" y="40"/>
                  <a:pt x="93" y="36"/>
                </a:cubicBezTo>
                <a:cubicBezTo>
                  <a:pt x="91" y="31"/>
                  <a:pt x="91" y="31"/>
                  <a:pt x="91" y="31"/>
                </a:cubicBezTo>
                <a:cubicBezTo>
                  <a:pt x="89" y="25"/>
                  <a:pt x="86" y="21"/>
                  <a:pt x="82" y="16"/>
                </a:cubicBezTo>
                <a:cubicBezTo>
                  <a:pt x="79" y="13"/>
                  <a:pt x="79" y="13"/>
                  <a:pt x="79" y="13"/>
                </a:cubicBezTo>
                <a:cubicBezTo>
                  <a:pt x="74" y="9"/>
                  <a:pt x="69" y="6"/>
                  <a:pt x="63" y="3"/>
                </a:cubicBezTo>
                <a:cubicBezTo>
                  <a:pt x="59" y="2"/>
                  <a:pt x="59" y="2"/>
                  <a:pt x="59" y="2"/>
                </a:cubicBezTo>
                <a:cubicBezTo>
                  <a:pt x="53" y="1"/>
                  <a:pt x="48" y="0"/>
                  <a:pt x="42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2" y="3"/>
                  <a:pt x="26" y="5"/>
                  <a:pt x="21" y="8"/>
                </a:cubicBezTo>
                <a:cubicBezTo>
                  <a:pt x="17" y="11"/>
                  <a:pt x="17" y="11"/>
                  <a:pt x="17" y="11"/>
                </a:cubicBezTo>
                <a:cubicBezTo>
                  <a:pt x="13" y="15"/>
                  <a:pt x="9" y="20"/>
                  <a:pt x="6" y="25"/>
                </a:cubicBezTo>
                <a:cubicBezTo>
                  <a:pt x="4" y="29"/>
                  <a:pt x="3" y="32"/>
                  <a:pt x="2" y="36"/>
                </a:cubicBezTo>
                <a:cubicBezTo>
                  <a:pt x="1" y="38"/>
                  <a:pt x="1" y="40"/>
                  <a:pt x="1" y="43"/>
                </a:cubicBezTo>
                <a:cubicBezTo>
                  <a:pt x="0" y="47"/>
                  <a:pt x="0" y="50"/>
                  <a:pt x="1" y="54"/>
                </a:cubicBezTo>
                <a:cubicBezTo>
                  <a:pt x="2" y="59"/>
                  <a:pt x="2" y="59"/>
                  <a:pt x="2" y="59"/>
                </a:cubicBezTo>
                <a:cubicBezTo>
                  <a:pt x="4" y="65"/>
                  <a:pt x="6" y="70"/>
                  <a:pt x="10" y="75"/>
                </a:cubicBezTo>
                <a:cubicBezTo>
                  <a:pt x="13" y="79"/>
                  <a:pt x="13" y="79"/>
                  <a:pt x="13" y="79"/>
                </a:cubicBezTo>
                <a:cubicBezTo>
                  <a:pt x="17" y="83"/>
                  <a:pt x="21" y="87"/>
                  <a:pt x="27" y="90"/>
                </a:cubicBezTo>
                <a:cubicBezTo>
                  <a:pt x="31" y="91"/>
                  <a:pt x="34" y="92"/>
                  <a:pt x="38" y="93"/>
                </a:cubicBezTo>
                <a:cubicBezTo>
                  <a:pt x="41" y="94"/>
                  <a:pt x="44" y="94"/>
                  <a:pt x="47" y="94"/>
                </a:cubicBez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7162800" y="1757363"/>
            <a:ext cx="630237" cy="6302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7208838" y="1803401"/>
            <a:ext cx="538162" cy="538163"/>
          </a:xfrm>
          <a:custGeom>
            <a:avLst/>
            <a:gdLst>
              <a:gd name="T0" fmla="*/ 47 w 94"/>
              <a:gd name="T1" fmla="*/ 94 h 94"/>
              <a:gd name="T2" fmla="*/ 54 w 94"/>
              <a:gd name="T3" fmla="*/ 93 h 94"/>
              <a:gd name="T4" fmla="*/ 68 w 94"/>
              <a:gd name="T5" fmla="*/ 89 h 94"/>
              <a:gd name="T6" fmla="*/ 71 w 94"/>
              <a:gd name="T7" fmla="*/ 87 h 94"/>
              <a:gd name="T8" fmla="*/ 85 w 94"/>
              <a:gd name="T9" fmla="*/ 75 h 94"/>
              <a:gd name="T10" fmla="*/ 87 w 94"/>
              <a:gd name="T11" fmla="*/ 71 h 94"/>
              <a:gd name="T12" fmla="*/ 94 w 94"/>
              <a:gd name="T13" fmla="*/ 54 h 94"/>
              <a:gd name="T14" fmla="*/ 94 w 94"/>
              <a:gd name="T15" fmla="*/ 47 h 94"/>
              <a:gd name="T16" fmla="*/ 93 w 94"/>
              <a:gd name="T17" fmla="*/ 35 h 94"/>
              <a:gd name="T18" fmla="*/ 91 w 94"/>
              <a:gd name="T19" fmla="*/ 31 h 94"/>
              <a:gd name="T20" fmla="*/ 82 w 94"/>
              <a:gd name="T21" fmla="*/ 15 h 94"/>
              <a:gd name="T22" fmla="*/ 79 w 94"/>
              <a:gd name="T23" fmla="*/ 12 h 94"/>
              <a:gd name="T24" fmla="*/ 63 w 94"/>
              <a:gd name="T25" fmla="*/ 3 h 94"/>
              <a:gd name="T26" fmla="*/ 59 w 94"/>
              <a:gd name="T27" fmla="*/ 1 h 94"/>
              <a:gd name="T28" fmla="*/ 42 w 94"/>
              <a:gd name="T29" fmla="*/ 0 h 94"/>
              <a:gd name="T30" fmla="*/ 31 w 94"/>
              <a:gd name="T31" fmla="*/ 3 h 94"/>
              <a:gd name="T32" fmla="*/ 27 w 94"/>
              <a:gd name="T33" fmla="*/ 4 h 94"/>
              <a:gd name="T34" fmla="*/ 13 w 94"/>
              <a:gd name="T35" fmla="*/ 15 h 94"/>
              <a:gd name="T36" fmla="*/ 10 w 94"/>
              <a:gd name="T37" fmla="*/ 19 h 94"/>
              <a:gd name="T38" fmla="*/ 2 w 94"/>
              <a:gd name="T39" fmla="*/ 35 h 94"/>
              <a:gd name="T40" fmla="*/ 1 w 94"/>
              <a:gd name="T41" fmla="*/ 42 h 94"/>
              <a:gd name="T42" fmla="*/ 1 w 94"/>
              <a:gd name="T43" fmla="*/ 54 h 94"/>
              <a:gd name="T44" fmla="*/ 2 w 94"/>
              <a:gd name="T45" fmla="*/ 58 h 94"/>
              <a:gd name="T46" fmla="*/ 10 w 94"/>
              <a:gd name="T47" fmla="*/ 75 h 94"/>
              <a:gd name="T48" fmla="*/ 13 w 94"/>
              <a:gd name="T49" fmla="*/ 78 h 94"/>
              <a:gd name="T50" fmla="*/ 27 w 94"/>
              <a:gd name="T51" fmla="*/ 89 h 94"/>
              <a:gd name="T52" fmla="*/ 38 w 94"/>
              <a:gd name="T53" fmla="*/ 93 h 94"/>
              <a:gd name="T54" fmla="*/ 47 w 94"/>
              <a:gd name="T5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94">
                <a:moveTo>
                  <a:pt x="47" y="94"/>
                </a:moveTo>
                <a:cubicBezTo>
                  <a:pt x="50" y="94"/>
                  <a:pt x="52" y="93"/>
                  <a:pt x="54" y="93"/>
                </a:cubicBezTo>
                <a:cubicBezTo>
                  <a:pt x="59" y="92"/>
                  <a:pt x="63" y="91"/>
                  <a:pt x="68" y="89"/>
                </a:cubicBezTo>
                <a:cubicBezTo>
                  <a:pt x="71" y="87"/>
                  <a:pt x="71" y="87"/>
                  <a:pt x="71" y="87"/>
                </a:cubicBezTo>
                <a:cubicBezTo>
                  <a:pt x="77" y="83"/>
                  <a:pt x="81" y="80"/>
                  <a:pt x="85" y="75"/>
                </a:cubicBezTo>
                <a:cubicBezTo>
                  <a:pt x="87" y="71"/>
                  <a:pt x="87" y="71"/>
                  <a:pt x="87" y="71"/>
                </a:cubicBezTo>
                <a:cubicBezTo>
                  <a:pt x="91" y="65"/>
                  <a:pt x="92" y="60"/>
                  <a:pt x="94" y="54"/>
                </a:cubicBezTo>
                <a:cubicBezTo>
                  <a:pt x="94" y="51"/>
                  <a:pt x="94" y="49"/>
                  <a:pt x="94" y="47"/>
                </a:cubicBezTo>
                <a:cubicBezTo>
                  <a:pt x="94" y="43"/>
                  <a:pt x="94" y="39"/>
                  <a:pt x="93" y="35"/>
                </a:cubicBezTo>
                <a:cubicBezTo>
                  <a:pt x="91" y="31"/>
                  <a:pt x="91" y="31"/>
                  <a:pt x="91" y="31"/>
                </a:cubicBezTo>
                <a:cubicBezTo>
                  <a:pt x="89" y="25"/>
                  <a:pt x="86" y="20"/>
                  <a:pt x="82" y="15"/>
                </a:cubicBezTo>
                <a:cubicBezTo>
                  <a:pt x="79" y="12"/>
                  <a:pt x="79" y="12"/>
                  <a:pt x="79" y="12"/>
                </a:cubicBezTo>
                <a:cubicBezTo>
                  <a:pt x="74" y="8"/>
                  <a:pt x="69" y="5"/>
                  <a:pt x="63" y="3"/>
                </a:cubicBezTo>
                <a:cubicBezTo>
                  <a:pt x="59" y="1"/>
                  <a:pt x="59" y="1"/>
                  <a:pt x="59" y="1"/>
                </a:cubicBezTo>
                <a:cubicBezTo>
                  <a:pt x="53" y="0"/>
                  <a:pt x="48" y="0"/>
                  <a:pt x="42" y="0"/>
                </a:cubicBezTo>
                <a:cubicBezTo>
                  <a:pt x="38" y="1"/>
                  <a:pt x="35" y="1"/>
                  <a:pt x="31" y="3"/>
                </a:cubicBezTo>
                <a:cubicBezTo>
                  <a:pt x="27" y="4"/>
                  <a:pt x="27" y="4"/>
                  <a:pt x="27" y="4"/>
                </a:cubicBezTo>
                <a:cubicBezTo>
                  <a:pt x="21" y="7"/>
                  <a:pt x="17" y="11"/>
                  <a:pt x="13" y="15"/>
                </a:cubicBezTo>
                <a:cubicBezTo>
                  <a:pt x="10" y="19"/>
                  <a:pt x="10" y="19"/>
                  <a:pt x="10" y="19"/>
                </a:cubicBezTo>
                <a:cubicBezTo>
                  <a:pt x="6" y="24"/>
                  <a:pt x="4" y="29"/>
                  <a:pt x="2" y="35"/>
                </a:cubicBezTo>
                <a:cubicBezTo>
                  <a:pt x="1" y="37"/>
                  <a:pt x="1" y="40"/>
                  <a:pt x="1" y="42"/>
                </a:cubicBezTo>
                <a:cubicBezTo>
                  <a:pt x="0" y="46"/>
                  <a:pt x="0" y="50"/>
                  <a:pt x="1" y="54"/>
                </a:cubicBezTo>
                <a:cubicBezTo>
                  <a:pt x="2" y="58"/>
                  <a:pt x="2" y="58"/>
                  <a:pt x="2" y="58"/>
                </a:cubicBezTo>
                <a:cubicBezTo>
                  <a:pt x="4" y="65"/>
                  <a:pt x="6" y="70"/>
                  <a:pt x="10" y="75"/>
                </a:cubicBezTo>
                <a:cubicBezTo>
                  <a:pt x="13" y="78"/>
                  <a:pt x="13" y="78"/>
                  <a:pt x="13" y="78"/>
                </a:cubicBezTo>
                <a:cubicBezTo>
                  <a:pt x="17" y="83"/>
                  <a:pt x="21" y="86"/>
                  <a:pt x="27" y="89"/>
                </a:cubicBezTo>
                <a:cubicBezTo>
                  <a:pt x="31" y="91"/>
                  <a:pt x="34" y="92"/>
                  <a:pt x="38" y="93"/>
                </a:cubicBezTo>
                <a:cubicBezTo>
                  <a:pt x="41" y="93"/>
                  <a:pt x="44" y="93"/>
                  <a:pt x="47" y="94"/>
                </a:cubicBez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389688" y="465138"/>
            <a:ext cx="830262" cy="828675"/>
          </a:xfrm>
          <a:prstGeom prst="ellipse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11066463" y="465138"/>
            <a:ext cx="828675" cy="828675"/>
          </a:xfrm>
          <a:prstGeom prst="ellipse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11163300" y="561976"/>
            <a:ext cx="628650" cy="6350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11209338" y="608013"/>
            <a:ext cx="538162" cy="538163"/>
          </a:xfrm>
          <a:custGeom>
            <a:avLst/>
            <a:gdLst>
              <a:gd name="T0" fmla="*/ 47 w 94"/>
              <a:gd name="T1" fmla="*/ 94 h 94"/>
              <a:gd name="T2" fmla="*/ 54 w 94"/>
              <a:gd name="T3" fmla="*/ 94 h 94"/>
              <a:gd name="T4" fmla="*/ 68 w 94"/>
              <a:gd name="T5" fmla="*/ 90 h 94"/>
              <a:gd name="T6" fmla="*/ 72 w 94"/>
              <a:gd name="T7" fmla="*/ 88 h 94"/>
              <a:gd name="T8" fmla="*/ 85 w 94"/>
              <a:gd name="T9" fmla="*/ 76 h 94"/>
              <a:gd name="T10" fmla="*/ 87 w 94"/>
              <a:gd name="T11" fmla="*/ 72 h 94"/>
              <a:gd name="T12" fmla="*/ 94 w 94"/>
              <a:gd name="T13" fmla="*/ 55 h 94"/>
              <a:gd name="T14" fmla="*/ 94 w 94"/>
              <a:gd name="T15" fmla="*/ 48 h 94"/>
              <a:gd name="T16" fmla="*/ 93 w 94"/>
              <a:gd name="T17" fmla="*/ 36 h 94"/>
              <a:gd name="T18" fmla="*/ 91 w 94"/>
              <a:gd name="T19" fmla="*/ 31 h 94"/>
              <a:gd name="T20" fmla="*/ 82 w 94"/>
              <a:gd name="T21" fmla="*/ 16 h 94"/>
              <a:gd name="T22" fmla="*/ 79 w 94"/>
              <a:gd name="T23" fmla="*/ 13 h 94"/>
              <a:gd name="T24" fmla="*/ 63 w 94"/>
              <a:gd name="T25" fmla="*/ 4 h 94"/>
              <a:gd name="T26" fmla="*/ 59 w 94"/>
              <a:gd name="T27" fmla="*/ 2 h 94"/>
              <a:gd name="T28" fmla="*/ 43 w 94"/>
              <a:gd name="T29" fmla="*/ 1 h 94"/>
              <a:gd name="T30" fmla="*/ 31 w 94"/>
              <a:gd name="T31" fmla="*/ 4 h 94"/>
              <a:gd name="T32" fmla="*/ 27 w 94"/>
              <a:gd name="T33" fmla="*/ 5 h 94"/>
              <a:gd name="T34" fmla="*/ 13 w 94"/>
              <a:gd name="T35" fmla="*/ 16 h 94"/>
              <a:gd name="T36" fmla="*/ 10 w 94"/>
              <a:gd name="T37" fmla="*/ 20 h 94"/>
              <a:gd name="T38" fmla="*/ 2 w 94"/>
              <a:gd name="T39" fmla="*/ 36 h 94"/>
              <a:gd name="T40" fmla="*/ 1 w 94"/>
              <a:gd name="T41" fmla="*/ 43 h 94"/>
              <a:gd name="T42" fmla="*/ 1 w 94"/>
              <a:gd name="T43" fmla="*/ 55 h 94"/>
              <a:gd name="T44" fmla="*/ 2 w 94"/>
              <a:gd name="T45" fmla="*/ 59 h 94"/>
              <a:gd name="T46" fmla="*/ 10 w 94"/>
              <a:gd name="T47" fmla="*/ 76 h 94"/>
              <a:gd name="T48" fmla="*/ 13 w 94"/>
              <a:gd name="T49" fmla="*/ 79 h 94"/>
              <a:gd name="T50" fmla="*/ 27 w 94"/>
              <a:gd name="T51" fmla="*/ 90 h 94"/>
              <a:gd name="T52" fmla="*/ 38 w 94"/>
              <a:gd name="T53" fmla="*/ 93 h 94"/>
              <a:gd name="T54" fmla="*/ 47 w 94"/>
              <a:gd name="T5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94">
                <a:moveTo>
                  <a:pt x="47" y="94"/>
                </a:moveTo>
                <a:cubicBezTo>
                  <a:pt x="50" y="94"/>
                  <a:pt x="52" y="94"/>
                  <a:pt x="54" y="94"/>
                </a:cubicBezTo>
                <a:cubicBezTo>
                  <a:pt x="59" y="93"/>
                  <a:pt x="63" y="92"/>
                  <a:pt x="68" y="90"/>
                </a:cubicBezTo>
                <a:cubicBezTo>
                  <a:pt x="72" y="88"/>
                  <a:pt x="72" y="88"/>
                  <a:pt x="72" y="88"/>
                </a:cubicBezTo>
                <a:cubicBezTo>
                  <a:pt x="77" y="84"/>
                  <a:pt x="81" y="80"/>
                  <a:pt x="85" y="76"/>
                </a:cubicBezTo>
                <a:cubicBezTo>
                  <a:pt x="87" y="72"/>
                  <a:pt x="87" y="72"/>
                  <a:pt x="87" y="72"/>
                </a:cubicBezTo>
                <a:cubicBezTo>
                  <a:pt x="91" y="66"/>
                  <a:pt x="93" y="61"/>
                  <a:pt x="94" y="55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43"/>
                  <a:pt x="94" y="40"/>
                  <a:pt x="93" y="36"/>
                </a:cubicBezTo>
                <a:cubicBezTo>
                  <a:pt x="91" y="31"/>
                  <a:pt x="91" y="31"/>
                  <a:pt x="91" y="31"/>
                </a:cubicBezTo>
                <a:cubicBezTo>
                  <a:pt x="89" y="26"/>
                  <a:pt x="86" y="21"/>
                  <a:pt x="82" y="16"/>
                </a:cubicBezTo>
                <a:cubicBezTo>
                  <a:pt x="79" y="13"/>
                  <a:pt x="79" y="13"/>
                  <a:pt x="79" y="13"/>
                </a:cubicBezTo>
                <a:cubicBezTo>
                  <a:pt x="74" y="9"/>
                  <a:pt x="69" y="6"/>
                  <a:pt x="63" y="4"/>
                </a:cubicBezTo>
                <a:cubicBezTo>
                  <a:pt x="59" y="2"/>
                  <a:pt x="59" y="2"/>
                  <a:pt x="59" y="2"/>
                </a:cubicBezTo>
                <a:cubicBezTo>
                  <a:pt x="53" y="1"/>
                  <a:pt x="48" y="0"/>
                  <a:pt x="43" y="1"/>
                </a:cubicBezTo>
                <a:cubicBezTo>
                  <a:pt x="39" y="1"/>
                  <a:pt x="35" y="2"/>
                  <a:pt x="31" y="4"/>
                </a:cubicBezTo>
                <a:cubicBezTo>
                  <a:pt x="27" y="5"/>
                  <a:pt x="27" y="5"/>
                  <a:pt x="27" y="5"/>
                </a:cubicBezTo>
                <a:cubicBezTo>
                  <a:pt x="21" y="8"/>
                  <a:pt x="17" y="11"/>
                  <a:pt x="13" y="16"/>
                </a:cubicBezTo>
                <a:cubicBezTo>
                  <a:pt x="10" y="20"/>
                  <a:pt x="10" y="20"/>
                  <a:pt x="10" y="20"/>
                </a:cubicBezTo>
                <a:cubicBezTo>
                  <a:pt x="6" y="25"/>
                  <a:pt x="4" y="30"/>
                  <a:pt x="2" y="36"/>
                </a:cubicBezTo>
                <a:cubicBezTo>
                  <a:pt x="1" y="38"/>
                  <a:pt x="1" y="40"/>
                  <a:pt x="1" y="43"/>
                </a:cubicBezTo>
                <a:cubicBezTo>
                  <a:pt x="0" y="47"/>
                  <a:pt x="1" y="51"/>
                  <a:pt x="1" y="55"/>
                </a:cubicBezTo>
                <a:cubicBezTo>
                  <a:pt x="2" y="59"/>
                  <a:pt x="2" y="59"/>
                  <a:pt x="2" y="59"/>
                </a:cubicBezTo>
                <a:cubicBezTo>
                  <a:pt x="4" y="65"/>
                  <a:pt x="6" y="70"/>
                  <a:pt x="10" y="76"/>
                </a:cubicBezTo>
                <a:cubicBezTo>
                  <a:pt x="13" y="79"/>
                  <a:pt x="13" y="79"/>
                  <a:pt x="13" y="79"/>
                </a:cubicBezTo>
                <a:cubicBezTo>
                  <a:pt x="17" y="84"/>
                  <a:pt x="21" y="87"/>
                  <a:pt x="27" y="90"/>
                </a:cubicBezTo>
                <a:cubicBezTo>
                  <a:pt x="31" y="91"/>
                  <a:pt x="34" y="93"/>
                  <a:pt x="38" y="93"/>
                </a:cubicBezTo>
                <a:cubicBezTo>
                  <a:pt x="41" y="94"/>
                  <a:pt x="44" y="94"/>
                  <a:pt x="47" y="94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488113" y="561976"/>
            <a:ext cx="635000" cy="6350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6538913" y="608013"/>
            <a:ext cx="531812" cy="538163"/>
          </a:xfrm>
          <a:custGeom>
            <a:avLst/>
            <a:gdLst>
              <a:gd name="T0" fmla="*/ 46 w 93"/>
              <a:gd name="T1" fmla="*/ 94 h 94"/>
              <a:gd name="T2" fmla="*/ 54 w 93"/>
              <a:gd name="T3" fmla="*/ 94 h 94"/>
              <a:gd name="T4" fmla="*/ 67 w 93"/>
              <a:gd name="T5" fmla="*/ 90 h 94"/>
              <a:gd name="T6" fmla="*/ 71 w 93"/>
              <a:gd name="T7" fmla="*/ 88 h 94"/>
              <a:gd name="T8" fmla="*/ 84 w 93"/>
              <a:gd name="T9" fmla="*/ 76 h 94"/>
              <a:gd name="T10" fmla="*/ 87 w 93"/>
              <a:gd name="T11" fmla="*/ 72 h 94"/>
              <a:gd name="T12" fmla="*/ 93 w 93"/>
              <a:gd name="T13" fmla="*/ 55 h 94"/>
              <a:gd name="T14" fmla="*/ 93 w 93"/>
              <a:gd name="T15" fmla="*/ 48 h 94"/>
              <a:gd name="T16" fmla="*/ 92 w 93"/>
              <a:gd name="T17" fmla="*/ 36 h 94"/>
              <a:gd name="T18" fmla="*/ 91 w 93"/>
              <a:gd name="T19" fmla="*/ 31 h 94"/>
              <a:gd name="T20" fmla="*/ 81 w 93"/>
              <a:gd name="T21" fmla="*/ 16 h 94"/>
              <a:gd name="T22" fmla="*/ 78 w 93"/>
              <a:gd name="T23" fmla="*/ 13 h 94"/>
              <a:gd name="T24" fmla="*/ 63 w 93"/>
              <a:gd name="T25" fmla="*/ 4 h 94"/>
              <a:gd name="T26" fmla="*/ 58 w 93"/>
              <a:gd name="T27" fmla="*/ 2 h 94"/>
              <a:gd name="T28" fmla="*/ 42 w 93"/>
              <a:gd name="T29" fmla="*/ 1 h 94"/>
              <a:gd name="T30" fmla="*/ 30 w 93"/>
              <a:gd name="T31" fmla="*/ 4 h 94"/>
              <a:gd name="T32" fmla="*/ 26 w 93"/>
              <a:gd name="T33" fmla="*/ 5 h 94"/>
              <a:gd name="T34" fmla="*/ 12 w 93"/>
              <a:gd name="T35" fmla="*/ 16 h 94"/>
              <a:gd name="T36" fmla="*/ 9 w 93"/>
              <a:gd name="T37" fmla="*/ 20 h 94"/>
              <a:gd name="T38" fmla="*/ 1 w 93"/>
              <a:gd name="T39" fmla="*/ 36 h 94"/>
              <a:gd name="T40" fmla="*/ 0 w 93"/>
              <a:gd name="T41" fmla="*/ 43 h 94"/>
              <a:gd name="T42" fmla="*/ 0 w 93"/>
              <a:gd name="T43" fmla="*/ 55 h 94"/>
              <a:gd name="T44" fmla="*/ 1 w 93"/>
              <a:gd name="T45" fmla="*/ 59 h 94"/>
              <a:gd name="T46" fmla="*/ 9 w 93"/>
              <a:gd name="T47" fmla="*/ 76 h 94"/>
              <a:gd name="T48" fmla="*/ 12 w 93"/>
              <a:gd name="T49" fmla="*/ 79 h 94"/>
              <a:gd name="T50" fmla="*/ 26 w 93"/>
              <a:gd name="T51" fmla="*/ 90 h 94"/>
              <a:gd name="T52" fmla="*/ 37 w 93"/>
              <a:gd name="T53" fmla="*/ 93 h 94"/>
              <a:gd name="T54" fmla="*/ 46 w 93"/>
              <a:gd name="T5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3" h="94">
                <a:moveTo>
                  <a:pt x="46" y="94"/>
                </a:moveTo>
                <a:cubicBezTo>
                  <a:pt x="49" y="94"/>
                  <a:pt x="51" y="94"/>
                  <a:pt x="54" y="94"/>
                </a:cubicBezTo>
                <a:cubicBezTo>
                  <a:pt x="58" y="93"/>
                  <a:pt x="62" y="92"/>
                  <a:pt x="67" y="90"/>
                </a:cubicBezTo>
                <a:cubicBezTo>
                  <a:pt x="71" y="88"/>
                  <a:pt x="71" y="88"/>
                  <a:pt x="71" y="88"/>
                </a:cubicBezTo>
                <a:cubicBezTo>
                  <a:pt x="76" y="84"/>
                  <a:pt x="80" y="80"/>
                  <a:pt x="84" y="76"/>
                </a:cubicBezTo>
                <a:cubicBezTo>
                  <a:pt x="87" y="72"/>
                  <a:pt x="87" y="72"/>
                  <a:pt x="87" y="72"/>
                </a:cubicBezTo>
                <a:cubicBezTo>
                  <a:pt x="90" y="66"/>
                  <a:pt x="92" y="61"/>
                  <a:pt x="93" y="55"/>
                </a:cubicBezTo>
                <a:cubicBezTo>
                  <a:pt x="93" y="52"/>
                  <a:pt x="93" y="50"/>
                  <a:pt x="93" y="48"/>
                </a:cubicBezTo>
                <a:cubicBezTo>
                  <a:pt x="93" y="43"/>
                  <a:pt x="93" y="40"/>
                  <a:pt x="92" y="36"/>
                </a:cubicBezTo>
                <a:cubicBezTo>
                  <a:pt x="91" y="31"/>
                  <a:pt x="91" y="31"/>
                  <a:pt x="91" y="31"/>
                </a:cubicBezTo>
                <a:cubicBezTo>
                  <a:pt x="88" y="26"/>
                  <a:pt x="85" y="21"/>
                  <a:pt x="81" y="16"/>
                </a:cubicBezTo>
                <a:cubicBezTo>
                  <a:pt x="78" y="13"/>
                  <a:pt x="78" y="13"/>
                  <a:pt x="78" y="13"/>
                </a:cubicBezTo>
                <a:cubicBezTo>
                  <a:pt x="73" y="9"/>
                  <a:pt x="68" y="6"/>
                  <a:pt x="63" y="4"/>
                </a:cubicBezTo>
                <a:cubicBezTo>
                  <a:pt x="58" y="2"/>
                  <a:pt x="58" y="2"/>
                  <a:pt x="58" y="2"/>
                </a:cubicBezTo>
                <a:cubicBezTo>
                  <a:pt x="53" y="1"/>
                  <a:pt x="47" y="0"/>
                  <a:pt x="42" y="1"/>
                </a:cubicBezTo>
                <a:cubicBezTo>
                  <a:pt x="38" y="1"/>
                  <a:pt x="34" y="2"/>
                  <a:pt x="30" y="4"/>
                </a:cubicBezTo>
                <a:cubicBezTo>
                  <a:pt x="26" y="5"/>
                  <a:pt x="26" y="5"/>
                  <a:pt x="26" y="5"/>
                </a:cubicBezTo>
                <a:cubicBezTo>
                  <a:pt x="21" y="8"/>
                  <a:pt x="16" y="11"/>
                  <a:pt x="12" y="16"/>
                </a:cubicBezTo>
                <a:cubicBezTo>
                  <a:pt x="9" y="20"/>
                  <a:pt x="9" y="20"/>
                  <a:pt x="9" y="20"/>
                </a:cubicBezTo>
                <a:cubicBezTo>
                  <a:pt x="5" y="25"/>
                  <a:pt x="3" y="30"/>
                  <a:pt x="1" y="36"/>
                </a:cubicBezTo>
                <a:cubicBezTo>
                  <a:pt x="1" y="38"/>
                  <a:pt x="0" y="40"/>
                  <a:pt x="0" y="43"/>
                </a:cubicBezTo>
                <a:cubicBezTo>
                  <a:pt x="0" y="47"/>
                  <a:pt x="0" y="51"/>
                  <a:pt x="0" y="55"/>
                </a:cubicBezTo>
                <a:cubicBezTo>
                  <a:pt x="1" y="59"/>
                  <a:pt x="1" y="59"/>
                  <a:pt x="1" y="59"/>
                </a:cubicBezTo>
                <a:cubicBezTo>
                  <a:pt x="3" y="65"/>
                  <a:pt x="5" y="70"/>
                  <a:pt x="9" y="76"/>
                </a:cubicBezTo>
                <a:cubicBezTo>
                  <a:pt x="12" y="79"/>
                  <a:pt x="12" y="79"/>
                  <a:pt x="12" y="79"/>
                </a:cubicBezTo>
                <a:cubicBezTo>
                  <a:pt x="16" y="84"/>
                  <a:pt x="21" y="87"/>
                  <a:pt x="26" y="90"/>
                </a:cubicBezTo>
                <a:cubicBezTo>
                  <a:pt x="30" y="91"/>
                  <a:pt x="33" y="93"/>
                  <a:pt x="37" y="93"/>
                </a:cubicBezTo>
                <a:cubicBezTo>
                  <a:pt x="40" y="94"/>
                  <a:pt x="43" y="94"/>
                  <a:pt x="46" y="94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9475788" y="3514726"/>
            <a:ext cx="2054225" cy="2381250"/>
          </a:xfrm>
          <a:custGeom>
            <a:avLst/>
            <a:gdLst>
              <a:gd name="T0" fmla="*/ 342 w 359"/>
              <a:gd name="T1" fmla="*/ 408 h 416"/>
              <a:gd name="T2" fmla="*/ 342 w 359"/>
              <a:gd name="T3" fmla="*/ 139 h 416"/>
              <a:gd name="T4" fmla="*/ 8 w 359"/>
              <a:gd name="T5" fmla="*/ 18 h 416"/>
              <a:gd name="T6" fmla="*/ 3 w 359"/>
              <a:gd name="T7" fmla="*/ 8 h 416"/>
              <a:gd name="T8" fmla="*/ 13 w 359"/>
              <a:gd name="T9" fmla="*/ 3 h 416"/>
              <a:gd name="T10" fmla="*/ 353 w 359"/>
              <a:gd name="T11" fmla="*/ 126 h 416"/>
              <a:gd name="T12" fmla="*/ 359 w 359"/>
              <a:gd name="T13" fmla="*/ 133 h 416"/>
              <a:gd name="T14" fmla="*/ 359 w 359"/>
              <a:gd name="T15" fmla="*/ 408 h 416"/>
              <a:gd name="T16" fmla="*/ 350 w 359"/>
              <a:gd name="T17" fmla="*/ 416 h 416"/>
              <a:gd name="T18" fmla="*/ 342 w 359"/>
              <a:gd name="T19" fmla="*/ 40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9" h="416">
                <a:moveTo>
                  <a:pt x="342" y="408"/>
                </a:moveTo>
                <a:cubicBezTo>
                  <a:pt x="342" y="139"/>
                  <a:pt x="342" y="139"/>
                  <a:pt x="342" y="139"/>
                </a:cubicBezTo>
                <a:cubicBezTo>
                  <a:pt x="8" y="18"/>
                  <a:pt x="8" y="18"/>
                  <a:pt x="8" y="18"/>
                </a:cubicBezTo>
                <a:cubicBezTo>
                  <a:pt x="4" y="17"/>
                  <a:pt x="0" y="15"/>
                  <a:pt x="3" y="8"/>
                </a:cubicBezTo>
                <a:cubicBezTo>
                  <a:pt x="6" y="0"/>
                  <a:pt x="10" y="1"/>
                  <a:pt x="13" y="3"/>
                </a:cubicBezTo>
                <a:cubicBezTo>
                  <a:pt x="353" y="126"/>
                  <a:pt x="353" y="126"/>
                  <a:pt x="353" y="126"/>
                </a:cubicBezTo>
                <a:cubicBezTo>
                  <a:pt x="356" y="127"/>
                  <a:pt x="359" y="131"/>
                  <a:pt x="359" y="133"/>
                </a:cubicBezTo>
                <a:cubicBezTo>
                  <a:pt x="359" y="408"/>
                  <a:pt x="359" y="408"/>
                  <a:pt x="359" y="408"/>
                </a:cubicBezTo>
                <a:cubicBezTo>
                  <a:pt x="359" y="412"/>
                  <a:pt x="359" y="416"/>
                  <a:pt x="350" y="416"/>
                </a:cubicBezTo>
                <a:cubicBezTo>
                  <a:pt x="342" y="416"/>
                  <a:pt x="342" y="412"/>
                  <a:pt x="342" y="408"/>
                </a:cubicBez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9080500" y="3154363"/>
            <a:ext cx="1773237" cy="1631950"/>
          </a:xfrm>
          <a:custGeom>
            <a:avLst/>
            <a:gdLst>
              <a:gd name="T0" fmla="*/ 293 w 310"/>
              <a:gd name="T1" fmla="*/ 277 h 285"/>
              <a:gd name="T2" fmla="*/ 293 w 310"/>
              <a:gd name="T3" fmla="*/ 121 h 285"/>
              <a:gd name="T4" fmla="*/ 8 w 310"/>
              <a:gd name="T5" fmla="*/ 18 h 285"/>
              <a:gd name="T6" fmla="*/ 3 w 310"/>
              <a:gd name="T7" fmla="*/ 7 h 285"/>
              <a:gd name="T8" fmla="*/ 14 w 310"/>
              <a:gd name="T9" fmla="*/ 3 h 285"/>
              <a:gd name="T10" fmla="*/ 304 w 310"/>
              <a:gd name="T11" fmla="*/ 108 h 285"/>
              <a:gd name="T12" fmla="*/ 310 w 310"/>
              <a:gd name="T13" fmla="*/ 116 h 285"/>
              <a:gd name="T14" fmla="*/ 310 w 310"/>
              <a:gd name="T15" fmla="*/ 277 h 285"/>
              <a:gd name="T16" fmla="*/ 302 w 310"/>
              <a:gd name="T17" fmla="*/ 285 h 285"/>
              <a:gd name="T18" fmla="*/ 293 w 310"/>
              <a:gd name="T19" fmla="*/ 277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0" h="285">
                <a:moveTo>
                  <a:pt x="293" y="277"/>
                </a:moveTo>
                <a:cubicBezTo>
                  <a:pt x="293" y="121"/>
                  <a:pt x="293" y="121"/>
                  <a:pt x="293" y="121"/>
                </a:cubicBezTo>
                <a:cubicBezTo>
                  <a:pt x="8" y="18"/>
                  <a:pt x="8" y="18"/>
                  <a:pt x="8" y="18"/>
                </a:cubicBezTo>
                <a:cubicBezTo>
                  <a:pt x="4" y="17"/>
                  <a:pt x="0" y="15"/>
                  <a:pt x="3" y="7"/>
                </a:cubicBezTo>
                <a:cubicBezTo>
                  <a:pt x="6" y="0"/>
                  <a:pt x="10" y="1"/>
                  <a:pt x="14" y="3"/>
                </a:cubicBezTo>
                <a:cubicBezTo>
                  <a:pt x="304" y="108"/>
                  <a:pt x="304" y="108"/>
                  <a:pt x="304" y="108"/>
                </a:cubicBezTo>
                <a:cubicBezTo>
                  <a:pt x="307" y="109"/>
                  <a:pt x="310" y="113"/>
                  <a:pt x="310" y="116"/>
                </a:cubicBezTo>
                <a:cubicBezTo>
                  <a:pt x="310" y="277"/>
                  <a:pt x="310" y="277"/>
                  <a:pt x="310" y="277"/>
                </a:cubicBezTo>
                <a:cubicBezTo>
                  <a:pt x="310" y="281"/>
                  <a:pt x="310" y="285"/>
                  <a:pt x="302" y="285"/>
                </a:cubicBezTo>
                <a:cubicBezTo>
                  <a:pt x="293" y="285"/>
                  <a:pt x="293" y="281"/>
                  <a:pt x="293" y="277"/>
                </a:cubicBez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10390188" y="4384676"/>
            <a:ext cx="830262" cy="830263"/>
          </a:xfrm>
          <a:prstGeom prst="ellipse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96" name="Oval 32"/>
          <p:cNvSpPr>
            <a:spLocks noChangeArrowheads="1"/>
          </p:cNvSpPr>
          <p:nvPr/>
        </p:nvSpPr>
        <p:spPr bwMode="auto">
          <a:xfrm>
            <a:off x="6316663" y="2943226"/>
            <a:ext cx="977900" cy="9842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97" name="Freeform 33"/>
          <p:cNvSpPr>
            <a:spLocks/>
          </p:cNvSpPr>
          <p:nvPr/>
        </p:nvSpPr>
        <p:spPr bwMode="auto">
          <a:xfrm>
            <a:off x="6361113" y="2994026"/>
            <a:ext cx="887412" cy="887413"/>
          </a:xfrm>
          <a:custGeom>
            <a:avLst/>
            <a:gdLst>
              <a:gd name="T0" fmla="*/ 77 w 155"/>
              <a:gd name="T1" fmla="*/ 155 h 155"/>
              <a:gd name="T2" fmla="*/ 66 w 155"/>
              <a:gd name="T3" fmla="*/ 154 h 155"/>
              <a:gd name="T4" fmla="*/ 55 w 155"/>
              <a:gd name="T5" fmla="*/ 151 h 155"/>
              <a:gd name="T6" fmla="*/ 44 w 155"/>
              <a:gd name="T7" fmla="*/ 147 h 155"/>
              <a:gd name="T8" fmla="*/ 34 w 155"/>
              <a:gd name="T9" fmla="*/ 141 h 155"/>
              <a:gd name="T10" fmla="*/ 25 w 155"/>
              <a:gd name="T11" fmla="*/ 134 h 155"/>
              <a:gd name="T12" fmla="*/ 18 w 155"/>
              <a:gd name="T13" fmla="*/ 126 h 155"/>
              <a:gd name="T14" fmla="*/ 11 w 155"/>
              <a:gd name="T15" fmla="*/ 117 h 155"/>
              <a:gd name="T16" fmla="*/ 6 w 155"/>
              <a:gd name="T17" fmla="*/ 107 h 155"/>
              <a:gd name="T18" fmla="*/ 2 w 155"/>
              <a:gd name="T19" fmla="*/ 96 h 155"/>
              <a:gd name="T20" fmla="*/ 0 w 155"/>
              <a:gd name="T21" fmla="*/ 85 h 155"/>
              <a:gd name="T22" fmla="*/ 0 w 155"/>
              <a:gd name="T23" fmla="*/ 73 h 155"/>
              <a:gd name="T24" fmla="*/ 2 w 155"/>
              <a:gd name="T25" fmla="*/ 61 h 155"/>
              <a:gd name="T26" fmla="*/ 5 w 155"/>
              <a:gd name="T27" fmla="*/ 50 h 155"/>
              <a:gd name="T28" fmla="*/ 9 w 155"/>
              <a:gd name="T29" fmla="*/ 40 h 155"/>
              <a:gd name="T30" fmla="*/ 15 w 155"/>
              <a:gd name="T31" fmla="*/ 31 h 155"/>
              <a:gd name="T32" fmla="*/ 23 w 155"/>
              <a:gd name="T33" fmla="*/ 22 h 155"/>
              <a:gd name="T34" fmla="*/ 31 w 155"/>
              <a:gd name="T35" fmla="*/ 15 h 155"/>
              <a:gd name="T36" fmla="*/ 41 w 155"/>
              <a:gd name="T37" fmla="*/ 9 h 155"/>
              <a:gd name="T38" fmla="*/ 51 w 155"/>
              <a:gd name="T39" fmla="*/ 4 h 155"/>
              <a:gd name="T40" fmla="*/ 62 w 155"/>
              <a:gd name="T41" fmla="*/ 1 h 155"/>
              <a:gd name="T42" fmla="*/ 74 w 155"/>
              <a:gd name="T43" fmla="*/ 0 h 155"/>
              <a:gd name="T44" fmla="*/ 85 w 155"/>
              <a:gd name="T45" fmla="*/ 0 h 155"/>
              <a:gd name="T46" fmla="*/ 97 w 155"/>
              <a:gd name="T47" fmla="*/ 2 h 155"/>
              <a:gd name="T48" fmla="*/ 108 w 155"/>
              <a:gd name="T49" fmla="*/ 6 h 155"/>
              <a:gd name="T50" fmla="*/ 118 w 155"/>
              <a:gd name="T51" fmla="*/ 11 h 155"/>
              <a:gd name="T52" fmla="*/ 127 w 155"/>
              <a:gd name="T53" fmla="*/ 17 h 155"/>
              <a:gd name="T54" fmla="*/ 135 w 155"/>
              <a:gd name="T55" fmla="*/ 25 h 155"/>
              <a:gd name="T56" fmla="*/ 142 w 155"/>
              <a:gd name="T57" fmla="*/ 34 h 155"/>
              <a:gd name="T58" fmla="*/ 147 w 155"/>
              <a:gd name="T59" fmla="*/ 43 h 155"/>
              <a:gd name="T60" fmla="*/ 152 w 155"/>
              <a:gd name="T61" fmla="*/ 54 h 155"/>
              <a:gd name="T62" fmla="*/ 154 w 155"/>
              <a:gd name="T63" fmla="*/ 65 h 155"/>
              <a:gd name="T64" fmla="*/ 155 w 155"/>
              <a:gd name="T65" fmla="*/ 77 h 155"/>
              <a:gd name="T66" fmla="*/ 154 w 155"/>
              <a:gd name="T67" fmla="*/ 89 h 155"/>
              <a:gd name="T68" fmla="*/ 152 w 155"/>
              <a:gd name="T69" fmla="*/ 100 h 155"/>
              <a:gd name="T70" fmla="*/ 147 w 155"/>
              <a:gd name="T71" fmla="*/ 111 h 155"/>
              <a:gd name="T72" fmla="*/ 142 w 155"/>
              <a:gd name="T73" fmla="*/ 120 h 155"/>
              <a:gd name="T74" fmla="*/ 135 w 155"/>
              <a:gd name="T75" fmla="*/ 129 h 155"/>
              <a:gd name="T76" fmla="*/ 127 w 155"/>
              <a:gd name="T77" fmla="*/ 137 h 155"/>
              <a:gd name="T78" fmla="*/ 118 w 155"/>
              <a:gd name="T79" fmla="*/ 143 h 155"/>
              <a:gd name="T80" fmla="*/ 108 w 155"/>
              <a:gd name="T81" fmla="*/ 148 h 155"/>
              <a:gd name="T82" fmla="*/ 97 w 155"/>
              <a:gd name="T83" fmla="*/ 152 h 155"/>
              <a:gd name="T84" fmla="*/ 85 w 155"/>
              <a:gd name="T85" fmla="*/ 154 h 155"/>
              <a:gd name="T86" fmla="*/ 77 w 155"/>
              <a:gd name="T8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5" h="155">
                <a:moveTo>
                  <a:pt x="77" y="155"/>
                </a:moveTo>
                <a:cubicBezTo>
                  <a:pt x="73" y="154"/>
                  <a:pt x="70" y="154"/>
                  <a:pt x="66" y="154"/>
                </a:cubicBezTo>
                <a:cubicBezTo>
                  <a:pt x="62" y="153"/>
                  <a:pt x="58" y="152"/>
                  <a:pt x="55" y="151"/>
                </a:cubicBezTo>
                <a:cubicBezTo>
                  <a:pt x="51" y="150"/>
                  <a:pt x="47" y="148"/>
                  <a:pt x="44" y="147"/>
                </a:cubicBezTo>
                <a:cubicBezTo>
                  <a:pt x="41" y="145"/>
                  <a:pt x="37" y="143"/>
                  <a:pt x="34" y="141"/>
                </a:cubicBezTo>
                <a:cubicBezTo>
                  <a:pt x="31" y="139"/>
                  <a:pt x="28" y="137"/>
                  <a:pt x="25" y="134"/>
                </a:cubicBezTo>
                <a:cubicBezTo>
                  <a:pt x="23" y="132"/>
                  <a:pt x="20" y="129"/>
                  <a:pt x="18" y="126"/>
                </a:cubicBezTo>
                <a:cubicBezTo>
                  <a:pt x="15" y="123"/>
                  <a:pt x="13" y="120"/>
                  <a:pt x="11" y="117"/>
                </a:cubicBezTo>
                <a:cubicBezTo>
                  <a:pt x="9" y="114"/>
                  <a:pt x="8" y="111"/>
                  <a:pt x="6" y="107"/>
                </a:cubicBezTo>
                <a:cubicBezTo>
                  <a:pt x="5" y="104"/>
                  <a:pt x="3" y="100"/>
                  <a:pt x="2" y="96"/>
                </a:cubicBezTo>
                <a:cubicBezTo>
                  <a:pt x="2" y="93"/>
                  <a:pt x="1" y="89"/>
                  <a:pt x="0" y="85"/>
                </a:cubicBezTo>
                <a:cubicBezTo>
                  <a:pt x="0" y="81"/>
                  <a:pt x="0" y="77"/>
                  <a:pt x="0" y="73"/>
                </a:cubicBezTo>
                <a:cubicBezTo>
                  <a:pt x="0" y="69"/>
                  <a:pt x="1" y="65"/>
                  <a:pt x="2" y="61"/>
                </a:cubicBezTo>
                <a:cubicBezTo>
                  <a:pt x="2" y="58"/>
                  <a:pt x="3" y="54"/>
                  <a:pt x="5" y="50"/>
                </a:cubicBezTo>
                <a:cubicBezTo>
                  <a:pt x="6" y="47"/>
                  <a:pt x="8" y="44"/>
                  <a:pt x="9" y="40"/>
                </a:cubicBezTo>
                <a:cubicBezTo>
                  <a:pt x="11" y="37"/>
                  <a:pt x="13" y="34"/>
                  <a:pt x="15" y="31"/>
                </a:cubicBezTo>
                <a:cubicBezTo>
                  <a:pt x="18" y="28"/>
                  <a:pt x="20" y="25"/>
                  <a:pt x="23" y="22"/>
                </a:cubicBezTo>
                <a:cubicBezTo>
                  <a:pt x="25" y="20"/>
                  <a:pt x="28" y="17"/>
                  <a:pt x="31" y="15"/>
                </a:cubicBezTo>
                <a:cubicBezTo>
                  <a:pt x="34" y="13"/>
                  <a:pt x="37" y="11"/>
                  <a:pt x="41" y="9"/>
                </a:cubicBezTo>
                <a:cubicBezTo>
                  <a:pt x="44" y="7"/>
                  <a:pt x="47" y="6"/>
                  <a:pt x="51" y="4"/>
                </a:cubicBezTo>
                <a:cubicBezTo>
                  <a:pt x="55" y="3"/>
                  <a:pt x="58" y="2"/>
                  <a:pt x="62" y="1"/>
                </a:cubicBezTo>
                <a:cubicBezTo>
                  <a:pt x="66" y="0"/>
                  <a:pt x="70" y="0"/>
                  <a:pt x="74" y="0"/>
                </a:cubicBezTo>
                <a:cubicBezTo>
                  <a:pt x="78" y="0"/>
                  <a:pt x="81" y="0"/>
                  <a:pt x="85" y="0"/>
                </a:cubicBezTo>
                <a:cubicBezTo>
                  <a:pt x="89" y="0"/>
                  <a:pt x="93" y="1"/>
                  <a:pt x="97" y="2"/>
                </a:cubicBezTo>
                <a:cubicBezTo>
                  <a:pt x="101" y="3"/>
                  <a:pt x="104" y="4"/>
                  <a:pt x="108" y="6"/>
                </a:cubicBezTo>
                <a:cubicBezTo>
                  <a:pt x="111" y="7"/>
                  <a:pt x="114" y="9"/>
                  <a:pt x="118" y="11"/>
                </a:cubicBezTo>
                <a:cubicBezTo>
                  <a:pt x="121" y="13"/>
                  <a:pt x="124" y="15"/>
                  <a:pt x="127" y="17"/>
                </a:cubicBezTo>
                <a:cubicBezTo>
                  <a:pt x="130" y="20"/>
                  <a:pt x="132" y="22"/>
                  <a:pt x="135" y="25"/>
                </a:cubicBezTo>
                <a:cubicBezTo>
                  <a:pt x="137" y="28"/>
                  <a:pt x="140" y="31"/>
                  <a:pt x="142" y="34"/>
                </a:cubicBezTo>
                <a:cubicBezTo>
                  <a:pt x="144" y="37"/>
                  <a:pt x="146" y="40"/>
                  <a:pt x="147" y="43"/>
                </a:cubicBezTo>
                <a:cubicBezTo>
                  <a:pt x="149" y="47"/>
                  <a:pt x="150" y="50"/>
                  <a:pt x="152" y="54"/>
                </a:cubicBezTo>
                <a:cubicBezTo>
                  <a:pt x="153" y="58"/>
                  <a:pt x="153" y="61"/>
                  <a:pt x="154" y="65"/>
                </a:cubicBezTo>
                <a:cubicBezTo>
                  <a:pt x="155" y="69"/>
                  <a:pt x="155" y="73"/>
                  <a:pt x="155" y="77"/>
                </a:cubicBezTo>
                <a:cubicBezTo>
                  <a:pt x="155" y="81"/>
                  <a:pt x="155" y="85"/>
                  <a:pt x="154" y="89"/>
                </a:cubicBezTo>
                <a:cubicBezTo>
                  <a:pt x="153" y="93"/>
                  <a:pt x="153" y="96"/>
                  <a:pt x="152" y="100"/>
                </a:cubicBezTo>
                <a:cubicBezTo>
                  <a:pt x="150" y="104"/>
                  <a:pt x="149" y="107"/>
                  <a:pt x="147" y="111"/>
                </a:cubicBezTo>
                <a:cubicBezTo>
                  <a:pt x="146" y="114"/>
                  <a:pt x="144" y="117"/>
                  <a:pt x="142" y="120"/>
                </a:cubicBezTo>
                <a:cubicBezTo>
                  <a:pt x="140" y="123"/>
                  <a:pt x="137" y="126"/>
                  <a:pt x="135" y="129"/>
                </a:cubicBezTo>
                <a:cubicBezTo>
                  <a:pt x="132" y="132"/>
                  <a:pt x="130" y="134"/>
                  <a:pt x="127" y="137"/>
                </a:cubicBezTo>
                <a:cubicBezTo>
                  <a:pt x="124" y="139"/>
                  <a:pt x="121" y="141"/>
                  <a:pt x="118" y="143"/>
                </a:cubicBezTo>
                <a:cubicBezTo>
                  <a:pt x="114" y="145"/>
                  <a:pt x="111" y="147"/>
                  <a:pt x="108" y="148"/>
                </a:cubicBezTo>
                <a:cubicBezTo>
                  <a:pt x="104" y="150"/>
                  <a:pt x="101" y="151"/>
                  <a:pt x="97" y="152"/>
                </a:cubicBezTo>
                <a:cubicBezTo>
                  <a:pt x="93" y="153"/>
                  <a:pt x="89" y="154"/>
                  <a:pt x="85" y="154"/>
                </a:cubicBezTo>
                <a:cubicBezTo>
                  <a:pt x="77" y="155"/>
                  <a:pt x="77" y="155"/>
                  <a:pt x="77" y="155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98" name="Oval 34"/>
          <p:cNvSpPr>
            <a:spLocks noChangeArrowheads="1"/>
          </p:cNvSpPr>
          <p:nvPr/>
        </p:nvSpPr>
        <p:spPr bwMode="auto">
          <a:xfrm>
            <a:off x="6389688" y="5568951"/>
            <a:ext cx="830262" cy="830263"/>
          </a:xfrm>
          <a:prstGeom prst="ellipse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99" name="Oval 35"/>
          <p:cNvSpPr>
            <a:spLocks noChangeArrowheads="1"/>
          </p:cNvSpPr>
          <p:nvPr/>
        </p:nvSpPr>
        <p:spPr bwMode="auto">
          <a:xfrm>
            <a:off x="11066463" y="5568951"/>
            <a:ext cx="828675" cy="830263"/>
          </a:xfrm>
          <a:prstGeom prst="ellipse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0" name="Oval 36"/>
          <p:cNvSpPr>
            <a:spLocks noChangeArrowheads="1"/>
          </p:cNvSpPr>
          <p:nvPr/>
        </p:nvSpPr>
        <p:spPr bwMode="auto">
          <a:xfrm>
            <a:off x="11163300" y="5667376"/>
            <a:ext cx="628650" cy="6350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1" name="Freeform 37"/>
          <p:cNvSpPr>
            <a:spLocks/>
          </p:cNvSpPr>
          <p:nvPr/>
        </p:nvSpPr>
        <p:spPr bwMode="auto">
          <a:xfrm>
            <a:off x="11209338" y="5718176"/>
            <a:ext cx="538162" cy="531813"/>
          </a:xfrm>
          <a:custGeom>
            <a:avLst/>
            <a:gdLst>
              <a:gd name="T0" fmla="*/ 47 w 94"/>
              <a:gd name="T1" fmla="*/ 93 h 93"/>
              <a:gd name="T2" fmla="*/ 54 w 94"/>
              <a:gd name="T3" fmla="*/ 93 h 93"/>
              <a:gd name="T4" fmla="*/ 68 w 94"/>
              <a:gd name="T5" fmla="*/ 89 h 93"/>
              <a:gd name="T6" fmla="*/ 72 w 94"/>
              <a:gd name="T7" fmla="*/ 87 h 93"/>
              <a:gd name="T8" fmla="*/ 85 w 94"/>
              <a:gd name="T9" fmla="*/ 74 h 93"/>
              <a:gd name="T10" fmla="*/ 87 w 94"/>
              <a:gd name="T11" fmla="*/ 71 h 93"/>
              <a:gd name="T12" fmla="*/ 94 w 94"/>
              <a:gd name="T13" fmla="*/ 54 h 93"/>
              <a:gd name="T14" fmla="*/ 94 w 94"/>
              <a:gd name="T15" fmla="*/ 46 h 93"/>
              <a:gd name="T16" fmla="*/ 93 w 94"/>
              <a:gd name="T17" fmla="*/ 35 h 93"/>
              <a:gd name="T18" fmla="*/ 91 w 94"/>
              <a:gd name="T19" fmla="*/ 30 h 93"/>
              <a:gd name="T20" fmla="*/ 82 w 94"/>
              <a:gd name="T21" fmla="*/ 15 h 93"/>
              <a:gd name="T22" fmla="*/ 79 w 94"/>
              <a:gd name="T23" fmla="*/ 12 h 93"/>
              <a:gd name="T24" fmla="*/ 63 w 94"/>
              <a:gd name="T25" fmla="*/ 2 h 93"/>
              <a:gd name="T26" fmla="*/ 52 w 94"/>
              <a:gd name="T27" fmla="*/ 0 h 93"/>
              <a:gd name="T28" fmla="*/ 45 w 94"/>
              <a:gd name="T29" fmla="*/ 0 h 93"/>
              <a:gd name="T30" fmla="*/ 31 w 94"/>
              <a:gd name="T31" fmla="*/ 2 h 93"/>
              <a:gd name="T32" fmla="*/ 27 w 94"/>
              <a:gd name="T33" fmla="*/ 4 h 93"/>
              <a:gd name="T34" fmla="*/ 13 w 94"/>
              <a:gd name="T35" fmla="*/ 15 h 93"/>
              <a:gd name="T36" fmla="*/ 10 w 94"/>
              <a:gd name="T37" fmla="*/ 18 h 93"/>
              <a:gd name="T38" fmla="*/ 2 w 94"/>
              <a:gd name="T39" fmla="*/ 35 h 93"/>
              <a:gd name="T40" fmla="*/ 1 w 94"/>
              <a:gd name="T41" fmla="*/ 42 h 93"/>
              <a:gd name="T42" fmla="*/ 1 w 94"/>
              <a:gd name="T43" fmla="*/ 54 h 93"/>
              <a:gd name="T44" fmla="*/ 2 w 94"/>
              <a:gd name="T45" fmla="*/ 58 h 93"/>
              <a:gd name="T46" fmla="*/ 10 w 94"/>
              <a:gd name="T47" fmla="*/ 74 h 93"/>
              <a:gd name="T48" fmla="*/ 13 w 94"/>
              <a:gd name="T49" fmla="*/ 78 h 93"/>
              <a:gd name="T50" fmla="*/ 27 w 94"/>
              <a:gd name="T51" fmla="*/ 89 h 93"/>
              <a:gd name="T52" fmla="*/ 31 w 94"/>
              <a:gd name="T53" fmla="*/ 90 h 93"/>
              <a:gd name="T54" fmla="*/ 47 w 94"/>
              <a:gd name="T55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93">
                <a:moveTo>
                  <a:pt x="47" y="93"/>
                </a:moveTo>
                <a:cubicBezTo>
                  <a:pt x="50" y="93"/>
                  <a:pt x="52" y="93"/>
                  <a:pt x="54" y="93"/>
                </a:cubicBezTo>
                <a:cubicBezTo>
                  <a:pt x="59" y="92"/>
                  <a:pt x="63" y="91"/>
                  <a:pt x="68" y="89"/>
                </a:cubicBezTo>
                <a:cubicBezTo>
                  <a:pt x="72" y="87"/>
                  <a:pt x="72" y="87"/>
                  <a:pt x="72" y="87"/>
                </a:cubicBezTo>
                <a:cubicBezTo>
                  <a:pt x="77" y="83"/>
                  <a:pt x="81" y="79"/>
                  <a:pt x="85" y="74"/>
                </a:cubicBezTo>
                <a:cubicBezTo>
                  <a:pt x="87" y="71"/>
                  <a:pt x="87" y="71"/>
                  <a:pt x="87" y="71"/>
                </a:cubicBezTo>
                <a:cubicBezTo>
                  <a:pt x="91" y="65"/>
                  <a:pt x="93" y="60"/>
                  <a:pt x="94" y="54"/>
                </a:cubicBezTo>
                <a:cubicBezTo>
                  <a:pt x="94" y="51"/>
                  <a:pt x="94" y="49"/>
                  <a:pt x="94" y="46"/>
                </a:cubicBezTo>
                <a:cubicBezTo>
                  <a:pt x="94" y="42"/>
                  <a:pt x="94" y="39"/>
                  <a:pt x="93" y="35"/>
                </a:cubicBezTo>
                <a:cubicBezTo>
                  <a:pt x="91" y="30"/>
                  <a:pt x="91" y="30"/>
                  <a:pt x="91" y="30"/>
                </a:cubicBezTo>
                <a:cubicBezTo>
                  <a:pt x="89" y="25"/>
                  <a:pt x="86" y="20"/>
                  <a:pt x="82" y="15"/>
                </a:cubicBezTo>
                <a:cubicBezTo>
                  <a:pt x="79" y="12"/>
                  <a:pt x="79" y="12"/>
                  <a:pt x="79" y="12"/>
                </a:cubicBezTo>
                <a:cubicBezTo>
                  <a:pt x="74" y="8"/>
                  <a:pt x="69" y="5"/>
                  <a:pt x="63" y="2"/>
                </a:cubicBezTo>
                <a:cubicBezTo>
                  <a:pt x="60" y="1"/>
                  <a:pt x="56" y="0"/>
                  <a:pt x="52" y="0"/>
                </a:cubicBezTo>
                <a:cubicBezTo>
                  <a:pt x="50" y="0"/>
                  <a:pt x="47" y="0"/>
                  <a:pt x="45" y="0"/>
                </a:cubicBezTo>
                <a:cubicBezTo>
                  <a:pt x="40" y="0"/>
                  <a:pt x="36" y="1"/>
                  <a:pt x="31" y="2"/>
                </a:cubicBezTo>
                <a:cubicBezTo>
                  <a:pt x="27" y="4"/>
                  <a:pt x="27" y="4"/>
                  <a:pt x="27" y="4"/>
                </a:cubicBezTo>
                <a:cubicBezTo>
                  <a:pt x="21" y="7"/>
                  <a:pt x="17" y="10"/>
                  <a:pt x="13" y="15"/>
                </a:cubicBezTo>
                <a:cubicBezTo>
                  <a:pt x="10" y="18"/>
                  <a:pt x="10" y="18"/>
                  <a:pt x="10" y="18"/>
                </a:cubicBezTo>
                <a:cubicBezTo>
                  <a:pt x="6" y="24"/>
                  <a:pt x="4" y="29"/>
                  <a:pt x="2" y="35"/>
                </a:cubicBezTo>
                <a:cubicBezTo>
                  <a:pt x="1" y="37"/>
                  <a:pt x="1" y="39"/>
                  <a:pt x="1" y="42"/>
                </a:cubicBezTo>
                <a:cubicBezTo>
                  <a:pt x="0" y="46"/>
                  <a:pt x="1" y="50"/>
                  <a:pt x="1" y="54"/>
                </a:cubicBezTo>
                <a:cubicBezTo>
                  <a:pt x="2" y="58"/>
                  <a:pt x="2" y="58"/>
                  <a:pt x="2" y="58"/>
                </a:cubicBezTo>
                <a:cubicBezTo>
                  <a:pt x="4" y="64"/>
                  <a:pt x="6" y="69"/>
                  <a:pt x="10" y="74"/>
                </a:cubicBezTo>
                <a:cubicBezTo>
                  <a:pt x="13" y="78"/>
                  <a:pt x="13" y="78"/>
                  <a:pt x="13" y="78"/>
                </a:cubicBezTo>
                <a:cubicBezTo>
                  <a:pt x="17" y="83"/>
                  <a:pt x="21" y="86"/>
                  <a:pt x="27" y="89"/>
                </a:cubicBezTo>
                <a:cubicBezTo>
                  <a:pt x="31" y="90"/>
                  <a:pt x="31" y="90"/>
                  <a:pt x="31" y="90"/>
                </a:cubicBezTo>
                <a:cubicBezTo>
                  <a:pt x="37" y="92"/>
                  <a:pt x="42" y="93"/>
                  <a:pt x="47" y="93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2" name="Oval 38"/>
          <p:cNvSpPr>
            <a:spLocks noChangeArrowheads="1"/>
          </p:cNvSpPr>
          <p:nvPr/>
        </p:nvSpPr>
        <p:spPr bwMode="auto">
          <a:xfrm>
            <a:off x="6488113" y="5667376"/>
            <a:ext cx="635000" cy="6350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3" name="Freeform 39"/>
          <p:cNvSpPr>
            <a:spLocks/>
          </p:cNvSpPr>
          <p:nvPr/>
        </p:nvSpPr>
        <p:spPr bwMode="auto">
          <a:xfrm>
            <a:off x="6538913" y="5713413"/>
            <a:ext cx="531812" cy="536575"/>
          </a:xfrm>
          <a:custGeom>
            <a:avLst/>
            <a:gdLst>
              <a:gd name="T0" fmla="*/ 46 w 93"/>
              <a:gd name="T1" fmla="*/ 94 h 94"/>
              <a:gd name="T2" fmla="*/ 54 w 93"/>
              <a:gd name="T3" fmla="*/ 94 h 94"/>
              <a:gd name="T4" fmla="*/ 67 w 93"/>
              <a:gd name="T5" fmla="*/ 90 h 94"/>
              <a:gd name="T6" fmla="*/ 71 w 93"/>
              <a:gd name="T7" fmla="*/ 88 h 94"/>
              <a:gd name="T8" fmla="*/ 84 w 93"/>
              <a:gd name="T9" fmla="*/ 75 h 94"/>
              <a:gd name="T10" fmla="*/ 87 w 93"/>
              <a:gd name="T11" fmla="*/ 72 h 94"/>
              <a:gd name="T12" fmla="*/ 93 w 93"/>
              <a:gd name="T13" fmla="*/ 55 h 94"/>
              <a:gd name="T14" fmla="*/ 93 w 93"/>
              <a:gd name="T15" fmla="*/ 47 h 94"/>
              <a:gd name="T16" fmla="*/ 92 w 93"/>
              <a:gd name="T17" fmla="*/ 36 h 94"/>
              <a:gd name="T18" fmla="*/ 91 w 93"/>
              <a:gd name="T19" fmla="*/ 31 h 94"/>
              <a:gd name="T20" fmla="*/ 81 w 93"/>
              <a:gd name="T21" fmla="*/ 16 h 94"/>
              <a:gd name="T22" fmla="*/ 78 w 93"/>
              <a:gd name="T23" fmla="*/ 13 h 94"/>
              <a:gd name="T24" fmla="*/ 63 w 93"/>
              <a:gd name="T25" fmla="*/ 3 h 94"/>
              <a:gd name="T26" fmla="*/ 58 w 93"/>
              <a:gd name="T27" fmla="*/ 2 h 94"/>
              <a:gd name="T28" fmla="*/ 42 w 93"/>
              <a:gd name="T29" fmla="*/ 1 h 94"/>
              <a:gd name="T30" fmla="*/ 37 w 93"/>
              <a:gd name="T31" fmla="*/ 2 h 94"/>
              <a:gd name="T32" fmla="*/ 20 w 93"/>
              <a:gd name="T33" fmla="*/ 9 h 94"/>
              <a:gd name="T34" fmla="*/ 17 w 93"/>
              <a:gd name="T35" fmla="*/ 11 h 94"/>
              <a:gd name="T36" fmla="*/ 5 w 93"/>
              <a:gd name="T37" fmla="*/ 25 h 94"/>
              <a:gd name="T38" fmla="*/ 1 w 93"/>
              <a:gd name="T39" fmla="*/ 36 h 94"/>
              <a:gd name="T40" fmla="*/ 0 w 93"/>
              <a:gd name="T41" fmla="*/ 43 h 94"/>
              <a:gd name="T42" fmla="*/ 0 w 93"/>
              <a:gd name="T43" fmla="*/ 55 h 94"/>
              <a:gd name="T44" fmla="*/ 1 w 93"/>
              <a:gd name="T45" fmla="*/ 59 h 94"/>
              <a:gd name="T46" fmla="*/ 9 w 93"/>
              <a:gd name="T47" fmla="*/ 75 h 94"/>
              <a:gd name="T48" fmla="*/ 12 w 93"/>
              <a:gd name="T49" fmla="*/ 79 h 94"/>
              <a:gd name="T50" fmla="*/ 26 w 93"/>
              <a:gd name="T51" fmla="*/ 90 h 94"/>
              <a:gd name="T52" fmla="*/ 37 w 93"/>
              <a:gd name="T53" fmla="*/ 93 h 94"/>
              <a:gd name="T54" fmla="*/ 46 w 93"/>
              <a:gd name="T5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3" h="94">
                <a:moveTo>
                  <a:pt x="46" y="94"/>
                </a:moveTo>
                <a:cubicBezTo>
                  <a:pt x="49" y="94"/>
                  <a:pt x="51" y="94"/>
                  <a:pt x="54" y="94"/>
                </a:cubicBezTo>
                <a:cubicBezTo>
                  <a:pt x="58" y="93"/>
                  <a:pt x="62" y="92"/>
                  <a:pt x="67" y="90"/>
                </a:cubicBezTo>
                <a:cubicBezTo>
                  <a:pt x="71" y="88"/>
                  <a:pt x="71" y="88"/>
                  <a:pt x="71" y="88"/>
                </a:cubicBezTo>
                <a:cubicBezTo>
                  <a:pt x="76" y="84"/>
                  <a:pt x="80" y="80"/>
                  <a:pt x="84" y="75"/>
                </a:cubicBezTo>
                <a:cubicBezTo>
                  <a:pt x="87" y="72"/>
                  <a:pt x="87" y="72"/>
                  <a:pt x="87" y="72"/>
                </a:cubicBezTo>
                <a:cubicBezTo>
                  <a:pt x="90" y="66"/>
                  <a:pt x="92" y="61"/>
                  <a:pt x="93" y="55"/>
                </a:cubicBezTo>
                <a:cubicBezTo>
                  <a:pt x="93" y="52"/>
                  <a:pt x="93" y="50"/>
                  <a:pt x="93" y="47"/>
                </a:cubicBezTo>
                <a:cubicBezTo>
                  <a:pt x="93" y="43"/>
                  <a:pt x="93" y="40"/>
                  <a:pt x="92" y="36"/>
                </a:cubicBezTo>
                <a:cubicBezTo>
                  <a:pt x="91" y="31"/>
                  <a:pt x="91" y="31"/>
                  <a:pt x="91" y="31"/>
                </a:cubicBezTo>
                <a:cubicBezTo>
                  <a:pt x="88" y="26"/>
                  <a:pt x="85" y="21"/>
                  <a:pt x="81" y="16"/>
                </a:cubicBezTo>
                <a:cubicBezTo>
                  <a:pt x="78" y="13"/>
                  <a:pt x="78" y="13"/>
                  <a:pt x="78" y="13"/>
                </a:cubicBezTo>
                <a:cubicBezTo>
                  <a:pt x="73" y="9"/>
                  <a:pt x="68" y="6"/>
                  <a:pt x="63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3" y="1"/>
                  <a:pt x="47" y="0"/>
                  <a:pt x="42" y="1"/>
                </a:cubicBezTo>
                <a:cubicBezTo>
                  <a:pt x="37" y="2"/>
                  <a:pt x="37" y="2"/>
                  <a:pt x="37" y="2"/>
                </a:cubicBezTo>
                <a:cubicBezTo>
                  <a:pt x="31" y="3"/>
                  <a:pt x="26" y="5"/>
                  <a:pt x="20" y="9"/>
                </a:cubicBezTo>
                <a:cubicBezTo>
                  <a:pt x="17" y="11"/>
                  <a:pt x="17" y="11"/>
                  <a:pt x="17" y="11"/>
                </a:cubicBezTo>
                <a:cubicBezTo>
                  <a:pt x="12" y="15"/>
                  <a:pt x="8" y="20"/>
                  <a:pt x="5" y="25"/>
                </a:cubicBezTo>
                <a:cubicBezTo>
                  <a:pt x="3" y="29"/>
                  <a:pt x="2" y="32"/>
                  <a:pt x="1" y="36"/>
                </a:cubicBezTo>
                <a:cubicBezTo>
                  <a:pt x="1" y="38"/>
                  <a:pt x="0" y="40"/>
                  <a:pt x="0" y="43"/>
                </a:cubicBezTo>
                <a:cubicBezTo>
                  <a:pt x="0" y="47"/>
                  <a:pt x="0" y="51"/>
                  <a:pt x="0" y="55"/>
                </a:cubicBezTo>
                <a:cubicBezTo>
                  <a:pt x="1" y="59"/>
                  <a:pt x="1" y="59"/>
                  <a:pt x="1" y="59"/>
                </a:cubicBezTo>
                <a:cubicBezTo>
                  <a:pt x="3" y="65"/>
                  <a:pt x="5" y="70"/>
                  <a:pt x="9" y="75"/>
                </a:cubicBezTo>
                <a:cubicBezTo>
                  <a:pt x="12" y="79"/>
                  <a:pt x="12" y="79"/>
                  <a:pt x="12" y="79"/>
                </a:cubicBezTo>
                <a:cubicBezTo>
                  <a:pt x="16" y="84"/>
                  <a:pt x="21" y="87"/>
                  <a:pt x="26" y="90"/>
                </a:cubicBezTo>
                <a:cubicBezTo>
                  <a:pt x="30" y="91"/>
                  <a:pt x="33" y="92"/>
                  <a:pt x="37" y="93"/>
                </a:cubicBezTo>
                <a:cubicBezTo>
                  <a:pt x="40" y="94"/>
                  <a:pt x="43" y="94"/>
                  <a:pt x="46" y="94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4" name="Oval 40"/>
          <p:cNvSpPr>
            <a:spLocks noChangeArrowheads="1"/>
          </p:cNvSpPr>
          <p:nvPr/>
        </p:nvSpPr>
        <p:spPr bwMode="auto">
          <a:xfrm>
            <a:off x="10493375" y="4481513"/>
            <a:ext cx="630237" cy="6302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5" name="Freeform 41"/>
          <p:cNvSpPr>
            <a:spLocks/>
          </p:cNvSpPr>
          <p:nvPr/>
        </p:nvSpPr>
        <p:spPr bwMode="auto">
          <a:xfrm>
            <a:off x="10539413" y="4527551"/>
            <a:ext cx="531812" cy="538163"/>
          </a:xfrm>
          <a:custGeom>
            <a:avLst/>
            <a:gdLst>
              <a:gd name="T0" fmla="*/ 47 w 93"/>
              <a:gd name="T1" fmla="*/ 94 h 94"/>
              <a:gd name="T2" fmla="*/ 54 w 93"/>
              <a:gd name="T3" fmla="*/ 94 h 94"/>
              <a:gd name="T4" fmla="*/ 67 w 93"/>
              <a:gd name="T5" fmla="*/ 90 h 94"/>
              <a:gd name="T6" fmla="*/ 71 w 93"/>
              <a:gd name="T7" fmla="*/ 87 h 94"/>
              <a:gd name="T8" fmla="*/ 84 w 93"/>
              <a:gd name="T9" fmla="*/ 75 h 94"/>
              <a:gd name="T10" fmla="*/ 87 w 93"/>
              <a:gd name="T11" fmla="*/ 72 h 94"/>
              <a:gd name="T12" fmla="*/ 93 w 93"/>
              <a:gd name="T13" fmla="*/ 54 h 94"/>
              <a:gd name="T14" fmla="*/ 93 w 93"/>
              <a:gd name="T15" fmla="*/ 47 h 94"/>
              <a:gd name="T16" fmla="*/ 92 w 93"/>
              <a:gd name="T17" fmla="*/ 36 h 94"/>
              <a:gd name="T18" fmla="*/ 91 w 93"/>
              <a:gd name="T19" fmla="*/ 31 h 94"/>
              <a:gd name="T20" fmla="*/ 81 w 93"/>
              <a:gd name="T21" fmla="*/ 16 h 94"/>
              <a:gd name="T22" fmla="*/ 78 w 93"/>
              <a:gd name="T23" fmla="*/ 13 h 94"/>
              <a:gd name="T24" fmla="*/ 63 w 93"/>
              <a:gd name="T25" fmla="*/ 3 h 94"/>
              <a:gd name="T26" fmla="*/ 51 w 93"/>
              <a:gd name="T27" fmla="*/ 1 h 94"/>
              <a:gd name="T28" fmla="*/ 44 w 93"/>
              <a:gd name="T29" fmla="*/ 1 h 94"/>
              <a:gd name="T30" fmla="*/ 31 w 93"/>
              <a:gd name="T31" fmla="*/ 3 h 94"/>
              <a:gd name="T32" fmla="*/ 26 w 93"/>
              <a:gd name="T33" fmla="*/ 5 h 94"/>
              <a:gd name="T34" fmla="*/ 12 w 93"/>
              <a:gd name="T35" fmla="*/ 16 h 94"/>
              <a:gd name="T36" fmla="*/ 9 w 93"/>
              <a:gd name="T37" fmla="*/ 19 h 94"/>
              <a:gd name="T38" fmla="*/ 1 w 93"/>
              <a:gd name="T39" fmla="*/ 36 h 94"/>
              <a:gd name="T40" fmla="*/ 0 w 93"/>
              <a:gd name="T41" fmla="*/ 43 h 94"/>
              <a:gd name="T42" fmla="*/ 0 w 93"/>
              <a:gd name="T43" fmla="*/ 54 h 94"/>
              <a:gd name="T44" fmla="*/ 1 w 93"/>
              <a:gd name="T45" fmla="*/ 59 h 94"/>
              <a:gd name="T46" fmla="*/ 9 w 93"/>
              <a:gd name="T47" fmla="*/ 75 h 94"/>
              <a:gd name="T48" fmla="*/ 12 w 93"/>
              <a:gd name="T49" fmla="*/ 79 h 94"/>
              <a:gd name="T50" fmla="*/ 26 w 93"/>
              <a:gd name="T51" fmla="*/ 90 h 94"/>
              <a:gd name="T52" fmla="*/ 31 w 93"/>
              <a:gd name="T53" fmla="*/ 91 h 94"/>
              <a:gd name="T54" fmla="*/ 47 w 93"/>
              <a:gd name="T5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3" h="94">
                <a:moveTo>
                  <a:pt x="47" y="94"/>
                </a:moveTo>
                <a:cubicBezTo>
                  <a:pt x="49" y="94"/>
                  <a:pt x="51" y="94"/>
                  <a:pt x="54" y="94"/>
                </a:cubicBezTo>
                <a:cubicBezTo>
                  <a:pt x="58" y="93"/>
                  <a:pt x="63" y="92"/>
                  <a:pt x="67" y="90"/>
                </a:cubicBezTo>
                <a:cubicBezTo>
                  <a:pt x="71" y="87"/>
                  <a:pt x="71" y="87"/>
                  <a:pt x="71" y="87"/>
                </a:cubicBezTo>
                <a:cubicBezTo>
                  <a:pt x="76" y="84"/>
                  <a:pt x="80" y="80"/>
                  <a:pt x="84" y="75"/>
                </a:cubicBezTo>
                <a:cubicBezTo>
                  <a:pt x="87" y="72"/>
                  <a:pt x="87" y="72"/>
                  <a:pt x="87" y="72"/>
                </a:cubicBezTo>
                <a:cubicBezTo>
                  <a:pt x="90" y="66"/>
                  <a:pt x="92" y="61"/>
                  <a:pt x="93" y="54"/>
                </a:cubicBezTo>
                <a:cubicBezTo>
                  <a:pt x="93" y="52"/>
                  <a:pt x="93" y="50"/>
                  <a:pt x="93" y="47"/>
                </a:cubicBezTo>
                <a:cubicBezTo>
                  <a:pt x="93" y="43"/>
                  <a:pt x="93" y="40"/>
                  <a:pt x="92" y="36"/>
                </a:cubicBezTo>
                <a:cubicBezTo>
                  <a:pt x="91" y="31"/>
                  <a:pt x="91" y="31"/>
                  <a:pt x="91" y="31"/>
                </a:cubicBezTo>
                <a:cubicBezTo>
                  <a:pt x="88" y="25"/>
                  <a:pt x="85" y="21"/>
                  <a:pt x="81" y="16"/>
                </a:cubicBezTo>
                <a:cubicBezTo>
                  <a:pt x="78" y="13"/>
                  <a:pt x="78" y="13"/>
                  <a:pt x="78" y="13"/>
                </a:cubicBezTo>
                <a:cubicBezTo>
                  <a:pt x="73" y="9"/>
                  <a:pt x="69" y="6"/>
                  <a:pt x="63" y="3"/>
                </a:cubicBezTo>
                <a:cubicBezTo>
                  <a:pt x="59" y="2"/>
                  <a:pt x="55" y="1"/>
                  <a:pt x="51" y="1"/>
                </a:cubicBezTo>
                <a:cubicBezTo>
                  <a:pt x="49" y="1"/>
                  <a:pt x="47" y="0"/>
                  <a:pt x="44" y="1"/>
                </a:cubicBezTo>
                <a:cubicBezTo>
                  <a:pt x="39" y="1"/>
                  <a:pt x="35" y="2"/>
                  <a:pt x="31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1" y="8"/>
                  <a:pt x="16" y="11"/>
                  <a:pt x="12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5" y="25"/>
                  <a:pt x="3" y="30"/>
                  <a:pt x="1" y="36"/>
                </a:cubicBezTo>
                <a:cubicBezTo>
                  <a:pt x="1" y="38"/>
                  <a:pt x="0" y="40"/>
                  <a:pt x="0" y="43"/>
                </a:cubicBezTo>
                <a:cubicBezTo>
                  <a:pt x="0" y="47"/>
                  <a:pt x="0" y="50"/>
                  <a:pt x="0" y="54"/>
                </a:cubicBezTo>
                <a:cubicBezTo>
                  <a:pt x="1" y="59"/>
                  <a:pt x="1" y="59"/>
                  <a:pt x="1" y="59"/>
                </a:cubicBezTo>
                <a:cubicBezTo>
                  <a:pt x="3" y="65"/>
                  <a:pt x="5" y="70"/>
                  <a:pt x="9" y="75"/>
                </a:cubicBezTo>
                <a:cubicBezTo>
                  <a:pt x="12" y="79"/>
                  <a:pt x="12" y="79"/>
                  <a:pt x="12" y="79"/>
                </a:cubicBezTo>
                <a:cubicBezTo>
                  <a:pt x="16" y="83"/>
                  <a:pt x="21" y="87"/>
                  <a:pt x="26" y="90"/>
                </a:cubicBezTo>
                <a:cubicBezTo>
                  <a:pt x="31" y="91"/>
                  <a:pt x="31" y="91"/>
                  <a:pt x="31" y="91"/>
                </a:cubicBezTo>
                <a:cubicBezTo>
                  <a:pt x="36" y="93"/>
                  <a:pt x="41" y="94"/>
                  <a:pt x="47" y="94"/>
                </a:cubicBez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6" name="Freeform 42"/>
          <p:cNvSpPr>
            <a:spLocks/>
          </p:cNvSpPr>
          <p:nvPr/>
        </p:nvSpPr>
        <p:spPr bwMode="auto">
          <a:xfrm>
            <a:off x="7483475" y="465138"/>
            <a:ext cx="3324225" cy="1533525"/>
          </a:xfrm>
          <a:custGeom>
            <a:avLst/>
            <a:gdLst>
              <a:gd name="T0" fmla="*/ 0 w 2094"/>
              <a:gd name="T1" fmla="*/ 0 h 966"/>
              <a:gd name="T2" fmla="*/ 2094 w 2094"/>
              <a:gd name="T3" fmla="*/ 0 h 966"/>
              <a:gd name="T4" fmla="*/ 2094 w 2094"/>
              <a:gd name="T5" fmla="*/ 580 h 966"/>
              <a:gd name="T6" fmla="*/ 1045 w 2094"/>
              <a:gd name="T7" fmla="*/ 966 h 966"/>
              <a:gd name="T8" fmla="*/ 0 w 2094"/>
              <a:gd name="T9" fmla="*/ 580 h 966"/>
              <a:gd name="T10" fmla="*/ 0 w 2094"/>
              <a:gd name="T11" fmla="*/ 0 h 966"/>
              <a:gd name="T12" fmla="*/ 0 w 2094"/>
              <a:gd name="T13" fmla="*/ 0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4" h="966">
                <a:moveTo>
                  <a:pt x="0" y="0"/>
                </a:moveTo>
                <a:lnTo>
                  <a:pt x="2094" y="0"/>
                </a:lnTo>
                <a:lnTo>
                  <a:pt x="2094" y="580"/>
                </a:lnTo>
                <a:lnTo>
                  <a:pt x="1045" y="966"/>
                </a:lnTo>
                <a:lnTo>
                  <a:pt x="0" y="58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7" name="Freeform 43"/>
          <p:cNvSpPr>
            <a:spLocks/>
          </p:cNvSpPr>
          <p:nvPr/>
        </p:nvSpPr>
        <p:spPr bwMode="auto">
          <a:xfrm>
            <a:off x="7580313" y="561976"/>
            <a:ext cx="3130550" cy="1333500"/>
          </a:xfrm>
          <a:custGeom>
            <a:avLst/>
            <a:gdLst>
              <a:gd name="T0" fmla="*/ 0 w 1972"/>
              <a:gd name="T1" fmla="*/ 0 h 840"/>
              <a:gd name="T2" fmla="*/ 1972 w 1972"/>
              <a:gd name="T3" fmla="*/ 0 h 840"/>
              <a:gd name="T4" fmla="*/ 1972 w 1972"/>
              <a:gd name="T5" fmla="*/ 476 h 840"/>
              <a:gd name="T6" fmla="*/ 984 w 1972"/>
              <a:gd name="T7" fmla="*/ 840 h 840"/>
              <a:gd name="T8" fmla="*/ 0 w 1972"/>
              <a:gd name="T9" fmla="*/ 476 h 840"/>
              <a:gd name="T10" fmla="*/ 0 w 1972"/>
              <a:gd name="T11" fmla="*/ 0 h 840"/>
              <a:gd name="T12" fmla="*/ 0 w 1972"/>
              <a:gd name="T13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2" h="840">
                <a:moveTo>
                  <a:pt x="0" y="0"/>
                </a:moveTo>
                <a:lnTo>
                  <a:pt x="1972" y="0"/>
                </a:lnTo>
                <a:lnTo>
                  <a:pt x="1972" y="476"/>
                </a:lnTo>
                <a:lnTo>
                  <a:pt x="984" y="840"/>
                </a:lnTo>
                <a:lnTo>
                  <a:pt x="0" y="4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8" name="Freeform 44"/>
          <p:cNvSpPr>
            <a:spLocks/>
          </p:cNvSpPr>
          <p:nvPr/>
        </p:nvSpPr>
        <p:spPr bwMode="auto">
          <a:xfrm>
            <a:off x="7678738" y="658813"/>
            <a:ext cx="2935287" cy="1127125"/>
          </a:xfrm>
          <a:custGeom>
            <a:avLst/>
            <a:gdLst>
              <a:gd name="T0" fmla="*/ 0 w 1849"/>
              <a:gd name="T1" fmla="*/ 0 h 710"/>
              <a:gd name="T2" fmla="*/ 1849 w 1849"/>
              <a:gd name="T3" fmla="*/ 0 h 710"/>
              <a:gd name="T4" fmla="*/ 1849 w 1849"/>
              <a:gd name="T5" fmla="*/ 372 h 710"/>
              <a:gd name="T6" fmla="*/ 922 w 1849"/>
              <a:gd name="T7" fmla="*/ 710 h 710"/>
              <a:gd name="T8" fmla="*/ 0 w 1849"/>
              <a:gd name="T9" fmla="*/ 372 h 710"/>
              <a:gd name="T10" fmla="*/ 0 w 1849"/>
              <a:gd name="T11" fmla="*/ 0 h 710"/>
              <a:gd name="T12" fmla="*/ 0 w 1849"/>
              <a:gd name="T13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9" h="710">
                <a:moveTo>
                  <a:pt x="0" y="0"/>
                </a:moveTo>
                <a:lnTo>
                  <a:pt x="1849" y="0"/>
                </a:lnTo>
                <a:lnTo>
                  <a:pt x="1849" y="372"/>
                </a:lnTo>
                <a:lnTo>
                  <a:pt x="922" y="710"/>
                </a:lnTo>
                <a:lnTo>
                  <a:pt x="0" y="37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9" name="Freeform 45"/>
          <p:cNvSpPr>
            <a:spLocks/>
          </p:cNvSpPr>
          <p:nvPr/>
        </p:nvSpPr>
        <p:spPr bwMode="auto">
          <a:xfrm>
            <a:off x="7483475" y="4865688"/>
            <a:ext cx="3324225" cy="1533525"/>
          </a:xfrm>
          <a:custGeom>
            <a:avLst/>
            <a:gdLst>
              <a:gd name="T0" fmla="*/ 0 w 2094"/>
              <a:gd name="T1" fmla="*/ 966 h 966"/>
              <a:gd name="T2" fmla="*/ 2094 w 2094"/>
              <a:gd name="T3" fmla="*/ 966 h 966"/>
              <a:gd name="T4" fmla="*/ 2094 w 2094"/>
              <a:gd name="T5" fmla="*/ 386 h 966"/>
              <a:gd name="T6" fmla="*/ 1045 w 2094"/>
              <a:gd name="T7" fmla="*/ 0 h 966"/>
              <a:gd name="T8" fmla="*/ 0 w 2094"/>
              <a:gd name="T9" fmla="*/ 386 h 966"/>
              <a:gd name="T10" fmla="*/ 0 w 2094"/>
              <a:gd name="T11" fmla="*/ 966 h 966"/>
              <a:gd name="T12" fmla="*/ 0 w 2094"/>
              <a:gd name="T13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4" h="966">
                <a:moveTo>
                  <a:pt x="0" y="966"/>
                </a:moveTo>
                <a:lnTo>
                  <a:pt x="2094" y="966"/>
                </a:lnTo>
                <a:lnTo>
                  <a:pt x="2094" y="386"/>
                </a:lnTo>
                <a:lnTo>
                  <a:pt x="1045" y="0"/>
                </a:lnTo>
                <a:lnTo>
                  <a:pt x="0" y="386"/>
                </a:lnTo>
                <a:lnTo>
                  <a:pt x="0" y="966"/>
                </a:lnTo>
                <a:lnTo>
                  <a:pt x="0" y="966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0" name="Freeform 46"/>
          <p:cNvSpPr>
            <a:spLocks/>
          </p:cNvSpPr>
          <p:nvPr/>
        </p:nvSpPr>
        <p:spPr bwMode="auto">
          <a:xfrm>
            <a:off x="7580313" y="4968876"/>
            <a:ext cx="3130550" cy="1333500"/>
          </a:xfrm>
          <a:custGeom>
            <a:avLst/>
            <a:gdLst>
              <a:gd name="T0" fmla="*/ 0 w 1972"/>
              <a:gd name="T1" fmla="*/ 840 h 840"/>
              <a:gd name="T2" fmla="*/ 1972 w 1972"/>
              <a:gd name="T3" fmla="*/ 840 h 840"/>
              <a:gd name="T4" fmla="*/ 1972 w 1972"/>
              <a:gd name="T5" fmla="*/ 364 h 840"/>
              <a:gd name="T6" fmla="*/ 984 w 1972"/>
              <a:gd name="T7" fmla="*/ 0 h 840"/>
              <a:gd name="T8" fmla="*/ 0 w 1972"/>
              <a:gd name="T9" fmla="*/ 364 h 840"/>
              <a:gd name="T10" fmla="*/ 0 w 1972"/>
              <a:gd name="T11" fmla="*/ 840 h 840"/>
              <a:gd name="T12" fmla="*/ 0 w 1972"/>
              <a:gd name="T13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2" h="840">
                <a:moveTo>
                  <a:pt x="0" y="840"/>
                </a:moveTo>
                <a:lnTo>
                  <a:pt x="1972" y="840"/>
                </a:lnTo>
                <a:lnTo>
                  <a:pt x="1972" y="364"/>
                </a:lnTo>
                <a:lnTo>
                  <a:pt x="984" y="0"/>
                </a:lnTo>
                <a:lnTo>
                  <a:pt x="0" y="364"/>
                </a:lnTo>
                <a:lnTo>
                  <a:pt x="0" y="840"/>
                </a:lnTo>
                <a:lnTo>
                  <a:pt x="0" y="8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2" name="Freeform 47"/>
          <p:cNvSpPr>
            <a:spLocks/>
          </p:cNvSpPr>
          <p:nvPr/>
        </p:nvSpPr>
        <p:spPr bwMode="auto">
          <a:xfrm>
            <a:off x="7678738" y="5076826"/>
            <a:ext cx="2935287" cy="1128713"/>
          </a:xfrm>
          <a:custGeom>
            <a:avLst/>
            <a:gdLst>
              <a:gd name="T0" fmla="*/ 0 w 1849"/>
              <a:gd name="T1" fmla="*/ 711 h 711"/>
              <a:gd name="T2" fmla="*/ 1849 w 1849"/>
              <a:gd name="T3" fmla="*/ 711 h 711"/>
              <a:gd name="T4" fmla="*/ 1849 w 1849"/>
              <a:gd name="T5" fmla="*/ 339 h 711"/>
              <a:gd name="T6" fmla="*/ 922 w 1849"/>
              <a:gd name="T7" fmla="*/ 0 h 711"/>
              <a:gd name="T8" fmla="*/ 0 w 1849"/>
              <a:gd name="T9" fmla="*/ 339 h 711"/>
              <a:gd name="T10" fmla="*/ 0 w 1849"/>
              <a:gd name="T11" fmla="*/ 711 h 711"/>
              <a:gd name="T12" fmla="*/ 0 w 1849"/>
              <a:gd name="T13" fmla="*/ 71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9" h="711">
                <a:moveTo>
                  <a:pt x="0" y="711"/>
                </a:moveTo>
                <a:lnTo>
                  <a:pt x="1849" y="711"/>
                </a:lnTo>
                <a:lnTo>
                  <a:pt x="1849" y="339"/>
                </a:lnTo>
                <a:lnTo>
                  <a:pt x="922" y="0"/>
                </a:lnTo>
                <a:lnTo>
                  <a:pt x="0" y="339"/>
                </a:lnTo>
                <a:lnTo>
                  <a:pt x="0" y="711"/>
                </a:lnTo>
                <a:lnTo>
                  <a:pt x="0" y="711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3" name="Freeform 48"/>
          <p:cNvSpPr>
            <a:spLocks/>
          </p:cNvSpPr>
          <p:nvPr/>
        </p:nvSpPr>
        <p:spPr bwMode="auto">
          <a:xfrm>
            <a:off x="6464300" y="3189288"/>
            <a:ext cx="681037" cy="377825"/>
          </a:xfrm>
          <a:custGeom>
            <a:avLst/>
            <a:gdLst>
              <a:gd name="T0" fmla="*/ 28 w 119"/>
              <a:gd name="T1" fmla="*/ 17 h 66"/>
              <a:gd name="T2" fmla="*/ 35 w 119"/>
              <a:gd name="T3" fmla="*/ 18 h 66"/>
              <a:gd name="T4" fmla="*/ 54 w 119"/>
              <a:gd name="T5" fmla="*/ 0 h 66"/>
              <a:gd name="T6" fmla="*/ 54 w 119"/>
              <a:gd name="T7" fmla="*/ 36 h 66"/>
              <a:gd name="T8" fmla="*/ 46 w 119"/>
              <a:gd name="T9" fmla="*/ 28 h 66"/>
              <a:gd name="T10" fmla="*/ 37 w 119"/>
              <a:gd name="T11" fmla="*/ 28 h 66"/>
              <a:gd name="T12" fmla="*/ 37 w 119"/>
              <a:gd name="T13" fmla="*/ 28 h 66"/>
              <a:gd name="T14" fmla="*/ 37 w 119"/>
              <a:gd name="T15" fmla="*/ 36 h 66"/>
              <a:gd name="T16" fmla="*/ 55 w 119"/>
              <a:gd name="T17" fmla="*/ 54 h 66"/>
              <a:gd name="T18" fmla="*/ 59 w 119"/>
              <a:gd name="T19" fmla="*/ 56 h 66"/>
              <a:gd name="T20" fmla="*/ 59 w 119"/>
              <a:gd name="T21" fmla="*/ 56 h 66"/>
              <a:gd name="T22" fmla="*/ 60 w 119"/>
              <a:gd name="T23" fmla="*/ 56 h 66"/>
              <a:gd name="T24" fmla="*/ 64 w 119"/>
              <a:gd name="T25" fmla="*/ 54 h 66"/>
              <a:gd name="T26" fmla="*/ 82 w 119"/>
              <a:gd name="T27" fmla="*/ 36 h 66"/>
              <a:gd name="T28" fmla="*/ 82 w 119"/>
              <a:gd name="T29" fmla="*/ 28 h 66"/>
              <a:gd name="T30" fmla="*/ 82 w 119"/>
              <a:gd name="T31" fmla="*/ 28 h 66"/>
              <a:gd name="T32" fmla="*/ 73 w 119"/>
              <a:gd name="T33" fmla="*/ 28 h 66"/>
              <a:gd name="T34" fmla="*/ 65 w 119"/>
              <a:gd name="T35" fmla="*/ 36 h 66"/>
              <a:gd name="T36" fmla="*/ 65 w 119"/>
              <a:gd name="T37" fmla="*/ 0 h 66"/>
              <a:gd name="T38" fmla="*/ 84 w 119"/>
              <a:gd name="T39" fmla="*/ 18 h 66"/>
              <a:gd name="T40" fmla="*/ 91 w 119"/>
              <a:gd name="T41" fmla="*/ 17 h 66"/>
              <a:gd name="T42" fmla="*/ 112 w 119"/>
              <a:gd name="T43" fmla="*/ 38 h 66"/>
              <a:gd name="T44" fmla="*/ 112 w 119"/>
              <a:gd name="T45" fmla="*/ 42 h 66"/>
              <a:gd name="T46" fmla="*/ 119 w 119"/>
              <a:gd name="T47" fmla="*/ 53 h 66"/>
              <a:gd name="T48" fmla="*/ 107 w 119"/>
              <a:gd name="T49" fmla="*/ 66 h 66"/>
              <a:gd name="T50" fmla="*/ 12 w 119"/>
              <a:gd name="T51" fmla="*/ 66 h 66"/>
              <a:gd name="T52" fmla="*/ 0 w 119"/>
              <a:gd name="T53" fmla="*/ 53 h 66"/>
              <a:gd name="T54" fmla="*/ 7 w 119"/>
              <a:gd name="T55" fmla="*/ 42 h 66"/>
              <a:gd name="T56" fmla="*/ 7 w 119"/>
              <a:gd name="T57" fmla="*/ 38 h 66"/>
              <a:gd name="T58" fmla="*/ 28 w 119"/>
              <a:gd name="T59" fmla="*/ 1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9" h="66">
                <a:moveTo>
                  <a:pt x="28" y="17"/>
                </a:moveTo>
                <a:cubicBezTo>
                  <a:pt x="31" y="17"/>
                  <a:pt x="33" y="18"/>
                  <a:pt x="35" y="18"/>
                </a:cubicBezTo>
                <a:cubicBezTo>
                  <a:pt x="37" y="9"/>
                  <a:pt x="44" y="2"/>
                  <a:pt x="54" y="0"/>
                </a:cubicBezTo>
                <a:cubicBezTo>
                  <a:pt x="54" y="36"/>
                  <a:pt x="54" y="36"/>
                  <a:pt x="54" y="36"/>
                </a:cubicBezTo>
                <a:cubicBezTo>
                  <a:pt x="46" y="28"/>
                  <a:pt x="46" y="28"/>
                  <a:pt x="46" y="28"/>
                </a:cubicBezTo>
                <a:cubicBezTo>
                  <a:pt x="43" y="26"/>
                  <a:pt x="40" y="26"/>
                  <a:pt x="37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5" y="30"/>
                  <a:pt x="35" y="34"/>
                  <a:pt x="37" y="36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5"/>
                  <a:pt x="58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1" y="56"/>
                  <a:pt x="63" y="55"/>
                  <a:pt x="64" y="54"/>
                </a:cubicBezTo>
                <a:cubicBezTo>
                  <a:pt x="82" y="36"/>
                  <a:pt x="82" y="36"/>
                  <a:pt x="82" y="36"/>
                </a:cubicBezTo>
                <a:cubicBezTo>
                  <a:pt x="84" y="34"/>
                  <a:pt x="84" y="30"/>
                  <a:pt x="82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79" y="26"/>
                  <a:pt x="76" y="26"/>
                  <a:pt x="73" y="28"/>
                </a:cubicBezTo>
                <a:cubicBezTo>
                  <a:pt x="65" y="36"/>
                  <a:pt x="65" y="36"/>
                  <a:pt x="65" y="36"/>
                </a:cubicBezTo>
                <a:cubicBezTo>
                  <a:pt x="65" y="0"/>
                  <a:pt x="65" y="0"/>
                  <a:pt x="65" y="0"/>
                </a:cubicBezTo>
                <a:cubicBezTo>
                  <a:pt x="75" y="2"/>
                  <a:pt x="82" y="9"/>
                  <a:pt x="84" y="18"/>
                </a:cubicBezTo>
                <a:cubicBezTo>
                  <a:pt x="86" y="18"/>
                  <a:pt x="88" y="17"/>
                  <a:pt x="91" y="17"/>
                </a:cubicBezTo>
                <a:cubicBezTo>
                  <a:pt x="102" y="17"/>
                  <a:pt x="112" y="27"/>
                  <a:pt x="112" y="38"/>
                </a:cubicBezTo>
                <a:cubicBezTo>
                  <a:pt x="112" y="39"/>
                  <a:pt x="112" y="40"/>
                  <a:pt x="112" y="42"/>
                </a:cubicBezTo>
                <a:cubicBezTo>
                  <a:pt x="116" y="44"/>
                  <a:pt x="119" y="48"/>
                  <a:pt x="119" y="53"/>
                </a:cubicBezTo>
                <a:cubicBezTo>
                  <a:pt x="119" y="60"/>
                  <a:pt x="114" y="66"/>
                  <a:pt x="107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5" y="66"/>
                  <a:pt x="0" y="60"/>
                  <a:pt x="0" y="53"/>
                </a:cubicBezTo>
                <a:cubicBezTo>
                  <a:pt x="0" y="48"/>
                  <a:pt x="3" y="44"/>
                  <a:pt x="7" y="42"/>
                </a:cubicBezTo>
                <a:cubicBezTo>
                  <a:pt x="7" y="40"/>
                  <a:pt x="7" y="39"/>
                  <a:pt x="7" y="38"/>
                </a:cubicBezTo>
                <a:cubicBezTo>
                  <a:pt x="7" y="27"/>
                  <a:pt x="17" y="17"/>
                  <a:pt x="2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4" name="Oval 49"/>
          <p:cNvSpPr>
            <a:spLocks noChangeArrowheads="1"/>
          </p:cNvSpPr>
          <p:nvPr/>
        </p:nvSpPr>
        <p:spPr bwMode="auto">
          <a:xfrm>
            <a:off x="7889875" y="2181226"/>
            <a:ext cx="2506662" cy="2501900"/>
          </a:xfrm>
          <a:prstGeom prst="ellipse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5" name="Oval 50"/>
          <p:cNvSpPr>
            <a:spLocks noChangeArrowheads="1"/>
          </p:cNvSpPr>
          <p:nvPr/>
        </p:nvSpPr>
        <p:spPr bwMode="auto">
          <a:xfrm>
            <a:off x="7993063" y="2284413"/>
            <a:ext cx="2300287" cy="2295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6" name="Oval 51"/>
          <p:cNvSpPr>
            <a:spLocks noChangeArrowheads="1"/>
          </p:cNvSpPr>
          <p:nvPr/>
        </p:nvSpPr>
        <p:spPr bwMode="auto">
          <a:xfrm>
            <a:off x="8228013" y="2513013"/>
            <a:ext cx="1830387" cy="1838325"/>
          </a:xfrm>
          <a:prstGeom prst="ellipse">
            <a:avLst/>
          </a:pr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7" name="Freeform 52"/>
          <p:cNvSpPr>
            <a:spLocks/>
          </p:cNvSpPr>
          <p:nvPr/>
        </p:nvSpPr>
        <p:spPr bwMode="auto">
          <a:xfrm>
            <a:off x="8256588" y="2582863"/>
            <a:ext cx="1801812" cy="1768475"/>
          </a:xfrm>
          <a:custGeom>
            <a:avLst/>
            <a:gdLst>
              <a:gd name="T0" fmla="*/ 303 w 315"/>
              <a:gd name="T1" fmla="*/ 87 h 309"/>
              <a:gd name="T2" fmla="*/ 315 w 315"/>
              <a:gd name="T3" fmla="*/ 149 h 309"/>
              <a:gd name="T4" fmla="*/ 155 w 315"/>
              <a:gd name="T5" fmla="*/ 309 h 309"/>
              <a:gd name="T6" fmla="*/ 13 w 315"/>
              <a:gd name="T7" fmla="*/ 222 h 309"/>
              <a:gd name="T8" fmla="*/ 0 w 315"/>
              <a:gd name="T9" fmla="*/ 160 h 309"/>
              <a:gd name="T10" fmla="*/ 160 w 315"/>
              <a:gd name="T11" fmla="*/ 0 h 309"/>
              <a:gd name="T12" fmla="*/ 303 w 315"/>
              <a:gd name="T13" fmla="*/ 87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5" h="309">
                <a:moveTo>
                  <a:pt x="303" y="87"/>
                </a:moveTo>
                <a:cubicBezTo>
                  <a:pt x="311" y="106"/>
                  <a:pt x="315" y="127"/>
                  <a:pt x="315" y="149"/>
                </a:cubicBezTo>
                <a:cubicBezTo>
                  <a:pt x="315" y="237"/>
                  <a:pt x="243" y="309"/>
                  <a:pt x="155" y="309"/>
                </a:cubicBezTo>
                <a:cubicBezTo>
                  <a:pt x="93" y="309"/>
                  <a:pt x="39" y="273"/>
                  <a:pt x="13" y="222"/>
                </a:cubicBezTo>
                <a:cubicBezTo>
                  <a:pt x="5" y="203"/>
                  <a:pt x="0" y="182"/>
                  <a:pt x="0" y="160"/>
                </a:cubicBezTo>
                <a:cubicBezTo>
                  <a:pt x="0" y="72"/>
                  <a:pt x="72" y="0"/>
                  <a:pt x="160" y="0"/>
                </a:cubicBezTo>
                <a:cubicBezTo>
                  <a:pt x="222" y="0"/>
                  <a:pt x="276" y="35"/>
                  <a:pt x="303" y="87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8" name="Oval 53"/>
          <p:cNvSpPr>
            <a:spLocks noChangeArrowheads="1"/>
          </p:cNvSpPr>
          <p:nvPr/>
        </p:nvSpPr>
        <p:spPr bwMode="auto">
          <a:xfrm>
            <a:off x="10899775" y="2851151"/>
            <a:ext cx="1162050" cy="1166813"/>
          </a:xfrm>
          <a:prstGeom prst="ellipse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9" name="Oval 54"/>
          <p:cNvSpPr>
            <a:spLocks noChangeArrowheads="1"/>
          </p:cNvSpPr>
          <p:nvPr/>
        </p:nvSpPr>
        <p:spPr bwMode="auto">
          <a:xfrm>
            <a:off x="10991850" y="2943226"/>
            <a:ext cx="977900" cy="9842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0" name="Freeform 55"/>
          <p:cNvSpPr>
            <a:spLocks/>
          </p:cNvSpPr>
          <p:nvPr/>
        </p:nvSpPr>
        <p:spPr bwMode="auto">
          <a:xfrm>
            <a:off x="11037888" y="2994026"/>
            <a:ext cx="885825" cy="887413"/>
          </a:xfrm>
          <a:custGeom>
            <a:avLst/>
            <a:gdLst>
              <a:gd name="T0" fmla="*/ 77 w 155"/>
              <a:gd name="T1" fmla="*/ 155 h 155"/>
              <a:gd name="T2" fmla="*/ 66 w 155"/>
              <a:gd name="T3" fmla="*/ 154 h 155"/>
              <a:gd name="T4" fmla="*/ 54 w 155"/>
              <a:gd name="T5" fmla="*/ 151 h 155"/>
              <a:gd name="T6" fmla="*/ 44 w 155"/>
              <a:gd name="T7" fmla="*/ 147 h 155"/>
              <a:gd name="T8" fmla="*/ 34 w 155"/>
              <a:gd name="T9" fmla="*/ 141 h 155"/>
              <a:gd name="T10" fmla="*/ 25 w 155"/>
              <a:gd name="T11" fmla="*/ 134 h 155"/>
              <a:gd name="T12" fmla="*/ 18 w 155"/>
              <a:gd name="T13" fmla="*/ 126 h 155"/>
              <a:gd name="T14" fmla="*/ 11 w 155"/>
              <a:gd name="T15" fmla="*/ 117 h 155"/>
              <a:gd name="T16" fmla="*/ 6 w 155"/>
              <a:gd name="T17" fmla="*/ 107 h 155"/>
              <a:gd name="T18" fmla="*/ 2 w 155"/>
              <a:gd name="T19" fmla="*/ 96 h 155"/>
              <a:gd name="T20" fmla="*/ 0 w 155"/>
              <a:gd name="T21" fmla="*/ 85 h 155"/>
              <a:gd name="T22" fmla="*/ 0 w 155"/>
              <a:gd name="T23" fmla="*/ 73 h 155"/>
              <a:gd name="T24" fmla="*/ 1 w 155"/>
              <a:gd name="T25" fmla="*/ 61 h 155"/>
              <a:gd name="T26" fmla="*/ 5 w 155"/>
              <a:gd name="T27" fmla="*/ 50 h 155"/>
              <a:gd name="T28" fmla="*/ 9 w 155"/>
              <a:gd name="T29" fmla="*/ 40 h 155"/>
              <a:gd name="T30" fmla="*/ 15 w 155"/>
              <a:gd name="T31" fmla="*/ 31 h 155"/>
              <a:gd name="T32" fmla="*/ 23 w 155"/>
              <a:gd name="T33" fmla="*/ 22 h 155"/>
              <a:gd name="T34" fmla="*/ 31 w 155"/>
              <a:gd name="T35" fmla="*/ 15 h 155"/>
              <a:gd name="T36" fmla="*/ 40 w 155"/>
              <a:gd name="T37" fmla="*/ 9 h 155"/>
              <a:gd name="T38" fmla="*/ 51 w 155"/>
              <a:gd name="T39" fmla="*/ 4 h 155"/>
              <a:gd name="T40" fmla="*/ 62 w 155"/>
              <a:gd name="T41" fmla="*/ 1 h 155"/>
              <a:gd name="T42" fmla="*/ 73 w 155"/>
              <a:gd name="T43" fmla="*/ 0 h 155"/>
              <a:gd name="T44" fmla="*/ 85 w 155"/>
              <a:gd name="T45" fmla="*/ 0 h 155"/>
              <a:gd name="T46" fmla="*/ 97 w 155"/>
              <a:gd name="T47" fmla="*/ 2 h 155"/>
              <a:gd name="T48" fmla="*/ 107 w 155"/>
              <a:gd name="T49" fmla="*/ 6 h 155"/>
              <a:gd name="T50" fmla="*/ 117 w 155"/>
              <a:gd name="T51" fmla="*/ 11 h 155"/>
              <a:gd name="T52" fmla="*/ 127 w 155"/>
              <a:gd name="T53" fmla="*/ 17 h 155"/>
              <a:gd name="T54" fmla="*/ 135 w 155"/>
              <a:gd name="T55" fmla="*/ 25 h 155"/>
              <a:gd name="T56" fmla="*/ 142 w 155"/>
              <a:gd name="T57" fmla="*/ 34 h 155"/>
              <a:gd name="T58" fmla="*/ 147 w 155"/>
              <a:gd name="T59" fmla="*/ 43 h 155"/>
              <a:gd name="T60" fmla="*/ 151 w 155"/>
              <a:gd name="T61" fmla="*/ 54 h 155"/>
              <a:gd name="T62" fmla="*/ 154 w 155"/>
              <a:gd name="T63" fmla="*/ 65 h 155"/>
              <a:gd name="T64" fmla="*/ 155 w 155"/>
              <a:gd name="T65" fmla="*/ 77 h 155"/>
              <a:gd name="T66" fmla="*/ 154 w 155"/>
              <a:gd name="T67" fmla="*/ 89 h 155"/>
              <a:gd name="T68" fmla="*/ 151 w 155"/>
              <a:gd name="T69" fmla="*/ 100 h 155"/>
              <a:gd name="T70" fmla="*/ 147 w 155"/>
              <a:gd name="T71" fmla="*/ 111 h 155"/>
              <a:gd name="T72" fmla="*/ 142 w 155"/>
              <a:gd name="T73" fmla="*/ 120 h 155"/>
              <a:gd name="T74" fmla="*/ 135 w 155"/>
              <a:gd name="T75" fmla="*/ 129 h 155"/>
              <a:gd name="T76" fmla="*/ 127 w 155"/>
              <a:gd name="T77" fmla="*/ 137 h 155"/>
              <a:gd name="T78" fmla="*/ 117 w 155"/>
              <a:gd name="T79" fmla="*/ 143 h 155"/>
              <a:gd name="T80" fmla="*/ 107 w 155"/>
              <a:gd name="T81" fmla="*/ 148 h 155"/>
              <a:gd name="T82" fmla="*/ 97 w 155"/>
              <a:gd name="T83" fmla="*/ 152 h 155"/>
              <a:gd name="T84" fmla="*/ 89 w 155"/>
              <a:gd name="T85" fmla="*/ 154 h 155"/>
              <a:gd name="T86" fmla="*/ 77 w 155"/>
              <a:gd name="T8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5" h="155">
                <a:moveTo>
                  <a:pt x="77" y="155"/>
                </a:moveTo>
                <a:cubicBezTo>
                  <a:pt x="73" y="154"/>
                  <a:pt x="70" y="154"/>
                  <a:pt x="66" y="154"/>
                </a:cubicBezTo>
                <a:cubicBezTo>
                  <a:pt x="62" y="153"/>
                  <a:pt x="58" y="152"/>
                  <a:pt x="54" y="151"/>
                </a:cubicBezTo>
                <a:cubicBezTo>
                  <a:pt x="51" y="150"/>
                  <a:pt x="47" y="148"/>
                  <a:pt x="44" y="147"/>
                </a:cubicBezTo>
                <a:cubicBezTo>
                  <a:pt x="40" y="145"/>
                  <a:pt x="37" y="143"/>
                  <a:pt x="34" y="141"/>
                </a:cubicBezTo>
                <a:cubicBezTo>
                  <a:pt x="31" y="139"/>
                  <a:pt x="28" y="137"/>
                  <a:pt x="25" y="134"/>
                </a:cubicBezTo>
                <a:cubicBezTo>
                  <a:pt x="23" y="132"/>
                  <a:pt x="20" y="129"/>
                  <a:pt x="18" y="126"/>
                </a:cubicBezTo>
                <a:cubicBezTo>
                  <a:pt x="15" y="123"/>
                  <a:pt x="13" y="120"/>
                  <a:pt x="11" y="117"/>
                </a:cubicBezTo>
                <a:cubicBezTo>
                  <a:pt x="9" y="114"/>
                  <a:pt x="8" y="111"/>
                  <a:pt x="6" y="107"/>
                </a:cubicBezTo>
                <a:cubicBezTo>
                  <a:pt x="5" y="104"/>
                  <a:pt x="3" y="100"/>
                  <a:pt x="2" y="96"/>
                </a:cubicBezTo>
                <a:cubicBezTo>
                  <a:pt x="1" y="93"/>
                  <a:pt x="1" y="89"/>
                  <a:pt x="0" y="85"/>
                </a:cubicBezTo>
                <a:cubicBezTo>
                  <a:pt x="0" y="81"/>
                  <a:pt x="0" y="77"/>
                  <a:pt x="0" y="73"/>
                </a:cubicBezTo>
                <a:cubicBezTo>
                  <a:pt x="0" y="69"/>
                  <a:pt x="1" y="65"/>
                  <a:pt x="1" y="61"/>
                </a:cubicBezTo>
                <a:cubicBezTo>
                  <a:pt x="2" y="58"/>
                  <a:pt x="3" y="54"/>
                  <a:pt x="5" y="50"/>
                </a:cubicBezTo>
                <a:cubicBezTo>
                  <a:pt x="6" y="47"/>
                  <a:pt x="7" y="44"/>
                  <a:pt x="9" y="40"/>
                </a:cubicBezTo>
                <a:cubicBezTo>
                  <a:pt x="11" y="37"/>
                  <a:pt x="13" y="34"/>
                  <a:pt x="15" y="31"/>
                </a:cubicBezTo>
                <a:cubicBezTo>
                  <a:pt x="18" y="28"/>
                  <a:pt x="20" y="25"/>
                  <a:pt x="23" y="22"/>
                </a:cubicBezTo>
                <a:cubicBezTo>
                  <a:pt x="25" y="20"/>
                  <a:pt x="28" y="17"/>
                  <a:pt x="31" y="15"/>
                </a:cubicBezTo>
                <a:cubicBezTo>
                  <a:pt x="34" y="13"/>
                  <a:pt x="37" y="11"/>
                  <a:pt x="40" y="9"/>
                </a:cubicBezTo>
                <a:cubicBezTo>
                  <a:pt x="44" y="7"/>
                  <a:pt x="47" y="6"/>
                  <a:pt x="51" y="4"/>
                </a:cubicBezTo>
                <a:cubicBezTo>
                  <a:pt x="54" y="3"/>
                  <a:pt x="58" y="2"/>
                  <a:pt x="62" y="1"/>
                </a:cubicBezTo>
                <a:cubicBezTo>
                  <a:pt x="66" y="0"/>
                  <a:pt x="69" y="0"/>
                  <a:pt x="73" y="0"/>
                </a:cubicBezTo>
                <a:cubicBezTo>
                  <a:pt x="77" y="0"/>
                  <a:pt x="81" y="0"/>
                  <a:pt x="85" y="0"/>
                </a:cubicBezTo>
                <a:cubicBezTo>
                  <a:pt x="89" y="0"/>
                  <a:pt x="93" y="1"/>
                  <a:pt x="97" y="2"/>
                </a:cubicBezTo>
                <a:cubicBezTo>
                  <a:pt x="100" y="3"/>
                  <a:pt x="104" y="4"/>
                  <a:pt x="107" y="6"/>
                </a:cubicBezTo>
                <a:cubicBezTo>
                  <a:pt x="111" y="7"/>
                  <a:pt x="114" y="9"/>
                  <a:pt x="117" y="11"/>
                </a:cubicBezTo>
                <a:cubicBezTo>
                  <a:pt x="121" y="13"/>
                  <a:pt x="124" y="15"/>
                  <a:pt x="127" y="17"/>
                </a:cubicBezTo>
                <a:cubicBezTo>
                  <a:pt x="129" y="20"/>
                  <a:pt x="132" y="22"/>
                  <a:pt x="135" y="25"/>
                </a:cubicBezTo>
                <a:cubicBezTo>
                  <a:pt x="137" y="28"/>
                  <a:pt x="139" y="31"/>
                  <a:pt x="142" y="34"/>
                </a:cubicBezTo>
                <a:cubicBezTo>
                  <a:pt x="144" y="37"/>
                  <a:pt x="145" y="40"/>
                  <a:pt x="147" y="43"/>
                </a:cubicBezTo>
                <a:cubicBezTo>
                  <a:pt x="149" y="47"/>
                  <a:pt x="150" y="50"/>
                  <a:pt x="151" y="54"/>
                </a:cubicBezTo>
                <a:cubicBezTo>
                  <a:pt x="152" y="58"/>
                  <a:pt x="153" y="61"/>
                  <a:pt x="154" y="65"/>
                </a:cubicBezTo>
                <a:cubicBezTo>
                  <a:pt x="154" y="69"/>
                  <a:pt x="155" y="73"/>
                  <a:pt x="155" y="77"/>
                </a:cubicBezTo>
                <a:cubicBezTo>
                  <a:pt x="155" y="81"/>
                  <a:pt x="154" y="85"/>
                  <a:pt x="154" y="89"/>
                </a:cubicBezTo>
                <a:cubicBezTo>
                  <a:pt x="153" y="93"/>
                  <a:pt x="152" y="96"/>
                  <a:pt x="151" y="100"/>
                </a:cubicBezTo>
                <a:cubicBezTo>
                  <a:pt x="150" y="104"/>
                  <a:pt x="149" y="107"/>
                  <a:pt x="147" y="111"/>
                </a:cubicBezTo>
                <a:cubicBezTo>
                  <a:pt x="145" y="114"/>
                  <a:pt x="144" y="117"/>
                  <a:pt x="142" y="120"/>
                </a:cubicBezTo>
                <a:cubicBezTo>
                  <a:pt x="139" y="123"/>
                  <a:pt x="137" y="126"/>
                  <a:pt x="135" y="129"/>
                </a:cubicBezTo>
                <a:cubicBezTo>
                  <a:pt x="132" y="132"/>
                  <a:pt x="129" y="134"/>
                  <a:pt x="127" y="137"/>
                </a:cubicBezTo>
                <a:cubicBezTo>
                  <a:pt x="124" y="139"/>
                  <a:pt x="121" y="141"/>
                  <a:pt x="117" y="143"/>
                </a:cubicBezTo>
                <a:cubicBezTo>
                  <a:pt x="114" y="145"/>
                  <a:pt x="111" y="147"/>
                  <a:pt x="107" y="148"/>
                </a:cubicBezTo>
                <a:cubicBezTo>
                  <a:pt x="104" y="150"/>
                  <a:pt x="100" y="151"/>
                  <a:pt x="97" y="152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5" y="154"/>
                  <a:pt x="81" y="154"/>
                  <a:pt x="77" y="155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2" name="Freeform 56"/>
          <p:cNvSpPr>
            <a:spLocks/>
          </p:cNvSpPr>
          <p:nvPr/>
        </p:nvSpPr>
        <p:spPr bwMode="auto">
          <a:xfrm>
            <a:off x="11134725" y="3182938"/>
            <a:ext cx="687387" cy="384175"/>
          </a:xfrm>
          <a:custGeom>
            <a:avLst/>
            <a:gdLst>
              <a:gd name="T0" fmla="*/ 29 w 120"/>
              <a:gd name="T1" fmla="*/ 18 h 67"/>
              <a:gd name="T2" fmla="*/ 36 w 120"/>
              <a:gd name="T3" fmla="*/ 19 h 67"/>
              <a:gd name="T4" fmla="*/ 60 w 120"/>
              <a:gd name="T5" fmla="*/ 0 h 67"/>
              <a:gd name="T6" fmla="*/ 85 w 120"/>
              <a:gd name="T7" fmla="*/ 19 h 67"/>
              <a:gd name="T8" fmla="*/ 92 w 120"/>
              <a:gd name="T9" fmla="*/ 18 h 67"/>
              <a:gd name="T10" fmla="*/ 113 w 120"/>
              <a:gd name="T11" fmla="*/ 39 h 67"/>
              <a:gd name="T12" fmla="*/ 113 w 120"/>
              <a:gd name="T13" fmla="*/ 43 h 67"/>
              <a:gd name="T14" fmla="*/ 120 w 120"/>
              <a:gd name="T15" fmla="*/ 54 h 67"/>
              <a:gd name="T16" fmla="*/ 108 w 120"/>
              <a:gd name="T17" fmla="*/ 67 h 67"/>
              <a:gd name="T18" fmla="*/ 66 w 120"/>
              <a:gd name="T19" fmla="*/ 67 h 67"/>
              <a:gd name="T20" fmla="*/ 66 w 120"/>
              <a:gd name="T21" fmla="*/ 38 h 67"/>
              <a:gd name="T22" fmla="*/ 74 w 120"/>
              <a:gd name="T23" fmla="*/ 45 h 67"/>
              <a:gd name="T24" fmla="*/ 83 w 120"/>
              <a:gd name="T25" fmla="*/ 45 h 67"/>
              <a:gd name="T26" fmla="*/ 83 w 120"/>
              <a:gd name="T27" fmla="*/ 45 h 67"/>
              <a:gd name="T28" fmla="*/ 83 w 120"/>
              <a:gd name="T29" fmla="*/ 37 h 67"/>
              <a:gd name="T30" fmla="*/ 65 w 120"/>
              <a:gd name="T31" fmla="*/ 19 h 67"/>
              <a:gd name="T32" fmla="*/ 61 w 120"/>
              <a:gd name="T33" fmla="*/ 17 h 67"/>
              <a:gd name="T34" fmla="*/ 60 w 120"/>
              <a:gd name="T35" fmla="*/ 17 h 67"/>
              <a:gd name="T36" fmla="*/ 60 w 120"/>
              <a:gd name="T37" fmla="*/ 17 h 67"/>
              <a:gd name="T38" fmla="*/ 56 w 120"/>
              <a:gd name="T39" fmla="*/ 19 h 67"/>
              <a:gd name="T40" fmla="*/ 38 w 120"/>
              <a:gd name="T41" fmla="*/ 37 h 67"/>
              <a:gd name="T42" fmla="*/ 38 w 120"/>
              <a:gd name="T43" fmla="*/ 45 h 67"/>
              <a:gd name="T44" fmla="*/ 38 w 120"/>
              <a:gd name="T45" fmla="*/ 45 h 67"/>
              <a:gd name="T46" fmla="*/ 47 w 120"/>
              <a:gd name="T47" fmla="*/ 45 h 67"/>
              <a:gd name="T48" fmla="*/ 54 w 120"/>
              <a:gd name="T49" fmla="*/ 38 h 67"/>
              <a:gd name="T50" fmla="*/ 54 w 120"/>
              <a:gd name="T51" fmla="*/ 67 h 67"/>
              <a:gd name="T52" fmla="*/ 13 w 120"/>
              <a:gd name="T53" fmla="*/ 67 h 67"/>
              <a:gd name="T54" fmla="*/ 0 w 120"/>
              <a:gd name="T55" fmla="*/ 54 h 67"/>
              <a:gd name="T56" fmla="*/ 8 w 120"/>
              <a:gd name="T57" fmla="*/ 43 h 67"/>
              <a:gd name="T58" fmla="*/ 8 w 120"/>
              <a:gd name="T59" fmla="*/ 39 h 67"/>
              <a:gd name="T60" fmla="*/ 29 w 120"/>
              <a:gd name="T61" fmla="*/ 1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0" h="67">
                <a:moveTo>
                  <a:pt x="29" y="18"/>
                </a:moveTo>
                <a:cubicBezTo>
                  <a:pt x="31" y="18"/>
                  <a:pt x="34" y="19"/>
                  <a:pt x="36" y="19"/>
                </a:cubicBezTo>
                <a:cubicBezTo>
                  <a:pt x="38" y="8"/>
                  <a:pt x="48" y="0"/>
                  <a:pt x="60" y="0"/>
                </a:cubicBezTo>
                <a:cubicBezTo>
                  <a:pt x="72" y="0"/>
                  <a:pt x="82" y="8"/>
                  <a:pt x="85" y="19"/>
                </a:cubicBezTo>
                <a:cubicBezTo>
                  <a:pt x="87" y="19"/>
                  <a:pt x="89" y="18"/>
                  <a:pt x="92" y="18"/>
                </a:cubicBezTo>
                <a:cubicBezTo>
                  <a:pt x="103" y="18"/>
                  <a:pt x="113" y="28"/>
                  <a:pt x="113" y="39"/>
                </a:cubicBezTo>
                <a:cubicBezTo>
                  <a:pt x="113" y="40"/>
                  <a:pt x="113" y="41"/>
                  <a:pt x="113" y="43"/>
                </a:cubicBezTo>
                <a:cubicBezTo>
                  <a:pt x="117" y="45"/>
                  <a:pt x="120" y="49"/>
                  <a:pt x="120" y="54"/>
                </a:cubicBezTo>
                <a:cubicBezTo>
                  <a:pt x="120" y="61"/>
                  <a:pt x="115" y="67"/>
                  <a:pt x="108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6" y="38"/>
                  <a:pt x="66" y="38"/>
                  <a:pt x="66" y="38"/>
                </a:cubicBezTo>
                <a:cubicBezTo>
                  <a:pt x="74" y="45"/>
                  <a:pt x="74" y="45"/>
                  <a:pt x="74" y="45"/>
                </a:cubicBezTo>
                <a:cubicBezTo>
                  <a:pt x="76" y="48"/>
                  <a:pt x="80" y="48"/>
                  <a:pt x="83" y="45"/>
                </a:cubicBezTo>
                <a:cubicBezTo>
                  <a:pt x="83" y="45"/>
                  <a:pt x="83" y="45"/>
                  <a:pt x="83" y="45"/>
                </a:cubicBezTo>
                <a:cubicBezTo>
                  <a:pt x="85" y="43"/>
                  <a:pt x="85" y="39"/>
                  <a:pt x="83" y="37"/>
                </a:cubicBezTo>
                <a:cubicBezTo>
                  <a:pt x="65" y="19"/>
                  <a:pt x="65" y="19"/>
                  <a:pt x="65" y="19"/>
                </a:cubicBezTo>
                <a:cubicBezTo>
                  <a:pt x="64" y="18"/>
                  <a:pt x="62" y="17"/>
                  <a:pt x="61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59" y="17"/>
                  <a:pt x="57" y="18"/>
                  <a:pt x="56" y="19"/>
                </a:cubicBezTo>
                <a:cubicBezTo>
                  <a:pt x="38" y="37"/>
                  <a:pt x="38" y="37"/>
                  <a:pt x="38" y="37"/>
                </a:cubicBezTo>
                <a:cubicBezTo>
                  <a:pt x="36" y="39"/>
                  <a:pt x="36" y="43"/>
                  <a:pt x="38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40" y="48"/>
                  <a:pt x="44" y="48"/>
                  <a:pt x="47" y="45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67"/>
                  <a:pt x="54" y="67"/>
                  <a:pt x="54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6" y="67"/>
                  <a:pt x="0" y="61"/>
                  <a:pt x="0" y="54"/>
                </a:cubicBezTo>
                <a:cubicBezTo>
                  <a:pt x="0" y="49"/>
                  <a:pt x="4" y="45"/>
                  <a:pt x="8" y="43"/>
                </a:cubicBezTo>
                <a:cubicBezTo>
                  <a:pt x="8" y="41"/>
                  <a:pt x="8" y="40"/>
                  <a:pt x="8" y="39"/>
                </a:cubicBezTo>
                <a:cubicBezTo>
                  <a:pt x="8" y="28"/>
                  <a:pt x="17" y="18"/>
                  <a:pt x="2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3" name="Freeform 57"/>
          <p:cNvSpPr>
            <a:spLocks noEditPoints="1"/>
          </p:cNvSpPr>
          <p:nvPr/>
        </p:nvSpPr>
        <p:spPr bwMode="auto">
          <a:xfrm>
            <a:off x="9034463" y="3468688"/>
            <a:ext cx="727075" cy="693738"/>
          </a:xfrm>
          <a:custGeom>
            <a:avLst/>
            <a:gdLst>
              <a:gd name="T0" fmla="*/ 73 w 127"/>
              <a:gd name="T1" fmla="*/ 5 h 121"/>
              <a:gd name="T2" fmla="*/ 32 w 127"/>
              <a:gd name="T3" fmla="*/ 4 h 121"/>
              <a:gd name="T4" fmla="*/ 30 w 127"/>
              <a:gd name="T5" fmla="*/ 6 h 121"/>
              <a:gd name="T6" fmla="*/ 19 w 127"/>
              <a:gd name="T7" fmla="*/ 8 h 121"/>
              <a:gd name="T8" fmla="*/ 18 w 127"/>
              <a:gd name="T9" fmla="*/ 13 h 121"/>
              <a:gd name="T10" fmla="*/ 20 w 127"/>
              <a:gd name="T11" fmla="*/ 12 h 121"/>
              <a:gd name="T12" fmla="*/ 58 w 127"/>
              <a:gd name="T13" fmla="*/ 8 h 121"/>
              <a:gd name="T14" fmla="*/ 72 w 127"/>
              <a:gd name="T15" fmla="*/ 10 h 121"/>
              <a:gd name="T16" fmla="*/ 88 w 127"/>
              <a:gd name="T17" fmla="*/ 9 h 121"/>
              <a:gd name="T18" fmla="*/ 109 w 127"/>
              <a:gd name="T19" fmla="*/ 12 h 121"/>
              <a:gd name="T20" fmla="*/ 103 w 127"/>
              <a:gd name="T21" fmla="*/ 24 h 121"/>
              <a:gd name="T22" fmla="*/ 99 w 127"/>
              <a:gd name="T23" fmla="*/ 22 h 121"/>
              <a:gd name="T24" fmla="*/ 90 w 127"/>
              <a:gd name="T25" fmla="*/ 50 h 121"/>
              <a:gd name="T26" fmla="*/ 87 w 127"/>
              <a:gd name="T27" fmla="*/ 57 h 121"/>
              <a:gd name="T28" fmla="*/ 76 w 127"/>
              <a:gd name="T29" fmla="*/ 72 h 121"/>
              <a:gd name="T30" fmla="*/ 64 w 127"/>
              <a:gd name="T31" fmla="*/ 69 h 121"/>
              <a:gd name="T32" fmla="*/ 48 w 127"/>
              <a:gd name="T33" fmla="*/ 65 h 121"/>
              <a:gd name="T34" fmla="*/ 44 w 127"/>
              <a:gd name="T35" fmla="*/ 72 h 121"/>
              <a:gd name="T36" fmla="*/ 9 w 127"/>
              <a:gd name="T37" fmla="*/ 77 h 121"/>
              <a:gd name="T38" fmla="*/ 21 w 127"/>
              <a:gd name="T39" fmla="*/ 59 h 121"/>
              <a:gd name="T40" fmla="*/ 25 w 127"/>
              <a:gd name="T41" fmla="*/ 54 h 121"/>
              <a:gd name="T42" fmla="*/ 16 w 127"/>
              <a:gd name="T43" fmla="*/ 49 h 121"/>
              <a:gd name="T44" fmla="*/ 16 w 127"/>
              <a:gd name="T45" fmla="*/ 40 h 121"/>
              <a:gd name="T46" fmla="*/ 22 w 127"/>
              <a:gd name="T47" fmla="*/ 31 h 121"/>
              <a:gd name="T48" fmla="*/ 14 w 127"/>
              <a:gd name="T49" fmla="*/ 33 h 121"/>
              <a:gd name="T50" fmla="*/ 23 w 127"/>
              <a:gd name="T51" fmla="*/ 24 h 121"/>
              <a:gd name="T52" fmla="*/ 35 w 127"/>
              <a:gd name="T53" fmla="*/ 27 h 121"/>
              <a:gd name="T54" fmla="*/ 47 w 127"/>
              <a:gd name="T55" fmla="*/ 21 h 121"/>
              <a:gd name="T56" fmla="*/ 52 w 127"/>
              <a:gd name="T57" fmla="*/ 20 h 121"/>
              <a:gd name="T58" fmla="*/ 57 w 127"/>
              <a:gd name="T59" fmla="*/ 9 h 121"/>
              <a:gd name="T60" fmla="*/ 59 w 127"/>
              <a:gd name="T61" fmla="*/ 11 h 121"/>
              <a:gd name="T62" fmla="*/ 36 w 127"/>
              <a:gd name="T63" fmla="*/ 19 h 121"/>
              <a:gd name="T64" fmla="*/ 52 w 127"/>
              <a:gd name="T65" fmla="*/ 20 h 121"/>
              <a:gd name="T66" fmla="*/ 71 w 127"/>
              <a:gd name="T67" fmla="*/ 27 h 121"/>
              <a:gd name="T68" fmla="*/ 27 w 127"/>
              <a:gd name="T69" fmla="*/ 32 h 121"/>
              <a:gd name="T70" fmla="*/ 26 w 127"/>
              <a:gd name="T71" fmla="*/ 33 h 121"/>
              <a:gd name="T72" fmla="*/ 97 w 127"/>
              <a:gd name="T73" fmla="*/ 43 h 121"/>
              <a:gd name="T74" fmla="*/ 72 w 127"/>
              <a:gd name="T75" fmla="*/ 40 h 121"/>
              <a:gd name="T76" fmla="*/ 9 w 127"/>
              <a:gd name="T77" fmla="*/ 39 h 121"/>
              <a:gd name="T78" fmla="*/ 21 w 127"/>
              <a:gd name="T79" fmla="*/ 38 h 121"/>
              <a:gd name="T80" fmla="*/ 70 w 127"/>
              <a:gd name="T81" fmla="*/ 41 h 121"/>
              <a:gd name="T82" fmla="*/ 100 w 127"/>
              <a:gd name="T83" fmla="*/ 46 h 121"/>
              <a:gd name="T84" fmla="*/ 55 w 127"/>
              <a:gd name="T85" fmla="*/ 47 h 121"/>
              <a:gd name="T86" fmla="*/ 32 w 127"/>
              <a:gd name="T87" fmla="*/ 51 h 121"/>
              <a:gd name="T88" fmla="*/ 47 w 127"/>
              <a:gd name="T89" fmla="*/ 47 h 121"/>
              <a:gd name="T90" fmla="*/ 93 w 127"/>
              <a:gd name="T91" fmla="*/ 55 h 121"/>
              <a:gd name="T92" fmla="*/ 27 w 127"/>
              <a:gd name="T93" fmla="*/ 56 h 121"/>
              <a:gd name="T94" fmla="*/ 14 w 127"/>
              <a:gd name="T95" fmla="*/ 74 h 121"/>
              <a:gd name="T96" fmla="*/ 82 w 127"/>
              <a:gd name="T97" fmla="*/ 81 h 121"/>
              <a:gd name="T98" fmla="*/ 94 w 127"/>
              <a:gd name="T99" fmla="*/ 80 h 121"/>
              <a:gd name="T100" fmla="*/ 96 w 127"/>
              <a:gd name="T101" fmla="*/ 80 h 121"/>
              <a:gd name="T102" fmla="*/ 75 w 127"/>
              <a:gd name="T103" fmla="*/ 81 h 121"/>
              <a:gd name="T104" fmla="*/ 110 w 127"/>
              <a:gd name="T105" fmla="*/ 83 h 121"/>
              <a:gd name="T106" fmla="*/ 93 w 127"/>
              <a:gd name="T107" fmla="*/ 86 h 121"/>
              <a:gd name="T108" fmla="*/ 116 w 127"/>
              <a:gd name="T109" fmla="*/ 88 h 121"/>
              <a:gd name="T110" fmla="*/ 98 w 127"/>
              <a:gd name="T111" fmla="*/ 106 h 121"/>
              <a:gd name="T112" fmla="*/ 92 w 127"/>
              <a:gd name="T113" fmla="*/ 91 h 121"/>
              <a:gd name="T114" fmla="*/ 119 w 127"/>
              <a:gd name="T115" fmla="*/ 91 h 121"/>
              <a:gd name="T116" fmla="*/ 120 w 127"/>
              <a:gd name="T117" fmla="*/ 114 h 121"/>
              <a:gd name="T118" fmla="*/ 113 w 127"/>
              <a:gd name="T119" fmla="*/ 120 h 121"/>
              <a:gd name="T120" fmla="*/ 92 w 127"/>
              <a:gd name="T121" fmla="*/ 73 h 121"/>
              <a:gd name="T122" fmla="*/ 10 w 127"/>
              <a:gd name="T123" fmla="*/ 74 h 121"/>
              <a:gd name="T124" fmla="*/ 43 w 127"/>
              <a:gd name="T125" fmla="*/ 9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7" h="121">
                <a:moveTo>
                  <a:pt x="49" y="1"/>
                </a:moveTo>
                <a:cubicBezTo>
                  <a:pt x="49" y="1"/>
                  <a:pt x="49" y="1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2"/>
                  <a:pt x="49" y="3"/>
                  <a:pt x="48" y="3"/>
                </a:cubicBezTo>
                <a:cubicBezTo>
                  <a:pt x="48" y="3"/>
                  <a:pt x="47" y="2"/>
                  <a:pt x="47" y="3"/>
                </a:cubicBezTo>
                <a:cubicBezTo>
                  <a:pt x="47" y="2"/>
                  <a:pt x="47" y="1"/>
                  <a:pt x="47" y="0"/>
                </a:cubicBezTo>
                <a:cubicBezTo>
                  <a:pt x="48" y="0"/>
                  <a:pt x="48" y="1"/>
                  <a:pt x="49" y="1"/>
                </a:cubicBezTo>
                <a:close/>
                <a:moveTo>
                  <a:pt x="50" y="2"/>
                </a:moveTo>
                <a:cubicBezTo>
                  <a:pt x="50" y="2"/>
                  <a:pt x="50" y="2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2" y="3"/>
                  <a:pt x="51" y="4"/>
                  <a:pt x="52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5"/>
                  <a:pt x="51" y="4"/>
                  <a:pt x="50" y="5"/>
                </a:cubicBezTo>
                <a:cubicBezTo>
                  <a:pt x="50" y="5"/>
                  <a:pt x="49" y="4"/>
                  <a:pt x="49" y="4"/>
                </a:cubicBezTo>
                <a:cubicBezTo>
                  <a:pt x="49" y="4"/>
                  <a:pt x="49" y="3"/>
                  <a:pt x="49" y="3"/>
                </a:cubicBezTo>
                <a:cubicBezTo>
                  <a:pt x="49" y="3"/>
                  <a:pt x="49" y="3"/>
                  <a:pt x="49" y="3"/>
                </a:cubicBezTo>
                <a:cubicBezTo>
                  <a:pt x="49" y="3"/>
                  <a:pt x="49" y="2"/>
                  <a:pt x="50" y="2"/>
                </a:cubicBezTo>
                <a:cubicBezTo>
                  <a:pt x="50" y="2"/>
                  <a:pt x="50" y="2"/>
                  <a:pt x="50" y="2"/>
                </a:cubicBezTo>
                <a:close/>
                <a:moveTo>
                  <a:pt x="75" y="3"/>
                </a:moveTo>
                <a:cubicBezTo>
                  <a:pt x="75" y="3"/>
                  <a:pt x="75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6" y="4"/>
                  <a:pt x="75" y="4"/>
                </a:cubicBezTo>
                <a:cubicBezTo>
                  <a:pt x="75" y="3"/>
                  <a:pt x="75" y="3"/>
                  <a:pt x="75" y="3"/>
                </a:cubicBezTo>
                <a:cubicBezTo>
                  <a:pt x="77" y="3"/>
                  <a:pt x="77" y="3"/>
                  <a:pt x="77" y="3"/>
                </a:cubicBezTo>
                <a:cubicBezTo>
                  <a:pt x="76" y="3"/>
                  <a:pt x="76" y="3"/>
                  <a:pt x="76" y="3"/>
                </a:cubicBezTo>
                <a:cubicBezTo>
                  <a:pt x="77" y="3"/>
                  <a:pt x="77" y="4"/>
                  <a:pt x="77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5"/>
                  <a:pt x="76" y="4"/>
                  <a:pt x="76" y="5"/>
                </a:cubicBezTo>
                <a:cubicBezTo>
                  <a:pt x="76" y="5"/>
                  <a:pt x="76" y="5"/>
                  <a:pt x="76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6"/>
                  <a:pt x="75" y="6"/>
                </a:cubicBezTo>
                <a:cubicBezTo>
                  <a:pt x="75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5"/>
                  <a:pt x="73" y="5"/>
                  <a:pt x="73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73" y="5"/>
                  <a:pt x="73" y="4"/>
                  <a:pt x="72" y="4"/>
                </a:cubicBezTo>
                <a:cubicBezTo>
                  <a:pt x="73" y="4"/>
                  <a:pt x="72" y="3"/>
                  <a:pt x="73" y="3"/>
                </a:cubicBezTo>
                <a:cubicBezTo>
                  <a:pt x="73" y="3"/>
                  <a:pt x="74" y="4"/>
                  <a:pt x="74" y="4"/>
                </a:cubicBezTo>
                <a:cubicBezTo>
                  <a:pt x="74" y="4"/>
                  <a:pt x="74" y="3"/>
                  <a:pt x="74" y="3"/>
                </a:cubicBezTo>
                <a:cubicBezTo>
                  <a:pt x="74" y="3"/>
                  <a:pt x="74" y="3"/>
                  <a:pt x="75" y="3"/>
                </a:cubicBezTo>
                <a:close/>
                <a:moveTo>
                  <a:pt x="80" y="3"/>
                </a:moveTo>
                <a:cubicBezTo>
                  <a:pt x="80" y="3"/>
                  <a:pt x="79" y="4"/>
                  <a:pt x="79" y="4"/>
                </a:cubicBezTo>
                <a:cubicBezTo>
                  <a:pt x="78" y="3"/>
                  <a:pt x="78" y="4"/>
                  <a:pt x="77" y="3"/>
                </a:cubicBezTo>
                <a:cubicBezTo>
                  <a:pt x="78" y="3"/>
                  <a:pt x="78" y="3"/>
                  <a:pt x="79" y="3"/>
                </a:cubicBezTo>
                <a:cubicBezTo>
                  <a:pt x="79" y="3"/>
                  <a:pt x="80" y="3"/>
                  <a:pt x="80" y="3"/>
                </a:cubicBezTo>
                <a:close/>
                <a:moveTo>
                  <a:pt x="42" y="3"/>
                </a:moveTo>
                <a:cubicBezTo>
                  <a:pt x="42" y="3"/>
                  <a:pt x="42" y="3"/>
                  <a:pt x="42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2" y="3"/>
                  <a:pt x="42" y="3"/>
                  <a:pt x="42" y="3"/>
                </a:cubicBezTo>
                <a:close/>
                <a:moveTo>
                  <a:pt x="33" y="3"/>
                </a:moveTo>
                <a:cubicBezTo>
                  <a:pt x="32" y="3"/>
                  <a:pt x="32" y="3"/>
                  <a:pt x="32" y="3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3"/>
                  <a:pt x="33" y="3"/>
                  <a:pt x="33" y="3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6" y="4"/>
                  <a:pt x="36" y="4"/>
                </a:cubicBezTo>
                <a:close/>
                <a:moveTo>
                  <a:pt x="33" y="3"/>
                </a:moveTo>
                <a:cubicBezTo>
                  <a:pt x="33" y="4"/>
                  <a:pt x="33" y="3"/>
                  <a:pt x="32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3" y="3"/>
                  <a:pt x="33" y="3"/>
                  <a:pt x="33" y="3"/>
                </a:cubicBezTo>
                <a:close/>
                <a:moveTo>
                  <a:pt x="33" y="4"/>
                </a:move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2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3" y="4"/>
                  <a:pt x="33" y="4"/>
                  <a:pt x="33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3" y="5"/>
                  <a:pt x="33" y="5"/>
                  <a:pt x="33" y="6"/>
                </a:cubicBezTo>
                <a:cubicBezTo>
                  <a:pt x="33" y="5"/>
                  <a:pt x="33" y="5"/>
                  <a:pt x="33" y="5"/>
                </a:cubicBezTo>
                <a:cubicBezTo>
                  <a:pt x="33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4"/>
                  <a:pt x="32" y="5"/>
                  <a:pt x="33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3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3" y="4"/>
                </a:cubicBezTo>
                <a:close/>
                <a:moveTo>
                  <a:pt x="34" y="5"/>
                </a:moveTo>
                <a:cubicBezTo>
                  <a:pt x="35" y="5"/>
                  <a:pt x="35" y="4"/>
                  <a:pt x="35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6"/>
                  <a:pt x="35" y="6"/>
                  <a:pt x="34" y="6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5"/>
                  <a:pt x="35" y="5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4"/>
                  <a:pt x="34" y="4"/>
                  <a:pt x="35" y="4"/>
                </a:cubicBezTo>
                <a:cubicBezTo>
                  <a:pt x="34" y="5"/>
                  <a:pt x="34" y="5"/>
                  <a:pt x="34" y="5"/>
                </a:cubicBezTo>
                <a:close/>
                <a:moveTo>
                  <a:pt x="30" y="6"/>
                </a:moveTo>
                <a:cubicBezTo>
                  <a:pt x="31" y="6"/>
                  <a:pt x="31" y="5"/>
                  <a:pt x="31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7"/>
                  <a:pt x="30" y="6"/>
                  <a:pt x="2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30" y="6"/>
                </a:cubicBezTo>
                <a:close/>
                <a:moveTo>
                  <a:pt x="32" y="5"/>
                </a:move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lose/>
                <a:moveTo>
                  <a:pt x="30" y="6"/>
                </a:moveTo>
                <a:cubicBezTo>
                  <a:pt x="30" y="6"/>
                  <a:pt x="30" y="6"/>
                  <a:pt x="30" y="6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6"/>
                  <a:pt x="29" y="6"/>
                  <a:pt x="29" y="7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7"/>
                  <a:pt x="29" y="6"/>
                  <a:pt x="28" y="6"/>
                </a:cubicBezTo>
                <a:cubicBezTo>
                  <a:pt x="28" y="6"/>
                  <a:pt x="29" y="6"/>
                  <a:pt x="29" y="6"/>
                </a:cubicBezTo>
                <a:cubicBezTo>
                  <a:pt x="29" y="6"/>
                  <a:pt x="29" y="6"/>
                  <a:pt x="30" y="6"/>
                </a:cubicBezTo>
                <a:close/>
                <a:moveTo>
                  <a:pt x="34" y="6"/>
                </a:moveTo>
                <a:cubicBezTo>
                  <a:pt x="34" y="6"/>
                  <a:pt x="34" y="6"/>
                  <a:pt x="34" y="6"/>
                </a:cubicBezTo>
                <a:cubicBezTo>
                  <a:pt x="34" y="6"/>
                  <a:pt x="34" y="6"/>
                  <a:pt x="33" y="6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6"/>
                  <a:pt x="34" y="6"/>
                  <a:pt x="33" y="6"/>
                </a:cubicBezTo>
                <a:cubicBezTo>
                  <a:pt x="34" y="6"/>
                  <a:pt x="34" y="6"/>
                  <a:pt x="34" y="6"/>
                </a:cubicBezTo>
                <a:close/>
                <a:moveTo>
                  <a:pt x="35" y="7"/>
                </a:moveTo>
                <a:cubicBezTo>
                  <a:pt x="35" y="7"/>
                  <a:pt x="35" y="7"/>
                  <a:pt x="35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6"/>
                  <a:pt x="35" y="7"/>
                  <a:pt x="35" y="7"/>
                </a:cubicBezTo>
                <a:close/>
                <a:moveTo>
                  <a:pt x="31" y="7"/>
                </a:move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1" y="7"/>
                  <a:pt x="31" y="7"/>
                </a:cubicBezTo>
                <a:close/>
                <a:moveTo>
                  <a:pt x="19" y="8"/>
                </a:move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20" y="8"/>
                  <a:pt x="20" y="8"/>
                </a:cubicBezTo>
                <a:cubicBezTo>
                  <a:pt x="19" y="8"/>
                  <a:pt x="20" y="8"/>
                  <a:pt x="19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7"/>
                  <a:pt x="21" y="8"/>
                  <a:pt x="21" y="8"/>
                </a:cubicBezTo>
                <a:cubicBezTo>
                  <a:pt x="22" y="9"/>
                  <a:pt x="21" y="9"/>
                  <a:pt x="21" y="10"/>
                </a:cubicBezTo>
                <a:cubicBezTo>
                  <a:pt x="21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9"/>
                  <a:pt x="19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8" y="10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23" y="8"/>
                </a:move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lose/>
                <a:moveTo>
                  <a:pt x="18" y="9"/>
                </a:moveTo>
                <a:cubicBezTo>
                  <a:pt x="18" y="10"/>
                  <a:pt x="18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8" y="11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2"/>
                  <a:pt x="18" y="13"/>
                  <a:pt x="18" y="13"/>
                </a:cubicBezTo>
                <a:cubicBezTo>
                  <a:pt x="18" y="13"/>
                  <a:pt x="18" y="14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7" y="14"/>
                  <a:pt x="17" y="14"/>
                </a:cubicBezTo>
                <a:cubicBezTo>
                  <a:pt x="17" y="14"/>
                  <a:pt x="18" y="14"/>
                  <a:pt x="17" y="14"/>
                </a:cubicBezTo>
                <a:cubicBezTo>
                  <a:pt x="17" y="14"/>
                  <a:pt x="17" y="14"/>
                  <a:pt x="16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7" y="12"/>
                  <a:pt x="17" y="12"/>
                  <a:pt x="17" y="13"/>
                </a:cubicBezTo>
                <a:cubicBezTo>
                  <a:pt x="17" y="13"/>
                  <a:pt x="16" y="13"/>
                  <a:pt x="16" y="13"/>
                </a:cubicBezTo>
                <a:cubicBezTo>
                  <a:pt x="16" y="13"/>
                  <a:pt x="16" y="12"/>
                  <a:pt x="16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6" y="11"/>
                  <a:pt x="17" y="12"/>
                  <a:pt x="16" y="12"/>
                </a:cubicBezTo>
                <a:cubicBezTo>
                  <a:pt x="16" y="12"/>
                  <a:pt x="16" y="11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9"/>
                  <a:pt x="16" y="9"/>
                </a:cubicBezTo>
                <a:cubicBezTo>
                  <a:pt x="17" y="10"/>
                  <a:pt x="17" y="11"/>
                  <a:pt x="17" y="10"/>
                </a:cubicBezTo>
                <a:cubicBezTo>
                  <a:pt x="17" y="10"/>
                  <a:pt x="17" y="9"/>
                  <a:pt x="17" y="9"/>
                </a:cubicBezTo>
                <a:cubicBezTo>
                  <a:pt x="17" y="9"/>
                  <a:pt x="18" y="9"/>
                  <a:pt x="18" y="9"/>
                </a:cubicBezTo>
                <a:close/>
                <a:moveTo>
                  <a:pt x="15" y="12"/>
                </a:moveTo>
                <a:cubicBezTo>
                  <a:pt x="15" y="12"/>
                  <a:pt x="15" y="11"/>
                  <a:pt x="15" y="11"/>
                </a:cubicBezTo>
                <a:cubicBezTo>
                  <a:pt x="15" y="12"/>
                  <a:pt x="15" y="12"/>
                  <a:pt x="15" y="12"/>
                </a:cubicBezTo>
                <a:close/>
                <a:moveTo>
                  <a:pt x="20" y="12"/>
                </a:moveTo>
                <a:cubicBezTo>
                  <a:pt x="20" y="12"/>
                  <a:pt x="20" y="12"/>
                  <a:pt x="19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2"/>
                  <a:pt x="21" y="12"/>
                  <a:pt x="21" y="12"/>
                </a:cubicBezTo>
                <a:cubicBezTo>
                  <a:pt x="21" y="13"/>
                  <a:pt x="21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19" y="13"/>
                </a:cubicBezTo>
                <a:cubicBezTo>
                  <a:pt x="19" y="13"/>
                  <a:pt x="20" y="12"/>
                  <a:pt x="19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9" y="12"/>
                  <a:pt x="19" y="11"/>
                  <a:pt x="19" y="11"/>
                </a:cubicBezTo>
                <a:cubicBezTo>
                  <a:pt x="20" y="11"/>
                  <a:pt x="20" y="11"/>
                  <a:pt x="20" y="12"/>
                </a:cubicBezTo>
                <a:close/>
                <a:moveTo>
                  <a:pt x="53" y="3"/>
                </a:moveTo>
                <a:cubicBezTo>
                  <a:pt x="54" y="3"/>
                  <a:pt x="54" y="4"/>
                  <a:pt x="55" y="4"/>
                </a:cubicBezTo>
                <a:cubicBezTo>
                  <a:pt x="55" y="4"/>
                  <a:pt x="55" y="4"/>
                  <a:pt x="55" y="5"/>
                </a:cubicBezTo>
                <a:cubicBezTo>
                  <a:pt x="55" y="5"/>
                  <a:pt x="54" y="5"/>
                  <a:pt x="54" y="6"/>
                </a:cubicBezTo>
                <a:cubicBezTo>
                  <a:pt x="53" y="6"/>
                  <a:pt x="53" y="5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3"/>
                  <a:pt x="53" y="3"/>
                  <a:pt x="53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3" y="3"/>
                  <a:pt x="53" y="3"/>
                  <a:pt x="53" y="3"/>
                </a:cubicBezTo>
                <a:close/>
                <a:moveTo>
                  <a:pt x="49" y="3"/>
                </a:moveTo>
                <a:cubicBezTo>
                  <a:pt x="49" y="4"/>
                  <a:pt x="48" y="4"/>
                  <a:pt x="48" y="4"/>
                </a:cubicBezTo>
                <a:cubicBezTo>
                  <a:pt x="48" y="4"/>
                  <a:pt x="48" y="4"/>
                  <a:pt x="48" y="4"/>
                </a:cubicBezTo>
                <a:cubicBezTo>
                  <a:pt x="47" y="3"/>
                  <a:pt x="47" y="3"/>
                  <a:pt x="47" y="3"/>
                </a:cubicBezTo>
                <a:cubicBezTo>
                  <a:pt x="48" y="3"/>
                  <a:pt x="48" y="3"/>
                  <a:pt x="49" y="3"/>
                </a:cubicBezTo>
                <a:close/>
                <a:moveTo>
                  <a:pt x="72" y="5"/>
                </a:moveTo>
                <a:cubicBezTo>
                  <a:pt x="72" y="4"/>
                  <a:pt x="72" y="4"/>
                  <a:pt x="72" y="4"/>
                </a:cubicBezTo>
                <a:cubicBezTo>
                  <a:pt x="72" y="5"/>
                  <a:pt x="72" y="5"/>
                  <a:pt x="72" y="5"/>
                </a:cubicBezTo>
                <a:close/>
                <a:moveTo>
                  <a:pt x="57" y="5"/>
                </a:move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7" y="4"/>
                  <a:pt x="57" y="5"/>
                </a:cubicBezTo>
                <a:close/>
                <a:moveTo>
                  <a:pt x="57" y="6"/>
                </a:moveTo>
                <a:cubicBezTo>
                  <a:pt x="57" y="6"/>
                  <a:pt x="56" y="7"/>
                  <a:pt x="57" y="7"/>
                </a:cubicBezTo>
                <a:cubicBezTo>
                  <a:pt x="57" y="7"/>
                  <a:pt x="57" y="7"/>
                  <a:pt x="57" y="7"/>
                </a:cubicBezTo>
                <a:cubicBezTo>
                  <a:pt x="57" y="7"/>
                  <a:pt x="57" y="6"/>
                  <a:pt x="58" y="7"/>
                </a:cubicBezTo>
                <a:cubicBezTo>
                  <a:pt x="58" y="6"/>
                  <a:pt x="58" y="7"/>
                  <a:pt x="58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8" y="8"/>
                  <a:pt x="58" y="8"/>
                  <a:pt x="58" y="8"/>
                </a:cubicBezTo>
                <a:cubicBezTo>
                  <a:pt x="59" y="8"/>
                  <a:pt x="59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9" y="7"/>
                  <a:pt x="60" y="7"/>
                </a:cubicBezTo>
                <a:cubicBezTo>
                  <a:pt x="60" y="7"/>
                  <a:pt x="61" y="7"/>
                  <a:pt x="61" y="8"/>
                </a:cubicBezTo>
                <a:cubicBezTo>
                  <a:pt x="61" y="7"/>
                  <a:pt x="62" y="7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7"/>
                  <a:pt x="62" y="8"/>
                  <a:pt x="62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3" y="9"/>
                  <a:pt x="63" y="9"/>
                  <a:pt x="63" y="9"/>
                </a:cubicBezTo>
                <a:cubicBezTo>
                  <a:pt x="62" y="10"/>
                  <a:pt x="62" y="10"/>
                  <a:pt x="62" y="11"/>
                </a:cubicBezTo>
                <a:cubicBezTo>
                  <a:pt x="62" y="11"/>
                  <a:pt x="62" y="12"/>
                  <a:pt x="61" y="13"/>
                </a:cubicBezTo>
                <a:cubicBezTo>
                  <a:pt x="62" y="13"/>
                  <a:pt x="61" y="13"/>
                  <a:pt x="61" y="13"/>
                </a:cubicBezTo>
                <a:cubicBezTo>
                  <a:pt x="61" y="13"/>
                  <a:pt x="62" y="13"/>
                  <a:pt x="62" y="13"/>
                </a:cubicBezTo>
                <a:cubicBezTo>
                  <a:pt x="62" y="13"/>
                  <a:pt x="63" y="12"/>
                  <a:pt x="63" y="12"/>
                </a:cubicBezTo>
                <a:cubicBezTo>
                  <a:pt x="63" y="12"/>
                  <a:pt x="63" y="12"/>
                  <a:pt x="62" y="12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2"/>
                  <a:pt x="63" y="11"/>
                  <a:pt x="63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2"/>
                  <a:pt x="63" y="12"/>
                  <a:pt x="64" y="12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11"/>
                  <a:pt x="66" y="11"/>
                  <a:pt x="67" y="11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2"/>
                  <a:pt x="67" y="12"/>
                  <a:pt x="68" y="12"/>
                </a:cubicBezTo>
                <a:cubicBezTo>
                  <a:pt x="68" y="12"/>
                  <a:pt x="68" y="12"/>
                  <a:pt x="68" y="11"/>
                </a:cubicBezTo>
                <a:cubicBezTo>
                  <a:pt x="68" y="12"/>
                  <a:pt x="69" y="12"/>
                  <a:pt x="69" y="12"/>
                </a:cubicBezTo>
                <a:cubicBezTo>
                  <a:pt x="69" y="11"/>
                  <a:pt x="70" y="12"/>
                  <a:pt x="70" y="11"/>
                </a:cubicBezTo>
                <a:cubicBezTo>
                  <a:pt x="70" y="11"/>
                  <a:pt x="69" y="11"/>
                  <a:pt x="69" y="10"/>
                </a:cubicBezTo>
                <a:cubicBezTo>
                  <a:pt x="70" y="10"/>
                  <a:pt x="70" y="10"/>
                  <a:pt x="71" y="10"/>
                </a:cubicBezTo>
                <a:cubicBezTo>
                  <a:pt x="71" y="10"/>
                  <a:pt x="71" y="10"/>
                  <a:pt x="71" y="10"/>
                </a:cubicBezTo>
                <a:cubicBezTo>
                  <a:pt x="71" y="10"/>
                  <a:pt x="71" y="10"/>
                  <a:pt x="71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2" y="10"/>
                  <a:pt x="72" y="10"/>
                  <a:pt x="73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1"/>
                  <a:pt x="74" y="12"/>
                  <a:pt x="74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3"/>
                  <a:pt x="74" y="12"/>
                  <a:pt x="75" y="13"/>
                </a:cubicBezTo>
                <a:cubicBezTo>
                  <a:pt x="75" y="13"/>
                  <a:pt x="75" y="13"/>
                  <a:pt x="75" y="14"/>
                </a:cubicBezTo>
                <a:cubicBezTo>
                  <a:pt x="76" y="13"/>
                  <a:pt x="76" y="14"/>
                  <a:pt x="76" y="13"/>
                </a:cubicBezTo>
                <a:cubicBezTo>
                  <a:pt x="76" y="13"/>
                  <a:pt x="76" y="12"/>
                  <a:pt x="75" y="12"/>
                </a:cubicBezTo>
                <a:cubicBezTo>
                  <a:pt x="76" y="12"/>
                  <a:pt x="76" y="12"/>
                  <a:pt x="77" y="12"/>
                </a:cubicBezTo>
                <a:cubicBezTo>
                  <a:pt x="77" y="12"/>
                  <a:pt x="77" y="11"/>
                  <a:pt x="77" y="11"/>
                </a:cubicBezTo>
                <a:cubicBezTo>
                  <a:pt x="78" y="12"/>
                  <a:pt x="78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79" y="10"/>
                  <a:pt x="78" y="10"/>
                  <a:pt x="78" y="10"/>
                </a:cubicBezTo>
                <a:cubicBezTo>
                  <a:pt x="78" y="10"/>
                  <a:pt x="78" y="10"/>
                  <a:pt x="78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79" y="9"/>
                  <a:pt x="78" y="9"/>
                  <a:pt x="78" y="9"/>
                </a:cubicBezTo>
                <a:cubicBezTo>
                  <a:pt x="79" y="8"/>
                  <a:pt x="79" y="9"/>
                  <a:pt x="79" y="9"/>
                </a:cubicBezTo>
                <a:cubicBezTo>
                  <a:pt x="80" y="9"/>
                  <a:pt x="81" y="8"/>
                  <a:pt x="82" y="9"/>
                </a:cubicBezTo>
                <a:cubicBezTo>
                  <a:pt x="82" y="8"/>
                  <a:pt x="82" y="8"/>
                  <a:pt x="83" y="8"/>
                </a:cubicBezTo>
                <a:cubicBezTo>
                  <a:pt x="83" y="8"/>
                  <a:pt x="83" y="8"/>
                  <a:pt x="84" y="8"/>
                </a:cubicBezTo>
                <a:cubicBezTo>
                  <a:pt x="84" y="9"/>
                  <a:pt x="84" y="9"/>
                  <a:pt x="84" y="9"/>
                </a:cubicBezTo>
                <a:cubicBezTo>
                  <a:pt x="84" y="9"/>
                  <a:pt x="84" y="9"/>
                  <a:pt x="83" y="9"/>
                </a:cubicBezTo>
                <a:cubicBezTo>
                  <a:pt x="83" y="9"/>
                  <a:pt x="83" y="9"/>
                  <a:pt x="83" y="9"/>
                </a:cubicBezTo>
                <a:cubicBezTo>
                  <a:pt x="84" y="9"/>
                  <a:pt x="84" y="9"/>
                  <a:pt x="84" y="9"/>
                </a:cubicBezTo>
                <a:cubicBezTo>
                  <a:pt x="84" y="9"/>
                  <a:pt x="84" y="9"/>
                  <a:pt x="84" y="9"/>
                </a:cubicBezTo>
                <a:cubicBezTo>
                  <a:pt x="84" y="9"/>
                  <a:pt x="84" y="9"/>
                  <a:pt x="84" y="9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9"/>
                  <a:pt x="85" y="9"/>
                  <a:pt x="86" y="10"/>
                </a:cubicBezTo>
                <a:cubicBezTo>
                  <a:pt x="86" y="10"/>
                  <a:pt x="86" y="10"/>
                  <a:pt x="86" y="10"/>
                </a:cubicBezTo>
                <a:cubicBezTo>
                  <a:pt x="87" y="10"/>
                  <a:pt x="87" y="9"/>
                  <a:pt x="88" y="9"/>
                </a:cubicBezTo>
                <a:cubicBezTo>
                  <a:pt x="88" y="9"/>
                  <a:pt x="89" y="9"/>
                  <a:pt x="90" y="9"/>
                </a:cubicBezTo>
                <a:cubicBezTo>
                  <a:pt x="91" y="9"/>
                  <a:pt x="90" y="11"/>
                  <a:pt x="92" y="10"/>
                </a:cubicBezTo>
                <a:cubicBezTo>
                  <a:pt x="92" y="10"/>
                  <a:pt x="92" y="11"/>
                  <a:pt x="93" y="11"/>
                </a:cubicBezTo>
                <a:cubicBezTo>
                  <a:pt x="92" y="11"/>
                  <a:pt x="93" y="10"/>
                  <a:pt x="93" y="10"/>
                </a:cubicBezTo>
                <a:cubicBezTo>
                  <a:pt x="93" y="9"/>
                  <a:pt x="94" y="10"/>
                  <a:pt x="95" y="9"/>
                </a:cubicBezTo>
                <a:cubicBezTo>
                  <a:pt x="95" y="9"/>
                  <a:pt x="95" y="9"/>
                  <a:pt x="95" y="8"/>
                </a:cubicBezTo>
                <a:cubicBezTo>
                  <a:pt x="96" y="8"/>
                  <a:pt x="96" y="8"/>
                  <a:pt x="96" y="9"/>
                </a:cubicBezTo>
                <a:cubicBezTo>
                  <a:pt x="96" y="9"/>
                  <a:pt x="96" y="9"/>
                  <a:pt x="96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6" y="9"/>
                  <a:pt x="96" y="10"/>
                  <a:pt x="97" y="10"/>
                </a:cubicBezTo>
                <a:cubicBezTo>
                  <a:pt x="97" y="10"/>
                  <a:pt x="97" y="10"/>
                  <a:pt x="97" y="10"/>
                </a:cubicBezTo>
                <a:cubicBezTo>
                  <a:pt x="98" y="10"/>
                  <a:pt x="98" y="9"/>
                  <a:pt x="98" y="9"/>
                </a:cubicBezTo>
                <a:cubicBezTo>
                  <a:pt x="97" y="9"/>
                  <a:pt x="96" y="9"/>
                  <a:pt x="96" y="8"/>
                </a:cubicBezTo>
                <a:cubicBezTo>
                  <a:pt x="97" y="8"/>
                  <a:pt x="98" y="7"/>
                  <a:pt x="100" y="7"/>
                </a:cubicBezTo>
                <a:cubicBezTo>
                  <a:pt x="100" y="7"/>
                  <a:pt x="101" y="7"/>
                  <a:pt x="102" y="8"/>
                </a:cubicBezTo>
                <a:cubicBezTo>
                  <a:pt x="102" y="8"/>
                  <a:pt x="103" y="7"/>
                  <a:pt x="103" y="8"/>
                </a:cubicBezTo>
                <a:cubicBezTo>
                  <a:pt x="104" y="8"/>
                  <a:pt x="104" y="8"/>
                  <a:pt x="105" y="8"/>
                </a:cubicBezTo>
                <a:cubicBezTo>
                  <a:pt x="105" y="8"/>
                  <a:pt x="105" y="8"/>
                  <a:pt x="105" y="8"/>
                </a:cubicBezTo>
                <a:cubicBezTo>
                  <a:pt x="105" y="8"/>
                  <a:pt x="105" y="8"/>
                  <a:pt x="105" y="8"/>
                </a:cubicBezTo>
                <a:cubicBezTo>
                  <a:pt x="106" y="8"/>
                  <a:pt x="106" y="9"/>
                  <a:pt x="107" y="9"/>
                </a:cubicBezTo>
                <a:cubicBezTo>
                  <a:pt x="107" y="9"/>
                  <a:pt x="107" y="9"/>
                  <a:pt x="108" y="9"/>
                </a:cubicBezTo>
                <a:cubicBezTo>
                  <a:pt x="107" y="9"/>
                  <a:pt x="107" y="9"/>
                  <a:pt x="107" y="8"/>
                </a:cubicBezTo>
                <a:cubicBezTo>
                  <a:pt x="107" y="8"/>
                  <a:pt x="107" y="8"/>
                  <a:pt x="107" y="8"/>
                </a:cubicBezTo>
                <a:cubicBezTo>
                  <a:pt x="107" y="8"/>
                  <a:pt x="107" y="8"/>
                  <a:pt x="107" y="8"/>
                </a:cubicBezTo>
                <a:cubicBezTo>
                  <a:pt x="107" y="8"/>
                  <a:pt x="107" y="8"/>
                  <a:pt x="107" y="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8" y="8"/>
                  <a:pt x="109" y="8"/>
                  <a:pt x="109" y="8"/>
                </a:cubicBezTo>
                <a:cubicBezTo>
                  <a:pt x="109" y="8"/>
                  <a:pt x="109" y="9"/>
                  <a:pt x="109" y="9"/>
                </a:cubicBezTo>
                <a:cubicBezTo>
                  <a:pt x="109" y="9"/>
                  <a:pt x="109" y="9"/>
                  <a:pt x="109" y="9"/>
                </a:cubicBezTo>
                <a:cubicBezTo>
                  <a:pt x="109" y="9"/>
                  <a:pt x="109" y="9"/>
                  <a:pt x="109" y="10"/>
                </a:cubicBezTo>
                <a:cubicBezTo>
                  <a:pt x="109" y="10"/>
                  <a:pt x="110" y="10"/>
                  <a:pt x="110" y="11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09" y="11"/>
                  <a:pt x="109" y="12"/>
                </a:cubicBezTo>
                <a:cubicBezTo>
                  <a:pt x="108" y="12"/>
                  <a:pt x="108" y="11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6" y="12"/>
                  <a:pt x="106" y="12"/>
                </a:cubicBezTo>
                <a:cubicBezTo>
                  <a:pt x="106" y="12"/>
                  <a:pt x="106" y="12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3"/>
                  <a:pt x="107" y="13"/>
                  <a:pt x="107" y="13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5"/>
                  <a:pt x="107" y="15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6" y="15"/>
                  <a:pt x="105" y="15"/>
                  <a:pt x="105" y="15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6" y="15"/>
                  <a:pt x="106" y="16"/>
                  <a:pt x="107" y="16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8" y="16"/>
                  <a:pt x="108" y="17"/>
                  <a:pt x="108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9" y="17"/>
                  <a:pt x="109" y="17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9"/>
                  <a:pt x="108" y="18"/>
                  <a:pt x="108" y="19"/>
                </a:cubicBezTo>
                <a:cubicBezTo>
                  <a:pt x="108" y="19"/>
                  <a:pt x="107" y="19"/>
                  <a:pt x="107" y="20"/>
                </a:cubicBezTo>
                <a:cubicBezTo>
                  <a:pt x="107" y="20"/>
                  <a:pt x="107" y="21"/>
                  <a:pt x="107" y="21"/>
                </a:cubicBezTo>
                <a:cubicBezTo>
                  <a:pt x="106" y="21"/>
                  <a:pt x="107" y="21"/>
                  <a:pt x="107" y="21"/>
                </a:cubicBezTo>
                <a:cubicBezTo>
                  <a:pt x="107" y="22"/>
                  <a:pt x="106" y="23"/>
                  <a:pt x="106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6" y="23"/>
                  <a:pt x="105" y="22"/>
                  <a:pt x="105" y="23"/>
                </a:cubicBezTo>
                <a:cubicBezTo>
                  <a:pt x="104" y="23"/>
                  <a:pt x="104" y="24"/>
                  <a:pt x="104" y="24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3" y="23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2" y="25"/>
                  <a:pt x="103" y="25"/>
                  <a:pt x="103" y="26"/>
                </a:cubicBezTo>
                <a:cubicBezTo>
                  <a:pt x="103" y="27"/>
                  <a:pt x="103" y="27"/>
                  <a:pt x="104" y="28"/>
                </a:cubicBezTo>
                <a:cubicBezTo>
                  <a:pt x="104" y="27"/>
                  <a:pt x="104" y="27"/>
                  <a:pt x="104" y="27"/>
                </a:cubicBezTo>
                <a:cubicBezTo>
                  <a:pt x="104" y="27"/>
                  <a:pt x="104" y="27"/>
                  <a:pt x="104" y="27"/>
                </a:cubicBezTo>
                <a:cubicBezTo>
                  <a:pt x="104" y="27"/>
                  <a:pt x="104" y="27"/>
                  <a:pt x="104" y="27"/>
                </a:cubicBezTo>
                <a:cubicBezTo>
                  <a:pt x="104" y="28"/>
                  <a:pt x="104" y="28"/>
                  <a:pt x="104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30"/>
                  <a:pt x="105" y="31"/>
                  <a:pt x="105" y="32"/>
                </a:cubicBezTo>
                <a:cubicBezTo>
                  <a:pt x="105" y="32"/>
                  <a:pt x="105" y="32"/>
                  <a:pt x="104" y="32"/>
                </a:cubicBezTo>
                <a:cubicBezTo>
                  <a:pt x="105" y="33"/>
                  <a:pt x="104" y="33"/>
                  <a:pt x="105" y="34"/>
                </a:cubicBezTo>
                <a:cubicBezTo>
                  <a:pt x="104" y="34"/>
                  <a:pt x="104" y="34"/>
                  <a:pt x="104" y="34"/>
                </a:cubicBezTo>
                <a:cubicBezTo>
                  <a:pt x="104" y="35"/>
                  <a:pt x="105" y="35"/>
                  <a:pt x="104" y="36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3" y="36"/>
                  <a:pt x="104" y="35"/>
                  <a:pt x="103" y="34"/>
                </a:cubicBezTo>
                <a:cubicBezTo>
                  <a:pt x="102" y="33"/>
                  <a:pt x="101" y="31"/>
                  <a:pt x="101" y="30"/>
                </a:cubicBezTo>
                <a:cubicBezTo>
                  <a:pt x="101" y="29"/>
                  <a:pt x="101" y="29"/>
                  <a:pt x="101" y="28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1" y="28"/>
                  <a:pt x="101" y="28"/>
                  <a:pt x="101" y="28"/>
                </a:cubicBezTo>
                <a:cubicBezTo>
                  <a:pt x="101" y="28"/>
                  <a:pt x="102" y="27"/>
                  <a:pt x="101" y="27"/>
                </a:cubicBezTo>
                <a:cubicBezTo>
                  <a:pt x="101" y="26"/>
                  <a:pt x="101" y="26"/>
                  <a:pt x="101" y="25"/>
                </a:cubicBezTo>
                <a:cubicBezTo>
                  <a:pt x="102" y="25"/>
                  <a:pt x="101" y="23"/>
                  <a:pt x="102" y="23"/>
                </a:cubicBezTo>
                <a:cubicBezTo>
                  <a:pt x="102" y="23"/>
                  <a:pt x="102" y="23"/>
                  <a:pt x="102" y="23"/>
                </a:cubicBezTo>
                <a:cubicBezTo>
                  <a:pt x="102" y="22"/>
                  <a:pt x="102" y="22"/>
                  <a:pt x="101" y="21"/>
                </a:cubicBezTo>
                <a:cubicBezTo>
                  <a:pt x="101" y="21"/>
                  <a:pt x="101" y="21"/>
                  <a:pt x="101" y="21"/>
                </a:cubicBezTo>
                <a:cubicBezTo>
                  <a:pt x="101" y="21"/>
                  <a:pt x="102" y="21"/>
                  <a:pt x="102" y="21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100" y="21"/>
                  <a:pt x="101" y="22"/>
                  <a:pt x="101" y="22"/>
                </a:cubicBezTo>
                <a:cubicBezTo>
                  <a:pt x="100" y="22"/>
                  <a:pt x="101" y="23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99" y="24"/>
                  <a:pt x="100" y="23"/>
                  <a:pt x="99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22"/>
                  <a:pt x="98" y="23"/>
                  <a:pt x="98" y="23"/>
                </a:cubicBezTo>
                <a:cubicBezTo>
                  <a:pt x="98" y="23"/>
                  <a:pt x="97" y="23"/>
                  <a:pt x="98" y="24"/>
                </a:cubicBezTo>
                <a:cubicBezTo>
                  <a:pt x="98" y="24"/>
                  <a:pt x="98" y="25"/>
                  <a:pt x="97" y="25"/>
                </a:cubicBezTo>
                <a:cubicBezTo>
                  <a:pt x="97" y="26"/>
                  <a:pt x="98" y="26"/>
                  <a:pt x="98" y="26"/>
                </a:cubicBezTo>
                <a:cubicBezTo>
                  <a:pt x="98" y="27"/>
                  <a:pt x="97" y="26"/>
                  <a:pt x="97" y="27"/>
                </a:cubicBezTo>
                <a:cubicBezTo>
                  <a:pt x="97" y="27"/>
                  <a:pt x="96" y="28"/>
                  <a:pt x="96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6" y="26"/>
                  <a:pt x="96" y="26"/>
                  <a:pt x="95" y="26"/>
                </a:cubicBezTo>
                <a:cubicBezTo>
                  <a:pt x="95" y="27"/>
                  <a:pt x="95" y="27"/>
                  <a:pt x="95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4" y="27"/>
                  <a:pt x="93" y="27"/>
                  <a:pt x="93" y="28"/>
                </a:cubicBezTo>
                <a:cubicBezTo>
                  <a:pt x="93" y="28"/>
                  <a:pt x="93" y="28"/>
                  <a:pt x="93" y="28"/>
                </a:cubicBezTo>
                <a:cubicBezTo>
                  <a:pt x="93" y="27"/>
                  <a:pt x="92" y="28"/>
                  <a:pt x="92" y="28"/>
                </a:cubicBezTo>
                <a:cubicBezTo>
                  <a:pt x="92" y="28"/>
                  <a:pt x="92" y="28"/>
                  <a:pt x="92" y="28"/>
                </a:cubicBezTo>
                <a:cubicBezTo>
                  <a:pt x="90" y="28"/>
                  <a:pt x="92" y="29"/>
                  <a:pt x="91" y="29"/>
                </a:cubicBezTo>
                <a:cubicBezTo>
                  <a:pt x="91" y="30"/>
                  <a:pt x="90" y="31"/>
                  <a:pt x="90" y="32"/>
                </a:cubicBezTo>
                <a:cubicBezTo>
                  <a:pt x="90" y="33"/>
                  <a:pt x="89" y="33"/>
                  <a:pt x="89" y="34"/>
                </a:cubicBezTo>
                <a:cubicBezTo>
                  <a:pt x="90" y="34"/>
                  <a:pt x="90" y="34"/>
                  <a:pt x="90" y="34"/>
                </a:cubicBezTo>
                <a:cubicBezTo>
                  <a:pt x="91" y="35"/>
                  <a:pt x="91" y="35"/>
                  <a:pt x="91" y="35"/>
                </a:cubicBezTo>
                <a:cubicBezTo>
                  <a:pt x="91" y="35"/>
                  <a:pt x="91" y="35"/>
                  <a:pt x="91" y="35"/>
                </a:cubicBezTo>
                <a:cubicBezTo>
                  <a:pt x="91" y="35"/>
                  <a:pt x="91" y="35"/>
                  <a:pt x="91" y="35"/>
                </a:cubicBezTo>
                <a:cubicBezTo>
                  <a:pt x="92" y="35"/>
                  <a:pt x="92" y="35"/>
                  <a:pt x="92" y="35"/>
                </a:cubicBezTo>
                <a:cubicBezTo>
                  <a:pt x="92" y="35"/>
                  <a:pt x="92" y="35"/>
                  <a:pt x="92" y="35"/>
                </a:cubicBezTo>
                <a:cubicBezTo>
                  <a:pt x="92" y="35"/>
                  <a:pt x="92" y="34"/>
                  <a:pt x="93" y="35"/>
                </a:cubicBezTo>
                <a:cubicBezTo>
                  <a:pt x="93" y="35"/>
                  <a:pt x="94" y="35"/>
                  <a:pt x="94" y="35"/>
                </a:cubicBezTo>
                <a:cubicBezTo>
                  <a:pt x="94" y="35"/>
                  <a:pt x="94" y="36"/>
                  <a:pt x="94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4" y="37"/>
                  <a:pt x="94" y="39"/>
                  <a:pt x="95" y="40"/>
                </a:cubicBezTo>
                <a:cubicBezTo>
                  <a:pt x="95" y="41"/>
                  <a:pt x="94" y="42"/>
                  <a:pt x="94" y="43"/>
                </a:cubicBezTo>
                <a:cubicBezTo>
                  <a:pt x="95" y="43"/>
                  <a:pt x="95" y="43"/>
                  <a:pt x="95" y="43"/>
                </a:cubicBezTo>
                <a:cubicBezTo>
                  <a:pt x="94" y="44"/>
                  <a:pt x="94" y="46"/>
                  <a:pt x="92" y="47"/>
                </a:cubicBezTo>
                <a:cubicBezTo>
                  <a:pt x="92" y="46"/>
                  <a:pt x="92" y="46"/>
                  <a:pt x="92" y="46"/>
                </a:cubicBezTo>
                <a:cubicBezTo>
                  <a:pt x="92" y="47"/>
                  <a:pt x="90" y="48"/>
                  <a:pt x="91" y="49"/>
                </a:cubicBezTo>
                <a:cubicBezTo>
                  <a:pt x="91" y="50"/>
                  <a:pt x="90" y="50"/>
                  <a:pt x="90" y="50"/>
                </a:cubicBezTo>
                <a:cubicBezTo>
                  <a:pt x="91" y="51"/>
                  <a:pt x="92" y="52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1" y="54"/>
                  <a:pt x="91" y="54"/>
                  <a:pt x="90" y="55"/>
                </a:cubicBezTo>
                <a:cubicBezTo>
                  <a:pt x="90" y="54"/>
                  <a:pt x="91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2"/>
                  <a:pt x="90" y="52"/>
                  <a:pt x="89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9" y="52"/>
                  <a:pt x="89" y="52"/>
                  <a:pt x="89" y="51"/>
                </a:cubicBezTo>
                <a:cubicBezTo>
                  <a:pt x="89" y="51"/>
                  <a:pt x="89" y="51"/>
                  <a:pt x="89" y="51"/>
                </a:cubicBezTo>
                <a:cubicBezTo>
                  <a:pt x="88" y="51"/>
                  <a:pt x="89" y="51"/>
                  <a:pt x="89" y="50"/>
                </a:cubicBezTo>
                <a:cubicBezTo>
                  <a:pt x="88" y="50"/>
                  <a:pt x="88" y="50"/>
                  <a:pt x="88" y="50"/>
                </a:cubicBezTo>
                <a:cubicBezTo>
                  <a:pt x="88" y="50"/>
                  <a:pt x="87" y="50"/>
                  <a:pt x="87" y="50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51"/>
                  <a:pt x="86" y="50"/>
                  <a:pt x="86" y="50"/>
                </a:cubicBezTo>
                <a:cubicBezTo>
                  <a:pt x="87" y="50"/>
                  <a:pt x="87" y="50"/>
                  <a:pt x="87" y="50"/>
                </a:cubicBezTo>
                <a:cubicBezTo>
                  <a:pt x="86" y="49"/>
                  <a:pt x="86" y="49"/>
                  <a:pt x="86" y="49"/>
                </a:cubicBezTo>
                <a:cubicBezTo>
                  <a:pt x="85" y="50"/>
                  <a:pt x="84" y="50"/>
                  <a:pt x="85" y="51"/>
                </a:cubicBezTo>
                <a:cubicBezTo>
                  <a:pt x="84" y="51"/>
                  <a:pt x="84" y="51"/>
                  <a:pt x="84" y="51"/>
                </a:cubicBezTo>
                <a:cubicBezTo>
                  <a:pt x="84" y="51"/>
                  <a:pt x="84" y="52"/>
                  <a:pt x="84" y="52"/>
                </a:cubicBezTo>
                <a:cubicBezTo>
                  <a:pt x="84" y="52"/>
                  <a:pt x="85" y="52"/>
                  <a:pt x="85" y="52"/>
                </a:cubicBezTo>
                <a:cubicBezTo>
                  <a:pt x="85" y="53"/>
                  <a:pt x="85" y="53"/>
                  <a:pt x="85" y="53"/>
                </a:cubicBezTo>
                <a:cubicBezTo>
                  <a:pt x="86" y="53"/>
                  <a:pt x="86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3"/>
                  <a:pt x="87" y="53"/>
                </a:cubicBezTo>
                <a:cubicBezTo>
                  <a:pt x="87" y="53"/>
                  <a:pt x="87" y="53"/>
                  <a:pt x="87" y="53"/>
                </a:cubicBezTo>
                <a:cubicBezTo>
                  <a:pt x="87" y="53"/>
                  <a:pt x="87" y="53"/>
                  <a:pt x="87" y="53"/>
                </a:cubicBezTo>
                <a:cubicBezTo>
                  <a:pt x="87" y="53"/>
                  <a:pt x="87" y="53"/>
                  <a:pt x="86" y="53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5" y="54"/>
                  <a:pt x="86" y="55"/>
                </a:cubicBezTo>
                <a:cubicBezTo>
                  <a:pt x="86" y="55"/>
                  <a:pt x="87" y="56"/>
                  <a:pt x="87" y="57"/>
                </a:cubicBezTo>
                <a:cubicBezTo>
                  <a:pt x="87" y="57"/>
                  <a:pt x="88" y="57"/>
                  <a:pt x="88" y="57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8"/>
                  <a:pt x="88" y="58"/>
                  <a:pt x="88" y="58"/>
                </a:cubicBezTo>
                <a:cubicBezTo>
                  <a:pt x="87" y="58"/>
                  <a:pt x="87" y="58"/>
                  <a:pt x="87" y="58"/>
                </a:cubicBezTo>
                <a:cubicBezTo>
                  <a:pt x="87" y="59"/>
                  <a:pt x="88" y="58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3"/>
                  <a:pt x="87" y="63"/>
                  <a:pt x="86" y="63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64"/>
                  <a:pt x="85" y="64"/>
                  <a:pt x="85" y="64"/>
                </a:cubicBezTo>
                <a:cubicBezTo>
                  <a:pt x="85" y="64"/>
                  <a:pt x="84" y="64"/>
                  <a:pt x="84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3" y="65"/>
                  <a:pt x="82" y="65"/>
                  <a:pt x="82" y="66"/>
                </a:cubicBezTo>
                <a:cubicBezTo>
                  <a:pt x="82" y="65"/>
                  <a:pt x="82" y="65"/>
                  <a:pt x="82" y="65"/>
                </a:cubicBezTo>
                <a:cubicBezTo>
                  <a:pt x="81" y="66"/>
                  <a:pt x="82" y="66"/>
                  <a:pt x="82" y="66"/>
                </a:cubicBezTo>
                <a:cubicBezTo>
                  <a:pt x="81" y="66"/>
                  <a:pt x="81" y="66"/>
                  <a:pt x="81" y="66"/>
                </a:cubicBezTo>
                <a:cubicBezTo>
                  <a:pt x="81" y="66"/>
                  <a:pt x="81" y="66"/>
                  <a:pt x="81" y="66"/>
                </a:cubicBezTo>
                <a:cubicBezTo>
                  <a:pt x="81" y="65"/>
                  <a:pt x="81" y="66"/>
                  <a:pt x="81" y="65"/>
                </a:cubicBezTo>
                <a:cubicBezTo>
                  <a:pt x="80" y="66"/>
                  <a:pt x="79" y="66"/>
                  <a:pt x="79" y="66"/>
                </a:cubicBezTo>
                <a:cubicBezTo>
                  <a:pt x="79" y="67"/>
                  <a:pt x="79" y="67"/>
                  <a:pt x="79" y="67"/>
                </a:cubicBezTo>
                <a:cubicBezTo>
                  <a:pt x="79" y="68"/>
                  <a:pt x="80" y="69"/>
                  <a:pt x="81" y="69"/>
                </a:cubicBezTo>
                <a:cubicBezTo>
                  <a:pt x="81" y="70"/>
                  <a:pt x="82" y="71"/>
                  <a:pt x="81" y="72"/>
                </a:cubicBezTo>
                <a:cubicBezTo>
                  <a:pt x="81" y="73"/>
                  <a:pt x="81" y="73"/>
                  <a:pt x="80" y="73"/>
                </a:cubicBezTo>
                <a:cubicBezTo>
                  <a:pt x="80" y="74"/>
                  <a:pt x="79" y="74"/>
                  <a:pt x="79" y="74"/>
                </a:cubicBezTo>
                <a:cubicBezTo>
                  <a:pt x="79" y="74"/>
                  <a:pt x="79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78" y="72"/>
                  <a:pt x="77" y="72"/>
                  <a:pt x="77" y="72"/>
                </a:cubicBezTo>
                <a:cubicBezTo>
                  <a:pt x="77" y="72"/>
                  <a:pt x="76" y="72"/>
                  <a:pt x="76" y="72"/>
                </a:cubicBezTo>
                <a:cubicBezTo>
                  <a:pt x="76" y="72"/>
                  <a:pt x="76" y="71"/>
                  <a:pt x="76" y="71"/>
                </a:cubicBezTo>
                <a:cubicBezTo>
                  <a:pt x="75" y="71"/>
                  <a:pt x="75" y="71"/>
                  <a:pt x="75" y="71"/>
                </a:cubicBezTo>
                <a:cubicBezTo>
                  <a:pt x="76" y="72"/>
                  <a:pt x="75" y="73"/>
                  <a:pt x="75" y="73"/>
                </a:cubicBezTo>
                <a:cubicBezTo>
                  <a:pt x="75" y="74"/>
                  <a:pt x="75" y="74"/>
                  <a:pt x="75" y="74"/>
                </a:cubicBezTo>
                <a:cubicBezTo>
                  <a:pt x="75" y="74"/>
                  <a:pt x="75" y="74"/>
                  <a:pt x="75" y="74"/>
                </a:cubicBezTo>
                <a:cubicBezTo>
                  <a:pt x="75" y="75"/>
                  <a:pt x="76" y="75"/>
                  <a:pt x="76" y="75"/>
                </a:cubicBezTo>
                <a:cubicBezTo>
                  <a:pt x="76" y="76"/>
                  <a:pt x="76" y="76"/>
                  <a:pt x="77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8" y="77"/>
                  <a:pt x="77" y="78"/>
                  <a:pt x="78" y="79"/>
                </a:cubicBezTo>
                <a:cubicBezTo>
                  <a:pt x="79" y="79"/>
                  <a:pt x="79" y="79"/>
                  <a:pt x="79" y="79"/>
                </a:cubicBezTo>
                <a:cubicBezTo>
                  <a:pt x="78" y="79"/>
                  <a:pt x="77" y="79"/>
                  <a:pt x="77" y="78"/>
                </a:cubicBezTo>
                <a:cubicBezTo>
                  <a:pt x="77" y="78"/>
                  <a:pt x="76" y="78"/>
                  <a:pt x="76" y="78"/>
                </a:cubicBezTo>
                <a:cubicBezTo>
                  <a:pt x="76" y="76"/>
                  <a:pt x="76" y="76"/>
                  <a:pt x="75" y="75"/>
                </a:cubicBezTo>
                <a:cubicBezTo>
                  <a:pt x="75" y="75"/>
                  <a:pt x="75" y="75"/>
                  <a:pt x="75" y="75"/>
                </a:cubicBezTo>
                <a:cubicBezTo>
                  <a:pt x="74" y="74"/>
                  <a:pt x="75" y="74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2"/>
                  <a:pt x="74" y="72"/>
                  <a:pt x="74" y="71"/>
                </a:cubicBezTo>
                <a:cubicBezTo>
                  <a:pt x="74" y="70"/>
                  <a:pt x="74" y="69"/>
                  <a:pt x="73" y="68"/>
                </a:cubicBezTo>
                <a:cubicBezTo>
                  <a:pt x="73" y="69"/>
                  <a:pt x="73" y="69"/>
                  <a:pt x="72" y="69"/>
                </a:cubicBezTo>
                <a:cubicBezTo>
                  <a:pt x="72" y="69"/>
                  <a:pt x="72" y="70"/>
                  <a:pt x="72" y="69"/>
                </a:cubicBezTo>
                <a:cubicBezTo>
                  <a:pt x="72" y="69"/>
                  <a:pt x="72" y="68"/>
                  <a:pt x="71" y="67"/>
                </a:cubicBezTo>
                <a:cubicBezTo>
                  <a:pt x="71" y="67"/>
                  <a:pt x="71" y="67"/>
                  <a:pt x="71" y="67"/>
                </a:cubicBezTo>
                <a:cubicBezTo>
                  <a:pt x="71" y="67"/>
                  <a:pt x="71" y="67"/>
                  <a:pt x="71" y="67"/>
                </a:cubicBezTo>
                <a:cubicBezTo>
                  <a:pt x="70" y="67"/>
                  <a:pt x="70" y="66"/>
                  <a:pt x="70" y="65"/>
                </a:cubicBezTo>
                <a:cubicBezTo>
                  <a:pt x="70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8" y="65"/>
                  <a:pt x="68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7"/>
                  <a:pt x="66" y="67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4" y="69"/>
                </a:cubicBezTo>
                <a:cubicBezTo>
                  <a:pt x="64" y="69"/>
                  <a:pt x="63" y="69"/>
                  <a:pt x="63" y="70"/>
                </a:cubicBezTo>
                <a:cubicBezTo>
                  <a:pt x="63" y="70"/>
                  <a:pt x="63" y="70"/>
                  <a:pt x="62" y="70"/>
                </a:cubicBezTo>
                <a:cubicBezTo>
                  <a:pt x="63" y="70"/>
                  <a:pt x="62" y="71"/>
                  <a:pt x="63" y="72"/>
                </a:cubicBezTo>
                <a:cubicBezTo>
                  <a:pt x="62" y="72"/>
                  <a:pt x="62" y="73"/>
                  <a:pt x="62" y="73"/>
                </a:cubicBezTo>
                <a:cubicBezTo>
                  <a:pt x="62" y="73"/>
                  <a:pt x="62" y="74"/>
                  <a:pt x="62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1" y="74"/>
                  <a:pt x="61" y="75"/>
                  <a:pt x="61" y="75"/>
                </a:cubicBezTo>
                <a:cubicBezTo>
                  <a:pt x="60" y="74"/>
                  <a:pt x="60" y="73"/>
                  <a:pt x="59" y="72"/>
                </a:cubicBezTo>
                <a:cubicBezTo>
                  <a:pt x="59" y="71"/>
                  <a:pt x="58" y="70"/>
                  <a:pt x="58" y="69"/>
                </a:cubicBezTo>
                <a:cubicBezTo>
                  <a:pt x="58" y="68"/>
                  <a:pt x="58" y="68"/>
                  <a:pt x="58" y="67"/>
                </a:cubicBezTo>
                <a:cubicBezTo>
                  <a:pt x="57" y="67"/>
                  <a:pt x="58" y="66"/>
                  <a:pt x="57" y="66"/>
                </a:cubicBezTo>
                <a:cubicBezTo>
                  <a:pt x="57" y="66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6"/>
                  <a:pt x="57" y="66"/>
                  <a:pt x="56" y="66"/>
                </a:cubicBezTo>
                <a:cubicBezTo>
                  <a:pt x="56" y="66"/>
                  <a:pt x="55" y="65"/>
                  <a:pt x="55" y="65"/>
                </a:cubicBezTo>
                <a:cubicBezTo>
                  <a:pt x="55" y="65"/>
                  <a:pt x="55" y="65"/>
                  <a:pt x="56" y="65"/>
                </a:cubicBezTo>
                <a:cubicBezTo>
                  <a:pt x="56" y="65"/>
                  <a:pt x="56" y="65"/>
                  <a:pt x="56" y="65"/>
                </a:cubicBezTo>
                <a:cubicBezTo>
                  <a:pt x="56" y="65"/>
                  <a:pt x="55" y="65"/>
                  <a:pt x="55" y="65"/>
                </a:cubicBezTo>
                <a:cubicBezTo>
                  <a:pt x="54" y="64"/>
                  <a:pt x="54" y="64"/>
                  <a:pt x="53" y="63"/>
                </a:cubicBezTo>
                <a:cubicBezTo>
                  <a:pt x="53" y="63"/>
                  <a:pt x="52" y="63"/>
                  <a:pt x="51" y="63"/>
                </a:cubicBezTo>
                <a:cubicBezTo>
                  <a:pt x="50" y="64"/>
                  <a:pt x="48" y="63"/>
                  <a:pt x="47" y="63"/>
                </a:cubicBezTo>
                <a:cubicBezTo>
                  <a:pt x="47" y="62"/>
                  <a:pt x="47" y="62"/>
                  <a:pt x="46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2"/>
                  <a:pt x="44" y="61"/>
                  <a:pt x="43" y="61"/>
                </a:cubicBezTo>
                <a:cubicBezTo>
                  <a:pt x="43" y="61"/>
                  <a:pt x="43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0" y="60"/>
                  <a:pt x="41" y="61"/>
                  <a:pt x="42" y="61"/>
                </a:cubicBezTo>
                <a:cubicBezTo>
                  <a:pt x="42" y="62"/>
                  <a:pt x="42" y="63"/>
                  <a:pt x="43" y="64"/>
                </a:cubicBezTo>
                <a:cubicBezTo>
                  <a:pt x="43" y="63"/>
                  <a:pt x="43" y="63"/>
                  <a:pt x="43" y="63"/>
                </a:cubicBezTo>
                <a:cubicBezTo>
                  <a:pt x="43" y="63"/>
                  <a:pt x="43" y="64"/>
                  <a:pt x="44" y="64"/>
                </a:cubicBezTo>
                <a:cubicBezTo>
                  <a:pt x="44" y="64"/>
                  <a:pt x="45" y="64"/>
                  <a:pt x="46" y="64"/>
                </a:cubicBezTo>
                <a:cubicBezTo>
                  <a:pt x="46" y="63"/>
                  <a:pt x="46" y="63"/>
                  <a:pt x="46" y="63"/>
                </a:cubicBezTo>
                <a:cubicBezTo>
                  <a:pt x="47" y="63"/>
                  <a:pt x="46" y="64"/>
                  <a:pt x="47" y="64"/>
                </a:cubicBezTo>
                <a:cubicBezTo>
                  <a:pt x="48" y="64"/>
                  <a:pt x="48" y="64"/>
                  <a:pt x="48" y="65"/>
                </a:cubicBezTo>
                <a:cubicBezTo>
                  <a:pt x="48" y="65"/>
                  <a:pt x="49" y="65"/>
                  <a:pt x="49" y="65"/>
                </a:cubicBezTo>
                <a:cubicBezTo>
                  <a:pt x="49" y="66"/>
                  <a:pt x="48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47" y="67"/>
                  <a:pt x="47" y="68"/>
                  <a:pt x="47" y="68"/>
                </a:cubicBezTo>
                <a:cubicBezTo>
                  <a:pt x="47" y="68"/>
                  <a:pt x="46" y="68"/>
                  <a:pt x="46" y="68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5" y="69"/>
                  <a:pt x="45" y="69"/>
                  <a:pt x="44" y="70"/>
                </a:cubicBezTo>
                <a:cubicBezTo>
                  <a:pt x="44" y="70"/>
                  <a:pt x="43" y="70"/>
                  <a:pt x="42" y="71"/>
                </a:cubicBezTo>
                <a:cubicBezTo>
                  <a:pt x="42" y="71"/>
                  <a:pt x="41" y="71"/>
                  <a:pt x="41" y="71"/>
                </a:cubicBezTo>
                <a:cubicBezTo>
                  <a:pt x="41" y="72"/>
                  <a:pt x="40" y="71"/>
                  <a:pt x="40" y="72"/>
                </a:cubicBezTo>
                <a:cubicBezTo>
                  <a:pt x="39" y="72"/>
                  <a:pt x="39" y="72"/>
                  <a:pt x="39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71"/>
                  <a:pt x="38" y="71"/>
                  <a:pt x="38" y="71"/>
                </a:cubicBezTo>
                <a:cubicBezTo>
                  <a:pt x="38" y="70"/>
                  <a:pt x="38" y="70"/>
                  <a:pt x="38" y="69"/>
                </a:cubicBezTo>
                <a:cubicBezTo>
                  <a:pt x="37" y="68"/>
                  <a:pt x="37" y="67"/>
                  <a:pt x="36" y="66"/>
                </a:cubicBezTo>
                <a:cubicBezTo>
                  <a:pt x="36" y="66"/>
                  <a:pt x="36" y="65"/>
                  <a:pt x="35" y="64"/>
                </a:cubicBezTo>
                <a:cubicBezTo>
                  <a:pt x="34" y="64"/>
                  <a:pt x="34" y="63"/>
                  <a:pt x="34" y="62"/>
                </a:cubicBezTo>
                <a:cubicBezTo>
                  <a:pt x="33" y="62"/>
                  <a:pt x="33" y="61"/>
                  <a:pt x="33" y="61"/>
                </a:cubicBezTo>
                <a:cubicBezTo>
                  <a:pt x="33" y="61"/>
                  <a:pt x="33" y="61"/>
                  <a:pt x="33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31" y="60"/>
                  <a:pt x="31" y="60"/>
                  <a:pt x="31" y="60"/>
                </a:cubicBezTo>
                <a:cubicBezTo>
                  <a:pt x="31" y="61"/>
                  <a:pt x="31" y="61"/>
                  <a:pt x="32" y="61"/>
                </a:cubicBezTo>
                <a:cubicBezTo>
                  <a:pt x="32" y="63"/>
                  <a:pt x="33" y="63"/>
                  <a:pt x="33" y="65"/>
                </a:cubicBezTo>
                <a:cubicBezTo>
                  <a:pt x="34" y="65"/>
                  <a:pt x="34" y="65"/>
                  <a:pt x="34" y="66"/>
                </a:cubicBezTo>
                <a:cubicBezTo>
                  <a:pt x="35" y="67"/>
                  <a:pt x="34" y="68"/>
                  <a:pt x="35" y="68"/>
                </a:cubicBezTo>
                <a:cubicBezTo>
                  <a:pt x="36" y="69"/>
                  <a:pt x="36" y="70"/>
                  <a:pt x="36" y="70"/>
                </a:cubicBezTo>
                <a:cubicBezTo>
                  <a:pt x="36" y="70"/>
                  <a:pt x="36" y="70"/>
                  <a:pt x="36" y="70"/>
                </a:cubicBezTo>
                <a:cubicBezTo>
                  <a:pt x="36" y="70"/>
                  <a:pt x="37" y="70"/>
                  <a:pt x="37" y="70"/>
                </a:cubicBezTo>
                <a:cubicBezTo>
                  <a:pt x="37" y="71"/>
                  <a:pt x="38" y="72"/>
                  <a:pt x="39" y="72"/>
                </a:cubicBezTo>
                <a:cubicBezTo>
                  <a:pt x="39" y="72"/>
                  <a:pt x="38" y="72"/>
                  <a:pt x="38" y="73"/>
                </a:cubicBezTo>
                <a:cubicBezTo>
                  <a:pt x="39" y="73"/>
                  <a:pt x="39" y="74"/>
                  <a:pt x="40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2" y="73"/>
                  <a:pt x="43" y="73"/>
                  <a:pt x="44" y="72"/>
                </a:cubicBezTo>
                <a:cubicBezTo>
                  <a:pt x="44" y="74"/>
                  <a:pt x="42" y="76"/>
                  <a:pt x="42" y="78"/>
                </a:cubicBezTo>
                <a:cubicBezTo>
                  <a:pt x="40" y="79"/>
                  <a:pt x="38" y="80"/>
                  <a:pt x="37" y="82"/>
                </a:cubicBezTo>
                <a:cubicBezTo>
                  <a:pt x="36" y="82"/>
                  <a:pt x="36" y="83"/>
                  <a:pt x="36" y="84"/>
                </a:cubicBezTo>
                <a:cubicBezTo>
                  <a:pt x="36" y="84"/>
                  <a:pt x="36" y="85"/>
                  <a:pt x="36" y="85"/>
                </a:cubicBezTo>
                <a:cubicBezTo>
                  <a:pt x="36" y="85"/>
                  <a:pt x="36" y="85"/>
                  <a:pt x="36" y="86"/>
                </a:cubicBezTo>
                <a:cubicBezTo>
                  <a:pt x="36" y="86"/>
                  <a:pt x="36" y="87"/>
                  <a:pt x="37" y="87"/>
                </a:cubicBezTo>
                <a:cubicBezTo>
                  <a:pt x="37" y="88"/>
                  <a:pt x="37" y="89"/>
                  <a:pt x="37" y="90"/>
                </a:cubicBezTo>
                <a:cubicBezTo>
                  <a:pt x="36" y="92"/>
                  <a:pt x="34" y="92"/>
                  <a:pt x="33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33" y="94"/>
                  <a:pt x="33" y="95"/>
                  <a:pt x="33" y="96"/>
                </a:cubicBezTo>
                <a:cubicBezTo>
                  <a:pt x="33" y="96"/>
                  <a:pt x="33" y="96"/>
                  <a:pt x="32" y="97"/>
                </a:cubicBezTo>
                <a:cubicBezTo>
                  <a:pt x="32" y="97"/>
                  <a:pt x="31" y="97"/>
                  <a:pt x="31" y="97"/>
                </a:cubicBezTo>
                <a:cubicBezTo>
                  <a:pt x="32" y="98"/>
                  <a:pt x="31" y="99"/>
                  <a:pt x="31" y="99"/>
                </a:cubicBezTo>
                <a:cubicBezTo>
                  <a:pt x="29" y="101"/>
                  <a:pt x="29" y="102"/>
                  <a:pt x="27" y="103"/>
                </a:cubicBezTo>
                <a:cubicBezTo>
                  <a:pt x="26" y="103"/>
                  <a:pt x="26" y="103"/>
                  <a:pt x="26" y="103"/>
                </a:cubicBezTo>
                <a:cubicBezTo>
                  <a:pt x="25" y="103"/>
                  <a:pt x="24" y="103"/>
                  <a:pt x="24" y="103"/>
                </a:cubicBezTo>
                <a:cubicBezTo>
                  <a:pt x="23" y="103"/>
                  <a:pt x="23" y="104"/>
                  <a:pt x="22" y="103"/>
                </a:cubicBezTo>
                <a:cubicBezTo>
                  <a:pt x="22" y="103"/>
                  <a:pt x="22" y="103"/>
                  <a:pt x="22" y="103"/>
                </a:cubicBezTo>
                <a:cubicBezTo>
                  <a:pt x="22" y="103"/>
                  <a:pt x="22" y="103"/>
                  <a:pt x="22" y="102"/>
                </a:cubicBezTo>
                <a:cubicBezTo>
                  <a:pt x="22" y="102"/>
                  <a:pt x="21" y="101"/>
                  <a:pt x="22" y="101"/>
                </a:cubicBezTo>
                <a:cubicBezTo>
                  <a:pt x="21" y="99"/>
                  <a:pt x="20" y="98"/>
                  <a:pt x="20" y="97"/>
                </a:cubicBezTo>
                <a:cubicBezTo>
                  <a:pt x="20" y="96"/>
                  <a:pt x="20" y="96"/>
                  <a:pt x="20" y="95"/>
                </a:cubicBezTo>
                <a:cubicBezTo>
                  <a:pt x="19" y="94"/>
                  <a:pt x="19" y="93"/>
                  <a:pt x="18" y="92"/>
                </a:cubicBezTo>
                <a:cubicBezTo>
                  <a:pt x="18" y="91"/>
                  <a:pt x="18" y="90"/>
                  <a:pt x="18" y="89"/>
                </a:cubicBezTo>
                <a:cubicBezTo>
                  <a:pt x="19" y="88"/>
                  <a:pt x="20" y="88"/>
                  <a:pt x="19" y="87"/>
                </a:cubicBezTo>
                <a:cubicBezTo>
                  <a:pt x="19" y="86"/>
                  <a:pt x="20" y="85"/>
                  <a:pt x="19" y="84"/>
                </a:cubicBezTo>
                <a:cubicBezTo>
                  <a:pt x="19" y="84"/>
                  <a:pt x="19" y="84"/>
                  <a:pt x="19" y="84"/>
                </a:cubicBezTo>
                <a:cubicBezTo>
                  <a:pt x="18" y="84"/>
                  <a:pt x="18" y="83"/>
                  <a:pt x="18" y="83"/>
                </a:cubicBezTo>
                <a:cubicBezTo>
                  <a:pt x="17" y="82"/>
                  <a:pt x="16" y="82"/>
                  <a:pt x="16" y="81"/>
                </a:cubicBezTo>
                <a:cubicBezTo>
                  <a:pt x="17" y="81"/>
                  <a:pt x="16" y="80"/>
                  <a:pt x="17" y="80"/>
                </a:cubicBezTo>
                <a:cubicBezTo>
                  <a:pt x="16" y="79"/>
                  <a:pt x="17" y="79"/>
                  <a:pt x="17" y="78"/>
                </a:cubicBezTo>
                <a:cubicBezTo>
                  <a:pt x="17" y="78"/>
                  <a:pt x="17" y="77"/>
                  <a:pt x="16" y="77"/>
                </a:cubicBezTo>
                <a:cubicBezTo>
                  <a:pt x="16" y="77"/>
                  <a:pt x="14" y="78"/>
                  <a:pt x="14" y="77"/>
                </a:cubicBezTo>
                <a:cubicBezTo>
                  <a:pt x="14" y="76"/>
                  <a:pt x="13" y="76"/>
                  <a:pt x="13" y="76"/>
                </a:cubicBezTo>
                <a:cubicBezTo>
                  <a:pt x="12" y="76"/>
                  <a:pt x="10" y="77"/>
                  <a:pt x="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9" y="77"/>
                  <a:pt x="9" y="77"/>
                  <a:pt x="8" y="77"/>
                </a:cubicBezTo>
                <a:cubicBezTo>
                  <a:pt x="8" y="77"/>
                  <a:pt x="7" y="77"/>
                  <a:pt x="7" y="77"/>
                </a:cubicBezTo>
                <a:cubicBezTo>
                  <a:pt x="7" y="77"/>
                  <a:pt x="6" y="77"/>
                  <a:pt x="6" y="77"/>
                </a:cubicBezTo>
                <a:cubicBezTo>
                  <a:pt x="5" y="77"/>
                  <a:pt x="4" y="76"/>
                  <a:pt x="4" y="76"/>
                </a:cubicBezTo>
                <a:cubicBezTo>
                  <a:pt x="4" y="75"/>
                  <a:pt x="3" y="76"/>
                  <a:pt x="3" y="75"/>
                </a:cubicBezTo>
                <a:cubicBezTo>
                  <a:pt x="3" y="75"/>
                  <a:pt x="2" y="75"/>
                  <a:pt x="2" y="74"/>
                </a:cubicBezTo>
                <a:cubicBezTo>
                  <a:pt x="2" y="73"/>
                  <a:pt x="1" y="73"/>
                  <a:pt x="1" y="73"/>
                </a:cubicBezTo>
                <a:cubicBezTo>
                  <a:pt x="1" y="72"/>
                  <a:pt x="0" y="72"/>
                  <a:pt x="0" y="72"/>
                </a:cubicBezTo>
                <a:cubicBezTo>
                  <a:pt x="0" y="72"/>
                  <a:pt x="0" y="72"/>
                  <a:pt x="0" y="71"/>
                </a:cubicBezTo>
                <a:cubicBezTo>
                  <a:pt x="0" y="71"/>
                  <a:pt x="0" y="71"/>
                  <a:pt x="0" y="70"/>
                </a:cubicBezTo>
                <a:cubicBezTo>
                  <a:pt x="0" y="70"/>
                  <a:pt x="1" y="68"/>
                  <a:pt x="0" y="67"/>
                </a:cubicBezTo>
                <a:cubicBezTo>
                  <a:pt x="1" y="67"/>
                  <a:pt x="0" y="67"/>
                  <a:pt x="0" y="6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1" y="65"/>
                  <a:pt x="1" y="64"/>
                </a:cubicBezTo>
                <a:cubicBezTo>
                  <a:pt x="2" y="64"/>
                  <a:pt x="2" y="63"/>
                  <a:pt x="2" y="62"/>
                </a:cubicBezTo>
                <a:cubicBezTo>
                  <a:pt x="2" y="62"/>
                  <a:pt x="3" y="62"/>
                  <a:pt x="3" y="61"/>
                </a:cubicBezTo>
                <a:cubicBezTo>
                  <a:pt x="3" y="62"/>
                  <a:pt x="4" y="61"/>
                  <a:pt x="4" y="61"/>
                </a:cubicBezTo>
                <a:cubicBezTo>
                  <a:pt x="4" y="61"/>
                  <a:pt x="5" y="60"/>
                  <a:pt x="5" y="59"/>
                </a:cubicBezTo>
                <a:cubicBezTo>
                  <a:pt x="5" y="59"/>
                  <a:pt x="5" y="59"/>
                  <a:pt x="5" y="58"/>
                </a:cubicBezTo>
                <a:cubicBezTo>
                  <a:pt x="6" y="57"/>
                  <a:pt x="7" y="57"/>
                  <a:pt x="7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7" y="56"/>
                  <a:pt x="8" y="56"/>
                  <a:pt x="8" y="56"/>
                </a:cubicBezTo>
                <a:cubicBezTo>
                  <a:pt x="9" y="56"/>
                  <a:pt x="10" y="57"/>
                  <a:pt x="10" y="56"/>
                </a:cubicBezTo>
                <a:cubicBezTo>
                  <a:pt x="11" y="56"/>
                  <a:pt x="12" y="55"/>
                  <a:pt x="13" y="55"/>
                </a:cubicBezTo>
                <a:cubicBezTo>
                  <a:pt x="13" y="55"/>
                  <a:pt x="14" y="56"/>
                  <a:pt x="14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15" y="55"/>
                  <a:pt x="16" y="55"/>
                  <a:pt x="16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6" y="56"/>
                  <a:pt x="18" y="56"/>
                  <a:pt x="17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7" y="57"/>
                  <a:pt x="17" y="58"/>
                  <a:pt x="17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9" y="58"/>
                  <a:pt x="20" y="58"/>
                  <a:pt x="20" y="58"/>
                </a:cubicBezTo>
                <a:cubicBezTo>
                  <a:pt x="20" y="59"/>
                  <a:pt x="20" y="59"/>
                  <a:pt x="21" y="59"/>
                </a:cubicBezTo>
                <a:cubicBezTo>
                  <a:pt x="22" y="59"/>
                  <a:pt x="22" y="61"/>
                  <a:pt x="23" y="59"/>
                </a:cubicBezTo>
                <a:cubicBezTo>
                  <a:pt x="23" y="59"/>
                  <a:pt x="23" y="59"/>
                  <a:pt x="23" y="58"/>
                </a:cubicBezTo>
                <a:cubicBezTo>
                  <a:pt x="24" y="58"/>
                  <a:pt x="24" y="58"/>
                  <a:pt x="25" y="58"/>
                </a:cubicBezTo>
                <a:cubicBezTo>
                  <a:pt x="26" y="59"/>
                  <a:pt x="27" y="59"/>
                  <a:pt x="28" y="59"/>
                </a:cubicBezTo>
                <a:cubicBezTo>
                  <a:pt x="29" y="60"/>
                  <a:pt x="30" y="59"/>
                  <a:pt x="31" y="59"/>
                </a:cubicBezTo>
                <a:cubicBezTo>
                  <a:pt x="31" y="59"/>
                  <a:pt x="31" y="59"/>
                  <a:pt x="31" y="59"/>
                </a:cubicBezTo>
                <a:cubicBezTo>
                  <a:pt x="31" y="59"/>
                  <a:pt x="31" y="59"/>
                  <a:pt x="31" y="59"/>
                </a:cubicBezTo>
                <a:cubicBezTo>
                  <a:pt x="31" y="59"/>
                  <a:pt x="31" y="59"/>
                  <a:pt x="32" y="59"/>
                </a:cubicBezTo>
                <a:cubicBezTo>
                  <a:pt x="33" y="58"/>
                  <a:pt x="33" y="57"/>
                  <a:pt x="33" y="56"/>
                </a:cubicBezTo>
                <a:cubicBezTo>
                  <a:pt x="33" y="56"/>
                  <a:pt x="33" y="55"/>
                  <a:pt x="33" y="55"/>
                </a:cubicBezTo>
                <a:cubicBezTo>
                  <a:pt x="33" y="55"/>
                  <a:pt x="32" y="55"/>
                  <a:pt x="32" y="55"/>
                </a:cubicBezTo>
                <a:cubicBezTo>
                  <a:pt x="32" y="55"/>
                  <a:pt x="31" y="56"/>
                  <a:pt x="31" y="56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29" y="55"/>
                  <a:pt x="29" y="56"/>
                </a:cubicBezTo>
                <a:cubicBezTo>
                  <a:pt x="29" y="55"/>
                  <a:pt x="28" y="55"/>
                  <a:pt x="28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2"/>
                  <a:pt x="27" y="52"/>
                  <a:pt x="26" y="52"/>
                </a:cubicBezTo>
                <a:cubicBezTo>
                  <a:pt x="26" y="52"/>
                  <a:pt x="26" y="52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3"/>
                  <a:pt x="25" y="53"/>
                  <a:pt x="24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4" y="53"/>
                  <a:pt x="24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3"/>
                </a:cubicBezTo>
                <a:cubicBezTo>
                  <a:pt x="25" y="54"/>
                  <a:pt x="26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4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3" y="54"/>
                  <a:pt x="24" y="54"/>
                </a:cubicBezTo>
                <a:cubicBezTo>
                  <a:pt x="23" y="54"/>
                  <a:pt x="23" y="53"/>
                  <a:pt x="23" y="52"/>
                </a:cubicBezTo>
                <a:cubicBezTo>
                  <a:pt x="22" y="52"/>
                  <a:pt x="23" y="52"/>
                  <a:pt x="22" y="52"/>
                </a:cubicBezTo>
                <a:cubicBezTo>
                  <a:pt x="23" y="51"/>
                  <a:pt x="22" y="51"/>
                  <a:pt x="22" y="51"/>
                </a:cubicBezTo>
                <a:cubicBezTo>
                  <a:pt x="21" y="50"/>
                  <a:pt x="21" y="50"/>
                  <a:pt x="21" y="50"/>
                </a:cubicBezTo>
                <a:cubicBezTo>
                  <a:pt x="20" y="50"/>
                  <a:pt x="20" y="50"/>
                  <a:pt x="20" y="49"/>
                </a:cubicBezTo>
                <a:cubicBezTo>
                  <a:pt x="20" y="49"/>
                  <a:pt x="19" y="49"/>
                  <a:pt x="19" y="49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48"/>
                  <a:pt x="19" y="48"/>
                  <a:pt x="19" y="48"/>
                </a:cubicBezTo>
                <a:cubicBezTo>
                  <a:pt x="18" y="48"/>
                  <a:pt x="18" y="48"/>
                  <a:pt x="18" y="49"/>
                </a:cubicBezTo>
                <a:cubicBezTo>
                  <a:pt x="18" y="50"/>
                  <a:pt x="19" y="50"/>
                  <a:pt x="19" y="51"/>
                </a:cubicBezTo>
                <a:cubicBezTo>
                  <a:pt x="19" y="51"/>
                  <a:pt x="20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1" y="52"/>
                  <a:pt x="21" y="52"/>
                  <a:pt x="22" y="52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1" y="53"/>
                  <a:pt x="21" y="53"/>
                </a:cubicBezTo>
                <a:cubicBezTo>
                  <a:pt x="21" y="53"/>
                  <a:pt x="20" y="54"/>
                  <a:pt x="21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5"/>
                  <a:pt x="20" y="55"/>
                  <a:pt x="20" y="55"/>
                </a:cubicBezTo>
                <a:cubicBezTo>
                  <a:pt x="19" y="55"/>
                  <a:pt x="19" y="55"/>
                  <a:pt x="18" y="54"/>
                </a:cubicBezTo>
                <a:cubicBezTo>
                  <a:pt x="18" y="54"/>
                  <a:pt x="19" y="54"/>
                  <a:pt x="19" y="54"/>
                </a:cubicBezTo>
                <a:cubicBezTo>
                  <a:pt x="19" y="54"/>
                  <a:pt x="20" y="55"/>
                  <a:pt x="21" y="54"/>
                </a:cubicBezTo>
                <a:cubicBezTo>
                  <a:pt x="20" y="53"/>
                  <a:pt x="20" y="52"/>
                  <a:pt x="20" y="52"/>
                </a:cubicBezTo>
                <a:cubicBezTo>
                  <a:pt x="19" y="52"/>
                  <a:pt x="19" y="52"/>
                  <a:pt x="18" y="51"/>
                </a:cubicBezTo>
                <a:cubicBezTo>
                  <a:pt x="17" y="51"/>
                  <a:pt x="17" y="50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5" y="49"/>
                  <a:pt x="14" y="51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3" y="51"/>
                  <a:pt x="12" y="51"/>
                </a:cubicBezTo>
                <a:cubicBezTo>
                  <a:pt x="11" y="52"/>
                  <a:pt x="11" y="52"/>
                  <a:pt x="10" y="53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5"/>
                  <a:pt x="9" y="55"/>
                </a:cubicBezTo>
                <a:cubicBezTo>
                  <a:pt x="8" y="54"/>
                  <a:pt x="7" y="57"/>
                  <a:pt x="7" y="55"/>
                </a:cubicBezTo>
                <a:cubicBezTo>
                  <a:pt x="6" y="55"/>
                  <a:pt x="6" y="55"/>
                  <a:pt x="5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5" y="54"/>
                  <a:pt x="6" y="54"/>
                  <a:pt x="5" y="53"/>
                </a:cubicBezTo>
                <a:cubicBezTo>
                  <a:pt x="5" y="54"/>
                  <a:pt x="5" y="54"/>
                  <a:pt x="5" y="54"/>
                </a:cubicBezTo>
                <a:cubicBezTo>
                  <a:pt x="5" y="52"/>
                  <a:pt x="6" y="51"/>
                  <a:pt x="5" y="50"/>
                </a:cubicBezTo>
                <a:cubicBezTo>
                  <a:pt x="6" y="50"/>
                  <a:pt x="6" y="50"/>
                  <a:pt x="7" y="50"/>
                </a:cubicBezTo>
                <a:cubicBezTo>
                  <a:pt x="8" y="50"/>
                  <a:pt x="8" y="50"/>
                  <a:pt x="9" y="50"/>
                </a:cubicBezTo>
                <a:cubicBezTo>
                  <a:pt x="9" y="50"/>
                  <a:pt x="10" y="50"/>
                  <a:pt x="10" y="50"/>
                </a:cubicBezTo>
                <a:cubicBezTo>
                  <a:pt x="10" y="49"/>
                  <a:pt x="10" y="49"/>
                  <a:pt x="10" y="48"/>
                </a:cubicBezTo>
                <a:cubicBezTo>
                  <a:pt x="10" y="47"/>
                  <a:pt x="9" y="48"/>
                  <a:pt x="9" y="47"/>
                </a:cubicBezTo>
                <a:cubicBezTo>
                  <a:pt x="9" y="47"/>
                  <a:pt x="8" y="47"/>
                  <a:pt x="8" y="46"/>
                </a:cubicBezTo>
                <a:cubicBezTo>
                  <a:pt x="8" y="46"/>
                  <a:pt x="9" y="45"/>
                  <a:pt x="9" y="46"/>
                </a:cubicBezTo>
                <a:cubicBezTo>
                  <a:pt x="9" y="46"/>
                  <a:pt x="10" y="46"/>
                  <a:pt x="10" y="46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1" y="45"/>
                </a:cubicBezTo>
                <a:cubicBezTo>
                  <a:pt x="11" y="45"/>
                  <a:pt x="12" y="45"/>
                  <a:pt x="12" y="44"/>
                </a:cubicBezTo>
                <a:cubicBezTo>
                  <a:pt x="12" y="44"/>
                  <a:pt x="12" y="43"/>
                  <a:pt x="13" y="43"/>
                </a:cubicBezTo>
                <a:cubicBezTo>
                  <a:pt x="13" y="43"/>
                  <a:pt x="13" y="42"/>
                  <a:pt x="14" y="42"/>
                </a:cubicBezTo>
                <a:cubicBezTo>
                  <a:pt x="14" y="42"/>
                  <a:pt x="14" y="42"/>
                  <a:pt x="15" y="42"/>
                </a:cubicBezTo>
                <a:cubicBezTo>
                  <a:pt x="15" y="41"/>
                  <a:pt x="15" y="42"/>
                  <a:pt x="15" y="42"/>
                </a:cubicBezTo>
                <a:cubicBezTo>
                  <a:pt x="15" y="41"/>
                  <a:pt x="16" y="41"/>
                  <a:pt x="15" y="41"/>
                </a:cubicBezTo>
                <a:cubicBezTo>
                  <a:pt x="15" y="41"/>
                  <a:pt x="15" y="40"/>
                  <a:pt x="15" y="40"/>
                </a:cubicBezTo>
                <a:cubicBezTo>
                  <a:pt x="15" y="39"/>
                  <a:pt x="15" y="39"/>
                  <a:pt x="16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6" y="38"/>
                  <a:pt x="16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7" y="40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5" y="40"/>
                  <a:pt x="16" y="41"/>
                  <a:pt x="16" y="41"/>
                </a:cubicBezTo>
                <a:cubicBezTo>
                  <a:pt x="16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2"/>
                  <a:pt x="17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9" y="41"/>
                </a:cubicBezTo>
                <a:cubicBezTo>
                  <a:pt x="19" y="41"/>
                  <a:pt x="20" y="41"/>
                  <a:pt x="20" y="40"/>
                </a:cubicBezTo>
                <a:cubicBezTo>
                  <a:pt x="21" y="40"/>
                  <a:pt x="22" y="41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3" y="40"/>
                  <a:pt x="22" y="39"/>
                  <a:pt x="22" y="39"/>
                </a:cubicBezTo>
                <a:cubicBezTo>
                  <a:pt x="22" y="39"/>
                  <a:pt x="23" y="38"/>
                  <a:pt x="23" y="38"/>
                </a:cubicBezTo>
                <a:cubicBezTo>
                  <a:pt x="23" y="37"/>
                  <a:pt x="23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3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5" y="36"/>
                  <a:pt x="25" y="36"/>
                </a:cubicBezTo>
                <a:cubicBezTo>
                  <a:pt x="25" y="36"/>
                  <a:pt x="26" y="36"/>
                  <a:pt x="26" y="36"/>
                </a:cubicBezTo>
                <a:cubicBezTo>
                  <a:pt x="26" y="35"/>
                  <a:pt x="27" y="35"/>
                  <a:pt x="27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5" y="35"/>
                  <a:pt x="25" y="35"/>
                </a:cubicBezTo>
                <a:cubicBezTo>
                  <a:pt x="24" y="35"/>
                  <a:pt x="24" y="35"/>
                  <a:pt x="23" y="35"/>
                </a:cubicBezTo>
                <a:cubicBezTo>
                  <a:pt x="23" y="35"/>
                  <a:pt x="22" y="35"/>
                  <a:pt x="22" y="34"/>
                </a:cubicBezTo>
                <a:cubicBezTo>
                  <a:pt x="22" y="33"/>
                  <a:pt x="22" y="32"/>
                  <a:pt x="22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1"/>
                  <a:pt x="23" y="30"/>
                  <a:pt x="24" y="30"/>
                </a:cubicBezTo>
                <a:cubicBezTo>
                  <a:pt x="24" y="29"/>
                  <a:pt x="24" y="29"/>
                  <a:pt x="23" y="29"/>
                </a:cubicBezTo>
                <a:cubicBezTo>
                  <a:pt x="23" y="29"/>
                  <a:pt x="23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2" y="30"/>
                  <a:pt x="22" y="30"/>
                </a:cubicBezTo>
                <a:cubicBezTo>
                  <a:pt x="22" y="31"/>
                  <a:pt x="21" y="31"/>
                  <a:pt x="22" y="31"/>
                </a:cubicBezTo>
                <a:cubicBezTo>
                  <a:pt x="21" y="32"/>
                  <a:pt x="20" y="32"/>
                  <a:pt x="20" y="34"/>
                </a:cubicBezTo>
                <a:cubicBezTo>
                  <a:pt x="20" y="34"/>
                  <a:pt x="19" y="35"/>
                  <a:pt x="20" y="35"/>
                </a:cubicBezTo>
                <a:cubicBezTo>
                  <a:pt x="20" y="35"/>
                  <a:pt x="20" y="35"/>
                  <a:pt x="21" y="35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19" y="38"/>
                  <a:pt x="20" y="39"/>
                </a:cubicBezTo>
                <a:cubicBezTo>
                  <a:pt x="20" y="39"/>
                  <a:pt x="20" y="39"/>
                  <a:pt x="20" y="38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19" y="39"/>
                  <a:pt x="20" y="39"/>
                  <a:pt x="19" y="39"/>
                </a:cubicBezTo>
                <a:cubicBezTo>
                  <a:pt x="19" y="39"/>
                  <a:pt x="19" y="39"/>
                  <a:pt x="18" y="39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9"/>
                  <a:pt x="17" y="39"/>
                  <a:pt x="18" y="39"/>
                </a:cubicBezTo>
                <a:cubicBezTo>
                  <a:pt x="17" y="38"/>
                  <a:pt x="17" y="37"/>
                  <a:pt x="17" y="37"/>
                </a:cubicBezTo>
                <a:cubicBezTo>
                  <a:pt x="17" y="36"/>
                  <a:pt x="17" y="36"/>
                  <a:pt x="17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5" y="37"/>
                  <a:pt x="15" y="37"/>
                </a:cubicBezTo>
                <a:cubicBezTo>
                  <a:pt x="14" y="37"/>
                  <a:pt x="14" y="37"/>
                  <a:pt x="1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6"/>
                  <a:pt x="13" y="36"/>
                  <a:pt x="13" y="36"/>
                </a:cubicBezTo>
                <a:cubicBezTo>
                  <a:pt x="14" y="36"/>
                  <a:pt x="14" y="36"/>
                  <a:pt x="14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5"/>
                  <a:pt x="13" y="35"/>
                  <a:pt x="14" y="35"/>
                </a:cubicBezTo>
                <a:cubicBezTo>
                  <a:pt x="14" y="35"/>
                  <a:pt x="13" y="35"/>
                  <a:pt x="13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4"/>
                  <a:pt x="13" y="34"/>
                  <a:pt x="13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3" y="33"/>
                  <a:pt x="13" y="33"/>
                  <a:pt x="13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3"/>
                  <a:pt x="15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2"/>
                  <a:pt x="15" y="32"/>
                  <a:pt x="15" y="32"/>
                </a:cubicBezTo>
                <a:cubicBezTo>
                  <a:pt x="16" y="32"/>
                  <a:pt x="16" y="31"/>
                  <a:pt x="16" y="31"/>
                </a:cubicBezTo>
                <a:cubicBezTo>
                  <a:pt x="17" y="30"/>
                  <a:pt x="17" y="30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9" y="26"/>
                  <a:pt x="19" y="27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9" y="26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5"/>
                  <a:pt x="20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4"/>
                  <a:pt x="21" y="24"/>
                </a:cubicBezTo>
                <a:cubicBezTo>
                  <a:pt x="21" y="24"/>
                  <a:pt x="20" y="25"/>
                  <a:pt x="21" y="25"/>
                </a:cubicBezTo>
                <a:cubicBezTo>
                  <a:pt x="21" y="25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2" y="23"/>
                  <a:pt x="22" y="25"/>
                  <a:pt x="22" y="24"/>
                </a:cubicBezTo>
                <a:cubicBezTo>
                  <a:pt x="23" y="23"/>
                  <a:pt x="23" y="23"/>
                  <a:pt x="23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4"/>
                  <a:pt x="23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3" y="23"/>
                  <a:pt x="23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2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4"/>
                  <a:pt x="25" y="24"/>
                  <a:pt x="25" y="24"/>
                </a:cubicBezTo>
                <a:cubicBezTo>
                  <a:pt x="25" y="24"/>
                  <a:pt x="26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6" y="24"/>
                  <a:pt x="26" y="24"/>
                </a:cubicBezTo>
                <a:cubicBezTo>
                  <a:pt x="27" y="25"/>
                  <a:pt x="28" y="24"/>
                  <a:pt x="29" y="25"/>
                </a:cubicBezTo>
                <a:cubicBezTo>
                  <a:pt x="30" y="26"/>
                  <a:pt x="32" y="26"/>
                  <a:pt x="32" y="27"/>
                </a:cubicBezTo>
                <a:cubicBezTo>
                  <a:pt x="32" y="28"/>
                  <a:pt x="31" y="28"/>
                  <a:pt x="30" y="28"/>
                </a:cubicBezTo>
                <a:cubicBezTo>
                  <a:pt x="29" y="28"/>
                  <a:pt x="28" y="27"/>
                  <a:pt x="27" y="27"/>
                </a:cubicBezTo>
                <a:cubicBezTo>
                  <a:pt x="27" y="28"/>
                  <a:pt x="29" y="28"/>
                  <a:pt x="29" y="29"/>
                </a:cubicBezTo>
                <a:cubicBezTo>
                  <a:pt x="29" y="30"/>
                  <a:pt x="29" y="31"/>
                  <a:pt x="30" y="30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0"/>
                  <a:pt x="29" y="30"/>
                  <a:pt x="30" y="29"/>
                </a:cubicBezTo>
                <a:cubicBezTo>
                  <a:pt x="31" y="30"/>
                  <a:pt x="31" y="30"/>
                  <a:pt x="32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31" y="29"/>
                  <a:pt x="31" y="29"/>
                  <a:pt x="32" y="28"/>
                </a:cubicBezTo>
                <a:cubicBezTo>
                  <a:pt x="32" y="28"/>
                  <a:pt x="33" y="28"/>
                  <a:pt x="33" y="28"/>
                </a:cubicBezTo>
                <a:cubicBezTo>
                  <a:pt x="34" y="28"/>
                  <a:pt x="34" y="27"/>
                  <a:pt x="34" y="27"/>
                </a:cubicBezTo>
                <a:cubicBezTo>
                  <a:pt x="33" y="27"/>
                  <a:pt x="34" y="26"/>
                  <a:pt x="33" y="26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4" y="25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7"/>
                  <a:pt x="34" y="27"/>
                  <a:pt x="35" y="27"/>
                </a:cubicBezTo>
                <a:cubicBezTo>
                  <a:pt x="36" y="27"/>
                  <a:pt x="35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8" y="25"/>
                  <a:pt x="38" y="25"/>
                </a:cubicBezTo>
                <a:cubicBezTo>
                  <a:pt x="38" y="25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4"/>
                  <a:pt x="39" y="24"/>
                </a:cubicBezTo>
                <a:cubicBezTo>
                  <a:pt x="40" y="24"/>
                  <a:pt x="40" y="24"/>
                  <a:pt x="41" y="24"/>
                </a:cubicBezTo>
                <a:cubicBezTo>
                  <a:pt x="41" y="24"/>
                  <a:pt x="41" y="25"/>
                  <a:pt x="41" y="25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1" y="23"/>
                  <a:pt x="41" y="23"/>
                  <a:pt x="40" y="22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22"/>
                  <a:pt x="41" y="22"/>
                  <a:pt x="41" y="23"/>
                </a:cubicBezTo>
                <a:cubicBezTo>
                  <a:pt x="43" y="22"/>
                  <a:pt x="44" y="23"/>
                  <a:pt x="45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24"/>
                  <a:pt x="46" y="24"/>
                  <a:pt x="46" y="23"/>
                </a:cubicBezTo>
                <a:cubicBezTo>
                  <a:pt x="45" y="23"/>
                  <a:pt x="45" y="22"/>
                  <a:pt x="44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4" y="21"/>
                  <a:pt x="43" y="20"/>
                  <a:pt x="44" y="20"/>
                </a:cubicBezTo>
                <a:cubicBezTo>
                  <a:pt x="44" y="19"/>
                  <a:pt x="44" y="18"/>
                  <a:pt x="44" y="18"/>
                </a:cubicBezTo>
                <a:cubicBezTo>
                  <a:pt x="44" y="18"/>
                  <a:pt x="45" y="17"/>
                  <a:pt x="46" y="18"/>
                </a:cubicBezTo>
                <a:cubicBezTo>
                  <a:pt x="46" y="18"/>
                  <a:pt x="46" y="19"/>
                  <a:pt x="46" y="19"/>
                </a:cubicBezTo>
                <a:cubicBezTo>
                  <a:pt x="46" y="20"/>
                  <a:pt x="47" y="20"/>
                  <a:pt x="47" y="21"/>
                </a:cubicBezTo>
                <a:cubicBezTo>
                  <a:pt x="47" y="22"/>
                  <a:pt x="47" y="23"/>
                  <a:pt x="48" y="23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5"/>
                  <a:pt x="48" y="25"/>
                  <a:pt x="48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27"/>
                  <a:pt x="47" y="25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7" y="26"/>
                  <a:pt x="46" y="26"/>
                </a:cubicBezTo>
                <a:cubicBezTo>
                  <a:pt x="47" y="26"/>
                  <a:pt x="48" y="26"/>
                  <a:pt x="48" y="27"/>
                </a:cubicBezTo>
                <a:cubicBezTo>
                  <a:pt x="49" y="26"/>
                  <a:pt x="49" y="26"/>
                  <a:pt x="49" y="25"/>
                </a:cubicBezTo>
                <a:cubicBezTo>
                  <a:pt x="49" y="25"/>
                  <a:pt x="49" y="25"/>
                  <a:pt x="49" y="24"/>
                </a:cubicBezTo>
                <a:cubicBezTo>
                  <a:pt x="50" y="24"/>
                  <a:pt x="49" y="24"/>
                  <a:pt x="49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50" y="23"/>
                  <a:pt x="50" y="24"/>
                  <a:pt x="51" y="24"/>
                </a:cubicBezTo>
                <a:cubicBezTo>
                  <a:pt x="51" y="24"/>
                  <a:pt x="51" y="24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0" y="22"/>
                  <a:pt x="50" y="22"/>
                  <a:pt x="49" y="22"/>
                </a:cubicBezTo>
                <a:cubicBezTo>
                  <a:pt x="49" y="22"/>
                  <a:pt x="48" y="22"/>
                  <a:pt x="48" y="23"/>
                </a:cubicBezTo>
                <a:cubicBezTo>
                  <a:pt x="47" y="22"/>
                  <a:pt x="48" y="20"/>
                  <a:pt x="47" y="20"/>
                </a:cubicBezTo>
                <a:cubicBezTo>
                  <a:pt x="47" y="19"/>
                  <a:pt x="46" y="19"/>
                  <a:pt x="47" y="18"/>
                </a:cubicBezTo>
                <a:cubicBezTo>
                  <a:pt x="47" y="18"/>
                  <a:pt x="47" y="18"/>
                  <a:pt x="47" y="17"/>
                </a:cubicBezTo>
                <a:cubicBezTo>
                  <a:pt x="47" y="18"/>
                  <a:pt x="47" y="19"/>
                  <a:pt x="48" y="20"/>
                </a:cubicBezTo>
                <a:cubicBezTo>
                  <a:pt x="48" y="20"/>
                  <a:pt x="49" y="19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9"/>
                  <a:pt x="48" y="19"/>
                  <a:pt x="48" y="19"/>
                </a:cubicBezTo>
                <a:cubicBezTo>
                  <a:pt x="48" y="19"/>
                  <a:pt x="48" y="19"/>
                  <a:pt x="48" y="18"/>
                </a:cubicBezTo>
                <a:cubicBezTo>
                  <a:pt x="48" y="18"/>
                  <a:pt x="49" y="19"/>
                  <a:pt x="49" y="18"/>
                </a:cubicBezTo>
                <a:cubicBezTo>
                  <a:pt x="49" y="18"/>
                  <a:pt x="49" y="18"/>
                  <a:pt x="48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9" y="18"/>
                  <a:pt x="48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7"/>
                  <a:pt x="48" y="17"/>
                </a:cubicBezTo>
                <a:cubicBezTo>
                  <a:pt x="48" y="18"/>
                  <a:pt x="49" y="17"/>
                  <a:pt x="49" y="18"/>
                </a:cubicBezTo>
                <a:cubicBezTo>
                  <a:pt x="50" y="18"/>
                  <a:pt x="50" y="19"/>
                  <a:pt x="51" y="18"/>
                </a:cubicBezTo>
                <a:cubicBezTo>
                  <a:pt x="51" y="19"/>
                  <a:pt x="52" y="19"/>
                  <a:pt x="52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0"/>
                  <a:pt x="52" y="19"/>
                  <a:pt x="52" y="19"/>
                </a:cubicBezTo>
                <a:cubicBezTo>
                  <a:pt x="52" y="19"/>
                  <a:pt x="52" y="19"/>
                  <a:pt x="52" y="18"/>
                </a:cubicBezTo>
                <a:cubicBezTo>
                  <a:pt x="51" y="18"/>
                  <a:pt x="51" y="17"/>
                  <a:pt x="50" y="17"/>
                </a:cubicBezTo>
                <a:cubicBezTo>
                  <a:pt x="49" y="17"/>
                  <a:pt x="49" y="16"/>
                  <a:pt x="49" y="16"/>
                </a:cubicBezTo>
                <a:cubicBezTo>
                  <a:pt x="49" y="15"/>
                  <a:pt x="50" y="15"/>
                  <a:pt x="50" y="15"/>
                </a:cubicBezTo>
                <a:cubicBezTo>
                  <a:pt x="51" y="15"/>
                  <a:pt x="51" y="15"/>
                  <a:pt x="52" y="15"/>
                </a:cubicBezTo>
                <a:cubicBezTo>
                  <a:pt x="52" y="15"/>
                  <a:pt x="51" y="15"/>
                  <a:pt x="5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5"/>
                  <a:pt x="52" y="15"/>
                  <a:pt x="52" y="14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14"/>
                  <a:pt x="50" y="13"/>
                  <a:pt x="50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2"/>
                  <a:pt x="51" y="13"/>
                  <a:pt x="51" y="13"/>
                </a:cubicBezTo>
                <a:cubicBezTo>
                  <a:pt x="51" y="12"/>
                  <a:pt x="52" y="11"/>
                  <a:pt x="53" y="10"/>
                </a:cubicBezTo>
                <a:cubicBezTo>
                  <a:pt x="53" y="10"/>
                  <a:pt x="53" y="11"/>
                  <a:pt x="53" y="10"/>
                </a:cubicBezTo>
                <a:cubicBezTo>
                  <a:pt x="53" y="10"/>
                  <a:pt x="53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5" y="10"/>
                  <a:pt x="55" y="9"/>
                  <a:pt x="55" y="9"/>
                </a:cubicBezTo>
                <a:cubicBezTo>
                  <a:pt x="56" y="9"/>
                  <a:pt x="55" y="10"/>
                  <a:pt x="56" y="10"/>
                </a:cubicBezTo>
                <a:cubicBezTo>
                  <a:pt x="56" y="9"/>
                  <a:pt x="56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7" y="9"/>
                  <a:pt x="57" y="9"/>
                </a:cubicBezTo>
                <a:cubicBezTo>
                  <a:pt x="56" y="8"/>
                  <a:pt x="56" y="9"/>
                  <a:pt x="56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6" y="8"/>
                  <a:pt x="55" y="7"/>
                  <a:pt x="55" y="7"/>
                </a:cubicBezTo>
                <a:cubicBezTo>
                  <a:pt x="55" y="7"/>
                  <a:pt x="55" y="6"/>
                  <a:pt x="56" y="6"/>
                </a:cubicBezTo>
                <a:cubicBezTo>
                  <a:pt x="57" y="6"/>
                  <a:pt x="57" y="6"/>
                  <a:pt x="57" y="6"/>
                </a:cubicBezTo>
                <a:close/>
                <a:moveTo>
                  <a:pt x="77" y="6"/>
                </a:moveTo>
                <a:cubicBezTo>
                  <a:pt x="77" y="7"/>
                  <a:pt x="77" y="7"/>
                  <a:pt x="76" y="7"/>
                </a:cubicBezTo>
                <a:cubicBezTo>
                  <a:pt x="76" y="7"/>
                  <a:pt x="76" y="6"/>
                  <a:pt x="76" y="6"/>
                </a:cubicBezTo>
                <a:cubicBezTo>
                  <a:pt x="76" y="6"/>
                  <a:pt x="76" y="6"/>
                  <a:pt x="77" y="6"/>
                </a:cubicBezTo>
                <a:close/>
                <a:moveTo>
                  <a:pt x="79" y="7"/>
                </a:moveTo>
                <a:cubicBezTo>
                  <a:pt x="78" y="7"/>
                  <a:pt x="77" y="7"/>
                  <a:pt x="77" y="8"/>
                </a:cubicBezTo>
                <a:cubicBezTo>
                  <a:pt x="77" y="7"/>
                  <a:pt x="77" y="7"/>
                  <a:pt x="77" y="7"/>
                </a:cubicBezTo>
                <a:cubicBezTo>
                  <a:pt x="78" y="7"/>
                  <a:pt x="79" y="7"/>
                  <a:pt x="79" y="7"/>
                </a:cubicBezTo>
                <a:close/>
                <a:moveTo>
                  <a:pt x="74" y="7"/>
                </a:moveTo>
                <a:cubicBezTo>
                  <a:pt x="75" y="8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lose/>
                <a:moveTo>
                  <a:pt x="53" y="8"/>
                </a:moveTo>
                <a:cubicBezTo>
                  <a:pt x="53" y="8"/>
                  <a:pt x="53" y="8"/>
                  <a:pt x="53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8"/>
                  <a:pt x="53" y="8"/>
                  <a:pt x="53" y="8"/>
                </a:cubicBezTo>
                <a:close/>
                <a:moveTo>
                  <a:pt x="81" y="9"/>
                </a:move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81" y="9"/>
                  <a:pt x="81" y="9"/>
                </a:cubicBezTo>
                <a:close/>
                <a:moveTo>
                  <a:pt x="82" y="9"/>
                </a:moveTo>
                <a:cubicBezTo>
                  <a:pt x="82" y="9"/>
                  <a:pt x="82" y="10"/>
                  <a:pt x="82" y="10"/>
                </a:cubicBezTo>
                <a:cubicBezTo>
                  <a:pt x="81" y="10"/>
                  <a:pt x="82" y="9"/>
                  <a:pt x="81" y="9"/>
                </a:cubicBezTo>
                <a:cubicBezTo>
                  <a:pt x="82" y="9"/>
                  <a:pt x="82" y="9"/>
                  <a:pt x="82" y="9"/>
                </a:cubicBezTo>
                <a:close/>
                <a:moveTo>
                  <a:pt x="64" y="11"/>
                </a:move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10"/>
                  <a:pt x="63" y="10"/>
                </a:cubicBezTo>
                <a:cubicBezTo>
                  <a:pt x="64" y="10"/>
                  <a:pt x="64" y="10"/>
                  <a:pt x="64" y="11"/>
                </a:cubicBezTo>
                <a:close/>
                <a:moveTo>
                  <a:pt x="59" y="10"/>
                </a:moveTo>
                <a:cubicBezTo>
                  <a:pt x="59" y="10"/>
                  <a:pt x="59" y="10"/>
                  <a:pt x="59" y="11"/>
                </a:cubicBezTo>
                <a:cubicBezTo>
                  <a:pt x="59" y="11"/>
                  <a:pt x="59" y="11"/>
                  <a:pt x="60" y="10"/>
                </a:cubicBezTo>
                <a:cubicBezTo>
                  <a:pt x="60" y="11"/>
                  <a:pt x="59" y="11"/>
                  <a:pt x="59" y="11"/>
                </a:cubicBezTo>
                <a:cubicBezTo>
                  <a:pt x="59" y="11"/>
                  <a:pt x="58" y="11"/>
                  <a:pt x="58" y="12"/>
                </a:cubicBezTo>
                <a:cubicBezTo>
                  <a:pt x="59" y="12"/>
                  <a:pt x="59" y="12"/>
                  <a:pt x="59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2"/>
                  <a:pt x="58" y="13"/>
                </a:cubicBezTo>
                <a:cubicBezTo>
                  <a:pt x="58" y="13"/>
                  <a:pt x="58" y="12"/>
                  <a:pt x="57" y="12"/>
                </a:cubicBezTo>
                <a:cubicBezTo>
                  <a:pt x="57" y="12"/>
                  <a:pt x="57" y="12"/>
                  <a:pt x="57" y="12"/>
                </a:cubicBezTo>
                <a:cubicBezTo>
                  <a:pt x="57" y="12"/>
                  <a:pt x="58" y="12"/>
                  <a:pt x="58" y="12"/>
                </a:cubicBezTo>
                <a:cubicBezTo>
                  <a:pt x="57" y="11"/>
                  <a:pt x="57" y="11"/>
                  <a:pt x="57" y="11"/>
                </a:cubicBezTo>
                <a:cubicBezTo>
                  <a:pt x="57" y="11"/>
                  <a:pt x="58" y="12"/>
                  <a:pt x="58" y="11"/>
                </a:cubicBezTo>
                <a:cubicBezTo>
                  <a:pt x="58" y="11"/>
                  <a:pt x="59" y="11"/>
                  <a:pt x="59" y="11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lose/>
                <a:moveTo>
                  <a:pt x="41" y="12"/>
                </a:moveTo>
                <a:cubicBezTo>
                  <a:pt x="42" y="13"/>
                  <a:pt x="40" y="13"/>
                  <a:pt x="40" y="13"/>
                </a:cubicBezTo>
                <a:cubicBezTo>
                  <a:pt x="39" y="14"/>
                  <a:pt x="39" y="15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8" y="18"/>
                  <a:pt x="37" y="19"/>
                </a:cubicBezTo>
                <a:cubicBezTo>
                  <a:pt x="37" y="20"/>
                  <a:pt x="38" y="21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2"/>
                  <a:pt x="37" y="22"/>
                  <a:pt x="37" y="22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0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1"/>
                  <a:pt x="35" y="21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8"/>
                  <a:pt x="36" y="18"/>
                  <a:pt x="37" y="17"/>
                </a:cubicBezTo>
                <a:cubicBezTo>
                  <a:pt x="36" y="17"/>
                  <a:pt x="36" y="18"/>
                  <a:pt x="36" y="18"/>
                </a:cubicBezTo>
                <a:cubicBezTo>
                  <a:pt x="36" y="17"/>
                  <a:pt x="37" y="17"/>
                  <a:pt x="36" y="16"/>
                </a:cubicBezTo>
                <a:cubicBezTo>
                  <a:pt x="36" y="16"/>
                  <a:pt x="36" y="16"/>
                  <a:pt x="37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6" y="16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7" y="15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8" y="14"/>
                </a:cubicBezTo>
                <a:cubicBezTo>
                  <a:pt x="38" y="14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9" y="13"/>
                  <a:pt x="40" y="13"/>
                  <a:pt x="40" y="12"/>
                </a:cubicBezTo>
                <a:cubicBezTo>
                  <a:pt x="40" y="11"/>
                  <a:pt x="41" y="11"/>
                  <a:pt x="41" y="12"/>
                </a:cubicBezTo>
                <a:close/>
                <a:moveTo>
                  <a:pt x="79" y="12"/>
                </a:moveTo>
                <a:cubicBezTo>
                  <a:pt x="79" y="12"/>
                  <a:pt x="78" y="12"/>
                  <a:pt x="78" y="11"/>
                </a:cubicBezTo>
                <a:cubicBezTo>
                  <a:pt x="78" y="11"/>
                  <a:pt x="79" y="12"/>
                  <a:pt x="79" y="12"/>
                </a:cubicBezTo>
                <a:close/>
                <a:moveTo>
                  <a:pt x="61" y="14"/>
                </a:moveTo>
                <a:cubicBezTo>
                  <a:pt x="61" y="14"/>
                  <a:pt x="62" y="14"/>
                  <a:pt x="61" y="14"/>
                </a:cubicBezTo>
                <a:cubicBezTo>
                  <a:pt x="62" y="14"/>
                  <a:pt x="62" y="14"/>
                  <a:pt x="62" y="14"/>
                </a:cubicBezTo>
                <a:cubicBezTo>
                  <a:pt x="61" y="14"/>
                  <a:pt x="61" y="14"/>
                  <a:pt x="61" y="14"/>
                </a:cubicBezTo>
                <a:close/>
                <a:moveTo>
                  <a:pt x="49" y="17"/>
                </a:moveTo>
                <a:cubicBezTo>
                  <a:pt x="48" y="17"/>
                  <a:pt x="48" y="17"/>
                  <a:pt x="48" y="17"/>
                </a:cubicBezTo>
                <a:cubicBezTo>
                  <a:pt x="48" y="16"/>
                  <a:pt x="48" y="16"/>
                  <a:pt x="48" y="16"/>
                </a:cubicBezTo>
                <a:cubicBezTo>
                  <a:pt x="49" y="16"/>
                  <a:pt x="49" y="17"/>
                  <a:pt x="49" y="17"/>
                </a:cubicBezTo>
                <a:close/>
                <a:moveTo>
                  <a:pt x="45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16"/>
                  <a:pt x="44" y="17"/>
                  <a:pt x="45" y="17"/>
                </a:cubicBezTo>
                <a:close/>
                <a:moveTo>
                  <a:pt x="52" y="21"/>
                </a:moveTo>
                <a:cubicBezTo>
                  <a:pt x="52" y="20"/>
                  <a:pt x="52" y="20"/>
                  <a:pt x="52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0"/>
                  <a:pt x="52" y="20"/>
                  <a:pt x="52" y="21"/>
                </a:cubicBezTo>
                <a:close/>
                <a:moveTo>
                  <a:pt x="53" y="21"/>
                </a:moveTo>
                <a:cubicBezTo>
                  <a:pt x="53" y="21"/>
                  <a:pt x="53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lose/>
                <a:moveTo>
                  <a:pt x="37" y="21"/>
                </a:moveTo>
                <a:cubicBezTo>
                  <a:pt x="37" y="21"/>
                  <a:pt x="37" y="21"/>
                  <a:pt x="37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7" y="21"/>
                  <a:pt x="37" y="21"/>
                </a:cubicBezTo>
                <a:close/>
                <a:moveTo>
                  <a:pt x="36" y="24"/>
                </a:moveTo>
                <a:cubicBezTo>
                  <a:pt x="36" y="24"/>
                  <a:pt x="36" y="25"/>
                  <a:pt x="35" y="25"/>
                </a:cubicBezTo>
                <a:cubicBezTo>
                  <a:pt x="35" y="25"/>
                  <a:pt x="35" y="24"/>
                  <a:pt x="35" y="24"/>
                </a:cubicBezTo>
                <a:cubicBezTo>
                  <a:pt x="35" y="24"/>
                  <a:pt x="36" y="24"/>
                  <a:pt x="36" y="24"/>
                </a:cubicBezTo>
                <a:close/>
                <a:moveTo>
                  <a:pt x="25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4" y="25"/>
                  <a:pt x="25" y="25"/>
                  <a:pt x="25" y="25"/>
                </a:cubicBezTo>
                <a:close/>
                <a:moveTo>
                  <a:pt x="104" y="25"/>
                </a:moveTo>
                <a:cubicBezTo>
                  <a:pt x="104" y="25"/>
                  <a:pt x="104" y="25"/>
                  <a:pt x="104" y="25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6"/>
                  <a:pt x="103" y="25"/>
                  <a:pt x="104" y="25"/>
                </a:cubicBezTo>
                <a:close/>
                <a:moveTo>
                  <a:pt x="19" y="26"/>
                </a:moveTo>
                <a:cubicBezTo>
                  <a:pt x="19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5"/>
                  <a:pt x="18" y="26"/>
                  <a:pt x="19" y="26"/>
                </a:cubicBezTo>
                <a:close/>
                <a:moveTo>
                  <a:pt x="27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8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6"/>
                  <a:pt x="27" y="26"/>
                  <a:pt x="27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7"/>
                  <a:pt x="27" y="27"/>
                </a:cubicBezTo>
                <a:close/>
                <a:moveTo>
                  <a:pt x="71" y="27"/>
                </a:moveTo>
                <a:cubicBezTo>
                  <a:pt x="71" y="27"/>
                  <a:pt x="71" y="27"/>
                  <a:pt x="71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71" y="27"/>
                  <a:pt x="71" y="27"/>
                  <a:pt x="71" y="27"/>
                </a:cubicBezTo>
                <a:close/>
                <a:moveTo>
                  <a:pt x="72" y="28"/>
                </a:move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2" y="28"/>
                  <a:pt x="72" y="28"/>
                </a:cubicBezTo>
                <a:close/>
                <a:moveTo>
                  <a:pt x="20" y="29"/>
                </a:move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lose/>
                <a:moveTo>
                  <a:pt x="28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9"/>
                  <a:pt x="28" y="29"/>
                  <a:pt x="28" y="29"/>
                </a:cubicBezTo>
                <a:close/>
                <a:moveTo>
                  <a:pt x="108" y="31"/>
                </a:moveTo>
                <a:cubicBezTo>
                  <a:pt x="107" y="30"/>
                  <a:pt x="107" y="30"/>
                  <a:pt x="107" y="3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08" y="31"/>
                  <a:pt x="108" y="31"/>
                  <a:pt x="108" y="31"/>
                </a:cubicBezTo>
                <a:close/>
                <a:moveTo>
                  <a:pt x="25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lose/>
                <a:moveTo>
                  <a:pt x="30" y="31"/>
                </a:moveTo>
                <a:cubicBezTo>
                  <a:pt x="29" y="31"/>
                  <a:pt x="29" y="31"/>
                  <a:pt x="29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1"/>
                  <a:pt x="29" y="31"/>
                  <a:pt x="30" y="31"/>
                </a:cubicBezTo>
                <a:close/>
                <a:moveTo>
                  <a:pt x="16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lose/>
                <a:moveTo>
                  <a:pt x="27" y="32"/>
                </a:moveTo>
                <a:cubicBezTo>
                  <a:pt x="27" y="32"/>
                  <a:pt x="27" y="32"/>
                  <a:pt x="27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7" y="32"/>
                  <a:pt x="27" y="32"/>
                </a:cubicBezTo>
                <a:close/>
                <a:moveTo>
                  <a:pt x="26" y="32"/>
                </a:moveTo>
                <a:cubicBezTo>
                  <a:pt x="25" y="32"/>
                  <a:pt x="25" y="32"/>
                  <a:pt x="25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lose/>
                <a:moveTo>
                  <a:pt x="25" y="32"/>
                </a:move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5" y="32"/>
                  <a:pt x="25" y="32"/>
                  <a:pt x="25" y="32"/>
                </a:cubicBezTo>
                <a:close/>
                <a:moveTo>
                  <a:pt x="30" y="32"/>
                </a:moveTo>
                <a:cubicBezTo>
                  <a:pt x="30" y="33"/>
                  <a:pt x="31" y="33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3"/>
                  <a:pt x="29" y="33"/>
                  <a:pt x="29" y="32"/>
                </a:cubicBezTo>
                <a:cubicBezTo>
                  <a:pt x="29" y="33"/>
                  <a:pt x="29" y="33"/>
                  <a:pt x="30" y="33"/>
                </a:cubicBezTo>
                <a:cubicBezTo>
                  <a:pt x="30" y="33"/>
                  <a:pt x="30" y="33"/>
                  <a:pt x="30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30" y="32"/>
                  <a:pt x="30" y="32"/>
                  <a:pt x="30" y="32"/>
                </a:cubicBezTo>
                <a:close/>
                <a:moveTo>
                  <a:pt x="26" y="33"/>
                </a:moveTo>
                <a:cubicBezTo>
                  <a:pt x="26" y="33"/>
                  <a:pt x="26" y="33"/>
                  <a:pt x="26" y="34"/>
                </a:cubicBezTo>
                <a:cubicBezTo>
                  <a:pt x="26" y="33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lose/>
                <a:moveTo>
                  <a:pt x="25" y="34"/>
                </a:moveTo>
                <a:cubicBezTo>
                  <a:pt x="24" y="34"/>
                  <a:pt x="24" y="33"/>
                  <a:pt x="25" y="33"/>
                </a:cubicBezTo>
                <a:cubicBezTo>
                  <a:pt x="25" y="33"/>
                  <a:pt x="24" y="34"/>
                  <a:pt x="25" y="34"/>
                </a:cubicBezTo>
                <a:close/>
                <a:moveTo>
                  <a:pt x="24" y="33"/>
                </a:moveTo>
                <a:cubicBezTo>
                  <a:pt x="24" y="33"/>
                  <a:pt x="24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lose/>
                <a:moveTo>
                  <a:pt x="29" y="35"/>
                </a:moveTo>
                <a:cubicBezTo>
                  <a:pt x="29" y="35"/>
                  <a:pt x="28" y="35"/>
                  <a:pt x="28" y="35"/>
                </a:cubicBezTo>
                <a:cubicBezTo>
                  <a:pt x="28" y="35"/>
                  <a:pt x="27" y="34"/>
                  <a:pt x="27" y="34"/>
                </a:cubicBezTo>
                <a:cubicBezTo>
                  <a:pt x="27" y="33"/>
                  <a:pt x="27" y="33"/>
                  <a:pt x="27" y="33"/>
                </a:cubicBezTo>
                <a:cubicBezTo>
                  <a:pt x="28" y="34"/>
                  <a:pt x="29" y="34"/>
                  <a:pt x="29" y="35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4" y="34"/>
                  <a:pt x="24" y="34"/>
                  <a:pt x="24" y="34"/>
                </a:cubicBezTo>
                <a:close/>
                <a:moveTo>
                  <a:pt x="91" y="34"/>
                </a:moveTo>
                <a:cubicBezTo>
                  <a:pt x="91" y="34"/>
                  <a:pt x="91" y="34"/>
                  <a:pt x="91" y="34"/>
                </a:cubicBezTo>
                <a:cubicBezTo>
                  <a:pt x="91" y="34"/>
                  <a:pt x="91" y="34"/>
                  <a:pt x="90" y="34"/>
                </a:cubicBezTo>
                <a:cubicBezTo>
                  <a:pt x="91" y="34"/>
                  <a:pt x="91" y="34"/>
                  <a:pt x="91" y="34"/>
                </a:cubicBezTo>
                <a:close/>
                <a:moveTo>
                  <a:pt x="69" y="34"/>
                </a:moveTo>
                <a:cubicBezTo>
                  <a:pt x="70" y="34"/>
                  <a:pt x="70" y="34"/>
                  <a:pt x="70" y="34"/>
                </a:cubicBezTo>
                <a:cubicBezTo>
                  <a:pt x="69" y="34"/>
                  <a:pt x="69" y="34"/>
                  <a:pt x="69" y="34"/>
                </a:cubicBezTo>
                <a:close/>
                <a:moveTo>
                  <a:pt x="95" y="35"/>
                </a:moveTo>
                <a:cubicBezTo>
                  <a:pt x="96" y="36"/>
                  <a:pt x="95" y="36"/>
                  <a:pt x="95" y="37"/>
                </a:cubicBezTo>
                <a:cubicBezTo>
                  <a:pt x="96" y="38"/>
                  <a:pt x="97" y="39"/>
                  <a:pt x="97" y="40"/>
                </a:cubicBezTo>
                <a:cubicBezTo>
                  <a:pt x="97" y="40"/>
                  <a:pt x="97" y="39"/>
                  <a:pt x="97" y="39"/>
                </a:cubicBezTo>
                <a:cubicBezTo>
                  <a:pt x="96" y="40"/>
                  <a:pt x="96" y="40"/>
                  <a:pt x="96" y="40"/>
                </a:cubicBezTo>
                <a:cubicBezTo>
                  <a:pt x="97" y="41"/>
                  <a:pt x="97" y="42"/>
                  <a:pt x="98" y="42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2"/>
                  <a:pt x="97" y="42"/>
                  <a:pt x="97" y="42"/>
                </a:cubicBezTo>
                <a:cubicBezTo>
                  <a:pt x="97" y="43"/>
                  <a:pt x="97" y="43"/>
                  <a:pt x="97" y="43"/>
                </a:cubicBezTo>
                <a:cubicBezTo>
                  <a:pt x="97" y="43"/>
                  <a:pt x="97" y="43"/>
                  <a:pt x="97" y="43"/>
                </a:cubicBezTo>
                <a:cubicBezTo>
                  <a:pt x="97" y="43"/>
                  <a:pt x="97" y="43"/>
                  <a:pt x="97" y="43"/>
                </a:cubicBezTo>
                <a:cubicBezTo>
                  <a:pt x="97" y="42"/>
                  <a:pt x="96" y="42"/>
                  <a:pt x="96" y="41"/>
                </a:cubicBezTo>
                <a:cubicBezTo>
                  <a:pt x="96" y="40"/>
                  <a:pt x="96" y="39"/>
                  <a:pt x="95" y="38"/>
                </a:cubicBezTo>
                <a:cubicBezTo>
                  <a:pt x="95" y="37"/>
                  <a:pt x="95" y="37"/>
                  <a:pt x="95" y="37"/>
                </a:cubicBezTo>
                <a:cubicBezTo>
                  <a:pt x="94" y="36"/>
                  <a:pt x="94" y="36"/>
                  <a:pt x="94" y="35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35"/>
                  <a:pt x="94" y="35"/>
                  <a:pt x="94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4"/>
                  <a:pt x="95" y="35"/>
                  <a:pt x="95" y="35"/>
                </a:cubicBezTo>
                <a:close/>
                <a:moveTo>
                  <a:pt x="14" y="34"/>
                </a:moveTo>
                <a:cubicBezTo>
                  <a:pt x="14" y="34"/>
                  <a:pt x="14" y="35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lose/>
                <a:moveTo>
                  <a:pt x="42" y="35"/>
                </a:moveTo>
                <a:cubicBezTo>
                  <a:pt x="42" y="35"/>
                  <a:pt x="42" y="35"/>
                  <a:pt x="42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5"/>
                  <a:pt x="42" y="35"/>
                  <a:pt x="42" y="35"/>
                </a:cubicBezTo>
                <a:close/>
                <a:moveTo>
                  <a:pt x="86" y="35"/>
                </a:moveTo>
                <a:cubicBezTo>
                  <a:pt x="85" y="35"/>
                  <a:pt x="85" y="35"/>
                  <a:pt x="85" y="36"/>
                </a:cubicBezTo>
                <a:cubicBezTo>
                  <a:pt x="85" y="35"/>
                  <a:pt x="85" y="35"/>
                  <a:pt x="85" y="35"/>
                </a:cubicBezTo>
                <a:cubicBezTo>
                  <a:pt x="85" y="35"/>
                  <a:pt x="85" y="35"/>
                  <a:pt x="86" y="35"/>
                </a:cubicBezTo>
                <a:close/>
                <a:moveTo>
                  <a:pt x="70" y="36"/>
                </a:moveTo>
                <a:cubicBezTo>
                  <a:pt x="70" y="36"/>
                  <a:pt x="69" y="35"/>
                  <a:pt x="69" y="36"/>
                </a:cubicBezTo>
                <a:cubicBezTo>
                  <a:pt x="70" y="36"/>
                  <a:pt x="70" y="36"/>
                  <a:pt x="70" y="36"/>
                </a:cubicBezTo>
                <a:cubicBezTo>
                  <a:pt x="70" y="36"/>
                  <a:pt x="69" y="36"/>
                  <a:pt x="69" y="36"/>
                </a:cubicBezTo>
                <a:cubicBezTo>
                  <a:pt x="69" y="36"/>
                  <a:pt x="70" y="36"/>
                  <a:pt x="69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5"/>
                  <a:pt x="70" y="36"/>
                  <a:pt x="70" y="36"/>
                </a:cubicBezTo>
                <a:close/>
                <a:moveTo>
                  <a:pt x="75" y="37"/>
                </a:moveTo>
                <a:cubicBezTo>
                  <a:pt x="75" y="37"/>
                  <a:pt x="75" y="37"/>
                  <a:pt x="75" y="37"/>
                </a:cubicBezTo>
                <a:cubicBezTo>
                  <a:pt x="74" y="37"/>
                  <a:pt x="74" y="38"/>
                  <a:pt x="74" y="38"/>
                </a:cubicBezTo>
                <a:cubicBezTo>
                  <a:pt x="74" y="38"/>
                  <a:pt x="74" y="38"/>
                  <a:pt x="75" y="38"/>
                </a:cubicBezTo>
                <a:cubicBezTo>
                  <a:pt x="74" y="39"/>
                  <a:pt x="74" y="39"/>
                  <a:pt x="73" y="39"/>
                </a:cubicBezTo>
                <a:cubicBezTo>
                  <a:pt x="73" y="39"/>
                  <a:pt x="73" y="39"/>
                  <a:pt x="73" y="39"/>
                </a:cubicBezTo>
                <a:cubicBezTo>
                  <a:pt x="73" y="40"/>
                  <a:pt x="73" y="40"/>
                  <a:pt x="72" y="40"/>
                </a:cubicBezTo>
                <a:cubicBezTo>
                  <a:pt x="73" y="40"/>
                  <a:pt x="73" y="40"/>
                  <a:pt x="73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2" y="39"/>
                  <a:pt x="72" y="39"/>
                  <a:pt x="72" y="39"/>
                </a:cubicBezTo>
                <a:cubicBezTo>
                  <a:pt x="73" y="40"/>
                  <a:pt x="73" y="40"/>
                  <a:pt x="73" y="40"/>
                </a:cubicBezTo>
                <a:cubicBezTo>
                  <a:pt x="73" y="39"/>
                  <a:pt x="73" y="39"/>
                  <a:pt x="73" y="39"/>
                </a:cubicBezTo>
                <a:cubicBezTo>
                  <a:pt x="74" y="38"/>
                  <a:pt x="74" y="37"/>
                  <a:pt x="74" y="35"/>
                </a:cubicBezTo>
                <a:cubicBezTo>
                  <a:pt x="74" y="36"/>
                  <a:pt x="74" y="37"/>
                  <a:pt x="75" y="37"/>
                </a:cubicBezTo>
                <a:close/>
                <a:moveTo>
                  <a:pt x="20" y="36"/>
                </a:moveTo>
                <a:cubicBezTo>
                  <a:pt x="20" y="36"/>
                  <a:pt x="20" y="36"/>
                  <a:pt x="20" y="36"/>
                </a:cubicBezTo>
                <a:cubicBezTo>
                  <a:pt x="20" y="36"/>
                  <a:pt x="20" y="36"/>
                  <a:pt x="20" y="36"/>
                </a:cubicBezTo>
                <a:close/>
                <a:moveTo>
                  <a:pt x="32" y="37"/>
                </a:moveTo>
                <a:cubicBezTo>
                  <a:pt x="31" y="36"/>
                  <a:pt x="31" y="36"/>
                  <a:pt x="31" y="36"/>
                </a:cubicBezTo>
                <a:cubicBezTo>
                  <a:pt x="32" y="36"/>
                  <a:pt x="32" y="37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18" y="36"/>
                </a:moveTo>
                <a:cubicBezTo>
                  <a:pt x="18" y="37"/>
                  <a:pt x="18" y="37"/>
                  <a:pt x="17" y="37"/>
                </a:cubicBezTo>
                <a:cubicBezTo>
                  <a:pt x="17" y="36"/>
                  <a:pt x="18" y="37"/>
                  <a:pt x="18" y="36"/>
                </a:cubicBezTo>
                <a:cubicBezTo>
                  <a:pt x="18" y="36"/>
                  <a:pt x="18" y="36"/>
                  <a:pt x="18" y="36"/>
                </a:cubicBezTo>
                <a:close/>
                <a:moveTo>
                  <a:pt x="26" y="36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19" y="37"/>
                </a:moveTo>
                <a:cubicBezTo>
                  <a:pt x="19" y="37"/>
                  <a:pt x="19" y="37"/>
                  <a:pt x="19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7"/>
                  <a:pt x="19" y="37"/>
                  <a:pt x="19" y="37"/>
                </a:cubicBezTo>
                <a:close/>
                <a:moveTo>
                  <a:pt x="23" y="37"/>
                </a:move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lose/>
                <a:moveTo>
                  <a:pt x="104" y="38"/>
                </a:moveTo>
                <a:cubicBezTo>
                  <a:pt x="103" y="37"/>
                  <a:pt x="104" y="37"/>
                  <a:pt x="104" y="37"/>
                </a:cubicBezTo>
                <a:cubicBezTo>
                  <a:pt x="104" y="37"/>
                  <a:pt x="104" y="37"/>
                  <a:pt x="104" y="38"/>
                </a:cubicBezTo>
                <a:close/>
                <a:moveTo>
                  <a:pt x="9" y="37"/>
                </a:moveTo>
                <a:cubicBezTo>
                  <a:pt x="9" y="37"/>
                  <a:pt x="8" y="37"/>
                  <a:pt x="8" y="38"/>
                </a:cubicBezTo>
                <a:cubicBezTo>
                  <a:pt x="8" y="38"/>
                  <a:pt x="9" y="38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10" y="39"/>
                  <a:pt x="9" y="41"/>
                  <a:pt x="10" y="41"/>
                </a:cubicBezTo>
                <a:cubicBezTo>
                  <a:pt x="10" y="41"/>
                  <a:pt x="10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3"/>
                  <a:pt x="10" y="43"/>
                  <a:pt x="11" y="43"/>
                </a:cubicBezTo>
                <a:cubicBezTo>
                  <a:pt x="11" y="44"/>
                  <a:pt x="10" y="44"/>
                  <a:pt x="10" y="44"/>
                </a:cubicBezTo>
                <a:cubicBezTo>
                  <a:pt x="10" y="44"/>
                  <a:pt x="9" y="44"/>
                  <a:pt x="9" y="44"/>
                </a:cubicBezTo>
                <a:cubicBezTo>
                  <a:pt x="9" y="44"/>
                  <a:pt x="8" y="45"/>
                  <a:pt x="8" y="44"/>
                </a:cubicBezTo>
                <a:cubicBezTo>
                  <a:pt x="8" y="44"/>
                  <a:pt x="8" y="44"/>
                  <a:pt x="7" y="45"/>
                </a:cubicBezTo>
                <a:cubicBezTo>
                  <a:pt x="8" y="44"/>
                  <a:pt x="8" y="43"/>
                  <a:pt x="9" y="44"/>
                </a:cubicBezTo>
                <a:cubicBezTo>
                  <a:pt x="9" y="44"/>
                  <a:pt x="9" y="44"/>
                  <a:pt x="9" y="43"/>
                </a:cubicBezTo>
                <a:cubicBezTo>
                  <a:pt x="9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9" y="43"/>
                  <a:pt x="8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42"/>
                  <a:pt x="8" y="42"/>
                  <a:pt x="9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1"/>
                  <a:pt x="9" y="40"/>
                  <a:pt x="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40"/>
                  <a:pt x="8" y="39"/>
                </a:cubicBezTo>
                <a:cubicBezTo>
                  <a:pt x="8" y="39"/>
                  <a:pt x="7" y="39"/>
                  <a:pt x="7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7" y="40"/>
                  <a:pt x="8" y="38"/>
                  <a:pt x="7" y="39"/>
                </a:cubicBezTo>
                <a:cubicBezTo>
                  <a:pt x="8" y="38"/>
                  <a:pt x="7" y="37"/>
                  <a:pt x="9" y="37"/>
                </a:cubicBezTo>
                <a:close/>
                <a:moveTo>
                  <a:pt x="35" y="37"/>
                </a:moveTo>
                <a:cubicBezTo>
                  <a:pt x="34" y="38"/>
                  <a:pt x="34" y="37"/>
                  <a:pt x="34" y="37"/>
                </a:cubicBezTo>
                <a:cubicBezTo>
                  <a:pt x="34" y="38"/>
                  <a:pt x="34" y="37"/>
                  <a:pt x="35" y="37"/>
                </a:cubicBezTo>
                <a:close/>
                <a:moveTo>
                  <a:pt x="21" y="38"/>
                </a:moveTo>
                <a:cubicBezTo>
                  <a:pt x="21" y="38"/>
                  <a:pt x="21" y="38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8"/>
                  <a:pt x="21" y="38"/>
                  <a:pt x="21" y="38"/>
                </a:cubicBezTo>
                <a:close/>
                <a:moveTo>
                  <a:pt x="7" y="38"/>
                </a:move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lose/>
                <a:moveTo>
                  <a:pt x="56" y="38"/>
                </a:move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6" y="38"/>
                  <a:pt x="56" y="38"/>
                </a:cubicBezTo>
                <a:close/>
                <a:moveTo>
                  <a:pt x="37" y="38"/>
                </a:moveTo>
                <a:cubicBezTo>
                  <a:pt x="38" y="39"/>
                  <a:pt x="38" y="39"/>
                  <a:pt x="38" y="39"/>
                </a:cubicBezTo>
                <a:cubicBezTo>
                  <a:pt x="37" y="38"/>
                  <a:pt x="37" y="38"/>
                  <a:pt x="37" y="38"/>
                </a:cubicBezTo>
                <a:close/>
                <a:moveTo>
                  <a:pt x="17" y="39"/>
                </a:move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39"/>
                  <a:pt x="17" y="39"/>
                </a:cubicBezTo>
                <a:close/>
                <a:moveTo>
                  <a:pt x="7" y="40"/>
                </a:move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2"/>
                  <a:pt x="7" y="42"/>
                  <a:pt x="7" y="43"/>
                </a:cubicBezTo>
                <a:cubicBezTo>
                  <a:pt x="6" y="43"/>
                  <a:pt x="5" y="44"/>
                  <a:pt x="5" y="43"/>
                </a:cubicBezTo>
                <a:cubicBezTo>
                  <a:pt x="5" y="42"/>
                  <a:pt x="6" y="42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7" y="40"/>
                </a:cubicBezTo>
                <a:close/>
                <a:moveTo>
                  <a:pt x="39" y="40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40"/>
                  <a:pt x="39" y="40"/>
                  <a:pt x="39" y="40"/>
                </a:cubicBezTo>
                <a:close/>
                <a:moveTo>
                  <a:pt x="17" y="40"/>
                </a:move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70" y="41"/>
                </a:moveTo>
                <a:cubicBezTo>
                  <a:pt x="70" y="40"/>
                  <a:pt x="70" y="40"/>
                  <a:pt x="70" y="40"/>
                </a:cubicBezTo>
                <a:cubicBezTo>
                  <a:pt x="70" y="41"/>
                  <a:pt x="70" y="41"/>
                  <a:pt x="70" y="41"/>
                </a:cubicBezTo>
                <a:close/>
                <a:moveTo>
                  <a:pt x="39" y="41"/>
                </a:moveTo>
                <a:cubicBezTo>
                  <a:pt x="39" y="42"/>
                  <a:pt x="39" y="42"/>
                  <a:pt x="39" y="42"/>
                </a:cubicBezTo>
                <a:cubicBezTo>
                  <a:pt x="39" y="41"/>
                  <a:pt x="39" y="41"/>
                  <a:pt x="39" y="41"/>
                </a:cubicBezTo>
                <a:close/>
                <a:moveTo>
                  <a:pt x="81" y="42"/>
                </a:move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1"/>
                  <a:pt x="81" y="42"/>
                </a:cubicBezTo>
                <a:close/>
                <a:moveTo>
                  <a:pt x="66" y="42"/>
                </a:move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lose/>
                <a:moveTo>
                  <a:pt x="102" y="43"/>
                </a:moveTo>
                <a:cubicBezTo>
                  <a:pt x="102" y="42"/>
                  <a:pt x="102" y="42"/>
                  <a:pt x="102" y="42"/>
                </a:cubicBezTo>
                <a:cubicBezTo>
                  <a:pt x="102" y="42"/>
                  <a:pt x="102" y="42"/>
                  <a:pt x="102" y="42"/>
                </a:cubicBezTo>
                <a:cubicBezTo>
                  <a:pt x="102" y="43"/>
                  <a:pt x="102" y="43"/>
                  <a:pt x="102" y="43"/>
                </a:cubicBezTo>
                <a:close/>
                <a:moveTo>
                  <a:pt x="38" y="43"/>
                </a:move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3"/>
                  <a:pt x="38" y="43"/>
                </a:cubicBezTo>
                <a:close/>
                <a:moveTo>
                  <a:pt x="61" y="44"/>
                </a:moveTo>
                <a:cubicBezTo>
                  <a:pt x="61" y="44"/>
                  <a:pt x="62" y="44"/>
                  <a:pt x="62" y="45"/>
                </a:cubicBezTo>
                <a:cubicBezTo>
                  <a:pt x="61" y="45"/>
                  <a:pt x="61" y="44"/>
                  <a:pt x="61" y="44"/>
                </a:cubicBezTo>
                <a:cubicBezTo>
                  <a:pt x="61" y="44"/>
                  <a:pt x="60" y="44"/>
                  <a:pt x="61" y="44"/>
                </a:cubicBezTo>
                <a:cubicBezTo>
                  <a:pt x="60" y="43"/>
                  <a:pt x="60" y="43"/>
                  <a:pt x="60" y="43"/>
                </a:cubicBezTo>
                <a:cubicBezTo>
                  <a:pt x="60" y="43"/>
                  <a:pt x="61" y="43"/>
                  <a:pt x="61" y="44"/>
                </a:cubicBezTo>
                <a:close/>
                <a:moveTo>
                  <a:pt x="101" y="44"/>
                </a:moveTo>
                <a:cubicBezTo>
                  <a:pt x="101" y="44"/>
                  <a:pt x="101" y="43"/>
                  <a:pt x="101" y="43"/>
                </a:cubicBezTo>
                <a:cubicBezTo>
                  <a:pt x="101" y="43"/>
                  <a:pt x="101" y="44"/>
                  <a:pt x="101" y="44"/>
                </a:cubicBezTo>
                <a:close/>
                <a:moveTo>
                  <a:pt x="28" y="43"/>
                </a:moveTo>
                <a:cubicBezTo>
                  <a:pt x="29" y="43"/>
                  <a:pt x="29" y="43"/>
                  <a:pt x="29" y="43"/>
                </a:cubicBezTo>
                <a:cubicBezTo>
                  <a:pt x="29" y="44"/>
                  <a:pt x="29" y="44"/>
                  <a:pt x="29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43"/>
                  <a:pt x="28" y="43"/>
                  <a:pt x="28" y="43"/>
                </a:cubicBezTo>
                <a:close/>
                <a:moveTo>
                  <a:pt x="100" y="45"/>
                </a:moveTo>
                <a:cubicBezTo>
                  <a:pt x="99" y="45"/>
                  <a:pt x="100" y="45"/>
                  <a:pt x="100" y="46"/>
                </a:cubicBezTo>
                <a:cubicBezTo>
                  <a:pt x="100" y="46"/>
                  <a:pt x="99" y="46"/>
                  <a:pt x="99" y="47"/>
                </a:cubicBezTo>
                <a:cubicBezTo>
                  <a:pt x="98" y="47"/>
                  <a:pt x="98" y="46"/>
                  <a:pt x="97" y="47"/>
                </a:cubicBezTo>
                <a:cubicBezTo>
                  <a:pt x="97" y="47"/>
                  <a:pt x="98" y="47"/>
                  <a:pt x="98" y="47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47"/>
                  <a:pt x="96" y="47"/>
                  <a:pt x="97" y="46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6"/>
                  <a:pt x="97" y="46"/>
                  <a:pt x="97" y="46"/>
                </a:cubicBezTo>
                <a:cubicBezTo>
                  <a:pt x="98" y="46"/>
                  <a:pt x="97" y="45"/>
                  <a:pt x="97" y="45"/>
                </a:cubicBezTo>
                <a:cubicBezTo>
                  <a:pt x="98" y="44"/>
                  <a:pt x="97" y="44"/>
                  <a:pt x="97" y="44"/>
                </a:cubicBezTo>
                <a:cubicBezTo>
                  <a:pt x="98" y="44"/>
                  <a:pt x="99" y="46"/>
                  <a:pt x="100" y="45"/>
                </a:cubicBezTo>
                <a:close/>
                <a:moveTo>
                  <a:pt x="66" y="44"/>
                </a:moveTo>
                <a:cubicBezTo>
                  <a:pt x="66" y="44"/>
                  <a:pt x="66" y="44"/>
                  <a:pt x="66" y="44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4"/>
                  <a:pt x="66" y="44"/>
                  <a:pt x="66" y="44"/>
                </a:cubicBezTo>
                <a:close/>
                <a:moveTo>
                  <a:pt x="92" y="45"/>
                </a:moveTo>
                <a:cubicBezTo>
                  <a:pt x="92" y="45"/>
                  <a:pt x="92" y="45"/>
                  <a:pt x="92" y="45"/>
                </a:cubicBezTo>
                <a:cubicBezTo>
                  <a:pt x="92" y="45"/>
                  <a:pt x="92" y="45"/>
                  <a:pt x="92" y="45"/>
                </a:cubicBezTo>
                <a:cubicBezTo>
                  <a:pt x="92" y="45"/>
                  <a:pt x="92" y="45"/>
                  <a:pt x="92" y="45"/>
                </a:cubicBezTo>
                <a:cubicBezTo>
                  <a:pt x="91" y="45"/>
                  <a:pt x="91" y="45"/>
                  <a:pt x="92" y="44"/>
                </a:cubicBezTo>
                <a:cubicBezTo>
                  <a:pt x="92" y="44"/>
                  <a:pt x="92" y="45"/>
                  <a:pt x="92" y="45"/>
                </a:cubicBezTo>
                <a:close/>
                <a:moveTo>
                  <a:pt x="100" y="45"/>
                </a:moveTo>
                <a:cubicBezTo>
                  <a:pt x="100" y="44"/>
                  <a:pt x="100" y="44"/>
                  <a:pt x="100" y="44"/>
                </a:cubicBezTo>
                <a:cubicBezTo>
                  <a:pt x="100" y="44"/>
                  <a:pt x="100" y="44"/>
                  <a:pt x="100" y="44"/>
                </a:cubicBezTo>
                <a:cubicBezTo>
                  <a:pt x="100" y="45"/>
                  <a:pt x="100" y="45"/>
                  <a:pt x="100" y="45"/>
                </a:cubicBezTo>
                <a:close/>
                <a:moveTo>
                  <a:pt x="30" y="45"/>
                </a:moveTo>
                <a:cubicBezTo>
                  <a:pt x="30" y="45"/>
                  <a:pt x="30" y="45"/>
                  <a:pt x="30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0" y="45"/>
                  <a:pt x="30" y="45"/>
                  <a:pt x="30" y="45"/>
                </a:cubicBezTo>
                <a:close/>
                <a:moveTo>
                  <a:pt x="36" y="46"/>
                </a:moveTo>
                <a:cubicBezTo>
                  <a:pt x="36" y="46"/>
                  <a:pt x="36" y="45"/>
                  <a:pt x="37" y="45"/>
                </a:cubicBezTo>
                <a:cubicBezTo>
                  <a:pt x="36" y="45"/>
                  <a:pt x="36" y="46"/>
                  <a:pt x="36" y="46"/>
                </a:cubicBezTo>
                <a:close/>
                <a:moveTo>
                  <a:pt x="56" y="46"/>
                </a:moveTo>
                <a:cubicBezTo>
                  <a:pt x="56" y="46"/>
                  <a:pt x="56" y="46"/>
                  <a:pt x="56" y="46"/>
                </a:cubicBezTo>
                <a:cubicBezTo>
                  <a:pt x="56" y="46"/>
                  <a:pt x="56" y="47"/>
                  <a:pt x="55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6"/>
                  <a:pt x="56" y="46"/>
                  <a:pt x="56" y="46"/>
                </a:cubicBezTo>
                <a:close/>
                <a:moveTo>
                  <a:pt x="42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2" y="48"/>
                  <a:pt x="43" y="48"/>
                  <a:pt x="43" y="48"/>
                </a:cubicBezTo>
                <a:cubicBezTo>
                  <a:pt x="42" y="48"/>
                  <a:pt x="42" y="48"/>
                  <a:pt x="42" y="48"/>
                </a:cubicBezTo>
                <a:cubicBezTo>
                  <a:pt x="41" y="48"/>
                  <a:pt x="41" y="48"/>
                  <a:pt x="42" y="49"/>
                </a:cubicBezTo>
                <a:cubicBezTo>
                  <a:pt x="41" y="49"/>
                  <a:pt x="41" y="48"/>
                  <a:pt x="41" y="49"/>
                </a:cubicBezTo>
                <a:cubicBezTo>
                  <a:pt x="42" y="49"/>
                  <a:pt x="42" y="50"/>
                  <a:pt x="43" y="50"/>
                </a:cubicBezTo>
                <a:cubicBezTo>
                  <a:pt x="42" y="51"/>
                  <a:pt x="43" y="51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2"/>
                  <a:pt x="43" y="52"/>
                  <a:pt x="44" y="52"/>
                </a:cubicBezTo>
                <a:cubicBezTo>
                  <a:pt x="43" y="52"/>
                  <a:pt x="44" y="53"/>
                  <a:pt x="44" y="53"/>
                </a:cubicBezTo>
                <a:cubicBezTo>
                  <a:pt x="44" y="53"/>
                  <a:pt x="43" y="53"/>
                  <a:pt x="43" y="53"/>
                </a:cubicBezTo>
                <a:cubicBezTo>
                  <a:pt x="44" y="53"/>
                  <a:pt x="44" y="54"/>
                  <a:pt x="44" y="55"/>
                </a:cubicBezTo>
                <a:cubicBezTo>
                  <a:pt x="43" y="55"/>
                  <a:pt x="42" y="55"/>
                  <a:pt x="42" y="54"/>
                </a:cubicBezTo>
                <a:cubicBezTo>
                  <a:pt x="41" y="55"/>
                  <a:pt x="41" y="54"/>
                  <a:pt x="41" y="54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3"/>
                  <a:pt x="41" y="52"/>
                  <a:pt x="42" y="52"/>
                </a:cubicBezTo>
                <a:cubicBezTo>
                  <a:pt x="42" y="52"/>
                  <a:pt x="41" y="52"/>
                  <a:pt x="41" y="52"/>
                </a:cubicBezTo>
                <a:cubicBezTo>
                  <a:pt x="41" y="51"/>
                  <a:pt x="39" y="50"/>
                  <a:pt x="39" y="49"/>
                </a:cubicBezTo>
                <a:cubicBezTo>
                  <a:pt x="39" y="49"/>
                  <a:pt x="39" y="48"/>
                  <a:pt x="39" y="48"/>
                </a:cubicBezTo>
                <a:cubicBezTo>
                  <a:pt x="40" y="47"/>
                  <a:pt x="41" y="46"/>
                  <a:pt x="42" y="47"/>
                </a:cubicBezTo>
                <a:cubicBezTo>
                  <a:pt x="42" y="46"/>
                  <a:pt x="42" y="47"/>
                  <a:pt x="42" y="47"/>
                </a:cubicBezTo>
                <a:close/>
                <a:moveTo>
                  <a:pt x="33" y="47"/>
                </a:moveTo>
                <a:cubicBezTo>
                  <a:pt x="33" y="47"/>
                  <a:pt x="33" y="47"/>
                  <a:pt x="33" y="47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9"/>
                  <a:pt x="34" y="49"/>
                  <a:pt x="35" y="50"/>
                </a:cubicBezTo>
                <a:cubicBezTo>
                  <a:pt x="36" y="50"/>
                  <a:pt x="36" y="50"/>
                  <a:pt x="36" y="51"/>
                </a:cubicBezTo>
                <a:cubicBezTo>
                  <a:pt x="36" y="51"/>
                  <a:pt x="36" y="51"/>
                  <a:pt x="35" y="52"/>
                </a:cubicBezTo>
                <a:cubicBezTo>
                  <a:pt x="34" y="51"/>
                  <a:pt x="34" y="52"/>
                  <a:pt x="33" y="51"/>
                </a:cubicBezTo>
                <a:cubicBezTo>
                  <a:pt x="33" y="51"/>
                  <a:pt x="33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1" y="51"/>
                  <a:pt x="30" y="51"/>
                  <a:pt x="30" y="52"/>
                </a:cubicBezTo>
                <a:cubicBezTo>
                  <a:pt x="29" y="51"/>
                  <a:pt x="29" y="51"/>
                  <a:pt x="28" y="52"/>
                </a:cubicBezTo>
                <a:cubicBezTo>
                  <a:pt x="29" y="52"/>
                  <a:pt x="28" y="52"/>
                  <a:pt x="28" y="52"/>
                </a:cubicBezTo>
                <a:cubicBezTo>
                  <a:pt x="28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1"/>
                  <a:pt x="28" y="51"/>
                  <a:pt x="27" y="51"/>
                </a:cubicBezTo>
                <a:cubicBezTo>
                  <a:pt x="27" y="50"/>
                  <a:pt x="28" y="50"/>
                  <a:pt x="27" y="50"/>
                </a:cubicBezTo>
                <a:cubicBezTo>
                  <a:pt x="28" y="50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8"/>
                  <a:pt x="29" y="48"/>
                  <a:pt x="29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29" y="47"/>
                  <a:pt x="30" y="47"/>
                  <a:pt x="30" y="47"/>
                </a:cubicBezTo>
                <a:cubicBezTo>
                  <a:pt x="29" y="47"/>
                  <a:pt x="30" y="47"/>
                  <a:pt x="30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0" y="49"/>
                  <a:pt x="31" y="49"/>
                </a:cubicBezTo>
                <a:cubicBezTo>
                  <a:pt x="32" y="49"/>
                  <a:pt x="32" y="48"/>
                  <a:pt x="33" y="48"/>
                </a:cubicBezTo>
                <a:cubicBezTo>
                  <a:pt x="33" y="48"/>
                  <a:pt x="32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2" y="47"/>
                  <a:pt x="32" y="47"/>
                  <a:pt x="33" y="47"/>
                </a:cubicBezTo>
                <a:cubicBezTo>
                  <a:pt x="33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lose/>
                <a:moveTo>
                  <a:pt x="47" y="48"/>
                </a:moveTo>
                <a:cubicBezTo>
                  <a:pt x="47" y="48"/>
                  <a:pt x="47" y="48"/>
                  <a:pt x="47" y="49"/>
                </a:cubicBezTo>
                <a:cubicBezTo>
                  <a:pt x="47" y="49"/>
                  <a:pt x="46" y="48"/>
                  <a:pt x="46" y="48"/>
                </a:cubicBezTo>
                <a:cubicBezTo>
                  <a:pt x="46" y="47"/>
                  <a:pt x="46" y="47"/>
                  <a:pt x="46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7"/>
                  <a:pt x="47" y="48"/>
                  <a:pt x="47" y="4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99" y="49"/>
                  <a:pt x="99" y="50"/>
                  <a:pt x="99" y="51"/>
                </a:cubicBezTo>
                <a:cubicBezTo>
                  <a:pt x="99" y="51"/>
                  <a:pt x="99" y="51"/>
                  <a:pt x="99" y="51"/>
                </a:cubicBezTo>
                <a:cubicBezTo>
                  <a:pt x="99" y="51"/>
                  <a:pt x="98" y="53"/>
                  <a:pt x="99" y="53"/>
                </a:cubicBezTo>
                <a:cubicBezTo>
                  <a:pt x="99" y="53"/>
                  <a:pt x="99" y="54"/>
                  <a:pt x="99" y="54"/>
                </a:cubicBezTo>
                <a:cubicBezTo>
                  <a:pt x="99" y="54"/>
                  <a:pt x="99" y="53"/>
                  <a:pt x="98" y="53"/>
                </a:cubicBezTo>
                <a:cubicBezTo>
                  <a:pt x="99" y="54"/>
                  <a:pt x="98" y="54"/>
                  <a:pt x="98" y="54"/>
                </a:cubicBezTo>
                <a:cubicBezTo>
                  <a:pt x="98" y="54"/>
                  <a:pt x="98" y="54"/>
                  <a:pt x="98" y="54"/>
                </a:cubicBezTo>
                <a:cubicBezTo>
                  <a:pt x="98" y="55"/>
                  <a:pt x="97" y="54"/>
                  <a:pt x="97" y="54"/>
                </a:cubicBezTo>
                <a:cubicBezTo>
                  <a:pt x="97" y="55"/>
                  <a:pt x="97" y="55"/>
                  <a:pt x="97" y="55"/>
                </a:cubicBezTo>
                <a:cubicBezTo>
                  <a:pt x="96" y="55"/>
                  <a:pt x="96" y="56"/>
                  <a:pt x="96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54"/>
                  <a:pt x="96" y="54"/>
                  <a:pt x="96" y="54"/>
                </a:cubicBezTo>
                <a:cubicBezTo>
                  <a:pt x="96" y="54"/>
                  <a:pt x="96" y="54"/>
                  <a:pt x="95" y="54"/>
                </a:cubicBezTo>
                <a:cubicBezTo>
                  <a:pt x="95" y="55"/>
                  <a:pt x="95" y="55"/>
                  <a:pt x="94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55"/>
                  <a:pt x="94" y="55"/>
                  <a:pt x="93" y="55"/>
                </a:cubicBezTo>
                <a:cubicBezTo>
                  <a:pt x="93" y="55"/>
                  <a:pt x="94" y="55"/>
                  <a:pt x="94" y="55"/>
                </a:cubicBezTo>
                <a:cubicBezTo>
                  <a:pt x="94" y="55"/>
                  <a:pt x="94" y="56"/>
                  <a:pt x="94" y="56"/>
                </a:cubicBezTo>
                <a:cubicBezTo>
                  <a:pt x="95" y="56"/>
                  <a:pt x="93" y="57"/>
                  <a:pt x="94" y="57"/>
                </a:cubicBezTo>
                <a:cubicBezTo>
                  <a:pt x="94" y="57"/>
                  <a:pt x="94" y="57"/>
                  <a:pt x="94" y="58"/>
                </a:cubicBezTo>
                <a:cubicBezTo>
                  <a:pt x="94" y="57"/>
                  <a:pt x="94" y="57"/>
                  <a:pt x="94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3" y="57"/>
                  <a:pt x="93" y="57"/>
                  <a:pt x="93" y="56"/>
                </a:cubicBezTo>
                <a:cubicBezTo>
                  <a:pt x="93" y="56"/>
                  <a:pt x="93" y="56"/>
                  <a:pt x="93" y="56"/>
                </a:cubicBezTo>
                <a:cubicBezTo>
                  <a:pt x="93" y="56"/>
                  <a:pt x="93" y="56"/>
                  <a:pt x="93" y="56"/>
                </a:cubicBezTo>
                <a:cubicBezTo>
                  <a:pt x="93" y="56"/>
                  <a:pt x="93" y="56"/>
                  <a:pt x="93" y="56"/>
                </a:cubicBezTo>
                <a:cubicBezTo>
                  <a:pt x="93" y="56"/>
                  <a:pt x="93" y="56"/>
                  <a:pt x="93" y="56"/>
                </a:cubicBezTo>
                <a:cubicBezTo>
                  <a:pt x="93" y="56"/>
                  <a:pt x="93" y="56"/>
                  <a:pt x="93" y="56"/>
                </a:cubicBezTo>
                <a:cubicBezTo>
                  <a:pt x="92" y="55"/>
                  <a:pt x="94" y="55"/>
                  <a:pt x="93" y="55"/>
                </a:cubicBezTo>
                <a:cubicBezTo>
                  <a:pt x="94" y="54"/>
                  <a:pt x="94" y="54"/>
                  <a:pt x="94" y="54"/>
                </a:cubicBezTo>
                <a:cubicBezTo>
                  <a:pt x="95" y="54"/>
                  <a:pt x="95" y="53"/>
                  <a:pt x="96" y="54"/>
                </a:cubicBezTo>
                <a:cubicBezTo>
                  <a:pt x="96" y="53"/>
                  <a:pt x="96" y="53"/>
                  <a:pt x="96" y="53"/>
                </a:cubicBezTo>
                <a:cubicBezTo>
                  <a:pt x="96" y="53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7" y="53"/>
                  <a:pt x="97" y="52"/>
                  <a:pt x="97" y="52"/>
                </a:cubicBezTo>
                <a:cubicBezTo>
                  <a:pt x="98" y="52"/>
                  <a:pt x="98" y="51"/>
                  <a:pt x="98" y="50"/>
                </a:cubicBezTo>
                <a:cubicBezTo>
                  <a:pt x="98" y="50"/>
                  <a:pt x="98" y="49"/>
                  <a:pt x="98" y="49"/>
                </a:cubicBezTo>
                <a:cubicBezTo>
                  <a:pt x="97" y="49"/>
                  <a:pt x="97" y="49"/>
                  <a:pt x="97" y="49"/>
                </a:cubicBezTo>
                <a:cubicBezTo>
                  <a:pt x="98" y="49"/>
                  <a:pt x="97" y="48"/>
                  <a:pt x="98" y="48"/>
                </a:cubicBezTo>
                <a:cubicBezTo>
                  <a:pt x="98" y="48"/>
                  <a:pt x="98" y="48"/>
                  <a:pt x="98" y="48"/>
                </a:cubicBezTo>
                <a:close/>
                <a:moveTo>
                  <a:pt x="16" y="51"/>
                </a:move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5" y="51"/>
                  <a:pt x="16" y="51"/>
                </a:cubicBezTo>
                <a:cubicBezTo>
                  <a:pt x="16" y="50"/>
                  <a:pt x="16" y="51"/>
                  <a:pt x="16" y="51"/>
                </a:cubicBezTo>
                <a:close/>
                <a:moveTo>
                  <a:pt x="52" y="51"/>
                </a:move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1" y="51"/>
                  <a:pt x="52" y="51"/>
                  <a:pt x="52" y="51"/>
                </a:cubicBezTo>
                <a:close/>
                <a:moveTo>
                  <a:pt x="16" y="52"/>
                </a:moveTo>
                <a:cubicBezTo>
                  <a:pt x="16" y="52"/>
                  <a:pt x="16" y="53"/>
                  <a:pt x="16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53"/>
                  <a:pt x="15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24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4" y="54"/>
                  <a:pt x="24" y="54"/>
                  <a:pt x="24" y="54"/>
                </a:cubicBezTo>
                <a:close/>
                <a:moveTo>
                  <a:pt x="96" y="55"/>
                </a:moveTo>
                <a:cubicBezTo>
                  <a:pt x="96" y="55"/>
                  <a:pt x="95" y="55"/>
                  <a:pt x="95" y="55"/>
                </a:cubicBezTo>
                <a:cubicBezTo>
                  <a:pt x="95" y="55"/>
                  <a:pt x="95" y="55"/>
                  <a:pt x="95" y="55"/>
                </a:cubicBezTo>
                <a:cubicBezTo>
                  <a:pt x="95" y="55"/>
                  <a:pt x="95" y="56"/>
                  <a:pt x="95" y="56"/>
                </a:cubicBezTo>
                <a:cubicBezTo>
                  <a:pt x="95" y="56"/>
                  <a:pt x="95" y="56"/>
                  <a:pt x="95" y="56"/>
                </a:cubicBezTo>
                <a:cubicBezTo>
                  <a:pt x="94" y="56"/>
                  <a:pt x="95" y="56"/>
                  <a:pt x="94" y="55"/>
                </a:cubicBezTo>
                <a:cubicBezTo>
                  <a:pt x="94" y="55"/>
                  <a:pt x="95" y="55"/>
                  <a:pt x="95" y="55"/>
                </a:cubicBezTo>
                <a:cubicBezTo>
                  <a:pt x="95" y="55"/>
                  <a:pt x="96" y="55"/>
                  <a:pt x="96" y="55"/>
                </a:cubicBezTo>
                <a:close/>
                <a:moveTo>
                  <a:pt x="27" y="56"/>
                </a:moveTo>
                <a:cubicBezTo>
                  <a:pt x="26" y="57"/>
                  <a:pt x="26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6" y="56"/>
                  <a:pt x="26" y="56"/>
                  <a:pt x="27" y="56"/>
                </a:cubicBezTo>
                <a:close/>
                <a:moveTo>
                  <a:pt x="32" y="56"/>
                </a:moveTo>
                <a:cubicBezTo>
                  <a:pt x="32" y="56"/>
                  <a:pt x="32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6"/>
                  <a:pt x="32" y="56"/>
                  <a:pt x="32" y="56"/>
                </a:cubicBezTo>
                <a:close/>
                <a:moveTo>
                  <a:pt x="86" y="56"/>
                </a:moveTo>
                <a:cubicBezTo>
                  <a:pt x="86" y="56"/>
                  <a:pt x="86" y="56"/>
                  <a:pt x="86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6"/>
                  <a:pt x="86" y="56"/>
                  <a:pt x="86" y="56"/>
                </a:cubicBezTo>
                <a:close/>
                <a:moveTo>
                  <a:pt x="87" y="58"/>
                </a:moveTo>
                <a:cubicBezTo>
                  <a:pt x="87" y="58"/>
                  <a:pt x="87" y="58"/>
                  <a:pt x="87" y="58"/>
                </a:cubicBezTo>
                <a:cubicBezTo>
                  <a:pt x="87" y="58"/>
                  <a:pt x="87" y="58"/>
                  <a:pt x="87" y="58"/>
                </a:cubicBezTo>
                <a:cubicBezTo>
                  <a:pt x="87" y="58"/>
                  <a:pt x="87" y="58"/>
                  <a:pt x="87" y="58"/>
                </a:cubicBezTo>
                <a:close/>
                <a:moveTo>
                  <a:pt x="85" y="59"/>
                </a:moveTo>
                <a:cubicBezTo>
                  <a:pt x="85" y="60"/>
                  <a:pt x="85" y="60"/>
                  <a:pt x="85" y="60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lose/>
                <a:moveTo>
                  <a:pt x="83" y="60"/>
                </a:moveTo>
                <a:cubicBezTo>
                  <a:pt x="82" y="60"/>
                  <a:pt x="82" y="60"/>
                  <a:pt x="82" y="60"/>
                </a:cubicBezTo>
                <a:cubicBezTo>
                  <a:pt x="82" y="60"/>
                  <a:pt x="82" y="60"/>
                  <a:pt x="82" y="60"/>
                </a:cubicBezTo>
                <a:cubicBezTo>
                  <a:pt x="82" y="60"/>
                  <a:pt x="82" y="60"/>
                  <a:pt x="82" y="60"/>
                </a:cubicBezTo>
                <a:cubicBezTo>
                  <a:pt x="83" y="60"/>
                  <a:pt x="82" y="59"/>
                  <a:pt x="83" y="59"/>
                </a:cubicBezTo>
                <a:cubicBezTo>
                  <a:pt x="83" y="60"/>
                  <a:pt x="83" y="60"/>
                  <a:pt x="83" y="60"/>
                </a:cubicBezTo>
                <a:close/>
                <a:moveTo>
                  <a:pt x="82" y="67"/>
                </a:moveTo>
                <a:cubicBezTo>
                  <a:pt x="82" y="67"/>
                  <a:pt x="82" y="68"/>
                  <a:pt x="81" y="68"/>
                </a:cubicBezTo>
                <a:cubicBezTo>
                  <a:pt x="81" y="68"/>
                  <a:pt x="81" y="68"/>
                  <a:pt x="81" y="67"/>
                </a:cubicBezTo>
                <a:cubicBezTo>
                  <a:pt x="81" y="67"/>
                  <a:pt x="82" y="67"/>
                  <a:pt x="82" y="67"/>
                </a:cubicBezTo>
                <a:close/>
                <a:moveTo>
                  <a:pt x="46" y="72"/>
                </a:moveTo>
                <a:cubicBezTo>
                  <a:pt x="46" y="72"/>
                  <a:pt x="46" y="72"/>
                  <a:pt x="46" y="72"/>
                </a:cubicBezTo>
                <a:cubicBezTo>
                  <a:pt x="46" y="72"/>
                  <a:pt x="46" y="72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6" y="72"/>
                </a:cubicBezTo>
                <a:close/>
                <a:moveTo>
                  <a:pt x="14" y="74"/>
                </a:moveTo>
                <a:cubicBezTo>
                  <a:pt x="14" y="74"/>
                  <a:pt x="14" y="74"/>
                  <a:pt x="14" y="74"/>
                </a:cubicBezTo>
                <a:cubicBezTo>
                  <a:pt x="14" y="74"/>
                  <a:pt x="14" y="74"/>
                  <a:pt x="14" y="74"/>
                </a:cubicBezTo>
                <a:cubicBezTo>
                  <a:pt x="14" y="73"/>
                  <a:pt x="14" y="73"/>
                  <a:pt x="14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14" y="73"/>
                  <a:pt x="14" y="74"/>
                  <a:pt x="14" y="74"/>
                </a:cubicBezTo>
                <a:close/>
                <a:moveTo>
                  <a:pt x="93" y="74"/>
                </a:moveTo>
                <a:cubicBezTo>
                  <a:pt x="93" y="75"/>
                  <a:pt x="93" y="75"/>
                  <a:pt x="93" y="76"/>
                </a:cubicBezTo>
                <a:cubicBezTo>
                  <a:pt x="93" y="76"/>
                  <a:pt x="93" y="75"/>
                  <a:pt x="93" y="75"/>
                </a:cubicBezTo>
                <a:cubicBezTo>
                  <a:pt x="92" y="75"/>
                  <a:pt x="92" y="76"/>
                  <a:pt x="9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92" y="77"/>
                  <a:pt x="92" y="76"/>
                  <a:pt x="92" y="76"/>
                </a:cubicBezTo>
                <a:cubicBezTo>
                  <a:pt x="91" y="76"/>
                  <a:pt x="92" y="75"/>
                  <a:pt x="91" y="75"/>
                </a:cubicBezTo>
                <a:cubicBezTo>
                  <a:pt x="91" y="75"/>
                  <a:pt x="91" y="75"/>
                  <a:pt x="90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0" y="75"/>
                  <a:pt x="91" y="75"/>
                  <a:pt x="91" y="74"/>
                </a:cubicBezTo>
                <a:cubicBezTo>
                  <a:pt x="91" y="75"/>
                  <a:pt x="92" y="75"/>
                  <a:pt x="92" y="74"/>
                </a:cubicBezTo>
                <a:cubicBezTo>
                  <a:pt x="92" y="74"/>
                  <a:pt x="92" y="74"/>
                  <a:pt x="92" y="74"/>
                </a:cubicBezTo>
                <a:cubicBezTo>
                  <a:pt x="92" y="74"/>
                  <a:pt x="92" y="74"/>
                  <a:pt x="92" y="74"/>
                </a:cubicBezTo>
                <a:cubicBezTo>
                  <a:pt x="92" y="74"/>
                  <a:pt x="93" y="74"/>
                  <a:pt x="93" y="74"/>
                </a:cubicBezTo>
                <a:close/>
                <a:moveTo>
                  <a:pt x="88" y="77"/>
                </a:moveTo>
                <a:cubicBezTo>
                  <a:pt x="88" y="77"/>
                  <a:pt x="88" y="77"/>
                  <a:pt x="87" y="77"/>
                </a:cubicBezTo>
                <a:cubicBezTo>
                  <a:pt x="88" y="77"/>
                  <a:pt x="88" y="77"/>
                  <a:pt x="88" y="77"/>
                </a:cubicBezTo>
                <a:cubicBezTo>
                  <a:pt x="87" y="78"/>
                  <a:pt x="87" y="78"/>
                  <a:pt x="87" y="78"/>
                </a:cubicBezTo>
                <a:cubicBezTo>
                  <a:pt x="87" y="77"/>
                  <a:pt x="87" y="77"/>
                  <a:pt x="87" y="77"/>
                </a:cubicBezTo>
                <a:cubicBezTo>
                  <a:pt x="87" y="78"/>
                  <a:pt x="87" y="78"/>
                  <a:pt x="87" y="78"/>
                </a:cubicBezTo>
                <a:cubicBezTo>
                  <a:pt x="87" y="78"/>
                  <a:pt x="87" y="79"/>
                  <a:pt x="87" y="79"/>
                </a:cubicBezTo>
                <a:cubicBezTo>
                  <a:pt x="88" y="80"/>
                  <a:pt x="88" y="80"/>
                  <a:pt x="88" y="80"/>
                </a:cubicBezTo>
                <a:cubicBezTo>
                  <a:pt x="87" y="80"/>
                  <a:pt x="87" y="81"/>
                  <a:pt x="86" y="82"/>
                </a:cubicBezTo>
                <a:cubicBezTo>
                  <a:pt x="87" y="82"/>
                  <a:pt x="86" y="82"/>
                  <a:pt x="86" y="83"/>
                </a:cubicBezTo>
                <a:cubicBezTo>
                  <a:pt x="86" y="83"/>
                  <a:pt x="86" y="83"/>
                  <a:pt x="86" y="83"/>
                </a:cubicBezTo>
                <a:cubicBezTo>
                  <a:pt x="85" y="84"/>
                  <a:pt x="85" y="82"/>
                  <a:pt x="83" y="83"/>
                </a:cubicBezTo>
                <a:cubicBezTo>
                  <a:pt x="83" y="83"/>
                  <a:pt x="84" y="82"/>
                  <a:pt x="83" y="82"/>
                </a:cubicBezTo>
                <a:cubicBezTo>
                  <a:pt x="83" y="82"/>
                  <a:pt x="83" y="82"/>
                  <a:pt x="82" y="82"/>
                </a:cubicBezTo>
                <a:cubicBezTo>
                  <a:pt x="83" y="82"/>
                  <a:pt x="82" y="82"/>
                  <a:pt x="82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81"/>
                  <a:pt x="81" y="80"/>
                  <a:pt x="82" y="79"/>
                </a:cubicBezTo>
                <a:cubicBezTo>
                  <a:pt x="83" y="79"/>
                  <a:pt x="83" y="80"/>
                  <a:pt x="83" y="79"/>
                </a:cubicBezTo>
                <a:cubicBezTo>
                  <a:pt x="85" y="79"/>
                  <a:pt x="85" y="77"/>
                  <a:pt x="86" y="77"/>
                </a:cubicBezTo>
                <a:cubicBezTo>
                  <a:pt x="86" y="77"/>
                  <a:pt x="86" y="77"/>
                  <a:pt x="86" y="77"/>
                </a:cubicBezTo>
                <a:cubicBezTo>
                  <a:pt x="86" y="77"/>
                  <a:pt x="86" y="75"/>
                  <a:pt x="87" y="76"/>
                </a:cubicBezTo>
                <a:cubicBezTo>
                  <a:pt x="87" y="77"/>
                  <a:pt x="88" y="77"/>
                  <a:pt x="88" y="77"/>
                </a:cubicBezTo>
                <a:close/>
                <a:moveTo>
                  <a:pt x="75" y="78"/>
                </a:moveTo>
                <a:cubicBezTo>
                  <a:pt x="75" y="78"/>
                  <a:pt x="76" y="79"/>
                  <a:pt x="76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80"/>
                  <a:pt x="77" y="80"/>
                  <a:pt x="77" y="80"/>
                </a:cubicBezTo>
                <a:cubicBezTo>
                  <a:pt x="77" y="79"/>
                  <a:pt x="78" y="80"/>
                  <a:pt x="78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78" y="80"/>
                  <a:pt x="78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9" y="81"/>
                  <a:pt x="79" y="82"/>
                  <a:pt x="79" y="82"/>
                </a:cubicBezTo>
                <a:cubicBezTo>
                  <a:pt x="80" y="83"/>
                  <a:pt x="79" y="83"/>
                  <a:pt x="80" y="84"/>
                </a:cubicBezTo>
                <a:cubicBezTo>
                  <a:pt x="79" y="84"/>
                  <a:pt x="79" y="84"/>
                  <a:pt x="79" y="84"/>
                </a:cubicBezTo>
                <a:cubicBezTo>
                  <a:pt x="79" y="84"/>
                  <a:pt x="79" y="84"/>
                  <a:pt x="79" y="84"/>
                </a:cubicBezTo>
                <a:cubicBezTo>
                  <a:pt x="79" y="84"/>
                  <a:pt x="79" y="84"/>
                  <a:pt x="79" y="84"/>
                </a:cubicBezTo>
                <a:cubicBezTo>
                  <a:pt x="78" y="83"/>
                  <a:pt x="76" y="82"/>
                  <a:pt x="76" y="81"/>
                </a:cubicBezTo>
                <a:cubicBezTo>
                  <a:pt x="76" y="80"/>
                  <a:pt x="75" y="80"/>
                  <a:pt x="75" y="79"/>
                </a:cubicBezTo>
                <a:cubicBezTo>
                  <a:pt x="74" y="79"/>
                  <a:pt x="74" y="78"/>
                  <a:pt x="73" y="77"/>
                </a:cubicBezTo>
                <a:cubicBezTo>
                  <a:pt x="73" y="77"/>
                  <a:pt x="73" y="77"/>
                  <a:pt x="73" y="77"/>
                </a:cubicBezTo>
                <a:cubicBezTo>
                  <a:pt x="73" y="77"/>
                  <a:pt x="74" y="77"/>
                  <a:pt x="74" y="77"/>
                </a:cubicBezTo>
                <a:cubicBezTo>
                  <a:pt x="75" y="78"/>
                  <a:pt x="75" y="78"/>
                  <a:pt x="75" y="78"/>
                </a:cubicBezTo>
                <a:close/>
                <a:moveTo>
                  <a:pt x="94" y="79"/>
                </a:moveTo>
                <a:cubicBezTo>
                  <a:pt x="95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1"/>
                  <a:pt x="94" y="81"/>
                  <a:pt x="94" y="81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3" y="80"/>
                  <a:pt x="94" y="79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79"/>
                  <a:pt x="94" y="79"/>
                  <a:pt x="94" y="79"/>
                </a:cubicBezTo>
                <a:close/>
                <a:moveTo>
                  <a:pt x="92" y="80"/>
                </a:moveTo>
                <a:cubicBezTo>
                  <a:pt x="91" y="81"/>
                  <a:pt x="91" y="80"/>
                  <a:pt x="90" y="80"/>
                </a:cubicBezTo>
                <a:cubicBezTo>
                  <a:pt x="90" y="80"/>
                  <a:pt x="89" y="80"/>
                  <a:pt x="89" y="80"/>
                </a:cubicBezTo>
                <a:cubicBezTo>
                  <a:pt x="89" y="80"/>
                  <a:pt x="89" y="80"/>
                  <a:pt x="89" y="81"/>
                </a:cubicBezTo>
                <a:cubicBezTo>
                  <a:pt x="89" y="81"/>
                  <a:pt x="89" y="82"/>
                  <a:pt x="89" y="81"/>
                </a:cubicBezTo>
                <a:cubicBezTo>
                  <a:pt x="90" y="81"/>
                  <a:pt x="91" y="81"/>
                  <a:pt x="91" y="81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81"/>
                  <a:pt x="91" y="81"/>
                  <a:pt x="91" y="81"/>
                </a:cubicBezTo>
                <a:cubicBezTo>
                  <a:pt x="90" y="81"/>
                  <a:pt x="90" y="81"/>
                  <a:pt x="90" y="82"/>
                </a:cubicBezTo>
                <a:cubicBezTo>
                  <a:pt x="90" y="82"/>
                  <a:pt x="90" y="83"/>
                  <a:pt x="91" y="83"/>
                </a:cubicBezTo>
                <a:cubicBezTo>
                  <a:pt x="90" y="83"/>
                  <a:pt x="90" y="83"/>
                  <a:pt x="90" y="84"/>
                </a:cubicBezTo>
                <a:cubicBezTo>
                  <a:pt x="90" y="83"/>
                  <a:pt x="89" y="83"/>
                  <a:pt x="89" y="82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82"/>
                  <a:pt x="89" y="82"/>
                  <a:pt x="89" y="83"/>
                </a:cubicBezTo>
                <a:cubicBezTo>
                  <a:pt x="89" y="83"/>
                  <a:pt x="89" y="84"/>
                  <a:pt x="89" y="84"/>
                </a:cubicBezTo>
                <a:cubicBezTo>
                  <a:pt x="89" y="84"/>
                  <a:pt x="89" y="84"/>
                  <a:pt x="88" y="84"/>
                </a:cubicBezTo>
                <a:cubicBezTo>
                  <a:pt x="88" y="84"/>
                  <a:pt x="89" y="83"/>
                  <a:pt x="88" y="83"/>
                </a:cubicBezTo>
                <a:cubicBezTo>
                  <a:pt x="88" y="82"/>
                  <a:pt x="88" y="82"/>
                  <a:pt x="88" y="81"/>
                </a:cubicBezTo>
                <a:cubicBezTo>
                  <a:pt x="89" y="81"/>
                  <a:pt x="88" y="80"/>
                  <a:pt x="89" y="80"/>
                </a:cubicBezTo>
                <a:cubicBezTo>
                  <a:pt x="89" y="80"/>
                  <a:pt x="89" y="79"/>
                  <a:pt x="90" y="80"/>
                </a:cubicBezTo>
                <a:cubicBezTo>
                  <a:pt x="90" y="80"/>
                  <a:pt x="90" y="80"/>
                  <a:pt x="91" y="80"/>
                </a:cubicBezTo>
                <a:cubicBezTo>
                  <a:pt x="91" y="80"/>
                  <a:pt x="91" y="80"/>
                  <a:pt x="92" y="80"/>
                </a:cubicBezTo>
                <a:cubicBezTo>
                  <a:pt x="92" y="79"/>
                  <a:pt x="92" y="79"/>
                  <a:pt x="92" y="79"/>
                </a:cubicBezTo>
                <a:cubicBezTo>
                  <a:pt x="92" y="79"/>
                  <a:pt x="92" y="80"/>
                  <a:pt x="92" y="80"/>
                </a:cubicBezTo>
                <a:close/>
                <a:moveTo>
                  <a:pt x="74" y="80"/>
                </a:moveTo>
                <a:cubicBezTo>
                  <a:pt x="74" y="80"/>
                  <a:pt x="74" y="80"/>
                  <a:pt x="74" y="80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80"/>
                  <a:pt x="74" y="80"/>
                  <a:pt x="74" y="80"/>
                </a:cubicBezTo>
                <a:close/>
                <a:moveTo>
                  <a:pt x="96" y="81"/>
                </a:moveTo>
                <a:cubicBezTo>
                  <a:pt x="96" y="81"/>
                  <a:pt x="96" y="81"/>
                  <a:pt x="96" y="81"/>
                </a:cubicBezTo>
                <a:cubicBezTo>
                  <a:pt x="96" y="80"/>
                  <a:pt x="96" y="81"/>
                  <a:pt x="96" y="80"/>
                </a:cubicBezTo>
                <a:cubicBezTo>
                  <a:pt x="96" y="81"/>
                  <a:pt x="96" y="81"/>
                  <a:pt x="96" y="81"/>
                </a:cubicBezTo>
                <a:close/>
                <a:moveTo>
                  <a:pt x="98" y="81"/>
                </a:moveTo>
                <a:cubicBezTo>
                  <a:pt x="98" y="81"/>
                  <a:pt x="98" y="82"/>
                  <a:pt x="98" y="82"/>
                </a:cubicBezTo>
                <a:cubicBezTo>
                  <a:pt x="99" y="83"/>
                  <a:pt x="99" y="83"/>
                  <a:pt x="99" y="83"/>
                </a:cubicBezTo>
                <a:cubicBezTo>
                  <a:pt x="99" y="82"/>
                  <a:pt x="100" y="82"/>
                  <a:pt x="100" y="81"/>
                </a:cubicBezTo>
                <a:cubicBezTo>
                  <a:pt x="102" y="82"/>
                  <a:pt x="104" y="82"/>
                  <a:pt x="105" y="84"/>
                </a:cubicBezTo>
                <a:cubicBezTo>
                  <a:pt x="105" y="84"/>
                  <a:pt x="106" y="84"/>
                  <a:pt x="106" y="84"/>
                </a:cubicBezTo>
                <a:cubicBezTo>
                  <a:pt x="106" y="84"/>
                  <a:pt x="107" y="84"/>
                  <a:pt x="107" y="85"/>
                </a:cubicBezTo>
                <a:cubicBezTo>
                  <a:pt x="107" y="85"/>
                  <a:pt x="106" y="85"/>
                  <a:pt x="106" y="85"/>
                </a:cubicBezTo>
                <a:cubicBezTo>
                  <a:pt x="106" y="86"/>
                  <a:pt x="107" y="86"/>
                  <a:pt x="107" y="86"/>
                </a:cubicBezTo>
                <a:cubicBezTo>
                  <a:pt x="108" y="86"/>
                  <a:pt x="108" y="86"/>
                  <a:pt x="108" y="86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08" y="87"/>
                  <a:pt x="106" y="87"/>
                  <a:pt x="106" y="86"/>
                </a:cubicBezTo>
                <a:cubicBezTo>
                  <a:pt x="106" y="86"/>
                  <a:pt x="105" y="86"/>
                  <a:pt x="105" y="85"/>
                </a:cubicBezTo>
                <a:cubicBezTo>
                  <a:pt x="104" y="86"/>
                  <a:pt x="103" y="86"/>
                  <a:pt x="104" y="86"/>
                </a:cubicBezTo>
                <a:cubicBezTo>
                  <a:pt x="103" y="87"/>
                  <a:pt x="103" y="86"/>
                  <a:pt x="102" y="86"/>
                </a:cubicBezTo>
                <a:cubicBezTo>
                  <a:pt x="102" y="86"/>
                  <a:pt x="101" y="86"/>
                  <a:pt x="100" y="86"/>
                </a:cubicBezTo>
                <a:cubicBezTo>
                  <a:pt x="100" y="86"/>
                  <a:pt x="100" y="85"/>
                  <a:pt x="101" y="85"/>
                </a:cubicBezTo>
                <a:cubicBezTo>
                  <a:pt x="101" y="85"/>
                  <a:pt x="101" y="85"/>
                  <a:pt x="101" y="85"/>
                </a:cubicBezTo>
                <a:cubicBezTo>
                  <a:pt x="101" y="85"/>
                  <a:pt x="101" y="84"/>
                  <a:pt x="100" y="84"/>
                </a:cubicBezTo>
                <a:cubicBezTo>
                  <a:pt x="99" y="83"/>
                  <a:pt x="98" y="83"/>
                  <a:pt x="98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97" y="83"/>
                  <a:pt x="97" y="83"/>
                  <a:pt x="97" y="82"/>
                </a:cubicBezTo>
                <a:cubicBezTo>
                  <a:pt x="97" y="82"/>
                  <a:pt x="97" y="82"/>
                  <a:pt x="98" y="82"/>
                </a:cubicBezTo>
                <a:cubicBezTo>
                  <a:pt x="98" y="81"/>
                  <a:pt x="97" y="82"/>
                  <a:pt x="97" y="82"/>
                </a:cubicBezTo>
                <a:cubicBezTo>
                  <a:pt x="97" y="81"/>
                  <a:pt x="96" y="81"/>
                  <a:pt x="96" y="81"/>
                </a:cubicBezTo>
                <a:cubicBezTo>
                  <a:pt x="96" y="81"/>
                  <a:pt x="96" y="81"/>
                  <a:pt x="96" y="81"/>
                </a:cubicBezTo>
                <a:cubicBezTo>
                  <a:pt x="96" y="81"/>
                  <a:pt x="96" y="81"/>
                  <a:pt x="96" y="81"/>
                </a:cubicBezTo>
                <a:cubicBezTo>
                  <a:pt x="96" y="81"/>
                  <a:pt x="97" y="81"/>
                  <a:pt x="97" y="81"/>
                </a:cubicBezTo>
                <a:cubicBezTo>
                  <a:pt x="97" y="81"/>
                  <a:pt x="98" y="81"/>
                  <a:pt x="98" y="81"/>
                </a:cubicBezTo>
                <a:close/>
                <a:moveTo>
                  <a:pt x="75" y="81"/>
                </a:moveTo>
                <a:cubicBezTo>
                  <a:pt x="75" y="81"/>
                  <a:pt x="75" y="81"/>
                  <a:pt x="75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1"/>
                  <a:pt x="75" y="81"/>
                  <a:pt x="75" y="81"/>
                </a:cubicBezTo>
                <a:close/>
                <a:moveTo>
                  <a:pt x="80" y="82"/>
                </a:moveTo>
                <a:cubicBezTo>
                  <a:pt x="80" y="82"/>
                  <a:pt x="80" y="82"/>
                  <a:pt x="79" y="82"/>
                </a:cubicBezTo>
                <a:cubicBezTo>
                  <a:pt x="80" y="81"/>
                  <a:pt x="80" y="82"/>
                  <a:pt x="80" y="82"/>
                </a:cubicBezTo>
                <a:close/>
                <a:moveTo>
                  <a:pt x="81" y="82"/>
                </a:moveTo>
                <a:cubicBezTo>
                  <a:pt x="81" y="83"/>
                  <a:pt x="81" y="82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1" y="82"/>
                  <a:pt x="81" y="82"/>
                  <a:pt x="81" y="82"/>
                </a:cubicBezTo>
                <a:close/>
                <a:moveTo>
                  <a:pt x="110" y="82"/>
                </a:moveTo>
                <a:cubicBezTo>
                  <a:pt x="109" y="82"/>
                  <a:pt x="109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10" y="82"/>
                  <a:pt x="110" y="82"/>
                  <a:pt x="110" y="82"/>
                </a:cubicBezTo>
                <a:close/>
                <a:moveTo>
                  <a:pt x="96" y="83"/>
                </a:moveTo>
                <a:cubicBezTo>
                  <a:pt x="96" y="83"/>
                  <a:pt x="96" y="83"/>
                  <a:pt x="96" y="83"/>
                </a:cubicBezTo>
                <a:cubicBezTo>
                  <a:pt x="95" y="83"/>
                  <a:pt x="95" y="83"/>
                  <a:pt x="95" y="82"/>
                </a:cubicBezTo>
                <a:cubicBezTo>
                  <a:pt x="94" y="83"/>
                  <a:pt x="94" y="83"/>
                  <a:pt x="94" y="83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3"/>
                  <a:pt x="94" y="83"/>
                  <a:pt x="94" y="83"/>
                </a:cubicBezTo>
                <a:cubicBezTo>
                  <a:pt x="94" y="82"/>
                  <a:pt x="95" y="82"/>
                  <a:pt x="95" y="82"/>
                </a:cubicBezTo>
                <a:cubicBezTo>
                  <a:pt x="96" y="83"/>
                  <a:pt x="96" y="83"/>
                  <a:pt x="96" y="83"/>
                </a:cubicBezTo>
                <a:close/>
                <a:moveTo>
                  <a:pt x="93" y="83"/>
                </a:moveTo>
                <a:cubicBezTo>
                  <a:pt x="93" y="83"/>
                  <a:pt x="93" y="83"/>
                  <a:pt x="93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3" y="83"/>
                  <a:pt x="93" y="82"/>
                  <a:pt x="93" y="83"/>
                </a:cubicBezTo>
                <a:close/>
                <a:moveTo>
                  <a:pt x="110" y="83"/>
                </a:moveTo>
                <a:cubicBezTo>
                  <a:pt x="110" y="83"/>
                  <a:pt x="110" y="83"/>
                  <a:pt x="110" y="83"/>
                </a:cubicBezTo>
                <a:cubicBezTo>
                  <a:pt x="110" y="83"/>
                  <a:pt x="110" y="83"/>
                  <a:pt x="110" y="83"/>
                </a:cubicBezTo>
                <a:cubicBezTo>
                  <a:pt x="110" y="83"/>
                  <a:pt x="110" y="83"/>
                  <a:pt x="110" y="83"/>
                </a:cubicBezTo>
                <a:close/>
                <a:moveTo>
                  <a:pt x="110" y="83"/>
                </a:moveTo>
                <a:cubicBezTo>
                  <a:pt x="110" y="83"/>
                  <a:pt x="110" y="83"/>
                  <a:pt x="110" y="83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09" y="84"/>
                  <a:pt x="109" y="84"/>
                  <a:pt x="109" y="85"/>
                </a:cubicBezTo>
                <a:cubicBezTo>
                  <a:pt x="108" y="85"/>
                  <a:pt x="108" y="85"/>
                  <a:pt x="107" y="84"/>
                </a:cubicBezTo>
                <a:cubicBezTo>
                  <a:pt x="108" y="84"/>
                  <a:pt x="109" y="85"/>
                  <a:pt x="109" y="83"/>
                </a:cubicBezTo>
                <a:cubicBezTo>
                  <a:pt x="110" y="83"/>
                  <a:pt x="110" y="83"/>
                  <a:pt x="110" y="83"/>
                </a:cubicBezTo>
                <a:cubicBezTo>
                  <a:pt x="110" y="83"/>
                  <a:pt x="110" y="83"/>
                  <a:pt x="110" y="83"/>
                </a:cubicBezTo>
                <a:close/>
                <a:moveTo>
                  <a:pt x="98" y="85"/>
                </a:moveTo>
                <a:cubicBezTo>
                  <a:pt x="98" y="85"/>
                  <a:pt x="98" y="84"/>
                  <a:pt x="98" y="84"/>
                </a:cubicBezTo>
                <a:cubicBezTo>
                  <a:pt x="98" y="84"/>
                  <a:pt x="98" y="84"/>
                  <a:pt x="98" y="84"/>
                </a:cubicBezTo>
                <a:cubicBezTo>
                  <a:pt x="98" y="84"/>
                  <a:pt x="98" y="84"/>
                  <a:pt x="98" y="84"/>
                </a:cubicBezTo>
                <a:cubicBezTo>
                  <a:pt x="98" y="85"/>
                  <a:pt x="98" y="85"/>
                  <a:pt x="98" y="85"/>
                </a:cubicBezTo>
                <a:cubicBezTo>
                  <a:pt x="98" y="85"/>
                  <a:pt x="98" y="85"/>
                  <a:pt x="98" y="85"/>
                </a:cubicBezTo>
                <a:close/>
                <a:moveTo>
                  <a:pt x="112" y="85"/>
                </a:moveTo>
                <a:cubicBezTo>
                  <a:pt x="112" y="85"/>
                  <a:pt x="111" y="84"/>
                  <a:pt x="111" y="84"/>
                </a:cubicBezTo>
                <a:cubicBezTo>
                  <a:pt x="112" y="84"/>
                  <a:pt x="112" y="84"/>
                  <a:pt x="112" y="85"/>
                </a:cubicBezTo>
                <a:close/>
                <a:moveTo>
                  <a:pt x="80" y="85"/>
                </a:moveTo>
                <a:cubicBezTo>
                  <a:pt x="81" y="84"/>
                  <a:pt x="81" y="85"/>
                  <a:pt x="81" y="85"/>
                </a:cubicBezTo>
                <a:cubicBezTo>
                  <a:pt x="81" y="85"/>
                  <a:pt x="82" y="85"/>
                  <a:pt x="82" y="85"/>
                </a:cubicBezTo>
                <a:cubicBezTo>
                  <a:pt x="83" y="85"/>
                  <a:pt x="83" y="85"/>
                  <a:pt x="83" y="85"/>
                </a:cubicBezTo>
                <a:cubicBezTo>
                  <a:pt x="83" y="85"/>
                  <a:pt x="84" y="85"/>
                  <a:pt x="84" y="86"/>
                </a:cubicBezTo>
                <a:cubicBezTo>
                  <a:pt x="84" y="86"/>
                  <a:pt x="85" y="86"/>
                  <a:pt x="85" y="86"/>
                </a:cubicBezTo>
                <a:cubicBezTo>
                  <a:pt x="85" y="86"/>
                  <a:pt x="85" y="86"/>
                  <a:pt x="86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86"/>
                  <a:pt x="84" y="86"/>
                  <a:pt x="84" y="86"/>
                </a:cubicBezTo>
                <a:cubicBezTo>
                  <a:pt x="83" y="86"/>
                  <a:pt x="82" y="86"/>
                  <a:pt x="81" y="85"/>
                </a:cubicBezTo>
                <a:cubicBezTo>
                  <a:pt x="81" y="86"/>
                  <a:pt x="81" y="85"/>
                  <a:pt x="80" y="85"/>
                </a:cubicBezTo>
                <a:cubicBezTo>
                  <a:pt x="80" y="85"/>
                  <a:pt x="80" y="85"/>
                  <a:pt x="80" y="85"/>
                </a:cubicBezTo>
                <a:cubicBezTo>
                  <a:pt x="80" y="85"/>
                  <a:pt x="79" y="85"/>
                  <a:pt x="79" y="85"/>
                </a:cubicBezTo>
                <a:cubicBezTo>
                  <a:pt x="80" y="85"/>
                  <a:pt x="80" y="84"/>
                  <a:pt x="80" y="85"/>
                </a:cubicBezTo>
                <a:close/>
                <a:moveTo>
                  <a:pt x="113" y="85"/>
                </a:moveTo>
                <a:cubicBezTo>
                  <a:pt x="113" y="85"/>
                  <a:pt x="113" y="85"/>
                  <a:pt x="113" y="85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3" y="85"/>
                  <a:pt x="113" y="85"/>
                  <a:pt x="113" y="85"/>
                </a:cubicBezTo>
                <a:close/>
                <a:moveTo>
                  <a:pt x="85" y="85"/>
                </a:moveTo>
                <a:cubicBezTo>
                  <a:pt x="84" y="85"/>
                  <a:pt x="84" y="85"/>
                  <a:pt x="84" y="85"/>
                </a:cubicBezTo>
                <a:cubicBezTo>
                  <a:pt x="85" y="85"/>
                  <a:pt x="85" y="85"/>
                  <a:pt x="85" y="85"/>
                </a:cubicBezTo>
                <a:close/>
                <a:moveTo>
                  <a:pt x="96" y="85"/>
                </a:moveTo>
                <a:cubicBezTo>
                  <a:pt x="96" y="85"/>
                  <a:pt x="96" y="86"/>
                  <a:pt x="96" y="86"/>
                </a:cubicBezTo>
                <a:cubicBezTo>
                  <a:pt x="96" y="85"/>
                  <a:pt x="96" y="85"/>
                  <a:pt x="96" y="85"/>
                </a:cubicBezTo>
                <a:close/>
                <a:moveTo>
                  <a:pt x="93" y="86"/>
                </a:moveTo>
                <a:cubicBezTo>
                  <a:pt x="93" y="86"/>
                  <a:pt x="93" y="86"/>
                  <a:pt x="93" y="86"/>
                </a:cubicBezTo>
                <a:cubicBezTo>
                  <a:pt x="93" y="86"/>
                  <a:pt x="93" y="86"/>
                  <a:pt x="93" y="86"/>
                </a:cubicBezTo>
                <a:close/>
                <a:moveTo>
                  <a:pt x="114" y="86"/>
                </a:moveTo>
                <a:cubicBezTo>
                  <a:pt x="114" y="86"/>
                  <a:pt x="114" y="86"/>
                  <a:pt x="114" y="86"/>
                </a:cubicBezTo>
                <a:cubicBezTo>
                  <a:pt x="114" y="86"/>
                  <a:pt x="114" y="86"/>
                  <a:pt x="114" y="86"/>
                </a:cubicBezTo>
                <a:close/>
                <a:moveTo>
                  <a:pt x="88" y="86"/>
                </a:moveTo>
                <a:cubicBezTo>
                  <a:pt x="88" y="86"/>
                  <a:pt x="88" y="86"/>
                  <a:pt x="88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8" y="86"/>
                  <a:pt x="88" y="86"/>
                </a:cubicBezTo>
                <a:close/>
                <a:moveTo>
                  <a:pt x="90" y="86"/>
                </a:moveTo>
                <a:cubicBezTo>
                  <a:pt x="90" y="87"/>
                  <a:pt x="89" y="86"/>
                  <a:pt x="89" y="86"/>
                </a:cubicBezTo>
                <a:cubicBezTo>
                  <a:pt x="89" y="86"/>
                  <a:pt x="89" y="86"/>
                  <a:pt x="88" y="86"/>
                </a:cubicBezTo>
                <a:cubicBezTo>
                  <a:pt x="89" y="86"/>
                  <a:pt x="90" y="86"/>
                  <a:pt x="90" y="86"/>
                </a:cubicBezTo>
                <a:close/>
                <a:moveTo>
                  <a:pt x="86" y="86"/>
                </a:moveTo>
                <a:cubicBezTo>
                  <a:pt x="86" y="86"/>
                  <a:pt x="86" y="86"/>
                  <a:pt x="86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86" y="86"/>
                  <a:pt x="86" y="86"/>
                  <a:pt x="86" y="86"/>
                </a:cubicBezTo>
                <a:close/>
                <a:moveTo>
                  <a:pt x="116" y="87"/>
                </a:moveTo>
                <a:cubicBezTo>
                  <a:pt x="115" y="87"/>
                  <a:pt x="115" y="86"/>
                  <a:pt x="115" y="86"/>
                </a:cubicBezTo>
                <a:cubicBezTo>
                  <a:pt x="115" y="86"/>
                  <a:pt x="116" y="86"/>
                  <a:pt x="116" y="87"/>
                </a:cubicBezTo>
                <a:close/>
                <a:moveTo>
                  <a:pt x="93" y="86"/>
                </a:moveTo>
                <a:cubicBezTo>
                  <a:pt x="92" y="87"/>
                  <a:pt x="92" y="87"/>
                  <a:pt x="91" y="87"/>
                </a:cubicBezTo>
                <a:cubicBezTo>
                  <a:pt x="91" y="86"/>
                  <a:pt x="92" y="86"/>
                  <a:pt x="93" y="86"/>
                </a:cubicBezTo>
                <a:close/>
                <a:moveTo>
                  <a:pt x="89" y="87"/>
                </a:moveTo>
                <a:cubicBezTo>
                  <a:pt x="89" y="87"/>
                  <a:pt x="89" y="87"/>
                  <a:pt x="89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88" y="87"/>
                  <a:pt x="89" y="87"/>
                  <a:pt x="89" y="87"/>
                </a:cubicBezTo>
                <a:close/>
                <a:moveTo>
                  <a:pt x="115" y="87"/>
                </a:moveTo>
                <a:cubicBezTo>
                  <a:pt x="115" y="87"/>
                  <a:pt x="115" y="87"/>
                  <a:pt x="115" y="87"/>
                </a:cubicBezTo>
                <a:cubicBezTo>
                  <a:pt x="115" y="87"/>
                  <a:pt x="114" y="87"/>
                  <a:pt x="115" y="87"/>
                </a:cubicBezTo>
                <a:cubicBezTo>
                  <a:pt x="115" y="87"/>
                  <a:pt x="115" y="87"/>
                  <a:pt x="115" y="87"/>
                </a:cubicBezTo>
                <a:close/>
                <a:moveTo>
                  <a:pt x="116" y="88"/>
                </a:moveTo>
                <a:cubicBezTo>
                  <a:pt x="116" y="87"/>
                  <a:pt x="116" y="87"/>
                  <a:pt x="116" y="87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6" y="88"/>
                  <a:pt x="116" y="88"/>
                  <a:pt x="116" y="88"/>
                </a:cubicBezTo>
                <a:close/>
                <a:moveTo>
                  <a:pt x="103" y="88"/>
                </a:moveTo>
                <a:cubicBezTo>
                  <a:pt x="104" y="89"/>
                  <a:pt x="104" y="90"/>
                  <a:pt x="104" y="90"/>
                </a:cubicBezTo>
                <a:cubicBezTo>
                  <a:pt x="104" y="90"/>
                  <a:pt x="104" y="90"/>
                  <a:pt x="104" y="90"/>
                </a:cubicBezTo>
                <a:cubicBezTo>
                  <a:pt x="105" y="91"/>
                  <a:pt x="104" y="92"/>
                  <a:pt x="105" y="92"/>
                </a:cubicBezTo>
                <a:cubicBezTo>
                  <a:pt x="105" y="93"/>
                  <a:pt x="105" y="93"/>
                  <a:pt x="105" y="93"/>
                </a:cubicBezTo>
                <a:cubicBezTo>
                  <a:pt x="105" y="94"/>
                  <a:pt x="106" y="94"/>
                  <a:pt x="106" y="94"/>
                </a:cubicBezTo>
                <a:cubicBezTo>
                  <a:pt x="106" y="94"/>
                  <a:pt x="107" y="94"/>
                  <a:pt x="107" y="95"/>
                </a:cubicBezTo>
                <a:cubicBezTo>
                  <a:pt x="107" y="95"/>
                  <a:pt x="107" y="96"/>
                  <a:pt x="107" y="96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07" y="98"/>
                  <a:pt x="109" y="98"/>
                  <a:pt x="109" y="99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9"/>
                  <a:pt x="109" y="100"/>
                  <a:pt x="109" y="100"/>
                </a:cubicBezTo>
                <a:cubicBezTo>
                  <a:pt x="109" y="101"/>
                  <a:pt x="109" y="101"/>
                  <a:pt x="109" y="102"/>
                </a:cubicBezTo>
                <a:cubicBezTo>
                  <a:pt x="108" y="102"/>
                  <a:pt x="108" y="104"/>
                  <a:pt x="107" y="104"/>
                </a:cubicBezTo>
                <a:cubicBezTo>
                  <a:pt x="107" y="105"/>
                  <a:pt x="107" y="105"/>
                  <a:pt x="107" y="105"/>
                </a:cubicBezTo>
                <a:cubicBezTo>
                  <a:pt x="106" y="106"/>
                  <a:pt x="105" y="107"/>
                  <a:pt x="105" y="109"/>
                </a:cubicBezTo>
                <a:cubicBezTo>
                  <a:pt x="104" y="109"/>
                  <a:pt x="105" y="110"/>
                  <a:pt x="104" y="110"/>
                </a:cubicBezTo>
                <a:cubicBezTo>
                  <a:pt x="104" y="109"/>
                  <a:pt x="103" y="110"/>
                  <a:pt x="103" y="110"/>
                </a:cubicBezTo>
                <a:cubicBezTo>
                  <a:pt x="103" y="110"/>
                  <a:pt x="102" y="110"/>
                  <a:pt x="102" y="111"/>
                </a:cubicBezTo>
                <a:cubicBezTo>
                  <a:pt x="102" y="111"/>
                  <a:pt x="102" y="110"/>
                  <a:pt x="102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0"/>
                  <a:pt x="101" y="110"/>
                  <a:pt x="101" y="110"/>
                </a:cubicBezTo>
                <a:cubicBezTo>
                  <a:pt x="101" y="110"/>
                  <a:pt x="102" y="110"/>
                  <a:pt x="102" y="110"/>
                </a:cubicBezTo>
                <a:cubicBezTo>
                  <a:pt x="101" y="110"/>
                  <a:pt x="101" y="109"/>
                  <a:pt x="101" y="109"/>
                </a:cubicBezTo>
                <a:cubicBezTo>
                  <a:pt x="101" y="110"/>
                  <a:pt x="101" y="110"/>
                  <a:pt x="100" y="110"/>
                </a:cubicBezTo>
                <a:cubicBezTo>
                  <a:pt x="100" y="109"/>
                  <a:pt x="98" y="110"/>
                  <a:pt x="98" y="108"/>
                </a:cubicBezTo>
                <a:cubicBezTo>
                  <a:pt x="99" y="108"/>
                  <a:pt x="99" y="108"/>
                  <a:pt x="98" y="107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98" y="107"/>
                  <a:pt x="98" y="106"/>
                  <a:pt x="98" y="106"/>
                </a:cubicBezTo>
                <a:cubicBezTo>
                  <a:pt x="98" y="106"/>
                  <a:pt x="98" y="107"/>
                  <a:pt x="97" y="107"/>
                </a:cubicBezTo>
                <a:cubicBezTo>
                  <a:pt x="97" y="106"/>
                  <a:pt x="98" y="105"/>
                  <a:pt x="98" y="105"/>
                </a:cubicBezTo>
                <a:cubicBezTo>
                  <a:pt x="98" y="105"/>
                  <a:pt x="98" y="105"/>
                  <a:pt x="98" y="105"/>
                </a:cubicBezTo>
                <a:cubicBezTo>
                  <a:pt x="97" y="105"/>
                  <a:pt x="97" y="106"/>
                  <a:pt x="96" y="106"/>
                </a:cubicBezTo>
                <a:cubicBezTo>
                  <a:pt x="96" y="106"/>
                  <a:pt x="96" y="105"/>
                  <a:pt x="96" y="105"/>
                </a:cubicBezTo>
                <a:cubicBezTo>
                  <a:pt x="96" y="105"/>
                  <a:pt x="96" y="105"/>
                  <a:pt x="96" y="105"/>
                </a:cubicBezTo>
                <a:cubicBezTo>
                  <a:pt x="96" y="104"/>
                  <a:pt x="96" y="104"/>
                  <a:pt x="96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3"/>
                  <a:pt x="93" y="103"/>
                  <a:pt x="93" y="103"/>
                </a:cubicBezTo>
                <a:cubicBezTo>
                  <a:pt x="92" y="103"/>
                  <a:pt x="91" y="104"/>
                  <a:pt x="90" y="104"/>
                </a:cubicBezTo>
                <a:cubicBezTo>
                  <a:pt x="90" y="104"/>
                  <a:pt x="89" y="104"/>
                  <a:pt x="88" y="105"/>
                </a:cubicBezTo>
                <a:cubicBezTo>
                  <a:pt x="87" y="105"/>
                  <a:pt x="86" y="105"/>
                  <a:pt x="86" y="105"/>
                </a:cubicBezTo>
                <a:cubicBezTo>
                  <a:pt x="85" y="105"/>
                  <a:pt x="85" y="106"/>
                  <a:pt x="85" y="106"/>
                </a:cubicBezTo>
                <a:cubicBezTo>
                  <a:pt x="84" y="106"/>
                  <a:pt x="84" y="105"/>
                  <a:pt x="83" y="105"/>
                </a:cubicBezTo>
                <a:cubicBezTo>
                  <a:pt x="83" y="104"/>
                  <a:pt x="84" y="104"/>
                  <a:pt x="84" y="104"/>
                </a:cubicBezTo>
                <a:cubicBezTo>
                  <a:pt x="84" y="103"/>
                  <a:pt x="84" y="101"/>
                  <a:pt x="83" y="100"/>
                </a:cubicBezTo>
                <a:cubicBezTo>
                  <a:pt x="84" y="100"/>
                  <a:pt x="83" y="99"/>
                  <a:pt x="83" y="99"/>
                </a:cubicBezTo>
                <a:cubicBezTo>
                  <a:pt x="83" y="99"/>
                  <a:pt x="83" y="99"/>
                  <a:pt x="83" y="99"/>
                </a:cubicBezTo>
                <a:cubicBezTo>
                  <a:pt x="84" y="99"/>
                  <a:pt x="83" y="99"/>
                  <a:pt x="83" y="98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98"/>
                  <a:pt x="83" y="98"/>
                  <a:pt x="83" y="97"/>
                </a:cubicBezTo>
                <a:cubicBezTo>
                  <a:pt x="84" y="97"/>
                  <a:pt x="84" y="96"/>
                  <a:pt x="84" y="95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96"/>
                  <a:pt x="84" y="95"/>
                  <a:pt x="84" y="95"/>
                </a:cubicBezTo>
                <a:cubicBezTo>
                  <a:pt x="85" y="95"/>
                  <a:pt x="85" y="95"/>
                  <a:pt x="86" y="95"/>
                </a:cubicBezTo>
                <a:cubicBezTo>
                  <a:pt x="86" y="95"/>
                  <a:pt x="87" y="95"/>
                  <a:pt x="87" y="94"/>
                </a:cubicBezTo>
                <a:cubicBezTo>
                  <a:pt x="88" y="94"/>
                  <a:pt x="88" y="94"/>
                  <a:pt x="89" y="94"/>
                </a:cubicBezTo>
                <a:cubicBezTo>
                  <a:pt x="89" y="93"/>
                  <a:pt x="90" y="93"/>
                  <a:pt x="90" y="92"/>
                </a:cubicBezTo>
                <a:cubicBezTo>
                  <a:pt x="90" y="92"/>
                  <a:pt x="90" y="92"/>
                  <a:pt x="90" y="92"/>
                </a:cubicBezTo>
                <a:cubicBezTo>
                  <a:pt x="90" y="92"/>
                  <a:pt x="90" y="92"/>
                  <a:pt x="90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0"/>
                  <a:pt x="92" y="90"/>
                </a:cubicBezTo>
                <a:cubicBezTo>
                  <a:pt x="92" y="90"/>
                  <a:pt x="92" y="90"/>
                  <a:pt x="92" y="90"/>
                </a:cubicBezTo>
                <a:cubicBezTo>
                  <a:pt x="92" y="90"/>
                  <a:pt x="92" y="90"/>
                  <a:pt x="92" y="90"/>
                </a:cubicBezTo>
                <a:cubicBezTo>
                  <a:pt x="92" y="90"/>
                  <a:pt x="92" y="90"/>
                  <a:pt x="92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4" y="90"/>
                  <a:pt x="94" y="90"/>
                  <a:pt x="94" y="90"/>
                </a:cubicBezTo>
                <a:cubicBezTo>
                  <a:pt x="93" y="91"/>
                  <a:pt x="93" y="91"/>
                  <a:pt x="93" y="91"/>
                </a:cubicBezTo>
                <a:cubicBezTo>
                  <a:pt x="94" y="91"/>
                  <a:pt x="94" y="91"/>
                  <a:pt x="94" y="91"/>
                </a:cubicBezTo>
                <a:cubicBezTo>
                  <a:pt x="94" y="91"/>
                  <a:pt x="94" y="91"/>
                  <a:pt x="94" y="90"/>
                </a:cubicBezTo>
                <a:cubicBezTo>
                  <a:pt x="94" y="91"/>
                  <a:pt x="94" y="91"/>
                  <a:pt x="95" y="91"/>
                </a:cubicBezTo>
                <a:cubicBezTo>
                  <a:pt x="94" y="90"/>
                  <a:pt x="94" y="90"/>
                  <a:pt x="95" y="90"/>
                </a:cubicBezTo>
                <a:cubicBezTo>
                  <a:pt x="95" y="89"/>
                  <a:pt x="95" y="89"/>
                  <a:pt x="96" y="89"/>
                </a:cubicBezTo>
                <a:cubicBezTo>
                  <a:pt x="96" y="89"/>
                  <a:pt x="97" y="89"/>
                  <a:pt x="97" y="88"/>
                </a:cubicBezTo>
                <a:cubicBezTo>
                  <a:pt x="97" y="88"/>
                  <a:pt x="97" y="88"/>
                  <a:pt x="96" y="88"/>
                </a:cubicBezTo>
                <a:cubicBezTo>
                  <a:pt x="96" y="88"/>
                  <a:pt x="97" y="88"/>
                  <a:pt x="97" y="88"/>
                </a:cubicBezTo>
                <a:cubicBezTo>
                  <a:pt x="97" y="89"/>
                  <a:pt x="98" y="88"/>
                  <a:pt x="98" y="89"/>
                </a:cubicBezTo>
                <a:cubicBezTo>
                  <a:pt x="98" y="88"/>
                  <a:pt x="98" y="89"/>
                  <a:pt x="99" y="89"/>
                </a:cubicBezTo>
                <a:cubicBezTo>
                  <a:pt x="99" y="89"/>
                  <a:pt x="99" y="88"/>
                  <a:pt x="100" y="89"/>
                </a:cubicBezTo>
                <a:cubicBezTo>
                  <a:pt x="99" y="89"/>
                  <a:pt x="98" y="89"/>
                  <a:pt x="99" y="90"/>
                </a:cubicBezTo>
                <a:cubicBezTo>
                  <a:pt x="98" y="90"/>
                  <a:pt x="99" y="91"/>
                  <a:pt x="99" y="91"/>
                </a:cubicBezTo>
                <a:cubicBezTo>
                  <a:pt x="100" y="92"/>
                  <a:pt x="100" y="92"/>
                  <a:pt x="101" y="92"/>
                </a:cubicBezTo>
                <a:cubicBezTo>
                  <a:pt x="101" y="93"/>
                  <a:pt x="101" y="93"/>
                  <a:pt x="102" y="93"/>
                </a:cubicBezTo>
                <a:cubicBezTo>
                  <a:pt x="102" y="92"/>
                  <a:pt x="102" y="91"/>
                  <a:pt x="103" y="9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03" y="90"/>
                  <a:pt x="103" y="90"/>
                  <a:pt x="102" y="90"/>
                </a:cubicBezTo>
                <a:cubicBezTo>
                  <a:pt x="103" y="89"/>
                  <a:pt x="103" y="89"/>
                  <a:pt x="103" y="88"/>
                </a:cubicBezTo>
                <a:cubicBezTo>
                  <a:pt x="103" y="88"/>
                  <a:pt x="103" y="88"/>
                  <a:pt x="103" y="88"/>
                </a:cubicBezTo>
                <a:close/>
                <a:moveTo>
                  <a:pt x="96" y="88"/>
                </a:moveTo>
                <a:cubicBezTo>
                  <a:pt x="96" y="88"/>
                  <a:pt x="96" y="88"/>
                  <a:pt x="96" y="88"/>
                </a:cubicBezTo>
                <a:cubicBezTo>
                  <a:pt x="96" y="88"/>
                  <a:pt x="95" y="88"/>
                  <a:pt x="95" y="88"/>
                </a:cubicBezTo>
                <a:cubicBezTo>
                  <a:pt x="95" y="88"/>
                  <a:pt x="95" y="88"/>
                  <a:pt x="95" y="88"/>
                </a:cubicBezTo>
                <a:cubicBezTo>
                  <a:pt x="95" y="88"/>
                  <a:pt x="96" y="88"/>
                  <a:pt x="96" y="88"/>
                </a:cubicBezTo>
                <a:close/>
                <a:moveTo>
                  <a:pt x="119" y="91"/>
                </a:moveTo>
                <a:cubicBezTo>
                  <a:pt x="119" y="91"/>
                  <a:pt x="119" y="91"/>
                  <a:pt x="119" y="91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19" y="91"/>
                  <a:pt x="119" y="91"/>
                  <a:pt x="119" y="91"/>
                </a:cubicBezTo>
                <a:close/>
                <a:moveTo>
                  <a:pt x="119" y="92"/>
                </a:moveTo>
                <a:cubicBezTo>
                  <a:pt x="119" y="92"/>
                  <a:pt x="119" y="92"/>
                  <a:pt x="119" y="92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92"/>
                  <a:pt x="119" y="92"/>
                  <a:pt x="119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  <a:cubicBezTo>
                  <a:pt x="127" y="92"/>
                  <a:pt x="127" y="92"/>
                  <a:pt x="126" y="92"/>
                </a:cubicBezTo>
                <a:cubicBezTo>
                  <a:pt x="126" y="92"/>
                  <a:pt x="127" y="92"/>
                  <a:pt x="127" y="92"/>
                </a:cubicBezTo>
                <a:cubicBezTo>
                  <a:pt x="127" y="92"/>
                  <a:pt x="127" y="92"/>
                  <a:pt x="127" y="92"/>
                </a:cubicBezTo>
                <a:close/>
                <a:moveTo>
                  <a:pt x="126" y="93"/>
                </a:moveTo>
                <a:cubicBezTo>
                  <a:pt x="126" y="93"/>
                  <a:pt x="126" y="94"/>
                  <a:pt x="125" y="93"/>
                </a:cubicBezTo>
                <a:cubicBezTo>
                  <a:pt x="126" y="93"/>
                  <a:pt x="125" y="93"/>
                  <a:pt x="126" y="93"/>
                </a:cubicBezTo>
                <a:cubicBezTo>
                  <a:pt x="126" y="93"/>
                  <a:pt x="126" y="93"/>
                  <a:pt x="126" y="93"/>
                </a:cubicBezTo>
                <a:close/>
                <a:moveTo>
                  <a:pt x="118" y="96"/>
                </a:moveTo>
                <a:cubicBezTo>
                  <a:pt x="117" y="96"/>
                  <a:pt x="117" y="95"/>
                  <a:pt x="117" y="95"/>
                </a:cubicBezTo>
                <a:cubicBezTo>
                  <a:pt x="118" y="96"/>
                  <a:pt x="118" y="96"/>
                  <a:pt x="118" y="96"/>
                </a:cubicBezTo>
                <a:close/>
                <a:moveTo>
                  <a:pt x="97" y="107"/>
                </a:moveTo>
                <a:cubicBezTo>
                  <a:pt x="97" y="107"/>
                  <a:pt x="97" y="107"/>
                  <a:pt x="97" y="107"/>
                </a:cubicBezTo>
                <a:cubicBezTo>
                  <a:pt x="97" y="107"/>
                  <a:pt x="97" y="107"/>
                  <a:pt x="97" y="107"/>
                </a:cubicBezTo>
                <a:cubicBezTo>
                  <a:pt x="97" y="107"/>
                  <a:pt x="97" y="107"/>
                  <a:pt x="97" y="107"/>
                </a:cubicBezTo>
                <a:close/>
                <a:moveTo>
                  <a:pt x="121" y="109"/>
                </a:moveTo>
                <a:cubicBezTo>
                  <a:pt x="121" y="109"/>
                  <a:pt x="120" y="110"/>
                  <a:pt x="121" y="111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1"/>
                  <a:pt x="121" y="111"/>
                  <a:pt x="122" y="111"/>
                </a:cubicBezTo>
                <a:cubicBezTo>
                  <a:pt x="122" y="112"/>
                  <a:pt x="122" y="111"/>
                  <a:pt x="122" y="111"/>
                </a:cubicBezTo>
                <a:cubicBezTo>
                  <a:pt x="123" y="111"/>
                  <a:pt x="122" y="112"/>
                  <a:pt x="122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22" y="113"/>
                  <a:pt x="122" y="113"/>
                  <a:pt x="122" y="113"/>
                </a:cubicBezTo>
                <a:cubicBezTo>
                  <a:pt x="122" y="113"/>
                  <a:pt x="122" y="113"/>
                  <a:pt x="121" y="113"/>
                </a:cubicBezTo>
                <a:cubicBezTo>
                  <a:pt x="121" y="113"/>
                  <a:pt x="121" y="113"/>
                  <a:pt x="121" y="114"/>
                </a:cubicBezTo>
                <a:cubicBezTo>
                  <a:pt x="120" y="114"/>
                  <a:pt x="120" y="115"/>
                  <a:pt x="119" y="115"/>
                </a:cubicBezTo>
                <a:cubicBezTo>
                  <a:pt x="119" y="114"/>
                  <a:pt x="120" y="114"/>
                  <a:pt x="120" y="114"/>
                </a:cubicBezTo>
                <a:cubicBezTo>
                  <a:pt x="120" y="113"/>
                  <a:pt x="119" y="113"/>
                  <a:pt x="119" y="113"/>
                </a:cubicBezTo>
                <a:cubicBezTo>
                  <a:pt x="119" y="112"/>
                  <a:pt x="120" y="112"/>
                  <a:pt x="120" y="112"/>
                </a:cubicBezTo>
                <a:cubicBezTo>
                  <a:pt x="120" y="112"/>
                  <a:pt x="121" y="111"/>
                  <a:pt x="120" y="110"/>
                </a:cubicBezTo>
                <a:cubicBezTo>
                  <a:pt x="121" y="110"/>
                  <a:pt x="120" y="109"/>
                  <a:pt x="120" y="108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0" y="108"/>
                  <a:pt x="120" y="108"/>
                  <a:pt x="121" y="109"/>
                </a:cubicBezTo>
                <a:close/>
                <a:moveTo>
                  <a:pt x="100" y="112"/>
                </a:moveTo>
                <a:cubicBezTo>
                  <a:pt x="100" y="111"/>
                  <a:pt x="100" y="111"/>
                  <a:pt x="100" y="111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100" y="112"/>
                  <a:pt x="100" y="112"/>
                  <a:pt x="100" y="112"/>
                </a:cubicBezTo>
                <a:close/>
                <a:moveTo>
                  <a:pt x="101" y="113"/>
                </a:moveTo>
                <a:cubicBezTo>
                  <a:pt x="102" y="113"/>
                  <a:pt x="102" y="113"/>
                  <a:pt x="103" y="113"/>
                </a:cubicBezTo>
                <a:cubicBezTo>
                  <a:pt x="102" y="113"/>
                  <a:pt x="102" y="113"/>
                  <a:pt x="102" y="114"/>
                </a:cubicBezTo>
                <a:cubicBezTo>
                  <a:pt x="102" y="114"/>
                  <a:pt x="102" y="114"/>
                  <a:pt x="102" y="115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2" y="115"/>
                  <a:pt x="101" y="115"/>
                  <a:pt x="101" y="115"/>
                </a:cubicBezTo>
                <a:cubicBezTo>
                  <a:pt x="101" y="115"/>
                  <a:pt x="101" y="115"/>
                  <a:pt x="100" y="115"/>
                </a:cubicBezTo>
                <a:cubicBezTo>
                  <a:pt x="100" y="114"/>
                  <a:pt x="101" y="113"/>
                  <a:pt x="100" y="112"/>
                </a:cubicBezTo>
                <a:cubicBezTo>
                  <a:pt x="101" y="112"/>
                  <a:pt x="101" y="113"/>
                  <a:pt x="101" y="113"/>
                </a:cubicBezTo>
                <a:close/>
                <a:moveTo>
                  <a:pt x="119" y="115"/>
                </a:moveTo>
                <a:cubicBezTo>
                  <a:pt x="119" y="115"/>
                  <a:pt x="118" y="115"/>
                  <a:pt x="119" y="115"/>
                </a:cubicBezTo>
                <a:cubicBezTo>
                  <a:pt x="118" y="116"/>
                  <a:pt x="117" y="117"/>
                  <a:pt x="117" y="117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117"/>
                  <a:pt x="116" y="118"/>
                  <a:pt x="116" y="118"/>
                </a:cubicBezTo>
                <a:cubicBezTo>
                  <a:pt x="116" y="118"/>
                  <a:pt x="115" y="119"/>
                  <a:pt x="115" y="120"/>
                </a:cubicBezTo>
                <a:cubicBezTo>
                  <a:pt x="114" y="120"/>
                  <a:pt x="114" y="120"/>
                  <a:pt x="113" y="120"/>
                </a:cubicBezTo>
                <a:cubicBezTo>
                  <a:pt x="113" y="120"/>
                  <a:pt x="113" y="119"/>
                  <a:pt x="113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3" y="119"/>
                  <a:pt x="114" y="117"/>
                  <a:pt x="115" y="117"/>
                </a:cubicBezTo>
                <a:cubicBezTo>
                  <a:pt x="115" y="117"/>
                  <a:pt x="117" y="117"/>
                  <a:pt x="117" y="115"/>
                </a:cubicBezTo>
                <a:cubicBezTo>
                  <a:pt x="117" y="115"/>
                  <a:pt x="118" y="114"/>
                  <a:pt x="118" y="114"/>
                </a:cubicBezTo>
                <a:cubicBezTo>
                  <a:pt x="118" y="114"/>
                  <a:pt x="118" y="115"/>
                  <a:pt x="119" y="115"/>
                </a:cubicBezTo>
                <a:close/>
                <a:moveTo>
                  <a:pt x="113" y="120"/>
                </a:moveTo>
                <a:cubicBezTo>
                  <a:pt x="113" y="120"/>
                  <a:pt x="113" y="121"/>
                  <a:pt x="113" y="121"/>
                </a:cubicBezTo>
                <a:cubicBezTo>
                  <a:pt x="112" y="121"/>
                  <a:pt x="112" y="121"/>
                  <a:pt x="112" y="121"/>
                </a:cubicBezTo>
                <a:cubicBezTo>
                  <a:pt x="113" y="121"/>
                  <a:pt x="113" y="120"/>
                  <a:pt x="113" y="120"/>
                </a:cubicBezTo>
                <a:close/>
                <a:moveTo>
                  <a:pt x="89" y="64"/>
                </a:moveTo>
                <a:cubicBezTo>
                  <a:pt x="89" y="64"/>
                  <a:pt x="88" y="64"/>
                  <a:pt x="88" y="65"/>
                </a:cubicBezTo>
                <a:cubicBezTo>
                  <a:pt x="88" y="65"/>
                  <a:pt x="88" y="64"/>
                  <a:pt x="88" y="63"/>
                </a:cubicBezTo>
                <a:cubicBezTo>
                  <a:pt x="88" y="62"/>
                  <a:pt x="88" y="62"/>
                  <a:pt x="88" y="62"/>
                </a:cubicBezTo>
                <a:cubicBezTo>
                  <a:pt x="89" y="63"/>
                  <a:pt x="89" y="63"/>
                  <a:pt x="89" y="64"/>
                </a:cubicBezTo>
                <a:close/>
                <a:moveTo>
                  <a:pt x="90" y="68"/>
                </a:moveTo>
                <a:cubicBezTo>
                  <a:pt x="89" y="68"/>
                  <a:pt x="90" y="69"/>
                  <a:pt x="90" y="69"/>
                </a:cubicBezTo>
                <a:cubicBezTo>
                  <a:pt x="89" y="69"/>
                  <a:pt x="89" y="70"/>
                  <a:pt x="89" y="70"/>
                </a:cubicBezTo>
                <a:cubicBezTo>
                  <a:pt x="90" y="71"/>
                  <a:pt x="90" y="71"/>
                  <a:pt x="90" y="71"/>
                </a:cubicBezTo>
                <a:cubicBezTo>
                  <a:pt x="91" y="70"/>
                  <a:pt x="90" y="71"/>
                  <a:pt x="91" y="71"/>
                </a:cubicBezTo>
                <a:cubicBezTo>
                  <a:pt x="91" y="71"/>
                  <a:pt x="91" y="71"/>
                  <a:pt x="91" y="71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1"/>
                  <a:pt x="90" y="71"/>
                </a:cubicBezTo>
                <a:cubicBezTo>
                  <a:pt x="90" y="71"/>
                  <a:pt x="90" y="71"/>
                  <a:pt x="90" y="71"/>
                </a:cubicBezTo>
                <a:cubicBezTo>
                  <a:pt x="90" y="71"/>
                  <a:pt x="90" y="71"/>
                  <a:pt x="90" y="71"/>
                </a:cubicBezTo>
                <a:cubicBezTo>
                  <a:pt x="90" y="71"/>
                  <a:pt x="90" y="71"/>
                  <a:pt x="90" y="71"/>
                </a:cubicBezTo>
                <a:cubicBezTo>
                  <a:pt x="89" y="71"/>
                  <a:pt x="89" y="71"/>
                  <a:pt x="89" y="71"/>
                </a:cubicBezTo>
                <a:cubicBezTo>
                  <a:pt x="89" y="71"/>
                  <a:pt x="89" y="70"/>
                  <a:pt x="89" y="70"/>
                </a:cubicBezTo>
                <a:cubicBezTo>
                  <a:pt x="89" y="70"/>
                  <a:pt x="89" y="70"/>
                  <a:pt x="89" y="70"/>
                </a:cubicBezTo>
                <a:cubicBezTo>
                  <a:pt x="88" y="70"/>
                  <a:pt x="88" y="70"/>
                  <a:pt x="88" y="69"/>
                </a:cubicBezTo>
                <a:cubicBezTo>
                  <a:pt x="88" y="69"/>
                  <a:pt x="88" y="69"/>
                  <a:pt x="88" y="69"/>
                </a:cubicBezTo>
                <a:cubicBezTo>
                  <a:pt x="88" y="69"/>
                  <a:pt x="88" y="68"/>
                  <a:pt x="89" y="68"/>
                </a:cubicBezTo>
                <a:cubicBezTo>
                  <a:pt x="89" y="67"/>
                  <a:pt x="89" y="68"/>
                  <a:pt x="90" y="68"/>
                </a:cubicBezTo>
                <a:close/>
                <a:moveTo>
                  <a:pt x="89" y="71"/>
                </a:moveTo>
                <a:cubicBezTo>
                  <a:pt x="89" y="72"/>
                  <a:pt x="89" y="72"/>
                  <a:pt x="89" y="72"/>
                </a:cubicBezTo>
                <a:cubicBezTo>
                  <a:pt x="89" y="72"/>
                  <a:pt x="89" y="71"/>
                  <a:pt x="89" y="71"/>
                </a:cubicBezTo>
                <a:cubicBezTo>
                  <a:pt x="89" y="71"/>
                  <a:pt x="89" y="71"/>
                  <a:pt x="89" y="71"/>
                </a:cubicBezTo>
                <a:close/>
                <a:moveTo>
                  <a:pt x="92" y="72"/>
                </a:move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2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2"/>
                  <a:pt x="92" y="72"/>
                  <a:pt x="91" y="72"/>
                </a:cubicBezTo>
                <a:cubicBezTo>
                  <a:pt x="92" y="72"/>
                  <a:pt x="92" y="72"/>
                  <a:pt x="92" y="72"/>
                </a:cubicBezTo>
                <a:close/>
                <a:moveTo>
                  <a:pt x="91" y="72"/>
                </a:move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lose/>
                <a:moveTo>
                  <a:pt x="91" y="73"/>
                </a:move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72"/>
                  <a:pt x="90" y="72"/>
                  <a:pt x="91" y="73"/>
                </a:cubicBezTo>
                <a:close/>
                <a:moveTo>
                  <a:pt x="88" y="73"/>
                </a:moveTo>
                <a:cubicBezTo>
                  <a:pt x="88" y="73"/>
                  <a:pt x="88" y="74"/>
                  <a:pt x="87" y="74"/>
                </a:cubicBezTo>
                <a:cubicBezTo>
                  <a:pt x="87" y="74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lose/>
                <a:moveTo>
                  <a:pt x="91" y="74"/>
                </a:moveTo>
                <a:cubicBezTo>
                  <a:pt x="91" y="74"/>
                  <a:pt x="90" y="74"/>
                  <a:pt x="90" y="74"/>
                </a:cubicBezTo>
                <a:cubicBezTo>
                  <a:pt x="91" y="74"/>
                  <a:pt x="90" y="73"/>
                  <a:pt x="91" y="73"/>
                </a:cubicBezTo>
                <a:cubicBezTo>
                  <a:pt x="91" y="73"/>
                  <a:pt x="90" y="74"/>
                  <a:pt x="91" y="74"/>
                </a:cubicBezTo>
                <a:close/>
                <a:moveTo>
                  <a:pt x="91" y="73"/>
                </a:moveTo>
                <a:cubicBezTo>
                  <a:pt x="91" y="73"/>
                  <a:pt x="91" y="73"/>
                  <a:pt x="91" y="73"/>
                </a:cubicBezTo>
                <a:cubicBezTo>
                  <a:pt x="91" y="73"/>
                  <a:pt x="91" y="73"/>
                  <a:pt x="91" y="73"/>
                </a:cubicBezTo>
                <a:close/>
                <a:moveTo>
                  <a:pt x="52" y="116"/>
                </a:moveTo>
                <a:cubicBezTo>
                  <a:pt x="52" y="116"/>
                  <a:pt x="52" y="117"/>
                  <a:pt x="52" y="117"/>
                </a:cubicBezTo>
                <a:cubicBezTo>
                  <a:pt x="52" y="117"/>
                  <a:pt x="52" y="117"/>
                  <a:pt x="51" y="117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52" y="116"/>
                  <a:pt x="52" y="117"/>
                  <a:pt x="52" y="116"/>
                </a:cubicBezTo>
                <a:close/>
                <a:moveTo>
                  <a:pt x="64" y="76"/>
                </a:moveTo>
                <a:cubicBezTo>
                  <a:pt x="64" y="76"/>
                  <a:pt x="64" y="76"/>
                  <a:pt x="63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3" y="75"/>
                  <a:pt x="62" y="74"/>
                  <a:pt x="63" y="74"/>
                </a:cubicBezTo>
                <a:cubicBezTo>
                  <a:pt x="63" y="74"/>
                  <a:pt x="64" y="75"/>
                  <a:pt x="64" y="76"/>
                </a:cubicBezTo>
                <a:close/>
                <a:moveTo>
                  <a:pt x="11" y="75"/>
                </a:moveTo>
                <a:cubicBezTo>
                  <a:pt x="11" y="75"/>
                  <a:pt x="11" y="75"/>
                  <a:pt x="11" y="75"/>
                </a:cubicBezTo>
                <a:cubicBezTo>
                  <a:pt x="11" y="75"/>
                  <a:pt x="11" y="75"/>
                  <a:pt x="11" y="75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75"/>
                  <a:pt x="11" y="75"/>
                  <a:pt x="11" y="75"/>
                </a:cubicBezTo>
                <a:close/>
                <a:moveTo>
                  <a:pt x="31" y="79"/>
                </a:moveTo>
                <a:cubicBezTo>
                  <a:pt x="31" y="79"/>
                  <a:pt x="31" y="79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1" y="79"/>
                  <a:pt x="31" y="79"/>
                  <a:pt x="31" y="79"/>
                </a:cubicBezTo>
                <a:close/>
                <a:moveTo>
                  <a:pt x="32" y="79"/>
                </a:moveTo>
                <a:cubicBezTo>
                  <a:pt x="32" y="79"/>
                  <a:pt x="32" y="79"/>
                  <a:pt x="32" y="79"/>
                </a:cubicBezTo>
                <a:cubicBezTo>
                  <a:pt x="32" y="79"/>
                  <a:pt x="32" y="79"/>
                  <a:pt x="32" y="79"/>
                </a:cubicBezTo>
                <a:cubicBezTo>
                  <a:pt x="32" y="79"/>
                  <a:pt x="32" y="79"/>
                  <a:pt x="32" y="79"/>
                </a:cubicBezTo>
                <a:close/>
                <a:moveTo>
                  <a:pt x="33" y="80"/>
                </a:moveTo>
                <a:cubicBezTo>
                  <a:pt x="33" y="81"/>
                  <a:pt x="33" y="81"/>
                  <a:pt x="32" y="82"/>
                </a:cubicBezTo>
                <a:cubicBezTo>
                  <a:pt x="32" y="82"/>
                  <a:pt x="32" y="82"/>
                  <a:pt x="32" y="82"/>
                </a:cubicBezTo>
                <a:cubicBezTo>
                  <a:pt x="31" y="82"/>
                  <a:pt x="31" y="82"/>
                  <a:pt x="31" y="82"/>
                </a:cubicBezTo>
                <a:cubicBezTo>
                  <a:pt x="31" y="82"/>
                  <a:pt x="32" y="81"/>
                  <a:pt x="31" y="81"/>
                </a:cubicBezTo>
                <a:cubicBezTo>
                  <a:pt x="32" y="81"/>
                  <a:pt x="31" y="80"/>
                  <a:pt x="31" y="80"/>
                </a:cubicBezTo>
                <a:cubicBezTo>
                  <a:pt x="32" y="80"/>
                  <a:pt x="33" y="80"/>
                  <a:pt x="33" y="80"/>
                </a:cubicBezTo>
                <a:cubicBezTo>
                  <a:pt x="33" y="80"/>
                  <a:pt x="33" y="80"/>
                  <a:pt x="33" y="80"/>
                </a:cubicBezTo>
                <a:close/>
                <a:moveTo>
                  <a:pt x="30" y="84"/>
                </a:moveTo>
                <a:cubicBezTo>
                  <a:pt x="30" y="85"/>
                  <a:pt x="30" y="84"/>
                  <a:pt x="30" y="85"/>
                </a:cubicBezTo>
                <a:cubicBezTo>
                  <a:pt x="30" y="85"/>
                  <a:pt x="31" y="85"/>
                  <a:pt x="31" y="86"/>
                </a:cubicBezTo>
                <a:cubicBezTo>
                  <a:pt x="30" y="86"/>
                  <a:pt x="31" y="85"/>
                  <a:pt x="30" y="85"/>
                </a:cubicBezTo>
                <a:cubicBezTo>
                  <a:pt x="30" y="85"/>
                  <a:pt x="30" y="84"/>
                  <a:pt x="30" y="84"/>
                </a:cubicBezTo>
                <a:cubicBezTo>
                  <a:pt x="30" y="84"/>
                  <a:pt x="29" y="83"/>
                  <a:pt x="30" y="82"/>
                </a:cubicBezTo>
                <a:cubicBezTo>
                  <a:pt x="30" y="83"/>
                  <a:pt x="30" y="84"/>
                  <a:pt x="30" y="84"/>
                </a:cubicBezTo>
                <a:close/>
                <a:moveTo>
                  <a:pt x="29" y="86"/>
                </a:move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3" y="88"/>
                </a:moveTo>
                <a:cubicBezTo>
                  <a:pt x="33" y="88"/>
                  <a:pt x="33" y="89"/>
                  <a:pt x="33" y="89"/>
                </a:cubicBezTo>
                <a:cubicBezTo>
                  <a:pt x="33" y="89"/>
                  <a:pt x="33" y="89"/>
                  <a:pt x="33" y="89"/>
                </a:cubicBezTo>
                <a:cubicBezTo>
                  <a:pt x="33" y="88"/>
                  <a:pt x="33" y="87"/>
                  <a:pt x="33" y="87"/>
                </a:cubicBezTo>
                <a:cubicBezTo>
                  <a:pt x="33" y="87"/>
                  <a:pt x="33" y="87"/>
                  <a:pt x="33" y="87"/>
                </a:cubicBezTo>
                <a:cubicBezTo>
                  <a:pt x="33" y="87"/>
                  <a:pt x="33" y="87"/>
                  <a:pt x="33" y="88"/>
                </a:cubicBezTo>
                <a:close/>
                <a:moveTo>
                  <a:pt x="43" y="91"/>
                </a:moveTo>
                <a:cubicBezTo>
                  <a:pt x="43" y="90"/>
                  <a:pt x="43" y="90"/>
                  <a:pt x="43" y="90"/>
                </a:cubicBezTo>
                <a:cubicBezTo>
                  <a:pt x="43" y="93"/>
                  <a:pt x="41" y="94"/>
                  <a:pt x="41" y="97"/>
                </a:cubicBezTo>
                <a:cubicBezTo>
                  <a:pt x="40" y="97"/>
                  <a:pt x="40" y="97"/>
                  <a:pt x="39" y="97"/>
                </a:cubicBezTo>
                <a:cubicBezTo>
                  <a:pt x="39" y="97"/>
                  <a:pt x="38" y="97"/>
                  <a:pt x="38" y="96"/>
                </a:cubicBezTo>
                <a:cubicBezTo>
                  <a:pt x="39" y="96"/>
                  <a:pt x="38" y="95"/>
                  <a:pt x="38" y="94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92"/>
                  <a:pt x="39" y="92"/>
                  <a:pt x="39" y="91"/>
                </a:cubicBezTo>
                <a:cubicBezTo>
                  <a:pt x="39" y="91"/>
                  <a:pt x="40" y="91"/>
                  <a:pt x="40" y="91"/>
                </a:cubicBezTo>
                <a:cubicBezTo>
                  <a:pt x="40" y="91"/>
                  <a:pt x="40" y="91"/>
                  <a:pt x="40" y="91"/>
                </a:cubicBezTo>
                <a:cubicBezTo>
                  <a:pt x="41" y="91"/>
                  <a:pt x="41" y="90"/>
                  <a:pt x="41" y="90"/>
                </a:cubicBezTo>
                <a:cubicBezTo>
                  <a:pt x="41" y="90"/>
                  <a:pt x="41" y="90"/>
                  <a:pt x="42" y="90"/>
                </a:cubicBezTo>
                <a:cubicBezTo>
                  <a:pt x="42" y="90"/>
                  <a:pt x="42" y="90"/>
                  <a:pt x="42" y="90"/>
                </a:cubicBezTo>
                <a:cubicBezTo>
                  <a:pt x="42" y="90"/>
                  <a:pt x="42" y="89"/>
                  <a:pt x="42" y="89"/>
                </a:cubicBezTo>
                <a:cubicBezTo>
                  <a:pt x="42" y="89"/>
                  <a:pt x="42" y="89"/>
                  <a:pt x="42" y="89"/>
                </a:cubicBezTo>
                <a:cubicBezTo>
                  <a:pt x="42" y="89"/>
                  <a:pt x="42" y="89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8"/>
                  <a:pt x="42" y="88"/>
                  <a:pt x="42" y="88"/>
                </a:cubicBezTo>
                <a:cubicBezTo>
                  <a:pt x="43" y="89"/>
                  <a:pt x="43" y="90"/>
                  <a:pt x="43" y="91"/>
                </a:cubicBezTo>
                <a:close/>
                <a:moveTo>
                  <a:pt x="31" y="90"/>
                </a:moveTo>
                <a:cubicBezTo>
                  <a:pt x="31" y="90"/>
                  <a:pt x="31" y="90"/>
                  <a:pt x="31" y="90"/>
                </a:cubicBezTo>
                <a:cubicBezTo>
                  <a:pt x="31" y="90"/>
                  <a:pt x="31" y="90"/>
                  <a:pt x="31" y="90"/>
                </a:cubicBezTo>
                <a:close/>
                <a:moveTo>
                  <a:pt x="28" y="92"/>
                </a:moveTo>
                <a:cubicBezTo>
                  <a:pt x="29" y="91"/>
                  <a:pt x="29" y="91"/>
                  <a:pt x="29" y="91"/>
                </a:cubicBezTo>
                <a:cubicBezTo>
                  <a:pt x="29" y="91"/>
                  <a:pt x="29" y="91"/>
                  <a:pt x="29" y="91"/>
                </a:cubicBezTo>
                <a:cubicBezTo>
                  <a:pt x="28" y="92"/>
                  <a:pt x="28" y="92"/>
                  <a:pt x="28" y="92"/>
                </a:cubicBezTo>
                <a:close/>
                <a:moveTo>
                  <a:pt x="27" y="101"/>
                </a:moveTo>
                <a:cubicBezTo>
                  <a:pt x="27" y="101"/>
                  <a:pt x="27" y="101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lose/>
              </a:path>
            </a:pathLst>
          </a:custGeom>
          <a:solidFill>
            <a:srgbClr val="F5B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4" name="Freeform 58"/>
          <p:cNvSpPr>
            <a:spLocks noEditPoints="1"/>
          </p:cNvSpPr>
          <p:nvPr/>
        </p:nvSpPr>
        <p:spPr bwMode="auto">
          <a:xfrm>
            <a:off x="8524875" y="3457576"/>
            <a:ext cx="544512" cy="715963"/>
          </a:xfrm>
          <a:custGeom>
            <a:avLst/>
            <a:gdLst>
              <a:gd name="T0" fmla="*/ 60 w 95"/>
              <a:gd name="T1" fmla="*/ 76 h 125"/>
              <a:gd name="T2" fmla="*/ 71 w 95"/>
              <a:gd name="T3" fmla="*/ 96 h 125"/>
              <a:gd name="T4" fmla="*/ 62 w 95"/>
              <a:gd name="T5" fmla="*/ 124 h 125"/>
              <a:gd name="T6" fmla="*/ 79 w 95"/>
              <a:gd name="T7" fmla="*/ 122 h 125"/>
              <a:gd name="T8" fmla="*/ 36 w 95"/>
              <a:gd name="T9" fmla="*/ 18 h 125"/>
              <a:gd name="T10" fmla="*/ 51 w 95"/>
              <a:gd name="T11" fmla="*/ 22 h 125"/>
              <a:gd name="T12" fmla="*/ 55 w 95"/>
              <a:gd name="T13" fmla="*/ 27 h 125"/>
              <a:gd name="T14" fmla="*/ 56 w 95"/>
              <a:gd name="T15" fmla="*/ 36 h 125"/>
              <a:gd name="T16" fmla="*/ 66 w 95"/>
              <a:gd name="T17" fmla="*/ 41 h 125"/>
              <a:gd name="T18" fmla="*/ 53 w 95"/>
              <a:gd name="T19" fmla="*/ 54 h 125"/>
              <a:gd name="T20" fmla="*/ 38 w 95"/>
              <a:gd name="T21" fmla="*/ 69 h 125"/>
              <a:gd name="T22" fmla="*/ 58 w 95"/>
              <a:gd name="T23" fmla="*/ 76 h 125"/>
              <a:gd name="T24" fmla="*/ 67 w 95"/>
              <a:gd name="T25" fmla="*/ 104 h 125"/>
              <a:gd name="T26" fmla="*/ 57 w 95"/>
              <a:gd name="T27" fmla="*/ 121 h 125"/>
              <a:gd name="T28" fmla="*/ 55 w 95"/>
              <a:gd name="T29" fmla="*/ 108 h 125"/>
              <a:gd name="T30" fmla="*/ 32 w 95"/>
              <a:gd name="T31" fmla="*/ 67 h 125"/>
              <a:gd name="T32" fmla="*/ 24 w 95"/>
              <a:gd name="T33" fmla="*/ 41 h 125"/>
              <a:gd name="T34" fmla="*/ 21 w 95"/>
              <a:gd name="T35" fmla="*/ 30 h 125"/>
              <a:gd name="T36" fmla="*/ 8 w 95"/>
              <a:gd name="T37" fmla="*/ 32 h 125"/>
              <a:gd name="T38" fmla="*/ 10 w 95"/>
              <a:gd name="T39" fmla="*/ 22 h 125"/>
              <a:gd name="T40" fmla="*/ 87 w 95"/>
              <a:gd name="T41" fmla="*/ 3 h 125"/>
              <a:gd name="T42" fmla="*/ 91 w 95"/>
              <a:gd name="T43" fmla="*/ 10 h 125"/>
              <a:gd name="T44" fmla="*/ 88 w 95"/>
              <a:gd name="T45" fmla="*/ 22 h 125"/>
              <a:gd name="T46" fmla="*/ 79 w 95"/>
              <a:gd name="T47" fmla="*/ 31 h 125"/>
              <a:gd name="T48" fmla="*/ 72 w 95"/>
              <a:gd name="T49" fmla="*/ 32 h 125"/>
              <a:gd name="T50" fmla="*/ 72 w 95"/>
              <a:gd name="T51" fmla="*/ 23 h 125"/>
              <a:gd name="T52" fmla="*/ 69 w 95"/>
              <a:gd name="T53" fmla="*/ 11 h 125"/>
              <a:gd name="T54" fmla="*/ 81 w 95"/>
              <a:gd name="T55" fmla="*/ 5 h 125"/>
              <a:gd name="T56" fmla="*/ 76 w 95"/>
              <a:gd name="T57" fmla="*/ 2 h 125"/>
              <a:gd name="T58" fmla="*/ 65 w 95"/>
              <a:gd name="T59" fmla="*/ 11 h 125"/>
              <a:gd name="T60" fmla="*/ 62 w 95"/>
              <a:gd name="T61" fmla="*/ 10 h 125"/>
              <a:gd name="T62" fmla="*/ 64 w 95"/>
              <a:gd name="T63" fmla="*/ 3 h 125"/>
              <a:gd name="T64" fmla="*/ 63 w 95"/>
              <a:gd name="T65" fmla="*/ 8 h 125"/>
              <a:gd name="T66" fmla="*/ 63 w 95"/>
              <a:gd name="T67" fmla="*/ 2 h 125"/>
              <a:gd name="T68" fmla="*/ 50 w 95"/>
              <a:gd name="T69" fmla="*/ 6 h 125"/>
              <a:gd name="T70" fmla="*/ 55 w 95"/>
              <a:gd name="T71" fmla="*/ 8 h 125"/>
              <a:gd name="T72" fmla="*/ 46 w 95"/>
              <a:gd name="T73" fmla="*/ 9 h 125"/>
              <a:gd name="T74" fmla="*/ 53 w 95"/>
              <a:gd name="T75" fmla="*/ 11 h 125"/>
              <a:gd name="T76" fmla="*/ 57 w 95"/>
              <a:gd name="T77" fmla="*/ 14 h 125"/>
              <a:gd name="T78" fmla="*/ 51 w 95"/>
              <a:gd name="T79" fmla="*/ 12 h 125"/>
              <a:gd name="T80" fmla="*/ 43 w 95"/>
              <a:gd name="T81" fmla="*/ 22 h 125"/>
              <a:gd name="T82" fmla="*/ 50 w 95"/>
              <a:gd name="T83" fmla="*/ 17 h 125"/>
              <a:gd name="T84" fmla="*/ 62 w 95"/>
              <a:gd name="T85" fmla="*/ 20 h 125"/>
              <a:gd name="T86" fmla="*/ 66 w 95"/>
              <a:gd name="T87" fmla="*/ 27 h 125"/>
              <a:gd name="T88" fmla="*/ 58 w 95"/>
              <a:gd name="T89" fmla="*/ 29 h 125"/>
              <a:gd name="T90" fmla="*/ 59 w 95"/>
              <a:gd name="T91" fmla="*/ 17 h 125"/>
              <a:gd name="T92" fmla="*/ 37 w 95"/>
              <a:gd name="T93" fmla="*/ 24 h 125"/>
              <a:gd name="T94" fmla="*/ 39 w 95"/>
              <a:gd name="T95" fmla="*/ 26 h 125"/>
              <a:gd name="T96" fmla="*/ 73 w 95"/>
              <a:gd name="T97" fmla="*/ 28 h 125"/>
              <a:gd name="T98" fmla="*/ 36 w 95"/>
              <a:gd name="T99" fmla="*/ 28 h 125"/>
              <a:gd name="T100" fmla="*/ 48 w 95"/>
              <a:gd name="T101" fmla="*/ 31 h 125"/>
              <a:gd name="T102" fmla="*/ 39 w 95"/>
              <a:gd name="T103" fmla="*/ 33 h 125"/>
              <a:gd name="T104" fmla="*/ 40 w 95"/>
              <a:gd name="T105" fmla="*/ 37 h 125"/>
              <a:gd name="T106" fmla="*/ 54 w 95"/>
              <a:gd name="T107" fmla="*/ 39 h 125"/>
              <a:gd name="T108" fmla="*/ 58 w 95"/>
              <a:gd name="T109" fmla="*/ 40 h 125"/>
              <a:gd name="T110" fmla="*/ 52 w 95"/>
              <a:gd name="T111" fmla="*/ 42 h 125"/>
              <a:gd name="T112" fmla="*/ 47 w 95"/>
              <a:gd name="T113" fmla="*/ 45 h 125"/>
              <a:gd name="T114" fmla="*/ 48 w 95"/>
              <a:gd name="T115" fmla="*/ 49 h 125"/>
              <a:gd name="T116" fmla="*/ 62 w 95"/>
              <a:gd name="T117" fmla="*/ 49 h 125"/>
              <a:gd name="T118" fmla="*/ 13 w 95"/>
              <a:gd name="T119" fmla="*/ 30 h 125"/>
              <a:gd name="T120" fmla="*/ 84 w 95"/>
              <a:gd name="T121" fmla="*/ 4 h 125"/>
              <a:gd name="T122" fmla="*/ 89 w 95"/>
              <a:gd name="T123" fmla="*/ 3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5" h="125">
                <a:moveTo>
                  <a:pt x="52" y="69"/>
                </a:moveTo>
                <a:cubicBezTo>
                  <a:pt x="52" y="69"/>
                  <a:pt x="52" y="69"/>
                  <a:pt x="52" y="69"/>
                </a:cubicBezTo>
                <a:cubicBezTo>
                  <a:pt x="52" y="69"/>
                  <a:pt x="51" y="69"/>
                  <a:pt x="51" y="69"/>
                </a:cubicBezTo>
                <a:cubicBezTo>
                  <a:pt x="51" y="69"/>
                  <a:pt x="51" y="69"/>
                  <a:pt x="50" y="69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8"/>
                  <a:pt x="50" y="69"/>
                  <a:pt x="50" y="68"/>
                </a:cubicBezTo>
                <a:cubicBezTo>
                  <a:pt x="49" y="68"/>
                  <a:pt x="49" y="68"/>
                  <a:pt x="49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47" y="67"/>
                  <a:pt x="47" y="67"/>
                  <a:pt x="47" y="67"/>
                </a:cubicBezTo>
                <a:cubicBezTo>
                  <a:pt x="47" y="68"/>
                  <a:pt x="46" y="67"/>
                  <a:pt x="46" y="67"/>
                </a:cubicBezTo>
                <a:cubicBezTo>
                  <a:pt x="46" y="67"/>
                  <a:pt x="47" y="67"/>
                  <a:pt x="47" y="67"/>
                </a:cubicBezTo>
                <a:cubicBezTo>
                  <a:pt x="49" y="67"/>
                  <a:pt x="51" y="68"/>
                  <a:pt x="52" y="69"/>
                </a:cubicBezTo>
                <a:close/>
                <a:moveTo>
                  <a:pt x="53" y="69"/>
                </a:moveTo>
                <a:cubicBezTo>
                  <a:pt x="54" y="69"/>
                  <a:pt x="54" y="70"/>
                  <a:pt x="54" y="69"/>
                </a:cubicBezTo>
                <a:cubicBezTo>
                  <a:pt x="55" y="69"/>
                  <a:pt x="55" y="70"/>
                  <a:pt x="56" y="70"/>
                </a:cubicBezTo>
                <a:cubicBezTo>
                  <a:pt x="56" y="70"/>
                  <a:pt x="55" y="70"/>
                  <a:pt x="55" y="70"/>
                </a:cubicBezTo>
                <a:cubicBezTo>
                  <a:pt x="55" y="70"/>
                  <a:pt x="55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3" y="70"/>
                  <a:pt x="53" y="70"/>
                </a:cubicBezTo>
                <a:cubicBezTo>
                  <a:pt x="53" y="70"/>
                  <a:pt x="53" y="70"/>
                  <a:pt x="52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3" y="70"/>
                  <a:pt x="53" y="70"/>
                  <a:pt x="54" y="70"/>
                </a:cubicBezTo>
                <a:cubicBezTo>
                  <a:pt x="53" y="70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lose/>
                <a:moveTo>
                  <a:pt x="51" y="70"/>
                </a:moveTo>
                <a:cubicBezTo>
                  <a:pt x="51" y="70"/>
                  <a:pt x="50" y="71"/>
                  <a:pt x="50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50" y="70"/>
                  <a:pt x="51" y="70"/>
                  <a:pt x="51" y="70"/>
                </a:cubicBezTo>
                <a:close/>
                <a:moveTo>
                  <a:pt x="58" y="70"/>
                </a:moveTo>
                <a:cubicBezTo>
                  <a:pt x="58" y="70"/>
                  <a:pt x="57" y="70"/>
                  <a:pt x="57" y="70"/>
                </a:cubicBezTo>
                <a:cubicBezTo>
                  <a:pt x="57" y="70"/>
                  <a:pt x="58" y="70"/>
                  <a:pt x="58" y="70"/>
                </a:cubicBezTo>
                <a:close/>
                <a:moveTo>
                  <a:pt x="45" y="75"/>
                </a:moveTo>
                <a:cubicBezTo>
                  <a:pt x="45" y="75"/>
                  <a:pt x="45" y="75"/>
                  <a:pt x="45" y="7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74"/>
                  <a:pt x="45" y="75"/>
                  <a:pt x="45" y="75"/>
                </a:cubicBezTo>
                <a:close/>
                <a:moveTo>
                  <a:pt x="61" y="75"/>
                </a:moveTo>
                <a:cubicBezTo>
                  <a:pt x="61" y="75"/>
                  <a:pt x="61" y="75"/>
                  <a:pt x="60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5"/>
                  <a:pt x="60" y="75"/>
                  <a:pt x="60" y="75"/>
                </a:cubicBezTo>
                <a:cubicBezTo>
                  <a:pt x="61" y="75"/>
                  <a:pt x="61" y="75"/>
                  <a:pt x="61" y="75"/>
                </a:cubicBezTo>
                <a:close/>
                <a:moveTo>
                  <a:pt x="54" y="76"/>
                </a:moveTo>
                <a:cubicBezTo>
                  <a:pt x="54" y="76"/>
                  <a:pt x="54" y="76"/>
                  <a:pt x="54" y="76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6"/>
                  <a:pt x="54" y="76"/>
                  <a:pt x="54" y="76"/>
                </a:cubicBezTo>
                <a:close/>
                <a:moveTo>
                  <a:pt x="64" y="79"/>
                </a:moveTo>
                <a:cubicBezTo>
                  <a:pt x="64" y="79"/>
                  <a:pt x="64" y="79"/>
                  <a:pt x="64" y="79"/>
                </a:cubicBezTo>
                <a:cubicBezTo>
                  <a:pt x="64" y="79"/>
                  <a:pt x="64" y="79"/>
                  <a:pt x="64" y="79"/>
                </a:cubicBezTo>
                <a:cubicBezTo>
                  <a:pt x="64" y="79"/>
                  <a:pt x="64" y="79"/>
                  <a:pt x="64" y="79"/>
                </a:cubicBezTo>
                <a:close/>
                <a:moveTo>
                  <a:pt x="41" y="83"/>
                </a:moveTo>
                <a:cubicBezTo>
                  <a:pt x="41" y="83"/>
                  <a:pt x="41" y="83"/>
                  <a:pt x="41" y="83"/>
                </a:cubicBezTo>
                <a:cubicBezTo>
                  <a:pt x="41" y="83"/>
                  <a:pt x="41" y="83"/>
                  <a:pt x="41" y="82"/>
                </a:cubicBezTo>
                <a:cubicBezTo>
                  <a:pt x="41" y="83"/>
                  <a:pt x="41" y="83"/>
                  <a:pt x="41" y="83"/>
                </a:cubicBezTo>
                <a:close/>
                <a:moveTo>
                  <a:pt x="68" y="84"/>
                </a:moveTo>
                <a:cubicBezTo>
                  <a:pt x="68" y="84"/>
                  <a:pt x="68" y="83"/>
                  <a:pt x="68" y="83"/>
                </a:cubicBezTo>
                <a:cubicBezTo>
                  <a:pt x="68" y="83"/>
                  <a:pt x="68" y="83"/>
                  <a:pt x="68" y="83"/>
                </a:cubicBezTo>
                <a:cubicBezTo>
                  <a:pt x="68" y="84"/>
                  <a:pt x="68" y="83"/>
                  <a:pt x="68" y="83"/>
                </a:cubicBezTo>
                <a:cubicBezTo>
                  <a:pt x="68" y="84"/>
                  <a:pt x="68" y="84"/>
                  <a:pt x="68" y="84"/>
                </a:cubicBezTo>
                <a:close/>
                <a:moveTo>
                  <a:pt x="68" y="86"/>
                </a:move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6"/>
                </a:cubicBezTo>
                <a:close/>
                <a:moveTo>
                  <a:pt x="56" y="93"/>
                </a:moveTo>
                <a:cubicBezTo>
                  <a:pt x="55" y="93"/>
                  <a:pt x="55" y="93"/>
                  <a:pt x="55" y="93"/>
                </a:cubicBezTo>
                <a:cubicBezTo>
                  <a:pt x="55" y="92"/>
                  <a:pt x="55" y="92"/>
                  <a:pt x="55" y="92"/>
                </a:cubicBezTo>
                <a:cubicBezTo>
                  <a:pt x="56" y="93"/>
                  <a:pt x="56" y="93"/>
                  <a:pt x="56" y="93"/>
                </a:cubicBezTo>
                <a:cubicBezTo>
                  <a:pt x="56" y="93"/>
                  <a:pt x="56" y="93"/>
                  <a:pt x="56" y="93"/>
                </a:cubicBezTo>
                <a:close/>
                <a:moveTo>
                  <a:pt x="69" y="94"/>
                </a:moveTo>
                <a:cubicBezTo>
                  <a:pt x="68" y="95"/>
                  <a:pt x="68" y="95"/>
                  <a:pt x="68" y="95"/>
                </a:cubicBezTo>
                <a:cubicBezTo>
                  <a:pt x="69" y="94"/>
                  <a:pt x="69" y="94"/>
                  <a:pt x="69" y="94"/>
                </a:cubicBezTo>
                <a:close/>
                <a:moveTo>
                  <a:pt x="67" y="96"/>
                </a:moveTo>
                <a:cubicBezTo>
                  <a:pt x="67" y="96"/>
                  <a:pt x="67" y="96"/>
                  <a:pt x="67" y="96"/>
                </a:cubicBezTo>
                <a:cubicBezTo>
                  <a:pt x="67" y="96"/>
                  <a:pt x="67" y="96"/>
                  <a:pt x="67" y="96"/>
                </a:cubicBezTo>
                <a:close/>
                <a:moveTo>
                  <a:pt x="71" y="96"/>
                </a:moveTo>
                <a:cubicBezTo>
                  <a:pt x="71" y="96"/>
                  <a:pt x="71" y="96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1" y="96"/>
                  <a:pt x="71" y="96"/>
                  <a:pt x="71" y="96"/>
                </a:cubicBezTo>
                <a:close/>
                <a:moveTo>
                  <a:pt x="67" y="96"/>
                </a:moveTo>
                <a:cubicBezTo>
                  <a:pt x="67" y="97"/>
                  <a:pt x="67" y="97"/>
                  <a:pt x="66" y="97"/>
                </a:cubicBezTo>
                <a:cubicBezTo>
                  <a:pt x="66" y="97"/>
                  <a:pt x="67" y="97"/>
                  <a:pt x="67" y="96"/>
                </a:cubicBezTo>
                <a:cubicBezTo>
                  <a:pt x="67" y="96"/>
                  <a:pt x="67" y="96"/>
                  <a:pt x="67" y="96"/>
                </a:cubicBezTo>
                <a:close/>
                <a:moveTo>
                  <a:pt x="68" y="97"/>
                </a:moveTo>
                <a:cubicBezTo>
                  <a:pt x="67" y="97"/>
                  <a:pt x="67" y="97"/>
                  <a:pt x="67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97"/>
                  <a:pt x="68" y="97"/>
                  <a:pt x="68" y="97"/>
                </a:cubicBezTo>
                <a:close/>
                <a:moveTo>
                  <a:pt x="66" y="98"/>
                </a:moveTo>
                <a:cubicBezTo>
                  <a:pt x="66" y="97"/>
                  <a:pt x="66" y="97"/>
                  <a:pt x="66" y="97"/>
                </a:cubicBezTo>
                <a:cubicBezTo>
                  <a:pt x="66" y="98"/>
                  <a:pt x="66" y="98"/>
                  <a:pt x="66" y="98"/>
                </a:cubicBezTo>
                <a:cubicBezTo>
                  <a:pt x="66" y="98"/>
                  <a:pt x="66" y="98"/>
                  <a:pt x="66" y="98"/>
                </a:cubicBezTo>
                <a:close/>
                <a:moveTo>
                  <a:pt x="61" y="103"/>
                </a:moveTo>
                <a:cubicBezTo>
                  <a:pt x="61" y="103"/>
                  <a:pt x="61" y="103"/>
                  <a:pt x="60" y="103"/>
                </a:cubicBezTo>
                <a:cubicBezTo>
                  <a:pt x="60" y="103"/>
                  <a:pt x="61" y="103"/>
                  <a:pt x="61" y="103"/>
                </a:cubicBezTo>
                <a:close/>
                <a:moveTo>
                  <a:pt x="57" y="118"/>
                </a:moveTo>
                <a:cubicBezTo>
                  <a:pt x="57" y="118"/>
                  <a:pt x="57" y="118"/>
                  <a:pt x="57" y="118"/>
                </a:cubicBezTo>
                <a:cubicBezTo>
                  <a:pt x="57" y="118"/>
                  <a:pt x="57" y="118"/>
                  <a:pt x="57" y="118"/>
                </a:cubicBezTo>
                <a:cubicBezTo>
                  <a:pt x="57" y="118"/>
                  <a:pt x="57" y="118"/>
                  <a:pt x="57" y="118"/>
                </a:cubicBezTo>
                <a:close/>
                <a:moveTo>
                  <a:pt x="57" y="119"/>
                </a:moveTo>
                <a:cubicBezTo>
                  <a:pt x="57" y="120"/>
                  <a:pt x="57" y="120"/>
                  <a:pt x="57" y="120"/>
                </a:cubicBezTo>
                <a:cubicBezTo>
                  <a:pt x="57" y="120"/>
                  <a:pt x="57" y="119"/>
                  <a:pt x="57" y="119"/>
                </a:cubicBezTo>
                <a:close/>
                <a:moveTo>
                  <a:pt x="56" y="120"/>
                </a:moveTo>
                <a:cubicBezTo>
                  <a:pt x="56" y="120"/>
                  <a:pt x="56" y="120"/>
                  <a:pt x="56" y="120"/>
                </a:cubicBezTo>
                <a:cubicBezTo>
                  <a:pt x="56" y="120"/>
                  <a:pt x="56" y="121"/>
                  <a:pt x="56" y="12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56" y="120"/>
                  <a:pt x="55" y="120"/>
                  <a:pt x="56" y="120"/>
                </a:cubicBezTo>
                <a:cubicBezTo>
                  <a:pt x="56" y="120"/>
                  <a:pt x="56" y="120"/>
                  <a:pt x="56" y="120"/>
                </a:cubicBezTo>
                <a:close/>
                <a:moveTo>
                  <a:pt x="66" y="120"/>
                </a:moveTo>
                <a:cubicBezTo>
                  <a:pt x="65" y="121"/>
                  <a:pt x="65" y="121"/>
                  <a:pt x="65" y="121"/>
                </a:cubicBezTo>
                <a:cubicBezTo>
                  <a:pt x="65" y="120"/>
                  <a:pt x="66" y="120"/>
                  <a:pt x="65" y="120"/>
                </a:cubicBezTo>
                <a:cubicBezTo>
                  <a:pt x="66" y="120"/>
                  <a:pt x="66" y="120"/>
                  <a:pt x="66" y="120"/>
                </a:cubicBezTo>
                <a:close/>
                <a:moveTo>
                  <a:pt x="65" y="120"/>
                </a:moveTo>
                <a:cubicBezTo>
                  <a:pt x="65" y="121"/>
                  <a:pt x="65" y="120"/>
                  <a:pt x="64" y="121"/>
                </a:cubicBezTo>
                <a:cubicBezTo>
                  <a:pt x="65" y="120"/>
                  <a:pt x="64" y="120"/>
                  <a:pt x="65" y="120"/>
                </a:cubicBezTo>
                <a:close/>
                <a:moveTo>
                  <a:pt x="60" y="122"/>
                </a:moveTo>
                <a:cubicBezTo>
                  <a:pt x="60" y="122"/>
                  <a:pt x="61" y="123"/>
                  <a:pt x="61" y="123"/>
                </a:cubicBezTo>
                <a:cubicBezTo>
                  <a:pt x="61" y="123"/>
                  <a:pt x="62" y="123"/>
                  <a:pt x="62" y="123"/>
                </a:cubicBezTo>
                <a:cubicBezTo>
                  <a:pt x="62" y="123"/>
                  <a:pt x="62" y="124"/>
                  <a:pt x="62" y="124"/>
                </a:cubicBezTo>
                <a:cubicBezTo>
                  <a:pt x="61" y="124"/>
                  <a:pt x="61" y="124"/>
                  <a:pt x="61" y="124"/>
                </a:cubicBezTo>
                <a:cubicBezTo>
                  <a:pt x="61" y="124"/>
                  <a:pt x="61" y="124"/>
                  <a:pt x="61" y="124"/>
                </a:cubicBezTo>
                <a:cubicBezTo>
                  <a:pt x="61" y="124"/>
                  <a:pt x="61" y="124"/>
                  <a:pt x="61" y="124"/>
                </a:cubicBezTo>
                <a:cubicBezTo>
                  <a:pt x="61" y="124"/>
                  <a:pt x="60" y="124"/>
                  <a:pt x="60" y="124"/>
                </a:cubicBezTo>
                <a:cubicBezTo>
                  <a:pt x="61" y="124"/>
                  <a:pt x="61" y="124"/>
                  <a:pt x="61" y="124"/>
                </a:cubicBezTo>
                <a:cubicBezTo>
                  <a:pt x="60" y="124"/>
                  <a:pt x="60" y="125"/>
                  <a:pt x="60" y="124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24"/>
                  <a:pt x="59" y="124"/>
                  <a:pt x="59" y="124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9" y="123"/>
                  <a:pt x="59" y="124"/>
                  <a:pt x="58" y="124"/>
                </a:cubicBezTo>
                <a:cubicBezTo>
                  <a:pt x="59" y="123"/>
                  <a:pt x="59" y="123"/>
                  <a:pt x="60" y="123"/>
                </a:cubicBezTo>
                <a:cubicBezTo>
                  <a:pt x="59" y="123"/>
                  <a:pt x="59" y="123"/>
                  <a:pt x="59" y="123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59" y="122"/>
                  <a:pt x="59" y="123"/>
                  <a:pt x="59" y="122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60" y="121"/>
                  <a:pt x="60" y="122"/>
                  <a:pt x="60" y="122"/>
                </a:cubicBezTo>
                <a:close/>
                <a:moveTo>
                  <a:pt x="58" y="122"/>
                </a:moveTo>
                <a:cubicBezTo>
                  <a:pt x="58" y="122"/>
                  <a:pt x="58" y="122"/>
                  <a:pt x="58" y="122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58" y="122"/>
                  <a:pt x="58" y="122"/>
                  <a:pt x="57" y="122"/>
                </a:cubicBezTo>
                <a:cubicBezTo>
                  <a:pt x="57" y="122"/>
                  <a:pt x="57" y="122"/>
                  <a:pt x="57" y="122"/>
                </a:cubicBezTo>
                <a:cubicBezTo>
                  <a:pt x="57" y="122"/>
                  <a:pt x="57" y="122"/>
                  <a:pt x="57" y="122"/>
                </a:cubicBezTo>
                <a:cubicBezTo>
                  <a:pt x="57" y="122"/>
                  <a:pt x="57" y="122"/>
                  <a:pt x="58" y="122"/>
                </a:cubicBezTo>
                <a:close/>
                <a:moveTo>
                  <a:pt x="58" y="122"/>
                </a:moveTo>
                <a:cubicBezTo>
                  <a:pt x="58" y="122"/>
                  <a:pt x="58" y="122"/>
                  <a:pt x="58" y="122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58" y="122"/>
                  <a:pt x="58" y="122"/>
                  <a:pt x="58" y="122"/>
                </a:cubicBezTo>
                <a:close/>
                <a:moveTo>
                  <a:pt x="58" y="123"/>
                </a:moveTo>
                <a:cubicBezTo>
                  <a:pt x="58" y="123"/>
                  <a:pt x="58" y="123"/>
                  <a:pt x="58" y="123"/>
                </a:cubicBezTo>
                <a:cubicBezTo>
                  <a:pt x="57" y="123"/>
                  <a:pt x="57" y="122"/>
                  <a:pt x="56" y="122"/>
                </a:cubicBezTo>
                <a:cubicBezTo>
                  <a:pt x="56" y="122"/>
                  <a:pt x="56" y="122"/>
                  <a:pt x="56" y="122"/>
                </a:cubicBezTo>
                <a:cubicBezTo>
                  <a:pt x="57" y="122"/>
                  <a:pt x="57" y="123"/>
                  <a:pt x="58" y="123"/>
                </a:cubicBezTo>
                <a:close/>
                <a:moveTo>
                  <a:pt x="79" y="122"/>
                </a:moveTo>
                <a:cubicBezTo>
                  <a:pt x="78" y="122"/>
                  <a:pt x="78" y="122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9" y="122"/>
                  <a:pt x="79" y="122"/>
                  <a:pt x="79" y="122"/>
                </a:cubicBezTo>
                <a:close/>
                <a:moveTo>
                  <a:pt x="59" y="123"/>
                </a:moveTo>
                <a:cubicBezTo>
                  <a:pt x="58" y="123"/>
                  <a:pt x="58" y="123"/>
                  <a:pt x="58" y="123"/>
                </a:cubicBezTo>
                <a:cubicBezTo>
                  <a:pt x="58" y="123"/>
                  <a:pt x="58" y="123"/>
                  <a:pt x="58" y="123"/>
                </a:cubicBezTo>
                <a:cubicBezTo>
                  <a:pt x="59" y="123"/>
                  <a:pt x="59" y="123"/>
                  <a:pt x="59" y="123"/>
                </a:cubicBezTo>
                <a:close/>
                <a:moveTo>
                  <a:pt x="22" y="11"/>
                </a:moveTo>
                <a:cubicBezTo>
                  <a:pt x="22" y="11"/>
                  <a:pt x="21" y="11"/>
                  <a:pt x="21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3" y="12"/>
                  <a:pt x="23" y="11"/>
                  <a:pt x="23" y="12"/>
                </a:cubicBezTo>
                <a:cubicBezTo>
                  <a:pt x="23" y="12"/>
                  <a:pt x="23" y="12"/>
                  <a:pt x="23" y="13"/>
                </a:cubicBezTo>
                <a:cubicBezTo>
                  <a:pt x="23" y="13"/>
                  <a:pt x="23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5" y="14"/>
                  <a:pt x="26" y="14"/>
                  <a:pt x="26" y="15"/>
                </a:cubicBezTo>
                <a:cubicBezTo>
                  <a:pt x="27" y="14"/>
                  <a:pt x="27" y="15"/>
                  <a:pt x="27" y="14"/>
                </a:cubicBezTo>
                <a:cubicBezTo>
                  <a:pt x="27" y="16"/>
                  <a:pt x="29" y="16"/>
                  <a:pt x="29" y="17"/>
                </a:cubicBezTo>
                <a:cubicBezTo>
                  <a:pt x="29" y="17"/>
                  <a:pt x="30" y="18"/>
                  <a:pt x="30" y="18"/>
                </a:cubicBezTo>
                <a:cubicBezTo>
                  <a:pt x="30" y="18"/>
                  <a:pt x="30" y="18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2" y="17"/>
                </a:cubicBezTo>
                <a:cubicBezTo>
                  <a:pt x="32" y="17"/>
                  <a:pt x="33" y="17"/>
                  <a:pt x="33" y="17"/>
                </a:cubicBezTo>
                <a:cubicBezTo>
                  <a:pt x="34" y="16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5" y="17"/>
                  <a:pt x="35" y="17"/>
                </a:cubicBezTo>
                <a:cubicBezTo>
                  <a:pt x="35" y="16"/>
                  <a:pt x="35" y="16"/>
                  <a:pt x="35" y="16"/>
                </a:cubicBezTo>
                <a:cubicBezTo>
                  <a:pt x="36" y="17"/>
                  <a:pt x="35" y="18"/>
                  <a:pt x="36" y="19"/>
                </a:cubicBezTo>
                <a:cubicBezTo>
                  <a:pt x="36" y="19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9"/>
                  <a:pt x="36" y="19"/>
                  <a:pt x="37" y="19"/>
                </a:cubicBezTo>
                <a:cubicBezTo>
                  <a:pt x="37" y="18"/>
                  <a:pt x="37" y="18"/>
                  <a:pt x="38" y="18"/>
                </a:cubicBezTo>
                <a:cubicBezTo>
                  <a:pt x="38" y="19"/>
                  <a:pt x="39" y="20"/>
                  <a:pt x="40" y="20"/>
                </a:cubicBezTo>
                <a:cubicBezTo>
                  <a:pt x="40" y="20"/>
                  <a:pt x="40" y="21"/>
                  <a:pt x="41" y="21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21"/>
                  <a:pt x="40" y="21"/>
                  <a:pt x="40" y="22"/>
                </a:cubicBezTo>
                <a:cubicBezTo>
                  <a:pt x="39" y="22"/>
                  <a:pt x="40" y="22"/>
                  <a:pt x="39" y="22"/>
                </a:cubicBezTo>
                <a:cubicBezTo>
                  <a:pt x="40" y="23"/>
                  <a:pt x="41" y="23"/>
                  <a:pt x="42" y="23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3"/>
                  <a:pt x="43" y="23"/>
                  <a:pt x="42" y="23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5"/>
                  <a:pt x="43" y="24"/>
                  <a:pt x="43" y="24"/>
                </a:cubicBezTo>
                <a:cubicBezTo>
                  <a:pt x="43" y="24"/>
                  <a:pt x="43" y="23"/>
                  <a:pt x="44" y="23"/>
                </a:cubicBezTo>
                <a:cubicBezTo>
                  <a:pt x="44" y="23"/>
                  <a:pt x="44" y="22"/>
                  <a:pt x="45" y="22"/>
                </a:cubicBezTo>
                <a:cubicBezTo>
                  <a:pt x="45" y="21"/>
                  <a:pt x="44" y="22"/>
                  <a:pt x="44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4" y="22"/>
                  <a:pt x="43" y="22"/>
                  <a:pt x="43" y="22"/>
                </a:cubicBezTo>
                <a:cubicBezTo>
                  <a:pt x="44" y="22"/>
                  <a:pt x="45" y="21"/>
                  <a:pt x="45" y="22"/>
                </a:cubicBezTo>
                <a:cubicBezTo>
                  <a:pt x="45" y="22"/>
                  <a:pt x="45" y="22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6" y="23"/>
                  <a:pt x="46" y="25"/>
                  <a:pt x="47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4"/>
                  <a:pt x="49" y="23"/>
                  <a:pt x="49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9" y="24"/>
                  <a:pt x="50" y="24"/>
                </a:cubicBezTo>
                <a:cubicBezTo>
                  <a:pt x="50" y="24"/>
                  <a:pt x="49" y="24"/>
                  <a:pt x="49" y="25"/>
                </a:cubicBezTo>
                <a:cubicBezTo>
                  <a:pt x="49" y="25"/>
                  <a:pt x="50" y="25"/>
                  <a:pt x="49" y="25"/>
                </a:cubicBezTo>
                <a:cubicBezTo>
                  <a:pt x="49" y="25"/>
                  <a:pt x="49" y="26"/>
                  <a:pt x="50" y="25"/>
                </a:cubicBezTo>
                <a:cubicBezTo>
                  <a:pt x="50" y="25"/>
                  <a:pt x="50" y="24"/>
                  <a:pt x="50" y="24"/>
                </a:cubicBezTo>
                <a:cubicBezTo>
                  <a:pt x="51" y="24"/>
                  <a:pt x="52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2"/>
                  <a:pt x="51" y="22"/>
                  <a:pt x="51" y="22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2"/>
                  <a:pt x="52" y="22"/>
                  <a:pt x="52" y="22"/>
                </a:cubicBezTo>
                <a:cubicBezTo>
                  <a:pt x="51" y="22"/>
                  <a:pt x="51" y="22"/>
                  <a:pt x="51" y="21"/>
                </a:cubicBezTo>
                <a:cubicBezTo>
                  <a:pt x="50" y="21"/>
                  <a:pt x="52" y="21"/>
                  <a:pt x="51" y="20"/>
                </a:cubicBezTo>
                <a:cubicBezTo>
                  <a:pt x="51" y="20"/>
                  <a:pt x="51" y="19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3" y="18"/>
                  <a:pt x="53" y="19"/>
                </a:cubicBezTo>
                <a:cubicBezTo>
                  <a:pt x="53" y="19"/>
                  <a:pt x="53" y="20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21"/>
                  <a:pt x="52" y="21"/>
                  <a:pt x="53" y="22"/>
                </a:cubicBezTo>
                <a:cubicBezTo>
                  <a:pt x="53" y="22"/>
                  <a:pt x="53" y="22"/>
                  <a:pt x="52" y="22"/>
                </a:cubicBezTo>
                <a:cubicBezTo>
                  <a:pt x="52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2"/>
                  <a:pt x="53" y="23"/>
                  <a:pt x="53" y="23"/>
                </a:cubicBezTo>
                <a:cubicBezTo>
                  <a:pt x="53" y="23"/>
                  <a:pt x="53" y="24"/>
                  <a:pt x="53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4" y="24"/>
                  <a:pt x="54" y="23"/>
                  <a:pt x="54" y="23"/>
                </a:cubicBezTo>
                <a:cubicBezTo>
                  <a:pt x="54" y="23"/>
                  <a:pt x="54" y="24"/>
                  <a:pt x="54" y="24"/>
                </a:cubicBezTo>
                <a:cubicBezTo>
                  <a:pt x="54" y="24"/>
                  <a:pt x="54" y="24"/>
                  <a:pt x="54" y="25"/>
                </a:cubicBezTo>
                <a:cubicBezTo>
                  <a:pt x="54" y="25"/>
                  <a:pt x="54" y="25"/>
                  <a:pt x="54" y="26"/>
                </a:cubicBezTo>
                <a:cubicBezTo>
                  <a:pt x="54" y="25"/>
                  <a:pt x="55" y="25"/>
                  <a:pt x="55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8" y="24"/>
                  <a:pt x="58" y="24"/>
                </a:cubicBezTo>
                <a:cubicBezTo>
                  <a:pt x="58" y="24"/>
                  <a:pt x="57" y="24"/>
                  <a:pt x="58" y="24"/>
                </a:cubicBezTo>
                <a:cubicBezTo>
                  <a:pt x="58" y="25"/>
                  <a:pt x="57" y="25"/>
                  <a:pt x="57" y="24"/>
                </a:cubicBezTo>
                <a:cubicBezTo>
                  <a:pt x="57" y="25"/>
                  <a:pt x="57" y="26"/>
                  <a:pt x="57" y="26"/>
                </a:cubicBezTo>
                <a:cubicBezTo>
                  <a:pt x="56" y="26"/>
                  <a:pt x="56" y="27"/>
                  <a:pt x="56" y="27"/>
                </a:cubicBezTo>
                <a:cubicBezTo>
                  <a:pt x="55" y="27"/>
                  <a:pt x="56" y="26"/>
                  <a:pt x="55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8"/>
                  <a:pt x="53" y="28"/>
                </a:cubicBezTo>
                <a:cubicBezTo>
                  <a:pt x="52" y="28"/>
                  <a:pt x="52" y="27"/>
                  <a:pt x="52" y="27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8"/>
                  <a:pt x="53" y="28"/>
                  <a:pt x="53" y="29"/>
                </a:cubicBezTo>
                <a:cubicBezTo>
                  <a:pt x="52" y="29"/>
                  <a:pt x="52" y="30"/>
                  <a:pt x="51" y="29"/>
                </a:cubicBezTo>
                <a:cubicBezTo>
                  <a:pt x="51" y="30"/>
                  <a:pt x="51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49" y="30"/>
                  <a:pt x="49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1"/>
                  <a:pt x="50" y="31"/>
                  <a:pt x="50" y="31"/>
                </a:cubicBezTo>
                <a:cubicBezTo>
                  <a:pt x="49" y="31"/>
                  <a:pt x="49" y="31"/>
                  <a:pt x="49" y="30"/>
                </a:cubicBezTo>
                <a:cubicBezTo>
                  <a:pt x="49" y="31"/>
                  <a:pt x="49" y="31"/>
                  <a:pt x="49" y="31"/>
                </a:cubicBezTo>
                <a:cubicBezTo>
                  <a:pt x="48" y="32"/>
                  <a:pt x="47" y="33"/>
                  <a:pt x="47" y="33"/>
                </a:cubicBezTo>
                <a:cubicBezTo>
                  <a:pt x="46" y="34"/>
                  <a:pt x="46" y="35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7" y="38"/>
                  <a:pt x="47" y="37"/>
                  <a:pt x="48" y="37"/>
                </a:cubicBezTo>
                <a:cubicBezTo>
                  <a:pt x="49" y="37"/>
                  <a:pt x="49" y="39"/>
                  <a:pt x="50" y="39"/>
                </a:cubicBezTo>
                <a:cubicBezTo>
                  <a:pt x="50" y="40"/>
                  <a:pt x="51" y="40"/>
                  <a:pt x="52" y="40"/>
                </a:cubicBezTo>
                <a:cubicBezTo>
                  <a:pt x="52" y="40"/>
                  <a:pt x="51" y="41"/>
                  <a:pt x="52" y="41"/>
                </a:cubicBezTo>
                <a:cubicBezTo>
                  <a:pt x="51" y="42"/>
                  <a:pt x="52" y="42"/>
                  <a:pt x="52" y="43"/>
                </a:cubicBezTo>
                <a:cubicBezTo>
                  <a:pt x="53" y="43"/>
                  <a:pt x="52" y="44"/>
                  <a:pt x="53" y="44"/>
                </a:cubicBezTo>
                <a:cubicBezTo>
                  <a:pt x="53" y="44"/>
                  <a:pt x="53" y="43"/>
                  <a:pt x="53" y="44"/>
                </a:cubicBezTo>
                <a:cubicBezTo>
                  <a:pt x="53" y="43"/>
                  <a:pt x="54" y="43"/>
                  <a:pt x="53" y="43"/>
                </a:cubicBezTo>
                <a:cubicBezTo>
                  <a:pt x="54" y="43"/>
                  <a:pt x="54" y="42"/>
                  <a:pt x="54" y="42"/>
                </a:cubicBezTo>
                <a:cubicBezTo>
                  <a:pt x="53" y="42"/>
                  <a:pt x="54" y="41"/>
                  <a:pt x="54" y="40"/>
                </a:cubicBezTo>
                <a:cubicBezTo>
                  <a:pt x="54" y="40"/>
                  <a:pt x="55" y="40"/>
                  <a:pt x="56" y="39"/>
                </a:cubicBezTo>
                <a:cubicBezTo>
                  <a:pt x="56" y="39"/>
                  <a:pt x="56" y="39"/>
                  <a:pt x="56" y="39"/>
                </a:cubicBezTo>
                <a:cubicBezTo>
                  <a:pt x="56" y="39"/>
                  <a:pt x="56" y="39"/>
                  <a:pt x="56" y="39"/>
                </a:cubicBezTo>
                <a:cubicBezTo>
                  <a:pt x="56" y="39"/>
                  <a:pt x="56" y="38"/>
                  <a:pt x="56" y="38"/>
                </a:cubicBezTo>
                <a:cubicBezTo>
                  <a:pt x="56" y="37"/>
                  <a:pt x="55" y="37"/>
                  <a:pt x="56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6"/>
                  <a:pt x="57" y="35"/>
                  <a:pt x="57" y="35"/>
                </a:cubicBezTo>
                <a:cubicBezTo>
                  <a:pt x="56" y="35"/>
                  <a:pt x="57" y="34"/>
                  <a:pt x="56" y="34"/>
                </a:cubicBezTo>
                <a:cubicBezTo>
                  <a:pt x="57" y="34"/>
                  <a:pt x="56" y="32"/>
                  <a:pt x="57" y="32"/>
                </a:cubicBezTo>
                <a:cubicBezTo>
                  <a:pt x="58" y="32"/>
                  <a:pt x="58" y="33"/>
                  <a:pt x="58" y="33"/>
                </a:cubicBezTo>
                <a:cubicBezTo>
                  <a:pt x="59" y="33"/>
                  <a:pt x="59" y="32"/>
                  <a:pt x="60" y="33"/>
                </a:cubicBezTo>
                <a:cubicBezTo>
                  <a:pt x="59" y="33"/>
                  <a:pt x="60" y="33"/>
                  <a:pt x="60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4"/>
                  <a:pt x="61" y="34"/>
                  <a:pt x="61" y="35"/>
                </a:cubicBezTo>
                <a:cubicBezTo>
                  <a:pt x="61" y="35"/>
                  <a:pt x="61" y="34"/>
                  <a:pt x="61" y="34"/>
                </a:cubicBezTo>
                <a:cubicBezTo>
                  <a:pt x="61" y="35"/>
                  <a:pt x="61" y="35"/>
                  <a:pt x="61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0" y="36"/>
                  <a:pt x="60" y="37"/>
                  <a:pt x="61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1" y="37"/>
                  <a:pt x="61" y="37"/>
                  <a:pt x="61" y="38"/>
                </a:cubicBezTo>
                <a:cubicBezTo>
                  <a:pt x="62" y="37"/>
                  <a:pt x="62" y="38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3" y="37"/>
                  <a:pt x="63" y="36"/>
                  <a:pt x="64" y="35"/>
                </a:cubicBezTo>
                <a:cubicBezTo>
                  <a:pt x="64" y="36"/>
                  <a:pt x="64" y="36"/>
                  <a:pt x="64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8"/>
                  <a:pt x="64" y="39"/>
                </a:cubicBezTo>
                <a:cubicBezTo>
                  <a:pt x="64" y="39"/>
                  <a:pt x="64" y="39"/>
                  <a:pt x="65" y="39"/>
                </a:cubicBezTo>
                <a:cubicBezTo>
                  <a:pt x="64" y="39"/>
                  <a:pt x="64" y="39"/>
                  <a:pt x="64" y="40"/>
                </a:cubicBezTo>
                <a:cubicBezTo>
                  <a:pt x="65" y="41"/>
                  <a:pt x="65" y="41"/>
                  <a:pt x="65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65" y="41"/>
                  <a:pt x="65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2"/>
                </a:cubicBezTo>
                <a:cubicBezTo>
                  <a:pt x="66" y="42"/>
                  <a:pt x="65" y="42"/>
                  <a:pt x="65" y="43"/>
                </a:cubicBezTo>
                <a:cubicBezTo>
                  <a:pt x="65" y="43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3"/>
                  <a:pt x="67" y="43"/>
                  <a:pt x="67" y="44"/>
                </a:cubicBezTo>
                <a:cubicBezTo>
                  <a:pt x="66" y="45"/>
                  <a:pt x="65" y="44"/>
                  <a:pt x="64" y="45"/>
                </a:cubicBezTo>
                <a:cubicBezTo>
                  <a:pt x="63" y="45"/>
                  <a:pt x="62" y="45"/>
                  <a:pt x="61" y="45"/>
                </a:cubicBezTo>
                <a:cubicBezTo>
                  <a:pt x="60" y="45"/>
                  <a:pt x="60" y="46"/>
                  <a:pt x="59" y="46"/>
                </a:cubicBezTo>
                <a:cubicBezTo>
                  <a:pt x="58" y="46"/>
                  <a:pt x="58" y="47"/>
                  <a:pt x="57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58" y="47"/>
                  <a:pt x="60" y="46"/>
                  <a:pt x="61" y="46"/>
                </a:cubicBezTo>
                <a:cubicBezTo>
                  <a:pt x="61" y="47"/>
                  <a:pt x="62" y="47"/>
                  <a:pt x="61" y="47"/>
                </a:cubicBezTo>
                <a:cubicBezTo>
                  <a:pt x="61" y="47"/>
                  <a:pt x="61" y="47"/>
                  <a:pt x="60" y="47"/>
                </a:cubicBezTo>
                <a:cubicBezTo>
                  <a:pt x="60" y="47"/>
                  <a:pt x="61" y="48"/>
                  <a:pt x="61" y="47"/>
                </a:cubicBezTo>
                <a:cubicBezTo>
                  <a:pt x="60" y="48"/>
                  <a:pt x="61" y="48"/>
                  <a:pt x="61" y="49"/>
                </a:cubicBezTo>
                <a:cubicBezTo>
                  <a:pt x="61" y="49"/>
                  <a:pt x="62" y="49"/>
                  <a:pt x="62" y="49"/>
                </a:cubicBezTo>
                <a:cubicBezTo>
                  <a:pt x="62" y="49"/>
                  <a:pt x="63" y="49"/>
                  <a:pt x="63" y="49"/>
                </a:cubicBezTo>
                <a:cubicBezTo>
                  <a:pt x="62" y="50"/>
                  <a:pt x="62" y="50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1" y="50"/>
                  <a:pt x="60" y="51"/>
                  <a:pt x="60" y="51"/>
                </a:cubicBezTo>
                <a:cubicBezTo>
                  <a:pt x="60" y="51"/>
                  <a:pt x="59" y="50"/>
                  <a:pt x="60" y="50"/>
                </a:cubicBezTo>
                <a:cubicBezTo>
                  <a:pt x="60" y="50"/>
                  <a:pt x="61" y="50"/>
                  <a:pt x="61" y="49"/>
                </a:cubicBezTo>
                <a:cubicBezTo>
                  <a:pt x="60" y="50"/>
                  <a:pt x="59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8" y="50"/>
                  <a:pt x="58" y="50"/>
                  <a:pt x="57" y="51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2"/>
                  <a:pt x="56" y="53"/>
                  <a:pt x="56" y="52"/>
                </a:cubicBezTo>
                <a:cubicBezTo>
                  <a:pt x="56" y="53"/>
                  <a:pt x="56" y="53"/>
                  <a:pt x="56" y="53"/>
                </a:cubicBezTo>
                <a:cubicBezTo>
                  <a:pt x="55" y="52"/>
                  <a:pt x="55" y="53"/>
                  <a:pt x="55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53"/>
                  <a:pt x="54" y="53"/>
                  <a:pt x="54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5"/>
                  <a:pt x="53" y="54"/>
                  <a:pt x="53" y="54"/>
                </a:cubicBezTo>
                <a:cubicBezTo>
                  <a:pt x="54" y="55"/>
                  <a:pt x="53" y="55"/>
                  <a:pt x="53" y="56"/>
                </a:cubicBezTo>
                <a:cubicBezTo>
                  <a:pt x="53" y="55"/>
                  <a:pt x="52" y="55"/>
                  <a:pt x="53" y="55"/>
                </a:cubicBezTo>
                <a:cubicBezTo>
                  <a:pt x="53" y="55"/>
                  <a:pt x="53" y="54"/>
                  <a:pt x="53" y="54"/>
                </a:cubicBezTo>
                <a:cubicBezTo>
                  <a:pt x="52" y="55"/>
                  <a:pt x="52" y="56"/>
                  <a:pt x="52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2" y="57"/>
                  <a:pt x="53" y="57"/>
                </a:cubicBezTo>
                <a:cubicBezTo>
                  <a:pt x="53" y="58"/>
                  <a:pt x="52" y="57"/>
                  <a:pt x="52" y="58"/>
                </a:cubicBezTo>
                <a:cubicBezTo>
                  <a:pt x="51" y="58"/>
                  <a:pt x="50" y="59"/>
                  <a:pt x="50" y="59"/>
                </a:cubicBezTo>
                <a:cubicBezTo>
                  <a:pt x="49" y="60"/>
                  <a:pt x="49" y="60"/>
                  <a:pt x="48" y="61"/>
                </a:cubicBezTo>
                <a:cubicBezTo>
                  <a:pt x="48" y="62"/>
                  <a:pt x="49" y="62"/>
                  <a:pt x="49" y="63"/>
                </a:cubicBezTo>
                <a:cubicBezTo>
                  <a:pt x="49" y="64"/>
                  <a:pt x="49" y="64"/>
                  <a:pt x="49" y="65"/>
                </a:cubicBezTo>
                <a:cubicBezTo>
                  <a:pt x="49" y="65"/>
                  <a:pt x="49" y="65"/>
                  <a:pt x="49" y="65"/>
                </a:cubicBezTo>
                <a:cubicBezTo>
                  <a:pt x="48" y="65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8" y="63"/>
                  <a:pt x="48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8" y="63"/>
                  <a:pt x="47" y="62"/>
                  <a:pt x="47" y="61"/>
                </a:cubicBezTo>
                <a:cubicBezTo>
                  <a:pt x="46" y="61"/>
                  <a:pt x="46" y="62"/>
                  <a:pt x="46" y="62"/>
                </a:cubicBezTo>
                <a:cubicBezTo>
                  <a:pt x="46" y="61"/>
                  <a:pt x="45" y="61"/>
                  <a:pt x="45" y="61"/>
                </a:cubicBezTo>
                <a:cubicBezTo>
                  <a:pt x="45" y="61"/>
                  <a:pt x="45" y="61"/>
                  <a:pt x="44" y="61"/>
                </a:cubicBezTo>
                <a:cubicBezTo>
                  <a:pt x="44" y="61"/>
                  <a:pt x="44" y="61"/>
                  <a:pt x="43" y="61"/>
                </a:cubicBezTo>
                <a:cubicBezTo>
                  <a:pt x="43" y="61"/>
                  <a:pt x="43" y="61"/>
                  <a:pt x="43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2"/>
                  <a:pt x="41" y="61"/>
                  <a:pt x="40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2"/>
                  <a:pt x="39" y="62"/>
                  <a:pt x="39" y="62"/>
                </a:cubicBezTo>
                <a:cubicBezTo>
                  <a:pt x="39" y="62"/>
                  <a:pt x="39" y="63"/>
                  <a:pt x="38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4"/>
                  <a:pt x="38" y="64"/>
                  <a:pt x="38" y="65"/>
                </a:cubicBezTo>
                <a:cubicBezTo>
                  <a:pt x="38" y="65"/>
                  <a:pt x="38" y="66"/>
                  <a:pt x="37" y="66"/>
                </a:cubicBezTo>
                <a:cubicBezTo>
                  <a:pt x="37" y="67"/>
                  <a:pt x="37" y="69"/>
                  <a:pt x="38" y="69"/>
                </a:cubicBezTo>
                <a:cubicBezTo>
                  <a:pt x="39" y="70"/>
                  <a:pt x="40" y="70"/>
                  <a:pt x="41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2" y="70"/>
                  <a:pt x="42" y="69"/>
                  <a:pt x="42" y="69"/>
                </a:cubicBezTo>
                <a:cubicBezTo>
                  <a:pt x="42" y="69"/>
                  <a:pt x="42" y="68"/>
                  <a:pt x="42" y="68"/>
                </a:cubicBezTo>
                <a:cubicBezTo>
                  <a:pt x="43" y="68"/>
                  <a:pt x="44" y="67"/>
                  <a:pt x="44" y="68"/>
                </a:cubicBezTo>
                <a:cubicBezTo>
                  <a:pt x="44" y="68"/>
                  <a:pt x="44" y="69"/>
                  <a:pt x="44" y="69"/>
                </a:cubicBezTo>
                <a:cubicBezTo>
                  <a:pt x="44" y="70"/>
                  <a:pt x="44" y="70"/>
                  <a:pt x="44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4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3" y="70"/>
                  <a:pt x="43" y="71"/>
                  <a:pt x="43" y="71"/>
                </a:cubicBezTo>
                <a:cubicBezTo>
                  <a:pt x="43" y="71"/>
                  <a:pt x="43" y="71"/>
                  <a:pt x="43" y="72"/>
                </a:cubicBezTo>
                <a:cubicBezTo>
                  <a:pt x="44" y="72"/>
                  <a:pt x="45" y="71"/>
                  <a:pt x="46" y="72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72"/>
                  <a:pt x="47" y="72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5"/>
                  <a:pt x="46" y="75"/>
                  <a:pt x="46" y="75"/>
                </a:cubicBezTo>
                <a:cubicBezTo>
                  <a:pt x="46" y="75"/>
                  <a:pt x="47" y="76"/>
                  <a:pt x="47" y="76"/>
                </a:cubicBezTo>
                <a:cubicBezTo>
                  <a:pt x="48" y="77"/>
                  <a:pt x="48" y="76"/>
                  <a:pt x="49" y="76"/>
                </a:cubicBezTo>
                <a:cubicBezTo>
                  <a:pt x="50" y="76"/>
                  <a:pt x="50" y="77"/>
                  <a:pt x="50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0" y="77"/>
                  <a:pt x="50" y="77"/>
                  <a:pt x="50" y="76"/>
                </a:cubicBezTo>
                <a:cubicBezTo>
                  <a:pt x="51" y="76"/>
                  <a:pt x="51" y="76"/>
                  <a:pt x="51" y="76"/>
                </a:cubicBezTo>
                <a:cubicBezTo>
                  <a:pt x="51" y="75"/>
                  <a:pt x="52" y="75"/>
                  <a:pt x="52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5"/>
                  <a:pt x="53" y="74"/>
                  <a:pt x="54" y="74"/>
                </a:cubicBezTo>
                <a:cubicBezTo>
                  <a:pt x="54" y="75"/>
                  <a:pt x="53" y="75"/>
                  <a:pt x="54" y="75"/>
                </a:cubicBezTo>
                <a:cubicBezTo>
                  <a:pt x="54" y="75"/>
                  <a:pt x="55" y="75"/>
                  <a:pt x="55" y="75"/>
                </a:cubicBezTo>
                <a:cubicBezTo>
                  <a:pt x="55" y="75"/>
                  <a:pt x="55" y="74"/>
                  <a:pt x="55" y="74"/>
                </a:cubicBezTo>
                <a:cubicBezTo>
                  <a:pt x="55" y="74"/>
                  <a:pt x="55" y="74"/>
                  <a:pt x="55" y="74"/>
                </a:cubicBezTo>
                <a:cubicBezTo>
                  <a:pt x="55" y="75"/>
                  <a:pt x="55" y="75"/>
                  <a:pt x="56" y="75"/>
                </a:cubicBezTo>
                <a:cubicBezTo>
                  <a:pt x="56" y="75"/>
                  <a:pt x="56" y="75"/>
                  <a:pt x="56" y="75"/>
                </a:cubicBezTo>
                <a:cubicBezTo>
                  <a:pt x="57" y="76"/>
                  <a:pt x="57" y="75"/>
                  <a:pt x="58" y="76"/>
                </a:cubicBezTo>
                <a:cubicBezTo>
                  <a:pt x="58" y="75"/>
                  <a:pt x="59" y="75"/>
                  <a:pt x="60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60" y="76"/>
                  <a:pt x="61" y="76"/>
                  <a:pt x="60" y="76"/>
                </a:cubicBezTo>
                <a:cubicBezTo>
                  <a:pt x="61" y="76"/>
                  <a:pt x="62" y="77"/>
                  <a:pt x="62" y="77"/>
                </a:cubicBezTo>
                <a:cubicBezTo>
                  <a:pt x="62" y="78"/>
                  <a:pt x="62" y="78"/>
                  <a:pt x="62" y="78"/>
                </a:cubicBezTo>
                <a:cubicBezTo>
                  <a:pt x="62" y="78"/>
                  <a:pt x="62" y="78"/>
                  <a:pt x="63" y="78"/>
                </a:cubicBezTo>
                <a:cubicBezTo>
                  <a:pt x="63" y="78"/>
                  <a:pt x="63" y="78"/>
                  <a:pt x="63" y="78"/>
                </a:cubicBezTo>
                <a:cubicBezTo>
                  <a:pt x="64" y="78"/>
                  <a:pt x="65" y="78"/>
                  <a:pt x="66" y="79"/>
                </a:cubicBezTo>
                <a:cubicBezTo>
                  <a:pt x="67" y="79"/>
                  <a:pt x="67" y="80"/>
                  <a:pt x="68" y="81"/>
                </a:cubicBezTo>
                <a:cubicBezTo>
                  <a:pt x="67" y="81"/>
                  <a:pt x="67" y="81"/>
                  <a:pt x="67" y="81"/>
                </a:cubicBezTo>
                <a:cubicBezTo>
                  <a:pt x="67" y="81"/>
                  <a:pt x="68" y="81"/>
                  <a:pt x="68" y="81"/>
                </a:cubicBezTo>
                <a:cubicBezTo>
                  <a:pt x="68" y="82"/>
                  <a:pt x="66" y="82"/>
                  <a:pt x="67" y="83"/>
                </a:cubicBezTo>
                <a:cubicBezTo>
                  <a:pt x="67" y="83"/>
                  <a:pt x="67" y="82"/>
                  <a:pt x="68" y="83"/>
                </a:cubicBezTo>
                <a:cubicBezTo>
                  <a:pt x="68" y="82"/>
                  <a:pt x="68" y="83"/>
                  <a:pt x="69" y="82"/>
                </a:cubicBezTo>
                <a:cubicBezTo>
                  <a:pt x="69" y="83"/>
                  <a:pt x="69" y="83"/>
                  <a:pt x="69" y="83"/>
                </a:cubicBezTo>
                <a:cubicBezTo>
                  <a:pt x="68" y="83"/>
                  <a:pt x="68" y="83"/>
                  <a:pt x="68" y="83"/>
                </a:cubicBezTo>
                <a:cubicBezTo>
                  <a:pt x="68" y="84"/>
                  <a:pt x="69" y="83"/>
                  <a:pt x="69" y="83"/>
                </a:cubicBezTo>
                <a:cubicBezTo>
                  <a:pt x="69" y="83"/>
                  <a:pt x="70" y="83"/>
                  <a:pt x="70" y="83"/>
                </a:cubicBezTo>
                <a:cubicBezTo>
                  <a:pt x="70" y="84"/>
                  <a:pt x="72" y="83"/>
                  <a:pt x="71" y="84"/>
                </a:cubicBezTo>
                <a:cubicBezTo>
                  <a:pt x="72" y="84"/>
                  <a:pt x="72" y="84"/>
                  <a:pt x="73" y="84"/>
                </a:cubicBezTo>
                <a:cubicBezTo>
                  <a:pt x="73" y="84"/>
                  <a:pt x="74" y="84"/>
                  <a:pt x="74" y="84"/>
                </a:cubicBezTo>
                <a:cubicBezTo>
                  <a:pt x="75" y="85"/>
                  <a:pt x="76" y="86"/>
                  <a:pt x="77" y="86"/>
                </a:cubicBezTo>
                <a:cubicBezTo>
                  <a:pt x="77" y="86"/>
                  <a:pt x="78" y="87"/>
                  <a:pt x="77" y="87"/>
                </a:cubicBezTo>
                <a:cubicBezTo>
                  <a:pt x="78" y="88"/>
                  <a:pt x="77" y="88"/>
                  <a:pt x="77" y="88"/>
                </a:cubicBezTo>
                <a:cubicBezTo>
                  <a:pt x="76" y="89"/>
                  <a:pt x="76" y="90"/>
                  <a:pt x="76" y="91"/>
                </a:cubicBezTo>
                <a:cubicBezTo>
                  <a:pt x="75" y="91"/>
                  <a:pt x="75" y="90"/>
                  <a:pt x="75" y="90"/>
                </a:cubicBezTo>
                <a:cubicBezTo>
                  <a:pt x="75" y="91"/>
                  <a:pt x="75" y="91"/>
                  <a:pt x="75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5" y="92"/>
                  <a:pt x="75" y="94"/>
                  <a:pt x="75" y="95"/>
                </a:cubicBezTo>
                <a:cubicBezTo>
                  <a:pt x="75" y="95"/>
                  <a:pt x="74" y="96"/>
                  <a:pt x="74" y="96"/>
                </a:cubicBezTo>
                <a:cubicBezTo>
                  <a:pt x="74" y="97"/>
                  <a:pt x="74" y="97"/>
                  <a:pt x="74" y="97"/>
                </a:cubicBezTo>
                <a:cubicBezTo>
                  <a:pt x="73" y="97"/>
                  <a:pt x="73" y="98"/>
                  <a:pt x="72" y="97"/>
                </a:cubicBezTo>
                <a:cubicBezTo>
                  <a:pt x="72" y="98"/>
                  <a:pt x="71" y="97"/>
                  <a:pt x="72" y="98"/>
                </a:cubicBezTo>
                <a:cubicBezTo>
                  <a:pt x="71" y="98"/>
                  <a:pt x="70" y="99"/>
                  <a:pt x="69" y="99"/>
                </a:cubicBezTo>
                <a:cubicBezTo>
                  <a:pt x="69" y="100"/>
                  <a:pt x="69" y="100"/>
                  <a:pt x="69" y="101"/>
                </a:cubicBezTo>
                <a:cubicBezTo>
                  <a:pt x="69" y="102"/>
                  <a:pt x="68" y="103"/>
                  <a:pt x="67" y="104"/>
                </a:cubicBezTo>
                <a:cubicBezTo>
                  <a:pt x="68" y="104"/>
                  <a:pt x="68" y="103"/>
                  <a:pt x="68" y="10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8" y="103"/>
                  <a:pt x="67" y="103"/>
                  <a:pt x="67" y="104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67" y="105"/>
                  <a:pt x="67" y="104"/>
                  <a:pt x="67" y="105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7" y="105"/>
                  <a:pt x="67" y="106"/>
                  <a:pt x="66" y="106"/>
                </a:cubicBezTo>
                <a:cubicBezTo>
                  <a:pt x="65" y="106"/>
                  <a:pt x="65" y="106"/>
                  <a:pt x="64" y="106"/>
                </a:cubicBezTo>
                <a:cubicBezTo>
                  <a:pt x="64" y="106"/>
                  <a:pt x="64" y="106"/>
                  <a:pt x="64" y="106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64" y="106"/>
                  <a:pt x="64" y="106"/>
                  <a:pt x="64" y="107"/>
                </a:cubicBezTo>
                <a:cubicBezTo>
                  <a:pt x="64" y="107"/>
                  <a:pt x="64" y="107"/>
                  <a:pt x="65" y="108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4" y="108"/>
                  <a:pt x="65" y="109"/>
                  <a:pt x="64" y="109"/>
                </a:cubicBezTo>
                <a:cubicBezTo>
                  <a:pt x="63" y="110"/>
                  <a:pt x="61" y="108"/>
                  <a:pt x="62" y="110"/>
                </a:cubicBezTo>
                <a:cubicBezTo>
                  <a:pt x="61" y="111"/>
                  <a:pt x="62" y="111"/>
                  <a:pt x="61" y="111"/>
                </a:cubicBezTo>
                <a:cubicBezTo>
                  <a:pt x="61" y="112"/>
                  <a:pt x="60" y="111"/>
                  <a:pt x="60" y="111"/>
                </a:cubicBezTo>
                <a:cubicBezTo>
                  <a:pt x="60" y="112"/>
                  <a:pt x="60" y="112"/>
                  <a:pt x="61" y="112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61" y="112"/>
                  <a:pt x="61" y="113"/>
                  <a:pt x="61" y="113"/>
                </a:cubicBezTo>
                <a:cubicBezTo>
                  <a:pt x="61" y="113"/>
                  <a:pt x="61" y="113"/>
                  <a:pt x="61" y="113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60" y="113"/>
                  <a:pt x="60" y="113"/>
                  <a:pt x="61" y="113"/>
                </a:cubicBezTo>
                <a:cubicBezTo>
                  <a:pt x="60" y="113"/>
                  <a:pt x="60" y="113"/>
                  <a:pt x="60" y="114"/>
                </a:cubicBezTo>
                <a:cubicBezTo>
                  <a:pt x="60" y="114"/>
                  <a:pt x="61" y="114"/>
                  <a:pt x="60" y="115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60" y="115"/>
                  <a:pt x="59" y="115"/>
                  <a:pt x="59" y="116"/>
                </a:cubicBezTo>
                <a:cubicBezTo>
                  <a:pt x="59" y="116"/>
                  <a:pt x="60" y="116"/>
                  <a:pt x="60" y="117"/>
                </a:cubicBezTo>
                <a:cubicBezTo>
                  <a:pt x="60" y="117"/>
                  <a:pt x="60" y="117"/>
                  <a:pt x="60" y="117"/>
                </a:cubicBezTo>
                <a:cubicBezTo>
                  <a:pt x="60" y="117"/>
                  <a:pt x="60" y="117"/>
                  <a:pt x="61" y="117"/>
                </a:cubicBezTo>
                <a:cubicBezTo>
                  <a:pt x="60" y="118"/>
                  <a:pt x="59" y="118"/>
                  <a:pt x="60" y="119"/>
                </a:cubicBezTo>
                <a:cubicBezTo>
                  <a:pt x="59" y="119"/>
                  <a:pt x="59" y="119"/>
                  <a:pt x="59" y="120"/>
                </a:cubicBezTo>
                <a:cubicBezTo>
                  <a:pt x="59" y="120"/>
                  <a:pt x="59" y="121"/>
                  <a:pt x="60" y="121"/>
                </a:cubicBezTo>
                <a:cubicBezTo>
                  <a:pt x="59" y="121"/>
                  <a:pt x="59" y="122"/>
                  <a:pt x="58" y="122"/>
                </a:cubicBezTo>
                <a:cubicBezTo>
                  <a:pt x="58" y="123"/>
                  <a:pt x="58" y="123"/>
                  <a:pt x="58" y="123"/>
                </a:cubicBezTo>
                <a:cubicBezTo>
                  <a:pt x="58" y="123"/>
                  <a:pt x="57" y="122"/>
                  <a:pt x="57" y="122"/>
                </a:cubicBezTo>
                <a:cubicBezTo>
                  <a:pt x="57" y="122"/>
                  <a:pt x="57" y="122"/>
                  <a:pt x="57" y="122"/>
                </a:cubicBezTo>
                <a:cubicBezTo>
                  <a:pt x="57" y="122"/>
                  <a:pt x="57" y="121"/>
                  <a:pt x="57" y="121"/>
                </a:cubicBezTo>
                <a:cubicBezTo>
                  <a:pt x="57" y="121"/>
                  <a:pt x="57" y="121"/>
                  <a:pt x="57" y="121"/>
                </a:cubicBezTo>
                <a:cubicBezTo>
                  <a:pt x="57" y="120"/>
                  <a:pt x="57" y="121"/>
                  <a:pt x="56" y="121"/>
                </a:cubicBezTo>
                <a:cubicBezTo>
                  <a:pt x="57" y="121"/>
                  <a:pt x="56" y="120"/>
                  <a:pt x="56" y="120"/>
                </a:cubicBezTo>
                <a:cubicBezTo>
                  <a:pt x="56" y="120"/>
                  <a:pt x="56" y="119"/>
                  <a:pt x="55" y="119"/>
                </a:cubicBezTo>
                <a:cubicBezTo>
                  <a:pt x="55" y="119"/>
                  <a:pt x="55" y="119"/>
                  <a:pt x="55" y="118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18"/>
                  <a:pt x="55" y="118"/>
                  <a:pt x="55" y="117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18"/>
                  <a:pt x="55" y="118"/>
                  <a:pt x="56" y="118"/>
                </a:cubicBezTo>
                <a:cubicBezTo>
                  <a:pt x="56" y="118"/>
                  <a:pt x="55" y="118"/>
                  <a:pt x="56" y="117"/>
                </a:cubicBezTo>
                <a:cubicBezTo>
                  <a:pt x="55" y="117"/>
                  <a:pt x="55" y="117"/>
                  <a:pt x="55" y="117"/>
                </a:cubicBezTo>
                <a:cubicBezTo>
                  <a:pt x="55" y="117"/>
                  <a:pt x="55" y="117"/>
                  <a:pt x="55" y="116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4" y="116"/>
                  <a:pt x="54" y="116"/>
                  <a:pt x="54" y="116"/>
                </a:cubicBezTo>
                <a:cubicBezTo>
                  <a:pt x="55" y="117"/>
                  <a:pt x="55" y="117"/>
                  <a:pt x="55" y="117"/>
                </a:cubicBezTo>
                <a:cubicBezTo>
                  <a:pt x="54" y="117"/>
                  <a:pt x="54" y="116"/>
                  <a:pt x="54" y="116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6" y="116"/>
                  <a:pt x="55" y="115"/>
                  <a:pt x="56" y="115"/>
                </a:cubicBezTo>
                <a:cubicBezTo>
                  <a:pt x="56" y="115"/>
                  <a:pt x="56" y="114"/>
                  <a:pt x="56" y="114"/>
                </a:cubicBezTo>
                <a:cubicBezTo>
                  <a:pt x="56" y="114"/>
                  <a:pt x="56" y="115"/>
                  <a:pt x="55" y="115"/>
                </a:cubicBezTo>
                <a:cubicBezTo>
                  <a:pt x="55" y="114"/>
                  <a:pt x="55" y="114"/>
                  <a:pt x="55" y="114"/>
                </a:cubicBezTo>
                <a:cubicBezTo>
                  <a:pt x="56" y="114"/>
                  <a:pt x="56" y="114"/>
                  <a:pt x="56" y="114"/>
                </a:cubicBezTo>
                <a:cubicBezTo>
                  <a:pt x="55" y="114"/>
                  <a:pt x="55" y="114"/>
                  <a:pt x="55" y="114"/>
                </a:cubicBezTo>
                <a:cubicBezTo>
                  <a:pt x="55" y="113"/>
                  <a:pt x="56" y="113"/>
                  <a:pt x="55" y="112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5" y="113"/>
                  <a:pt x="55" y="113"/>
                  <a:pt x="55" y="113"/>
                </a:cubicBezTo>
                <a:cubicBezTo>
                  <a:pt x="55" y="113"/>
                  <a:pt x="54" y="113"/>
                  <a:pt x="55" y="112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4" y="112"/>
                  <a:pt x="55" y="111"/>
                  <a:pt x="55" y="111"/>
                </a:cubicBezTo>
                <a:cubicBezTo>
                  <a:pt x="55" y="111"/>
                  <a:pt x="55" y="110"/>
                  <a:pt x="55" y="110"/>
                </a:cubicBezTo>
                <a:cubicBezTo>
                  <a:pt x="54" y="110"/>
                  <a:pt x="54" y="109"/>
                  <a:pt x="54" y="109"/>
                </a:cubicBezTo>
                <a:cubicBezTo>
                  <a:pt x="54" y="109"/>
                  <a:pt x="55" y="108"/>
                  <a:pt x="55" y="108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5" y="107"/>
                  <a:pt x="55" y="106"/>
                  <a:pt x="55" y="106"/>
                </a:cubicBezTo>
                <a:cubicBezTo>
                  <a:pt x="55" y="105"/>
                  <a:pt x="55" y="104"/>
                  <a:pt x="55" y="103"/>
                </a:cubicBezTo>
                <a:cubicBezTo>
                  <a:pt x="55" y="102"/>
                  <a:pt x="55" y="101"/>
                  <a:pt x="55" y="100"/>
                </a:cubicBezTo>
                <a:cubicBezTo>
                  <a:pt x="55" y="98"/>
                  <a:pt x="55" y="98"/>
                  <a:pt x="55" y="98"/>
                </a:cubicBezTo>
                <a:cubicBezTo>
                  <a:pt x="56" y="98"/>
                  <a:pt x="55" y="97"/>
                  <a:pt x="55" y="97"/>
                </a:cubicBezTo>
                <a:cubicBezTo>
                  <a:pt x="55" y="96"/>
                  <a:pt x="55" y="96"/>
                  <a:pt x="55" y="95"/>
                </a:cubicBezTo>
                <a:cubicBezTo>
                  <a:pt x="54" y="93"/>
                  <a:pt x="52" y="93"/>
                  <a:pt x="51" y="91"/>
                </a:cubicBezTo>
                <a:cubicBezTo>
                  <a:pt x="51" y="91"/>
                  <a:pt x="51" y="91"/>
                  <a:pt x="50" y="90"/>
                </a:cubicBezTo>
                <a:cubicBezTo>
                  <a:pt x="50" y="89"/>
                  <a:pt x="49" y="88"/>
                  <a:pt x="49" y="87"/>
                </a:cubicBezTo>
                <a:cubicBezTo>
                  <a:pt x="49" y="87"/>
                  <a:pt x="48" y="87"/>
                  <a:pt x="48" y="86"/>
                </a:cubicBezTo>
                <a:cubicBezTo>
                  <a:pt x="48" y="86"/>
                  <a:pt x="47" y="86"/>
                  <a:pt x="47" y="85"/>
                </a:cubicBezTo>
                <a:cubicBezTo>
                  <a:pt x="48" y="85"/>
                  <a:pt x="49" y="85"/>
                  <a:pt x="48" y="84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4"/>
                  <a:pt x="48" y="83"/>
                  <a:pt x="48" y="83"/>
                </a:cubicBezTo>
                <a:cubicBezTo>
                  <a:pt x="48" y="83"/>
                  <a:pt x="48" y="83"/>
                  <a:pt x="48" y="83"/>
                </a:cubicBezTo>
                <a:cubicBezTo>
                  <a:pt x="48" y="83"/>
                  <a:pt x="48" y="82"/>
                  <a:pt x="49" y="82"/>
                </a:cubicBezTo>
                <a:cubicBezTo>
                  <a:pt x="49" y="81"/>
                  <a:pt x="50" y="81"/>
                  <a:pt x="50" y="80"/>
                </a:cubicBezTo>
                <a:cubicBezTo>
                  <a:pt x="50" y="79"/>
                  <a:pt x="50" y="79"/>
                  <a:pt x="50" y="78"/>
                </a:cubicBezTo>
                <a:cubicBezTo>
                  <a:pt x="50" y="78"/>
                  <a:pt x="49" y="77"/>
                  <a:pt x="50" y="77"/>
                </a:cubicBezTo>
                <a:cubicBezTo>
                  <a:pt x="49" y="76"/>
                  <a:pt x="49" y="76"/>
                  <a:pt x="49" y="76"/>
                </a:cubicBezTo>
                <a:cubicBezTo>
                  <a:pt x="49" y="77"/>
                  <a:pt x="48" y="77"/>
                  <a:pt x="48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7"/>
                  <a:pt x="46" y="77"/>
                  <a:pt x="46" y="77"/>
                </a:cubicBezTo>
                <a:cubicBezTo>
                  <a:pt x="46" y="76"/>
                  <a:pt x="45" y="76"/>
                  <a:pt x="45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5" y="75"/>
                  <a:pt x="44" y="74"/>
                  <a:pt x="43" y="73"/>
                </a:cubicBezTo>
                <a:cubicBezTo>
                  <a:pt x="43" y="74"/>
                  <a:pt x="42" y="73"/>
                  <a:pt x="42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0" y="72"/>
                  <a:pt x="40" y="72"/>
                  <a:pt x="39" y="71"/>
                </a:cubicBezTo>
                <a:cubicBezTo>
                  <a:pt x="38" y="72"/>
                  <a:pt x="37" y="72"/>
                  <a:pt x="36" y="71"/>
                </a:cubicBezTo>
                <a:cubicBezTo>
                  <a:pt x="36" y="71"/>
                  <a:pt x="35" y="71"/>
                  <a:pt x="34" y="70"/>
                </a:cubicBezTo>
                <a:cubicBezTo>
                  <a:pt x="33" y="70"/>
                  <a:pt x="33" y="69"/>
                  <a:pt x="33" y="69"/>
                </a:cubicBezTo>
                <a:cubicBezTo>
                  <a:pt x="32" y="68"/>
                  <a:pt x="33" y="68"/>
                  <a:pt x="32" y="67"/>
                </a:cubicBezTo>
                <a:cubicBezTo>
                  <a:pt x="32" y="66"/>
                  <a:pt x="31" y="65"/>
                  <a:pt x="30" y="64"/>
                </a:cubicBezTo>
                <a:cubicBezTo>
                  <a:pt x="31" y="64"/>
                  <a:pt x="29" y="64"/>
                  <a:pt x="30" y="63"/>
                </a:cubicBezTo>
                <a:cubicBezTo>
                  <a:pt x="29" y="62"/>
                  <a:pt x="28" y="61"/>
                  <a:pt x="28" y="60"/>
                </a:cubicBezTo>
                <a:cubicBezTo>
                  <a:pt x="27" y="60"/>
                  <a:pt x="27" y="60"/>
                  <a:pt x="27" y="60"/>
                </a:cubicBezTo>
                <a:cubicBezTo>
                  <a:pt x="27" y="60"/>
                  <a:pt x="27" y="61"/>
                  <a:pt x="27" y="61"/>
                </a:cubicBezTo>
                <a:cubicBezTo>
                  <a:pt x="28" y="62"/>
                  <a:pt x="28" y="63"/>
                  <a:pt x="29" y="64"/>
                </a:cubicBezTo>
                <a:cubicBezTo>
                  <a:pt x="29" y="64"/>
                  <a:pt x="29" y="65"/>
                  <a:pt x="29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29" y="66"/>
                  <a:pt x="29" y="66"/>
                  <a:pt x="28" y="65"/>
                </a:cubicBezTo>
                <a:cubicBezTo>
                  <a:pt x="29" y="64"/>
                  <a:pt x="28" y="64"/>
                  <a:pt x="28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63"/>
                  <a:pt x="28" y="62"/>
                  <a:pt x="27" y="62"/>
                </a:cubicBezTo>
                <a:cubicBezTo>
                  <a:pt x="27" y="62"/>
                  <a:pt x="26" y="61"/>
                  <a:pt x="26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26" y="60"/>
                  <a:pt x="26" y="59"/>
                  <a:pt x="26" y="58"/>
                </a:cubicBezTo>
                <a:cubicBezTo>
                  <a:pt x="26" y="58"/>
                  <a:pt x="25" y="58"/>
                  <a:pt x="25" y="58"/>
                </a:cubicBezTo>
                <a:cubicBezTo>
                  <a:pt x="25" y="57"/>
                  <a:pt x="24" y="57"/>
                  <a:pt x="24" y="57"/>
                </a:cubicBezTo>
                <a:cubicBezTo>
                  <a:pt x="24" y="57"/>
                  <a:pt x="23" y="56"/>
                  <a:pt x="24" y="55"/>
                </a:cubicBezTo>
                <a:cubicBezTo>
                  <a:pt x="23" y="55"/>
                  <a:pt x="24" y="54"/>
                  <a:pt x="23" y="54"/>
                </a:cubicBezTo>
                <a:cubicBezTo>
                  <a:pt x="23" y="54"/>
                  <a:pt x="23" y="53"/>
                  <a:pt x="23" y="53"/>
                </a:cubicBezTo>
                <a:cubicBezTo>
                  <a:pt x="23" y="53"/>
                  <a:pt x="23" y="53"/>
                  <a:pt x="23" y="53"/>
                </a:cubicBezTo>
                <a:cubicBezTo>
                  <a:pt x="23" y="53"/>
                  <a:pt x="23" y="52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49"/>
                  <a:pt x="24" y="48"/>
                  <a:pt x="24" y="47"/>
                </a:cubicBezTo>
                <a:cubicBezTo>
                  <a:pt x="25" y="46"/>
                  <a:pt x="24" y="45"/>
                  <a:pt x="25" y="44"/>
                </a:cubicBezTo>
                <a:cubicBezTo>
                  <a:pt x="25" y="45"/>
                  <a:pt x="26" y="44"/>
                  <a:pt x="26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4"/>
                  <a:pt x="26" y="44"/>
                  <a:pt x="26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4" y="38"/>
                  <a:pt x="23" y="37"/>
                  <a:pt x="24" y="37"/>
                </a:cubicBezTo>
                <a:cubicBezTo>
                  <a:pt x="24" y="37"/>
                  <a:pt x="24" y="37"/>
                  <a:pt x="24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3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6"/>
                  <a:pt x="24" y="36"/>
                </a:cubicBezTo>
                <a:cubicBezTo>
                  <a:pt x="24" y="35"/>
                  <a:pt x="24" y="36"/>
                  <a:pt x="24" y="36"/>
                </a:cubicBezTo>
                <a:cubicBezTo>
                  <a:pt x="24" y="36"/>
                  <a:pt x="24" y="35"/>
                  <a:pt x="24" y="35"/>
                </a:cubicBezTo>
                <a:cubicBezTo>
                  <a:pt x="24" y="35"/>
                  <a:pt x="23" y="35"/>
                  <a:pt x="23" y="35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5"/>
                  <a:pt x="24" y="34"/>
                  <a:pt x="23" y="34"/>
                </a:cubicBezTo>
                <a:cubicBezTo>
                  <a:pt x="23" y="33"/>
                  <a:pt x="24" y="32"/>
                  <a:pt x="23" y="32"/>
                </a:cubicBezTo>
                <a:cubicBezTo>
                  <a:pt x="23" y="32"/>
                  <a:pt x="23" y="31"/>
                  <a:pt x="23" y="31"/>
                </a:cubicBezTo>
                <a:cubicBezTo>
                  <a:pt x="23" y="31"/>
                  <a:pt x="23" y="32"/>
                  <a:pt x="23" y="32"/>
                </a:cubicBezTo>
                <a:cubicBezTo>
                  <a:pt x="22" y="32"/>
                  <a:pt x="23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2"/>
                  <a:pt x="21" y="31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1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29"/>
                  <a:pt x="20" y="30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7" y="28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8"/>
                  <a:pt x="16" y="28"/>
                  <a:pt x="16" y="28"/>
                </a:cubicBezTo>
                <a:cubicBezTo>
                  <a:pt x="17" y="28"/>
                  <a:pt x="16" y="28"/>
                  <a:pt x="16" y="28"/>
                </a:cubicBezTo>
                <a:cubicBezTo>
                  <a:pt x="16" y="29"/>
                  <a:pt x="16" y="28"/>
                  <a:pt x="15" y="28"/>
                </a:cubicBezTo>
                <a:cubicBezTo>
                  <a:pt x="15" y="28"/>
                  <a:pt x="15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8"/>
                  <a:pt x="14" y="27"/>
                  <a:pt x="15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6"/>
                  <a:pt x="16" y="26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8"/>
                  <a:pt x="12" y="29"/>
                </a:cubicBezTo>
                <a:cubicBezTo>
                  <a:pt x="12" y="29"/>
                  <a:pt x="13" y="29"/>
                  <a:pt x="12" y="29"/>
                </a:cubicBezTo>
                <a:cubicBezTo>
                  <a:pt x="12" y="29"/>
                  <a:pt x="12" y="29"/>
                  <a:pt x="12" y="30"/>
                </a:cubicBezTo>
                <a:cubicBezTo>
                  <a:pt x="11" y="30"/>
                  <a:pt x="10" y="30"/>
                  <a:pt x="10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6" y="33"/>
                  <a:pt x="6" y="33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4" y="33"/>
                </a:cubicBezTo>
                <a:cubicBezTo>
                  <a:pt x="5" y="33"/>
                  <a:pt x="5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32"/>
                  <a:pt x="6" y="32"/>
                  <a:pt x="7" y="32"/>
                </a:cubicBezTo>
                <a:cubicBezTo>
                  <a:pt x="7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9" y="31"/>
                  <a:pt x="9" y="30"/>
                  <a:pt x="10" y="29"/>
                </a:cubicBezTo>
                <a:cubicBezTo>
                  <a:pt x="10" y="29"/>
                  <a:pt x="10" y="29"/>
                  <a:pt x="11" y="29"/>
                </a:cubicBezTo>
                <a:cubicBezTo>
                  <a:pt x="10" y="28"/>
                  <a:pt x="10" y="29"/>
                  <a:pt x="9" y="28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9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7"/>
                  <a:pt x="8" y="27"/>
                  <a:pt x="8" y="26"/>
                </a:cubicBezTo>
                <a:cubicBezTo>
                  <a:pt x="9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7" y="26"/>
                  <a:pt x="7" y="26"/>
                </a:cubicBezTo>
                <a:cubicBezTo>
                  <a:pt x="7" y="26"/>
                  <a:pt x="7" y="25"/>
                  <a:pt x="7" y="25"/>
                </a:cubicBezTo>
                <a:cubicBezTo>
                  <a:pt x="8" y="25"/>
                  <a:pt x="8" y="26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6" y="23"/>
                  <a:pt x="8" y="23"/>
                  <a:pt x="8" y="23"/>
                </a:cubicBezTo>
                <a:cubicBezTo>
                  <a:pt x="9" y="23"/>
                  <a:pt x="9" y="22"/>
                  <a:pt x="9" y="23"/>
                </a:cubicBezTo>
                <a:cubicBezTo>
                  <a:pt x="9" y="23"/>
                  <a:pt x="9" y="23"/>
                  <a:pt x="9" y="22"/>
                </a:cubicBezTo>
                <a:cubicBezTo>
                  <a:pt x="9" y="22"/>
                  <a:pt x="9" y="22"/>
                  <a:pt x="9" y="23"/>
                </a:cubicBezTo>
                <a:cubicBezTo>
                  <a:pt x="10" y="22"/>
                  <a:pt x="9" y="22"/>
                  <a:pt x="10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10" y="21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1"/>
                  <a:pt x="12" y="22"/>
                  <a:pt x="12" y="21"/>
                </a:cubicBezTo>
                <a:cubicBezTo>
                  <a:pt x="12" y="21"/>
                  <a:pt x="13" y="20"/>
                  <a:pt x="12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19"/>
                </a:cubicBezTo>
                <a:cubicBezTo>
                  <a:pt x="12" y="19"/>
                  <a:pt x="11" y="20"/>
                  <a:pt x="11" y="20"/>
                </a:cubicBezTo>
                <a:cubicBezTo>
                  <a:pt x="10" y="20"/>
                  <a:pt x="10" y="20"/>
                  <a:pt x="10" y="19"/>
                </a:cubicBezTo>
                <a:cubicBezTo>
                  <a:pt x="9" y="19"/>
                  <a:pt x="10" y="19"/>
                  <a:pt x="10" y="18"/>
                </a:cubicBezTo>
                <a:cubicBezTo>
                  <a:pt x="10" y="19"/>
                  <a:pt x="10" y="18"/>
                  <a:pt x="10" y="18"/>
                </a:cubicBezTo>
                <a:cubicBezTo>
                  <a:pt x="10" y="18"/>
                  <a:pt x="10" y="18"/>
                  <a:pt x="10" y="17"/>
                </a:cubicBezTo>
                <a:cubicBezTo>
                  <a:pt x="10" y="17"/>
                  <a:pt x="11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3" y="16"/>
                  <a:pt x="13" y="17"/>
                </a:cubicBezTo>
                <a:cubicBezTo>
                  <a:pt x="13" y="17"/>
                  <a:pt x="12" y="17"/>
                  <a:pt x="12" y="17"/>
                </a:cubicBezTo>
                <a:cubicBezTo>
                  <a:pt x="13" y="17"/>
                  <a:pt x="13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8"/>
                  <a:pt x="15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7"/>
                  <a:pt x="14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3" y="16"/>
                  <a:pt x="14" y="16"/>
                </a:cubicBezTo>
                <a:cubicBezTo>
                  <a:pt x="15" y="15"/>
                  <a:pt x="12" y="13"/>
                  <a:pt x="14" y="12"/>
                </a:cubicBezTo>
                <a:cubicBezTo>
                  <a:pt x="15" y="13"/>
                  <a:pt x="15" y="13"/>
                  <a:pt x="16" y="13"/>
                </a:cubicBezTo>
                <a:cubicBezTo>
                  <a:pt x="17" y="12"/>
                  <a:pt x="18" y="11"/>
                  <a:pt x="19" y="11"/>
                </a:cubicBezTo>
                <a:cubicBezTo>
                  <a:pt x="19" y="11"/>
                  <a:pt x="20" y="11"/>
                  <a:pt x="20" y="10"/>
                </a:cubicBezTo>
                <a:cubicBezTo>
                  <a:pt x="21" y="11"/>
                  <a:pt x="21" y="11"/>
                  <a:pt x="22" y="10"/>
                </a:cubicBezTo>
                <a:cubicBezTo>
                  <a:pt x="22" y="10"/>
                  <a:pt x="22" y="10"/>
                  <a:pt x="22" y="11"/>
                </a:cubicBezTo>
                <a:close/>
                <a:moveTo>
                  <a:pt x="87" y="2"/>
                </a:moveTo>
                <a:cubicBezTo>
                  <a:pt x="87" y="2"/>
                  <a:pt x="88" y="2"/>
                  <a:pt x="89" y="2"/>
                </a:cubicBezTo>
                <a:cubicBezTo>
                  <a:pt x="89" y="2"/>
                  <a:pt x="90" y="2"/>
                  <a:pt x="90" y="3"/>
                </a:cubicBezTo>
                <a:cubicBezTo>
                  <a:pt x="89" y="4"/>
                  <a:pt x="88" y="2"/>
                  <a:pt x="87" y="3"/>
                </a:cubicBezTo>
                <a:cubicBezTo>
                  <a:pt x="87" y="3"/>
                  <a:pt x="87" y="3"/>
                  <a:pt x="87" y="3"/>
                </a:cubicBezTo>
                <a:cubicBezTo>
                  <a:pt x="87" y="3"/>
                  <a:pt x="87" y="3"/>
                  <a:pt x="87" y="3"/>
                </a:cubicBezTo>
                <a:cubicBezTo>
                  <a:pt x="87" y="3"/>
                  <a:pt x="87" y="3"/>
                  <a:pt x="87" y="3"/>
                </a:cubicBezTo>
                <a:cubicBezTo>
                  <a:pt x="87" y="3"/>
                  <a:pt x="87" y="3"/>
                  <a:pt x="86" y="3"/>
                </a:cubicBezTo>
                <a:cubicBezTo>
                  <a:pt x="86" y="3"/>
                  <a:pt x="86" y="3"/>
                  <a:pt x="86" y="4"/>
                </a:cubicBezTo>
                <a:cubicBezTo>
                  <a:pt x="86" y="4"/>
                  <a:pt x="86" y="4"/>
                  <a:pt x="86" y="4"/>
                </a:cubicBezTo>
                <a:cubicBezTo>
                  <a:pt x="86" y="4"/>
                  <a:pt x="87" y="3"/>
                  <a:pt x="87" y="4"/>
                </a:cubicBezTo>
                <a:cubicBezTo>
                  <a:pt x="88" y="3"/>
                  <a:pt x="89" y="3"/>
                  <a:pt x="89" y="4"/>
                </a:cubicBezTo>
                <a:cubicBezTo>
                  <a:pt x="90" y="4"/>
                  <a:pt x="91" y="3"/>
                  <a:pt x="90" y="4"/>
                </a:cubicBezTo>
                <a:cubicBezTo>
                  <a:pt x="90" y="4"/>
                  <a:pt x="90" y="4"/>
                  <a:pt x="90" y="4"/>
                </a:cubicBezTo>
                <a:cubicBezTo>
                  <a:pt x="90" y="5"/>
                  <a:pt x="90" y="4"/>
                  <a:pt x="91" y="4"/>
                </a:cubicBezTo>
                <a:cubicBezTo>
                  <a:pt x="91" y="4"/>
                  <a:pt x="92" y="5"/>
                  <a:pt x="92" y="5"/>
                </a:cubicBezTo>
                <a:cubicBezTo>
                  <a:pt x="91" y="6"/>
                  <a:pt x="89" y="6"/>
                  <a:pt x="88" y="5"/>
                </a:cubicBezTo>
                <a:cubicBezTo>
                  <a:pt x="88" y="6"/>
                  <a:pt x="87" y="6"/>
                  <a:pt x="86" y="6"/>
                </a:cubicBezTo>
                <a:cubicBezTo>
                  <a:pt x="86" y="6"/>
                  <a:pt x="86" y="7"/>
                  <a:pt x="86" y="7"/>
                </a:cubicBezTo>
                <a:cubicBezTo>
                  <a:pt x="87" y="6"/>
                  <a:pt x="89" y="6"/>
                  <a:pt x="90" y="6"/>
                </a:cubicBezTo>
                <a:cubicBezTo>
                  <a:pt x="90" y="6"/>
                  <a:pt x="90" y="6"/>
                  <a:pt x="89" y="7"/>
                </a:cubicBezTo>
                <a:cubicBezTo>
                  <a:pt x="89" y="7"/>
                  <a:pt x="89" y="7"/>
                  <a:pt x="89" y="7"/>
                </a:cubicBezTo>
                <a:cubicBezTo>
                  <a:pt x="89" y="7"/>
                  <a:pt x="89" y="7"/>
                  <a:pt x="89" y="7"/>
                </a:cubicBezTo>
                <a:cubicBezTo>
                  <a:pt x="90" y="7"/>
                  <a:pt x="91" y="7"/>
                  <a:pt x="91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92" y="7"/>
                  <a:pt x="91" y="7"/>
                  <a:pt x="91" y="8"/>
                </a:cubicBezTo>
                <a:cubicBezTo>
                  <a:pt x="90" y="8"/>
                  <a:pt x="89" y="9"/>
                  <a:pt x="89" y="9"/>
                </a:cubicBezTo>
                <a:cubicBezTo>
                  <a:pt x="89" y="9"/>
                  <a:pt x="89" y="9"/>
                  <a:pt x="89" y="9"/>
                </a:cubicBezTo>
                <a:cubicBezTo>
                  <a:pt x="90" y="8"/>
                  <a:pt x="91" y="8"/>
                  <a:pt x="92" y="7"/>
                </a:cubicBezTo>
                <a:cubicBezTo>
                  <a:pt x="92" y="7"/>
                  <a:pt x="92" y="8"/>
                  <a:pt x="92" y="8"/>
                </a:cubicBezTo>
                <a:cubicBezTo>
                  <a:pt x="92" y="8"/>
                  <a:pt x="92" y="8"/>
                  <a:pt x="92" y="8"/>
                </a:cubicBezTo>
                <a:cubicBezTo>
                  <a:pt x="92" y="8"/>
                  <a:pt x="92" y="8"/>
                  <a:pt x="92" y="8"/>
                </a:cubicBezTo>
                <a:cubicBezTo>
                  <a:pt x="93" y="7"/>
                  <a:pt x="93" y="7"/>
                  <a:pt x="93" y="7"/>
                </a:cubicBezTo>
                <a:cubicBezTo>
                  <a:pt x="94" y="7"/>
                  <a:pt x="95" y="7"/>
                  <a:pt x="95" y="8"/>
                </a:cubicBezTo>
                <a:cubicBezTo>
                  <a:pt x="94" y="8"/>
                  <a:pt x="94" y="8"/>
                  <a:pt x="94" y="9"/>
                </a:cubicBezTo>
                <a:cubicBezTo>
                  <a:pt x="94" y="8"/>
                  <a:pt x="94" y="9"/>
                  <a:pt x="94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3" y="10"/>
                  <a:pt x="92" y="9"/>
                  <a:pt x="92" y="9"/>
                </a:cubicBezTo>
                <a:cubicBezTo>
                  <a:pt x="92" y="10"/>
                  <a:pt x="93" y="9"/>
                  <a:pt x="93" y="10"/>
                </a:cubicBezTo>
                <a:cubicBezTo>
                  <a:pt x="93" y="10"/>
                  <a:pt x="92" y="10"/>
                  <a:pt x="92" y="10"/>
                </a:cubicBezTo>
                <a:cubicBezTo>
                  <a:pt x="92" y="10"/>
                  <a:pt x="92" y="10"/>
                  <a:pt x="91" y="10"/>
                </a:cubicBezTo>
                <a:cubicBezTo>
                  <a:pt x="91" y="10"/>
                  <a:pt x="91" y="10"/>
                  <a:pt x="91" y="10"/>
                </a:cubicBezTo>
                <a:cubicBezTo>
                  <a:pt x="91" y="10"/>
                  <a:pt x="91" y="10"/>
                  <a:pt x="92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1" y="10"/>
                  <a:pt x="91" y="10"/>
                  <a:pt x="91" y="10"/>
                </a:cubicBezTo>
                <a:cubicBezTo>
                  <a:pt x="91" y="10"/>
                  <a:pt x="91" y="10"/>
                  <a:pt x="91" y="10"/>
                </a:cubicBezTo>
                <a:cubicBezTo>
                  <a:pt x="91" y="10"/>
                  <a:pt x="91" y="10"/>
                  <a:pt x="91" y="10"/>
                </a:cubicBezTo>
                <a:cubicBezTo>
                  <a:pt x="91" y="11"/>
                  <a:pt x="91" y="11"/>
                  <a:pt x="91" y="11"/>
                </a:cubicBezTo>
                <a:cubicBezTo>
                  <a:pt x="91" y="11"/>
                  <a:pt x="92" y="10"/>
                  <a:pt x="92" y="11"/>
                </a:cubicBezTo>
                <a:cubicBezTo>
                  <a:pt x="91" y="11"/>
                  <a:pt x="91" y="13"/>
                  <a:pt x="91" y="14"/>
                </a:cubicBezTo>
                <a:cubicBezTo>
                  <a:pt x="90" y="14"/>
                  <a:pt x="90" y="14"/>
                  <a:pt x="90" y="14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90" y="15"/>
                  <a:pt x="90" y="15"/>
                  <a:pt x="90" y="15"/>
                </a:cubicBezTo>
                <a:cubicBezTo>
                  <a:pt x="91" y="16"/>
                  <a:pt x="91" y="16"/>
                  <a:pt x="91" y="16"/>
                </a:cubicBezTo>
                <a:cubicBezTo>
                  <a:pt x="91" y="15"/>
                  <a:pt x="91" y="15"/>
                  <a:pt x="91" y="15"/>
                </a:cubicBezTo>
                <a:cubicBezTo>
                  <a:pt x="92" y="16"/>
                  <a:pt x="91" y="16"/>
                  <a:pt x="91" y="16"/>
                </a:cubicBezTo>
                <a:cubicBezTo>
                  <a:pt x="91" y="16"/>
                  <a:pt x="90" y="16"/>
                  <a:pt x="90" y="16"/>
                </a:cubicBezTo>
                <a:cubicBezTo>
                  <a:pt x="90" y="17"/>
                  <a:pt x="90" y="17"/>
                  <a:pt x="89" y="17"/>
                </a:cubicBezTo>
                <a:cubicBezTo>
                  <a:pt x="90" y="17"/>
                  <a:pt x="90" y="17"/>
                  <a:pt x="90" y="17"/>
                </a:cubicBezTo>
                <a:cubicBezTo>
                  <a:pt x="90" y="17"/>
                  <a:pt x="90" y="17"/>
                  <a:pt x="90" y="17"/>
                </a:cubicBezTo>
                <a:cubicBezTo>
                  <a:pt x="91" y="18"/>
                  <a:pt x="90" y="18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8"/>
                </a:cubicBezTo>
                <a:cubicBezTo>
                  <a:pt x="89" y="19"/>
                  <a:pt x="90" y="19"/>
                  <a:pt x="90" y="19"/>
                </a:cubicBezTo>
                <a:cubicBezTo>
                  <a:pt x="90" y="20"/>
                  <a:pt x="90" y="20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90" y="20"/>
                  <a:pt x="90" y="20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21"/>
                  <a:pt x="89" y="21"/>
                  <a:pt x="90" y="21"/>
                </a:cubicBezTo>
                <a:cubicBezTo>
                  <a:pt x="90" y="22"/>
                  <a:pt x="89" y="21"/>
                  <a:pt x="89" y="22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1"/>
                  <a:pt x="88" y="21"/>
                  <a:pt x="87" y="21"/>
                </a:cubicBezTo>
                <a:cubicBezTo>
                  <a:pt x="88" y="21"/>
                  <a:pt x="88" y="21"/>
                  <a:pt x="88" y="22"/>
                </a:cubicBezTo>
                <a:cubicBezTo>
                  <a:pt x="88" y="22"/>
                  <a:pt x="88" y="22"/>
                  <a:pt x="88" y="22"/>
                </a:cubicBezTo>
                <a:cubicBezTo>
                  <a:pt x="88" y="22"/>
                  <a:pt x="89" y="22"/>
                  <a:pt x="89" y="22"/>
                </a:cubicBezTo>
                <a:cubicBezTo>
                  <a:pt x="89" y="22"/>
                  <a:pt x="89" y="22"/>
                  <a:pt x="88" y="22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2"/>
                  <a:pt x="89" y="22"/>
                </a:cubicBezTo>
                <a:cubicBezTo>
                  <a:pt x="88" y="23"/>
                  <a:pt x="89" y="23"/>
                  <a:pt x="89" y="23"/>
                </a:cubicBezTo>
                <a:cubicBezTo>
                  <a:pt x="88" y="23"/>
                  <a:pt x="88" y="22"/>
                  <a:pt x="88" y="22"/>
                </a:cubicBezTo>
                <a:cubicBezTo>
                  <a:pt x="88" y="22"/>
                  <a:pt x="88" y="22"/>
                  <a:pt x="87" y="22"/>
                </a:cubicBezTo>
                <a:cubicBezTo>
                  <a:pt x="87" y="22"/>
                  <a:pt x="87" y="22"/>
                  <a:pt x="87" y="22"/>
                </a:cubicBezTo>
                <a:cubicBezTo>
                  <a:pt x="87" y="22"/>
                  <a:pt x="88" y="22"/>
                  <a:pt x="87" y="22"/>
                </a:cubicBezTo>
                <a:cubicBezTo>
                  <a:pt x="87" y="23"/>
                  <a:pt x="87" y="23"/>
                  <a:pt x="87" y="23"/>
                </a:cubicBezTo>
                <a:cubicBezTo>
                  <a:pt x="88" y="23"/>
                  <a:pt x="88" y="23"/>
                  <a:pt x="89" y="24"/>
                </a:cubicBezTo>
                <a:cubicBezTo>
                  <a:pt x="89" y="24"/>
                  <a:pt x="88" y="24"/>
                  <a:pt x="88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8" y="25"/>
                  <a:pt x="88" y="25"/>
                  <a:pt x="88" y="25"/>
                </a:cubicBezTo>
                <a:cubicBezTo>
                  <a:pt x="88" y="25"/>
                  <a:pt x="88" y="25"/>
                  <a:pt x="88" y="25"/>
                </a:cubicBezTo>
                <a:cubicBezTo>
                  <a:pt x="88" y="25"/>
                  <a:pt x="88" y="25"/>
                  <a:pt x="87" y="25"/>
                </a:cubicBezTo>
                <a:cubicBezTo>
                  <a:pt x="88" y="24"/>
                  <a:pt x="87" y="24"/>
                  <a:pt x="87" y="24"/>
                </a:cubicBezTo>
                <a:cubicBezTo>
                  <a:pt x="86" y="24"/>
                  <a:pt x="87" y="25"/>
                  <a:pt x="86" y="25"/>
                </a:cubicBezTo>
                <a:cubicBezTo>
                  <a:pt x="86" y="25"/>
                  <a:pt x="86" y="25"/>
                  <a:pt x="86" y="25"/>
                </a:cubicBezTo>
                <a:cubicBezTo>
                  <a:pt x="86" y="26"/>
                  <a:pt x="87" y="25"/>
                  <a:pt x="88" y="26"/>
                </a:cubicBezTo>
                <a:cubicBezTo>
                  <a:pt x="88" y="26"/>
                  <a:pt x="88" y="26"/>
                  <a:pt x="88" y="26"/>
                </a:cubicBezTo>
                <a:cubicBezTo>
                  <a:pt x="87" y="26"/>
                  <a:pt x="87" y="27"/>
                  <a:pt x="86" y="27"/>
                </a:cubicBezTo>
                <a:cubicBezTo>
                  <a:pt x="86" y="28"/>
                  <a:pt x="85" y="27"/>
                  <a:pt x="84" y="28"/>
                </a:cubicBezTo>
                <a:cubicBezTo>
                  <a:pt x="84" y="28"/>
                  <a:pt x="84" y="28"/>
                  <a:pt x="84" y="28"/>
                </a:cubicBezTo>
                <a:cubicBezTo>
                  <a:pt x="84" y="28"/>
                  <a:pt x="84" y="28"/>
                  <a:pt x="83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8"/>
                  <a:pt x="83" y="28"/>
                  <a:pt x="82" y="29"/>
                </a:cubicBezTo>
                <a:cubicBezTo>
                  <a:pt x="82" y="29"/>
                  <a:pt x="82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0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0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79" y="30"/>
                  <a:pt x="79" y="31"/>
                </a:cubicBezTo>
                <a:cubicBezTo>
                  <a:pt x="79" y="31"/>
                  <a:pt x="79" y="31"/>
                  <a:pt x="78" y="31"/>
                </a:cubicBezTo>
                <a:cubicBezTo>
                  <a:pt x="78" y="31"/>
                  <a:pt x="78" y="31"/>
                  <a:pt x="78" y="31"/>
                </a:cubicBezTo>
                <a:cubicBezTo>
                  <a:pt x="78" y="31"/>
                  <a:pt x="78" y="31"/>
                  <a:pt x="78" y="31"/>
                </a:cubicBezTo>
                <a:cubicBezTo>
                  <a:pt x="78" y="31"/>
                  <a:pt x="78" y="31"/>
                  <a:pt x="78" y="31"/>
                </a:cubicBezTo>
                <a:cubicBezTo>
                  <a:pt x="78" y="31"/>
                  <a:pt x="78" y="32"/>
                  <a:pt x="78" y="32"/>
                </a:cubicBezTo>
                <a:cubicBezTo>
                  <a:pt x="78" y="32"/>
                  <a:pt x="77" y="32"/>
                  <a:pt x="77" y="32"/>
                </a:cubicBezTo>
                <a:cubicBezTo>
                  <a:pt x="77" y="32"/>
                  <a:pt x="78" y="32"/>
                  <a:pt x="78" y="32"/>
                </a:cubicBezTo>
                <a:cubicBezTo>
                  <a:pt x="78" y="33"/>
                  <a:pt x="77" y="33"/>
                  <a:pt x="77" y="33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6" y="33"/>
                  <a:pt x="76" y="34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34"/>
                  <a:pt x="76" y="34"/>
                  <a:pt x="76" y="34"/>
                </a:cubicBezTo>
                <a:cubicBezTo>
                  <a:pt x="77" y="35"/>
                  <a:pt x="76" y="35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36"/>
                  <a:pt x="75" y="36"/>
                  <a:pt x="75" y="36"/>
                </a:cubicBezTo>
                <a:cubicBezTo>
                  <a:pt x="75" y="36"/>
                  <a:pt x="76" y="36"/>
                  <a:pt x="76" y="36"/>
                </a:cubicBez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4" y="36"/>
                  <a:pt x="74" y="36"/>
                </a:cubicBezTo>
                <a:cubicBezTo>
                  <a:pt x="74" y="36"/>
                  <a:pt x="75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3" y="36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4"/>
                  <a:pt x="73" y="34"/>
                </a:cubicBezTo>
                <a:cubicBezTo>
                  <a:pt x="72" y="34"/>
                  <a:pt x="73" y="33"/>
                  <a:pt x="72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3"/>
                  <a:pt x="72" y="32"/>
                  <a:pt x="72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32"/>
                  <a:pt x="72" y="31"/>
                  <a:pt x="73" y="31"/>
                </a:cubicBezTo>
                <a:cubicBezTo>
                  <a:pt x="73" y="31"/>
                  <a:pt x="72" y="31"/>
                  <a:pt x="72" y="31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31"/>
                  <a:pt x="72" y="31"/>
                  <a:pt x="72" y="30"/>
                </a:cubicBezTo>
                <a:cubicBezTo>
                  <a:pt x="72" y="30"/>
                  <a:pt x="71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29"/>
                  <a:pt x="71" y="29"/>
                  <a:pt x="71" y="29"/>
                </a:cubicBezTo>
                <a:cubicBezTo>
                  <a:pt x="71" y="29"/>
                  <a:pt x="71" y="29"/>
                  <a:pt x="71" y="29"/>
                </a:cubicBezTo>
                <a:cubicBezTo>
                  <a:pt x="71" y="29"/>
                  <a:pt x="72" y="29"/>
                  <a:pt x="72" y="29"/>
                </a:cubicBezTo>
                <a:cubicBezTo>
                  <a:pt x="71" y="29"/>
                  <a:pt x="71" y="29"/>
                  <a:pt x="71" y="29"/>
                </a:cubicBezTo>
                <a:cubicBezTo>
                  <a:pt x="71" y="29"/>
                  <a:pt x="71" y="29"/>
                  <a:pt x="71" y="29"/>
                </a:cubicBezTo>
                <a:cubicBezTo>
                  <a:pt x="72" y="29"/>
                  <a:pt x="72" y="29"/>
                  <a:pt x="72" y="29"/>
                </a:cubicBezTo>
                <a:cubicBezTo>
                  <a:pt x="72" y="29"/>
                  <a:pt x="72" y="29"/>
                  <a:pt x="72" y="29"/>
                </a:cubicBezTo>
                <a:cubicBezTo>
                  <a:pt x="72" y="29"/>
                  <a:pt x="72" y="29"/>
                  <a:pt x="72" y="29"/>
                </a:cubicBezTo>
                <a:cubicBezTo>
                  <a:pt x="71" y="28"/>
                  <a:pt x="71" y="28"/>
                  <a:pt x="71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2" y="27"/>
                  <a:pt x="72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73" y="27"/>
                  <a:pt x="73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6"/>
                  <a:pt x="73" y="27"/>
                  <a:pt x="72" y="27"/>
                </a:cubicBezTo>
                <a:cubicBezTo>
                  <a:pt x="73" y="26"/>
                  <a:pt x="74" y="27"/>
                  <a:pt x="73" y="26"/>
                </a:cubicBezTo>
                <a:cubicBezTo>
                  <a:pt x="74" y="26"/>
                  <a:pt x="74" y="26"/>
                  <a:pt x="74" y="26"/>
                </a:cubicBezTo>
                <a:cubicBezTo>
                  <a:pt x="74" y="26"/>
                  <a:pt x="74" y="26"/>
                  <a:pt x="74" y="26"/>
                </a:cubicBezTo>
                <a:cubicBezTo>
                  <a:pt x="74" y="26"/>
                  <a:pt x="74" y="26"/>
                  <a:pt x="74" y="26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5"/>
                  <a:pt x="73" y="24"/>
                  <a:pt x="72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73" y="23"/>
                  <a:pt x="73" y="25"/>
                  <a:pt x="74" y="24"/>
                </a:cubicBezTo>
                <a:cubicBezTo>
                  <a:pt x="74" y="24"/>
                  <a:pt x="74" y="23"/>
                  <a:pt x="74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4" y="22"/>
                  <a:pt x="73" y="22"/>
                  <a:pt x="73" y="22"/>
                </a:cubicBezTo>
                <a:cubicBezTo>
                  <a:pt x="73" y="22"/>
                  <a:pt x="73" y="23"/>
                  <a:pt x="72" y="23"/>
                </a:cubicBezTo>
                <a:cubicBezTo>
                  <a:pt x="72" y="23"/>
                  <a:pt x="72" y="22"/>
                  <a:pt x="72" y="22"/>
                </a:cubicBezTo>
                <a:cubicBezTo>
                  <a:pt x="72" y="22"/>
                  <a:pt x="72" y="22"/>
                  <a:pt x="73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3" y="22"/>
                  <a:pt x="73" y="22"/>
                  <a:pt x="73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21"/>
                  <a:pt x="73" y="20"/>
                  <a:pt x="73" y="20"/>
                </a:cubicBezTo>
                <a:cubicBezTo>
                  <a:pt x="73" y="20"/>
                  <a:pt x="73" y="20"/>
                  <a:pt x="73" y="20"/>
                </a:cubicBezTo>
                <a:cubicBezTo>
                  <a:pt x="73" y="18"/>
                  <a:pt x="73" y="18"/>
                  <a:pt x="73" y="18"/>
                </a:cubicBezTo>
                <a:cubicBezTo>
                  <a:pt x="73" y="18"/>
                  <a:pt x="73" y="18"/>
                  <a:pt x="73" y="18"/>
                </a:cubicBezTo>
                <a:cubicBezTo>
                  <a:pt x="73" y="17"/>
                  <a:pt x="73" y="17"/>
                  <a:pt x="73" y="17"/>
                </a:cubicBezTo>
                <a:cubicBezTo>
                  <a:pt x="73" y="17"/>
                  <a:pt x="73" y="17"/>
                  <a:pt x="73" y="17"/>
                </a:cubicBezTo>
                <a:cubicBezTo>
                  <a:pt x="72" y="17"/>
                  <a:pt x="73" y="16"/>
                  <a:pt x="73" y="16"/>
                </a:cubicBezTo>
                <a:cubicBezTo>
                  <a:pt x="72" y="16"/>
                  <a:pt x="72" y="15"/>
                  <a:pt x="71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5"/>
                  <a:pt x="69" y="14"/>
                  <a:pt x="69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69" y="14"/>
                  <a:pt x="69" y="15"/>
                  <a:pt x="69" y="15"/>
                </a:cubicBezTo>
                <a:cubicBezTo>
                  <a:pt x="68" y="15"/>
                  <a:pt x="68" y="14"/>
                  <a:pt x="68" y="14"/>
                </a:cubicBezTo>
                <a:cubicBezTo>
                  <a:pt x="68" y="14"/>
                  <a:pt x="69" y="14"/>
                  <a:pt x="69" y="14"/>
                </a:cubicBezTo>
                <a:cubicBezTo>
                  <a:pt x="69" y="13"/>
                  <a:pt x="68" y="13"/>
                  <a:pt x="68" y="13"/>
                </a:cubicBezTo>
                <a:cubicBezTo>
                  <a:pt x="68" y="13"/>
                  <a:pt x="68" y="13"/>
                  <a:pt x="68" y="13"/>
                </a:cubicBezTo>
                <a:cubicBezTo>
                  <a:pt x="68" y="13"/>
                  <a:pt x="68" y="13"/>
                  <a:pt x="68" y="13"/>
                </a:cubicBezTo>
                <a:cubicBezTo>
                  <a:pt x="68" y="13"/>
                  <a:pt x="68" y="13"/>
                  <a:pt x="68" y="13"/>
                </a:cubicBezTo>
                <a:cubicBezTo>
                  <a:pt x="68" y="12"/>
                  <a:pt x="69" y="13"/>
                  <a:pt x="69" y="12"/>
                </a:cubicBezTo>
                <a:cubicBezTo>
                  <a:pt x="70" y="12"/>
                  <a:pt x="70" y="13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70" y="12"/>
                  <a:pt x="70" y="12"/>
                  <a:pt x="69" y="12"/>
                </a:cubicBezTo>
                <a:cubicBezTo>
                  <a:pt x="69" y="12"/>
                  <a:pt x="69" y="12"/>
                  <a:pt x="69" y="12"/>
                </a:cubicBezTo>
                <a:cubicBezTo>
                  <a:pt x="69" y="12"/>
                  <a:pt x="69" y="12"/>
                  <a:pt x="69" y="12"/>
                </a:cubicBezTo>
                <a:cubicBezTo>
                  <a:pt x="69" y="12"/>
                  <a:pt x="69" y="12"/>
                  <a:pt x="69" y="12"/>
                </a:cubicBezTo>
                <a:cubicBezTo>
                  <a:pt x="69" y="12"/>
                  <a:pt x="69" y="12"/>
                  <a:pt x="69" y="12"/>
                </a:cubicBezTo>
                <a:cubicBezTo>
                  <a:pt x="69" y="12"/>
                  <a:pt x="69" y="12"/>
                  <a:pt x="69" y="11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1"/>
                  <a:pt x="69" y="11"/>
                  <a:pt x="68" y="11"/>
                </a:cubicBezTo>
                <a:cubicBezTo>
                  <a:pt x="68" y="11"/>
                  <a:pt x="68" y="11"/>
                  <a:pt x="68" y="10"/>
                </a:cubicBezTo>
                <a:cubicBezTo>
                  <a:pt x="69" y="9"/>
                  <a:pt x="70" y="10"/>
                  <a:pt x="70" y="9"/>
                </a:cubicBezTo>
                <a:cubicBezTo>
                  <a:pt x="71" y="9"/>
                  <a:pt x="71" y="9"/>
                  <a:pt x="72" y="10"/>
                </a:cubicBezTo>
                <a:cubicBezTo>
                  <a:pt x="73" y="9"/>
                  <a:pt x="73" y="9"/>
                  <a:pt x="73" y="9"/>
                </a:cubicBezTo>
                <a:cubicBezTo>
                  <a:pt x="72" y="8"/>
                  <a:pt x="72" y="8"/>
                  <a:pt x="72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2" y="8"/>
                  <a:pt x="72" y="8"/>
                </a:cubicBezTo>
                <a:cubicBezTo>
                  <a:pt x="72" y="7"/>
                  <a:pt x="72" y="7"/>
                  <a:pt x="72" y="7"/>
                </a:cubicBezTo>
                <a:cubicBezTo>
                  <a:pt x="72" y="7"/>
                  <a:pt x="73" y="7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5" y="6"/>
                  <a:pt x="75" y="6"/>
                </a:cubicBezTo>
                <a:cubicBezTo>
                  <a:pt x="75" y="6"/>
                  <a:pt x="75" y="6"/>
                  <a:pt x="76" y="5"/>
                </a:cubicBezTo>
                <a:cubicBezTo>
                  <a:pt x="75" y="5"/>
                  <a:pt x="76" y="5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76" y="5"/>
                  <a:pt x="76" y="5"/>
                  <a:pt x="76" y="5"/>
                </a:cubicBezTo>
                <a:cubicBezTo>
                  <a:pt x="76" y="5"/>
                  <a:pt x="76" y="4"/>
                  <a:pt x="77" y="4"/>
                </a:cubicBezTo>
                <a:cubicBezTo>
                  <a:pt x="77" y="4"/>
                  <a:pt x="77" y="4"/>
                  <a:pt x="78" y="4"/>
                </a:cubicBezTo>
                <a:cubicBezTo>
                  <a:pt x="78" y="4"/>
                  <a:pt x="78" y="4"/>
                  <a:pt x="78" y="4"/>
                </a:cubicBezTo>
                <a:cubicBezTo>
                  <a:pt x="78" y="4"/>
                  <a:pt x="78" y="4"/>
                  <a:pt x="78" y="4"/>
                </a:cubicBezTo>
                <a:cubicBezTo>
                  <a:pt x="78" y="4"/>
                  <a:pt x="78" y="4"/>
                  <a:pt x="78" y="4"/>
                </a:cubicBezTo>
                <a:cubicBezTo>
                  <a:pt x="78" y="4"/>
                  <a:pt x="79" y="4"/>
                  <a:pt x="79" y="4"/>
                </a:cubicBezTo>
                <a:cubicBezTo>
                  <a:pt x="79" y="4"/>
                  <a:pt x="79" y="5"/>
                  <a:pt x="78" y="5"/>
                </a:cubicBezTo>
                <a:cubicBezTo>
                  <a:pt x="78" y="5"/>
                  <a:pt x="78" y="6"/>
                  <a:pt x="78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9" y="6"/>
                  <a:pt x="79" y="5"/>
                  <a:pt x="79" y="5"/>
                </a:cubicBezTo>
                <a:cubicBezTo>
                  <a:pt x="79" y="5"/>
                  <a:pt x="79" y="5"/>
                  <a:pt x="79" y="5"/>
                </a:cubicBezTo>
                <a:cubicBezTo>
                  <a:pt x="80" y="5"/>
                  <a:pt x="79" y="4"/>
                  <a:pt x="79" y="4"/>
                </a:cubicBezTo>
                <a:cubicBezTo>
                  <a:pt x="79" y="4"/>
                  <a:pt x="79" y="4"/>
                  <a:pt x="79" y="5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5"/>
                  <a:pt x="79" y="5"/>
                  <a:pt x="79" y="6"/>
                </a:cubicBezTo>
                <a:cubicBezTo>
                  <a:pt x="80" y="6"/>
                  <a:pt x="80" y="5"/>
                  <a:pt x="80" y="6"/>
                </a:cubicBezTo>
                <a:cubicBezTo>
                  <a:pt x="81" y="5"/>
                  <a:pt x="80" y="4"/>
                  <a:pt x="81" y="4"/>
                </a:cubicBezTo>
                <a:cubicBezTo>
                  <a:pt x="81" y="4"/>
                  <a:pt x="81" y="5"/>
                  <a:pt x="81" y="5"/>
                </a:cubicBezTo>
                <a:cubicBezTo>
                  <a:pt x="81" y="5"/>
                  <a:pt x="81" y="6"/>
                  <a:pt x="81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1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3" y="6"/>
                </a:cubicBezTo>
                <a:cubicBezTo>
                  <a:pt x="83" y="6"/>
                  <a:pt x="82" y="6"/>
                  <a:pt x="82" y="5"/>
                </a:cubicBezTo>
                <a:cubicBezTo>
                  <a:pt x="82" y="4"/>
                  <a:pt x="82" y="4"/>
                  <a:pt x="82" y="4"/>
                </a:cubicBezTo>
                <a:cubicBezTo>
                  <a:pt x="82" y="3"/>
                  <a:pt x="82" y="4"/>
                  <a:pt x="83" y="4"/>
                </a:cubicBezTo>
                <a:cubicBezTo>
                  <a:pt x="82" y="3"/>
                  <a:pt x="84" y="4"/>
                  <a:pt x="83" y="3"/>
                </a:cubicBezTo>
                <a:cubicBezTo>
                  <a:pt x="83" y="3"/>
                  <a:pt x="83" y="3"/>
                  <a:pt x="83" y="3"/>
                </a:cubicBezTo>
                <a:cubicBezTo>
                  <a:pt x="83" y="3"/>
                  <a:pt x="83" y="3"/>
                  <a:pt x="83" y="3"/>
                </a:cubicBezTo>
                <a:cubicBezTo>
                  <a:pt x="84" y="3"/>
                  <a:pt x="84" y="2"/>
                  <a:pt x="84" y="2"/>
                </a:cubicBezTo>
                <a:cubicBezTo>
                  <a:pt x="84" y="3"/>
                  <a:pt x="84" y="3"/>
                  <a:pt x="84" y="3"/>
                </a:cubicBezTo>
                <a:cubicBezTo>
                  <a:pt x="84" y="3"/>
                  <a:pt x="85" y="3"/>
                  <a:pt x="85" y="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3"/>
                  <a:pt x="85" y="3"/>
                  <a:pt x="85" y="3"/>
                </a:cubicBezTo>
                <a:cubicBezTo>
                  <a:pt x="86" y="2"/>
                  <a:pt x="85" y="2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2"/>
                  <a:pt x="87" y="2"/>
                  <a:pt x="87" y="2"/>
                </a:cubicBezTo>
                <a:close/>
                <a:moveTo>
                  <a:pt x="71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1"/>
                  <a:pt x="71" y="1"/>
                </a:cubicBezTo>
                <a:cubicBezTo>
                  <a:pt x="71" y="1"/>
                  <a:pt x="71" y="0"/>
                  <a:pt x="71" y="0"/>
                </a:cubicBezTo>
                <a:cubicBezTo>
                  <a:pt x="72" y="0"/>
                  <a:pt x="73" y="0"/>
                  <a:pt x="72" y="1"/>
                </a:cubicBezTo>
                <a:cubicBezTo>
                  <a:pt x="73" y="1"/>
                  <a:pt x="73" y="0"/>
                  <a:pt x="73" y="1"/>
                </a:cubicBezTo>
                <a:cubicBezTo>
                  <a:pt x="74" y="0"/>
                  <a:pt x="74" y="0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5" y="1"/>
                </a:cubicBezTo>
                <a:cubicBezTo>
                  <a:pt x="75" y="1"/>
                  <a:pt x="75" y="1"/>
                  <a:pt x="75" y="1"/>
                </a:cubicBezTo>
                <a:cubicBezTo>
                  <a:pt x="74" y="2"/>
                  <a:pt x="74" y="2"/>
                  <a:pt x="74" y="2"/>
                </a:cubicBezTo>
                <a:cubicBezTo>
                  <a:pt x="75" y="2"/>
                  <a:pt x="75" y="2"/>
                  <a:pt x="75" y="2"/>
                </a:cubicBezTo>
                <a:cubicBezTo>
                  <a:pt x="75" y="2"/>
                  <a:pt x="75" y="2"/>
                  <a:pt x="75" y="2"/>
                </a:cubicBezTo>
                <a:cubicBezTo>
                  <a:pt x="75" y="2"/>
                  <a:pt x="75" y="2"/>
                  <a:pt x="76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2"/>
                  <a:pt x="76" y="2"/>
                  <a:pt x="76" y="3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3"/>
                  <a:pt x="76" y="3"/>
                  <a:pt x="76" y="4"/>
                </a:cubicBezTo>
                <a:cubicBezTo>
                  <a:pt x="76" y="4"/>
                  <a:pt x="75" y="4"/>
                  <a:pt x="75" y="4"/>
                </a:cubicBezTo>
                <a:cubicBezTo>
                  <a:pt x="74" y="5"/>
                  <a:pt x="74" y="4"/>
                  <a:pt x="74" y="4"/>
                </a:cubicBezTo>
                <a:cubicBezTo>
                  <a:pt x="74" y="4"/>
                  <a:pt x="73" y="4"/>
                  <a:pt x="73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5"/>
                  <a:pt x="73" y="4"/>
                  <a:pt x="74" y="4"/>
                </a:cubicBezTo>
                <a:cubicBezTo>
                  <a:pt x="73" y="5"/>
                  <a:pt x="73" y="5"/>
                  <a:pt x="72" y="5"/>
                </a:cubicBezTo>
                <a:cubicBezTo>
                  <a:pt x="73" y="5"/>
                  <a:pt x="73" y="5"/>
                  <a:pt x="74" y="5"/>
                </a:cubicBezTo>
                <a:cubicBezTo>
                  <a:pt x="74" y="5"/>
                  <a:pt x="73" y="5"/>
                  <a:pt x="73" y="6"/>
                </a:cubicBezTo>
                <a:cubicBezTo>
                  <a:pt x="72" y="6"/>
                  <a:pt x="71" y="6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8"/>
                  <a:pt x="69" y="8"/>
                  <a:pt x="69" y="8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7"/>
                  <a:pt x="69" y="7"/>
                  <a:pt x="69" y="8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8"/>
                  <a:pt x="69" y="8"/>
                  <a:pt x="68" y="8"/>
                </a:cubicBezTo>
                <a:cubicBezTo>
                  <a:pt x="68" y="8"/>
                  <a:pt x="68" y="8"/>
                  <a:pt x="68" y="8"/>
                </a:cubicBezTo>
                <a:cubicBezTo>
                  <a:pt x="68" y="8"/>
                  <a:pt x="68" y="8"/>
                  <a:pt x="68" y="8"/>
                </a:cubicBezTo>
                <a:cubicBezTo>
                  <a:pt x="68" y="8"/>
                  <a:pt x="68" y="8"/>
                  <a:pt x="68" y="8"/>
                </a:cubicBezTo>
                <a:cubicBezTo>
                  <a:pt x="67" y="8"/>
                  <a:pt x="67" y="8"/>
                  <a:pt x="67" y="8"/>
                </a:cubicBezTo>
                <a:cubicBezTo>
                  <a:pt x="67" y="8"/>
                  <a:pt x="67" y="8"/>
                  <a:pt x="67" y="8"/>
                </a:cubicBezTo>
                <a:cubicBezTo>
                  <a:pt x="67" y="8"/>
                  <a:pt x="67" y="8"/>
                  <a:pt x="67" y="8"/>
                </a:cubicBezTo>
                <a:cubicBezTo>
                  <a:pt x="67" y="8"/>
                  <a:pt x="67" y="8"/>
                  <a:pt x="67" y="8"/>
                </a:cubicBezTo>
                <a:cubicBezTo>
                  <a:pt x="67" y="8"/>
                  <a:pt x="67" y="9"/>
                  <a:pt x="68" y="9"/>
                </a:cubicBezTo>
                <a:cubicBezTo>
                  <a:pt x="67" y="9"/>
                  <a:pt x="67" y="10"/>
                  <a:pt x="66" y="10"/>
                </a:cubicBezTo>
                <a:cubicBezTo>
                  <a:pt x="66" y="10"/>
                  <a:pt x="66" y="10"/>
                  <a:pt x="66" y="10"/>
                </a:cubicBezTo>
                <a:cubicBezTo>
                  <a:pt x="66" y="10"/>
                  <a:pt x="66" y="10"/>
                  <a:pt x="67" y="10"/>
                </a:cubicBezTo>
                <a:cubicBezTo>
                  <a:pt x="67" y="10"/>
                  <a:pt x="67" y="10"/>
                  <a:pt x="66" y="11"/>
                </a:cubicBezTo>
                <a:cubicBezTo>
                  <a:pt x="66" y="10"/>
                  <a:pt x="66" y="11"/>
                  <a:pt x="66" y="10"/>
                </a:cubicBezTo>
                <a:cubicBezTo>
                  <a:pt x="65" y="10"/>
                  <a:pt x="65" y="11"/>
                  <a:pt x="65" y="11"/>
                </a:cubicBezTo>
                <a:cubicBezTo>
                  <a:pt x="65" y="11"/>
                  <a:pt x="65" y="11"/>
                  <a:pt x="65" y="11"/>
                </a:cubicBezTo>
                <a:cubicBezTo>
                  <a:pt x="65" y="11"/>
                  <a:pt x="65" y="11"/>
                  <a:pt x="64" y="12"/>
                </a:cubicBezTo>
                <a:cubicBezTo>
                  <a:pt x="64" y="12"/>
                  <a:pt x="64" y="11"/>
                  <a:pt x="64" y="11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4" y="12"/>
                  <a:pt x="65" y="12"/>
                </a:cubicBezTo>
                <a:cubicBezTo>
                  <a:pt x="65" y="13"/>
                  <a:pt x="64" y="13"/>
                  <a:pt x="64" y="13"/>
                </a:cubicBezTo>
                <a:cubicBezTo>
                  <a:pt x="64" y="13"/>
                  <a:pt x="63" y="13"/>
                  <a:pt x="63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3" y="12"/>
                  <a:pt x="63" y="12"/>
                  <a:pt x="63" y="12"/>
                </a:cubicBezTo>
                <a:cubicBezTo>
                  <a:pt x="62" y="12"/>
                  <a:pt x="62" y="12"/>
                  <a:pt x="62" y="12"/>
                </a:cubicBezTo>
                <a:cubicBezTo>
                  <a:pt x="62" y="12"/>
                  <a:pt x="62" y="13"/>
                  <a:pt x="62" y="13"/>
                </a:cubicBezTo>
                <a:cubicBezTo>
                  <a:pt x="62" y="13"/>
                  <a:pt x="62" y="13"/>
                  <a:pt x="62" y="12"/>
                </a:cubicBezTo>
                <a:cubicBezTo>
                  <a:pt x="62" y="13"/>
                  <a:pt x="62" y="13"/>
                  <a:pt x="62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2"/>
                  <a:pt x="61" y="13"/>
                  <a:pt x="61" y="13"/>
                </a:cubicBezTo>
                <a:cubicBezTo>
                  <a:pt x="61" y="13"/>
                  <a:pt x="60" y="12"/>
                  <a:pt x="60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59" y="12"/>
                  <a:pt x="59" y="12"/>
                  <a:pt x="59" y="12"/>
                </a:cubicBezTo>
                <a:cubicBezTo>
                  <a:pt x="59" y="12"/>
                  <a:pt x="59" y="12"/>
                  <a:pt x="59" y="12"/>
                </a:cubicBezTo>
                <a:cubicBezTo>
                  <a:pt x="59" y="11"/>
                  <a:pt x="60" y="11"/>
                  <a:pt x="60" y="11"/>
                </a:cubicBezTo>
                <a:cubicBezTo>
                  <a:pt x="60" y="11"/>
                  <a:pt x="61" y="11"/>
                  <a:pt x="61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1" y="10"/>
                  <a:pt x="61" y="10"/>
                </a:cubicBezTo>
                <a:cubicBezTo>
                  <a:pt x="61" y="10"/>
                  <a:pt x="61" y="10"/>
                  <a:pt x="61" y="10"/>
                </a:cubicBezTo>
                <a:cubicBezTo>
                  <a:pt x="61" y="10"/>
                  <a:pt x="61" y="10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10"/>
                  <a:pt x="62" y="11"/>
                  <a:pt x="62" y="11"/>
                </a:cubicBezTo>
                <a:cubicBezTo>
                  <a:pt x="62" y="11"/>
                  <a:pt x="63" y="11"/>
                  <a:pt x="63" y="11"/>
                </a:cubicBezTo>
                <a:cubicBezTo>
                  <a:pt x="63" y="11"/>
                  <a:pt x="62" y="10"/>
                  <a:pt x="62" y="10"/>
                </a:cubicBezTo>
                <a:cubicBezTo>
                  <a:pt x="62" y="10"/>
                  <a:pt x="62" y="10"/>
                  <a:pt x="62" y="10"/>
                </a:cubicBezTo>
                <a:cubicBezTo>
                  <a:pt x="62" y="10"/>
                  <a:pt x="62" y="10"/>
                  <a:pt x="62" y="10"/>
                </a:cubicBezTo>
                <a:cubicBezTo>
                  <a:pt x="62" y="10"/>
                  <a:pt x="63" y="10"/>
                  <a:pt x="63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8"/>
                  <a:pt x="63" y="8"/>
                </a:cubicBezTo>
                <a:cubicBezTo>
                  <a:pt x="63" y="8"/>
                  <a:pt x="63" y="8"/>
                  <a:pt x="64" y="8"/>
                </a:cubicBezTo>
                <a:cubicBezTo>
                  <a:pt x="64" y="9"/>
                  <a:pt x="64" y="9"/>
                  <a:pt x="64" y="9"/>
                </a:cubicBezTo>
                <a:cubicBezTo>
                  <a:pt x="64" y="9"/>
                  <a:pt x="64" y="9"/>
                  <a:pt x="64" y="9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7"/>
                  <a:pt x="64" y="7"/>
                  <a:pt x="64" y="7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6"/>
                  <a:pt x="64" y="5"/>
                  <a:pt x="64" y="5"/>
                </a:cubicBezTo>
                <a:cubicBezTo>
                  <a:pt x="65" y="5"/>
                  <a:pt x="65" y="5"/>
                  <a:pt x="65" y="6"/>
                </a:cubicBezTo>
                <a:cubicBezTo>
                  <a:pt x="66" y="6"/>
                  <a:pt x="65" y="6"/>
                  <a:pt x="66" y="7"/>
                </a:cubicBezTo>
                <a:cubicBezTo>
                  <a:pt x="66" y="7"/>
                  <a:pt x="66" y="6"/>
                  <a:pt x="66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5"/>
                  <a:pt x="68" y="6"/>
                  <a:pt x="68" y="5"/>
                </a:cubicBezTo>
                <a:cubicBezTo>
                  <a:pt x="68" y="5"/>
                  <a:pt x="69" y="6"/>
                  <a:pt x="69" y="5"/>
                </a:cubicBezTo>
                <a:cubicBezTo>
                  <a:pt x="69" y="5"/>
                  <a:pt x="68" y="5"/>
                  <a:pt x="68" y="5"/>
                </a:cubicBezTo>
                <a:cubicBezTo>
                  <a:pt x="69" y="4"/>
                  <a:pt x="69" y="4"/>
                  <a:pt x="69" y="4"/>
                </a:cubicBezTo>
                <a:cubicBezTo>
                  <a:pt x="68" y="4"/>
                  <a:pt x="68" y="5"/>
                  <a:pt x="67" y="5"/>
                </a:cubicBezTo>
                <a:cubicBezTo>
                  <a:pt x="66" y="5"/>
                  <a:pt x="66" y="5"/>
                  <a:pt x="66" y="5"/>
                </a:cubicBezTo>
                <a:cubicBezTo>
                  <a:pt x="67" y="5"/>
                  <a:pt x="67" y="5"/>
                  <a:pt x="67" y="5"/>
                </a:cubicBezTo>
                <a:cubicBezTo>
                  <a:pt x="66" y="4"/>
                  <a:pt x="65" y="5"/>
                  <a:pt x="65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4"/>
                  <a:pt x="64" y="5"/>
                  <a:pt x="64" y="4"/>
                </a:cubicBezTo>
                <a:cubicBezTo>
                  <a:pt x="64" y="4"/>
                  <a:pt x="64" y="3"/>
                  <a:pt x="64" y="3"/>
                </a:cubicBezTo>
                <a:cubicBezTo>
                  <a:pt x="65" y="3"/>
                  <a:pt x="65" y="4"/>
                  <a:pt x="66" y="3"/>
                </a:cubicBezTo>
                <a:cubicBezTo>
                  <a:pt x="66" y="3"/>
                  <a:pt x="65" y="3"/>
                  <a:pt x="65" y="3"/>
                </a:cubicBezTo>
                <a:cubicBezTo>
                  <a:pt x="65" y="3"/>
                  <a:pt x="64" y="3"/>
                  <a:pt x="64" y="3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3"/>
                  <a:pt x="64" y="3"/>
                  <a:pt x="64" y="3"/>
                </a:cubicBezTo>
                <a:cubicBezTo>
                  <a:pt x="65" y="2"/>
                  <a:pt x="65" y="2"/>
                  <a:pt x="65" y="2"/>
                </a:cubicBezTo>
                <a:cubicBezTo>
                  <a:pt x="65" y="2"/>
                  <a:pt x="64" y="2"/>
                  <a:pt x="64" y="2"/>
                </a:cubicBezTo>
                <a:cubicBezTo>
                  <a:pt x="64" y="2"/>
                  <a:pt x="65" y="2"/>
                  <a:pt x="65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1"/>
                  <a:pt x="65" y="1"/>
                  <a:pt x="65" y="1"/>
                </a:cubicBezTo>
                <a:cubicBezTo>
                  <a:pt x="65" y="1"/>
                  <a:pt x="65" y="1"/>
                  <a:pt x="65" y="1"/>
                </a:cubicBezTo>
                <a:cubicBezTo>
                  <a:pt x="65" y="1"/>
                  <a:pt x="65" y="1"/>
                  <a:pt x="65" y="2"/>
                </a:cubicBezTo>
                <a:cubicBezTo>
                  <a:pt x="66" y="2"/>
                  <a:pt x="66" y="1"/>
                  <a:pt x="66" y="1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2"/>
                  <a:pt x="66" y="1"/>
                  <a:pt x="66" y="1"/>
                </a:cubicBezTo>
                <a:cubicBezTo>
                  <a:pt x="67" y="2"/>
                  <a:pt x="66" y="2"/>
                  <a:pt x="66" y="2"/>
                </a:cubicBezTo>
                <a:cubicBezTo>
                  <a:pt x="66" y="2"/>
                  <a:pt x="67" y="2"/>
                  <a:pt x="67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67" y="1"/>
                  <a:pt x="67" y="1"/>
                  <a:pt x="67" y="1"/>
                </a:cubicBezTo>
                <a:cubicBezTo>
                  <a:pt x="67" y="1"/>
                  <a:pt x="67" y="1"/>
                  <a:pt x="67" y="0"/>
                </a:cubicBezTo>
                <a:cubicBezTo>
                  <a:pt x="68" y="0"/>
                  <a:pt x="68" y="2"/>
                  <a:pt x="68" y="1"/>
                </a:cubicBezTo>
                <a:cubicBezTo>
                  <a:pt x="68" y="1"/>
                  <a:pt x="68" y="1"/>
                  <a:pt x="68" y="1"/>
                </a:cubicBezTo>
                <a:cubicBezTo>
                  <a:pt x="69" y="1"/>
                  <a:pt x="69" y="1"/>
                  <a:pt x="69" y="1"/>
                </a:cubicBezTo>
                <a:cubicBezTo>
                  <a:pt x="69" y="1"/>
                  <a:pt x="68" y="1"/>
                  <a:pt x="69" y="0"/>
                </a:cubicBezTo>
                <a:cubicBezTo>
                  <a:pt x="69" y="0"/>
                  <a:pt x="69" y="1"/>
                  <a:pt x="69" y="1"/>
                </a:cubicBezTo>
                <a:cubicBezTo>
                  <a:pt x="69" y="1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0" y="0"/>
                  <a:pt x="69" y="1"/>
                  <a:pt x="70" y="1"/>
                </a:cubicBezTo>
                <a:cubicBezTo>
                  <a:pt x="70" y="0"/>
                  <a:pt x="69" y="0"/>
                  <a:pt x="70" y="0"/>
                </a:cubicBezTo>
                <a:cubicBezTo>
                  <a:pt x="70" y="0"/>
                  <a:pt x="70" y="0"/>
                  <a:pt x="71" y="0"/>
                </a:cubicBezTo>
                <a:close/>
                <a:moveTo>
                  <a:pt x="63" y="2"/>
                </a:moveTo>
                <a:cubicBezTo>
                  <a:pt x="63" y="2"/>
                  <a:pt x="63" y="2"/>
                  <a:pt x="63" y="2"/>
                </a:cubicBezTo>
                <a:cubicBezTo>
                  <a:pt x="64" y="2"/>
                  <a:pt x="62" y="3"/>
                  <a:pt x="63" y="4"/>
                </a:cubicBezTo>
                <a:cubicBezTo>
                  <a:pt x="63" y="4"/>
                  <a:pt x="63" y="4"/>
                  <a:pt x="63" y="4"/>
                </a:cubicBezTo>
                <a:cubicBezTo>
                  <a:pt x="64" y="4"/>
                  <a:pt x="63" y="5"/>
                  <a:pt x="63" y="5"/>
                </a:cubicBezTo>
                <a:cubicBezTo>
                  <a:pt x="64" y="5"/>
                  <a:pt x="64" y="5"/>
                  <a:pt x="64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5"/>
                  <a:pt x="64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4" y="6"/>
                  <a:pt x="64" y="7"/>
                  <a:pt x="64" y="7"/>
                </a:cubicBezTo>
                <a:cubicBezTo>
                  <a:pt x="64" y="7"/>
                  <a:pt x="63" y="7"/>
                  <a:pt x="63" y="8"/>
                </a:cubicBezTo>
                <a:cubicBezTo>
                  <a:pt x="63" y="8"/>
                  <a:pt x="63" y="8"/>
                  <a:pt x="63" y="8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8"/>
                  <a:pt x="61" y="8"/>
                </a:cubicBezTo>
                <a:cubicBezTo>
                  <a:pt x="61" y="8"/>
                  <a:pt x="61" y="9"/>
                  <a:pt x="61" y="9"/>
                </a:cubicBez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1" y="9"/>
                  <a:pt x="61" y="9"/>
                </a:cubicBezTo>
                <a:cubicBezTo>
                  <a:pt x="61" y="8"/>
                  <a:pt x="61" y="8"/>
                  <a:pt x="61" y="8"/>
                </a:cubicBezTo>
                <a:cubicBezTo>
                  <a:pt x="60" y="8"/>
                  <a:pt x="60" y="9"/>
                  <a:pt x="60" y="9"/>
                </a:cubicBezTo>
                <a:cubicBezTo>
                  <a:pt x="60" y="9"/>
                  <a:pt x="60" y="8"/>
                  <a:pt x="60" y="8"/>
                </a:cubicBezTo>
                <a:cubicBezTo>
                  <a:pt x="60" y="8"/>
                  <a:pt x="60" y="8"/>
                  <a:pt x="60" y="8"/>
                </a:cubicBezTo>
                <a:cubicBezTo>
                  <a:pt x="60" y="8"/>
                  <a:pt x="60" y="8"/>
                  <a:pt x="60" y="8"/>
                </a:cubicBezTo>
                <a:cubicBezTo>
                  <a:pt x="60" y="8"/>
                  <a:pt x="60" y="8"/>
                  <a:pt x="60" y="8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1" y="7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6"/>
                  <a:pt x="61" y="6"/>
                  <a:pt x="60" y="6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60" y="5"/>
                  <a:pt x="60" y="5"/>
                </a:cubicBezTo>
                <a:cubicBezTo>
                  <a:pt x="60" y="5"/>
                  <a:pt x="61" y="5"/>
                  <a:pt x="61" y="4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5"/>
                  <a:pt x="61" y="5"/>
                  <a:pt x="61" y="4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4"/>
                  <a:pt x="61" y="3"/>
                  <a:pt x="62" y="3"/>
                </a:cubicBezTo>
                <a:cubicBezTo>
                  <a:pt x="62" y="3"/>
                  <a:pt x="61" y="3"/>
                  <a:pt x="62" y="3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3"/>
                  <a:pt x="63" y="3"/>
                  <a:pt x="63" y="3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2"/>
                  <a:pt x="63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2" y="2"/>
                  <a:pt x="63" y="2"/>
                </a:cubicBezTo>
                <a:close/>
                <a:moveTo>
                  <a:pt x="65" y="2"/>
                </a:moveTo>
                <a:cubicBezTo>
                  <a:pt x="65" y="2"/>
                  <a:pt x="65" y="2"/>
                  <a:pt x="65" y="2"/>
                </a:cubicBezTo>
                <a:cubicBezTo>
                  <a:pt x="65" y="2"/>
                  <a:pt x="65" y="2"/>
                  <a:pt x="65" y="2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lose/>
                <a:moveTo>
                  <a:pt x="56" y="5"/>
                </a:moveTo>
                <a:cubicBezTo>
                  <a:pt x="56" y="4"/>
                  <a:pt x="56" y="5"/>
                  <a:pt x="56" y="4"/>
                </a:cubicBezTo>
                <a:cubicBezTo>
                  <a:pt x="57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7" y="6"/>
                  <a:pt x="57" y="5"/>
                  <a:pt x="57" y="5"/>
                </a:cubicBezTo>
                <a:cubicBezTo>
                  <a:pt x="56" y="6"/>
                  <a:pt x="58" y="6"/>
                  <a:pt x="57" y="7"/>
                </a:cubicBezTo>
                <a:cubicBezTo>
                  <a:pt x="56" y="7"/>
                  <a:pt x="57" y="8"/>
                  <a:pt x="56" y="8"/>
                </a:cubicBezTo>
                <a:cubicBezTo>
                  <a:pt x="56" y="8"/>
                  <a:pt x="56" y="7"/>
                  <a:pt x="55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6" y="6"/>
                  <a:pt x="56" y="6"/>
                  <a:pt x="56" y="6"/>
                </a:cubicBezTo>
                <a:cubicBezTo>
                  <a:pt x="56" y="6"/>
                  <a:pt x="56" y="5"/>
                  <a:pt x="56" y="5"/>
                </a:cubicBezTo>
                <a:cubicBezTo>
                  <a:pt x="56" y="5"/>
                  <a:pt x="56" y="5"/>
                  <a:pt x="55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5" y="5"/>
                  <a:pt x="56" y="4"/>
                  <a:pt x="56" y="5"/>
                </a:cubicBezTo>
                <a:close/>
                <a:moveTo>
                  <a:pt x="53" y="5"/>
                </a:moveTo>
                <a:cubicBezTo>
                  <a:pt x="53" y="5"/>
                  <a:pt x="53" y="6"/>
                  <a:pt x="52" y="6"/>
                </a:cubicBezTo>
                <a:cubicBezTo>
                  <a:pt x="52" y="6"/>
                  <a:pt x="52" y="6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1" y="5"/>
                  <a:pt x="51" y="5"/>
                </a:cubicBezTo>
                <a:cubicBezTo>
                  <a:pt x="51" y="5"/>
                  <a:pt x="52" y="5"/>
                  <a:pt x="53" y="5"/>
                </a:cubicBezTo>
                <a:close/>
                <a:moveTo>
                  <a:pt x="50" y="6"/>
                </a:moveTo>
                <a:cubicBezTo>
                  <a:pt x="50" y="6"/>
                  <a:pt x="50" y="6"/>
                  <a:pt x="50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6"/>
                  <a:pt x="50" y="6"/>
                  <a:pt x="50" y="6"/>
                </a:cubicBezTo>
                <a:close/>
                <a:moveTo>
                  <a:pt x="52" y="6"/>
                </a:moveTo>
                <a:cubicBezTo>
                  <a:pt x="52" y="7"/>
                  <a:pt x="51" y="6"/>
                  <a:pt x="51" y="7"/>
                </a:cubicBezTo>
                <a:cubicBezTo>
                  <a:pt x="51" y="7"/>
                  <a:pt x="51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6"/>
                  <a:pt x="50" y="6"/>
                  <a:pt x="51" y="6"/>
                </a:cubicBezTo>
                <a:cubicBezTo>
                  <a:pt x="51" y="6"/>
                  <a:pt x="51" y="6"/>
                  <a:pt x="52" y="6"/>
                </a:cubicBezTo>
                <a:close/>
                <a:moveTo>
                  <a:pt x="48" y="6"/>
                </a:move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9" y="7"/>
                  <a:pt x="48" y="6"/>
                  <a:pt x="48" y="7"/>
                </a:cubicBezTo>
                <a:cubicBezTo>
                  <a:pt x="48" y="8"/>
                  <a:pt x="47" y="7"/>
                  <a:pt x="46" y="8"/>
                </a:cubicBezTo>
                <a:cubicBezTo>
                  <a:pt x="46" y="8"/>
                  <a:pt x="47" y="7"/>
                  <a:pt x="47" y="7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5" y="8"/>
                  <a:pt x="45" y="8"/>
                </a:cubicBezTo>
                <a:cubicBezTo>
                  <a:pt x="45" y="8"/>
                  <a:pt x="45" y="9"/>
                  <a:pt x="45" y="9"/>
                </a:cubicBezTo>
                <a:cubicBezTo>
                  <a:pt x="45" y="8"/>
                  <a:pt x="45" y="8"/>
                  <a:pt x="45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8"/>
                  <a:pt x="44" y="7"/>
                  <a:pt x="44" y="7"/>
                </a:cubicBezTo>
                <a:cubicBezTo>
                  <a:pt x="45" y="7"/>
                  <a:pt x="45" y="7"/>
                  <a:pt x="46" y="7"/>
                </a:cubicBezTo>
                <a:cubicBezTo>
                  <a:pt x="46" y="7"/>
                  <a:pt x="47" y="6"/>
                  <a:pt x="47" y="6"/>
                </a:cubicBezTo>
                <a:cubicBezTo>
                  <a:pt x="47" y="6"/>
                  <a:pt x="48" y="6"/>
                  <a:pt x="48" y="6"/>
                </a:cubicBezTo>
                <a:close/>
                <a:moveTo>
                  <a:pt x="59" y="8"/>
                </a:moveTo>
                <a:cubicBezTo>
                  <a:pt x="58" y="8"/>
                  <a:pt x="58" y="8"/>
                  <a:pt x="58" y="8"/>
                </a:cubicBezTo>
                <a:cubicBezTo>
                  <a:pt x="58" y="8"/>
                  <a:pt x="57" y="9"/>
                  <a:pt x="57" y="8"/>
                </a:cubicBezTo>
                <a:cubicBezTo>
                  <a:pt x="57" y="8"/>
                  <a:pt x="58" y="8"/>
                  <a:pt x="58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9" y="7"/>
                  <a:pt x="58" y="7"/>
                  <a:pt x="59" y="8"/>
                </a:cubicBezTo>
                <a:close/>
                <a:moveTo>
                  <a:pt x="53" y="9"/>
                </a:moveTo>
                <a:cubicBezTo>
                  <a:pt x="53" y="9"/>
                  <a:pt x="53" y="9"/>
                  <a:pt x="53" y="9"/>
                </a:cubicBezTo>
                <a:cubicBezTo>
                  <a:pt x="53" y="8"/>
                  <a:pt x="53" y="8"/>
                  <a:pt x="53" y="7"/>
                </a:cubicBezTo>
                <a:cubicBezTo>
                  <a:pt x="53" y="8"/>
                  <a:pt x="54" y="8"/>
                  <a:pt x="53" y="9"/>
                </a:cubicBezTo>
                <a:close/>
                <a:moveTo>
                  <a:pt x="55" y="8"/>
                </a:move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lose/>
                <a:moveTo>
                  <a:pt x="68" y="8"/>
                </a:moveTo>
                <a:cubicBezTo>
                  <a:pt x="68" y="9"/>
                  <a:pt x="68" y="9"/>
                  <a:pt x="68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8"/>
                  <a:pt x="68" y="8"/>
                  <a:pt x="68" y="8"/>
                </a:cubicBezTo>
                <a:cubicBezTo>
                  <a:pt x="68" y="8"/>
                  <a:pt x="68" y="8"/>
                  <a:pt x="68" y="8"/>
                </a:cubicBezTo>
                <a:close/>
                <a:moveTo>
                  <a:pt x="48" y="9"/>
                </a:move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9" y="10"/>
                  <a:pt x="48" y="10"/>
                  <a:pt x="48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0"/>
                  <a:pt x="50" y="10"/>
                  <a:pt x="50" y="10"/>
                </a:cubicBezTo>
                <a:cubicBezTo>
                  <a:pt x="50" y="10"/>
                  <a:pt x="50" y="9"/>
                  <a:pt x="50" y="9"/>
                </a:cubicBezTo>
                <a:cubicBezTo>
                  <a:pt x="50" y="9"/>
                  <a:pt x="50" y="9"/>
                  <a:pt x="50" y="9"/>
                </a:cubicBezTo>
                <a:cubicBezTo>
                  <a:pt x="51" y="9"/>
                  <a:pt x="50" y="9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1"/>
                  <a:pt x="50" y="10"/>
                  <a:pt x="51" y="10"/>
                </a:cubicBezTo>
                <a:cubicBezTo>
                  <a:pt x="51" y="11"/>
                  <a:pt x="51" y="11"/>
                  <a:pt x="50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1" y="10"/>
                  <a:pt x="51" y="10"/>
                </a:cubicBezTo>
                <a:cubicBezTo>
                  <a:pt x="51" y="10"/>
                  <a:pt x="51" y="10"/>
                  <a:pt x="51" y="11"/>
                </a:cubicBezTo>
                <a:cubicBezTo>
                  <a:pt x="51" y="11"/>
                  <a:pt x="51" y="12"/>
                  <a:pt x="49" y="12"/>
                </a:cubicBezTo>
                <a:cubicBezTo>
                  <a:pt x="50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1"/>
                  <a:pt x="48" y="12"/>
                  <a:pt x="48" y="12"/>
                </a:cubicBezTo>
                <a:cubicBezTo>
                  <a:pt x="48" y="12"/>
                  <a:pt x="47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1"/>
                  <a:pt x="47" y="12"/>
                  <a:pt x="48" y="11"/>
                </a:cubicBezTo>
                <a:cubicBezTo>
                  <a:pt x="48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5" y="11"/>
                  <a:pt x="45" y="10"/>
                </a:cubicBezTo>
                <a:cubicBezTo>
                  <a:pt x="46" y="10"/>
                  <a:pt x="46" y="10"/>
                  <a:pt x="47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7" y="8"/>
                  <a:pt x="47" y="9"/>
                </a:cubicBezTo>
                <a:cubicBezTo>
                  <a:pt x="47" y="8"/>
                  <a:pt x="48" y="8"/>
                  <a:pt x="48" y="9"/>
                </a:cubicBezTo>
                <a:close/>
                <a:moveTo>
                  <a:pt x="46" y="9"/>
                </a:moveTo>
                <a:cubicBezTo>
                  <a:pt x="46" y="9"/>
                  <a:pt x="45" y="10"/>
                  <a:pt x="45" y="9"/>
                </a:cubicBezTo>
                <a:cubicBezTo>
                  <a:pt x="45" y="9"/>
                  <a:pt x="46" y="9"/>
                  <a:pt x="46" y="9"/>
                </a:cubicBezTo>
                <a:close/>
                <a:moveTo>
                  <a:pt x="59" y="9"/>
                </a:moveTo>
                <a:cubicBezTo>
                  <a:pt x="58" y="10"/>
                  <a:pt x="58" y="9"/>
                  <a:pt x="57" y="9"/>
                </a:cubicBezTo>
                <a:cubicBezTo>
                  <a:pt x="57" y="8"/>
                  <a:pt x="58" y="9"/>
                  <a:pt x="59" y="9"/>
                </a:cubicBezTo>
                <a:close/>
                <a:moveTo>
                  <a:pt x="53" y="10"/>
                </a:moveTo>
                <a:cubicBezTo>
                  <a:pt x="53" y="10"/>
                  <a:pt x="53" y="10"/>
                  <a:pt x="53" y="10"/>
                </a:cubicBezTo>
                <a:cubicBezTo>
                  <a:pt x="53" y="10"/>
                  <a:pt x="52" y="10"/>
                  <a:pt x="53" y="10"/>
                </a:cubicBezTo>
                <a:cubicBezTo>
                  <a:pt x="53" y="9"/>
                  <a:pt x="53" y="10"/>
                  <a:pt x="53" y="10"/>
                </a:cubicBezTo>
                <a:close/>
                <a:moveTo>
                  <a:pt x="54" y="10"/>
                </a:move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60" y="10"/>
                </a:moveTo>
                <a:cubicBezTo>
                  <a:pt x="60" y="10"/>
                  <a:pt x="60" y="10"/>
                  <a:pt x="60" y="10"/>
                </a:cubicBezTo>
                <a:cubicBezTo>
                  <a:pt x="60" y="10"/>
                  <a:pt x="60" y="10"/>
                  <a:pt x="60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60" y="10"/>
                </a:cubicBezTo>
                <a:close/>
                <a:moveTo>
                  <a:pt x="55" y="11"/>
                </a:moveTo>
                <a:cubicBezTo>
                  <a:pt x="55" y="10"/>
                  <a:pt x="55" y="10"/>
                  <a:pt x="55" y="10"/>
                </a:cubicBezTo>
                <a:cubicBezTo>
                  <a:pt x="56" y="11"/>
                  <a:pt x="55" y="12"/>
                  <a:pt x="55" y="12"/>
                </a:cubicBezTo>
                <a:cubicBezTo>
                  <a:pt x="55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3"/>
                  <a:pt x="54" y="13"/>
                  <a:pt x="54" y="13"/>
                </a:cubicBezTo>
                <a:cubicBezTo>
                  <a:pt x="53" y="13"/>
                  <a:pt x="53" y="13"/>
                  <a:pt x="53" y="13"/>
                </a:cubicBezTo>
                <a:cubicBezTo>
                  <a:pt x="53" y="13"/>
                  <a:pt x="53" y="12"/>
                  <a:pt x="53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2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10"/>
                  <a:pt x="53" y="10"/>
                  <a:pt x="53" y="10"/>
                </a:cubicBezTo>
                <a:cubicBezTo>
                  <a:pt x="53" y="11"/>
                  <a:pt x="52" y="11"/>
                  <a:pt x="53" y="11"/>
                </a:cubicBezTo>
                <a:cubicBezTo>
                  <a:pt x="53" y="11"/>
                  <a:pt x="53" y="11"/>
                  <a:pt x="53" y="10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1"/>
                  <a:pt x="54" y="10"/>
                  <a:pt x="55" y="10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57" y="10"/>
                </a:moveTo>
                <a:cubicBezTo>
                  <a:pt x="58" y="11"/>
                  <a:pt x="57" y="11"/>
                  <a:pt x="58" y="11"/>
                </a:cubicBezTo>
                <a:cubicBezTo>
                  <a:pt x="58" y="11"/>
                  <a:pt x="58" y="11"/>
                  <a:pt x="59" y="11"/>
                </a:cubicBezTo>
                <a:cubicBezTo>
                  <a:pt x="58" y="12"/>
                  <a:pt x="58" y="12"/>
                  <a:pt x="58" y="12"/>
                </a:cubicBezTo>
                <a:cubicBezTo>
                  <a:pt x="59" y="12"/>
                  <a:pt x="59" y="12"/>
                  <a:pt x="59" y="12"/>
                </a:cubicBezTo>
                <a:cubicBezTo>
                  <a:pt x="59" y="12"/>
                  <a:pt x="58" y="12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3"/>
                  <a:pt x="58" y="13"/>
                </a:cubicBezTo>
                <a:cubicBezTo>
                  <a:pt x="58" y="13"/>
                  <a:pt x="58" y="13"/>
                  <a:pt x="58" y="13"/>
                </a:cubicBezTo>
                <a:cubicBezTo>
                  <a:pt x="58" y="13"/>
                  <a:pt x="58" y="13"/>
                  <a:pt x="58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4"/>
                  <a:pt x="59" y="13"/>
                  <a:pt x="60" y="14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4"/>
                  <a:pt x="61" y="14"/>
                  <a:pt x="61" y="13"/>
                </a:cubicBezTo>
                <a:cubicBezTo>
                  <a:pt x="61" y="14"/>
                  <a:pt x="62" y="14"/>
                  <a:pt x="62" y="14"/>
                </a:cubicBezTo>
                <a:cubicBezTo>
                  <a:pt x="62" y="14"/>
                  <a:pt x="63" y="14"/>
                  <a:pt x="63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16"/>
                  <a:pt x="62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1" y="15"/>
                  <a:pt x="61" y="15"/>
                </a:cubicBezTo>
                <a:cubicBezTo>
                  <a:pt x="60" y="15"/>
                  <a:pt x="60" y="15"/>
                  <a:pt x="60" y="16"/>
                </a:cubicBezTo>
                <a:cubicBezTo>
                  <a:pt x="60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4"/>
                  <a:pt x="57" y="15"/>
                  <a:pt x="57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14"/>
                  <a:pt x="57" y="14"/>
                  <a:pt x="57" y="13"/>
                </a:cubicBezTo>
                <a:cubicBezTo>
                  <a:pt x="58" y="13"/>
                  <a:pt x="57" y="12"/>
                  <a:pt x="57" y="12"/>
                </a:cubicBezTo>
                <a:cubicBezTo>
                  <a:pt x="57" y="12"/>
                  <a:pt x="57" y="11"/>
                  <a:pt x="57" y="11"/>
                </a:cubicBezTo>
                <a:cubicBezTo>
                  <a:pt x="57" y="12"/>
                  <a:pt x="57" y="12"/>
                  <a:pt x="57" y="12"/>
                </a:cubicBezTo>
                <a:cubicBezTo>
                  <a:pt x="57" y="11"/>
                  <a:pt x="57" y="11"/>
                  <a:pt x="56" y="11"/>
                </a:cubicBezTo>
                <a:cubicBezTo>
                  <a:pt x="57" y="11"/>
                  <a:pt x="56" y="11"/>
                  <a:pt x="56" y="11"/>
                </a:cubicBezTo>
                <a:cubicBezTo>
                  <a:pt x="56" y="10"/>
                  <a:pt x="56" y="10"/>
                  <a:pt x="56" y="10"/>
                </a:cubicBezTo>
                <a:cubicBezTo>
                  <a:pt x="57" y="10"/>
                  <a:pt x="57" y="10"/>
                  <a:pt x="57" y="10"/>
                </a:cubicBezTo>
                <a:close/>
                <a:moveTo>
                  <a:pt x="64" y="11"/>
                </a:moveTo>
                <a:cubicBezTo>
                  <a:pt x="63" y="11"/>
                  <a:pt x="64" y="11"/>
                  <a:pt x="64" y="12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2"/>
                  <a:pt x="63" y="11"/>
                  <a:pt x="64" y="11"/>
                </a:cubicBezTo>
                <a:close/>
                <a:moveTo>
                  <a:pt x="44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4" y="13"/>
                  <a:pt x="44" y="14"/>
                  <a:pt x="44" y="14"/>
                </a:cubicBezTo>
                <a:cubicBezTo>
                  <a:pt x="43" y="14"/>
                  <a:pt x="42" y="14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0" y="15"/>
                  <a:pt x="40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8" y="16"/>
                </a:cubicBezTo>
                <a:cubicBezTo>
                  <a:pt x="38" y="16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38" y="15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4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40" y="13"/>
                  <a:pt x="40" y="13"/>
                </a:cubicBezTo>
                <a:cubicBezTo>
                  <a:pt x="41" y="13"/>
                  <a:pt x="40" y="10"/>
                  <a:pt x="42" y="11"/>
                </a:cubicBezTo>
                <a:cubicBezTo>
                  <a:pt x="43" y="11"/>
                  <a:pt x="43" y="12"/>
                  <a:pt x="44" y="12"/>
                </a:cubicBezTo>
                <a:close/>
                <a:moveTo>
                  <a:pt x="59" y="12"/>
                </a:moveTo>
                <a:cubicBezTo>
                  <a:pt x="59" y="12"/>
                  <a:pt x="59" y="11"/>
                  <a:pt x="5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1"/>
                  <a:pt x="59" y="12"/>
                  <a:pt x="59" y="12"/>
                </a:cubicBezTo>
                <a:close/>
                <a:moveTo>
                  <a:pt x="51" y="12"/>
                </a:move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2"/>
                </a:cubicBezTo>
                <a:close/>
                <a:moveTo>
                  <a:pt x="56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5" y="14"/>
                  <a:pt x="55" y="14"/>
                  <a:pt x="55" y="13"/>
                </a:cubicBezTo>
                <a:cubicBezTo>
                  <a:pt x="55" y="13"/>
                  <a:pt x="56" y="12"/>
                  <a:pt x="56" y="13"/>
                </a:cubicBezTo>
                <a:close/>
                <a:moveTo>
                  <a:pt x="44" y="14"/>
                </a:moveTo>
                <a:cubicBezTo>
                  <a:pt x="44" y="14"/>
                  <a:pt x="44" y="15"/>
                  <a:pt x="44" y="15"/>
                </a:cubicBezTo>
                <a:cubicBezTo>
                  <a:pt x="44" y="15"/>
                  <a:pt x="44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6"/>
                  <a:pt x="45" y="15"/>
                  <a:pt x="45" y="16"/>
                </a:cubicBezTo>
                <a:cubicBezTo>
                  <a:pt x="45" y="16"/>
                  <a:pt x="46" y="16"/>
                  <a:pt x="46" y="16"/>
                </a:cubicBezTo>
                <a:cubicBezTo>
                  <a:pt x="46" y="16"/>
                  <a:pt x="46" y="15"/>
                  <a:pt x="46" y="15"/>
                </a:cubicBezTo>
                <a:cubicBezTo>
                  <a:pt x="46" y="15"/>
                  <a:pt x="46" y="15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7"/>
                  <a:pt x="46" y="17"/>
                </a:cubicBezTo>
                <a:cubicBezTo>
                  <a:pt x="46" y="18"/>
                  <a:pt x="46" y="17"/>
                  <a:pt x="46" y="17"/>
                </a:cubicBezTo>
                <a:cubicBezTo>
                  <a:pt x="47" y="17"/>
                  <a:pt x="47" y="16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6"/>
                  <a:pt x="47" y="17"/>
                  <a:pt x="48" y="18"/>
                </a:cubicBezTo>
                <a:cubicBezTo>
                  <a:pt x="47" y="18"/>
                  <a:pt x="48" y="19"/>
                  <a:pt x="48" y="19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20"/>
                  <a:pt x="49" y="20"/>
                  <a:pt x="48" y="21"/>
                </a:cubicBezTo>
                <a:cubicBezTo>
                  <a:pt x="48" y="21"/>
                  <a:pt x="48" y="21"/>
                  <a:pt x="47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2"/>
                  <a:pt x="46" y="22"/>
                  <a:pt x="46" y="22"/>
                </a:cubicBezTo>
                <a:cubicBezTo>
                  <a:pt x="46" y="22"/>
                  <a:pt x="46" y="22"/>
                  <a:pt x="46" y="22"/>
                </a:cubicBezTo>
                <a:cubicBezTo>
                  <a:pt x="46" y="22"/>
                  <a:pt x="46" y="22"/>
                  <a:pt x="45" y="22"/>
                </a:cubicBezTo>
                <a:cubicBezTo>
                  <a:pt x="45" y="22"/>
                  <a:pt x="46" y="21"/>
                  <a:pt x="46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21"/>
                  <a:pt x="44" y="21"/>
                  <a:pt x="44" y="21"/>
                </a:cubicBezTo>
                <a:cubicBezTo>
                  <a:pt x="44" y="21"/>
                  <a:pt x="43" y="21"/>
                  <a:pt x="43" y="22"/>
                </a:cubicBezTo>
                <a:cubicBezTo>
                  <a:pt x="42" y="21"/>
                  <a:pt x="42" y="21"/>
                  <a:pt x="41" y="21"/>
                </a:cubicBezTo>
                <a:cubicBezTo>
                  <a:pt x="40" y="21"/>
                  <a:pt x="42" y="20"/>
                  <a:pt x="41" y="20"/>
                </a:cubicBezTo>
                <a:cubicBezTo>
                  <a:pt x="41" y="20"/>
                  <a:pt x="40" y="20"/>
                  <a:pt x="40" y="20"/>
                </a:cubicBezTo>
                <a:cubicBezTo>
                  <a:pt x="40" y="19"/>
                  <a:pt x="40" y="19"/>
                  <a:pt x="40" y="18"/>
                </a:cubicBezTo>
                <a:cubicBezTo>
                  <a:pt x="41" y="18"/>
                  <a:pt x="42" y="19"/>
                  <a:pt x="43" y="19"/>
                </a:cubicBezTo>
                <a:cubicBezTo>
                  <a:pt x="43" y="18"/>
                  <a:pt x="41" y="18"/>
                  <a:pt x="40" y="17"/>
                </a:cubicBezTo>
                <a:cubicBezTo>
                  <a:pt x="40" y="17"/>
                  <a:pt x="40" y="17"/>
                  <a:pt x="41" y="17"/>
                </a:cubicBezTo>
                <a:cubicBezTo>
                  <a:pt x="41" y="17"/>
                  <a:pt x="42" y="17"/>
                  <a:pt x="42" y="17"/>
                </a:cubicBezTo>
                <a:cubicBezTo>
                  <a:pt x="42" y="17"/>
                  <a:pt x="42" y="17"/>
                  <a:pt x="42" y="16"/>
                </a:cubicBezTo>
                <a:cubicBezTo>
                  <a:pt x="42" y="16"/>
                  <a:pt x="41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5"/>
                  <a:pt x="42" y="14"/>
                  <a:pt x="43" y="14"/>
                </a:cubicBezTo>
                <a:cubicBezTo>
                  <a:pt x="43" y="14"/>
                  <a:pt x="44" y="14"/>
                  <a:pt x="44" y="14"/>
                </a:cubicBezTo>
                <a:close/>
                <a:moveTo>
                  <a:pt x="49" y="15"/>
                </a:moveTo>
                <a:cubicBezTo>
                  <a:pt x="50" y="15"/>
                  <a:pt x="49" y="15"/>
                  <a:pt x="49" y="16"/>
                </a:cubicBezTo>
                <a:cubicBezTo>
                  <a:pt x="48" y="15"/>
                  <a:pt x="49" y="15"/>
                  <a:pt x="48" y="15"/>
                </a:cubicBezTo>
                <a:cubicBezTo>
                  <a:pt x="48" y="14"/>
                  <a:pt x="49" y="14"/>
                  <a:pt x="49" y="14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53" y="15"/>
                </a:moveTo>
                <a:cubicBezTo>
                  <a:pt x="53" y="15"/>
                  <a:pt x="53" y="15"/>
                  <a:pt x="53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5"/>
                  <a:pt x="53" y="14"/>
                  <a:pt x="53" y="15"/>
                </a:cubicBezTo>
                <a:close/>
                <a:moveTo>
                  <a:pt x="52" y="15"/>
                </a:moveTo>
                <a:cubicBezTo>
                  <a:pt x="53" y="15"/>
                  <a:pt x="53" y="15"/>
                  <a:pt x="53" y="15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5"/>
                  <a:pt x="53" y="15"/>
                  <a:pt x="53" y="16"/>
                </a:cubicBezTo>
                <a:cubicBezTo>
                  <a:pt x="53" y="16"/>
                  <a:pt x="52" y="16"/>
                  <a:pt x="52" y="16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2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8"/>
                  <a:pt x="52" y="18"/>
                  <a:pt x="52" y="18"/>
                </a:cubicBezTo>
                <a:cubicBezTo>
                  <a:pt x="52" y="18"/>
                  <a:pt x="52" y="19"/>
                  <a:pt x="51" y="18"/>
                </a:cubicBezTo>
                <a:cubicBezTo>
                  <a:pt x="51" y="19"/>
                  <a:pt x="51" y="19"/>
                  <a:pt x="51" y="19"/>
                </a:cubicBezTo>
                <a:cubicBezTo>
                  <a:pt x="50" y="18"/>
                  <a:pt x="51" y="17"/>
                  <a:pt x="50" y="17"/>
                </a:cubicBezTo>
                <a:cubicBezTo>
                  <a:pt x="50" y="17"/>
                  <a:pt x="50" y="16"/>
                  <a:pt x="50" y="16"/>
                </a:cubicBezTo>
                <a:cubicBezTo>
                  <a:pt x="50" y="16"/>
                  <a:pt x="51" y="17"/>
                  <a:pt x="51" y="17"/>
                </a:cubicBezTo>
                <a:cubicBezTo>
                  <a:pt x="51" y="17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5"/>
                </a:cubicBezTo>
                <a:cubicBezTo>
                  <a:pt x="51" y="15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5"/>
                </a:cubicBezTo>
                <a:close/>
                <a:moveTo>
                  <a:pt x="56" y="16"/>
                </a:moveTo>
                <a:cubicBezTo>
                  <a:pt x="56" y="16"/>
                  <a:pt x="55" y="18"/>
                  <a:pt x="54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7"/>
                  <a:pt x="54" y="18"/>
                  <a:pt x="54" y="18"/>
                </a:cubicBezTo>
                <a:cubicBezTo>
                  <a:pt x="54" y="18"/>
                  <a:pt x="53" y="19"/>
                  <a:pt x="53" y="18"/>
                </a:cubicBezTo>
                <a:cubicBezTo>
                  <a:pt x="53" y="17"/>
                  <a:pt x="53" y="16"/>
                  <a:pt x="54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4" y="15"/>
                  <a:pt x="55" y="15"/>
                  <a:pt x="55" y="15"/>
                </a:cubicBezTo>
                <a:cubicBezTo>
                  <a:pt x="56" y="16"/>
                  <a:pt x="56" y="15"/>
                  <a:pt x="56" y="16"/>
                </a:cubicBezTo>
                <a:close/>
                <a:moveTo>
                  <a:pt x="59" y="17"/>
                </a:moveTo>
                <a:cubicBezTo>
                  <a:pt x="58" y="17"/>
                  <a:pt x="58" y="18"/>
                  <a:pt x="57" y="18"/>
                </a:cubicBezTo>
                <a:cubicBezTo>
                  <a:pt x="58" y="19"/>
                  <a:pt x="57" y="19"/>
                  <a:pt x="57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7" y="21"/>
                  <a:pt x="57" y="21"/>
                  <a:pt x="57" y="21"/>
                </a:cubicBezTo>
                <a:cubicBezTo>
                  <a:pt x="58" y="20"/>
                  <a:pt x="57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8"/>
                  <a:pt x="58" y="18"/>
                  <a:pt x="59" y="17"/>
                </a:cubicBezTo>
                <a:cubicBezTo>
                  <a:pt x="59" y="17"/>
                  <a:pt x="59" y="17"/>
                  <a:pt x="59" y="17"/>
                </a:cubicBezTo>
                <a:cubicBezTo>
                  <a:pt x="59" y="17"/>
                  <a:pt x="59" y="17"/>
                  <a:pt x="59" y="17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17"/>
                  <a:pt x="59" y="17"/>
                  <a:pt x="59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7"/>
                  <a:pt x="60" y="17"/>
                  <a:pt x="61" y="17"/>
                </a:cubicBezTo>
                <a:cubicBezTo>
                  <a:pt x="60" y="18"/>
                  <a:pt x="61" y="18"/>
                  <a:pt x="60" y="18"/>
                </a:cubicBezTo>
                <a:cubicBezTo>
                  <a:pt x="60" y="19"/>
                  <a:pt x="60" y="19"/>
                  <a:pt x="60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9"/>
                  <a:pt x="61" y="19"/>
                  <a:pt x="61" y="19"/>
                </a:cubicBezTo>
                <a:cubicBezTo>
                  <a:pt x="61" y="20"/>
                  <a:pt x="61" y="20"/>
                  <a:pt x="62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1" y="19"/>
                  <a:pt x="61" y="19"/>
                  <a:pt x="61" y="19"/>
                </a:cubicBezTo>
                <a:cubicBezTo>
                  <a:pt x="61" y="19"/>
                  <a:pt x="62" y="19"/>
                  <a:pt x="62" y="19"/>
                </a:cubicBezTo>
                <a:cubicBezTo>
                  <a:pt x="62" y="20"/>
                  <a:pt x="63" y="19"/>
                  <a:pt x="63" y="20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3" y="20"/>
                  <a:pt x="62" y="21"/>
                </a:cubicBezTo>
                <a:cubicBezTo>
                  <a:pt x="63" y="21"/>
                  <a:pt x="63" y="21"/>
                  <a:pt x="63" y="21"/>
                </a:cubicBezTo>
                <a:cubicBezTo>
                  <a:pt x="63" y="21"/>
                  <a:pt x="63" y="21"/>
                  <a:pt x="63" y="21"/>
                </a:cubicBezTo>
                <a:cubicBezTo>
                  <a:pt x="63" y="21"/>
                  <a:pt x="63" y="21"/>
                  <a:pt x="63" y="21"/>
                </a:cubicBezTo>
                <a:cubicBezTo>
                  <a:pt x="63" y="21"/>
                  <a:pt x="63" y="21"/>
                  <a:pt x="63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4" y="21"/>
                  <a:pt x="64" y="21"/>
                  <a:pt x="64" y="21"/>
                </a:cubicBezTo>
                <a:cubicBezTo>
                  <a:pt x="64" y="21"/>
                  <a:pt x="64" y="22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2"/>
                  <a:pt x="64" y="2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3"/>
                  <a:pt x="65" y="23"/>
                  <a:pt x="65" y="23"/>
                </a:cubicBezTo>
                <a:cubicBezTo>
                  <a:pt x="65" y="22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4"/>
                  <a:pt x="65" y="24"/>
                  <a:pt x="65" y="23"/>
                </a:cubicBezTo>
                <a:cubicBezTo>
                  <a:pt x="65" y="24"/>
                  <a:pt x="66" y="24"/>
                  <a:pt x="65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5"/>
                  <a:pt x="65" y="24"/>
                  <a:pt x="66" y="25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5"/>
                  <a:pt x="65" y="25"/>
                  <a:pt x="65" y="25"/>
                </a:cubicBezTo>
                <a:cubicBezTo>
                  <a:pt x="64" y="25"/>
                  <a:pt x="64" y="25"/>
                  <a:pt x="64" y="25"/>
                </a:cubicBezTo>
                <a:cubicBezTo>
                  <a:pt x="64" y="26"/>
                  <a:pt x="65" y="26"/>
                  <a:pt x="65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65" y="26"/>
                  <a:pt x="65" y="27"/>
                  <a:pt x="66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28"/>
                  <a:pt x="67" y="28"/>
                  <a:pt x="67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9"/>
                  <a:pt x="67" y="29"/>
                  <a:pt x="67" y="29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8"/>
                  <a:pt x="67" y="29"/>
                  <a:pt x="67" y="29"/>
                </a:cubicBezTo>
                <a:cubicBezTo>
                  <a:pt x="67" y="29"/>
                  <a:pt x="67" y="29"/>
                  <a:pt x="67" y="29"/>
                </a:cubicBezTo>
                <a:cubicBezTo>
                  <a:pt x="66" y="29"/>
                  <a:pt x="66" y="29"/>
                  <a:pt x="66" y="29"/>
                </a:cubicBezTo>
                <a:cubicBezTo>
                  <a:pt x="67" y="29"/>
                  <a:pt x="67" y="29"/>
                  <a:pt x="67" y="29"/>
                </a:cubicBezTo>
                <a:cubicBezTo>
                  <a:pt x="67" y="29"/>
                  <a:pt x="66" y="29"/>
                  <a:pt x="66" y="29"/>
                </a:cubicBezTo>
                <a:cubicBezTo>
                  <a:pt x="66" y="29"/>
                  <a:pt x="66" y="29"/>
                  <a:pt x="66" y="29"/>
                </a:cubicBezTo>
                <a:cubicBezTo>
                  <a:pt x="66" y="29"/>
                  <a:pt x="66" y="30"/>
                  <a:pt x="66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30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3" y="28"/>
                  <a:pt x="63" y="29"/>
                  <a:pt x="63" y="29"/>
                </a:cubicBezTo>
                <a:cubicBezTo>
                  <a:pt x="64" y="29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4" y="31"/>
                  <a:pt x="64" y="31"/>
                </a:cubicBezTo>
                <a:cubicBezTo>
                  <a:pt x="64" y="31"/>
                  <a:pt x="64" y="31"/>
                  <a:pt x="64" y="31"/>
                </a:cubicBezTo>
                <a:cubicBezTo>
                  <a:pt x="64" y="31"/>
                  <a:pt x="65" y="32"/>
                  <a:pt x="65" y="32"/>
                </a:cubicBezTo>
                <a:cubicBezTo>
                  <a:pt x="64" y="32"/>
                  <a:pt x="64" y="33"/>
                  <a:pt x="64" y="33"/>
                </a:cubicBezTo>
                <a:cubicBezTo>
                  <a:pt x="64" y="32"/>
                  <a:pt x="63" y="32"/>
                  <a:pt x="62" y="31"/>
                </a:cubicBezTo>
                <a:cubicBezTo>
                  <a:pt x="62" y="32"/>
                  <a:pt x="63" y="32"/>
                  <a:pt x="63" y="33"/>
                </a:cubicBezTo>
                <a:cubicBezTo>
                  <a:pt x="63" y="33"/>
                  <a:pt x="64" y="33"/>
                  <a:pt x="63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2" y="33"/>
                  <a:pt x="62" y="33"/>
                  <a:pt x="61" y="32"/>
                </a:cubicBezTo>
                <a:cubicBezTo>
                  <a:pt x="60" y="32"/>
                  <a:pt x="62" y="31"/>
                  <a:pt x="61" y="31"/>
                </a:cubicBezTo>
                <a:cubicBezTo>
                  <a:pt x="60" y="31"/>
                  <a:pt x="60" y="30"/>
                  <a:pt x="60" y="30"/>
                </a:cubicBezTo>
                <a:cubicBezTo>
                  <a:pt x="59" y="30"/>
                  <a:pt x="60" y="30"/>
                  <a:pt x="60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30"/>
                  <a:pt x="58" y="30"/>
                  <a:pt x="58" y="30"/>
                </a:cubicBezTo>
                <a:cubicBezTo>
                  <a:pt x="58" y="30"/>
                  <a:pt x="57" y="30"/>
                  <a:pt x="58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59" y="29"/>
                  <a:pt x="59" y="30"/>
                  <a:pt x="60" y="29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29"/>
                  <a:pt x="60" y="29"/>
                  <a:pt x="60" y="29"/>
                </a:cubicBezTo>
                <a:cubicBezTo>
                  <a:pt x="61" y="29"/>
                  <a:pt x="60" y="29"/>
                  <a:pt x="60" y="28"/>
                </a:cubicBezTo>
                <a:cubicBezTo>
                  <a:pt x="61" y="28"/>
                  <a:pt x="61" y="27"/>
                  <a:pt x="62" y="27"/>
                </a:cubicBezTo>
                <a:cubicBezTo>
                  <a:pt x="62" y="27"/>
                  <a:pt x="62" y="26"/>
                  <a:pt x="62" y="26"/>
                </a:cubicBezTo>
                <a:cubicBezTo>
                  <a:pt x="62" y="26"/>
                  <a:pt x="62" y="25"/>
                  <a:pt x="62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1" y="25"/>
                  <a:pt x="61" y="25"/>
                  <a:pt x="61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5"/>
                  <a:pt x="61" y="25"/>
                  <a:pt x="61" y="25"/>
                </a:cubicBezTo>
                <a:cubicBezTo>
                  <a:pt x="61" y="24"/>
                  <a:pt x="61" y="25"/>
                  <a:pt x="60" y="25"/>
                </a:cubicBezTo>
                <a:cubicBezTo>
                  <a:pt x="60" y="24"/>
                  <a:pt x="60" y="24"/>
                  <a:pt x="60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1" y="24"/>
                  <a:pt x="61" y="23"/>
                  <a:pt x="61" y="23"/>
                </a:cubicBezTo>
                <a:cubicBezTo>
                  <a:pt x="61" y="23"/>
                  <a:pt x="60" y="23"/>
                  <a:pt x="60" y="23"/>
                </a:cubicBezTo>
                <a:cubicBezTo>
                  <a:pt x="60" y="23"/>
                  <a:pt x="60" y="23"/>
                  <a:pt x="61" y="23"/>
                </a:cubicBezTo>
                <a:cubicBezTo>
                  <a:pt x="60" y="22"/>
                  <a:pt x="60" y="22"/>
                  <a:pt x="60" y="22"/>
                </a:cubicBezTo>
                <a:cubicBezTo>
                  <a:pt x="60" y="22"/>
                  <a:pt x="60" y="22"/>
                  <a:pt x="60" y="22"/>
                </a:cubicBezTo>
                <a:cubicBezTo>
                  <a:pt x="60" y="22"/>
                  <a:pt x="60" y="22"/>
                  <a:pt x="60" y="22"/>
                </a:cubicBezTo>
                <a:cubicBezTo>
                  <a:pt x="60" y="22"/>
                  <a:pt x="60" y="22"/>
                  <a:pt x="60" y="22"/>
                </a:cubicBezTo>
                <a:cubicBezTo>
                  <a:pt x="60" y="22"/>
                  <a:pt x="60" y="22"/>
                  <a:pt x="60" y="22"/>
                </a:cubicBezTo>
                <a:cubicBezTo>
                  <a:pt x="59" y="22"/>
                  <a:pt x="61" y="23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7" y="23"/>
                  <a:pt x="57" y="22"/>
                </a:cubicBezTo>
                <a:cubicBezTo>
                  <a:pt x="56" y="22"/>
                  <a:pt x="56" y="21"/>
                  <a:pt x="55" y="22"/>
                </a:cubicBezTo>
                <a:cubicBezTo>
                  <a:pt x="55" y="22"/>
                  <a:pt x="55" y="21"/>
                  <a:pt x="55" y="21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6" y="21"/>
                  <a:pt x="56" y="21"/>
                </a:cubicBezTo>
                <a:cubicBezTo>
                  <a:pt x="56" y="20"/>
                  <a:pt x="55" y="20"/>
                  <a:pt x="55" y="20"/>
                </a:cubicBezTo>
                <a:cubicBezTo>
                  <a:pt x="55" y="18"/>
                  <a:pt x="56" y="17"/>
                  <a:pt x="58" y="16"/>
                </a:cubicBezTo>
                <a:cubicBezTo>
                  <a:pt x="58" y="16"/>
                  <a:pt x="59" y="16"/>
                  <a:pt x="59" y="17"/>
                </a:cubicBezTo>
                <a:close/>
                <a:moveTo>
                  <a:pt x="63" y="19"/>
                </a:moveTo>
                <a:cubicBezTo>
                  <a:pt x="63" y="19"/>
                  <a:pt x="63" y="19"/>
                  <a:pt x="63" y="19"/>
                </a:cubicBezTo>
                <a:cubicBezTo>
                  <a:pt x="62" y="18"/>
                  <a:pt x="60" y="20"/>
                  <a:pt x="61" y="18"/>
                </a:cubicBezTo>
                <a:cubicBezTo>
                  <a:pt x="60" y="18"/>
                  <a:pt x="61" y="17"/>
                  <a:pt x="61" y="17"/>
                </a:cubicBezTo>
                <a:cubicBezTo>
                  <a:pt x="62" y="18"/>
                  <a:pt x="63" y="17"/>
                  <a:pt x="63" y="19"/>
                </a:cubicBezTo>
                <a:close/>
                <a:moveTo>
                  <a:pt x="33" y="17"/>
                </a:moveTo>
                <a:cubicBezTo>
                  <a:pt x="33" y="17"/>
                  <a:pt x="33" y="18"/>
                  <a:pt x="33" y="17"/>
                </a:cubicBezTo>
                <a:cubicBezTo>
                  <a:pt x="32" y="18"/>
                  <a:pt x="32" y="18"/>
                  <a:pt x="31" y="18"/>
                </a:cubicBezTo>
                <a:cubicBezTo>
                  <a:pt x="32" y="17"/>
                  <a:pt x="33" y="17"/>
                  <a:pt x="33" y="17"/>
                </a:cubicBezTo>
                <a:close/>
                <a:moveTo>
                  <a:pt x="30" y="18"/>
                </a:move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lose/>
                <a:moveTo>
                  <a:pt x="29" y="20"/>
                </a:moveTo>
                <a:cubicBezTo>
                  <a:pt x="29" y="20"/>
                  <a:pt x="29" y="19"/>
                  <a:pt x="29" y="19"/>
                </a:cubicBezTo>
                <a:cubicBezTo>
                  <a:pt x="29" y="20"/>
                  <a:pt x="29" y="20"/>
                  <a:pt x="29" y="20"/>
                </a:cubicBezTo>
                <a:close/>
                <a:moveTo>
                  <a:pt x="61" y="20"/>
                </a:move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lose/>
                <a:moveTo>
                  <a:pt x="46" y="21"/>
                </a:moveTo>
                <a:cubicBezTo>
                  <a:pt x="46" y="21"/>
                  <a:pt x="46" y="21"/>
                  <a:pt x="45" y="21"/>
                </a:cubicBezTo>
                <a:cubicBezTo>
                  <a:pt x="46" y="21"/>
                  <a:pt x="46" y="21"/>
                  <a:pt x="46" y="21"/>
                </a:cubicBezTo>
                <a:close/>
                <a:moveTo>
                  <a:pt x="50" y="23"/>
                </a:move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49" y="23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2"/>
                  <a:pt x="51" y="22"/>
                  <a:pt x="50" y="23"/>
                </a:cubicBezTo>
                <a:close/>
                <a:moveTo>
                  <a:pt x="37" y="23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4"/>
                  <a:pt x="37" y="24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5"/>
                  <a:pt x="36" y="25"/>
                  <a:pt x="36" y="25"/>
                </a:cubicBezTo>
                <a:cubicBezTo>
                  <a:pt x="36" y="24"/>
                  <a:pt x="36" y="24"/>
                  <a:pt x="35" y="24"/>
                </a:cubicBezTo>
                <a:cubicBezTo>
                  <a:pt x="35" y="24"/>
                  <a:pt x="35" y="24"/>
                  <a:pt x="35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5" y="25"/>
                  <a:pt x="35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5"/>
                  <a:pt x="35" y="25"/>
                  <a:pt x="35" y="24"/>
                </a:cubicBezTo>
                <a:cubicBezTo>
                  <a:pt x="34" y="24"/>
                  <a:pt x="34" y="26"/>
                  <a:pt x="33" y="25"/>
                </a:cubicBezTo>
                <a:cubicBezTo>
                  <a:pt x="34" y="25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3"/>
                  <a:pt x="35" y="23"/>
                  <a:pt x="35" y="23"/>
                </a:cubicBezTo>
                <a:cubicBezTo>
                  <a:pt x="34" y="24"/>
                  <a:pt x="34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4" y="23"/>
                  <a:pt x="35" y="23"/>
                  <a:pt x="36" y="23"/>
                </a:cubicBezTo>
                <a:cubicBezTo>
                  <a:pt x="36" y="23"/>
                  <a:pt x="37" y="22"/>
                  <a:pt x="37" y="23"/>
                </a:cubicBezTo>
                <a:close/>
                <a:moveTo>
                  <a:pt x="59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lose/>
                <a:moveTo>
                  <a:pt x="40" y="25"/>
                </a:moveTo>
                <a:cubicBezTo>
                  <a:pt x="39" y="24"/>
                  <a:pt x="39" y="24"/>
                  <a:pt x="39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5"/>
                </a:cubicBezTo>
                <a:close/>
                <a:moveTo>
                  <a:pt x="73" y="25"/>
                </a:moveTo>
                <a:cubicBezTo>
                  <a:pt x="73" y="26"/>
                  <a:pt x="73" y="25"/>
                  <a:pt x="72" y="26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4"/>
                  <a:pt x="72" y="24"/>
                </a:cubicBezTo>
                <a:cubicBezTo>
                  <a:pt x="73" y="24"/>
                  <a:pt x="73" y="25"/>
                  <a:pt x="73" y="25"/>
                </a:cubicBezTo>
                <a:close/>
                <a:moveTo>
                  <a:pt x="54" y="25"/>
                </a:move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4" y="25"/>
                  <a:pt x="54" y="25"/>
                  <a:pt x="54" y="25"/>
                </a:cubicBezTo>
                <a:close/>
                <a:moveTo>
                  <a:pt x="36" y="26"/>
                </a:move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6"/>
                  <a:pt x="36" y="26"/>
                  <a:pt x="36" y="26"/>
                </a:cubicBezTo>
                <a:close/>
                <a:moveTo>
                  <a:pt x="39" y="26"/>
                </a:moveTo>
                <a:cubicBezTo>
                  <a:pt x="38" y="26"/>
                  <a:pt x="39" y="25"/>
                  <a:pt x="38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8" y="25"/>
                  <a:pt x="39" y="26"/>
                  <a:pt x="39" y="26"/>
                </a:cubicBezTo>
                <a:close/>
                <a:moveTo>
                  <a:pt x="41" y="26"/>
                </a:moveTo>
                <a:cubicBezTo>
                  <a:pt x="40" y="26"/>
                  <a:pt x="41" y="26"/>
                  <a:pt x="40" y="25"/>
                </a:cubicBezTo>
                <a:cubicBezTo>
                  <a:pt x="41" y="26"/>
                  <a:pt x="41" y="26"/>
                  <a:pt x="41" y="26"/>
                </a:cubicBezTo>
                <a:close/>
                <a:moveTo>
                  <a:pt x="61" y="25"/>
                </a:moveTo>
                <a:cubicBezTo>
                  <a:pt x="61" y="26"/>
                  <a:pt x="60" y="26"/>
                  <a:pt x="60" y="26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60" y="26"/>
                  <a:pt x="60" y="25"/>
                </a:cubicBezTo>
                <a:cubicBezTo>
                  <a:pt x="60" y="25"/>
                  <a:pt x="60" y="25"/>
                  <a:pt x="61" y="25"/>
                </a:cubicBezTo>
                <a:close/>
                <a:moveTo>
                  <a:pt x="61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lose/>
                <a:moveTo>
                  <a:pt x="46" y="26"/>
                </a:moveTo>
                <a:cubicBezTo>
                  <a:pt x="46" y="26"/>
                  <a:pt x="46" y="26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6" y="26"/>
                  <a:pt x="46" y="26"/>
                </a:cubicBezTo>
                <a:cubicBezTo>
                  <a:pt x="46" y="26"/>
                  <a:pt x="46" y="26"/>
                  <a:pt x="46" y="26"/>
                </a:cubicBezTo>
                <a:close/>
                <a:moveTo>
                  <a:pt x="36" y="27"/>
                </a:move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6"/>
                  <a:pt x="36" y="26"/>
                </a:cubicBezTo>
                <a:cubicBezTo>
                  <a:pt x="36" y="26"/>
                  <a:pt x="36" y="27"/>
                  <a:pt x="36" y="27"/>
                </a:cubicBezTo>
                <a:close/>
                <a:moveTo>
                  <a:pt x="40" y="27"/>
                </a:move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lose/>
                <a:moveTo>
                  <a:pt x="35" y="28"/>
                </a:moveTo>
                <a:cubicBezTo>
                  <a:pt x="35" y="28"/>
                  <a:pt x="35" y="28"/>
                  <a:pt x="35" y="27"/>
                </a:cubicBezTo>
                <a:cubicBezTo>
                  <a:pt x="35" y="27"/>
                  <a:pt x="35" y="28"/>
                  <a:pt x="35" y="28"/>
                </a:cubicBezTo>
                <a:close/>
                <a:moveTo>
                  <a:pt x="41" y="28"/>
                </a:move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lose/>
                <a:moveTo>
                  <a:pt x="73" y="28"/>
                </a:moveTo>
                <a:cubicBezTo>
                  <a:pt x="73" y="28"/>
                  <a:pt x="73" y="28"/>
                  <a:pt x="73" y="28"/>
                </a:cubicBezTo>
                <a:cubicBezTo>
                  <a:pt x="73" y="28"/>
                  <a:pt x="73" y="27"/>
                  <a:pt x="73" y="27"/>
                </a:cubicBezTo>
                <a:cubicBezTo>
                  <a:pt x="73" y="28"/>
                  <a:pt x="73" y="28"/>
                  <a:pt x="73" y="28"/>
                </a:cubicBezTo>
                <a:close/>
                <a:moveTo>
                  <a:pt x="54" y="28"/>
                </a:moveTo>
                <a:cubicBezTo>
                  <a:pt x="54" y="28"/>
                  <a:pt x="54" y="28"/>
                  <a:pt x="54" y="28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8"/>
                  <a:pt x="54" y="28"/>
                  <a:pt x="54" y="28"/>
                </a:cubicBezTo>
                <a:cubicBezTo>
                  <a:pt x="55" y="29"/>
                  <a:pt x="56" y="29"/>
                  <a:pt x="55" y="30"/>
                </a:cubicBezTo>
                <a:cubicBezTo>
                  <a:pt x="55" y="30"/>
                  <a:pt x="56" y="30"/>
                  <a:pt x="56" y="30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1"/>
                  <a:pt x="55" y="31"/>
                  <a:pt x="55" y="30"/>
                </a:cubicBezTo>
                <a:cubicBezTo>
                  <a:pt x="55" y="30"/>
                  <a:pt x="55" y="30"/>
                  <a:pt x="55" y="30"/>
                </a:cubicBezTo>
                <a:cubicBezTo>
                  <a:pt x="55" y="30"/>
                  <a:pt x="55" y="30"/>
                  <a:pt x="54" y="30"/>
                </a:cubicBezTo>
                <a:cubicBezTo>
                  <a:pt x="54" y="30"/>
                  <a:pt x="54" y="31"/>
                  <a:pt x="53" y="31"/>
                </a:cubicBezTo>
                <a:cubicBezTo>
                  <a:pt x="53" y="31"/>
                  <a:pt x="53" y="31"/>
                  <a:pt x="53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2" y="30"/>
                  <a:pt x="53" y="30"/>
                  <a:pt x="53" y="29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28"/>
                  <a:pt x="54" y="28"/>
                  <a:pt x="54" y="28"/>
                </a:cubicBezTo>
                <a:close/>
                <a:moveTo>
                  <a:pt x="47" y="28"/>
                </a:moveTo>
                <a:cubicBezTo>
                  <a:pt x="46" y="29"/>
                  <a:pt x="46" y="28"/>
                  <a:pt x="46" y="28"/>
                </a:cubicBezTo>
                <a:cubicBezTo>
                  <a:pt x="46" y="28"/>
                  <a:pt x="46" y="28"/>
                  <a:pt x="47" y="28"/>
                </a:cubicBezTo>
                <a:close/>
                <a:moveTo>
                  <a:pt x="47" y="28"/>
                </a:move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7" y="28"/>
                </a:cubicBezTo>
                <a:close/>
                <a:moveTo>
                  <a:pt x="36" y="29"/>
                </a:moveTo>
                <a:cubicBezTo>
                  <a:pt x="37" y="29"/>
                  <a:pt x="36" y="30"/>
                  <a:pt x="38" y="30"/>
                </a:cubicBezTo>
                <a:cubicBezTo>
                  <a:pt x="38" y="30"/>
                  <a:pt x="39" y="29"/>
                  <a:pt x="39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30"/>
                </a:cubicBezTo>
                <a:cubicBezTo>
                  <a:pt x="38" y="30"/>
                  <a:pt x="37" y="31"/>
                  <a:pt x="37" y="30"/>
                </a:cubicBezTo>
                <a:cubicBezTo>
                  <a:pt x="36" y="31"/>
                  <a:pt x="36" y="31"/>
                  <a:pt x="35" y="31"/>
                </a:cubicBezTo>
                <a:cubicBezTo>
                  <a:pt x="35" y="31"/>
                  <a:pt x="34" y="31"/>
                  <a:pt x="34" y="30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30"/>
                  <a:pt x="35" y="31"/>
                  <a:pt x="35" y="31"/>
                </a:cubicBezTo>
                <a:cubicBezTo>
                  <a:pt x="35" y="30"/>
                  <a:pt x="35" y="30"/>
                  <a:pt x="36" y="30"/>
                </a:cubicBezTo>
                <a:cubicBezTo>
                  <a:pt x="36" y="30"/>
                  <a:pt x="36" y="29"/>
                  <a:pt x="36" y="29"/>
                </a:cubicBezTo>
                <a:cubicBezTo>
                  <a:pt x="36" y="29"/>
                  <a:pt x="35" y="29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9"/>
                </a:cubicBezTo>
                <a:close/>
                <a:moveTo>
                  <a:pt x="49" y="29"/>
                </a:moveTo>
                <a:cubicBezTo>
                  <a:pt x="48" y="29"/>
                  <a:pt x="48" y="29"/>
                  <a:pt x="48" y="29"/>
                </a:cubicBezTo>
                <a:cubicBezTo>
                  <a:pt x="48" y="29"/>
                  <a:pt x="49" y="29"/>
                  <a:pt x="49" y="29"/>
                </a:cubicBezTo>
                <a:close/>
                <a:moveTo>
                  <a:pt x="46" y="29"/>
                </a:move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lose/>
                <a:moveTo>
                  <a:pt x="45" y="29"/>
                </a:moveTo>
                <a:cubicBezTo>
                  <a:pt x="44" y="29"/>
                  <a:pt x="45" y="30"/>
                  <a:pt x="44" y="30"/>
                </a:cubicBezTo>
                <a:cubicBezTo>
                  <a:pt x="44" y="30"/>
                  <a:pt x="44" y="30"/>
                  <a:pt x="44" y="29"/>
                </a:cubicBezTo>
                <a:cubicBezTo>
                  <a:pt x="44" y="29"/>
                  <a:pt x="45" y="29"/>
                  <a:pt x="45" y="29"/>
                </a:cubicBezTo>
                <a:close/>
                <a:moveTo>
                  <a:pt x="62" y="30"/>
                </a:moveTo>
                <a:cubicBezTo>
                  <a:pt x="62" y="30"/>
                  <a:pt x="61" y="30"/>
                  <a:pt x="61" y="30"/>
                </a:cubicBezTo>
                <a:cubicBezTo>
                  <a:pt x="61" y="30"/>
                  <a:pt x="62" y="30"/>
                  <a:pt x="61" y="29"/>
                </a:cubicBezTo>
                <a:cubicBezTo>
                  <a:pt x="62" y="30"/>
                  <a:pt x="62" y="30"/>
                  <a:pt x="62" y="30"/>
                </a:cubicBezTo>
                <a:close/>
                <a:moveTo>
                  <a:pt x="48" y="30"/>
                </a:moveTo>
                <a:cubicBezTo>
                  <a:pt x="47" y="30"/>
                  <a:pt x="48" y="30"/>
                  <a:pt x="47" y="31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1"/>
                </a:cubicBezTo>
                <a:cubicBezTo>
                  <a:pt x="47" y="31"/>
                  <a:pt x="48" y="30"/>
                  <a:pt x="48" y="30"/>
                </a:cubicBezTo>
                <a:close/>
                <a:moveTo>
                  <a:pt x="46" y="30"/>
                </a:moveTo>
                <a:cubicBezTo>
                  <a:pt x="46" y="31"/>
                  <a:pt x="46" y="31"/>
                  <a:pt x="46" y="31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lose/>
                <a:moveTo>
                  <a:pt x="44" y="31"/>
                </a:moveTo>
                <a:cubicBezTo>
                  <a:pt x="44" y="31"/>
                  <a:pt x="44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lose/>
                <a:moveTo>
                  <a:pt x="57" y="31"/>
                </a:moveTo>
                <a:cubicBezTo>
                  <a:pt x="57" y="31"/>
                  <a:pt x="57" y="31"/>
                  <a:pt x="57" y="31"/>
                </a:cubicBezTo>
                <a:cubicBezTo>
                  <a:pt x="57" y="31"/>
                  <a:pt x="57" y="31"/>
                  <a:pt x="57" y="31"/>
                </a:cubicBezTo>
                <a:cubicBezTo>
                  <a:pt x="57" y="31"/>
                  <a:pt x="57" y="31"/>
                  <a:pt x="57" y="31"/>
                </a:cubicBezTo>
                <a:close/>
                <a:moveTo>
                  <a:pt x="48" y="31"/>
                </a:move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8" y="31"/>
                </a:cubicBezTo>
                <a:close/>
                <a:moveTo>
                  <a:pt x="55" y="32"/>
                </a:moveTo>
                <a:cubicBezTo>
                  <a:pt x="55" y="32"/>
                  <a:pt x="54" y="32"/>
                  <a:pt x="54" y="32"/>
                </a:cubicBezTo>
                <a:cubicBezTo>
                  <a:pt x="54" y="32"/>
                  <a:pt x="54" y="32"/>
                  <a:pt x="54" y="31"/>
                </a:cubicBezTo>
                <a:cubicBezTo>
                  <a:pt x="54" y="32"/>
                  <a:pt x="55" y="31"/>
                  <a:pt x="55" y="32"/>
                </a:cubicBezTo>
                <a:close/>
                <a:moveTo>
                  <a:pt x="46" y="32"/>
                </a:moveTo>
                <a:cubicBezTo>
                  <a:pt x="45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lose/>
                <a:moveTo>
                  <a:pt x="42" y="32"/>
                </a:moveTo>
                <a:cubicBezTo>
                  <a:pt x="42" y="32"/>
                  <a:pt x="42" y="33"/>
                  <a:pt x="41" y="33"/>
                </a:cubicBezTo>
                <a:cubicBezTo>
                  <a:pt x="42" y="33"/>
                  <a:pt x="41" y="32"/>
                  <a:pt x="42" y="32"/>
                </a:cubicBezTo>
                <a:close/>
                <a:moveTo>
                  <a:pt x="43" y="32"/>
                </a:moveTo>
                <a:cubicBezTo>
                  <a:pt x="44" y="32"/>
                  <a:pt x="43" y="32"/>
                  <a:pt x="43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2"/>
                  <a:pt x="43" y="32"/>
                  <a:pt x="43" y="32"/>
                </a:cubicBezTo>
                <a:close/>
                <a:moveTo>
                  <a:pt x="56" y="32"/>
                </a:moveTo>
                <a:cubicBezTo>
                  <a:pt x="56" y="33"/>
                  <a:pt x="56" y="33"/>
                  <a:pt x="56" y="33"/>
                </a:cubicBezTo>
                <a:cubicBezTo>
                  <a:pt x="55" y="33"/>
                  <a:pt x="55" y="33"/>
                  <a:pt x="56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2"/>
                  <a:pt x="56" y="32"/>
                  <a:pt x="56" y="32"/>
                </a:cubicBezTo>
                <a:close/>
                <a:moveTo>
                  <a:pt x="22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2" y="32"/>
                </a:cubicBezTo>
                <a:cubicBezTo>
                  <a:pt x="22" y="32"/>
                  <a:pt x="22" y="33"/>
                  <a:pt x="22" y="33"/>
                </a:cubicBezTo>
                <a:close/>
                <a:moveTo>
                  <a:pt x="23" y="33"/>
                </a:moveTo>
                <a:cubicBezTo>
                  <a:pt x="23" y="33"/>
                  <a:pt x="23" y="34"/>
                  <a:pt x="22" y="34"/>
                </a:cubicBezTo>
                <a:cubicBezTo>
                  <a:pt x="23" y="33"/>
                  <a:pt x="22" y="33"/>
                  <a:pt x="23" y="32"/>
                </a:cubicBezTo>
                <a:cubicBezTo>
                  <a:pt x="23" y="32"/>
                  <a:pt x="23" y="33"/>
                  <a:pt x="23" y="33"/>
                </a:cubicBezTo>
                <a:close/>
                <a:moveTo>
                  <a:pt x="42" y="33"/>
                </a:moveTo>
                <a:cubicBezTo>
                  <a:pt x="43" y="33"/>
                  <a:pt x="43" y="33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2" y="33"/>
                  <a:pt x="42" y="33"/>
                  <a:pt x="42" y="33"/>
                </a:cubicBezTo>
                <a:close/>
                <a:moveTo>
                  <a:pt x="44" y="34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4" y="33"/>
                  <a:pt x="44" y="34"/>
                </a:cubicBezTo>
                <a:close/>
                <a:moveTo>
                  <a:pt x="39" y="33"/>
                </a:moveTo>
                <a:cubicBezTo>
                  <a:pt x="39" y="34"/>
                  <a:pt x="39" y="34"/>
                  <a:pt x="39" y="34"/>
                </a:cubicBezTo>
                <a:cubicBezTo>
                  <a:pt x="38" y="34"/>
                  <a:pt x="37" y="33"/>
                  <a:pt x="37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4"/>
                  <a:pt x="38" y="33"/>
                  <a:pt x="38" y="34"/>
                </a:cubicBezTo>
                <a:cubicBezTo>
                  <a:pt x="39" y="33"/>
                  <a:pt x="39" y="33"/>
                  <a:pt x="39" y="33"/>
                </a:cubicBezTo>
                <a:close/>
                <a:moveTo>
                  <a:pt x="22" y="33"/>
                </a:move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3"/>
                </a:cubicBezTo>
                <a:close/>
                <a:moveTo>
                  <a:pt x="23" y="34"/>
                </a:move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5"/>
                  <a:pt x="22" y="34"/>
                </a:cubicBezTo>
                <a:cubicBezTo>
                  <a:pt x="22" y="34"/>
                  <a:pt x="22" y="35"/>
                  <a:pt x="22" y="35"/>
                </a:cubicBezTo>
                <a:cubicBezTo>
                  <a:pt x="22" y="35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lose/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4"/>
                  <a:pt x="36" y="34"/>
                </a:cubicBezTo>
                <a:close/>
                <a:moveTo>
                  <a:pt x="23" y="35"/>
                </a:move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lose/>
                <a:moveTo>
                  <a:pt x="41" y="35"/>
                </a:moveTo>
                <a:cubicBezTo>
                  <a:pt x="41" y="35"/>
                  <a:pt x="41" y="36"/>
                  <a:pt x="41" y="36"/>
                </a:cubicBezTo>
                <a:cubicBezTo>
                  <a:pt x="41" y="35"/>
                  <a:pt x="41" y="35"/>
                  <a:pt x="41" y="35"/>
                </a:cubicBezTo>
                <a:close/>
                <a:moveTo>
                  <a:pt x="23" y="35"/>
                </a:moveTo>
                <a:cubicBezTo>
                  <a:pt x="23" y="35"/>
                  <a:pt x="23" y="36"/>
                  <a:pt x="23" y="36"/>
                </a:cubicBezTo>
                <a:cubicBezTo>
                  <a:pt x="23" y="36"/>
                  <a:pt x="23" y="36"/>
                  <a:pt x="23" y="37"/>
                </a:cubicBezTo>
                <a:cubicBezTo>
                  <a:pt x="22" y="37"/>
                  <a:pt x="23" y="36"/>
                  <a:pt x="22" y="36"/>
                </a:cubicBezTo>
                <a:cubicBezTo>
                  <a:pt x="23" y="36"/>
                  <a:pt x="23" y="35"/>
                  <a:pt x="23" y="35"/>
                </a:cubicBezTo>
                <a:close/>
                <a:moveTo>
                  <a:pt x="28" y="36"/>
                </a:move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lose/>
                <a:moveTo>
                  <a:pt x="42" y="36"/>
                </a:moveTo>
                <a:cubicBezTo>
                  <a:pt x="42" y="36"/>
                  <a:pt x="41" y="36"/>
                  <a:pt x="41" y="37"/>
                </a:cubicBezTo>
                <a:cubicBezTo>
                  <a:pt x="41" y="37"/>
                  <a:pt x="41" y="37"/>
                  <a:pt x="40" y="37"/>
                </a:cubicBezTo>
                <a:cubicBezTo>
                  <a:pt x="40" y="37"/>
                  <a:pt x="41" y="37"/>
                  <a:pt x="41" y="37"/>
                </a:cubicBezTo>
                <a:cubicBezTo>
                  <a:pt x="41" y="36"/>
                  <a:pt x="41" y="36"/>
                  <a:pt x="42" y="36"/>
                </a:cubicBezTo>
                <a:close/>
                <a:moveTo>
                  <a:pt x="39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9" y="36"/>
                  <a:pt x="39" y="36"/>
                </a:cubicBezTo>
                <a:close/>
                <a:moveTo>
                  <a:pt x="43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3" y="37"/>
                  <a:pt x="44" y="37"/>
                  <a:pt x="43" y="36"/>
                </a:cubicBezTo>
                <a:cubicBezTo>
                  <a:pt x="43" y="37"/>
                  <a:pt x="43" y="37"/>
                  <a:pt x="43" y="37"/>
                </a:cubicBezTo>
                <a:close/>
                <a:moveTo>
                  <a:pt x="37" y="37"/>
                </a:moveTo>
                <a:cubicBezTo>
                  <a:pt x="37" y="37"/>
                  <a:pt x="37" y="37"/>
                  <a:pt x="37" y="37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7"/>
                  <a:pt x="37" y="37"/>
                  <a:pt x="37" y="37"/>
                </a:cubicBezTo>
                <a:close/>
                <a:moveTo>
                  <a:pt x="22" y="38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8"/>
                  <a:pt x="22" y="38"/>
                  <a:pt x="22" y="37"/>
                </a:cubicBezTo>
                <a:cubicBezTo>
                  <a:pt x="22" y="37"/>
                  <a:pt x="22" y="37"/>
                  <a:pt x="22" y="38"/>
                </a:cubicBezTo>
                <a:close/>
                <a:moveTo>
                  <a:pt x="33" y="37"/>
                </a:move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3" y="37"/>
                  <a:pt x="33" y="37"/>
                </a:cubicBezTo>
                <a:close/>
                <a:moveTo>
                  <a:pt x="42" y="37"/>
                </a:moveTo>
                <a:cubicBezTo>
                  <a:pt x="42" y="37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7"/>
                  <a:pt x="42" y="37"/>
                </a:cubicBezTo>
                <a:close/>
                <a:moveTo>
                  <a:pt x="39" y="38"/>
                </a:moveTo>
                <a:cubicBezTo>
                  <a:pt x="39" y="38"/>
                  <a:pt x="39" y="39"/>
                  <a:pt x="39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8"/>
                  <a:pt x="39" y="38"/>
                  <a:pt x="39" y="38"/>
                </a:cubicBezTo>
                <a:close/>
                <a:moveTo>
                  <a:pt x="38" y="39"/>
                </a:moveTo>
                <a:cubicBezTo>
                  <a:pt x="37" y="39"/>
                  <a:pt x="37" y="39"/>
                  <a:pt x="37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close/>
                <a:moveTo>
                  <a:pt x="54" y="39"/>
                </a:move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lose/>
                <a:moveTo>
                  <a:pt x="25" y="39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40"/>
                  <a:pt x="25" y="39"/>
                  <a:pt x="25" y="39"/>
                </a:cubicBezTo>
                <a:close/>
                <a:moveTo>
                  <a:pt x="45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40"/>
                </a:cubicBezTo>
                <a:close/>
                <a:moveTo>
                  <a:pt x="41" y="40"/>
                </a:moveTo>
                <a:cubicBezTo>
                  <a:pt x="41" y="40"/>
                  <a:pt x="41" y="40"/>
                  <a:pt x="41" y="40"/>
                </a:cubicBezTo>
                <a:cubicBezTo>
                  <a:pt x="41" y="40"/>
                  <a:pt x="41" y="40"/>
                  <a:pt x="42" y="40"/>
                </a:cubicBezTo>
                <a:cubicBezTo>
                  <a:pt x="41" y="40"/>
                  <a:pt x="41" y="40"/>
                  <a:pt x="41" y="41"/>
                </a:cubicBezTo>
                <a:cubicBezTo>
                  <a:pt x="41" y="41"/>
                  <a:pt x="42" y="41"/>
                  <a:pt x="42" y="41"/>
                </a:cubicBezTo>
                <a:cubicBezTo>
                  <a:pt x="42" y="41"/>
                  <a:pt x="42" y="41"/>
                  <a:pt x="42" y="40"/>
                </a:cubicBezTo>
                <a:cubicBezTo>
                  <a:pt x="42" y="40"/>
                  <a:pt x="42" y="41"/>
                  <a:pt x="42" y="40"/>
                </a:cubicBezTo>
                <a:cubicBezTo>
                  <a:pt x="42" y="40"/>
                  <a:pt x="43" y="40"/>
                  <a:pt x="42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3" y="40"/>
                  <a:pt x="43" y="40"/>
                  <a:pt x="42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41"/>
                  <a:pt x="42" y="42"/>
                  <a:pt x="43" y="42"/>
                </a:cubicBezTo>
                <a:cubicBezTo>
                  <a:pt x="43" y="42"/>
                  <a:pt x="42" y="42"/>
                  <a:pt x="42" y="43"/>
                </a:cubicBezTo>
                <a:cubicBezTo>
                  <a:pt x="42" y="43"/>
                  <a:pt x="42" y="42"/>
                  <a:pt x="42" y="42"/>
                </a:cubicBezTo>
                <a:cubicBezTo>
                  <a:pt x="42" y="42"/>
                  <a:pt x="42" y="42"/>
                  <a:pt x="42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1" y="41"/>
                  <a:pt x="41" y="41"/>
                </a:cubicBezTo>
                <a:cubicBezTo>
                  <a:pt x="41" y="41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1"/>
                  <a:pt x="41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41"/>
                  <a:pt x="41" y="40"/>
                  <a:pt x="41" y="40"/>
                </a:cubicBezTo>
                <a:close/>
                <a:moveTo>
                  <a:pt x="58" y="40"/>
                </a:moveTo>
                <a:cubicBezTo>
                  <a:pt x="58" y="41"/>
                  <a:pt x="58" y="40"/>
                  <a:pt x="57" y="40"/>
                </a:cubicBezTo>
                <a:cubicBezTo>
                  <a:pt x="58" y="40"/>
                  <a:pt x="58" y="40"/>
                  <a:pt x="58" y="40"/>
                </a:cubicBezTo>
                <a:close/>
                <a:moveTo>
                  <a:pt x="45" y="41"/>
                </a:moveTo>
                <a:cubicBezTo>
                  <a:pt x="44" y="40"/>
                  <a:pt x="44" y="40"/>
                  <a:pt x="44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60" y="41"/>
                </a:moveTo>
                <a:cubicBezTo>
                  <a:pt x="60" y="41"/>
                  <a:pt x="60" y="41"/>
                  <a:pt x="60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60" y="42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60" y="41"/>
                  <a:pt x="60" y="41"/>
                  <a:pt x="60" y="41"/>
                </a:cubicBezTo>
                <a:close/>
                <a:moveTo>
                  <a:pt x="49" y="41"/>
                </a:moveTo>
                <a:cubicBezTo>
                  <a:pt x="49" y="41"/>
                  <a:pt x="49" y="41"/>
                  <a:pt x="49" y="41"/>
                </a:cubicBezTo>
                <a:cubicBezTo>
                  <a:pt x="49" y="41"/>
                  <a:pt x="49" y="41"/>
                  <a:pt x="49" y="41"/>
                </a:cubicBezTo>
                <a:cubicBezTo>
                  <a:pt x="49" y="41"/>
                  <a:pt x="49" y="41"/>
                  <a:pt x="49" y="41"/>
                </a:cubicBezTo>
                <a:close/>
                <a:moveTo>
                  <a:pt x="46" y="41"/>
                </a:moveTo>
                <a:cubicBezTo>
                  <a:pt x="45" y="41"/>
                  <a:pt x="45" y="42"/>
                  <a:pt x="45" y="41"/>
                </a:cubicBezTo>
                <a:cubicBezTo>
                  <a:pt x="45" y="41"/>
                  <a:pt x="45" y="41"/>
                  <a:pt x="46" y="41"/>
                </a:cubicBezTo>
                <a:close/>
                <a:moveTo>
                  <a:pt x="25" y="42"/>
                </a:moveTo>
                <a:cubicBezTo>
                  <a:pt x="25" y="43"/>
                  <a:pt x="25" y="43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2"/>
                  <a:pt x="23" y="42"/>
                  <a:pt x="24" y="42"/>
                </a:cubicBezTo>
                <a:cubicBezTo>
                  <a:pt x="23" y="41"/>
                  <a:pt x="23" y="41"/>
                  <a:pt x="23" y="41"/>
                </a:cubicBezTo>
                <a:cubicBezTo>
                  <a:pt x="24" y="41"/>
                  <a:pt x="24" y="42"/>
                  <a:pt x="25" y="42"/>
                </a:cubicBezTo>
                <a:close/>
                <a:moveTo>
                  <a:pt x="63" y="42"/>
                </a:move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2" y="42"/>
                  <a:pt x="62" y="42"/>
                </a:cubicBezTo>
                <a:cubicBezTo>
                  <a:pt x="62" y="42"/>
                  <a:pt x="62" y="42"/>
                  <a:pt x="62" y="42"/>
                </a:cubicBezTo>
                <a:cubicBezTo>
                  <a:pt x="62" y="42"/>
                  <a:pt x="62" y="41"/>
                  <a:pt x="63" y="42"/>
                </a:cubicBezTo>
                <a:close/>
                <a:moveTo>
                  <a:pt x="52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lose/>
                <a:moveTo>
                  <a:pt x="36" y="42"/>
                </a:move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3"/>
                  <a:pt x="36" y="42"/>
                </a:cubicBezTo>
                <a:close/>
                <a:moveTo>
                  <a:pt x="41" y="43"/>
                </a:moveTo>
                <a:cubicBezTo>
                  <a:pt x="41" y="43"/>
                  <a:pt x="42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3"/>
                  <a:pt x="41" y="43"/>
                  <a:pt x="41" y="42"/>
                </a:cubicBezTo>
                <a:cubicBezTo>
                  <a:pt x="41" y="42"/>
                  <a:pt x="41" y="43"/>
                  <a:pt x="41" y="43"/>
                </a:cubicBezTo>
                <a:close/>
                <a:moveTo>
                  <a:pt x="43" y="44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3"/>
                  <a:pt x="43" y="43"/>
                  <a:pt x="43" y="44"/>
                </a:cubicBezTo>
                <a:close/>
                <a:moveTo>
                  <a:pt x="46" y="43"/>
                </a:move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lose/>
                <a:moveTo>
                  <a:pt x="46" y="44"/>
                </a:moveTo>
                <a:cubicBezTo>
                  <a:pt x="46" y="43"/>
                  <a:pt x="46" y="43"/>
                  <a:pt x="47" y="43"/>
                </a:cubicBezTo>
                <a:cubicBezTo>
                  <a:pt x="46" y="44"/>
                  <a:pt x="46" y="44"/>
                  <a:pt x="46" y="43"/>
                </a:cubicBezTo>
                <a:cubicBezTo>
                  <a:pt x="46" y="43"/>
                  <a:pt x="46" y="43"/>
                  <a:pt x="46" y="44"/>
                </a:cubicBezTo>
                <a:close/>
                <a:moveTo>
                  <a:pt x="45" y="44"/>
                </a:moveTo>
                <a:cubicBezTo>
                  <a:pt x="45" y="44"/>
                  <a:pt x="45" y="44"/>
                  <a:pt x="45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44"/>
                  <a:pt x="45" y="44"/>
                  <a:pt x="45" y="44"/>
                </a:cubicBezTo>
                <a:close/>
                <a:moveTo>
                  <a:pt x="47" y="44"/>
                </a:move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lose/>
                <a:moveTo>
                  <a:pt x="57" y="44"/>
                </a:moveTo>
                <a:cubicBezTo>
                  <a:pt x="57" y="44"/>
                  <a:pt x="56" y="44"/>
                  <a:pt x="56" y="45"/>
                </a:cubicBezTo>
                <a:cubicBezTo>
                  <a:pt x="56" y="44"/>
                  <a:pt x="56" y="44"/>
                  <a:pt x="57" y="44"/>
                </a:cubicBezTo>
                <a:close/>
                <a:moveTo>
                  <a:pt x="47" y="45"/>
                </a:moveTo>
                <a:cubicBezTo>
                  <a:pt x="47" y="45"/>
                  <a:pt x="47" y="45"/>
                  <a:pt x="47" y="45"/>
                </a:cubicBezTo>
                <a:cubicBezTo>
                  <a:pt x="47" y="45"/>
                  <a:pt x="47" y="45"/>
                  <a:pt x="47" y="44"/>
                </a:cubicBezTo>
                <a:cubicBezTo>
                  <a:pt x="47" y="44"/>
                  <a:pt x="47" y="44"/>
                  <a:pt x="47" y="45"/>
                </a:cubicBezTo>
                <a:close/>
                <a:moveTo>
                  <a:pt x="67" y="44"/>
                </a:moveTo>
                <a:cubicBezTo>
                  <a:pt x="67" y="45"/>
                  <a:pt x="66" y="45"/>
                  <a:pt x="66" y="46"/>
                </a:cubicBezTo>
                <a:cubicBezTo>
                  <a:pt x="66" y="46"/>
                  <a:pt x="66" y="46"/>
                  <a:pt x="67" y="46"/>
                </a:cubicBezTo>
                <a:cubicBezTo>
                  <a:pt x="67" y="46"/>
                  <a:pt x="66" y="46"/>
                  <a:pt x="66" y="46"/>
                </a:cubicBezTo>
                <a:cubicBezTo>
                  <a:pt x="67" y="47"/>
                  <a:pt x="67" y="46"/>
                  <a:pt x="68" y="46"/>
                </a:cubicBezTo>
                <a:cubicBezTo>
                  <a:pt x="68" y="47"/>
                  <a:pt x="67" y="47"/>
                  <a:pt x="68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48"/>
                  <a:pt x="67" y="48"/>
                  <a:pt x="68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48"/>
                  <a:pt x="68" y="49"/>
                  <a:pt x="68" y="49"/>
                </a:cubicBezTo>
                <a:cubicBezTo>
                  <a:pt x="68" y="48"/>
                  <a:pt x="68" y="48"/>
                  <a:pt x="68" y="48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7" y="48"/>
                </a:cubicBezTo>
                <a:cubicBezTo>
                  <a:pt x="67" y="48"/>
                  <a:pt x="67" y="48"/>
                  <a:pt x="66" y="48"/>
                </a:cubicBezTo>
                <a:cubicBezTo>
                  <a:pt x="66" y="48"/>
                  <a:pt x="67" y="48"/>
                  <a:pt x="67" y="48"/>
                </a:cubicBezTo>
                <a:cubicBezTo>
                  <a:pt x="67" y="48"/>
                  <a:pt x="67" y="48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66" y="48"/>
                  <a:pt x="65" y="47"/>
                  <a:pt x="6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5" y="47"/>
                  <a:pt x="66" y="45"/>
                  <a:pt x="67" y="44"/>
                </a:cubicBezTo>
                <a:cubicBezTo>
                  <a:pt x="67" y="44"/>
                  <a:pt x="67" y="44"/>
                  <a:pt x="67" y="44"/>
                </a:cubicBezTo>
                <a:close/>
                <a:moveTo>
                  <a:pt x="43" y="45"/>
                </a:moveTo>
                <a:cubicBezTo>
                  <a:pt x="44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lose/>
                <a:moveTo>
                  <a:pt x="49" y="47"/>
                </a:moveTo>
                <a:cubicBezTo>
                  <a:pt x="49" y="47"/>
                  <a:pt x="49" y="48"/>
                  <a:pt x="49" y="48"/>
                </a:cubicBezTo>
                <a:cubicBezTo>
                  <a:pt x="49" y="49"/>
                  <a:pt x="51" y="48"/>
                  <a:pt x="51" y="49"/>
                </a:cubicBezTo>
                <a:cubicBezTo>
                  <a:pt x="51" y="50"/>
                  <a:pt x="51" y="49"/>
                  <a:pt x="50" y="49"/>
                </a:cubicBezTo>
                <a:cubicBezTo>
                  <a:pt x="50" y="50"/>
                  <a:pt x="50" y="51"/>
                  <a:pt x="50" y="51"/>
                </a:cubicBezTo>
                <a:cubicBezTo>
                  <a:pt x="50" y="51"/>
                  <a:pt x="50" y="50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50"/>
                  <a:pt x="49" y="50"/>
                  <a:pt x="49" y="49"/>
                </a:cubicBezTo>
                <a:cubicBezTo>
                  <a:pt x="49" y="49"/>
                  <a:pt x="49" y="49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47" y="50"/>
                  <a:pt x="48" y="52"/>
                  <a:pt x="46" y="52"/>
                </a:cubicBezTo>
                <a:cubicBezTo>
                  <a:pt x="46" y="52"/>
                  <a:pt x="46" y="51"/>
                  <a:pt x="46" y="50"/>
                </a:cubicBezTo>
                <a:cubicBezTo>
                  <a:pt x="46" y="50"/>
                  <a:pt x="47" y="50"/>
                  <a:pt x="47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6" y="50"/>
                  <a:pt x="47" y="49"/>
                  <a:pt x="47" y="49"/>
                </a:cubicBezTo>
                <a:cubicBezTo>
                  <a:pt x="47" y="48"/>
                  <a:pt x="48" y="48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8"/>
                  <a:pt x="48" y="48"/>
                  <a:pt x="47" y="48"/>
                </a:cubicBezTo>
                <a:cubicBezTo>
                  <a:pt x="47" y="48"/>
                  <a:pt x="47" y="47"/>
                  <a:pt x="47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7"/>
                  <a:pt x="46" y="47"/>
                  <a:pt x="46" y="47"/>
                </a:cubicBezTo>
                <a:cubicBezTo>
                  <a:pt x="45" y="48"/>
                  <a:pt x="45" y="47"/>
                  <a:pt x="44" y="47"/>
                </a:cubicBezTo>
                <a:cubicBezTo>
                  <a:pt x="45" y="47"/>
                  <a:pt x="46" y="47"/>
                  <a:pt x="46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8" y="46"/>
                  <a:pt x="48" y="47"/>
                  <a:pt x="49" y="47"/>
                </a:cubicBezTo>
                <a:close/>
                <a:moveTo>
                  <a:pt x="63" y="46"/>
                </a:moveTo>
                <a:cubicBezTo>
                  <a:pt x="63" y="46"/>
                  <a:pt x="62" y="46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2" y="46"/>
                  <a:pt x="63" y="46"/>
                  <a:pt x="63" y="46"/>
                </a:cubicBezTo>
                <a:close/>
                <a:moveTo>
                  <a:pt x="52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6"/>
                  <a:pt x="52" y="46"/>
                  <a:pt x="52" y="46"/>
                </a:cubicBezTo>
                <a:close/>
                <a:moveTo>
                  <a:pt x="55" y="46"/>
                </a:moveTo>
                <a:cubicBezTo>
                  <a:pt x="55" y="46"/>
                  <a:pt x="55" y="46"/>
                  <a:pt x="55" y="47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62" y="49"/>
                </a:move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1" y="49"/>
                  <a:pt x="61" y="48"/>
                </a:cubicBezTo>
                <a:cubicBezTo>
                  <a:pt x="61" y="49"/>
                  <a:pt x="62" y="49"/>
                  <a:pt x="62" y="49"/>
                </a:cubicBezTo>
                <a:close/>
                <a:moveTo>
                  <a:pt x="63" y="48"/>
                </a:moveTo>
                <a:cubicBezTo>
                  <a:pt x="63" y="49"/>
                  <a:pt x="63" y="49"/>
                  <a:pt x="63" y="49"/>
                </a:cubicBezTo>
                <a:cubicBezTo>
                  <a:pt x="63" y="49"/>
                  <a:pt x="64" y="49"/>
                  <a:pt x="64" y="49"/>
                </a:cubicBezTo>
                <a:cubicBezTo>
                  <a:pt x="64" y="49"/>
                  <a:pt x="63" y="49"/>
                  <a:pt x="63" y="49"/>
                </a:cubicBezTo>
                <a:cubicBezTo>
                  <a:pt x="63" y="49"/>
                  <a:pt x="63" y="49"/>
                  <a:pt x="63" y="49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8"/>
                  <a:pt x="63" y="48"/>
                </a:cubicBezTo>
                <a:close/>
                <a:moveTo>
                  <a:pt x="53" y="50"/>
                </a:moveTo>
                <a:cubicBezTo>
                  <a:pt x="53" y="51"/>
                  <a:pt x="53" y="51"/>
                  <a:pt x="53" y="51"/>
                </a:cubicBezTo>
                <a:cubicBezTo>
                  <a:pt x="52" y="51"/>
                  <a:pt x="52" y="51"/>
                  <a:pt x="51" y="51"/>
                </a:cubicBezTo>
                <a:cubicBezTo>
                  <a:pt x="51" y="50"/>
                  <a:pt x="52" y="51"/>
                  <a:pt x="52" y="50"/>
                </a:cubicBezTo>
                <a:cubicBezTo>
                  <a:pt x="52" y="50"/>
                  <a:pt x="53" y="50"/>
                  <a:pt x="53" y="51"/>
                </a:cubicBezTo>
                <a:cubicBezTo>
                  <a:pt x="53" y="50"/>
                  <a:pt x="53" y="50"/>
                  <a:pt x="53" y="50"/>
                </a:cubicBezTo>
                <a:close/>
                <a:moveTo>
                  <a:pt x="51" y="51"/>
                </a:moveTo>
                <a:cubicBezTo>
                  <a:pt x="51" y="52"/>
                  <a:pt x="50" y="53"/>
                  <a:pt x="49" y="52"/>
                </a:cubicBezTo>
                <a:cubicBezTo>
                  <a:pt x="49" y="52"/>
                  <a:pt x="50" y="52"/>
                  <a:pt x="50" y="51"/>
                </a:cubicBezTo>
                <a:cubicBezTo>
                  <a:pt x="51" y="52"/>
                  <a:pt x="51" y="51"/>
                  <a:pt x="51" y="51"/>
                </a:cubicBezTo>
                <a:close/>
                <a:moveTo>
                  <a:pt x="7" y="20"/>
                </a:moveTo>
                <a:cubicBezTo>
                  <a:pt x="7" y="21"/>
                  <a:pt x="7" y="21"/>
                  <a:pt x="7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7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7" y="20"/>
                  <a:pt x="7" y="20"/>
                </a:cubicBezTo>
                <a:close/>
                <a:moveTo>
                  <a:pt x="9" y="22"/>
                </a:move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lose/>
                <a:moveTo>
                  <a:pt x="6" y="26"/>
                </a:move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5"/>
                  <a:pt x="6" y="26"/>
                </a:cubicBezTo>
                <a:close/>
                <a:moveTo>
                  <a:pt x="17" y="28"/>
                </a:moveTo>
                <a:cubicBezTo>
                  <a:pt x="17" y="28"/>
                  <a:pt x="17" y="29"/>
                  <a:pt x="16" y="29"/>
                </a:cubicBezTo>
                <a:cubicBezTo>
                  <a:pt x="17" y="29"/>
                  <a:pt x="17" y="28"/>
                  <a:pt x="17" y="28"/>
                </a:cubicBezTo>
                <a:close/>
                <a:moveTo>
                  <a:pt x="13" y="30"/>
                </a:moveTo>
                <a:cubicBezTo>
                  <a:pt x="13" y="30"/>
                  <a:pt x="13" y="30"/>
                  <a:pt x="13" y="30"/>
                </a:cubicBezTo>
                <a:cubicBezTo>
                  <a:pt x="13" y="30"/>
                  <a:pt x="12" y="30"/>
                  <a:pt x="12" y="30"/>
                </a:cubicBezTo>
                <a:cubicBezTo>
                  <a:pt x="12" y="30"/>
                  <a:pt x="13" y="30"/>
                  <a:pt x="13" y="30"/>
                </a:cubicBezTo>
                <a:close/>
                <a:moveTo>
                  <a:pt x="12" y="31"/>
                </a:move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1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1" y="31"/>
                  <a:pt x="11" y="32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1"/>
                  <a:pt x="12" y="30"/>
                  <a:pt x="12" y="30"/>
                </a:cubicBezTo>
                <a:cubicBezTo>
                  <a:pt x="12" y="30"/>
                  <a:pt x="12" y="30"/>
                  <a:pt x="12" y="31"/>
                </a:cubicBezTo>
                <a:close/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3" y="33"/>
                </a:cubicBezTo>
                <a:cubicBezTo>
                  <a:pt x="3" y="33"/>
                  <a:pt x="4" y="33"/>
                  <a:pt x="4" y="33"/>
                </a:cubicBezTo>
                <a:close/>
                <a:moveTo>
                  <a:pt x="2" y="34"/>
                </a:moveTo>
                <a:cubicBezTo>
                  <a:pt x="2" y="34"/>
                  <a:pt x="1" y="34"/>
                  <a:pt x="1" y="34"/>
                </a:cubicBezTo>
                <a:cubicBezTo>
                  <a:pt x="2" y="34"/>
                  <a:pt x="1" y="34"/>
                  <a:pt x="2" y="34"/>
                </a:cubicBezTo>
                <a:close/>
                <a:moveTo>
                  <a:pt x="1" y="34"/>
                </a:moveTo>
                <a:cubicBezTo>
                  <a:pt x="1" y="35"/>
                  <a:pt x="0" y="35"/>
                  <a:pt x="0" y="35"/>
                </a:cubicBezTo>
                <a:cubicBezTo>
                  <a:pt x="0" y="35"/>
                  <a:pt x="0" y="34"/>
                  <a:pt x="1" y="34"/>
                </a:cubicBezTo>
                <a:close/>
                <a:moveTo>
                  <a:pt x="0" y="69"/>
                </a:moveTo>
                <a:cubicBezTo>
                  <a:pt x="1" y="69"/>
                  <a:pt x="0" y="69"/>
                  <a:pt x="0" y="69"/>
                </a:cubicBezTo>
                <a:cubicBezTo>
                  <a:pt x="0" y="69"/>
                  <a:pt x="0" y="69"/>
                  <a:pt x="0" y="68"/>
                </a:cubicBezTo>
                <a:cubicBezTo>
                  <a:pt x="0" y="68"/>
                  <a:pt x="0" y="68"/>
                  <a:pt x="0" y="69"/>
                </a:cubicBezTo>
                <a:close/>
                <a:moveTo>
                  <a:pt x="83" y="3"/>
                </a:moveTo>
                <a:cubicBezTo>
                  <a:pt x="83" y="3"/>
                  <a:pt x="83" y="3"/>
                  <a:pt x="83" y="3"/>
                </a:cubicBezTo>
                <a:cubicBezTo>
                  <a:pt x="83" y="3"/>
                  <a:pt x="83" y="3"/>
                  <a:pt x="83" y="3"/>
                </a:cubicBezTo>
                <a:cubicBezTo>
                  <a:pt x="83" y="3"/>
                  <a:pt x="83" y="3"/>
                  <a:pt x="83" y="3"/>
                </a:cubicBezTo>
                <a:close/>
                <a:moveTo>
                  <a:pt x="84" y="4"/>
                </a:moveTo>
                <a:cubicBezTo>
                  <a:pt x="84" y="4"/>
                  <a:pt x="84" y="4"/>
                  <a:pt x="84" y="4"/>
                </a:cubicBezTo>
                <a:cubicBezTo>
                  <a:pt x="83" y="3"/>
                  <a:pt x="83" y="3"/>
                  <a:pt x="83" y="3"/>
                </a:cubicBezTo>
                <a:cubicBezTo>
                  <a:pt x="84" y="3"/>
                  <a:pt x="84" y="4"/>
                  <a:pt x="84" y="4"/>
                </a:cubicBezTo>
                <a:close/>
                <a:moveTo>
                  <a:pt x="84" y="5"/>
                </a:moveTo>
                <a:cubicBezTo>
                  <a:pt x="84" y="5"/>
                  <a:pt x="84" y="4"/>
                  <a:pt x="84" y="4"/>
                </a:cubicBezTo>
                <a:cubicBezTo>
                  <a:pt x="84" y="4"/>
                  <a:pt x="84" y="5"/>
                  <a:pt x="84" y="5"/>
                </a:cubicBezTo>
                <a:close/>
                <a:moveTo>
                  <a:pt x="91" y="19"/>
                </a:move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8"/>
                  <a:pt x="91" y="18"/>
                </a:cubicBezTo>
                <a:cubicBezTo>
                  <a:pt x="91" y="19"/>
                  <a:pt x="91" y="19"/>
                  <a:pt x="91" y="19"/>
                </a:cubicBezTo>
                <a:close/>
                <a:moveTo>
                  <a:pt x="87" y="21"/>
                </a:moveTo>
                <a:cubicBezTo>
                  <a:pt x="87" y="22"/>
                  <a:pt x="87" y="22"/>
                  <a:pt x="87" y="22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21"/>
                  <a:pt x="87" y="21"/>
                  <a:pt x="87" y="21"/>
                </a:cubicBezTo>
                <a:close/>
                <a:moveTo>
                  <a:pt x="87" y="24"/>
                </a:moveTo>
                <a:cubicBezTo>
                  <a:pt x="86" y="24"/>
                  <a:pt x="86" y="24"/>
                  <a:pt x="86" y="23"/>
                </a:cubicBezTo>
                <a:cubicBezTo>
                  <a:pt x="86" y="24"/>
                  <a:pt x="87" y="24"/>
                  <a:pt x="87" y="24"/>
                </a:cubicBezTo>
                <a:close/>
                <a:moveTo>
                  <a:pt x="86" y="25"/>
                </a:moveTo>
                <a:cubicBezTo>
                  <a:pt x="86" y="25"/>
                  <a:pt x="85" y="25"/>
                  <a:pt x="86" y="25"/>
                </a:cubicBezTo>
                <a:cubicBezTo>
                  <a:pt x="85" y="25"/>
                  <a:pt x="85" y="25"/>
                  <a:pt x="85" y="25"/>
                </a:cubicBezTo>
                <a:cubicBezTo>
                  <a:pt x="85" y="25"/>
                  <a:pt x="86" y="25"/>
                  <a:pt x="86" y="25"/>
                </a:cubicBezTo>
                <a:cubicBezTo>
                  <a:pt x="86" y="25"/>
                  <a:pt x="86" y="25"/>
                  <a:pt x="86" y="25"/>
                </a:cubicBezTo>
                <a:cubicBezTo>
                  <a:pt x="86" y="25"/>
                  <a:pt x="86" y="25"/>
                  <a:pt x="86" y="25"/>
                </a:cubicBezTo>
                <a:close/>
                <a:moveTo>
                  <a:pt x="88" y="31"/>
                </a:moveTo>
                <a:cubicBezTo>
                  <a:pt x="88" y="31"/>
                  <a:pt x="88" y="32"/>
                  <a:pt x="88" y="32"/>
                </a:cubicBezTo>
                <a:cubicBezTo>
                  <a:pt x="88" y="31"/>
                  <a:pt x="89" y="31"/>
                  <a:pt x="89" y="31"/>
                </a:cubicBezTo>
                <a:cubicBezTo>
                  <a:pt x="89" y="31"/>
                  <a:pt x="89" y="31"/>
                  <a:pt x="89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90" y="31"/>
                  <a:pt x="91" y="31"/>
                  <a:pt x="91" y="31"/>
                </a:cubicBezTo>
                <a:cubicBezTo>
                  <a:pt x="91" y="31"/>
                  <a:pt x="91" y="30"/>
                  <a:pt x="91" y="30"/>
                </a:cubicBezTo>
                <a:cubicBezTo>
                  <a:pt x="91" y="31"/>
                  <a:pt x="91" y="31"/>
                  <a:pt x="91" y="31"/>
                </a:cubicBezTo>
                <a:cubicBezTo>
                  <a:pt x="91" y="31"/>
                  <a:pt x="92" y="30"/>
                  <a:pt x="92" y="31"/>
                </a:cubicBezTo>
                <a:cubicBezTo>
                  <a:pt x="91" y="31"/>
                  <a:pt x="92" y="31"/>
                  <a:pt x="92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2" y="32"/>
                  <a:pt x="92" y="32"/>
                  <a:pt x="92" y="32"/>
                </a:cubicBezTo>
                <a:cubicBezTo>
                  <a:pt x="92" y="32"/>
                  <a:pt x="92" y="32"/>
                  <a:pt x="92" y="33"/>
                </a:cubicBezTo>
                <a:cubicBezTo>
                  <a:pt x="91" y="33"/>
                  <a:pt x="91" y="33"/>
                  <a:pt x="90" y="33"/>
                </a:cubicBezTo>
                <a:cubicBezTo>
                  <a:pt x="90" y="33"/>
                  <a:pt x="90" y="33"/>
                  <a:pt x="90" y="33"/>
                </a:cubicBezTo>
                <a:cubicBezTo>
                  <a:pt x="90" y="33"/>
                  <a:pt x="90" y="33"/>
                  <a:pt x="90" y="33"/>
                </a:cubicBezTo>
                <a:cubicBezTo>
                  <a:pt x="90" y="33"/>
                  <a:pt x="90" y="34"/>
                  <a:pt x="89" y="34"/>
                </a:cubicBezTo>
                <a:cubicBezTo>
                  <a:pt x="89" y="33"/>
                  <a:pt x="89" y="33"/>
                  <a:pt x="89" y="33"/>
                </a:cubicBezTo>
                <a:cubicBezTo>
                  <a:pt x="89" y="33"/>
                  <a:pt x="88" y="33"/>
                  <a:pt x="88" y="33"/>
                </a:cubicBezTo>
                <a:cubicBezTo>
                  <a:pt x="88" y="33"/>
                  <a:pt x="88" y="33"/>
                  <a:pt x="87" y="33"/>
                </a:cubicBezTo>
                <a:cubicBezTo>
                  <a:pt x="87" y="33"/>
                  <a:pt x="87" y="33"/>
                  <a:pt x="87" y="33"/>
                </a:cubicBezTo>
                <a:cubicBezTo>
                  <a:pt x="88" y="33"/>
                  <a:pt x="88" y="33"/>
                  <a:pt x="88" y="33"/>
                </a:cubicBezTo>
                <a:cubicBezTo>
                  <a:pt x="88" y="32"/>
                  <a:pt x="87" y="32"/>
                  <a:pt x="87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8" y="31"/>
                  <a:pt x="88" y="31"/>
                  <a:pt x="88" y="31"/>
                </a:cubicBezTo>
                <a:cubicBezTo>
                  <a:pt x="88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cubicBezTo>
                  <a:pt x="87" y="31"/>
                  <a:pt x="88" y="31"/>
                  <a:pt x="88" y="31"/>
                </a:cubicBezTo>
                <a:cubicBezTo>
                  <a:pt x="88" y="31"/>
                  <a:pt x="88" y="31"/>
                  <a:pt x="88" y="30"/>
                </a:cubicBezTo>
                <a:cubicBezTo>
                  <a:pt x="88" y="31"/>
                  <a:pt x="88" y="31"/>
                  <a:pt x="88" y="31"/>
                </a:cubicBezTo>
                <a:close/>
                <a:moveTo>
                  <a:pt x="51" y="64"/>
                </a:move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lose/>
              </a:path>
            </a:pathLst>
          </a:custGeom>
          <a:solidFill>
            <a:srgbClr val="F5B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5" name="Freeform 59"/>
          <p:cNvSpPr>
            <a:spLocks noEditPoints="1"/>
          </p:cNvSpPr>
          <p:nvPr/>
        </p:nvSpPr>
        <p:spPr bwMode="auto">
          <a:xfrm>
            <a:off x="7362825" y="1912938"/>
            <a:ext cx="234950" cy="320675"/>
          </a:xfrm>
          <a:custGeom>
            <a:avLst/>
            <a:gdLst>
              <a:gd name="T0" fmla="*/ 0 w 41"/>
              <a:gd name="T1" fmla="*/ 0 h 56"/>
              <a:gd name="T2" fmla="*/ 3 w 41"/>
              <a:gd name="T3" fmla="*/ 0 h 56"/>
              <a:gd name="T4" fmla="*/ 37 w 41"/>
              <a:gd name="T5" fmla="*/ 0 h 56"/>
              <a:gd name="T6" fmla="*/ 41 w 41"/>
              <a:gd name="T7" fmla="*/ 0 h 56"/>
              <a:gd name="T8" fmla="*/ 39 w 41"/>
              <a:gd name="T9" fmla="*/ 56 h 56"/>
              <a:gd name="T10" fmla="*/ 3 w 41"/>
              <a:gd name="T11" fmla="*/ 56 h 56"/>
              <a:gd name="T12" fmla="*/ 0 w 41"/>
              <a:gd name="T13" fmla="*/ 56 h 56"/>
              <a:gd name="T14" fmla="*/ 22 w 41"/>
              <a:gd name="T15" fmla="*/ 48 h 56"/>
              <a:gd name="T16" fmla="*/ 34 w 41"/>
              <a:gd name="T17" fmla="*/ 45 h 56"/>
              <a:gd name="T18" fmla="*/ 34 w 41"/>
              <a:gd name="T19" fmla="*/ 48 h 56"/>
              <a:gd name="T20" fmla="*/ 7 w 41"/>
              <a:gd name="T21" fmla="*/ 48 h 56"/>
              <a:gd name="T22" fmla="*/ 19 w 41"/>
              <a:gd name="T23" fmla="*/ 39 h 56"/>
              <a:gd name="T24" fmla="*/ 19 w 41"/>
              <a:gd name="T25" fmla="*/ 48 h 56"/>
              <a:gd name="T26" fmla="*/ 34 w 41"/>
              <a:gd name="T27" fmla="*/ 42 h 56"/>
              <a:gd name="T28" fmla="*/ 22 w 41"/>
              <a:gd name="T29" fmla="*/ 39 h 56"/>
              <a:gd name="T30" fmla="*/ 34 w 41"/>
              <a:gd name="T31" fmla="*/ 39 h 56"/>
              <a:gd name="T32" fmla="*/ 34 w 41"/>
              <a:gd name="T33" fmla="*/ 42 h 56"/>
              <a:gd name="T34" fmla="*/ 7 w 41"/>
              <a:gd name="T35" fmla="*/ 35 h 56"/>
              <a:gd name="T36" fmla="*/ 34 w 41"/>
              <a:gd name="T37" fmla="*/ 32 h 56"/>
              <a:gd name="T38" fmla="*/ 34 w 41"/>
              <a:gd name="T39" fmla="*/ 35 h 56"/>
              <a:gd name="T40" fmla="*/ 34 w 41"/>
              <a:gd name="T41" fmla="*/ 29 h 56"/>
              <a:gd name="T42" fmla="*/ 7 w 41"/>
              <a:gd name="T43" fmla="*/ 26 h 56"/>
              <a:gd name="T44" fmla="*/ 34 w 41"/>
              <a:gd name="T45" fmla="*/ 26 h 56"/>
              <a:gd name="T46" fmla="*/ 34 w 41"/>
              <a:gd name="T47" fmla="*/ 29 h 56"/>
              <a:gd name="T48" fmla="*/ 7 w 41"/>
              <a:gd name="T49" fmla="*/ 22 h 56"/>
              <a:gd name="T50" fmla="*/ 34 w 41"/>
              <a:gd name="T51" fmla="*/ 19 h 56"/>
              <a:gd name="T52" fmla="*/ 34 w 41"/>
              <a:gd name="T53" fmla="*/ 22 h 56"/>
              <a:gd name="T54" fmla="*/ 34 w 41"/>
              <a:gd name="T55" fmla="*/ 7 h 56"/>
              <a:gd name="T56" fmla="*/ 7 w 41"/>
              <a:gd name="T57" fmla="*/ 14 h 56"/>
              <a:gd name="T58" fmla="*/ 37 w 41"/>
              <a:gd name="T59" fmla="*/ 53 h 56"/>
              <a:gd name="T60" fmla="*/ 3 w 41"/>
              <a:gd name="T61" fmla="*/ 3 h 56"/>
              <a:gd name="T62" fmla="*/ 37 w 41"/>
              <a:gd name="T63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56">
                <a:moveTo>
                  <a:pt x="0" y="56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56"/>
                  <a:pt x="41" y="56"/>
                  <a:pt x="41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" y="56"/>
                  <a:pt x="3" y="56"/>
                  <a:pt x="3" y="56"/>
                </a:cubicBezTo>
                <a:cubicBezTo>
                  <a:pt x="1" y="56"/>
                  <a:pt x="1" y="56"/>
                  <a:pt x="1" y="56"/>
                </a:cubicBezTo>
                <a:cubicBezTo>
                  <a:pt x="0" y="56"/>
                  <a:pt x="0" y="56"/>
                  <a:pt x="0" y="56"/>
                </a:cubicBezTo>
                <a:close/>
                <a:moveTo>
                  <a:pt x="34" y="48"/>
                </a:moveTo>
                <a:cubicBezTo>
                  <a:pt x="22" y="48"/>
                  <a:pt x="22" y="48"/>
                  <a:pt x="22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8"/>
                  <a:pt x="34" y="48"/>
                  <a:pt x="34" y="48"/>
                </a:cubicBezTo>
                <a:close/>
                <a:moveTo>
                  <a:pt x="19" y="48"/>
                </a:moveTo>
                <a:cubicBezTo>
                  <a:pt x="15" y="48"/>
                  <a:pt x="11" y="48"/>
                  <a:pt x="7" y="48"/>
                </a:cubicBezTo>
                <a:cubicBezTo>
                  <a:pt x="7" y="45"/>
                  <a:pt x="7" y="42"/>
                  <a:pt x="7" y="39"/>
                </a:cubicBezTo>
                <a:cubicBezTo>
                  <a:pt x="11" y="39"/>
                  <a:pt x="15" y="39"/>
                  <a:pt x="19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42"/>
                  <a:pt x="19" y="45"/>
                  <a:pt x="19" y="48"/>
                </a:cubicBezTo>
                <a:cubicBezTo>
                  <a:pt x="19" y="48"/>
                  <a:pt x="19" y="48"/>
                  <a:pt x="19" y="48"/>
                </a:cubicBezTo>
                <a:close/>
                <a:moveTo>
                  <a:pt x="34" y="42"/>
                </a:moveTo>
                <a:cubicBezTo>
                  <a:pt x="30" y="42"/>
                  <a:pt x="26" y="42"/>
                  <a:pt x="22" y="42"/>
                </a:cubicBezTo>
                <a:cubicBezTo>
                  <a:pt x="22" y="41"/>
                  <a:pt x="22" y="40"/>
                  <a:pt x="22" y="39"/>
                </a:cubicBezTo>
                <a:cubicBezTo>
                  <a:pt x="26" y="39"/>
                  <a:pt x="30" y="39"/>
                  <a:pt x="34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0"/>
                  <a:pt x="34" y="41"/>
                  <a:pt x="34" y="42"/>
                </a:cubicBezTo>
                <a:cubicBezTo>
                  <a:pt x="34" y="42"/>
                  <a:pt x="34" y="42"/>
                  <a:pt x="34" y="42"/>
                </a:cubicBezTo>
                <a:close/>
                <a:moveTo>
                  <a:pt x="34" y="35"/>
                </a:moveTo>
                <a:cubicBezTo>
                  <a:pt x="25" y="35"/>
                  <a:pt x="16" y="35"/>
                  <a:pt x="7" y="35"/>
                </a:cubicBezTo>
                <a:cubicBezTo>
                  <a:pt x="7" y="34"/>
                  <a:pt x="7" y="33"/>
                  <a:pt x="7" y="32"/>
                </a:cubicBezTo>
                <a:cubicBezTo>
                  <a:pt x="16" y="32"/>
                  <a:pt x="25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3"/>
                  <a:pt x="34" y="34"/>
                  <a:pt x="34" y="35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34" y="29"/>
                </a:moveTo>
                <a:cubicBezTo>
                  <a:pt x="25" y="29"/>
                  <a:pt x="16" y="29"/>
                  <a:pt x="7" y="29"/>
                </a:cubicBezTo>
                <a:cubicBezTo>
                  <a:pt x="7" y="28"/>
                  <a:pt x="7" y="27"/>
                  <a:pt x="7" y="26"/>
                </a:cubicBezTo>
                <a:cubicBezTo>
                  <a:pt x="16" y="26"/>
                  <a:pt x="25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7"/>
                  <a:pt x="34" y="28"/>
                  <a:pt x="34" y="29"/>
                </a:cubicBezTo>
                <a:cubicBezTo>
                  <a:pt x="34" y="29"/>
                  <a:pt x="34" y="29"/>
                  <a:pt x="34" y="29"/>
                </a:cubicBezTo>
                <a:close/>
                <a:moveTo>
                  <a:pt x="34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19"/>
                  <a:pt x="7" y="19"/>
                  <a:pt x="7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22"/>
                  <a:pt x="34" y="22"/>
                  <a:pt x="34" y="22"/>
                </a:cubicBezTo>
                <a:close/>
                <a:moveTo>
                  <a:pt x="7" y="7"/>
                </a:moveTo>
                <a:cubicBezTo>
                  <a:pt x="34" y="7"/>
                  <a:pt x="34" y="7"/>
                  <a:pt x="34" y="7"/>
                </a:cubicBezTo>
                <a:cubicBezTo>
                  <a:pt x="34" y="14"/>
                  <a:pt x="34" y="14"/>
                  <a:pt x="34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close/>
                <a:moveTo>
                  <a:pt x="37" y="53"/>
                </a:moveTo>
                <a:cubicBezTo>
                  <a:pt x="37" y="3"/>
                  <a:pt x="37" y="3"/>
                  <a:pt x="37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53"/>
                  <a:pt x="3" y="53"/>
                  <a:pt x="3" y="53"/>
                </a:cubicBezTo>
                <a:cubicBezTo>
                  <a:pt x="37" y="53"/>
                  <a:pt x="37" y="53"/>
                  <a:pt x="37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6" name="Freeform 60"/>
          <p:cNvSpPr>
            <a:spLocks noEditPoints="1"/>
          </p:cNvSpPr>
          <p:nvPr/>
        </p:nvSpPr>
        <p:spPr bwMode="auto">
          <a:xfrm>
            <a:off x="10631488" y="1952626"/>
            <a:ext cx="349250" cy="234950"/>
          </a:xfrm>
          <a:custGeom>
            <a:avLst/>
            <a:gdLst>
              <a:gd name="T0" fmla="*/ 56 w 61"/>
              <a:gd name="T1" fmla="*/ 3 h 41"/>
              <a:gd name="T2" fmla="*/ 55 w 61"/>
              <a:gd name="T3" fmla="*/ 0 h 41"/>
              <a:gd name="T4" fmla="*/ 47 w 61"/>
              <a:gd name="T5" fmla="*/ 1 h 41"/>
              <a:gd name="T6" fmla="*/ 10 w 61"/>
              <a:gd name="T7" fmla="*/ 3 h 41"/>
              <a:gd name="T8" fmla="*/ 9 w 61"/>
              <a:gd name="T9" fmla="*/ 0 h 41"/>
              <a:gd name="T10" fmla="*/ 6 w 61"/>
              <a:gd name="T11" fmla="*/ 1 h 41"/>
              <a:gd name="T12" fmla="*/ 2 w 61"/>
              <a:gd name="T13" fmla="*/ 3 h 41"/>
              <a:gd name="T14" fmla="*/ 0 w 61"/>
              <a:gd name="T15" fmla="*/ 40 h 41"/>
              <a:gd name="T16" fmla="*/ 59 w 61"/>
              <a:gd name="T17" fmla="*/ 41 h 41"/>
              <a:gd name="T18" fmla="*/ 61 w 61"/>
              <a:gd name="T19" fmla="*/ 4 h 41"/>
              <a:gd name="T20" fmla="*/ 59 w 61"/>
              <a:gd name="T21" fmla="*/ 3 h 41"/>
              <a:gd name="T22" fmla="*/ 5 w 61"/>
              <a:gd name="T23" fmla="*/ 8 h 41"/>
              <a:gd name="T24" fmla="*/ 10 w 61"/>
              <a:gd name="T25" fmla="*/ 8 h 41"/>
              <a:gd name="T26" fmla="*/ 8 w 61"/>
              <a:gd name="T27" fmla="*/ 5 h 41"/>
              <a:gd name="T28" fmla="*/ 48 w 61"/>
              <a:gd name="T29" fmla="*/ 6 h 41"/>
              <a:gd name="T30" fmla="*/ 47 w 61"/>
              <a:gd name="T31" fmla="*/ 8 h 41"/>
              <a:gd name="T32" fmla="*/ 55 w 61"/>
              <a:gd name="T33" fmla="*/ 9 h 41"/>
              <a:gd name="T34" fmla="*/ 56 w 61"/>
              <a:gd name="T35" fmla="*/ 7 h 41"/>
              <a:gd name="T36" fmla="*/ 55 w 61"/>
              <a:gd name="T37" fmla="*/ 6 h 41"/>
              <a:gd name="T38" fmla="*/ 48 w 61"/>
              <a:gd name="T39" fmla="*/ 22 h 41"/>
              <a:gd name="T40" fmla="*/ 14 w 61"/>
              <a:gd name="T41" fmla="*/ 22 h 41"/>
              <a:gd name="T42" fmla="*/ 31 w 61"/>
              <a:gd name="T43" fmla="*/ 5 h 41"/>
              <a:gd name="T44" fmla="*/ 44 w 61"/>
              <a:gd name="T45" fmla="*/ 22 h 41"/>
              <a:gd name="T46" fmla="*/ 17 w 61"/>
              <a:gd name="T47" fmla="*/ 22 h 41"/>
              <a:gd name="T48" fmla="*/ 31 w 61"/>
              <a:gd name="T49" fmla="*/ 8 h 41"/>
              <a:gd name="T50" fmla="*/ 40 w 61"/>
              <a:gd name="T51" fmla="*/ 22 h 41"/>
              <a:gd name="T52" fmla="*/ 21 w 61"/>
              <a:gd name="T53" fmla="*/ 22 h 41"/>
              <a:gd name="T54" fmla="*/ 31 w 61"/>
              <a:gd name="T55" fmla="*/ 12 h 41"/>
              <a:gd name="T56" fmla="*/ 36 w 61"/>
              <a:gd name="T57" fmla="*/ 17 h 41"/>
              <a:gd name="T58" fmla="*/ 24 w 61"/>
              <a:gd name="T59" fmla="*/ 24 h 41"/>
              <a:gd name="T60" fmla="*/ 23 w 61"/>
              <a:gd name="T61" fmla="*/ 22 h 41"/>
              <a:gd name="T62" fmla="*/ 31 w 61"/>
              <a:gd name="T63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" h="41">
                <a:moveTo>
                  <a:pt x="59" y="3"/>
                </a:moveTo>
                <a:cubicBezTo>
                  <a:pt x="56" y="3"/>
                  <a:pt x="56" y="3"/>
                  <a:pt x="56" y="3"/>
                </a:cubicBezTo>
                <a:cubicBezTo>
                  <a:pt x="56" y="1"/>
                  <a:pt x="56" y="1"/>
                  <a:pt x="56" y="1"/>
                </a:cubicBezTo>
                <a:cubicBezTo>
                  <a:pt x="56" y="1"/>
                  <a:pt x="55" y="0"/>
                  <a:pt x="5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7" y="0"/>
                  <a:pt x="47" y="1"/>
                  <a:pt x="47" y="1"/>
                </a:cubicBezTo>
                <a:cubicBezTo>
                  <a:pt x="47" y="3"/>
                  <a:pt x="47" y="3"/>
                  <a:pt x="47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0"/>
                  <a:pt x="9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1"/>
                  <a:pt x="6" y="1"/>
                </a:cubicBezTo>
                <a:cubicBezTo>
                  <a:pt x="6" y="3"/>
                  <a:pt x="6" y="3"/>
                  <a:pt x="6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1"/>
                  <a:pt x="1" y="41"/>
                  <a:pt x="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60" y="41"/>
                  <a:pt x="61" y="41"/>
                  <a:pt x="61" y="40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3"/>
                  <a:pt x="60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lose/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9"/>
                  <a:pt x="6" y="10"/>
                  <a:pt x="8" y="10"/>
                </a:cubicBezTo>
                <a:cubicBezTo>
                  <a:pt x="9" y="10"/>
                  <a:pt x="10" y="9"/>
                  <a:pt x="10" y="8"/>
                </a:cubicBezTo>
                <a:cubicBezTo>
                  <a:pt x="10" y="6"/>
                  <a:pt x="9" y="5"/>
                  <a:pt x="8" y="5"/>
                </a:cubicBezTo>
                <a:cubicBezTo>
                  <a:pt x="8" y="5"/>
                  <a:pt x="8" y="5"/>
                  <a:pt x="8" y="5"/>
                </a:cubicBezTo>
                <a:close/>
                <a:moveTo>
                  <a:pt x="55" y="6"/>
                </a:moveTo>
                <a:cubicBezTo>
                  <a:pt x="48" y="6"/>
                  <a:pt x="48" y="6"/>
                  <a:pt x="48" y="6"/>
                </a:cubicBezTo>
                <a:cubicBezTo>
                  <a:pt x="47" y="6"/>
                  <a:pt x="47" y="7"/>
                  <a:pt x="47" y="7"/>
                </a:cubicBezTo>
                <a:cubicBezTo>
                  <a:pt x="47" y="8"/>
                  <a:pt x="47" y="8"/>
                  <a:pt x="47" y="8"/>
                </a:cubicBezTo>
                <a:cubicBezTo>
                  <a:pt x="47" y="9"/>
                  <a:pt x="47" y="9"/>
                  <a:pt x="48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6" y="9"/>
                  <a:pt x="56" y="8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lose/>
                <a:moveTo>
                  <a:pt x="31" y="5"/>
                </a:moveTo>
                <a:cubicBezTo>
                  <a:pt x="40" y="5"/>
                  <a:pt x="48" y="13"/>
                  <a:pt x="48" y="22"/>
                </a:cubicBezTo>
                <a:cubicBezTo>
                  <a:pt x="48" y="31"/>
                  <a:pt x="40" y="39"/>
                  <a:pt x="31" y="39"/>
                </a:cubicBezTo>
                <a:cubicBezTo>
                  <a:pt x="21" y="39"/>
                  <a:pt x="14" y="31"/>
                  <a:pt x="14" y="22"/>
                </a:cubicBezTo>
                <a:cubicBezTo>
                  <a:pt x="14" y="13"/>
                  <a:pt x="21" y="5"/>
                  <a:pt x="31" y="5"/>
                </a:cubicBezTo>
                <a:cubicBezTo>
                  <a:pt x="31" y="5"/>
                  <a:pt x="31" y="5"/>
                  <a:pt x="31" y="5"/>
                </a:cubicBezTo>
                <a:close/>
                <a:moveTo>
                  <a:pt x="31" y="8"/>
                </a:moveTo>
                <a:cubicBezTo>
                  <a:pt x="38" y="8"/>
                  <a:pt x="44" y="14"/>
                  <a:pt x="44" y="22"/>
                </a:cubicBezTo>
                <a:cubicBezTo>
                  <a:pt x="44" y="30"/>
                  <a:pt x="38" y="36"/>
                  <a:pt x="31" y="36"/>
                </a:cubicBezTo>
                <a:cubicBezTo>
                  <a:pt x="23" y="36"/>
                  <a:pt x="17" y="30"/>
                  <a:pt x="17" y="22"/>
                </a:cubicBezTo>
                <a:cubicBezTo>
                  <a:pt x="17" y="14"/>
                  <a:pt x="23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lose/>
                <a:moveTo>
                  <a:pt x="31" y="12"/>
                </a:moveTo>
                <a:cubicBezTo>
                  <a:pt x="36" y="12"/>
                  <a:pt x="40" y="17"/>
                  <a:pt x="40" y="22"/>
                </a:cubicBezTo>
                <a:cubicBezTo>
                  <a:pt x="40" y="27"/>
                  <a:pt x="36" y="32"/>
                  <a:pt x="31" y="32"/>
                </a:cubicBezTo>
                <a:cubicBezTo>
                  <a:pt x="25" y="32"/>
                  <a:pt x="21" y="27"/>
                  <a:pt x="21" y="22"/>
                </a:cubicBezTo>
                <a:cubicBezTo>
                  <a:pt x="21" y="17"/>
                  <a:pt x="25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lose/>
                <a:moveTo>
                  <a:pt x="31" y="15"/>
                </a:moveTo>
                <a:cubicBezTo>
                  <a:pt x="33" y="15"/>
                  <a:pt x="35" y="16"/>
                  <a:pt x="36" y="17"/>
                </a:cubicBezTo>
                <a:cubicBezTo>
                  <a:pt x="35" y="17"/>
                  <a:pt x="34" y="16"/>
                  <a:pt x="32" y="16"/>
                </a:cubicBezTo>
                <a:cubicBezTo>
                  <a:pt x="28" y="16"/>
                  <a:pt x="24" y="19"/>
                  <a:pt x="24" y="24"/>
                </a:cubicBezTo>
                <a:cubicBezTo>
                  <a:pt x="24" y="25"/>
                  <a:pt x="25" y="26"/>
                  <a:pt x="25" y="27"/>
                </a:cubicBezTo>
                <a:cubicBezTo>
                  <a:pt x="24" y="26"/>
                  <a:pt x="23" y="24"/>
                  <a:pt x="23" y="22"/>
                </a:cubicBezTo>
                <a:cubicBezTo>
                  <a:pt x="23" y="18"/>
                  <a:pt x="27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7" name="Freeform 61"/>
          <p:cNvSpPr>
            <a:spLocks noEditPoints="1"/>
          </p:cNvSpPr>
          <p:nvPr/>
        </p:nvSpPr>
        <p:spPr bwMode="auto">
          <a:xfrm>
            <a:off x="10660063" y="4676776"/>
            <a:ext cx="292100" cy="239713"/>
          </a:xfrm>
          <a:custGeom>
            <a:avLst/>
            <a:gdLst>
              <a:gd name="T0" fmla="*/ 3 w 51"/>
              <a:gd name="T1" fmla="*/ 32 h 42"/>
              <a:gd name="T2" fmla="*/ 0 w 51"/>
              <a:gd name="T3" fmla="*/ 30 h 42"/>
              <a:gd name="T4" fmla="*/ 0 w 51"/>
              <a:gd name="T5" fmla="*/ 3 h 42"/>
              <a:gd name="T6" fmla="*/ 3 w 51"/>
              <a:gd name="T7" fmla="*/ 0 h 42"/>
              <a:gd name="T8" fmla="*/ 48 w 51"/>
              <a:gd name="T9" fmla="*/ 0 h 42"/>
              <a:gd name="T10" fmla="*/ 51 w 51"/>
              <a:gd name="T11" fmla="*/ 3 h 42"/>
              <a:gd name="T12" fmla="*/ 51 w 51"/>
              <a:gd name="T13" fmla="*/ 30 h 42"/>
              <a:gd name="T14" fmla="*/ 48 w 51"/>
              <a:gd name="T15" fmla="*/ 32 h 42"/>
              <a:gd name="T16" fmla="*/ 3 w 51"/>
              <a:gd name="T17" fmla="*/ 32 h 42"/>
              <a:gd name="T18" fmla="*/ 3 w 51"/>
              <a:gd name="T19" fmla="*/ 32 h 42"/>
              <a:gd name="T20" fmla="*/ 18 w 51"/>
              <a:gd name="T21" fmla="*/ 6 h 42"/>
              <a:gd name="T22" fmla="*/ 38 w 51"/>
              <a:gd name="T23" fmla="*/ 16 h 42"/>
              <a:gd name="T24" fmla="*/ 18 w 51"/>
              <a:gd name="T25" fmla="*/ 26 h 42"/>
              <a:gd name="T26" fmla="*/ 18 w 51"/>
              <a:gd name="T27" fmla="*/ 6 h 42"/>
              <a:gd name="T28" fmla="*/ 51 w 51"/>
              <a:gd name="T29" fmla="*/ 40 h 42"/>
              <a:gd name="T30" fmla="*/ 30 w 51"/>
              <a:gd name="T31" fmla="*/ 40 h 42"/>
              <a:gd name="T32" fmla="*/ 26 w 51"/>
              <a:gd name="T33" fmla="*/ 42 h 42"/>
              <a:gd name="T34" fmla="*/ 22 w 51"/>
              <a:gd name="T35" fmla="*/ 40 h 42"/>
              <a:gd name="T36" fmla="*/ 0 w 51"/>
              <a:gd name="T37" fmla="*/ 40 h 42"/>
              <a:gd name="T38" fmla="*/ 0 w 51"/>
              <a:gd name="T39" fmla="*/ 37 h 42"/>
              <a:gd name="T40" fmla="*/ 22 w 51"/>
              <a:gd name="T41" fmla="*/ 37 h 42"/>
              <a:gd name="T42" fmla="*/ 26 w 51"/>
              <a:gd name="T43" fmla="*/ 34 h 42"/>
              <a:gd name="T44" fmla="*/ 30 w 51"/>
              <a:gd name="T45" fmla="*/ 37 h 42"/>
              <a:gd name="T46" fmla="*/ 51 w 51"/>
              <a:gd name="T47" fmla="*/ 37 h 42"/>
              <a:gd name="T48" fmla="*/ 51 w 51"/>
              <a:gd name="T49" fmla="*/ 4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" h="42">
                <a:moveTo>
                  <a:pt x="3" y="32"/>
                </a:moveTo>
                <a:cubicBezTo>
                  <a:pt x="2" y="32"/>
                  <a:pt x="0" y="31"/>
                  <a:pt x="0" y="30"/>
                </a:cubicBezTo>
                <a:cubicBezTo>
                  <a:pt x="0" y="21"/>
                  <a:pt x="0" y="12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0" y="0"/>
                  <a:pt x="51" y="1"/>
                  <a:pt x="51" y="3"/>
                </a:cubicBezTo>
                <a:cubicBezTo>
                  <a:pt x="51" y="12"/>
                  <a:pt x="51" y="21"/>
                  <a:pt x="51" y="30"/>
                </a:cubicBezTo>
                <a:cubicBezTo>
                  <a:pt x="51" y="31"/>
                  <a:pt x="50" y="32"/>
                  <a:pt x="48" y="32"/>
                </a:cubicBezTo>
                <a:cubicBezTo>
                  <a:pt x="26" y="32"/>
                  <a:pt x="26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lose/>
                <a:moveTo>
                  <a:pt x="18" y="6"/>
                </a:moveTo>
                <a:cubicBezTo>
                  <a:pt x="38" y="16"/>
                  <a:pt x="38" y="16"/>
                  <a:pt x="38" y="1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6"/>
                  <a:pt x="18" y="6"/>
                  <a:pt x="18" y="6"/>
                </a:cubicBezTo>
                <a:close/>
                <a:moveTo>
                  <a:pt x="51" y="40"/>
                </a:moveTo>
                <a:cubicBezTo>
                  <a:pt x="30" y="40"/>
                  <a:pt x="30" y="40"/>
                  <a:pt x="30" y="40"/>
                </a:cubicBezTo>
                <a:cubicBezTo>
                  <a:pt x="29" y="41"/>
                  <a:pt x="27" y="42"/>
                  <a:pt x="26" y="42"/>
                </a:cubicBezTo>
                <a:cubicBezTo>
                  <a:pt x="24" y="42"/>
                  <a:pt x="22" y="41"/>
                  <a:pt x="22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7"/>
                  <a:pt x="0" y="37"/>
                  <a:pt x="0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35"/>
                  <a:pt x="24" y="34"/>
                  <a:pt x="26" y="34"/>
                </a:cubicBezTo>
                <a:cubicBezTo>
                  <a:pt x="27" y="34"/>
                  <a:pt x="29" y="35"/>
                  <a:pt x="30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40"/>
                  <a:pt x="51" y="40"/>
                  <a:pt x="5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8" name="Freeform 62"/>
          <p:cNvSpPr>
            <a:spLocks noEditPoints="1"/>
          </p:cNvSpPr>
          <p:nvPr/>
        </p:nvSpPr>
        <p:spPr bwMode="auto">
          <a:xfrm>
            <a:off x="7345363" y="4637088"/>
            <a:ext cx="263525" cy="320675"/>
          </a:xfrm>
          <a:custGeom>
            <a:avLst/>
            <a:gdLst>
              <a:gd name="T0" fmla="*/ 23 w 46"/>
              <a:gd name="T1" fmla="*/ 0 h 56"/>
              <a:gd name="T2" fmla="*/ 42 w 46"/>
              <a:gd name="T3" fmla="*/ 19 h 56"/>
              <a:gd name="T4" fmla="*/ 23 w 46"/>
              <a:gd name="T5" fmla="*/ 38 h 56"/>
              <a:gd name="T6" fmla="*/ 5 w 46"/>
              <a:gd name="T7" fmla="*/ 19 h 56"/>
              <a:gd name="T8" fmla="*/ 23 w 46"/>
              <a:gd name="T9" fmla="*/ 0 h 56"/>
              <a:gd name="T10" fmla="*/ 23 w 46"/>
              <a:gd name="T11" fmla="*/ 0 h 56"/>
              <a:gd name="T12" fmla="*/ 23 w 46"/>
              <a:gd name="T13" fmla="*/ 8 h 56"/>
              <a:gd name="T14" fmla="*/ 34 w 46"/>
              <a:gd name="T15" fmla="*/ 19 h 56"/>
              <a:gd name="T16" fmla="*/ 23 w 46"/>
              <a:gd name="T17" fmla="*/ 30 h 56"/>
              <a:gd name="T18" fmla="*/ 13 w 46"/>
              <a:gd name="T19" fmla="*/ 19 h 56"/>
              <a:gd name="T20" fmla="*/ 23 w 46"/>
              <a:gd name="T21" fmla="*/ 8 h 56"/>
              <a:gd name="T22" fmla="*/ 23 w 46"/>
              <a:gd name="T23" fmla="*/ 8 h 56"/>
              <a:gd name="T24" fmla="*/ 23 w 46"/>
              <a:gd name="T25" fmla="*/ 12 h 56"/>
              <a:gd name="T26" fmla="*/ 28 w 46"/>
              <a:gd name="T27" fmla="*/ 14 h 56"/>
              <a:gd name="T28" fmla="*/ 25 w 46"/>
              <a:gd name="T29" fmla="*/ 13 h 56"/>
              <a:gd name="T30" fmla="*/ 18 w 46"/>
              <a:gd name="T31" fmla="*/ 21 h 56"/>
              <a:gd name="T32" fmla="*/ 18 w 46"/>
              <a:gd name="T33" fmla="*/ 24 h 56"/>
              <a:gd name="T34" fmla="*/ 16 w 46"/>
              <a:gd name="T35" fmla="*/ 19 h 56"/>
              <a:gd name="T36" fmla="*/ 23 w 46"/>
              <a:gd name="T37" fmla="*/ 12 h 56"/>
              <a:gd name="T38" fmla="*/ 23 w 46"/>
              <a:gd name="T39" fmla="*/ 12 h 56"/>
              <a:gd name="T40" fmla="*/ 23 w 46"/>
              <a:gd name="T41" fmla="*/ 3 h 56"/>
              <a:gd name="T42" fmla="*/ 25 w 46"/>
              <a:gd name="T43" fmla="*/ 4 h 56"/>
              <a:gd name="T44" fmla="*/ 23 w 46"/>
              <a:gd name="T45" fmla="*/ 6 h 56"/>
              <a:gd name="T46" fmla="*/ 22 w 46"/>
              <a:gd name="T47" fmla="*/ 4 h 56"/>
              <a:gd name="T48" fmla="*/ 23 w 46"/>
              <a:gd name="T49" fmla="*/ 3 h 56"/>
              <a:gd name="T50" fmla="*/ 23 w 46"/>
              <a:gd name="T51" fmla="*/ 3 h 56"/>
              <a:gd name="T52" fmla="*/ 0 w 46"/>
              <a:gd name="T53" fmla="*/ 52 h 56"/>
              <a:gd name="T54" fmla="*/ 4 w 46"/>
              <a:gd name="T55" fmla="*/ 52 h 56"/>
              <a:gd name="T56" fmla="*/ 13 w 46"/>
              <a:gd name="T57" fmla="*/ 38 h 56"/>
              <a:gd name="T58" fmla="*/ 23 w 46"/>
              <a:gd name="T59" fmla="*/ 41 h 56"/>
              <a:gd name="T60" fmla="*/ 34 w 46"/>
              <a:gd name="T61" fmla="*/ 38 h 56"/>
              <a:gd name="T62" fmla="*/ 42 w 46"/>
              <a:gd name="T63" fmla="*/ 52 h 56"/>
              <a:gd name="T64" fmla="*/ 46 w 46"/>
              <a:gd name="T65" fmla="*/ 52 h 56"/>
              <a:gd name="T66" fmla="*/ 46 w 46"/>
              <a:gd name="T67" fmla="*/ 56 h 56"/>
              <a:gd name="T68" fmla="*/ 45 w 46"/>
              <a:gd name="T69" fmla="*/ 56 h 56"/>
              <a:gd name="T70" fmla="*/ 1 w 46"/>
              <a:gd name="T71" fmla="*/ 56 h 56"/>
              <a:gd name="T72" fmla="*/ 0 w 46"/>
              <a:gd name="T73" fmla="*/ 56 h 56"/>
              <a:gd name="T74" fmla="*/ 0 w 46"/>
              <a:gd name="T75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56">
                <a:moveTo>
                  <a:pt x="23" y="0"/>
                </a:moveTo>
                <a:cubicBezTo>
                  <a:pt x="34" y="0"/>
                  <a:pt x="42" y="9"/>
                  <a:pt x="42" y="19"/>
                </a:cubicBezTo>
                <a:cubicBezTo>
                  <a:pt x="42" y="29"/>
                  <a:pt x="34" y="38"/>
                  <a:pt x="23" y="38"/>
                </a:cubicBezTo>
                <a:cubicBezTo>
                  <a:pt x="13" y="38"/>
                  <a:pt x="5" y="29"/>
                  <a:pt x="5" y="19"/>
                </a:cubicBezTo>
                <a:cubicBezTo>
                  <a:pt x="5" y="9"/>
                  <a:pt x="1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23" y="8"/>
                </a:moveTo>
                <a:cubicBezTo>
                  <a:pt x="29" y="8"/>
                  <a:pt x="34" y="13"/>
                  <a:pt x="34" y="19"/>
                </a:cubicBezTo>
                <a:cubicBezTo>
                  <a:pt x="34" y="25"/>
                  <a:pt x="29" y="30"/>
                  <a:pt x="23" y="30"/>
                </a:cubicBezTo>
                <a:cubicBezTo>
                  <a:pt x="17" y="30"/>
                  <a:pt x="13" y="25"/>
                  <a:pt x="13" y="19"/>
                </a:cubicBezTo>
                <a:cubicBezTo>
                  <a:pt x="13" y="13"/>
                  <a:pt x="17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lose/>
                <a:moveTo>
                  <a:pt x="23" y="12"/>
                </a:moveTo>
                <a:cubicBezTo>
                  <a:pt x="25" y="12"/>
                  <a:pt x="27" y="12"/>
                  <a:pt x="28" y="14"/>
                </a:cubicBezTo>
                <a:cubicBezTo>
                  <a:pt x="28" y="13"/>
                  <a:pt x="26" y="13"/>
                  <a:pt x="25" y="13"/>
                </a:cubicBezTo>
                <a:cubicBezTo>
                  <a:pt x="21" y="13"/>
                  <a:pt x="18" y="17"/>
                  <a:pt x="18" y="21"/>
                </a:cubicBezTo>
                <a:cubicBezTo>
                  <a:pt x="18" y="22"/>
                  <a:pt x="18" y="23"/>
                  <a:pt x="18" y="24"/>
                </a:cubicBezTo>
                <a:cubicBezTo>
                  <a:pt x="17" y="23"/>
                  <a:pt x="16" y="21"/>
                  <a:pt x="16" y="19"/>
                </a:cubicBezTo>
                <a:cubicBezTo>
                  <a:pt x="16" y="15"/>
                  <a:pt x="19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lose/>
                <a:moveTo>
                  <a:pt x="23" y="3"/>
                </a:moveTo>
                <a:cubicBezTo>
                  <a:pt x="24" y="3"/>
                  <a:pt x="25" y="3"/>
                  <a:pt x="25" y="4"/>
                </a:cubicBezTo>
                <a:cubicBezTo>
                  <a:pt x="25" y="5"/>
                  <a:pt x="24" y="6"/>
                  <a:pt x="23" y="6"/>
                </a:cubicBezTo>
                <a:cubicBezTo>
                  <a:pt x="22" y="6"/>
                  <a:pt x="22" y="5"/>
                  <a:pt x="22" y="4"/>
                </a:cubicBezTo>
                <a:cubicBezTo>
                  <a:pt x="22" y="3"/>
                  <a:pt x="22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lose/>
                <a:moveTo>
                  <a:pt x="0" y="52"/>
                </a:moveTo>
                <a:cubicBezTo>
                  <a:pt x="4" y="52"/>
                  <a:pt x="4" y="52"/>
                  <a:pt x="4" y="5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0"/>
                  <a:pt x="19" y="41"/>
                  <a:pt x="23" y="41"/>
                </a:cubicBezTo>
                <a:cubicBezTo>
                  <a:pt x="27" y="41"/>
                  <a:pt x="31" y="40"/>
                  <a:pt x="34" y="38"/>
                </a:cubicBezTo>
                <a:cubicBezTo>
                  <a:pt x="42" y="52"/>
                  <a:pt x="42" y="52"/>
                  <a:pt x="42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6"/>
                  <a:pt x="46" y="56"/>
                  <a:pt x="46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1" y="56"/>
                  <a:pt x="1" y="56"/>
                  <a:pt x="1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2"/>
                  <a:pt x="0" y="52"/>
                  <a:pt x="0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9" name="Freeform 63"/>
          <p:cNvSpPr>
            <a:spLocks noEditPoints="1"/>
          </p:cNvSpPr>
          <p:nvPr/>
        </p:nvSpPr>
        <p:spPr bwMode="auto">
          <a:xfrm>
            <a:off x="11306175" y="711201"/>
            <a:ext cx="338137" cy="331788"/>
          </a:xfrm>
          <a:custGeom>
            <a:avLst/>
            <a:gdLst>
              <a:gd name="T0" fmla="*/ 38 w 59"/>
              <a:gd name="T1" fmla="*/ 34 h 58"/>
              <a:gd name="T2" fmla="*/ 36 w 59"/>
              <a:gd name="T3" fmla="*/ 7 h 58"/>
              <a:gd name="T4" fmla="*/ 8 w 59"/>
              <a:gd name="T5" fmla="*/ 7 h 58"/>
              <a:gd name="T6" fmla="*/ 8 w 59"/>
              <a:gd name="T7" fmla="*/ 35 h 58"/>
              <a:gd name="T8" fmla="*/ 34 w 59"/>
              <a:gd name="T9" fmla="*/ 37 h 58"/>
              <a:gd name="T10" fmla="*/ 38 w 59"/>
              <a:gd name="T11" fmla="*/ 40 h 58"/>
              <a:gd name="T12" fmla="*/ 38 w 59"/>
              <a:gd name="T13" fmla="*/ 44 h 58"/>
              <a:gd name="T14" fmla="*/ 51 w 59"/>
              <a:gd name="T15" fmla="*/ 57 h 58"/>
              <a:gd name="T16" fmla="*/ 55 w 59"/>
              <a:gd name="T17" fmla="*/ 57 h 58"/>
              <a:gd name="T18" fmla="*/ 58 w 59"/>
              <a:gd name="T19" fmla="*/ 55 h 58"/>
              <a:gd name="T20" fmla="*/ 58 w 59"/>
              <a:gd name="T21" fmla="*/ 50 h 58"/>
              <a:gd name="T22" fmla="*/ 44 w 59"/>
              <a:gd name="T23" fmla="*/ 37 h 58"/>
              <a:gd name="T24" fmla="*/ 41 w 59"/>
              <a:gd name="T25" fmla="*/ 37 h 58"/>
              <a:gd name="T26" fmla="*/ 38 w 59"/>
              <a:gd name="T27" fmla="*/ 34 h 58"/>
              <a:gd name="T28" fmla="*/ 33 w 59"/>
              <a:gd name="T29" fmla="*/ 32 h 58"/>
              <a:gd name="T30" fmla="*/ 33 w 59"/>
              <a:gd name="T31" fmla="*/ 11 h 58"/>
              <a:gd name="T32" fmla="*/ 11 w 59"/>
              <a:gd name="T33" fmla="*/ 11 h 58"/>
              <a:gd name="T34" fmla="*/ 11 w 59"/>
              <a:gd name="T35" fmla="*/ 32 h 58"/>
              <a:gd name="T36" fmla="*/ 33 w 59"/>
              <a:gd name="T37" fmla="*/ 32 h 58"/>
              <a:gd name="T38" fmla="*/ 33 w 59"/>
              <a:gd name="T39" fmla="*/ 32 h 58"/>
              <a:gd name="T40" fmla="*/ 28 w 59"/>
              <a:gd name="T41" fmla="*/ 11 h 58"/>
              <a:gd name="T42" fmla="*/ 14 w 59"/>
              <a:gd name="T43" fmla="*/ 13 h 58"/>
              <a:gd name="T44" fmla="*/ 14 w 59"/>
              <a:gd name="T45" fmla="*/ 29 h 58"/>
              <a:gd name="T46" fmla="*/ 15 w 59"/>
              <a:gd name="T47" fmla="*/ 31 h 58"/>
              <a:gd name="T48" fmla="*/ 16 w 59"/>
              <a:gd name="T49" fmla="*/ 14 h 58"/>
              <a:gd name="T50" fmla="*/ 28 w 59"/>
              <a:gd name="T51" fmla="*/ 11 h 58"/>
              <a:gd name="T52" fmla="*/ 28 w 59"/>
              <a:gd name="T53" fmla="*/ 1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9" h="58">
                <a:moveTo>
                  <a:pt x="38" y="34"/>
                </a:moveTo>
                <a:cubicBezTo>
                  <a:pt x="44" y="26"/>
                  <a:pt x="43" y="14"/>
                  <a:pt x="36" y="7"/>
                </a:cubicBezTo>
                <a:cubicBezTo>
                  <a:pt x="28" y="0"/>
                  <a:pt x="16" y="0"/>
                  <a:pt x="8" y="7"/>
                </a:cubicBezTo>
                <a:cubicBezTo>
                  <a:pt x="0" y="15"/>
                  <a:pt x="0" y="28"/>
                  <a:pt x="8" y="35"/>
                </a:cubicBezTo>
                <a:cubicBezTo>
                  <a:pt x="15" y="42"/>
                  <a:pt x="27" y="43"/>
                  <a:pt x="34" y="37"/>
                </a:cubicBezTo>
                <a:cubicBezTo>
                  <a:pt x="38" y="40"/>
                  <a:pt x="38" y="40"/>
                  <a:pt x="38" y="40"/>
                </a:cubicBezTo>
                <a:cubicBezTo>
                  <a:pt x="37" y="41"/>
                  <a:pt x="37" y="43"/>
                  <a:pt x="38" y="44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8"/>
                  <a:pt x="54" y="58"/>
                  <a:pt x="55" y="57"/>
                </a:cubicBezTo>
                <a:cubicBezTo>
                  <a:pt x="58" y="55"/>
                  <a:pt x="58" y="55"/>
                  <a:pt x="58" y="55"/>
                </a:cubicBezTo>
                <a:cubicBezTo>
                  <a:pt x="59" y="53"/>
                  <a:pt x="59" y="51"/>
                  <a:pt x="58" y="50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6"/>
                  <a:pt x="42" y="36"/>
                  <a:pt x="41" y="37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33" y="32"/>
                </a:moveTo>
                <a:cubicBezTo>
                  <a:pt x="38" y="26"/>
                  <a:pt x="38" y="17"/>
                  <a:pt x="33" y="11"/>
                </a:cubicBezTo>
                <a:cubicBezTo>
                  <a:pt x="27" y="5"/>
                  <a:pt x="17" y="5"/>
                  <a:pt x="11" y="11"/>
                </a:cubicBezTo>
                <a:cubicBezTo>
                  <a:pt x="6" y="17"/>
                  <a:pt x="6" y="26"/>
                  <a:pt x="11" y="32"/>
                </a:cubicBezTo>
                <a:cubicBezTo>
                  <a:pt x="17" y="38"/>
                  <a:pt x="27" y="38"/>
                  <a:pt x="33" y="32"/>
                </a:cubicBezTo>
                <a:cubicBezTo>
                  <a:pt x="33" y="32"/>
                  <a:pt x="33" y="32"/>
                  <a:pt x="33" y="32"/>
                </a:cubicBezTo>
                <a:close/>
                <a:moveTo>
                  <a:pt x="28" y="11"/>
                </a:moveTo>
                <a:cubicBezTo>
                  <a:pt x="23" y="9"/>
                  <a:pt x="18" y="9"/>
                  <a:pt x="14" y="13"/>
                </a:cubicBezTo>
                <a:cubicBezTo>
                  <a:pt x="9" y="18"/>
                  <a:pt x="9" y="25"/>
                  <a:pt x="14" y="29"/>
                </a:cubicBezTo>
                <a:cubicBezTo>
                  <a:pt x="14" y="30"/>
                  <a:pt x="15" y="30"/>
                  <a:pt x="15" y="31"/>
                </a:cubicBezTo>
                <a:cubicBezTo>
                  <a:pt x="12" y="26"/>
                  <a:pt x="12" y="19"/>
                  <a:pt x="16" y="14"/>
                </a:cubicBezTo>
                <a:cubicBezTo>
                  <a:pt x="19" y="11"/>
                  <a:pt x="24" y="10"/>
                  <a:pt x="28" y="11"/>
                </a:cubicBezTo>
                <a:cubicBezTo>
                  <a:pt x="28" y="11"/>
                  <a:pt x="28" y="11"/>
                  <a:pt x="28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30" name="Freeform 64"/>
          <p:cNvSpPr>
            <a:spLocks noEditPoints="1"/>
          </p:cNvSpPr>
          <p:nvPr/>
        </p:nvSpPr>
        <p:spPr bwMode="auto">
          <a:xfrm>
            <a:off x="6653213" y="698501"/>
            <a:ext cx="303212" cy="361950"/>
          </a:xfrm>
          <a:custGeom>
            <a:avLst/>
            <a:gdLst>
              <a:gd name="T0" fmla="*/ 34 w 53"/>
              <a:gd name="T1" fmla="*/ 54 h 63"/>
              <a:gd name="T2" fmla="*/ 35 w 53"/>
              <a:gd name="T3" fmla="*/ 56 h 63"/>
              <a:gd name="T4" fmla="*/ 19 w 53"/>
              <a:gd name="T5" fmla="*/ 57 h 63"/>
              <a:gd name="T6" fmla="*/ 18 w 53"/>
              <a:gd name="T7" fmla="*/ 55 h 63"/>
              <a:gd name="T8" fmla="*/ 19 w 53"/>
              <a:gd name="T9" fmla="*/ 54 h 63"/>
              <a:gd name="T10" fmla="*/ 32 w 53"/>
              <a:gd name="T11" fmla="*/ 61 h 63"/>
              <a:gd name="T12" fmla="*/ 23 w 53"/>
              <a:gd name="T13" fmla="*/ 63 h 63"/>
              <a:gd name="T14" fmla="*/ 21 w 53"/>
              <a:gd name="T15" fmla="*/ 59 h 63"/>
              <a:gd name="T16" fmla="*/ 26 w 53"/>
              <a:gd name="T17" fmla="*/ 15 h 63"/>
              <a:gd name="T18" fmla="*/ 33 w 53"/>
              <a:gd name="T19" fmla="*/ 52 h 63"/>
              <a:gd name="T20" fmla="*/ 12 w 53"/>
              <a:gd name="T21" fmla="*/ 29 h 63"/>
              <a:gd name="T22" fmla="*/ 26 w 53"/>
              <a:gd name="T23" fmla="*/ 15 h 63"/>
              <a:gd name="T24" fmla="*/ 29 w 53"/>
              <a:gd name="T25" fmla="*/ 17 h 63"/>
              <a:gd name="T26" fmla="*/ 32 w 53"/>
              <a:gd name="T27" fmla="*/ 19 h 63"/>
              <a:gd name="T28" fmla="*/ 29 w 53"/>
              <a:gd name="T29" fmla="*/ 18 h 63"/>
              <a:gd name="T30" fmla="*/ 20 w 53"/>
              <a:gd name="T31" fmla="*/ 22 h 63"/>
              <a:gd name="T32" fmla="*/ 17 w 53"/>
              <a:gd name="T33" fmla="*/ 29 h 63"/>
              <a:gd name="T34" fmla="*/ 16 w 53"/>
              <a:gd name="T35" fmla="*/ 34 h 63"/>
              <a:gd name="T36" fmla="*/ 15 w 53"/>
              <a:gd name="T37" fmla="*/ 31 h 63"/>
              <a:gd name="T38" fmla="*/ 15 w 53"/>
              <a:gd name="T39" fmla="*/ 25 h 63"/>
              <a:gd name="T40" fmla="*/ 19 w 53"/>
              <a:gd name="T41" fmla="*/ 20 h 63"/>
              <a:gd name="T42" fmla="*/ 26 w 53"/>
              <a:gd name="T43" fmla="*/ 17 h 63"/>
              <a:gd name="T44" fmla="*/ 28 w 53"/>
              <a:gd name="T45" fmla="*/ 17 h 63"/>
              <a:gd name="T46" fmla="*/ 28 w 53"/>
              <a:gd name="T47" fmla="*/ 0 h 63"/>
              <a:gd name="T48" fmla="*/ 27 w 53"/>
              <a:gd name="T49" fmla="*/ 10 h 63"/>
              <a:gd name="T50" fmla="*/ 25 w 53"/>
              <a:gd name="T51" fmla="*/ 0 h 63"/>
              <a:gd name="T52" fmla="*/ 47 w 53"/>
              <a:gd name="T53" fmla="*/ 10 h 63"/>
              <a:gd name="T54" fmla="*/ 38 w 53"/>
              <a:gd name="T55" fmla="*/ 14 h 63"/>
              <a:gd name="T56" fmla="*/ 14 w 53"/>
              <a:gd name="T57" fmla="*/ 42 h 63"/>
              <a:gd name="T58" fmla="*/ 6 w 53"/>
              <a:gd name="T59" fmla="*/ 45 h 63"/>
              <a:gd name="T60" fmla="*/ 14 w 53"/>
              <a:gd name="T61" fmla="*/ 42 h 63"/>
              <a:gd name="T62" fmla="*/ 9 w 53"/>
              <a:gd name="T63" fmla="*/ 7 h 63"/>
              <a:gd name="T64" fmla="*/ 13 w 53"/>
              <a:gd name="T65" fmla="*/ 16 h 63"/>
              <a:gd name="T66" fmla="*/ 9 w 53"/>
              <a:gd name="T67" fmla="*/ 7 h 63"/>
              <a:gd name="T68" fmla="*/ 44 w 53"/>
              <a:gd name="T69" fmla="*/ 47 h 63"/>
              <a:gd name="T70" fmla="*/ 42 w 53"/>
              <a:gd name="T71" fmla="*/ 40 h 63"/>
              <a:gd name="T72" fmla="*/ 39 w 53"/>
              <a:gd name="T73" fmla="*/ 42 h 63"/>
              <a:gd name="T74" fmla="*/ 53 w 53"/>
              <a:gd name="T75" fmla="*/ 29 h 63"/>
              <a:gd name="T76" fmla="*/ 45 w 53"/>
              <a:gd name="T77" fmla="*/ 29 h 63"/>
              <a:gd name="T78" fmla="*/ 53 w 53"/>
              <a:gd name="T79" fmla="*/ 26 h 63"/>
              <a:gd name="T80" fmla="*/ 0 w 53"/>
              <a:gd name="T81" fmla="*/ 29 h 63"/>
              <a:gd name="T82" fmla="*/ 8 w 53"/>
              <a:gd name="T83" fmla="*/ 26 h 63"/>
              <a:gd name="T84" fmla="*/ 8 w 53"/>
              <a:gd name="T85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63">
                <a:moveTo>
                  <a:pt x="19" y="54"/>
                </a:move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5" y="54"/>
                  <a:pt x="35" y="55"/>
                </a:cubicBezTo>
                <a:cubicBezTo>
                  <a:pt x="35" y="56"/>
                  <a:pt x="35" y="56"/>
                  <a:pt x="35" y="56"/>
                </a:cubicBezTo>
                <a:cubicBezTo>
                  <a:pt x="35" y="57"/>
                  <a:pt x="34" y="57"/>
                  <a:pt x="34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8" y="57"/>
                  <a:pt x="18" y="56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lose/>
                <a:moveTo>
                  <a:pt x="32" y="59"/>
                </a:moveTo>
                <a:cubicBezTo>
                  <a:pt x="32" y="61"/>
                  <a:pt x="32" y="61"/>
                  <a:pt x="32" y="61"/>
                </a:cubicBezTo>
                <a:cubicBezTo>
                  <a:pt x="32" y="62"/>
                  <a:pt x="31" y="63"/>
                  <a:pt x="30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2" y="63"/>
                  <a:pt x="21" y="62"/>
                  <a:pt x="21" y="61"/>
                </a:cubicBezTo>
                <a:cubicBezTo>
                  <a:pt x="21" y="59"/>
                  <a:pt x="21" y="59"/>
                  <a:pt x="21" y="59"/>
                </a:cubicBezTo>
                <a:cubicBezTo>
                  <a:pt x="32" y="59"/>
                  <a:pt x="32" y="59"/>
                  <a:pt x="32" y="59"/>
                </a:cubicBezTo>
                <a:close/>
                <a:moveTo>
                  <a:pt x="26" y="15"/>
                </a:moveTo>
                <a:cubicBezTo>
                  <a:pt x="34" y="15"/>
                  <a:pt x="40" y="21"/>
                  <a:pt x="40" y="29"/>
                </a:cubicBezTo>
                <a:cubicBezTo>
                  <a:pt x="40" y="37"/>
                  <a:pt x="33" y="39"/>
                  <a:pt x="33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39"/>
                  <a:pt x="12" y="37"/>
                  <a:pt x="12" y="29"/>
                </a:cubicBezTo>
                <a:cubicBezTo>
                  <a:pt x="12" y="21"/>
                  <a:pt x="19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lose/>
                <a:moveTo>
                  <a:pt x="28" y="17"/>
                </a:moveTo>
                <a:cubicBezTo>
                  <a:pt x="29" y="17"/>
                  <a:pt x="29" y="17"/>
                  <a:pt x="29" y="17"/>
                </a:cubicBezTo>
                <a:cubicBezTo>
                  <a:pt x="31" y="18"/>
                  <a:pt x="32" y="19"/>
                  <a:pt x="34" y="20"/>
                </a:cubicBezTo>
                <a:cubicBezTo>
                  <a:pt x="33" y="19"/>
                  <a:pt x="33" y="19"/>
                  <a:pt x="32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0" y="19"/>
                  <a:pt x="30" y="19"/>
                  <a:pt x="29" y="18"/>
                </a:cubicBezTo>
                <a:cubicBezTo>
                  <a:pt x="28" y="19"/>
                  <a:pt x="27" y="19"/>
                  <a:pt x="26" y="19"/>
                </a:cubicBezTo>
                <a:cubicBezTo>
                  <a:pt x="24" y="20"/>
                  <a:pt x="22" y="21"/>
                  <a:pt x="20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7" y="27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1"/>
                  <a:pt x="16" y="33"/>
                  <a:pt x="16" y="34"/>
                </a:cubicBezTo>
                <a:cubicBezTo>
                  <a:pt x="16" y="33"/>
                  <a:pt x="16" y="33"/>
                  <a:pt x="15" y="32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9"/>
                  <a:pt x="15" y="28"/>
                  <a:pt x="15" y="26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4"/>
                  <a:pt x="17" y="22"/>
                  <a:pt x="18" y="21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19"/>
                  <a:pt x="22" y="18"/>
                  <a:pt x="24" y="17"/>
                </a:cubicBezTo>
                <a:cubicBezTo>
                  <a:pt x="25" y="17"/>
                  <a:pt x="25" y="17"/>
                  <a:pt x="26" y="17"/>
                </a:cubicBezTo>
                <a:cubicBezTo>
                  <a:pt x="27" y="17"/>
                  <a:pt x="28" y="17"/>
                  <a:pt x="28" y="17"/>
                </a:cubicBezTo>
                <a:cubicBezTo>
                  <a:pt x="28" y="17"/>
                  <a:pt x="28" y="17"/>
                  <a:pt x="28" y="17"/>
                </a:cubicBezTo>
                <a:close/>
                <a:moveTo>
                  <a:pt x="25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7" y="10"/>
                  <a:pt x="27" y="10"/>
                </a:cubicBezTo>
                <a:cubicBezTo>
                  <a:pt x="26" y="10"/>
                  <a:pt x="25" y="10"/>
                  <a:pt x="25" y="10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44" y="7"/>
                </a:moveTo>
                <a:cubicBezTo>
                  <a:pt x="47" y="10"/>
                  <a:pt x="47" y="10"/>
                  <a:pt x="47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5"/>
                  <a:pt x="39" y="14"/>
                  <a:pt x="38" y="14"/>
                </a:cubicBezTo>
                <a:cubicBezTo>
                  <a:pt x="44" y="7"/>
                  <a:pt x="44" y="7"/>
                  <a:pt x="44" y="7"/>
                </a:cubicBezTo>
                <a:close/>
                <a:moveTo>
                  <a:pt x="14" y="42"/>
                </a:moveTo>
                <a:cubicBezTo>
                  <a:pt x="9" y="47"/>
                  <a:pt x="9" y="47"/>
                  <a:pt x="9" y="47"/>
                </a:cubicBezTo>
                <a:cubicBezTo>
                  <a:pt x="6" y="45"/>
                  <a:pt x="6" y="45"/>
                  <a:pt x="6" y="45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1"/>
                  <a:pt x="13" y="42"/>
                  <a:pt x="14" y="42"/>
                </a:cubicBezTo>
                <a:cubicBezTo>
                  <a:pt x="14" y="42"/>
                  <a:pt x="14" y="42"/>
                  <a:pt x="14" y="42"/>
                </a:cubicBezTo>
                <a:close/>
                <a:moveTo>
                  <a:pt x="9" y="7"/>
                </a:moveTo>
                <a:cubicBezTo>
                  <a:pt x="6" y="10"/>
                  <a:pt x="6" y="10"/>
                  <a:pt x="6" y="10"/>
                </a:cubicBezTo>
                <a:cubicBezTo>
                  <a:pt x="13" y="16"/>
                  <a:pt x="13" y="16"/>
                  <a:pt x="13" y="16"/>
                </a:cubicBezTo>
                <a:cubicBezTo>
                  <a:pt x="14" y="15"/>
                  <a:pt x="14" y="14"/>
                  <a:pt x="15" y="14"/>
                </a:cubicBezTo>
                <a:cubicBezTo>
                  <a:pt x="9" y="7"/>
                  <a:pt x="9" y="7"/>
                  <a:pt x="9" y="7"/>
                </a:cubicBezTo>
                <a:close/>
                <a:moveTo>
                  <a:pt x="39" y="42"/>
                </a:moveTo>
                <a:cubicBezTo>
                  <a:pt x="44" y="47"/>
                  <a:pt x="44" y="47"/>
                  <a:pt x="44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42" y="40"/>
                  <a:pt x="42" y="40"/>
                  <a:pt x="42" y="40"/>
                </a:cubicBezTo>
                <a:cubicBezTo>
                  <a:pt x="41" y="41"/>
                  <a:pt x="40" y="42"/>
                  <a:pt x="39" y="42"/>
                </a:cubicBezTo>
                <a:cubicBezTo>
                  <a:pt x="39" y="42"/>
                  <a:pt x="39" y="42"/>
                  <a:pt x="39" y="42"/>
                </a:cubicBezTo>
                <a:close/>
                <a:moveTo>
                  <a:pt x="53" y="26"/>
                </a:moveTo>
                <a:cubicBezTo>
                  <a:pt x="53" y="29"/>
                  <a:pt x="53" y="29"/>
                  <a:pt x="53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8"/>
                  <a:pt x="45" y="27"/>
                  <a:pt x="45" y="26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8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26"/>
                  <a:pt x="0" y="26"/>
                  <a:pt x="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8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32" name="Freeform 65"/>
          <p:cNvSpPr>
            <a:spLocks noEditPoints="1"/>
          </p:cNvSpPr>
          <p:nvPr/>
        </p:nvSpPr>
        <p:spPr bwMode="auto">
          <a:xfrm>
            <a:off x="11431588" y="5942013"/>
            <a:ext cx="201612" cy="193675"/>
          </a:xfrm>
          <a:custGeom>
            <a:avLst/>
            <a:gdLst>
              <a:gd name="T0" fmla="*/ 7 w 35"/>
              <a:gd name="T1" fmla="*/ 1 h 34"/>
              <a:gd name="T2" fmla="*/ 7 w 35"/>
              <a:gd name="T3" fmla="*/ 1 h 34"/>
              <a:gd name="T4" fmla="*/ 11 w 35"/>
              <a:gd name="T5" fmla="*/ 0 h 34"/>
              <a:gd name="T6" fmla="*/ 18 w 35"/>
              <a:gd name="T7" fmla="*/ 5 h 34"/>
              <a:gd name="T8" fmla="*/ 17 w 35"/>
              <a:gd name="T9" fmla="*/ 10 h 34"/>
              <a:gd name="T10" fmla="*/ 16 w 35"/>
              <a:gd name="T11" fmla="*/ 11 h 34"/>
              <a:gd name="T12" fmla="*/ 34 w 35"/>
              <a:gd name="T13" fmla="*/ 27 h 34"/>
              <a:gd name="T14" fmla="*/ 34 w 35"/>
              <a:gd name="T15" fmla="*/ 33 h 34"/>
              <a:gd name="T16" fmla="*/ 34 w 35"/>
              <a:gd name="T17" fmla="*/ 33 h 34"/>
              <a:gd name="T18" fmla="*/ 28 w 35"/>
              <a:gd name="T19" fmla="*/ 33 h 34"/>
              <a:gd name="T20" fmla="*/ 12 w 35"/>
              <a:gd name="T21" fmla="*/ 16 h 34"/>
              <a:gd name="T22" fmla="*/ 11 w 35"/>
              <a:gd name="T23" fmla="*/ 16 h 34"/>
              <a:gd name="T24" fmla="*/ 6 w 35"/>
              <a:gd name="T25" fmla="*/ 17 h 34"/>
              <a:gd name="T26" fmla="*/ 0 w 35"/>
              <a:gd name="T27" fmla="*/ 10 h 34"/>
              <a:gd name="T28" fmla="*/ 2 w 35"/>
              <a:gd name="T29" fmla="*/ 6 h 34"/>
              <a:gd name="T30" fmla="*/ 2 w 35"/>
              <a:gd name="T31" fmla="*/ 6 h 34"/>
              <a:gd name="T32" fmla="*/ 2 w 35"/>
              <a:gd name="T33" fmla="*/ 6 h 34"/>
              <a:gd name="T34" fmla="*/ 6 w 35"/>
              <a:gd name="T35" fmla="*/ 11 h 34"/>
              <a:gd name="T36" fmla="*/ 10 w 35"/>
              <a:gd name="T37" fmla="*/ 9 h 34"/>
              <a:gd name="T38" fmla="*/ 12 w 35"/>
              <a:gd name="T39" fmla="*/ 5 h 34"/>
              <a:gd name="T40" fmla="*/ 7 w 35"/>
              <a:gd name="T41" fmla="*/ 1 h 34"/>
              <a:gd name="T42" fmla="*/ 7 w 35"/>
              <a:gd name="T43" fmla="*/ 1 h 34"/>
              <a:gd name="T44" fmla="*/ 30 w 35"/>
              <a:gd name="T45" fmla="*/ 29 h 34"/>
              <a:gd name="T46" fmla="*/ 32 w 35"/>
              <a:gd name="T47" fmla="*/ 29 h 34"/>
              <a:gd name="T48" fmla="*/ 32 w 35"/>
              <a:gd name="T49" fmla="*/ 31 h 34"/>
              <a:gd name="T50" fmla="*/ 30 w 35"/>
              <a:gd name="T51" fmla="*/ 31 h 34"/>
              <a:gd name="T52" fmla="*/ 30 w 35"/>
              <a:gd name="T53" fmla="*/ 2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4">
                <a:moveTo>
                  <a:pt x="7" y="1"/>
                </a:moveTo>
                <a:cubicBezTo>
                  <a:pt x="7" y="1"/>
                  <a:pt x="7" y="1"/>
                  <a:pt x="7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1"/>
                  <a:pt x="16" y="11"/>
                  <a:pt x="16" y="11"/>
                </a:cubicBezTo>
                <a:cubicBezTo>
                  <a:pt x="34" y="27"/>
                  <a:pt x="34" y="27"/>
                  <a:pt x="34" y="27"/>
                </a:cubicBezTo>
                <a:cubicBezTo>
                  <a:pt x="35" y="29"/>
                  <a:pt x="35" y="31"/>
                  <a:pt x="34" y="33"/>
                </a:cubicBezTo>
                <a:cubicBezTo>
                  <a:pt x="34" y="33"/>
                  <a:pt x="34" y="33"/>
                  <a:pt x="34" y="33"/>
                </a:cubicBezTo>
                <a:cubicBezTo>
                  <a:pt x="32" y="34"/>
                  <a:pt x="30" y="34"/>
                  <a:pt x="28" y="33"/>
                </a:cubicBezTo>
                <a:cubicBezTo>
                  <a:pt x="12" y="16"/>
                  <a:pt x="12" y="16"/>
                  <a:pt x="12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6" y="11"/>
                  <a:pt x="6" y="11"/>
                  <a:pt x="6" y="11"/>
                </a:cubicBezTo>
                <a:cubicBezTo>
                  <a:pt x="10" y="9"/>
                  <a:pt x="10" y="9"/>
                  <a:pt x="10" y="9"/>
                </a:cubicBezTo>
                <a:cubicBezTo>
                  <a:pt x="12" y="5"/>
                  <a:pt x="12" y="5"/>
                  <a:pt x="12" y="5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lose/>
                <a:moveTo>
                  <a:pt x="30" y="29"/>
                </a:moveTo>
                <a:cubicBezTo>
                  <a:pt x="30" y="28"/>
                  <a:pt x="32" y="28"/>
                  <a:pt x="32" y="29"/>
                </a:cubicBezTo>
                <a:cubicBezTo>
                  <a:pt x="33" y="29"/>
                  <a:pt x="33" y="31"/>
                  <a:pt x="32" y="31"/>
                </a:cubicBezTo>
                <a:cubicBezTo>
                  <a:pt x="32" y="32"/>
                  <a:pt x="30" y="32"/>
                  <a:pt x="30" y="31"/>
                </a:cubicBezTo>
                <a:cubicBezTo>
                  <a:pt x="29" y="31"/>
                  <a:pt x="29" y="29"/>
                  <a:pt x="3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33" name="Freeform 66"/>
          <p:cNvSpPr>
            <a:spLocks/>
          </p:cNvSpPr>
          <p:nvPr/>
        </p:nvSpPr>
        <p:spPr bwMode="auto">
          <a:xfrm>
            <a:off x="11299825" y="5803901"/>
            <a:ext cx="361950" cy="360363"/>
          </a:xfrm>
          <a:custGeom>
            <a:avLst/>
            <a:gdLst>
              <a:gd name="T0" fmla="*/ 36 w 63"/>
              <a:gd name="T1" fmla="*/ 0 h 63"/>
              <a:gd name="T2" fmla="*/ 37 w 63"/>
              <a:gd name="T3" fmla="*/ 9 h 63"/>
              <a:gd name="T4" fmla="*/ 43 w 63"/>
              <a:gd name="T5" fmla="*/ 11 h 63"/>
              <a:gd name="T6" fmla="*/ 50 w 63"/>
              <a:gd name="T7" fmla="*/ 6 h 63"/>
              <a:gd name="T8" fmla="*/ 57 w 63"/>
              <a:gd name="T9" fmla="*/ 13 h 63"/>
              <a:gd name="T10" fmla="*/ 52 w 63"/>
              <a:gd name="T11" fmla="*/ 19 h 63"/>
              <a:gd name="T12" fmla="*/ 54 w 63"/>
              <a:gd name="T13" fmla="*/ 26 h 63"/>
              <a:gd name="T14" fmla="*/ 63 w 63"/>
              <a:gd name="T15" fmla="*/ 27 h 63"/>
              <a:gd name="T16" fmla="*/ 63 w 63"/>
              <a:gd name="T17" fmla="*/ 36 h 63"/>
              <a:gd name="T18" fmla="*/ 54 w 63"/>
              <a:gd name="T19" fmla="*/ 37 h 63"/>
              <a:gd name="T20" fmla="*/ 53 w 63"/>
              <a:gd name="T21" fmla="*/ 42 h 63"/>
              <a:gd name="T22" fmla="*/ 47 w 63"/>
              <a:gd name="T23" fmla="*/ 37 h 63"/>
              <a:gd name="T24" fmla="*/ 48 w 63"/>
              <a:gd name="T25" fmla="*/ 34 h 63"/>
              <a:gd name="T26" fmla="*/ 34 w 63"/>
              <a:gd name="T27" fmla="*/ 15 h 63"/>
              <a:gd name="T28" fmla="*/ 15 w 63"/>
              <a:gd name="T29" fmla="*/ 29 h 63"/>
              <a:gd name="T30" fmla="*/ 29 w 63"/>
              <a:gd name="T31" fmla="*/ 48 h 63"/>
              <a:gd name="T32" fmla="*/ 37 w 63"/>
              <a:gd name="T33" fmla="*/ 47 h 63"/>
              <a:gd name="T34" fmla="*/ 42 w 63"/>
              <a:gd name="T35" fmla="*/ 53 h 63"/>
              <a:gd name="T36" fmla="*/ 37 w 63"/>
              <a:gd name="T37" fmla="*/ 55 h 63"/>
              <a:gd name="T38" fmla="*/ 36 w 63"/>
              <a:gd name="T39" fmla="*/ 63 h 63"/>
              <a:gd name="T40" fmla="*/ 27 w 63"/>
              <a:gd name="T41" fmla="*/ 63 h 63"/>
              <a:gd name="T42" fmla="*/ 25 w 63"/>
              <a:gd name="T43" fmla="*/ 54 h 63"/>
              <a:gd name="T44" fmla="*/ 19 w 63"/>
              <a:gd name="T45" fmla="*/ 52 h 63"/>
              <a:gd name="T46" fmla="*/ 13 w 63"/>
              <a:gd name="T47" fmla="*/ 57 h 63"/>
              <a:gd name="T48" fmla="*/ 6 w 63"/>
              <a:gd name="T49" fmla="*/ 50 h 63"/>
              <a:gd name="T50" fmla="*/ 11 w 63"/>
              <a:gd name="T51" fmla="*/ 44 h 63"/>
              <a:gd name="T52" fmla="*/ 8 w 63"/>
              <a:gd name="T53" fmla="*/ 37 h 63"/>
              <a:gd name="T54" fmla="*/ 0 w 63"/>
              <a:gd name="T55" fmla="*/ 36 h 63"/>
              <a:gd name="T56" fmla="*/ 0 w 63"/>
              <a:gd name="T57" fmla="*/ 27 h 63"/>
              <a:gd name="T58" fmla="*/ 8 w 63"/>
              <a:gd name="T59" fmla="*/ 26 h 63"/>
              <a:gd name="T60" fmla="*/ 11 w 63"/>
              <a:gd name="T61" fmla="*/ 19 h 63"/>
              <a:gd name="T62" fmla="*/ 6 w 63"/>
              <a:gd name="T63" fmla="*/ 13 h 63"/>
              <a:gd name="T64" fmla="*/ 13 w 63"/>
              <a:gd name="T65" fmla="*/ 6 h 63"/>
              <a:gd name="T66" fmla="*/ 19 w 63"/>
              <a:gd name="T67" fmla="*/ 11 h 63"/>
              <a:gd name="T68" fmla="*/ 25 w 63"/>
              <a:gd name="T69" fmla="*/ 8 h 63"/>
              <a:gd name="T70" fmla="*/ 27 w 63"/>
              <a:gd name="T71" fmla="*/ 0 h 63"/>
              <a:gd name="T72" fmla="*/ 36 w 63"/>
              <a:gd name="T7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" h="63">
                <a:moveTo>
                  <a:pt x="36" y="0"/>
                </a:moveTo>
                <a:cubicBezTo>
                  <a:pt x="37" y="9"/>
                  <a:pt x="37" y="9"/>
                  <a:pt x="37" y="9"/>
                </a:cubicBezTo>
                <a:cubicBezTo>
                  <a:pt x="43" y="11"/>
                  <a:pt x="43" y="11"/>
                  <a:pt x="43" y="11"/>
                </a:cubicBezTo>
                <a:cubicBezTo>
                  <a:pt x="50" y="6"/>
                  <a:pt x="50" y="6"/>
                  <a:pt x="50" y="6"/>
                </a:cubicBezTo>
                <a:cubicBezTo>
                  <a:pt x="57" y="13"/>
                  <a:pt x="57" y="13"/>
                  <a:pt x="57" y="13"/>
                </a:cubicBezTo>
                <a:cubicBezTo>
                  <a:pt x="52" y="19"/>
                  <a:pt x="52" y="19"/>
                  <a:pt x="52" y="19"/>
                </a:cubicBezTo>
                <a:cubicBezTo>
                  <a:pt x="54" y="26"/>
                  <a:pt x="54" y="26"/>
                  <a:pt x="54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36"/>
                  <a:pt x="63" y="36"/>
                  <a:pt x="63" y="36"/>
                </a:cubicBezTo>
                <a:cubicBezTo>
                  <a:pt x="54" y="37"/>
                  <a:pt x="54" y="37"/>
                  <a:pt x="54" y="37"/>
                </a:cubicBezTo>
                <a:cubicBezTo>
                  <a:pt x="53" y="42"/>
                  <a:pt x="53" y="42"/>
                  <a:pt x="53" y="42"/>
                </a:cubicBezTo>
                <a:cubicBezTo>
                  <a:pt x="47" y="37"/>
                  <a:pt x="47" y="37"/>
                  <a:pt x="47" y="37"/>
                </a:cubicBezTo>
                <a:cubicBezTo>
                  <a:pt x="48" y="36"/>
                  <a:pt x="48" y="35"/>
                  <a:pt x="48" y="34"/>
                </a:cubicBezTo>
                <a:cubicBezTo>
                  <a:pt x="49" y="25"/>
                  <a:pt x="43" y="16"/>
                  <a:pt x="34" y="15"/>
                </a:cubicBezTo>
                <a:cubicBezTo>
                  <a:pt x="25" y="14"/>
                  <a:pt x="16" y="20"/>
                  <a:pt x="15" y="29"/>
                </a:cubicBezTo>
                <a:cubicBezTo>
                  <a:pt x="14" y="38"/>
                  <a:pt x="20" y="47"/>
                  <a:pt x="29" y="48"/>
                </a:cubicBezTo>
                <a:cubicBezTo>
                  <a:pt x="32" y="48"/>
                  <a:pt x="34" y="48"/>
                  <a:pt x="37" y="47"/>
                </a:cubicBezTo>
                <a:cubicBezTo>
                  <a:pt x="42" y="53"/>
                  <a:pt x="42" y="53"/>
                  <a:pt x="42" y="53"/>
                </a:cubicBezTo>
                <a:cubicBezTo>
                  <a:pt x="37" y="55"/>
                  <a:pt x="37" y="55"/>
                  <a:pt x="37" y="55"/>
                </a:cubicBezTo>
                <a:cubicBezTo>
                  <a:pt x="36" y="63"/>
                  <a:pt x="36" y="63"/>
                  <a:pt x="36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5" y="54"/>
                  <a:pt x="25" y="54"/>
                  <a:pt x="25" y="54"/>
                </a:cubicBezTo>
                <a:cubicBezTo>
                  <a:pt x="19" y="52"/>
                  <a:pt x="19" y="52"/>
                  <a:pt x="19" y="52"/>
                </a:cubicBezTo>
                <a:cubicBezTo>
                  <a:pt x="13" y="57"/>
                  <a:pt x="13" y="57"/>
                  <a:pt x="13" y="57"/>
                </a:cubicBezTo>
                <a:cubicBezTo>
                  <a:pt x="6" y="50"/>
                  <a:pt x="6" y="50"/>
                  <a:pt x="6" y="50"/>
                </a:cubicBezTo>
                <a:cubicBezTo>
                  <a:pt x="11" y="44"/>
                  <a:pt x="11" y="44"/>
                  <a:pt x="11" y="44"/>
                </a:cubicBezTo>
                <a:cubicBezTo>
                  <a:pt x="8" y="37"/>
                  <a:pt x="8" y="37"/>
                  <a:pt x="8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7"/>
                  <a:pt x="0" y="27"/>
                  <a:pt x="0" y="27"/>
                </a:cubicBezTo>
                <a:cubicBezTo>
                  <a:pt x="8" y="26"/>
                  <a:pt x="8" y="26"/>
                  <a:pt x="8" y="26"/>
                </a:cubicBezTo>
                <a:cubicBezTo>
                  <a:pt x="11" y="19"/>
                  <a:pt x="11" y="19"/>
                  <a:pt x="11" y="19"/>
                </a:cubicBezTo>
                <a:cubicBezTo>
                  <a:pt x="6" y="13"/>
                  <a:pt x="6" y="13"/>
                  <a:pt x="6" y="13"/>
                </a:cubicBezTo>
                <a:cubicBezTo>
                  <a:pt x="13" y="6"/>
                  <a:pt x="13" y="6"/>
                  <a:pt x="13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34" name="Freeform 67"/>
          <p:cNvSpPr>
            <a:spLocks noEditPoints="1"/>
          </p:cNvSpPr>
          <p:nvPr/>
        </p:nvSpPr>
        <p:spPr bwMode="auto">
          <a:xfrm>
            <a:off x="6659563" y="5815013"/>
            <a:ext cx="292100" cy="292100"/>
          </a:xfrm>
          <a:custGeom>
            <a:avLst/>
            <a:gdLst>
              <a:gd name="T0" fmla="*/ 137 w 184"/>
              <a:gd name="T1" fmla="*/ 65 h 184"/>
              <a:gd name="T2" fmla="*/ 47 w 184"/>
              <a:gd name="T3" fmla="*/ 65 h 184"/>
              <a:gd name="T4" fmla="*/ 47 w 184"/>
              <a:gd name="T5" fmla="*/ 55 h 184"/>
              <a:gd name="T6" fmla="*/ 137 w 184"/>
              <a:gd name="T7" fmla="*/ 55 h 184"/>
              <a:gd name="T8" fmla="*/ 137 w 184"/>
              <a:gd name="T9" fmla="*/ 55 h 184"/>
              <a:gd name="T10" fmla="*/ 137 w 184"/>
              <a:gd name="T11" fmla="*/ 65 h 184"/>
              <a:gd name="T12" fmla="*/ 137 w 184"/>
              <a:gd name="T13" fmla="*/ 65 h 184"/>
              <a:gd name="T14" fmla="*/ 137 w 184"/>
              <a:gd name="T15" fmla="*/ 87 h 184"/>
              <a:gd name="T16" fmla="*/ 47 w 184"/>
              <a:gd name="T17" fmla="*/ 87 h 184"/>
              <a:gd name="T18" fmla="*/ 47 w 184"/>
              <a:gd name="T19" fmla="*/ 76 h 184"/>
              <a:gd name="T20" fmla="*/ 137 w 184"/>
              <a:gd name="T21" fmla="*/ 76 h 184"/>
              <a:gd name="T22" fmla="*/ 137 w 184"/>
              <a:gd name="T23" fmla="*/ 76 h 184"/>
              <a:gd name="T24" fmla="*/ 137 w 184"/>
              <a:gd name="T25" fmla="*/ 87 h 184"/>
              <a:gd name="T26" fmla="*/ 137 w 184"/>
              <a:gd name="T27" fmla="*/ 87 h 184"/>
              <a:gd name="T28" fmla="*/ 94 w 184"/>
              <a:gd name="T29" fmla="*/ 0 h 184"/>
              <a:gd name="T30" fmla="*/ 184 w 184"/>
              <a:gd name="T31" fmla="*/ 62 h 184"/>
              <a:gd name="T32" fmla="*/ 184 w 184"/>
              <a:gd name="T33" fmla="*/ 62 h 184"/>
              <a:gd name="T34" fmla="*/ 151 w 184"/>
              <a:gd name="T35" fmla="*/ 83 h 184"/>
              <a:gd name="T36" fmla="*/ 151 w 184"/>
              <a:gd name="T37" fmla="*/ 40 h 184"/>
              <a:gd name="T38" fmla="*/ 32 w 184"/>
              <a:gd name="T39" fmla="*/ 40 h 184"/>
              <a:gd name="T40" fmla="*/ 32 w 184"/>
              <a:gd name="T41" fmla="*/ 83 h 184"/>
              <a:gd name="T42" fmla="*/ 0 w 184"/>
              <a:gd name="T43" fmla="*/ 62 h 184"/>
              <a:gd name="T44" fmla="*/ 0 w 184"/>
              <a:gd name="T45" fmla="*/ 62 h 184"/>
              <a:gd name="T46" fmla="*/ 94 w 184"/>
              <a:gd name="T47" fmla="*/ 0 h 184"/>
              <a:gd name="T48" fmla="*/ 94 w 184"/>
              <a:gd name="T49" fmla="*/ 0 h 184"/>
              <a:gd name="T50" fmla="*/ 184 w 184"/>
              <a:gd name="T51" fmla="*/ 73 h 184"/>
              <a:gd name="T52" fmla="*/ 184 w 184"/>
              <a:gd name="T53" fmla="*/ 174 h 184"/>
              <a:gd name="T54" fmla="*/ 112 w 184"/>
              <a:gd name="T55" fmla="*/ 123 h 184"/>
              <a:gd name="T56" fmla="*/ 184 w 184"/>
              <a:gd name="T57" fmla="*/ 73 h 184"/>
              <a:gd name="T58" fmla="*/ 184 w 184"/>
              <a:gd name="T59" fmla="*/ 73 h 184"/>
              <a:gd name="T60" fmla="*/ 72 w 184"/>
              <a:gd name="T61" fmla="*/ 123 h 184"/>
              <a:gd name="T62" fmla="*/ 0 w 184"/>
              <a:gd name="T63" fmla="*/ 174 h 184"/>
              <a:gd name="T64" fmla="*/ 0 w 184"/>
              <a:gd name="T65" fmla="*/ 73 h 184"/>
              <a:gd name="T66" fmla="*/ 72 w 184"/>
              <a:gd name="T67" fmla="*/ 123 h 184"/>
              <a:gd name="T68" fmla="*/ 72 w 184"/>
              <a:gd name="T69" fmla="*/ 123 h 184"/>
              <a:gd name="T70" fmla="*/ 184 w 184"/>
              <a:gd name="T71" fmla="*/ 184 h 184"/>
              <a:gd name="T72" fmla="*/ 0 w 184"/>
              <a:gd name="T73" fmla="*/ 184 h 184"/>
              <a:gd name="T74" fmla="*/ 94 w 184"/>
              <a:gd name="T75" fmla="*/ 123 h 184"/>
              <a:gd name="T76" fmla="*/ 184 w 184"/>
              <a:gd name="T77" fmla="*/ 184 h 184"/>
              <a:gd name="T78" fmla="*/ 184 w 184"/>
              <a:gd name="T79" fmla="*/ 184 h 184"/>
              <a:gd name="T80" fmla="*/ 115 w 184"/>
              <a:gd name="T81" fmla="*/ 109 h 184"/>
              <a:gd name="T82" fmla="*/ 68 w 184"/>
              <a:gd name="T83" fmla="*/ 109 h 184"/>
              <a:gd name="T84" fmla="*/ 54 w 184"/>
              <a:gd name="T85" fmla="*/ 98 h 184"/>
              <a:gd name="T86" fmla="*/ 130 w 184"/>
              <a:gd name="T87" fmla="*/ 98 h 184"/>
              <a:gd name="T88" fmla="*/ 115 w 184"/>
              <a:gd name="T89" fmla="*/ 109 h 184"/>
              <a:gd name="T90" fmla="*/ 115 w 184"/>
              <a:gd name="T91" fmla="*/ 10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4" h="184">
                <a:moveTo>
                  <a:pt x="137" y="65"/>
                </a:moveTo>
                <a:lnTo>
                  <a:pt x="47" y="65"/>
                </a:lnTo>
                <a:lnTo>
                  <a:pt x="47" y="55"/>
                </a:lnTo>
                <a:lnTo>
                  <a:pt x="137" y="55"/>
                </a:lnTo>
                <a:lnTo>
                  <a:pt x="137" y="55"/>
                </a:lnTo>
                <a:lnTo>
                  <a:pt x="137" y="65"/>
                </a:lnTo>
                <a:lnTo>
                  <a:pt x="137" y="65"/>
                </a:lnTo>
                <a:close/>
                <a:moveTo>
                  <a:pt x="137" y="87"/>
                </a:moveTo>
                <a:lnTo>
                  <a:pt x="47" y="87"/>
                </a:lnTo>
                <a:lnTo>
                  <a:pt x="47" y="76"/>
                </a:lnTo>
                <a:lnTo>
                  <a:pt x="137" y="76"/>
                </a:lnTo>
                <a:lnTo>
                  <a:pt x="137" y="76"/>
                </a:lnTo>
                <a:lnTo>
                  <a:pt x="137" y="87"/>
                </a:lnTo>
                <a:lnTo>
                  <a:pt x="137" y="87"/>
                </a:lnTo>
                <a:close/>
                <a:moveTo>
                  <a:pt x="94" y="0"/>
                </a:moveTo>
                <a:lnTo>
                  <a:pt x="184" y="62"/>
                </a:lnTo>
                <a:lnTo>
                  <a:pt x="184" y="62"/>
                </a:lnTo>
                <a:lnTo>
                  <a:pt x="151" y="83"/>
                </a:lnTo>
                <a:lnTo>
                  <a:pt x="151" y="40"/>
                </a:lnTo>
                <a:lnTo>
                  <a:pt x="32" y="40"/>
                </a:lnTo>
                <a:lnTo>
                  <a:pt x="32" y="83"/>
                </a:lnTo>
                <a:lnTo>
                  <a:pt x="0" y="62"/>
                </a:lnTo>
                <a:lnTo>
                  <a:pt x="0" y="62"/>
                </a:lnTo>
                <a:lnTo>
                  <a:pt x="94" y="0"/>
                </a:lnTo>
                <a:lnTo>
                  <a:pt x="94" y="0"/>
                </a:lnTo>
                <a:close/>
                <a:moveTo>
                  <a:pt x="184" y="73"/>
                </a:moveTo>
                <a:lnTo>
                  <a:pt x="184" y="174"/>
                </a:lnTo>
                <a:lnTo>
                  <a:pt x="112" y="123"/>
                </a:lnTo>
                <a:lnTo>
                  <a:pt x="184" y="73"/>
                </a:lnTo>
                <a:lnTo>
                  <a:pt x="184" y="73"/>
                </a:lnTo>
                <a:close/>
                <a:moveTo>
                  <a:pt x="72" y="123"/>
                </a:moveTo>
                <a:lnTo>
                  <a:pt x="0" y="174"/>
                </a:lnTo>
                <a:lnTo>
                  <a:pt x="0" y="73"/>
                </a:lnTo>
                <a:lnTo>
                  <a:pt x="72" y="123"/>
                </a:lnTo>
                <a:lnTo>
                  <a:pt x="72" y="123"/>
                </a:lnTo>
                <a:close/>
                <a:moveTo>
                  <a:pt x="184" y="184"/>
                </a:moveTo>
                <a:lnTo>
                  <a:pt x="0" y="184"/>
                </a:lnTo>
                <a:lnTo>
                  <a:pt x="94" y="123"/>
                </a:lnTo>
                <a:lnTo>
                  <a:pt x="184" y="184"/>
                </a:lnTo>
                <a:lnTo>
                  <a:pt x="184" y="184"/>
                </a:lnTo>
                <a:close/>
                <a:moveTo>
                  <a:pt x="115" y="109"/>
                </a:moveTo>
                <a:lnTo>
                  <a:pt x="68" y="109"/>
                </a:lnTo>
                <a:lnTo>
                  <a:pt x="54" y="98"/>
                </a:lnTo>
                <a:lnTo>
                  <a:pt x="130" y="98"/>
                </a:lnTo>
                <a:lnTo>
                  <a:pt x="115" y="109"/>
                </a:lnTo>
                <a:lnTo>
                  <a:pt x="115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8212139" y="748179"/>
            <a:ext cx="236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212139" y="5438558"/>
            <a:ext cx="236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485220" y="28767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9D1B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F9D1B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134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并列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2151" name="组合 12150"/>
          <p:cNvGrpSpPr/>
          <p:nvPr/>
        </p:nvGrpSpPr>
        <p:grpSpPr>
          <a:xfrm>
            <a:off x="2287801" y="1265463"/>
            <a:ext cx="5254626" cy="5284787"/>
            <a:chOff x="444500" y="1149351"/>
            <a:chExt cx="5254626" cy="5284787"/>
          </a:xfrm>
        </p:grpSpPr>
        <p:sp>
          <p:nvSpPr>
            <p:cNvPr id="12111" name="Freeform 5"/>
            <p:cNvSpPr>
              <a:spLocks/>
            </p:cNvSpPr>
            <p:nvPr/>
          </p:nvSpPr>
          <p:spPr bwMode="auto">
            <a:xfrm>
              <a:off x="779463" y="3943350"/>
              <a:ext cx="1727200" cy="2490787"/>
            </a:xfrm>
            <a:custGeom>
              <a:avLst/>
              <a:gdLst>
                <a:gd name="T0" fmla="*/ 370 w 399"/>
                <a:gd name="T1" fmla="*/ 239 h 575"/>
                <a:gd name="T2" fmla="*/ 325 w 399"/>
                <a:gd name="T3" fmla="*/ 160 h 575"/>
                <a:gd name="T4" fmla="*/ 292 w 399"/>
                <a:gd name="T5" fmla="*/ 127 h 575"/>
                <a:gd name="T6" fmla="*/ 283 w 399"/>
                <a:gd name="T7" fmla="*/ 120 h 575"/>
                <a:gd name="T8" fmla="*/ 274 w 399"/>
                <a:gd name="T9" fmla="*/ 113 h 575"/>
                <a:gd name="T10" fmla="*/ 255 w 399"/>
                <a:gd name="T11" fmla="*/ 100 h 575"/>
                <a:gd name="T12" fmla="*/ 171 w 399"/>
                <a:gd name="T13" fmla="*/ 61 h 575"/>
                <a:gd name="T14" fmla="*/ 129 w 399"/>
                <a:gd name="T15" fmla="*/ 52 h 575"/>
                <a:gd name="T16" fmla="*/ 77 w 399"/>
                <a:gd name="T17" fmla="*/ 5 h 575"/>
                <a:gd name="T18" fmla="*/ 5 w 399"/>
                <a:gd name="T19" fmla="*/ 58 h 575"/>
                <a:gd name="T20" fmla="*/ 58 w 399"/>
                <a:gd name="T21" fmla="*/ 130 h 575"/>
                <a:gd name="T22" fmla="*/ 127 w 399"/>
                <a:gd name="T23" fmla="*/ 89 h 575"/>
                <a:gd name="T24" fmla="*/ 162 w 399"/>
                <a:gd name="T25" fmla="*/ 95 h 575"/>
                <a:gd name="T26" fmla="*/ 240 w 399"/>
                <a:gd name="T27" fmla="*/ 125 h 575"/>
                <a:gd name="T28" fmla="*/ 258 w 399"/>
                <a:gd name="T29" fmla="*/ 136 h 575"/>
                <a:gd name="T30" fmla="*/ 266 w 399"/>
                <a:gd name="T31" fmla="*/ 142 h 575"/>
                <a:gd name="T32" fmla="*/ 275 w 399"/>
                <a:gd name="T33" fmla="*/ 148 h 575"/>
                <a:gd name="T34" fmla="*/ 306 w 399"/>
                <a:gd name="T35" fmla="*/ 177 h 575"/>
                <a:gd name="T36" fmla="*/ 352 w 399"/>
                <a:gd name="T37" fmla="*/ 247 h 575"/>
                <a:gd name="T38" fmla="*/ 380 w 399"/>
                <a:gd name="T39" fmla="*/ 416 h 575"/>
                <a:gd name="T40" fmla="*/ 361 w 399"/>
                <a:gd name="T41" fmla="*/ 500 h 575"/>
                <a:gd name="T42" fmla="*/ 316 w 399"/>
                <a:gd name="T43" fmla="*/ 575 h 575"/>
                <a:gd name="T44" fmla="*/ 365 w 399"/>
                <a:gd name="T45" fmla="*/ 502 h 575"/>
                <a:gd name="T46" fmla="*/ 390 w 399"/>
                <a:gd name="T47" fmla="*/ 417 h 575"/>
                <a:gd name="T48" fmla="*/ 370 w 399"/>
                <a:gd name="T49" fmla="*/ 23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9" h="575">
                  <a:moveTo>
                    <a:pt x="370" y="239"/>
                  </a:moveTo>
                  <a:cubicBezTo>
                    <a:pt x="359" y="211"/>
                    <a:pt x="344" y="184"/>
                    <a:pt x="325" y="160"/>
                  </a:cubicBezTo>
                  <a:cubicBezTo>
                    <a:pt x="315" y="148"/>
                    <a:pt x="304" y="137"/>
                    <a:pt x="292" y="127"/>
                  </a:cubicBezTo>
                  <a:cubicBezTo>
                    <a:pt x="289" y="125"/>
                    <a:pt x="286" y="122"/>
                    <a:pt x="283" y="120"/>
                  </a:cubicBezTo>
                  <a:cubicBezTo>
                    <a:pt x="280" y="117"/>
                    <a:pt x="277" y="115"/>
                    <a:pt x="274" y="113"/>
                  </a:cubicBezTo>
                  <a:cubicBezTo>
                    <a:pt x="268" y="108"/>
                    <a:pt x="262" y="104"/>
                    <a:pt x="255" y="100"/>
                  </a:cubicBezTo>
                  <a:cubicBezTo>
                    <a:pt x="229" y="83"/>
                    <a:pt x="201" y="70"/>
                    <a:pt x="171" y="61"/>
                  </a:cubicBezTo>
                  <a:cubicBezTo>
                    <a:pt x="157" y="57"/>
                    <a:pt x="143" y="54"/>
                    <a:pt x="129" y="52"/>
                  </a:cubicBezTo>
                  <a:cubicBezTo>
                    <a:pt x="123" y="28"/>
                    <a:pt x="103" y="9"/>
                    <a:pt x="77" y="5"/>
                  </a:cubicBezTo>
                  <a:cubicBezTo>
                    <a:pt x="42" y="0"/>
                    <a:pt x="10" y="24"/>
                    <a:pt x="5" y="58"/>
                  </a:cubicBezTo>
                  <a:cubicBezTo>
                    <a:pt x="0" y="93"/>
                    <a:pt x="24" y="125"/>
                    <a:pt x="58" y="130"/>
                  </a:cubicBezTo>
                  <a:cubicBezTo>
                    <a:pt x="89" y="134"/>
                    <a:pt x="117" y="117"/>
                    <a:pt x="127" y="89"/>
                  </a:cubicBezTo>
                  <a:cubicBezTo>
                    <a:pt x="139" y="90"/>
                    <a:pt x="150" y="92"/>
                    <a:pt x="162" y="95"/>
                  </a:cubicBezTo>
                  <a:cubicBezTo>
                    <a:pt x="189" y="101"/>
                    <a:pt x="215" y="111"/>
                    <a:pt x="240" y="125"/>
                  </a:cubicBezTo>
                  <a:cubicBezTo>
                    <a:pt x="246" y="129"/>
                    <a:pt x="252" y="132"/>
                    <a:pt x="258" y="136"/>
                  </a:cubicBezTo>
                  <a:cubicBezTo>
                    <a:pt x="261" y="138"/>
                    <a:pt x="264" y="140"/>
                    <a:pt x="266" y="142"/>
                  </a:cubicBezTo>
                  <a:cubicBezTo>
                    <a:pt x="269" y="144"/>
                    <a:pt x="272" y="146"/>
                    <a:pt x="275" y="148"/>
                  </a:cubicBezTo>
                  <a:cubicBezTo>
                    <a:pt x="286" y="157"/>
                    <a:pt x="296" y="166"/>
                    <a:pt x="306" y="177"/>
                  </a:cubicBezTo>
                  <a:cubicBezTo>
                    <a:pt x="325" y="197"/>
                    <a:pt x="340" y="221"/>
                    <a:pt x="352" y="247"/>
                  </a:cubicBezTo>
                  <a:cubicBezTo>
                    <a:pt x="376" y="299"/>
                    <a:pt x="385" y="358"/>
                    <a:pt x="380" y="416"/>
                  </a:cubicBezTo>
                  <a:cubicBezTo>
                    <a:pt x="378" y="445"/>
                    <a:pt x="371" y="473"/>
                    <a:pt x="361" y="500"/>
                  </a:cubicBezTo>
                  <a:cubicBezTo>
                    <a:pt x="350" y="528"/>
                    <a:pt x="335" y="553"/>
                    <a:pt x="316" y="575"/>
                  </a:cubicBezTo>
                  <a:cubicBezTo>
                    <a:pt x="337" y="555"/>
                    <a:pt x="353" y="529"/>
                    <a:pt x="365" y="502"/>
                  </a:cubicBezTo>
                  <a:cubicBezTo>
                    <a:pt x="378" y="475"/>
                    <a:pt x="386" y="446"/>
                    <a:pt x="390" y="417"/>
                  </a:cubicBezTo>
                  <a:cubicBezTo>
                    <a:pt x="399" y="358"/>
                    <a:pt x="392" y="296"/>
                    <a:pt x="370" y="239"/>
                  </a:cubicBezTo>
                  <a:close/>
                </a:path>
              </a:pathLst>
            </a:custGeom>
            <a:solidFill>
              <a:srgbClr val="FF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21" name="Oval 6"/>
            <p:cNvSpPr>
              <a:spLocks noChangeArrowheads="1"/>
            </p:cNvSpPr>
            <p:nvPr/>
          </p:nvSpPr>
          <p:spPr bwMode="auto">
            <a:xfrm>
              <a:off x="895350" y="4068763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31" name="Freeform 7"/>
            <p:cNvSpPr>
              <a:spLocks/>
            </p:cNvSpPr>
            <p:nvPr/>
          </p:nvSpPr>
          <p:spPr bwMode="auto">
            <a:xfrm>
              <a:off x="908050" y="3168650"/>
              <a:ext cx="1681163" cy="3260725"/>
            </a:xfrm>
            <a:custGeom>
              <a:avLst/>
              <a:gdLst>
                <a:gd name="T0" fmla="*/ 382 w 388"/>
                <a:gd name="T1" fmla="*/ 450 h 753"/>
                <a:gd name="T2" fmla="*/ 372 w 388"/>
                <a:gd name="T3" fmla="*/ 399 h 753"/>
                <a:gd name="T4" fmla="*/ 357 w 388"/>
                <a:gd name="T5" fmla="*/ 349 h 753"/>
                <a:gd name="T6" fmla="*/ 241 w 388"/>
                <a:gd name="T7" fmla="*/ 175 h 753"/>
                <a:gd name="T8" fmla="*/ 133 w 388"/>
                <a:gd name="T9" fmla="*/ 89 h 753"/>
                <a:gd name="T10" fmla="*/ 102 w 388"/>
                <a:gd name="T11" fmla="*/ 17 h 753"/>
                <a:gd name="T12" fmla="*/ 17 w 388"/>
                <a:gd name="T13" fmla="*/ 42 h 753"/>
                <a:gd name="T14" fmla="*/ 43 w 388"/>
                <a:gd name="T15" fmla="*/ 128 h 753"/>
                <a:gd name="T16" fmla="*/ 113 w 388"/>
                <a:gd name="T17" fmla="*/ 120 h 753"/>
                <a:gd name="T18" fmla="*/ 221 w 388"/>
                <a:gd name="T19" fmla="*/ 197 h 753"/>
                <a:gd name="T20" fmla="*/ 338 w 388"/>
                <a:gd name="T21" fmla="*/ 356 h 753"/>
                <a:gd name="T22" fmla="*/ 367 w 388"/>
                <a:gd name="T23" fmla="*/ 452 h 753"/>
                <a:gd name="T24" fmla="*/ 377 w 388"/>
                <a:gd name="T25" fmla="*/ 553 h 753"/>
                <a:gd name="T26" fmla="*/ 346 w 388"/>
                <a:gd name="T27" fmla="*/ 753 h 753"/>
                <a:gd name="T28" fmla="*/ 387 w 388"/>
                <a:gd name="T29" fmla="*/ 553 h 753"/>
                <a:gd name="T30" fmla="*/ 382 w 388"/>
                <a:gd name="T31" fmla="*/ 45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753">
                  <a:moveTo>
                    <a:pt x="382" y="450"/>
                  </a:moveTo>
                  <a:cubicBezTo>
                    <a:pt x="379" y="433"/>
                    <a:pt x="376" y="416"/>
                    <a:pt x="372" y="399"/>
                  </a:cubicBezTo>
                  <a:cubicBezTo>
                    <a:pt x="368" y="382"/>
                    <a:pt x="363" y="365"/>
                    <a:pt x="357" y="349"/>
                  </a:cubicBezTo>
                  <a:cubicBezTo>
                    <a:pt x="332" y="283"/>
                    <a:pt x="291" y="225"/>
                    <a:pt x="241" y="175"/>
                  </a:cubicBezTo>
                  <a:cubicBezTo>
                    <a:pt x="209" y="143"/>
                    <a:pt x="172" y="114"/>
                    <a:pt x="133" y="89"/>
                  </a:cubicBezTo>
                  <a:cubicBezTo>
                    <a:pt x="141" y="61"/>
                    <a:pt x="129" y="31"/>
                    <a:pt x="102" y="17"/>
                  </a:cubicBezTo>
                  <a:cubicBezTo>
                    <a:pt x="72" y="0"/>
                    <a:pt x="33" y="11"/>
                    <a:pt x="17" y="42"/>
                  </a:cubicBezTo>
                  <a:cubicBezTo>
                    <a:pt x="0" y="73"/>
                    <a:pt x="12" y="111"/>
                    <a:pt x="43" y="128"/>
                  </a:cubicBezTo>
                  <a:cubicBezTo>
                    <a:pt x="66" y="140"/>
                    <a:pt x="94" y="136"/>
                    <a:pt x="113" y="120"/>
                  </a:cubicBezTo>
                  <a:cubicBezTo>
                    <a:pt x="152" y="142"/>
                    <a:pt x="188" y="168"/>
                    <a:pt x="221" y="197"/>
                  </a:cubicBezTo>
                  <a:cubicBezTo>
                    <a:pt x="270" y="242"/>
                    <a:pt x="312" y="295"/>
                    <a:pt x="338" y="356"/>
                  </a:cubicBezTo>
                  <a:cubicBezTo>
                    <a:pt x="352" y="387"/>
                    <a:pt x="360" y="419"/>
                    <a:pt x="367" y="452"/>
                  </a:cubicBezTo>
                  <a:cubicBezTo>
                    <a:pt x="373" y="485"/>
                    <a:pt x="377" y="519"/>
                    <a:pt x="377" y="553"/>
                  </a:cubicBezTo>
                  <a:cubicBezTo>
                    <a:pt x="378" y="621"/>
                    <a:pt x="368" y="689"/>
                    <a:pt x="346" y="753"/>
                  </a:cubicBezTo>
                  <a:cubicBezTo>
                    <a:pt x="371" y="690"/>
                    <a:pt x="385" y="622"/>
                    <a:pt x="387" y="553"/>
                  </a:cubicBezTo>
                  <a:cubicBezTo>
                    <a:pt x="388" y="519"/>
                    <a:pt x="387" y="484"/>
                    <a:pt x="382" y="45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35" name="Oval 8"/>
            <p:cNvSpPr>
              <a:spLocks noChangeArrowheads="1"/>
            </p:cNvSpPr>
            <p:nvPr/>
          </p:nvSpPr>
          <p:spPr bwMode="auto">
            <a:xfrm>
              <a:off x="1042988" y="33115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36" name="Freeform 9"/>
            <p:cNvSpPr>
              <a:spLocks/>
            </p:cNvSpPr>
            <p:nvPr/>
          </p:nvSpPr>
          <p:spPr bwMode="auto">
            <a:xfrm>
              <a:off x="1350963" y="2492375"/>
              <a:ext cx="1363663" cy="3937000"/>
            </a:xfrm>
            <a:custGeom>
              <a:avLst/>
              <a:gdLst>
                <a:gd name="T0" fmla="*/ 312 w 315"/>
                <a:gd name="T1" fmla="*/ 691 h 909"/>
                <a:gd name="T2" fmla="*/ 302 w 315"/>
                <a:gd name="T3" fmla="*/ 582 h 909"/>
                <a:gd name="T4" fmla="*/ 294 w 315"/>
                <a:gd name="T5" fmla="*/ 528 h 909"/>
                <a:gd name="T6" fmla="*/ 284 w 315"/>
                <a:gd name="T7" fmla="*/ 474 h 909"/>
                <a:gd name="T8" fmla="*/ 271 w 315"/>
                <a:gd name="T9" fmla="*/ 421 h 909"/>
                <a:gd name="T10" fmla="*/ 253 w 315"/>
                <a:gd name="T11" fmla="*/ 368 h 909"/>
                <a:gd name="T12" fmla="*/ 232 w 315"/>
                <a:gd name="T13" fmla="*/ 317 h 909"/>
                <a:gd name="T14" fmla="*/ 210 w 315"/>
                <a:gd name="T15" fmla="*/ 267 h 909"/>
                <a:gd name="T16" fmla="*/ 162 w 315"/>
                <a:gd name="T17" fmla="*/ 168 h 909"/>
                <a:gd name="T18" fmla="*/ 122 w 315"/>
                <a:gd name="T19" fmla="*/ 106 h 909"/>
                <a:gd name="T20" fmla="*/ 117 w 315"/>
                <a:gd name="T21" fmla="*/ 28 h 909"/>
                <a:gd name="T22" fmla="*/ 28 w 315"/>
                <a:gd name="T23" fmla="*/ 23 h 909"/>
                <a:gd name="T24" fmla="*/ 23 w 315"/>
                <a:gd name="T25" fmla="*/ 112 h 909"/>
                <a:gd name="T26" fmla="*/ 91 w 315"/>
                <a:gd name="T27" fmla="*/ 130 h 909"/>
                <a:gd name="T28" fmla="*/ 183 w 315"/>
                <a:gd name="T29" fmla="*/ 280 h 909"/>
                <a:gd name="T30" fmla="*/ 207 w 315"/>
                <a:gd name="T31" fmla="*/ 329 h 909"/>
                <a:gd name="T32" fmla="*/ 229 w 315"/>
                <a:gd name="T33" fmla="*/ 378 h 909"/>
                <a:gd name="T34" fmla="*/ 249 w 315"/>
                <a:gd name="T35" fmla="*/ 428 h 909"/>
                <a:gd name="T36" fmla="*/ 265 w 315"/>
                <a:gd name="T37" fmla="*/ 479 h 909"/>
                <a:gd name="T38" fmla="*/ 277 w 315"/>
                <a:gd name="T39" fmla="*/ 532 h 909"/>
                <a:gd name="T40" fmla="*/ 288 w 315"/>
                <a:gd name="T41" fmla="*/ 585 h 909"/>
                <a:gd name="T42" fmla="*/ 302 w 315"/>
                <a:gd name="T43" fmla="*/ 692 h 909"/>
                <a:gd name="T44" fmla="*/ 302 w 315"/>
                <a:gd name="T45" fmla="*/ 909 h 909"/>
                <a:gd name="T46" fmla="*/ 312 w 315"/>
                <a:gd name="T47" fmla="*/ 69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5" h="909">
                  <a:moveTo>
                    <a:pt x="312" y="691"/>
                  </a:moveTo>
                  <a:cubicBezTo>
                    <a:pt x="310" y="655"/>
                    <a:pt x="307" y="619"/>
                    <a:pt x="302" y="582"/>
                  </a:cubicBezTo>
                  <a:cubicBezTo>
                    <a:pt x="300" y="564"/>
                    <a:pt x="297" y="546"/>
                    <a:pt x="294" y="528"/>
                  </a:cubicBezTo>
                  <a:cubicBezTo>
                    <a:pt x="291" y="510"/>
                    <a:pt x="288" y="492"/>
                    <a:pt x="284" y="474"/>
                  </a:cubicBezTo>
                  <a:cubicBezTo>
                    <a:pt x="280" y="456"/>
                    <a:pt x="276" y="438"/>
                    <a:pt x="271" y="421"/>
                  </a:cubicBezTo>
                  <a:cubicBezTo>
                    <a:pt x="265" y="403"/>
                    <a:pt x="259" y="385"/>
                    <a:pt x="253" y="368"/>
                  </a:cubicBezTo>
                  <a:cubicBezTo>
                    <a:pt x="246" y="351"/>
                    <a:pt x="239" y="334"/>
                    <a:pt x="232" y="317"/>
                  </a:cubicBezTo>
                  <a:cubicBezTo>
                    <a:pt x="225" y="301"/>
                    <a:pt x="218" y="284"/>
                    <a:pt x="210" y="267"/>
                  </a:cubicBezTo>
                  <a:cubicBezTo>
                    <a:pt x="196" y="234"/>
                    <a:pt x="180" y="200"/>
                    <a:pt x="162" y="168"/>
                  </a:cubicBezTo>
                  <a:cubicBezTo>
                    <a:pt x="150" y="147"/>
                    <a:pt x="136" y="126"/>
                    <a:pt x="122" y="106"/>
                  </a:cubicBezTo>
                  <a:cubicBezTo>
                    <a:pt x="138" y="83"/>
                    <a:pt x="137" y="51"/>
                    <a:pt x="117" y="28"/>
                  </a:cubicBezTo>
                  <a:cubicBezTo>
                    <a:pt x="94" y="2"/>
                    <a:pt x="54" y="0"/>
                    <a:pt x="28" y="23"/>
                  </a:cubicBezTo>
                  <a:cubicBezTo>
                    <a:pt x="2" y="46"/>
                    <a:pt x="0" y="86"/>
                    <a:pt x="23" y="112"/>
                  </a:cubicBezTo>
                  <a:cubicBezTo>
                    <a:pt x="41" y="132"/>
                    <a:pt x="68" y="138"/>
                    <a:pt x="91" y="130"/>
                  </a:cubicBezTo>
                  <a:cubicBezTo>
                    <a:pt x="128" y="175"/>
                    <a:pt x="157" y="227"/>
                    <a:pt x="183" y="280"/>
                  </a:cubicBezTo>
                  <a:cubicBezTo>
                    <a:pt x="191" y="296"/>
                    <a:pt x="199" y="312"/>
                    <a:pt x="207" y="329"/>
                  </a:cubicBezTo>
                  <a:cubicBezTo>
                    <a:pt x="215" y="345"/>
                    <a:pt x="222" y="361"/>
                    <a:pt x="229" y="378"/>
                  </a:cubicBezTo>
                  <a:cubicBezTo>
                    <a:pt x="237" y="394"/>
                    <a:pt x="244" y="411"/>
                    <a:pt x="249" y="428"/>
                  </a:cubicBezTo>
                  <a:cubicBezTo>
                    <a:pt x="255" y="444"/>
                    <a:pt x="260" y="462"/>
                    <a:pt x="265" y="479"/>
                  </a:cubicBezTo>
                  <a:cubicBezTo>
                    <a:pt x="269" y="496"/>
                    <a:pt x="273" y="514"/>
                    <a:pt x="277" y="532"/>
                  </a:cubicBezTo>
                  <a:cubicBezTo>
                    <a:pt x="281" y="549"/>
                    <a:pt x="284" y="567"/>
                    <a:pt x="288" y="585"/>
                  </a:cubicBezTo>
                  <a:cubicBezTo>
                    <a:pt x="294" y="620"/>
                    <a:pt x="298" y="656"/>
                    <a:pt x="302" y="692"/>
                  </a:cubicBezTo>
                  <a:cubicBezTo>
                    <a:pt x="308" y="764"/>
                    <a:pt x="308" y="837"/>
                    <a:pt x="302" y="909"/>
                  </a:cubicBezTo>
                  <a:cubicBezTo>
                    <a:pt x="311" y="837"/>
                    <a:pt x="315" y="764"/>
                    <a:pt x="312" y="69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37" name="Oval 10"/>
            <p:cNvSpPr>
              <a:spLocks noChangeArrowheads="1"/>
            </p:cNvSpPr>
            <p:nvPr/>
          </p:nvSpPr>
          <p:spPr bwMode="auto">
            <a:xfrm>
              <a:off x="1481138" y="26304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38" name="Freeform 11"/>
            <p:cNvSpPr>
              <a:spLocks/>
            </p:cNvSpPr>
            <p:nvPr/>
          </p:nvSpPr>
          <p:spPr bwMode="auto">
            <a:xfrm>
              <a:off x="1960563" y="2036763"/>
              <a:ext cx="893763" cy="4397375"/>
            </a:xfrm>
            <a:custGeom>
              <a:avLst/>
              <a:gdLst>
                <a:gd name="T0" fmla="*/ 185 w 206"/>
                <a:gd name="T1" fmla="*/ 547 h 1015"/>
                <a:gd name="T2" fmla="*/ 150 w 206"/>
                <a:gd name="T3" fmla="*/ 315 h 1015"/>
                <a:gd name="T4" fmla="*/ 107 w 206"/>
                <a:gd name="T5" fmla="*/ 124 h 1015"/>
                <a:gd name="T6" fmla="*/ 130 w 206"/>
                <a:gd name="T7" fmla="*/ 48 h 1015"/>
                <a:gd name="T8" fmla="*/ 49 w 206"/>
                <a:gd name="T9" fmla="*/ 12 h 1015"/>
                <a:gd name="T10" fmla="*/ 13 w 206"/>
                <a:gd name="T11" fmla="*/ 94 h 1015"/>
                <a:gd name="T12" fmla="*/ 70 w 206"/>
                <a:gd name="T13" fmla="*/ 134 h 1015"/>
                <a:gd name="T14" fmla="*/ 121 w 206"/>
                <a:gd name="T15" fmla="*/ 321 h 1015"/>
                <a:gd name="T16" fmla="*/ 165 w 206"/>
                <a:gd name="T17" fmla="*/ 550 h 1015"/>
                <a:gd name="T18" fmla="*/ 198 w 206"/>
                <a:gd name="T19" fmla="*/ 1015 h 1015"/>
                <a:gd name="T20" fmla="*/ 185 w 206"/>
                <a:gd name="T21" fmla="*/ 54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015">
                  <a:moveTo>
                    <a:pt x="185" y="547"/>
                  </a:moveTo>
                  <a:cubicBezTo>
                    <a:pt x="176" y="469"/>
                    <a:pt x="165" y="392"/>
                    <a:pt x="150" y="315"/>
                  </a:cubicBezTo>
                  <a:cubicBezTo>
                    <a:pt x="138" y="251"/>
                    <a:pt x="123" y="187"/>
                    <a:pt x="107" y="124"/>
                  </a:cubicBezTo>
                  <a:cubicBezTo>
                    <a:pt x="131" y="107"/>
                    <a:pt x="142" y="76"/>
                    <a:pt x="130" y="48"/>
                  </a:cubicBezTo>
                  <a:cubicBezTo>
                    <a:pt x="118" y="15"/>
                    <a:pt x="81" y="0"/>
                    <a:pt x="49" y="12"/>
                  </a:cubicBezTo>
                  <a:cubicBezTo>
                    <a:pt x="16" y="25"/>
                    <a:pt x="0" y="62"/>
                    <a:pt x="13" y="94"/>
                  </a:cubicBezTo>
                  <a:cubicBezTo>
                    <a:pt x="23" y="118"/>
                    <a:pt x="46" y="133"/>
                    <a:pt x="70" y="134"/>
                  </a:cubicBezTo>
                  <a:cubicBezTo>
                    <a:pt x="89" y="196"/>
                    <a:pt x="106" y="258"/>
                    <a:pt x="121" y="321"/>
                  </a:cubicBezTo>
                  <a:cubicBezTo>
                    <a:pt x="138" y="397"/>
                    <a:pt x="153" y="473"/>
                    <a:pt x="165" y="550"/>
                  </a:cubicBezTo>
                  <a:cubicBezTo>
                    <a:pt x="188" y="704"/>
                    <a:pt x="199" y="859"/>
                    <a:pt x="198" y="1015"/>
                  </a:cubicBezTo>
                  <a:cubicBezTo>
                    <a:pt x="206" y="859"/>
                    <a:pt x="202" y="703"/>
                    <a:pt x="185" y="54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39" name="Oval 12"/>
            <p:cNvSpPr>
              <a:spLocks noChangeArrowheads="1"/>
            </p:cNvSpPr>
            <p:nvPr/>
          </p:nvSpPr>
          <p:spPr bwMode="auto">
            <a:xfrm>
              <a:off x="2105025" y="217963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0" name="Freeform 13"/>
            <p:cNvSpPr>
              <a:spLocks/>
            </p:cNvSpPr>
            <p:nvPr/>
          </p:nvSpPr>
          <p:spPr bwMode="auto">
            <a:xfrm>
              <a:off x="2759075" y="1903413"/>
              <a:ext cx="554038" cy="4525962"/>
            </a:xfrm>
            <a:custGeom>
              <a:avLst/>
              <a:gdLst>
                <a:gd name="T0" fmla="*/ 127 w 128"/>
                <a:gd name="T1" fmla="*/ 62 h 1045"/>
                <a:gd name="T2" fmla="*/ 62 w 128"/>
                <a:gd name="T3" fmla="*/ 1 h 1045"/>
                <a:gd name="T4" fmla="*/ 1 w 128"/>
                <a:gd name="T5" fmla="*/ 66 h 1045"/>
                <a:gd name="T6" fmla="*/ 50 w 128"/>
                <a:gd name="T7" fmla="*/ 126 h 1045"/>
                <a:gd name="T8" fmla="*/ 58 w 128"/>
                <a:gd name="T9" fmla="*/ 1045 h 1045"/>
                <a:gd name="T10" fmla="*/ 75 w 128"/>
                <a:gd name="T11" fmla="*/ 561 h 1045"/>
                <a:gd name="T12" fmla="*/ 88 w 128"/>
                <a:gd name="T13" fmla="*/ 123 h 1045"/>
                <a:gd name="T14" fmla="*/ 127 w 128"/>
                <a:gd name="T15" fmla="*/ 6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45">
                  <a:moveTo>
                    <a:pt x="127" y="62"/>
                  </a:moveTo>
                  <a:cubicBezTo>
                    <a:pt x="126" y="28"/>
                    <a:pt x="97" y="0"/>
                    <a:pt x="62" y="1"/>
                  </a:cubicBezTo>
                  <a:cubicBezTo>
                    <a:pt x="27" y="2"/>
                    <a:pt x="0" y="31"/>
                    <a:pt x="1" y="66"/>
                  </a:cubicBezTo>
                  <a:cubicBezTo>
                    <a:pt x="2" y="96"/>
                    <a:pt x="22" y="120"/>
                    <a:pt x="50" y="126"/>
                  </a:cubicBezTo>
                  <a:cubicBezTo>
                    <a:pt x="57" y="432"/>
                    <a:pt x="53" y="739"/>
                    <a:pt x="58" y="1045"/>
                  </a:cubicBezTo>
                  <a:cubicBezTo>
                    <a:pt x="62" y="884"/>
                    <a:pt x="68" y="722"/>
                    <a:pt x="75" y="561"/>
                  </a:cubicBezTo>
                  <a:cubicBezTo>
                    <a:pt x="80" y="415"/>
                    <a:pt x="85" y="269"/>
                    <a:pt x="88" y="123"/>
                  </a:cubicBezTo>
                  <a:cubicBezTo>
                    <a:pt x="111" y="113"/>
                    <a:pt x="128" y="89"/>
                    <a:pt x="127" y="6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1" name="Oval 14"/>
            <p:cNvSpPr>
              <a:spLocks noChangeArrowheads="1"/>
            </p:cNvSpPr>
            <p:nvPr/>
          </p:nvSpPr>
          <p:spPr bwMode="auto">
            <a:xfrm>
              <a:off x="2862263" y="2006600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2" name="Freeform 15"/>
            <p:cNvSpPr>
              <a:spLocks/>
            </p:cNvSpPr>
            <p:nvPr/>
          </p:nvSpPr>
          <p:spPr bwMode="auto">
            <a:xfrm>
              <a:off x="3200400" y="2054225"/>
              <a:ext cx="922338" cy="4375150"/>
            </a:xfrm>
            <a:custGeom>
              <a:avLst/>
              <a:gdLst>
                <a:gd name="T0" fmla="*/ 162 w 213"/>
                <a:gd name="T1" fmla="*/ 11 h 1010"/>
                <a:gd name="T2" fmla="*/ 82 w 213"/>
                <a:gd name="T3" fmla="*/ 51 h 1010"/>
                <a:gd name="T4" fmla="*/ 102 w 213"/>
                <a:gd name="T5" fmla="*/ 120 h 1010"/>
                <a:gd name="T6" fmla="*/ 52 w 213"/>
                <a:gd name="T7" fmla="*/ 314 h 1010"/>
                <a:gd name="T8" fmla="*/ 18 w 213"/>
                <a:gd name="T9" fmla="*/ 545 h 1010"/>
                <a:gd name="T10" fmla="*/ 2 w 213"/>
                <a:gd name="T11" fmla="*/ 1010 h 1010"/>
                <a:gd name="T12" fmla="*/ 38 w 213"/>
                <a:gd name="T13" fmla="*/ 547 h 1010"/>
                <a:gd name="T14" fmla="*/ 138 w 213"/>
                <a:gd name="T15" fmla="*/ 134 h 1010"/>
                <a:gd name="T16" fmla="*/ 202 w 213"/>
                <a:gd name="T17" fmla="*/ 91 h 1010"/>
                <a:gd name="T18" fmla="*/ 162 w 213"/>
                <a:gd name="T19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010">
                  <a:moveTo>
                    <a:pt x="162" y="11"/>
                  </a:moveTo>
                  <a:cubicBezTo>
                    <a:pt x="129" y="0"/>
                    <a:pt x="93" y="18"/>
                    <a:pt x="82" y="51"/>
                  </a:cubicBezTo>
                  <a:cubicBezTo>
                    <a:pt x="74" y="76"/>
                    <a:pt x="83" y="104"/>
                    <a:pt x="102" y="120"/>
                  </a:cubicBezTo>
                  <a:cubicBezTo>
                    <a:pt x="82" y="183"/>
                    <a:pt x="66" y="248"/>
                    <a:pt x="52" y="314"/>
                  </a:cubicBezTo>
                  <a:cubicBezTo>
                    <a:pt x="37" y="390"/>
                    <a:pt x="26" y="467"/>
                    <a:pt x="18" y="545"/>
                  </a:cubicBezTo>
                  <a:cubicBezTo>
                    <a:pt x="3" y="699"/>
                    <a:pt x="0" y="855"/>
                    <a:pt x="2" y="1010"/>
                  </a:cubicBezTo>
                  <a:cubicBezTo>
                    <a:pt x="7" y="855"/>
                    <a:pt x="16" y="700"/>
                    <a:pt x="38" y="547"/>
                  </a:cubicBezTo>
                  <a:cubicBezTo>
                    <a:pt x="58" y="406"/>
                    <a:pt x="90" y="267"/>
                    <a:pt x="138" y="134"/>
                  </a:cubicBezTo>
                  <a:cubicBezTo>
                    <a:pt x="166" y="135"/>
                    <a:pt x="193" y="118"/>
                    <a:pt x="202" y="91"/>
                  </a:cubicBezTo>
                  <a:cubicBezTo>
                    <a:pt x="213" y="57"/>
                    <a:pt x="195" y="22"/>
                    <a:pt x="162" y="11"/>
                  </a:cubicBez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3" name="Oval 16"/>
            <p:cNvSpPr>
              <a:spLocks noChangeArrowheads="1"/>
            </p:cNvSpPr>
            <p:nvPr/>
          </p:nvSpPr>
          <p:spPr bwMode="auto">
            <a:xfrm>
              <a:off x="3646488" y="2184400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4" name="Freeform 17"/>
            <p:cNvSpPr>
              <a:spLocks/>
            </p:cNvSpPr>
            <p:nvPr/>
          </p:nvSpPr>
          <p:spPr bwMode="auto">
            <a:xfrm>
              <a:off x="3338513" y="2514600"/>
              <a:ext cx="1420813" cy="3914775"/>
            </a:xfrm>
            <a:custGeom>
              <a:avLst/>
              <a:gdLst>
                <a:gd name="T0" fmla="*/ 296 w 328"/>
                <a:gd name="T1" fmla="*/ 22 h 904"/>
                <a:gd name="T2" fmla="*/ 208 w 328"/>
                <a:gd name="T3" fmla="*/ 32 h 904"/>
                <a:gd name="T4" fmla="*/ 204 w 328"/>
                <a:gd name="T5" fmla="*/ 104 h 904"/>
                <a:gd name="T6" fmla="*/ 110 w 328"/>
                <a:gd name="T7" fmla="*/ 262 h 904"/>
                <a:gd name="T8" fmla="*/ 40 w 328"/>
                <a:gd name="T9" fmla="*/ 471 h 904"/>
                <a:gd name="T10" fmla="*/ 7 w 328"/>
                <a:gd name="T11" fmla="*/ 687 h 904"/>
                <a:gd name="T12" fmla="*/ 2 w 328"/>
                <a:gd name="T13" fmla="*/ 904 h 904"/>
                <a:gd name="T14" fmla="*/ 17 w 328"/>
                <a:gd name="T15" fmla="*/ 688 h 904"/>
                <a:gd name="T16" fmla="*/ 59 w 328"/>
                <a:gd name="T17" fmla="*/ 476 h 904"/>
                <a:gd name="T18" fmla="*/ 137 w 328"/>
                <a:gd name="T19" fmla="*/ 276 h 904"/>
                <a:gd name="T20" fmla="*/ 233 w 328"/>
                <a:gd name="T21" fmla="*/ 129 h 904"/>
                <a:gd name="T22" fmla="*/ 307 w 328"/>
                <a:gd name="T23" fmla="*/ 110 h 904"/>
                <a:gd name="T24" fmla="*/ 296 w 328"/>
                <a:gd name="T25" fmla="*/ 2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904">
                  <a:moveTo>
                    <a:pt x="296" y="22"/>
                  </a:moveTo>
                  <a:cubicBezTo>
                    <a:pt x="269" y="0"/>
                    <a:pt x="229" y="5"/>
                    <a:pt x="208" y="32"/>
                  </a:cubicBezTo>
                  <a:cubicBezTo>
                    <a:pt x="191" y="53"/>
                    <a:pt x="190" y="82"/>
                    <a:pt x="204" y="104"/>
                  </a:cubicBezTo>
                  <a:cubicBezTo>
                    <a:pt x="167" y="153"/>
                    <a:pt x="135" y="207"/>
                    <a:pt x="110" y="262"/>
                  </a:cubicBezTo>
                  <a:cubicBezTo>
                    <a:pt x="79" y="329"/>
                    <a:pt x="56" y="399"/>
                    <a:pt x="40" y="471"/>
                  </a:cubicBezTo>
                  <a:cubicBezTo>
                    <a:pt x="23" y="542"/>
                    <a:pt x="13" y="614"/>
                    <a:pt x="7" y="687"/>
                  </a:cubicBezTo>
                  <a:cubicBezTo>
                    <a:pt x="1" y="759"/>
                    <a:pt x="0" y="832"/>
                    <a:pt x="2" y="904"/>
                  </a:cubicBezTo>
                  <a:cubicBezTo>
                    <a:pt x="3" y="832"/>
                    <a:pt x="8" y="759"/>
                    <a:pt x="17" y="688"/>
                  </a:cubicBezTo>
                  <a:cubicBezTo>
                    <a:pt x="26" y="616"/>
                    <a:pt x="39" y="545"/>
                    <a:pt x="59" y="476"/>
                  </a:cubicBezTo>
                  <a:cubicBezTo>
                    <a:pt x="78" y="406"/>
                    <a:pt x="104" y="339"/>
                    <a:pt x="137" y="276"/>
                  </a:cubicBezTo>
                  <a:cubicBezTo>
                    <a:pt x="164" y="223"/>
                    <a:pt x="196" y="174"/>
                    <a:pt x="233" y="129"/>
                  </a:cubicBezTo>
                  <a:cubicBezTo>
                    <a:pt x="258" y="140"/>
                    <a:pt x="289" y="133"/>
                    <a:pt x="307" y="110"/>
                  </a:cubicBezTo>
                  <a:cubicBezTo>
                    <a:pt x="328" y="83"/>
                    <a:pt x="324" y="43"/>
                    <a:pt x="296" y="22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5" name="Oval 18"/>
            <p:cNvSpPr>
              <a:spLocks noChangeArrowheads="1"/>
            </p:cNvSpPr>
            <p:nvPr/>
          </p:nvSpPr>
          <p:spPr bwMode="auto">
            <a:xfrm>
              <a:off x="4283075" y="26527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6" name="Freeform 19"/>
            <p:cNvSpPr>
              <a:spLocks/>
            </p:cNvSpPr>
            <p:nvPr/>
          </p:nvSpPr>
          <p:spPr bwMode="auto">
            <a:xfrm>
              <a:off x="3473450" y="3241675"/>
              <a:ext cx="1744663" cy="3187700"/>
            </a:xfrm>
            <a:custGeom>
              <a:avLst/>
              <a:gdLst>
                <a:gd name="T0" fmla="*/ 385 w 403"/>
                <a:gd name="T1" fmla="*/ 39 h 736"/>
                <a:gd name="T2" fmla="*/ 298 w 403"/>
                <a:gd name="T3" fmla="*/ 18 h 736"/>
                <a:gd name="T4" fmla="*/ 271 w 403"/>
                <a:gd name="T5" fmla="*/ 89 h 736"/>
                <a:gd name="T6" fmla="*/ 153 w 403"/>
                <a:gd name="T7" fmla="*/ 190 h 736"/>
                <a:gd name="T8" fmla="*/ 45 w 403"/>
                <a:gd name="T9" fmla="*/ 354 h 736"/>
                <a:gd name="T10" fmla="*/ 15 w 403"/>
                <a:gd name="T11" fmla="*/ 447 h 736"/>
                <a:gd name="T12" fmla="*/ 4 w 403"/>
                <a:gd name="T13" fmla="*/ 543 h 736"/>
                <a:gd name="T14" fmla="*/ 14 w 403"/>
                <a:gd name="T15" fmla="*/ 736 h 736"/>
                <a:gd name="T16" fmla="*/ 14 w 403"/>
                <a:gd name="T17" fmla="*/ 544 h 736"/>
                <a:gd name="T18" fmla="*/ 30 w 403"/>
                <a:gd name="T19" fmla="*/ 450 h 736"/>
                <a:gd name="T20" fmla="*/ 64 w 403"/>
                <a:gd name="T21" fmla="*/ 362 h 736"/>
                <a:gd name="T22" fmla="*/ 174 w 403"/>
                <a:gd name="T23" fmla="*/ 210 h 736"/>
                <a:gd name="T24" fmla="*/ 291 w 403"/>
                <a:gd name="T25" fmla="*/ 121 h 736"/>
                <a:gd name="T26" fmla="*/ 364 w 403"/>
                <a:gd name="T27" fmla="*/ 126 h 736"/>
                <a:gd name="T28" fmla="*/ 385 w 403"/>
                <a:gd name="T29" fmla="*/ 39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3" h="736">
                  <a:moveTo>
                    <a:pt x="385" y="39"/>
                  </a:moveTo>
                  <a:cubicBezTo>
                    <a:pt x="367" y="9"/>
                    <a:pt x="328" y="0"/>
                    <a:pt x="298" y="18"/>
                  </a:cubicBezTo>
                  <a:cubicBezTo>
                    <a:pt x="274" y="33"/>
                    <a:pt x="263" y="63"/>
                    <a:pt x="271" y="89"/>
                  </a:cubicBezTo>
                  <a:cubicBezTo>
                    <a:pt x="227" y="117"/>
                    <a:pt x="187" y="152"/>
                    <a:pt x="153" y="190"/>
                  </a:cubicBezTo>
                  <a:cubicBezTo>
                    <a:pt x="108" y="238"/>
                    <a:pt x="72" y="294"/>
                    <a:pt x="45" y="354"/>
                  </a:cubicBezTo>
                  <a:cubicBezTo>
                    <a:pt x="32" y="384"/>
                    <a:pt x="22" y="415"/>
                    <a:pt x="15" y="447"/>
                  </a:cubicBezTo>
                  <a:cubicBezTo>
                    <a:pt x="9" y="479"/>
                    <a:pt x="5" y="511"/>
                    <a:pt x="4" y="543"/>
                  </a:cubicBezTo>
                  <a:cubicBezTo>
                    <a:pt x="0" y="608"/>
                    <a:pt x="2" y="673"/>
                    <a:pt x="14" y="736"/>
                  </a:cubicBezTo>
                  <a:cubicBezTo>
                    <a:pt x="5" y="672"/>
                    <a:pt x="7" y="608"/>
                    <a:pt x="14" y="544"/>
                  </a:cubicBezTo>
                  <a:cubicBezTo>
                    <a:pt x="17" y="512"/>
                    <a:pt x="22" y="481"/>
                    <a:pt x="30" y="450"/>
                  </a:cubicBezTo>
                  <a:cubicBezTo>
                    <a:pt x="38" y="420"/>
                    <a:pt x="50" y="390"/>
                    <a:pt x="64" y="362"/>
                  </a:cubicBezTo>
                  <a:cubicBezTo>
                    <a:pt x="92" y="306"/>
                    <a:pt x="130" y="254"/>
                    <a:pt x="174" y="210"/>
                  </a:cubicBezTo>
                  <a:cubicBezTo>
                    <a:pt x="210" y="176"/>
                    <a:pt x="249" y="145"/>
                    <a:pt x="291" y="121"/>
                  </a:cubicBezTo>
                  <a:cubicBezTo>
                    <a:pt x="312" y="137"/>
                    <a:pt x="341" y="140"/>
                    <a:pt x="364" y="126"/>
                  </a:cubicBezTo>
                  <a:cubicBezTo>
                    <a:pt x="394" y="107"/>
                    <a:pt x="403" y="68"/>
                    <a:pt x="385" y="39"/>
                  </a:cubicBezTo>
                  <a:close/>
                </a:path>
              </a:pathLst>
            </a:custGeom>
            <a:solidFill>
              <a:srgbClr val="008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7" name="Oval 20"/>
            <p:cNvSpPr>
              <a:spLocks noChangeArrowheads="1"/>
            </p:cNvSpPr>
            <p:nvPr/>
          </p:nvSpPr>
          <p:spPr bwMode="auto">
            <a:xfrm>
              <a:off x="4733925" y="33797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8" name="Freeform 21"/>
            <p:cNvSpPr>
              <a:spLocks/>
            </p:cNvSpPr>
            <p:nvPr/>
          </p:nvSpPr>
          <p:spPr bwMode="auto">
            <a:xfrm>
              <a:off x="3589338" y="4043363"/>
              <a:ext cx="1785938" cy="2390775"/>
            </a:xfrm>
            <a:custGeom>
              <a:avLst/>
              <a:gdLst>
                <a:gd name="T0" fmla="*/ 405 w 412"/>
                <a:gd name="T1" fmla="*/ 56 h 552"/>
                <a:gd name="T2" fmla="*/ 330 w 412"/>
                <a:gd name="T3" fmla="*/ 7 h 552"/>
                <a:gd name="T4" fmla="*/ 282 w 412"/>
                <a:gd name="T5" fmla="*/ 53 h 552"/>
                <a:gd name="T6" fmla="*/ 152 w 412"/>
                <a:gd name="T7" fmla="*/ 105 h 552"/>
                <a:gd name="T8" fmla="*/ 37 w 412"/>
                <a:gd name="T9" fmla="*/ 229 h 552"/>
                <a:gd name="T10" fmla="*/ 8 w 412"/>
                <a:gd name="T11" fmla="*/ 309 h 552"/>
                <a:gd name="T12" fmla="*/ 1 w 412"/>
                <a:gd name="T13" fmla="*/ 393 h 552"/>
                <a:gd name="T14" fmla="*/ 45 w 412"/>
                <a:gd name="T15" fmla="*/ 552 h 552"/>
                <a:gd name="T16" fmla="*/ 11 w 412"/>
                <a:gd name="T17" fmla="*/ 393 h 552"/>
                <a:gd name="T18" fmla="*/ 54 w 412"/>
                <a:gd name="T19" fmla="*/ 239 h 552"/>
                <a:gd name="T20" fmla="*/ 168 w 412"/>
                <a:gd name="T21" fmla="*/ 130 h 552"/>
                <a:gd name="T22" fmla="*/ 284 w 412"/>
                <a:gd name="T23" fmla="*/ 91 h 552"/>
                <a:gd name="T24" fmla="*/ 356 w 412"/>
                <a:gd name="T25" fmla="*/ 130 h 552"/>
                <a:gd name="T26" fmla="*/ 405 w 412"/>
                <a:gd name="T27" fmla="*/ 5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" h="552">
                  <a:moveTo>
                    <a:pt x="405" y="56"/>
                  </a:moveTo>
                  <a:cubicBezTo>
                    <a:pt x="398" y="21"/>
                    <a:pt x="364" y="0"/>
                    <a:pt x="330" y="7"/>
                  </a:cubicBezTo>
                  <a:cubicBezTo>
                    <a:pt x="306" y="12"/>
                    <a:pt x="288" y="30"/>
                    <a:pt x="282" y="53"/>
                  </a:cubicBezTo>
                  <a:cubicBezTo>
                    <a:pt x="236" y="61"/>
                    <a:pt x="191" y="79"/>
                    <a:pt x="152" y="105"/>
                  </a:cubicBezTo>
                  <a:cubicBezTo>
                    <a:pt x="104" y="136"/>
                    <a:pt x="63" y="179"/>
                    <a:pt x="37" y="229"/>
                  </a:cubicBezTo>
                  <a:cubicBezTo>
                    <a:pt x="23" y="255"/>
                    <a:pt x="14" y="282"/>
                    <a:pt x="8" y="309"/>
                  </a:cubicBezTo>
                  <a:cubicBezTo>
                    <a:pt x="2" y="337"/>
                    <a:pt x="0" y="365"/>
                    <a:pt x="1" y="393"/>
                  </a:cubicBezTo>
                  <a:cubicBezTo>
                    <a:pt x="2" y="449"/>
                    <a:pt x="16" y="505"/>
                    <a:pt x="45" y="552"/>
                  </a:cubicBezTo>
                  <a:cubicBezTo>
                    <a:pt x="19" y="503"/>
                    <a:pt x="9" y="447"/>
                    <a:pt x="11" y="393"/>
                  </a:cubicBezTo>
                  <a:cubicBezTo>
                    <a:pt x="13" y="339"/>
                    <a:pt x="26" y="285"/>
                    <a:pt x="54" y="239"/>
                  </a:cubicBezTo>
                  <a:cubicBezTo>
                    <a:pt x="82" y="193"/>
                    <a:pt x="122" y="156"/>
                    <a:pt x="168" y="130"/>
                  </a:cubicBezTo>
                  <a:cubicBezTo>
                    <a:pt x="204" y="110"/>
                    <a:pt x="244" y="97"/>
                    <a:pt x="284" y="91"/>
                  </a:cubicBezTo>
                  <a:cubicBezTo>
                    <a:pt x="295" y="119"/>
                    <a:pt x="325" y="137"/>
                    <a:pt x="356" y="130"/>
                  </a:cubicBezTo>
                  <a:cubicBezTo>
                    <a:pt x="390" y="123"/>
                    <a:pt x="412" y="90"/>
                    <a:pt x="405" y="56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9" name="Oval 22"/>
            <p:cNvSpPr>
              <a:spLocks noChangeArrowheads="1"/>
            </p:cNvSpPr>
            <p:nvPr/>
          </p:nvSpPr>
          <p:spPr bwMode="auto">
            <a:xfrm>
              <a:off x="4902200" y="41640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50" name="Freeform 23"/>
            <p:cNvSpPr>
              <a:spLocks/>
            </p:cNvSpPr>
            <p:nvPr/>
          </p:nvSpPr>
          <p:spPr bwMode="auto">
            <a:xfrm>
              <a:off x="444500" y="1149351"/>
              <a:ext cx="5254626" cy="3668712"/>
            </a:xfrm>
            <a:custGeom>
              <a:avLst/>
              <a:gdLst>
                <a:gd name="T0" fmla="*/ 1163 w 1213"/>
                <a:gd name="T1" fmla="*/ 637 h 847"/>
                <a:gd name="T2" fmla="*/ 1196 w 1213"/>
                <a:gd name="T3" fmla="*/ 500 h 847"/>
                <a:gd name="T4" fmla="*/ 1098 w 1213"/>
                <a:gd name="T5" fmla="*/ 401 h 847"/>
                <a:gd name="T6" fmla="*/ 1103 w 1213"/>
                <a:gd name="T7" fmla="*/ 366 h 847"/>
                <a:gd name="T8" fmla="*/ 1104 w 1213"/>
                <a:gd name="T9" fmla="*/ 356 h 847"/>
                <a:gd name="T10" fmla="*/ 1071 w 1213"/>
                <a:gd name="T11" fmla="*/ 264 h 847"/>
                <a:gd name="T12" fmla="*/ 943 w 1213"/>
                <a:gd name="T13" fmla="*/ 202 h 847"/>
                <a:gd name="T14" fmla="*/ 875 w 1213"/>
                <a:gd name="T15" fmla="*/ 112 h 847"/>
                <a:gd name="T16" fmla="*/ 783 w 1213"/>
                <a:gd name="T17" fmla="*/ 87 h 847"/>
                <a:gd name="T18" fmla="*/ 711 w 1213"/>
                <a:gd name="T19" fmla="*/ 36 h 847"/>
                <a:gd name="T20" fmla="*/ 544 w 1213"/>
                <a:gd name="T21" fmla="*/ 11 h 847"/>
                <a:gd name="T22" fmla="*/ 411 w 1213"/>
                <a:gd name="T23" fmla="*/ 34 h 847"/>
                <a:gd name="T24" fmla="*/ 272 w 1213"/>
                <a:gd name="T25" fmla="*/ 104 h 847"/>
                <a:gd name="T26" fmla="*/ 170 w 1213"/>
                <a:gd name="T27" fmla="*/ 181 h 847"/>
                <a:gd name="T28" fmla="*/ 78 w 1213"/>
                <a:gd name="T29" fmla="*/ 325 h 847"/>
                <a:gd name="T30" fmla="*/ 45 w 1213"/>
                <a:gd name="T31" fmla="*/ 430 h 847"/>
                <a:gd name="T32" fmla="*/ 16 w 1213"/>
                <a:gd name="T33" fmla="*/ 566 h 847"/>
                <a:gd name="T34" fmla="*/ 12 w 1213"/>
                <a:gd name="T35" fmla="*/ 662 h 847"/>
                <a:gd name="T36" fmla="*/ 43 w 1213"/>
                <a:gd name="T37" fmla="*/ 785 h 847"/>
                <a:gd name="T38" fmla="*/ 46 w 1213"/>
                <a:gd name="T39" fmla="*/ 782 h 847"/>
                <a:gd name="T40" fmla="*/ 22 w 1213"/>
                <a:gd name="T41" fmla="*/ 667 h 847"/>
                <a:gd name="T42" fmla="*/ 76 w 1213"/>
                <a:gd name="T43" fmla="*/ 620 h 847"/>
                <a:gd name="T44" fmla="*/ 33 w 1213"/>
                <a:gd name="T45" fmla="*/ 560 h 847"/>
                <a:gd name="T46" fmla="*/ 61 w 1213"/>
                <a:gd name="T47" fmla="*/ 446 h 847"/>
                <a:gd name="T48" fmla="*/ 129 w 1213"/>
                <a:gd name="T49" fmla="*/ 412 h 847"/>
                <a:gd name="T50" fmla="*/ 106 w 1213"/>
                <a:gd name="T51" fmla="*/ 326 h 847"/>
                <a:gd name="T52" fmla="*/ 184 w 1213"/>
                <a:gd name="T53" fmla="*/ 209 h 847"/>
                <a:gd name="T54" fmla="*/ 270 w 1213"/>
                <a:gd name="T55" fmla="*/ 198 h 847"/>
                <a:gd name="T56" fmla="*/ 299 w 1213"/>
                <a:gd name="T57" fmla="*/ 124 h 847"/>
                <a:gd name="T58" fmla="*/ 411 w 1213"/>
                <a:gd name="T59" fmla="*/ 68 h 847"/>
                <a:gd name="T60" fmla="*/ 484 w 1213"/>
                <a:gd name="T61" fmla="*/ 90 h 847"/>
                <a:gd name="T62" fmla="*/ 554 w 1213"/>
                <a:gd name="T63" fmla="*/ 45 h 847"/>
                <a:gd name="T64" fmla="*/ 691 w 1213"/>
                <a:gd name="T65" fmla="*/ 65 h 847"/>
                <a:gd name="T66" fmla="*/ 746 w 1213"/>
                <a:gd name="T67" fmla="*/ 128 h 847"/>
                <a:gd name="T68" fmla="*/ 784 w 1213"/>
                <a:gd name="T69" fmla="*/ 122 h 847"/>
                <a:gd name="T70" fmla="*/ 857 w 1213"/>
                <a:gd name="T71" fmla="*/ 141 h 847"/>
                <a:gd name="T72" fmla="*/ 915 w 1213"/>
                <a:gd name="T73" fmla="*/ 222 h 847"/>
                <a:gd name="T74" fmla="*/ 932 w 1213"/>
                <a:gd name="T75" fmla="*/ 235 h 847"/>
                <a:gd name="T76" fmla="*/ 1047 w 1213"/>
                <a:gd name="T77" fmla="*/ 282 h 847"/>
                <a:gd name="T78" fmla="*/ 1075 w 1213"/>
                <a:gd name="T79" fmla="*/ 357 h 847"/>
                <a:gd name="T80" fmla="*/ 1076 w 1213"/>
                <a:gd name="T81" fmla="*/ 366 h 847"/>
                <a:gd name="T82" fmla="*/ 1069 w 1213"/>
                <a:gd name="T83" fmla="*/ 406 h 847"/>
                <a:gd name="T84" fmla="*/ 1079 w 1213"/>
                <a:gd name="T85" fmla="*/ 424 h 847"/>
                <a:gd name="T86" fmla="*/ 1175 w 1213"/>
                <a:gd name="T87" fmla="*/ 507 h 847"/>
                <a:gd name="T88" fmla="*/ 1143 w 1213"/>
                <a:gd name="T89" fmla="*/ 632 h 847"/>
                <a:gd name="T90" fmla="*/ 1145 w 1213"/>
                <a:gd name="T91" fmla="*/ 646 h 847"/>
                <a:gd name="T92" fmla="*/ 1202 w 1213"/>
                <a:gd name="T93" fmla="*/ 730 h 847"/>
                <a:gd name="T94" fmla="*/ 1156 w 1213"/>
                <a:gd name="T95" fmla="*/ 825 h 847"/>
                <a:gd name="T96" fmla="*/ 1158 w 1213"/>
                <a:gd name="T97" fmla="*/ 829 h 847"/>
                <a:gd name="T98" fmla="*/ 1213 w 1213"/>
                <a:gd name="T99" fmla="*/ 73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3" h="847">
                  <a:moveTo>
                    <a:pt x="1206" y="691"/>
                  </a:moveTo>
                  <a:cubicBezTo>
                    <a:pt x="1197" y="669"/>
                    <a:pt x="1182" y="650"/>
                    <a:pt x="1163" y="637"/>
                  </a:cubicBezTo>
                  <a:cubicBezTo>
                    <a:pt x="1178" y="620"/>
                    <a:pt x="1190" y="600"/>
                    <a:pt x="1196" y="578"/>
                  </a:cubicBezTo>
                  <a:cubicBezTo>
                    <a:pt x="1203" y="553"/>
                    <a:pt x="1203" y="526"/>
                    <a:pt x="1196" y="500"/>
                  </a:cubicBezTo>
                  <a:cubicBezTo>
                    <a:pt x="1189" y="475"/>
                    <a:pt x="1174" y="451"/>
                    <a:pt x="1155" y="433"/>
                  </a:cubicBezTo>
                  <a:cubicBezTo>
                    <a:pt x="1139" y="418"/>
                    <a:pt x="1119" y="407"/>
                    <a:pt x="1098" y="401"/>
                  </a:cubicBezTo>
                  <a:cubicBezTo>
                    <a:pt x="1100" y="393"/>
                    <a:pt x="1102" y="385"/>
                    <a:pt x="1103" y="376"/>
                  </a:cubicBezTo>
                  <a:cubicBezTo>
                    <a:pt x="1103" y="373"/>
                    <a:pt x="1103" y="370"/>
                    <a:pt x="1103" y="366"/>
                  </a:cubicBezTo>
                  <a:cubicBezTo>
                    <a:pt x="1104" y="365"/>
                    <a:pt x="1104" y="363"/>
                    <a:pt x="1104" y="361"/>
                  </a:cubicBezTo>
                  <a:cubicBezTo>
                    <a:pt x="1104" y="360"/>
                    <a:pt x="1104" y="358"/>
                    <a:pt x="1104" y="356"/>
                  </a:cubicBezTo>
                  <a:cubicBezTo>
                    <a:pt x="1103" y="350"/>
                    <a:pt x="1103" y="343"/>
                    <a:pt x="1102" y="337"/>
                  </a:cubicBezTo>
                  <a:cubicBezTo>
                    <a:pt x="1098" y="310"/>
                    <a:pt x="1087" y="285"/>
                    <a:pt x="1071" y="264"/>
                  </a:cubicBezTo>
                  <a:cubicBezTo>
                    <a:pt x="1054" y="242"/>
                    <a:pt x="1033" y="225"/>
                    <a:pt x="1008" y="215"/>
                  </a:cubicBezTo>
                  <a:cubicBezTo>
                    <a:pt x="988" y="206"/>
                    <a:pt x="965" y="202"/>
                    <a:pt x="943" y="202"/>
                  </a:cubicBezTo>
                  <a:cubicBezTo>
                    <a:pt x="938" y="186"/>
                    <a:pt x="931" y="170"/>
                    <a:pt x="921" y="156"/>
                  </a:cubicBezTo>
                  <a:cubicBezTo>
                    <a:pt x="909" y="139"/>
                    <a:pt x="893" y="123"/>
                    <a:pt x="875" y="112"/>
                  </a:cubicBezTo>
                  <a:cubicBezTo>
                    <a:pt x="857" y="100"/>
                    <a:pt x="836" y="92"/>
                    <a:pt x="815" y="89"/>
                  </a:cubicBezTo>
                  <a:cubicBezTo>
                    <a:pt x="804" y="87"/>
                    <a:pt x="793" y="86"/>
                    <a:pt x="783" y="87"/>
                  </a:cubicBezTo>
                  <a:cubicBezTo>
                    <a:pt x="776" y="87"/>
                    <a:pt x="770" y="88"/>
                    <a:pt x="763" y="89"/>
                  </a:cubicBezTo>
                  <a:cubicBezTo>
                    <a:pt x="749" y="68"/>
                    <a:pt x="732" y="50"/>
                    <a:pt x="711" y="36"/>
                  </a:cubicBezTo>
                  <a:cubicBezTo>
                    <a:pt x="687" y="19"/>
                    <a:pt x="659" y="8"/>
                    <a:pt x="630" y="4"/>
                  </a:cubicBezTo>
                  <a:cubicBezTo>
                    <a:pt x="601" y="0"/>
                    <a:pt x="571" y="2"/>
                    <a:pt x="544" y="11"/>
                  </a:cubicBezTo>
                  <a:cubicBezTo>
                    <a:pt x="520" y="19"/>
                    <a:pt x="497" y="31"/>
                    <a:pt x="478" y="48"/>
                  </a:cubicBezTo>
                  <a:cubicBezTo>
                    <a:pt x="457" y="38"/>
                    <a:pt x="434" y="34"/>
                    <a:pt x="411" y="34"/>
                  </a:cubicBezTo>
                  <a:cubicBezTo>
                    <a:pt x="384" y="33"/>
                    <a:pt x="357" y="40"/>
                    <a:pt x="333" y="52"/>
                  </a:cubicBezTo>
                  <a:cubicBezTo>
                    <a:pt x="309" y="64"/>
                    <a:pt x="288" y="82"/>
                    <a:pt x="272" y="104"/>
                  </a:cubicBezTo>
                  <a:cubicBezTo>
                    <a:pt x="259" y="122"/>
                    <a:pt x="249" y="142"/>
                    <a:pt x="244" y="164"/>
                  </a:cubicBezTo>
                  <a:cubicBezTo>
                    <a:pt x="218" y="164"/>
                    <a:pt x="193" y="170"/>
                    <a:pt x="170" y="181"/>
                  </a:cubicBezTo>
                  <a:cubicBezTo>
                    <a:pt x="143" y="194"/>
                    <a:pt x="120" y="215"/>
                    <a:pt x="104" y="240"/>
                  </a:cubicBezTo>
                  <a:cubicBezTo>
                    <a:pt x="88" y="265"/>
                    <a:pt x="79" y="295"/>
                    <a:pt x="78" y="325"/>
                  </a:cubicBezTo>
                  <a:cubicBezTo>
                    <a:pt x="78" y="350"/>
                    <a:pt x="83" y="374"/>
                    <a:pt x="93" y="397"/>
                  </a:cubicBezTo>
                  <a:cubicBezTo>
                    <a:pt x="75" y="404"/>
                    <a:pt x="58" y="415"/>
                    <a:pt x="45" y="430"/>
                  </a:cubicBezTo>
                  <a:cubicBezTo>
                    <a:pt x="28" y="448"/>
                    <a:pt x="16" y="470"/>
                    <a:pt x="11" y="494"/>
                  </a:cubicBezTo>
                  <a:cubicBezTo>
                    <a:pt x="6" y="518"/>
                    <a:pt x="8" y="543"/>
                    <a:pt x="16" y="566"/>
                  </a:cubicBezTo>
                  <a:cubicBezTo>
                    <a:pt x="23" y="585"/>
                    <a:pt x="35" y="603"/>
                    <a:pt x="50" y="617"/>
                  </a:cubicBezTo>
                  <a:cubicBezTo>
                    <a:pt x="33" y="628"/>
                    <a:pt x="20" y="644"/>
                    <a:pt x="12" y="662"/>
                  </a:cubicBezTo>
                  <a:cubicBezTo>
                    <a:pt x="2" y="683"/>
                    <a:pt x="0" y="707"/>
                    <a:pt x="6" y="730"/>
                  </a:cubicBezTo>
                  <a:cubicBezTo>
                    <a:pt x="12" y="752"/>
                    <a:pt x="25" y="772"/>
                    <a:pt x="43" y="785"/>
                  </a:cubicBezTo>
                  <a:cubicBezTo>
                    <a:pt x="62" y="799"/>
                    <a:pt x="84" y="806"/>
                    <a:pt x="106" y="805"/>
                  </a:cubicBezTo>
                  <a:cubicBezTo>
                    <a:pt x="84" y="804"/>
                    <a:pt x="63" y="796"/>
                    <a:pt x="46" y="782"/>
                  </a:cubicBezTo>
                  <a:cubicBezTo>
                    <a:pt x="30" y="768"/>
                    <a:pt x="18" y="749"/>
                    <a:pt x="14" y="728"/>
                  </a:cubicBezTo>
                  <a:cubicBezTo>
                    <a:pt x="10" y="707"/>
                    <a:pt x="13" y="685"/>
                    <a:pt x="22" y="667"/>
                  </a:cubicBezTo>
                  <a:cubicBezTo>
                    <a:pt x="32" y="648"/>
                    <a:pt x="47" y="633"/>
                    <a:pt x="66" y="625"/>
                  </a:cubicBezTo>
                  <a:cubicBezTo>
                    <a:pt x="76" y="620"/>
                    <a:pt x="76" y="620"/>
                    <a:pt x="76" y="620"/>
                  </a:cubicBezTo>
                  <a:cubicBezTo>
                    <a:pt x="67" y="612"/>
                    <a:pt x="67" y="612"/>
                    <a:pt x="67" y="612"/>
                  </a:cubicBezTo>
                  <a:cubicBezTo>
                    <a:pt x="51" y="598"/>
                    <a:pt x="39" y="580"/>
                    <a:pt x="33" y="560"/>
                  </a:cubicBezTo>
                  <a:cubicBezTo>
                    <a:pt x="27" y="540"/>
                    <a:pt x="26" y="519"/>
                    <a:pt x="31" y="499"/>
                  </a:cubicBezTo>
                  <a:cubicBezTo>
                    <a:pt x="36" y="478"/>
                    <a:pt x="47" y="460"/>
                    <a:pt x="61" y="446"/>
                  </a:cubicBezTo>
                  <a:cubicBezTo>
                    <a:pt x="76" y="431"/>
                    <a:pt x="94" y="421"/>
                    <a:pt x="114" y="416"/>
                  </a:cubicBezTo>
                  <a:cubicBezTo>
                    <a:pt x="129" y="412"/>
                    <a:pt x="129" y="412"/>
                    <a:pt x="129" y="412"/>
                  </a:cubicBezTo>
                  <a:cubicBezTo>
                    <a:pt x="122" y="398"/>
                    <a:pt x="122" y="398"/>
                    <a:pt x="122" y="398"/>
                  </a:cubicBezTo>
                  <a:cubicBezTo>
                    <a:pt x="110" y="376"/>
                    <a:pt x="104" y="351"/>
                    <a:pt x="106" y="326"/>
                  </a:cubicBezTo>
                  <a:cubicBezTo>
                    <a:pt x="107" y="301"/>
                    <a:pt x="115" y="277"/>
                    <a:pt x="129" y="256"/>
                  </a:cubicBezTo>
                  <a:cubicBezTo>
                    <a:pt x="142" y="236"/>
                    <a:pt x="162" y="219"/>
                    <a:pt x="184" y="209"/>
                  </a:cubicBezTo>
                  <a:cubicBezTo>
                    <a:pt x="206" y="198"/>
                    <a:pt x="231" y="194"/>
                    <a:pt x="255" y="196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3" y="183"/>
                    <a:pt x="273" y="183"/>
                    <a:pt x="273" y="183"/>
                  </a:cubicBezTo>
                  <a:cubicBezTo>
                    <a:pt x="276" y="162"/>
                    <a:pt x="285" y="141"/>
                    <a:pt x="299" y="124"/>
                  </a:cubicBezTo>
                  <a:cubicBezTo>
                    <a:pt x="312" y="106"/>
                    <a:pt x="329" y="92"/>
                    <a:pt x="348" y="83"/>
                  </a:cubicBezTo>
                  <a:cubicBezTo>
                    <a:pt x="368" y="73"/>
                    <a:pt x="389" y="68"/>
                    <a:pt x="411" y="68"/>
                  </a:cubicBezTo>
                  <a:cubicBezTo>
                    <a:pt x="433" y="69"/>
                    <a:pt x="454" y="74"/>
                    <a:pt x="473" y="84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93" y="81"/>
                    <a:pt x="493" y="81"/>
                    <a:pt x="493" y="81"/>
                  </a:cubicBezTo>
                  <a:cubicBezTo>
                    <a:pt x="511" y="65"/>
                    <a:pt x="532" y="52"/>
                    <a:pt x="554" y="45"/>
                  </a:cubicBezTo>
                  <a:cubicBezTo>
                    <a:pt x="577" y="38"/>
                    <a:pt x="601" y="36"/>
                    <a:pt x="625" y="40"/>
                  </a:cubicBezTo>
                  <a:cubicBezTo>
                    <a:pt x="649" y="43"/>
                    <a:pt x="671" y="52"/>
                    <a:pt x="691" y="65"/>
                  </a:cubicBezTo>
                  <a:cubicBezTo>
                    <a:pt x="711" y="78"/>
                    <a:pt x="727" y="96"/>
                    <a:pt x="739" y="117"/>
                  </a:cubicBezTo>
                  <a:cubicBezTo>
                    <a:pt x="746" y="128"/>
                    <a:pt x="746" y="128"/>
                    <a:pt x="746" y="128"/>
                  </a:cubicBezTo>
                  <a:cubicBezTo>
                    <a:pt x="759" y="125"/>
                    <a:pt x="759" y="125"/>
                    <a:pt x="759" y="125"/>
                  </a:cubicBezTo>
                  <a:cubicBezTo>
                    <a:pt x="767" y="123"/>
                    <a:pt x="776" y="122"/>
                    <a:pt x="784" y="122"/>
                  </a:cubicBezTo>
                  <a:cubicBezTo>
                    <a:pt x="793" y="121"/>
                    <a:pt x="801" y="122"/>
                    <a:pt x="809" y="123"/>
                  </a:cubicBezTo>
                  <a:cubicBezTo>
                    <a:pt x="826" y="126"/>
                    <a:pt x="842" y="132"/>
                    <a:pt x="857" y="141"/>
                  </a:cubicBezTo>
                  <a:cubicBezTo>
                    <a:pt x="871" y="150"/>
                    <a:pt x="884" y="162"/>
                    <a:pt x="894" y="176"/>
                  </a:cubicBezTo>
                  <a:cubicBezTo>
                    <a:pt x="904" y="189"/>
                    <a:pt x="911" y="205"/>
                    <a:pt x="915" y="222"/>
                  </a:cubicBezTo>
                  <a:cubicBezTo>
                    <a:pt x="918" y="237"/>
                    <a:pt x="918" y="237"/>
                    <a:pt x="918" y="237"/>
                  </a:cubicBezTo>
                  <a:cubicBezTo>
                    <a:pt x="932" y="235"/>
                    <a:pt x="932" y="235"/>
                    <a:pt x="932" y="235"/>
                  </a:cubicBezTo>
                  <a:cubicBezTo>
                    <a:pt x="954" y="233"/>
                    <a:pt x="976" y="236"/>
                    <a:pt x="996" y="244"/>
                  </a:cubicBezTo>
                  <a:cubicBezTo>
                    <a:pt x="1016" y="252"/>
                    <a:pt x="1033" y="265"/>
                    <a:pt x="1047" y="282"/>
                  </a:cubicBezTo>
                  <a:cubicBezTo>
                    <a:pt x="1061" y="299"/>
                    <a:pt x="1070" y="320"/>
                    <a:pt x="1074" y="341"/>
                  </a:cubicBezTo>
                  <a:cubicBezTo>
                    <a:pt x="1075" y="346"/>
                    <a:pt x="1075" y="352"/>
                    <a:pt x="1075" y="357"/>
                  </a:cubicBezTo>
                  <a:cubicBezTo>
                    <a:pt x="1076" y="358"/>
                    <a:pt x="1076" y="360"/>
                    <a:pt x="1076" y="362"/>
                  </a:cubicBezTo>
                  <a:cubicBezTo>
                    <a:pt x="1076" y="366"/>
                    <a:pt x="1076" y="366"/>
                    <a:pt x="1076" y="366"/>
                  </a:cubicBezTo>
                  <a:cubicBezTo>
                    <a:pt x="1076" y="368"/>
                    <a:pt x="1075" y="371"/>
                    <a:pt x="1075" y="374"/>
                  </a:cubicBezTo>
                  <a:cubicBezTo>
                    <a:pt x="1074" y="385"/>
                    <a:pt x="1072" y="396"/>
                    <a:pt x="1069" y="406"/>
                  </a:cubicBezTo>
                  <a:cubicBezTo>
                    <a:pt x="1063" y="421"/>
                    <a:pt x="1063" y="421"/>
                    <a:pt x="1063" y="421"/>
                  </a:cubicBezTo>
                  <a:cubicBezTo>
                    <a:pt x="1079" y="424"/>
                    <a:pt x="1079" y="424"/>
                    <a:pt x="1079" y="424"/>
                  </a:cubicBezTo>
                  <a:cubicBezTo>
                    <a:pt x="1101" y="427"/>
                    <a:pt x="1121" y="437"/>
                    <a:pt x="1138" y="451"/>
                  </a:cubicBezTo>
                  <a:cubicBezTo>
                    <a:pt x="1155" y="466"/>
                    <a:pt x="1168" y="485"/>
                    <a:pt x="1175" y="507"/>
                  </a:cubicBezTo>
                  <a:cubicBezTo>
                    <a:pt x="1181" y="528"/>
                    <a:pt x="1182" y="551"/>
                    <a:pt x="1177" y="573"/>
                  </a:cubicBezTo>
                  <a:cubicBezTo>
                    <a:pt x="1171" y="595"/>
                    <a:pt x="1160" y="616"/>
                    <a:pt x="1143" y="632"/>
                  </a:cubicBezTo>
                  <a:cubicBezTo>
                    <a:pt x="1135" y="641"/>
                    <a:pt x="1135" y="641"/>
                    <a:pt x="1135" y="641"/>
                  </a:cubicBezTo>
                  <a:cubicBezTo>
                    <a:pt x="1145" y="646"/>
                    <a:pt x="1145" y="646"/>
                    <a:pt x="1145" y="646"/>
                  </a:cubicBezTo>
                  <a:cubicBezTo>
                    <a:pt x="1166" y="656"/>
                    <a:pt x="1184" y="674"/>
                    <a:pt x="1193" y="696"/>
                  </a:cubicBezTo>
                  <a:cubicBezTo>
                    <a:pt x="1198" y="707"/>
                    <a:pt x="1201" y="719"/>
                    <a:pt x="1202" y="730"/>
                  </a:cubicBezTo>
                  <a:cubicBezTo>
                    <a:pt x="1203" y="743"/>
                    <a:pt x="1201" y="755"/>
                    <a:pt x="1198" y="766"/>
                  </a:cubicBezTo>
                  <a:cubicBezTo>
                    <a:pt x="1191" y="790"/>
                    <a:pt x="1176" y="811"/>
                    <a:pt x="1156" y="825"/>
                  </a:cubicBezTo>
                  <a:cubicBezTo>
                    <a:pt x="1135" y="839"/>
                    <a:pt x="1109" y="845"/>
                    <a:pt x="1084" y="843"/>
                  </a:cubicBezTo>
                  <a:cubicBezTo>
                    <a:pt x="1109" y="847"/>
                    <a:pt x="1136" y="842"/>
                    <a:pt x="1158" y="829"/>
                  </a:cubicBezTo>
                  <a:cubicBezTo>
                    <a:pt x="1181" y="816"/>
                    <a:pt x="1198" y="794"/>
                    <a:pt x="1207" y="769"/>
                  </a:cubicBezTo>
                  <a:cubicBezTo>
                    <a:pt x="1211" y="757"/>
                    <a:pt x="1213" y="743"/>
                    <a:pt x="1213" y="730"/>
                  </a:cubicBezTo>
                  <a:cubicBezTo>
                    <a:pt x="1213" y="717"/>
                    <a:pt x="1210" y="703"/>
                    <a:pt x="1206" y="69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7" name="文本框 116"/>
          <p:cNvSpPr txBox="1"/>
          <p:nvPr/>
        </p:nvSpPr>
        <p:spPr>
          <a:xfrm>
            <a:off x="2685605" y="41612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819338" y="338811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3264064" y="27023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3875152" y="226952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643601" y="209569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427826" y="225869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6077113" y="274180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502564" y="34688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6707302" y="42451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09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152" name="椭圆 12151"/>
          <p:cNvSpPr/>
          <p:nvPr/>
        </p:nvSpPr>
        <p:spPr>
          <a:xfrm>
            <a:off x="8277439" y="1384295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FF6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8277439" y="1959890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585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8277439" y="2535485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808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8277439" y="3111080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A7A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8277439" y="3686675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BCB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8277439" y="4262270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D7DF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8277439" y="4837865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277439" y="5413460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008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8277439" y="5989056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DD3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09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856452" y="142462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8856452" y="603161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8856452" y="545574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8856452" y="487987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8856452" y="200050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8856452" y="257637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8856452" y="315225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856452" y="372812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8856452" y="430399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000603" y="858685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素材改编，可以根据具体作品的引用修改其颜色。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97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00254" y="1831127"/>
            <a:ext cx="6480000" cy="3146400"/>
            <a:chOff x="3796400" y="1390729"/>
            <a:chExt cx="6480000" cy="3146400"/>
          </a:xfrm>
        </p:grpSpPr>
        <p:sp>
          <p:nvSpPr>
            <p:cNvPr id="3" name="任意多边形 2"/>
            <p:cNvSpPr>
              <a:spLocks/>
            </p:cNvSpPr>
            <p:nvPr/>
          </p:nvSpPr>
          <p:spPr>
            <a:xfrm>
              <a:off x="3796400" y="1390729"/>
              <a:ext cx="6480000" cy="3146400"/>
            </a:xfrm>
            <a:custGeom>
              <a:avLst/>
              <a:gdLst/>
              <a:ahLst/>
              <a:cxnLst/>
              <a:rect l="l" t="t" r="r" b="b"/>
              <a:pathLst>
                <a:path w="1942802" h="915665">
                  <a:moveTo>
                    <a:pt x="418021" y="354322"/>
                  </a:moveTo>
                  <a:lnTo>
                    <a:pt x="418021" y="382190"/>
                  </a:lnTo>
                  <a:cubicBezTo>
                    <a:pt x="418021" y="411386"/>
                    <a:pt x="435272" y="425983"/>
                    <a:pt x="469776" y="425983"/>
                  </a:cubicBezTo>
                  <a:lnTo>
                    <a:pt x="489681" y="425983"/>
                  </a:lnTo>
                  <a:lnTo>
                    <a:pt x="489681" y="354322"/>
                  </a:lnTo>
                  <a:close/>
                  <a:moveTo>
                    <a:pt x="1023156" y="286643"/>
                  </a:moveTo>
                  <a:lnTo>
                    <a:pt x="1269987" y="286643"/>
                  </a:lnTo>
                  <a:lnTo>
                    <a:pt x="1269987" y="664852"/>
                  </a:lnTo>
                  <a:cubicBezTo>
                    <a:pt x="1272641" y="744475"/>
                    <a:pt x="1312453" y="785614"/>
                    <a:pt x="1389422" y="788268"/>
                  </a:cubicBezTo>
                  <a:lnTo>
                    <a:pt x="1942802" y="788268"/>
                  </a:lnTo>
                  <a:lnTo>
                    <a:pt x="1942802" y="899740"/>
                  </a:lnTo>
                  <a:lnTo>
                    <a:pt x="1369516" y="899740"/>
                  </a:lnTo>
                  <a:cubicBezTo>
                    <a:pt x="1297855" y="899740"/>
                    <a:pt x="1244773" y="878507"/>
                    <a:pt x="1210270" y="836042"/>
                  </a:cubicBezTo>
                  <a:cubicBezTo>
                    <a:pt x="1173113" y="878507"/>
                    <a:pt x="1112068" y="905048"/>
                    <a:pt x="1027137" y="915665"/>
                  </a:cubicBezTo>
                  <a:lnTo>
                    <a:pt x="1027137" y="820117"/>
                  </a:lnTo>
                  <a:cubicBezTo>
                    <a:pt x="1077565" y="804193"/>
                    <a:pt x="1102779" y="769689"/>
                    <a:pt x="1102779" y="716607"/>
                  </a:cubicBezTo>
                  <a:lnTo>
                    <a:pt x="1102779" y="398115"/>
                  </a:lnTo>
                  <a:lnTo>
                    <a:pt x="1023156" y="398115"/>
                  </a:lnTo>
                  <a:close/>
                  <a:moveTo>
                    <a:pt x="3981" y="286643"/>
                  </a:moveTo>
                  <a:lnTo>
                    <a:pt x="226925" y="286643"/>
                  </a:lnTo>
                  <a:lnTo>
                    <a:pt x="226925" y="668833"/>
                  </a:lnTo>
                  <a:cubicBezTo>
                    <a:pt x="229579" y="753765"/>
                    <a:pt x="270718" y="796230"/>
                    <a:pt x="350341" y="796230"/>
                  </a:cubicBezTo>
                  <a:lnTo>
                    <a:pt x="923627" y="796230"/>
                  </a:lnTo>
                  <a:lnTo>
                    <a:pt x="923627" y="899740"/>
                  </a:lnTo>
                  <a:lnTo>
                    <a:pt x="338398" y="899740"/>
                  </a:lnTo>
                  <a:cubicBezTo>
                    <a:pt x="266737" y="899740"/>
                    <a:pt x="214982" y="878507"/>
                    <a:pt x="183133" y="836042"/>
                  </a:cubicBezTo>
                  <a:cubicBezTo>
                    <a:pt x="143321" y="881161"/>
                    <a:pt x="82277" y="907703"/>
                    <a:pt x="0" y="915665"/>
                  </a:cubicBezTo>
                  <a:lnTo>
                    <a:pt x="0" y="820117"/>
                  </a:lnTo>
                  <a:cubicBezTo>
                    <a:pt x="47774" y="804193"/>
                    <a:pt x="71660" y="769689"/>
                    <a:pt x="71660" y="716607"/>
                  </a:cubicBezTo>
                  <a:lnTo>
                    <a:pt x="71660" y="398115"/>
                  </a:lnTo>
                  <a:lnTo>
                    <a:pt x="3981" y="398115"/>
                  </a:lnTo>
                  <a:close/>
                  <a:moveTo>
                    <a:pt x="1568574" y="199057"/>
                  </a:moveTo>
                  <a:lnTo>
                    <a:pt x="1568574" y="366266"/>
                  </a:lnTo>
                  <a:lnTo>
                    <a:pt x="1676065" y="366266"/>
                  </a:lnTo>
                  <a:lnTo>
                    <a:pt x="1676065" y="199057"/>
                  </a:lnTo>
                  <a:close/>
                  <a:moveTo>
                    <a:pt x="652909" y="183133"/>
                  </a:moveTo>
                  <a:lnTo>
                    <a:pt x="652909" y="250812"/>
                  </a:lnTo>
                  <a:lnTo>
                    <a:pt x="704664" y="250812"/>
                  </a:lnTo>
                  <a:cubicBezTo>
                    <a:pt x="731205" y="253466"/>
                    <a:pt x="743148" y="241523"/>
                    <a:pt x="740494" y="214982"/>
                  </a:cubicBezTo>
                  <a:lnTo>
                    <a:pt x="740494" y="183133"/>
                  </a:lnTo>
                  <a:close/>
                  <a:moveTo>
                    <a:pt x="1070930" y="19906"/>
                  </a:moveTo>
                  <a:lnTo>
                    <a:pt x="1226195" y="19906"/>
                  </a:lnTo>
                  <a:cubicBezTo>
                    <a:pt x="1252736" y="78296"/>
                    <a:pt x="1273969" y="144648"/>
                    <a:pt x="1289893" y="218963"/>
                  </a:cubicBezTo>
                  <a:lnTo>
                    <a:pt x="1130647" y="218963"/>
                  </a:lnTo>
                  <a:cubicBezTo>
                    <a:pt x="1120031" y="155265"/>
                    <a:pt x="1100125" y="88912"/>
                    <a:pt x="1070930" y="19906"/>
                  </a:cubicBezTo>
                  <a:close/>
                  <a:moveTo>
                    <a:pt x="51755" y="19906"/>
                  </a:moveTo>
                  <a:lnTo>
                    <a:pt x="199057" y="19906"/>
                  </a:lnTo>
                  <a:cubicBezTo>
                    <a:pt x="228252" y="78296"/>
                    <a:pt x="250812" y="144648"/>
                    <a:pt x="266737" y="218963"/>
                  </a:cubicBezTo>
                  <a:lnTo>
                    <a:pt x="107491" y="218963"/>
                  </a:lnTo>
                  <a:cubicBezTo>
                    <a:pt x="99529" y="152611"/>
                    <a:pt x="80950" y="86258"/>
                    <a:pt x="51755" y="19906"/>
                  </a:cubicBezTo>
                  <a:close/>
                  <a:moveTo>
                    <a:pt x="350341" y="3981"/>
                  </a:moveTo>
                  <a:lnTo>
                    <a:pt x="505606" y="3981"/>
                  </a:lnTo>
                  <a:cubicBezTo>
                    <a:pt x="508260" y="14597"/>
                    <a:pt x="512241" y="27868"/>
                    <a:pt x="517550" y="43792"/>
                  </a:cubicBezTo>
                  <a:cubicBezTo>
                    <a:pt x="522858" y="59717"/>
                    <a:pt x="526839" y="71660"/>
                    <a:pt x="529493" y="79623"/>
                  </a:cubicBezTo>
                  <a:lnTo>
                    <a:pt x="636984" y="79623"/>
                  </a:lnTo>
                  <a:cubicBezTo>
                    <a:pt x="644946" y="61044"/>
                    <a:pt x="650255" y="35830"/>
                    <a:pt x="652909" y="3981"/>
                  </a:cubicBezTo>
                  <a:lnTo>
                    <a:pt x="812155" y="3981"/>
                  </a:lnTo>
                  <a:cubicBezTo>
                    <a:pt x="806847" y="35830"/>
                    <a:pt x="800211" y="61044"/>
                    <a:pt x="792249" y="79623"/>
                  </a:cubicBezTo>
                  <a:lnTo>
                    <a:pt x="883815" y="79623"/>
                  </a:lnTo>
                  <a:lnTo>
                    <a:pt x="883815" y="226925"/>
                  </a:lnTo>
                  <a:cubicBezTo>
                    <a:pt x="886470" y="314511"/>
                    <a:pt x="845331" y="356976"/>
                    <a:pt x="760400" y="354322"/>
                  </a:cubicBezTo>
                  <a:lnTo>
                    <a:pt x="652909" y="354322"/>
                  </a:lnTo>
                  <a:lnTo>
                    <a:pt x="652909" y="425983"/>
                  </a:lnTo>
                  <a:lnTo>
                    <a:pt x="911684" y="425983"/>
                  </a:lnTo>
                  <a:lnTo>
                    <a:pt x="911684" y="605135"/>
                  </a:lnTo>
                  <a:cubicBezTo>
                    <a:pt x="914338" y="684758"/>
                    <a:pt x="875853" y="723242"/>
                    <a:pt x="796230" y="720588"/>
                  </a:cubicBezTo>
                  <a:lnTo>
                    <a:pt x="684758" y="720588"/>
                  </a:lnTo>
                  <a:lnTo>
                    <a:pt x="684758" y="621060"/>
                  </a:lnTo>
                  <a:lnTo>
                    <a:pt x="728551" y="621060"/>
                  </a:lnTo>
                  <a:cubicBezTo>
                    <a:pt x="747129" y="621060"/>
                    <a:pt x="756419" y="610443"/>
                    <a:pt x="756419" y="589210"/>
                  </a:cubicBezTo>
                  <a:lnTo>
                    <a:pt x="756419" y="529493"/>
                  </a:lnTo>
                  <a:lnTo>
                    <a:pt x="652909" y="529493"/>
                  </a:lnTo>
                  <a:lnTo>
                    <a:pt x="652909" y="764381"/>
                  </a:lnTo>
                  <a:lnTo>
                    <a:pt x="489681" y="764381"/>
                  </a:lnTo>
                  <a:lnTo>
                    <a:pt x="489681" y="557361"/>
                  </a:lnTo>
                  <a:cubicBezTo>
                    <a:pt x="463140" y="642292"/>
                    <a:pt x="387499" y="705991"/>
                    <a:pt x="262756" y="748456"/>
                  </a:cubicBezTo>
                  <a:lnTo>
                    <a:pt x="262756" y="644946"/>
                  </a:lnTo>
                  <a:cubicBezTo>
                    <a:pt x="310530" y="615751"/>
                    <a:pt x="343706" y="577267"/>
                    <a:pt x="362285" y="529493"/>
                  </a:cubicBezTo>
                  <a:cubicBezTo>
                    <a:pt x="298586" y="518877"/>
                    <a:pt x="268064" y="477738"/>
                    <a:pt x="270718" y="406077"/>
                  </a:cubicBezTo>
                  <a:lnTo>
                    <a:pt x="270718" y="250812"/>
                  </a:lnTo>
                  <a:lnTo>
                    <a:pt x="489681" y="250812"/>
                  </a:lnTo>
                  <a:lnTo>
                    <a:pt x="489681" y="183133"/>
                  </a:lnTo>
                  <a:lnTo>
                    <a:pt x="278680" y="183133"/>
                  </a:lnTo>
                  <a:lnTo>
                    <a:pt x="278680" y="79623"/>
                  </a:lnTo>
                  <a:lnTo>
                    <a:pt x="370247" y="79623"/>
                  </a:lnTo>
                  <a:cubicBezTo>
                    <a:pt x="359630" y="55736"/>
                    <a:pt x="352995" y="30522"/>
                    <a:pt x="350341" y="3981"/>
                  </a:cubicBezTo>
                  <a:close/>
                  <a:moveTo>
                    <a:pt x="1413309" y="0"/>
                  </a:moveTo>
                  <a:lnTo>
                    <a:pt x="1568574" y="0"/>
                  </a:lnTo>
                  <a:lnTo>
                    <a:pt x="1568574" y="87585"/>
                  </a:lnTo>
                  <a:lnTo>
                    <a:pt x="1676065" y="87585"/>
                  </a:lnTo>
                  <a:lnTo>
                    <a:pt x="1676065" y="3981"/>
                  </a:lnTo>
                  <a:lnTo>
                    <a:pt x="1831330" y="3981"/>
                  </a:lnTo>
                  <a:lnTo>
                    <a:pt x="1831330" y="87585"/>
                  </a:lnTo>
                  <a:lnTo>
                    <a:pt x="1914934" y="87585"/>
                  </a:lnTo>
                  <a:lnTo>
                    <a:pt x="1914934" y="199057"/>
                  </a:lnTo>
                  <a:lnTo>
                    <a:pt x="1831330" y="199057"/>
                  </a:lnTo>
                  <a:lnTo>
                    <a:pt x="1831330" y="366266"/>
                  </a:lnTo>
                  <a:lnTo>
                    <a:pt x="1938821" y="366266"/>
                  </a:lnTo>
                  <a:lnTo>
                    <a:pt x="1938821" y="477738"/>
                  </a:lnTo>
                  <a:lnTo>
                    <a:pt x="1831330" y="477738"/>
                  </a:lnTo>
                  <a:lnTo>
                    <a:pt x="1831330" y="744475"/>
                  </a:lnTo>
                  <a:lnTo>
                    <a:pt x="1676065" y="744475"/>
                  </a:lnTo>
                  <a:lnTo>
                    <a:pt x="1676065" y="477738"/>
                  </a:lnTo>
                  <a:lnTo>
                    <a:pt x="1568574" y="477738"/>
                  </a:lnTo>
                  <a:cubicBezTo>
                    <a:pt x="1571228" y="613097"/>
                    <a:pt x="1499567" y="708645"/>
                    <a:pt x="1353591" y="764381"/>
                  </a:cubicBezTo>
                  <a:lnTo>
                    <a:pt x="1353591" y="660871"/>
                  </a:lnTo>
                  <a:cubicBezTo>
                    <a:pt x="1396057" y="618405"/>
                    <a:pt x="1415963" y="558688"/>
                    <a:pt x="1413309" y="481719"/>
                  </a:cubicBezTo>
                  <a:lnTo>
                    <a:pt x="1413309" y="477738"/>
                  </a:lnTo>
                  <a:lnTo>
                    <a:pt x="1305818" y="477738"/>
                  </a:lnTo>
                  <a:lnTo>
                    <a:pt x="1305818" y="366266"/>
                  </a:lnTo>
                  <a:lnTo>
                    <a:pt x="1413309" y="366266"/>
                  </a:lnTo>
                  <a:lnTo>
                    <a:pt x="1413309" y="199057"/>
                  </a:lnTo>
                  <a:lnTo>
                    <a:pt x="1325723" y="199057"/>
                  </a:lnTo>
                  <a:lnTo>
                    <a:pt x="1325723" y="87585"/>
                  </a:lnTo>
                  <a:lnTo>
                    <a:pt x="1413309" y="87585"/>
                  </a:lnTo>
                  <a:close/>
                </a:path>
              </a:pathLst>
            </a:custGeom>
            <a:solidFill>
              <a:srgbClr val="1D8DE5"/>
            </a:solidFill>
            <a:ln>
              <a:noFill/>
            </a:ln>
            <a:effectLst>
              <a:outerShdw blurRad="254000" dist="1905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>
              <a:spLocks/>
            </p:cNvSpPr>
            <p:nvPr/>
          </p:nvSpPr>
          <p:spPr>
            <a:xfrm>
              <a:off x="3796400" y="1390729"/>
              <a:ext cx="6108197" cy="3146400"/>
            </a:xfrm>
            <a:custGeom>
              <a:avLst/>
              <a:gdLst>
                <a:gd name="connsiteX0" fmla="*/ 1394263 w 6108197"/>
                <a:gd name="connsiteY0" fmla="*/ 1217518 h 3146400"/>
                <a:gd name="connsiteX1" fmla="*/ 1394263 w 6108197"/>
                <a:gd name="connsiteY1" fmla="*/ 1313278 h 3146400"/>
                <a:gd name="connsiteX2" fmla="*/ 1566886 w 6108197"/>
                <a:gd name="connsiteY2" fmla="*/ 1463759 h 3146400"/>
                <a:gd name="connsiteX3" fmla="*/ 1633277 w 6108197"/>
                <a:gd name="connsiteY3" fmla="*/ 1463759 h 3146400"/>
                <a:gd name="connsiteX4" fmla="*/ 1633277 w 6108197"/>
                <a:gd name="connsiteY4" fmla="*/ 1217518 h 3146400"/>
                <a:gd name="connsiteX5" fmla="*/ 3412623 w 6108197"/>
                <a:gd name="connsiteY5" fmla="*/ 984960 h 3146400"/>
                <a:gd name="connsiteX6" fmla="*/ 4235901 w 6108197"/>
                <a:gd name="connsiteY6" fmla="*/ 984960 h 3146400"/>
                <a:gd name="connsiteX7" fmla="*/ 4235901 w 6108197"/>
                <a:gd name="connsiteY7" fmla="*/ 1089635 h 3146400"/>
                <a:gd name="connsiteX8" fmla="*/ 3662610 w 6108197"/>
                <a:gd name="connsiteY8" fmla="*/ 1367999 h 3146400"/>
                <a:gd name="connsiteX9" fmla="*/ 3412623 w 6108197"/>
                <a:gd name="connsiteY9" fmla="*/ 1367999 h 3146400"/>
                <a:gd name="connsiteX10" fmla="*/ 13278 w 6108197"/>
                <a:gd name="connsiteY10" fmla="*/ 984960 h 3146400"/>
                <a:gd name="connsiteX11" fmla="*/ 756883 w 6108197"/>
                <a:gd name="connsiteY11" fmla="*/ 984960 h 3146400"/>
                <a:gd name="connsiteX12" fmla="*/ 756883 w 6108197"/>
                <a:gd name="connsiteY12" fmla="*/ 2298238 h 3146400"/>
                <a:gd name="connsiteX13" fmla="*/ 923905 w 6108197"/>
                <a:gd name="connsiteY13" fmla="*/ 2674439 h 3146400"/>
                <a:gd name="connsiteX14" fmla="*/ 947794 w 6108197"/>
                <a:gd name="connsiteY14" fmla="*/ 2686194 h 3146400"/>
                <a:gd name="connsiteX15" fmla="*/ 0 w 6108197"/>
                <a:gd name="connsiteY15" fmla="*/ 3146400 h 3146400"/>
                <a:gd name="connsiteX16" fmla="*/ 0 w 6108197"/>
                <a:gd name="connsiteY16" fmla="*/ 2818079 h 3146400"/>
                <a:gd name="connsiteX17" fmla="*/ 239014 w 6108197"/>
                <a:gd name="connsiteY17" fmla="*/ 2462399 h 3146400"/>
                <a:gd name="connsiteX18" fmla="*/ 239014 w 6108197"/>
                <a:gd name="connsiteY18" fmla="*/ 1367999 h 3146400"/>
                <a:gd name="connsiteX19" fmla="*/ 13278 w 6108197"/>
                <a:gd name="connsiteY19" fmla="*/ 1367999 h 3146400"/>
                <a:gd name="connsiteX20" fmla="*/ 2177705 w 6108197"/>
                <a:gd name="connsiteY20" fmla="*/ 629280 h 3146400"/>
                <a:gd name="connsiteX21" fmla="*/ 2177705 w 6108197"/>
                <a:gd name="connsiteY21" fmla="*/ 861838 h 3146400"/>
                <a:gd name="connsiteX22" fmla="*/ 2350329 w 6108197"/>
                <a:gd name="connsiteY22" fmla="*/ 861838 h 3146400"/>
                <a:gd name="connsiteX23" fmla="*/ 2469836 w 6108197"/>
                <a:gd name="connsiteY23" fmla="*/ 738719 h 3146400"/>
                <a:gd name="connsiteX24" fmla="*/ 2469836 w 6108197"/>
                <a:gd name="connsiteY24" fmla="*/ 629280 h 3146400"/>
                <a:gd name="connsiteX25" fmla="*/ 3571968 w 6108197"/>
                <a:gd name="connsiteY25" fmla="*/ 68401 h 3146400"/>
                <a:gd name="connsiteX26" fmla="*/ 4089837 w 6108197"/>
                <a:gd name="connsiteY26" fmla="*/ 68401 h 3146400"/>
                <a:gd name="connsiteX27" fmla="*/ 4302295 w 6108197"/>
                <a:gd name="connsiteY27" fmla="*/ 752399 h 3146400"/>
                <a:gd name="connsiteX28" fmla="*/ 3771147 w 6108197"/>
                <a:gd name="connsiteY28" fmla="*/ 752399 h 3146400"/>
                <a:gd name="connsiteX29" fmla="*/ 3571968 w 6108197"/>
                <a:gd name="connsiteY29" fmla="*/ 68401 h 3146400"/>
                <a:gd name="connsiteX30" fmla="*/ 172623 w 6108197"/>
                <a:gd name="connsiteY30" fmla="*/ 68401 h 3146400"/>
                <a:gd name="connsiteX31" fmla="*/ 663933 w 6108197"/>
                <a:gd name="connsiteY31" fmla="*/ 68401 h 3146400"/>
                <a:gd name="connsiteX32" fmla="*/ 889672 w 6108197"/>
                <a:gd name="connsiteY32" fmla="*/ 752399 h 3146400"/>
                <a:gd name="connsiteX33" fmla="*/ 358524 w 6108197"/>
                <a:gd name="connsiteY33" fmla="*/ 752399 h 3146400"/>
                <a:gd name="connsiteX34" fmla="*/ 172623 w 6108197"/>
                <a:gd name="connsiteY34" fmla="*/ 68401 h 3146400"/>
                <a:gd name="connsiteX35" fmla="*/ 1168524 w 6108197"/>
                <a:gd name="connsiteY35" fmla="*/ 13680 h 3146400"/>
                <a:gd name="connsiteX36" fmla="*/ 1686393 w 6108197"/>
                <a:gd name="connsiteY36" fmla="*/ 13680 h 3146400"/>
                <a:gd name="connsiteX37" fmla="*/ 1726231 w 6108197"/>
                <a:gd name="connsiteY37" fmla="*/ 150478 h 3146400"/>
                <a:gd name="connsiteX38" fmla="*/ 1766065 w 6108197"/>
                <a:gd name="connsiteY38" fmla="*/ 273600 h 3146400"/>
                <a:gd name="connsiteX39" fmla="*/ 2124589 w 6108197"/>
                <a:gd name="connsiteY39" fmla="*/ 273600 h 3146400"/>
                <a:gd name="connsiteX40" fmla="*/ 2177705 w 6108197"/>
                <a:gd name="connsiteY40" fmla="*/ 13680 h 3146400"/>
                <a:gd name="connsiteX41" fmla="*/ 2708853 w 6108197"/>
                <a:gd name="connsiteY41" fmla="*/ 13680 h 3146400"/>
                <a:gd name="connsiteX42" fmla="*/ 2642459 w 6108197"/>
                <a:gd name="connsiteY42" fmla="*/ 273600 h 3146400"/>
                <a:gd name="connsiteX43" fmla="*/ 2947867 w 6108197"/>
                <a:gd name="connsiteY43" fmla="*/ 273600 h 3146400"/>
                <a:gd name="connsiteX44" fmla="*/ 2947867 w 6108197"/>
                <a:gd name="connsiteY44" fmla="*/ 779758 h 3146400"/>
                <a:gd name="connsiteX45" fmla="*/ 2536230 w 6108197"/>
                <a:gd name="connsiteY45" fmla="*/ 1217518 h 3146400"/>
                <a:gd name="connsiteX46" fmla="*/ 2177705 w 6108197"/>
                <a:gd name="connsiteY46" fmla="*/ 1217518 h 3146400"/>
                <a:gd name="connsiteX47" fmla="*/ 2177705 w 6108197"/>
                <a:gd name="connsiteY47" fmla="*/ 1463759 h 3146400"/>
                <a:gd name="connsiteX48" fmla="*/ 3040821 w 6108197"/>
                <a:gd name="connsiteY48" fmla="*/ 1463759 h 3146400"/>
                <a:gd name="connsiteX49" fmla="*/ 3040821 w 6108197"/>
                <a:gd name="connsiteY49" fmla="*/ 1669913 h 3146400"/>
                <a:gd name="connsiteX50" fmla="*/ 2522952 w 6108197"/>
                <a:gd name="connsiteY50" fmla="*/ 1921367 h 3146400"/>
                <a:gd name="connsiteX51" fmla="*/ 2522952 w 6108197"/>
                <a:gd name="connsiteY51" fmla="*/ 1819439 h 3146400"/>
                <a:gd name="connsiteX52" fmla="*/ 2177705 w 6108197"/>
                <a:gd name="connsiteY52" fmla="*/ 1819439 h 3146400"/>
                <a:gd name="connsiteX53" fmla="*/ 2177705 w 6108197"/>
                <a:gd name="connsiteY53" fmla="*/ 2089003 h 3146400"/>
                <a:gd name="connsiteX54" fmla="*/ 1633277 w 6108197"/>
                <a:gd name="connsiteY54" fmla="*/ 2353354 h 3146400"/>
                <a:gd name="connsiteX55" fmla="*/ 1633277 w 6108197"/>
                <a:gd name="connsiteY55" fmla="*/ 1915199 h 3146400"/>
                <a:gd name="connsiteX56" fmla="*/ 876394 w 6108197"/>
                <a:gd name="connsiteY56" fmla="*/ 2571838 h 3146400"/>
                <a:gd name="connsiteX57" fmla="*/ 876394 w 6108197"/>
                <a:gd name="connsiteY57" fmla="*/ 2216158 h 3146400"/>
                <a:gd name="connsiteX58" fmla="*/ 1208362 w 6108197"/>
                <a:gd name="connsiteY58" fmla="*/ 1819439 h 3146400"/>
                <a:gd name="connsiteX59" fmla="*/ 902950 w 6108197"/>
                <a:gd name="connsiteY59" fmla="*/ 1395358 h 3146400"/>
                <a:gd name="connsiteX60" fmla="*/ 902950 w 6108197"/>
                <a:gd name="connsiteY60" fmla="*/ 861838 h 3146400"/>
                <a:gd name="connsiteX61" fmla="*/ 1633277 w 6108197"/>
                <a:gd name="connsiteY61" fmla="*/ 861838 h 3146400"/>
                <a:gd name="connsiteX62" fmla="*/ 1633277 w 6108197"/>
                <a:gd name="connsiteY62" fmla="*/ 629280 h 3146400"/>
                <a:gd name="connsiteX63" fmla="*/ 929506 w 6108197"/>
                <a:gd name="connsiteY63" fmla="*/ 629280 h 3146400"/>
                <a:gd name="connsiteX64" fmla="*/ 929506 w 6108197"/>
                <a:gd name="connsiteY64" fmla="*/ 273600 h 3146400"/>
                <a:gd name="connsiteX65" fmla="*/ 1234918 w 6108197"/>
                <a:gd name="connsiteY65" fmla="*/ 273600 h 3146400"/>
                <a:gd name="connsiteX66" fmla="*/ 1168524 w 6108197"/>
                <a:gd name="connsiteY66" fmla="*/ 13680 h 3146400"/>
                <a:gd name="connsiteX67" fmla="*/ 4713935 w 6108197"/>
                <a:gd name="connsiteY67" fmla="*/ 0 h 3146400"/>
                <a:gd name="connsiteX68" fmla="*/ 5231804 w 6108197"/>
                <a:gd name="connsiteY68" fmla="*/ 0 h 3146400"/>
                <a:gd name="connsiteX69" fmla="*/ 5231804 w 6108197"/>
                <a:gd name="connsiteY69" fmla="*/ 300959 h 3146400"/>
                <a:gd name="connsiteX70" fmla="*/ 5590329 w 6108197"/>
                <a:gd name="connsiteY70" fmla="*/ 300959 h 3146400"/>
                <a:gd name="connsiteX71" fmla="*/ 5590329 w 6108197"/>
                <a:gd name="connsiteY71" fmla="*/ 13680 h 3146400"/>
                <a:gd name="connsiteX72" fmla="*/ 6108197 w 6108197"/>
                <a:gd name="connsiteY72" fmla="*/ 13680 h 3146400"/>
                <a:gd name="connsiteX73" fmla="*/ 6108197 w 6108197"/>
                <a:gd name="connsiteY73" fmla="*/ 180531 h 3146400"/>
                <a:gd name="connsiteX74" fmla="*/ 4713935 w 6108197"/>
                <a:gd name="connsiteY74" fmla="*/ 857523 h 3146400"/>
                <a:gd name="connsiteX75" fmla="*/ 4713935 w 6108197"/>
                <a:gd name="connsiteY75" fmla="*/ 683998 h 3146400"/>
                <a:gd name="connsiteX76" fmla="*/ 4421802 w 6108197"/>
                <a:gd name="connsiteY76" fmla="*/ 683998 h 3146400"/>
                <a:gd name="connsiteX77" fmla="*/ 4421802 w 6108197"/>
                <a:gd name="connsiteY77" fmla="*/ 300959 h 3146400"/>
                <a:gd name="connsiteX78" fmla="*/ 4713935 w 6108197"/>
                <a:gd name="connsiteY78" fmla="*/ 300959 h 31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108197" h="3146400">
                  <a:moveTo>
                    <a:pt x="1394263" y="1217518"/>
                  </a:moveTo>
                  <a:lnTo>
                    <a:pt x="1394263" y="1313278"/>
                  </a:lnTo>
                  <a:cubicBezTo>
                    <a:pt x="1394263" y="1413601"/>
                    <a:pt x="1451802" y="1463759"/>
                    <a:pt x="1566886" y="1463759"/>
                  </a:cubicBezTo>
                  <a:lnTo>
                    <a:pt x="1633277" y="1463759"/>
                  </a:lnTo>
                  <a:lnTo>
                    <a:pt x="1633277" y="1217518"/>
                  </a:lnTo>
                  <a:close/>
                  <a:moveTo>
                    <a:pt x="3412623" y="984960"/>
                  </a:moveTo>
                  <a:lnTo>
                    <a:pt x="4235901" y="984960"/>
                  </a:lnTo>
                  <a:lnTo>
                    <a:pt x="4235901" y="1089635"/>
                  </a:lnTo>
                  <a:lnTo>
                    <a:pt x="3662610" y="1367999"/>
                  </a:lnTo>
                  <a:lnTo>
                    <a:pt x="3412623" y="1367999"/>
                  </a:lnTo>
                  <a:close/>
                  <a:moveTo>
                    <a:pt x="13278" y="984960"/>
                  </a:moveTo>
                  <a:lnTo>
                    <a:pt x="756883" y="984960"/>
                  </a:lnTo>
                  <a:lnTo>
                    <a:pt x="756883" y="2298238"/>
                  </a:lnTo>
                  <a:cubicBezTo>
                    <a:pt x="762416" y="2480640"/>
                    <a:pt x="818090" y="2606040"/>
                    <a:pt x="923905" y="2674439"/>
                  </a:cubicBezTo>
                  <a:lnTo>
                    <a:pt x="947794" y="2686194"/>
                  </a:lnTo>
                  <a:lnTo>
                    <a:pt x="0" y="3146400"/>
                  </a:lnTo>
                  <a:lnTo>
                    <a:pt x="0" y="2818079"/>
                  </a:lnTo>
                  <a:cubicBezTo>
                    <a:pt x="159345" y="2763361"/>
                    <a:pt x="239014" y="2644799"/>
                    <a:pt x="239014" y="2462399"/>
                  </a:cubicBezTo>
                  <a:lnTo>
                    <a:pt x="239014" y="1367999"/>
                  </a:lnTo>
                  <a:lnTo>
                    <a:pt x="13278" y="1367999"/>
                  </a:lnTo>
                  <a:close/>
                  <a:moveTo>
                    <a:pt x="2177705" y="629280"/>
                  </a:moveTo>
                  <a:lnTo>
                    <a:pt x="2177705" y="861838"/>
                  </a:lnTo>
                  <a:lnTo>
                    <a:pt x="2350329" y="861838"/>
                  </a:lnTo>
                  <a:cubicBezTo>
                    <a:pt x="2438853" y="870958"/>
                    <a:pt x="2478688" y="829919"/>
                    <a:pt x="2469836" y="738719"/>
                  </a:cubicBezTo>
                  <a:lnTo>
                    <a:pt x="2469836" y="629280"/>
                  </a:lnTo>
                  <a:close/>
                  <a:moveTo>
                    <a:pt x="3571968" y="68401"/>
                  </a:moveTo>
                  <a:lnTo>
                    <a:pt x="4089837" y="68401"/>
                  </a:lnTo>
                  <a:cubicBezTo>
                    <a:pt x="4178362" y="269040"/>
                    <a:pt x="4249182" y="497038"/>
                    <a:pt x="4302295" y="752399"/>
                  </a:cubicBezTo>
                  <a:lnTo>
                    <a:pt x="3771147" y="752399"/>
                  </a:lnTo>
                  <a:cubicBezTo>
                    <a:pt x="3735739" y="533520"/>
                    <a:pt x="3669345" y="305519"/>
                    <a:pt x="3571968" y="68401"/>
                  </a:cubicBezTo>
                  <a:close/>
                  <a:moveTo>
                    <a:pt x="172623" y="68401"/>
                  </a:moveTo>
                  <a:lnTo>
                    <a:pt x="663933" y="68401"/>
                  </a:lnTo>
                  <a:cubicBezTo>
                    <a:pt x="761309" y="269040"/>
                    <a:pt x="836556" y="497038"/>
                    <a:pt x="889672" y="752399"/>
                  </a:cubicBezTo>
                  <a:lnTo>
                    <a:pt x="358524" y="752399"/>
                  </a:lnTo>
                  <a:cubicBezTo>
                    <a:pt x="331968" y="524401"/>
                    <a:pt x="270000" y="296399"/>
                    <a:pt x="172623" y="68401"/>
                  </a:cubicBezTo>
                  <a:close/>
                  <a:moveTo>
                    <a:pt x="1168524" y="13680"/>
                  </a:moveTo>
                  <a:lnTo>
                    <a:pt x="1686393" y="13680"/>
                  </a:lnTo>
                  <a:cubicBezTo>
                    <a:pt x="1695245" y="50158"/>
                    <a:pt x="1708523" y="95760"/>
                    <a:pt x="1726231" y="150478"/>
                  </a:cubicBezTo>
                  <a:cubicBezTo>
                    <a:pt x="1743935" y="205199"/>
                    <a:pt x="1757213" y="246238"/>
                    <a:pt x="1766065" y="273600"/>
                  </a:cubicBezTo>
                  <a:lnTo>
                    <a:pt x="2124589" y="273600"/>
                  </a:lnTo>
                  <a:cubicBezTo>
                    <a:pt x="2151146" y="209759"/>
                    <a:pt x="2168853" y="123119"/>
                    <a:pt x="2177705" y="13680"/>
                  </a:cubicBezTo>
                  <a:lnTo>
                    <a:pt x="2708853" y="13680"/>
                  </a:lnTo>
                  <a:cubicBezTo>
                    <a:pt x="2691149" y="123119"/>
                    <a:pt x="2669015" y="209759"/>
                    <a:pt x="2642459" y="273600"/>
                  </a:cubicBezTo>
                  <a:lnTo>
                    <a:pt x="2947867" y="273600"/>
                  </a:lnTo>
                  <a:lnTo>
                    <a:pt x="2947867" y="779758"/>
                  </a:lnTo>
                  <a:cubicBezTo>
                    <a:pt x="2956722" y="1080720"/>
                    <a:pt x="2819508" y="1226638"/>
                    <a:pt x="2536230" y="1217518"/>
                  </a:cubicBezTo>
                  <a:lnTo>
                    <a:pt x="2177705" y="1217518"/>
                  </a:lnTo>
                  <a:lnTo>
                    <a:pt x="2177705" y="1463759"/>
                  </a:lnTo>
                  <a:lnTo>
                    <a:pt x="3040821" y="1463759"/>
                  </a:lnTo>
                  <a:lnTo>
                    <a:pt x="3040821" y="1669913"/>
                  </a:lnTo>
                  <a:lnTo>
                    <a:pt x="2522952" y="1921367"/>
                  </a:lnTo>
                  <a:lnTo>
                    <a:pt x="2522952" y="1819439"/>
                  </a:lnTo>
                  <a:lnTo>
                    <a:pt x="2177705" y="1819439"/>
                  </a:lnTo>
                  <a:lnTo>
                    <a:pt x="2177705" y="2089003"/>
                  </a:lnTo>
                  <a:lnTo>
                    <a:pt x="1633277" y="2353354"/>
                  </a:lnTo>
                  <a:lnTo>
                    <a:pt x="1633277" y="1915199"/>
                  </a:lnTo>
                  <a:cubicBezTo>
                    <a:pt x="1544752" y="2207038"/>
                    <a:pt x="1292460" y="2425920"/>
                    <a:pt x="876394" y="2571838"/>
                  </a:cubicBezTo>
                  <a:lnTo>
                    <a:pt x="876394" y="2216158"/>
                  </a:lnTo>
                  <a:cubicBezTo>
                    <a:pt x="1035738" y="2115838"/>
                    <a:pt x="1146393" y="1983600"/>
                    <a:pt x="1208362" y="1819439"/>
                  </a:cubicBezTo>
                  <a:cubicBezTo>
                    <a:pt x="995901" y="1782961"/>
                    <a:pt x="894098" y="1641599"/>
                    <a:pt x="902950" y="1395358"/>
                  </a:cubicBezTo>
                  <a:lnTo>
                    <a:pt x="902950" y="861838"/>
                  </a:lnTo>
                  <a:lnTo>
                    <a:pt x="1633277" y="861838"/>
                  </a:lnTo>
                  <a:lnTo>
                    <a:pt x="1633277" y="629280"/>
                  </a:lnTo>
                  <a:lnTo>
                    <a:pt x="929506" y="629280"/>
                  </a:lnTo>
                  <a:lnTo>
                    <a:pt x="929506" y="273600"/>
                  </a:lnTo>
                  <a:lnTo>
                    <a:pt x="1234918" y="273600"/>
                  </a:lnTo>
                  <a:cubicBezTo>
                    <a:pt x="1199506" y="191520"/>
                    <a:pt x="1177376" y="104880"/>
                    <a:pt x="1168524" y="13680"/>
                  </a:cubicBezTo>
                  <a:close/>
                  <a:moveTo>
                    <a:pt x="4713935" y="0"/>
                  </a:moveTo>
                  <a:lnTo>
                    <a:pt x="5231804" y="0"/>
                  </a:lnTo>
                  <a:lnTo>
                    <a:pt x="5231804" y="300959"/>
                  </a:lnTo>
                  <a:lnTo>
                    <a:pt x="5590329" y="300959"/>
                  </a:lnTo>
                  <a:lnTo>
                    <a:pt x="5590329" y="13680"/>
                  </a:lnTo>
                  <a:lnTo>
                    <a:pt x="6108197" y="13680"/>
                  </a:lnTo>
                  <a:lnTo>
                    <a:pt x="6108197" y="180531"/>
                  </a:lnTo>
                  <a:lnTo>
                    <a:pt x="4713935" y="857523"/>
                  </a:lnTo>
                  <a:lnTo>
                    <a:pt x="4713935" y="683998"/>
                  </a:lnTo>
                  <a:lnTo>
                    <a:pt x="4421802" y="683998"/>
                  </a:lnTo>
                  <a:lnTo>
                    <a:pt x="4421802" y="300959"/>
                  </a:lnTo>
                  <a:lnTo>
                    <a:pt x="4713935" y="300959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0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递进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注意线条交接处颜色匹配；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亦可作为并列关系使用。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8971" y="0"/>
            <a:ext cx="6096204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180285" y="269875"/>
            <a:ext cx="1933575" cy="1684338"/>
          </a:xfrm>
          <a:custGeom>
            <a:avLst/>
            <a:gdLst>
              <a:gd name="T0" fmla="*/ 469 w 560"/>
              <a:gd name="T1" fmla="*/ 488 h 488"/>
              <a:gd name="T2" fmla="*/ 560 w 560"/>
              <a:gd name="T3" fmla="*/ 280 h 488"/>
              <a:gd name="T4" fmla="*/ 280 w 560"/>
              <a:gd name="T5" fmla="*/ 0 h 488"/>
              <a:gd name="T6" fmla="*/ 0 w 560"/>
              <a:gd name="T7" fmla="*/ 280 h 488"/>
              <a:gd name="T8" fmla="*/ 92 w 560"/>
              <a:gd name="T9" fmla="*/ 488 h 488"/>
              <a:gd name="T10" fmla="*/ 280 w 560"/>
              <a:gd name="T11" fmla="*/ 415 h 488"/>
              <a:gd name="T12" fmla="*/ 469 w 560"/>
              <a:gd name="T13" fmla="*/ 488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0" h="488">
                <a:moveTo>
                  <a:pt x="469" y="488"/>
                </a:moveTo>
                <a:cubicBezTo>
                  <a:pt x="525" y="436"/>
                  <a:pt x="560" y="363"/>
                  <a:pt x="560" y="280"/>
                </a:cubicBezTo>
                <a:cubicBezTo>
                  <a:pt x="560" y="126"/>
                  <a:pt x="435" y="0"/>
                  <a:pt x="280" y="0"/>
                </a:cubicBezTo>
                <a:cubicBezTo>
                  <a:pt x="126" y="0"/>
                  <a:pt x="0" y="126"/>
                  <a:pt x="0" y="280"/>
                </a:cubicBezTo>
                <a:cubicBezTo>
                  <a:pt x="0" y="363"/>
                  <a:pt x="36" y="436"/>
                  <a:pt x="92" y="488"/>
                </a:cubicBezTo>
                <a:cubicBezTo>
                  <a:pt x="142" y="443"/>
                  <a:pt x="208" y="415"/>
                  <a:pt x="280" y="415"/>
                </a:cubicBezTo>
                <a:cubicBezTo>
                  <a:pt x="353" y="415"/>
                  <a:pt x="419" y="443"/>
                  <a:pt x="469" y="48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8180285" y="1954213"/>
            <a:ext cx="1933575" cy="1430338"/>
          </a:xfrm>
          <a:custGeom>
            <a:avLst/>
            <a:gdLst>
              <a:gd name="T0" fmla="*/ 560 w 560"/>
              <a:gd name="T1" fmla="*/ 207 h 414"/>
              <a:gd name="T2" fmla="*/ 469 w 560"/>
              <a:gd name="T3" fmla="*/ 0 h 414"/>
              <a:gd name="T4" fmla="*/ 280 w 560"/>
              <a:gd name="T5" fmla="*/ 72 h 414"/>
              <a:gd name="T6" fmla="*/ 92 w 560"/>
              <a:gd name="T7" fmla="*/ 0 h 414"/>
              <a:gd name="T8" fmla="*/ 0 w 560"/>
              <a:gd name="T9" fmla="*/ 207 h 414"/>
              <a:gd name="T10" fmla="*/ 92 w 560"/>
              <a:gd name="T11" fmla="*/ 414 h 414"/>
              <a:gd name="T12" fmla="*/ 280 w 560"/>
              <a:gd name="T13" fmla="*/ 341 h 414"/>
              <a:gd name="T14" fmla="*/ 469 w 560"/>
              <a:gd name="T15" fmla="*/ 414 h 414"/>
              <a:gd name="T16" fmla="*/ 560 w 560"/>
              <a:gd name="T17" fmla="*/ 20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0" h="414">
                <a:moveTo>
                  <a:pt x="560" y="207"/>
                </a:moveTo>
                <a:cubicBezTo>
                  <a:pt x="560" y="125"/>
                  <a:pt x="525" y="51"/>
                  <a:pt x="469" y="0"/>
                </a:cubicBezTo>
                <a:cubicBezTo>
                  <a:pt x="419" y="45"/>
                  <a:pt x="353" y="72"/>
                  <a:pt x="280" y="72"/>
                </a:cubicBezTo>
                <a:cubicBezTo>
                  <a:pt x="208" y="72"/>
                  <a:pt x="142" y="45"/>
                  <a:pt x="92" y="0"/>
                </a:cubicBezTo>
                <a:cubicBezTo>
                  <a:pt x="36" y="51"/>
                  <a:pt x="0" y="125"/>
                  <a:pt x="0" y="207"/>
                </a:cubicBezTo>
                <a:cubicBezTo>
                  <a:pt x="0" y="289"/>
                  <a:pt x="36" y="363"/>
                  <a:pt x="92" y="414"/>
                </a:cubicBezTo>
                <a:cubicBezTo>
                  <a:pt x="142" y="369"/>
                  <a:pt x="208" y="341"/>
                  <a:pt x="280" y="341"/>
                </a:cubicBezTo>
                <a:cubicBezTo>
                  <a:pt x="353" y="341"/>
                  <a:pt x="419" y="369"/>
                  <a:pt x="469" y="414"/>
                </a:cubicBezTo>
                <a:cubicBezTo>
                  <a:pt x="525" y="363"/>
                  <a:pt x="560" y="289"/>
                  <a:pt x="560" y="20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497785" y="1701800"/>
            <a:ext cx="1301750" cy="501650"/>
          </a:xfrm>
          <a:custGeom>
            <a:avLst/>
            <a:gdLst>
              <a:gd name="T0" fmla="*/ 377 w 377"/>
              <a:gd name="T1" fmla="*/ 73 h 145"/>
              <a:gd name="T2" fmla="*/ 188 w 377"/>
              <a:gd name="T3" fmla="*/ 0 h 145"/>
              <a:gd name="T4" fmla="*/ 0 w 377"/>
              <a:gd name="T5" fmla="*/ 73 h 145"/>
              <a:gd name="T6" fmla="*/ 188 w 377"/>
              <a:gd name="T7" fmla="*/ 145 h 145"/>
              <a:gd name="T8" fmla="*/ 377 w 377"/>
              <a:gd name="T9" fmla="*/ 7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45">
                <a:moveTo>
                  <a:pt x="377" y="73"/>
                </a:moveTo>
                <a:cubicBezTo>
                  <a:pt x="327" y="28"/>
                  <a:pt x="261" y="0"/>
                  <a:pt x="188" y="0"/>
                </a:cubicBezTo>
                <a:cubicBezTo>
                  <a:pt x="116" y="0"/>
                  <a:pt x="50" y="28"/>
                  <a:pt x="0" y="73"/>
                </a:cubicBezTo>
                <a:cubicBezTo>
                  <a:pt x="50" y="118"/>
                  <a:pt x="116" y="145"/>
                  <a:pt x="188" y="145"/>
                </a:cubicBezTo>
                <a:cubicBezTo>
                  <a:pt x="261" y="145"/>
                  <a:pt x="327" y="118"/>
                  <a:pt x="377" y="73"/>
                </a:cubicBezTo>
              </a:path>
            </a:pathLst>
          </a:custGeom>
          <a:solidFill>
            <a:srgbClr val="F49C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80285" y="3384550"/>
            <a:ext cx="1933575" cy="1431925"/>
          </a:xfrm>
          <a:custGeom>
            <a:avLst/>
            <a:gdLst>
              <a:gd name="T0" fmla="*/ 92 w 560"/>
              <a:gd name="T1" fmla="*/ 0 h 415"/>
              <a:gd name="T2" fmla="*/ 0 w 560"/>
              <a:gd name="T3" fmla="*/ 207 h 415"/>
              <a:gd name="T4" fmla="*/ 92 w 560"/>
              <a:gd name="T5" fmla="*/ 415 h 415"/>
              <a:gd name="T6" fmla="*/ 280 w 560"/>
              <a:gd name="T7" fmla="*/ 342 h 415"/>
              <a:gd name="T8" fmla="*/ 469 w 560"/>
              <a:gd name="T9" fmla="*/ 415 h 415"/>
              <a:gd name="T10" fmla="*/ 560 w 560"/>
              <a:gd name="T11" fmla="*/ 207 h 415"/>
              <a:gd name="T12" fmla="*/ 469 w 560"/>
              <a:gd name="T13" fmla="*/ 0 h 415"/>
              <a:gd name="T14" fmla="*/ 280 w 560"/>
              <a:gd name="T15" fmla="*/ 73 h 415"/>
              <a:gd name="T16" fmla="*/ 92 w 560"/>
              <a:gd name="T17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0" h="415">
                <a:moveTo>
                  <a:pt x="92" y="0"/>
                </a:moveTo>
                <a:cubicBezTo>
                  <a:pt x="36" y="51"/>
                  <a:pt x="0" y="125"/>
                  <a:pt x="0" y="207"/>
                </a:cubicBezTo>
                <a:cubicBezTo>
                  <a:pt x="0" y="290"/>
                  <a:pt x="36" y="364"/>
                  <a:pt x="92" y="415"/>
                </a:cubicBezTo>
                <a:cubicBezTo>
                  <a:pt x="142" y="370"/>
                  <a:pt x="208" y="342"/>
                  <a:pt x="280" y="342"/>
                </a:cubicBezTo>
                <a:cubicBezTo>
                  <a:pt x="353" y="342"/>
                  <a:pt x="419" y="370"/>
                  <a:pt x="469" y="415"/>
                </a:cubicBezTo>
                <a:cubicBezTo>
                  <a:pt x="525" y="364"/>
                  <a:pt x="560" y="290"/>
                  <a:pt x="560" y="207"/>
                </a:cubicBezTo>
                <a:cubicBezTo>
                  <a:pt x="560" y="125"/>
                  <a:pt x="525" y="51"/>
                  <a:pt x="469" y="0"/>
                </a:cubicBezTo>
                <a:cubicBezTo>
                  <a:pt x="419" y="45"/>
                  <a:pt x="353" y="73"/>
                  <a:pt x="280" y="73"/>
                </a:cubicBezTo>
                <a:cubicBezTo>
                  <a:pt x="208" y="73"/>
                  <a:pt x="142" y="45"/>
                  <a:pt x="92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8497785" y="3132138"/>
            <a:ext cx="1301750" cy="503238"/>
          </a:xfrm>
          <a:custGeom>
            <a:avLst/>
            <a:gdLst>
              <a:gd name="T0" fmla="*/ 0 w 377"/>
              <a:gd name="T1" fmla="*/ 73 h 146"/>
              <a:gd name="T2" fmla="*/ 188 w 377"/>
              <a:gd name="T3" fmla="*/ 146 h 146"/>
              <a:gd name="T4" fmla="*/ 377 w 377"/>
              <a:gd name="T5" fmla="*/ 73 h 146"/>
              <a:gd name="T6" fmla="*/ 188 w 377"/>
              <a:gd name="T7" fmla="*/ 0 h 146"/>
              <a:gd name="T8" fmla="*/ 0 w 377"/>
              <a:gd name="T9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46">
                <a:moveTo>
                  <a:pt x="0" y="73"/>
                </a:moveTo>
                <a:cubicBezTo>
                  <a:pt x="50" y="118"/>
                  <a:pt x="116" y="146"/>
                  <a:pt x="188" y="146"/>
                </a:cubicBezTo>
                <a:cubicBezTo>
                  <a:pt x="261" y="146"/>
                  <a:pt x="327" y="118"/>
                  <a:pt x="377" y="73"/>
                </a:cubicBezTo>
                <a:cubicBezTo>
                  <a:pt x="327" y="28"/>
                  <a:pt x="261" y="0"/>
                  <a:pt x="188" y="0"/>
                </a:cubicBezTo>
                <a:cubicBezTo>
                  <a:pt x="116" y="0"/>
                  <a:pt x="50" y="28"/>
                  <a:pt x="0" y="73"/>
                </a:cubicBezTo>
              </a:path>
            </a:pathLst>
          </a:custGeom>
          <a:solidFill>
            <a:srgbClr val="C493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8180285" y="4816475"/>
            <a:ext cx="1933575" cy="1682750"/>
          </a:xfrm>
          <a:custGeom>
            <a:avLst/>
            <a:gdLst>
              <a:gd name="T0" fmla="*/ 92 w 560"/>
              <a:gd name="T1" fmla="*/ 0 h 487"/>
              <a:gd name="T2" fmla="*/ 0 w 560"/>
              <a:gd name="T3" fmla="*/ 207 h 487"/>
              <a:gd name="T4" fmla="*/ 280 w 560"/>
              <a:gd name="T5" fmla="*/ 487 h 487"/>
              <a:gd name="T6" fmla="*/ 560 w 560"/>
              <a:gd name="T7" fmla="*/ 207 h 487"/>
              <a:gd name="T8" fmla="*/ 469 w 560"/>
              <a:gd name="T9" fmla="*/ 0 h 487"/>
              <a:gd name="T10" fmla="*/ 280 w 560"/>
              <a:gd name="T11" fmla="*/ 72 h 487"/>
              <a:gd name="T12" fmla="*/ 92 w 560"/>
              <a:gd name="T13" fmla="*/ 0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0" h="487">
                <a:moveTo>
                  <a:pt x="92" y="0"/>
                </a:moveTo>
                <a:cubicBezTo>
                  <a:pt x="36" y="51"/>
                  <a:pt x="0" y="125"/>
                  <a:pt x="0" y="207"/>
                </a:cubicBezTo>
                <a:cubicBezTo>
                  <a:pt x="0" y="362"/>
                  <a:pt x="126" y="487"/>
                  <a:pt x="280" y="487"/>
                </a:cubicBezTo>
                <a:cubicBezTo>
                  <a:pt x="435" y="487"/>
                  <a:pt x="560" y="362"/>
                  <a:pt x="560" y="207"/>
                </a:cubicBezTo>
                <a:cubicBezTo>
                  <a:pt x="560" y="125"/>
                  <a:pt x="525" y="51"/>
                  <a:pt x="469" y="0"/>
                </a:cubicBezTo>
                <a:cubicBezTo>
                  <a:pt x="419" y="45"/>
                  <a:pt x="353" y="72"/>
                  <a:pt x="280" y="72"/>
                </a:cubicBezTo>
                <a:cubicBezTo>
                  <a:pt x="208" y="72"/>
                  <a:pt x="142" y="45"/>
                  <a:pt x="92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8497785" y="4565650"/>
            <a:ext cx="1301750" cy="500063"/>
          </a:xfrm>
          <a:custGeom>
            <a:avLst/>
            <a:gdLst>
              <a:gd name="T0" fmla="*/ 0 w 377"/>
              <a:gd name="T1" fmla="*/ 73 h 145"/>
              <a:gd name="T2" fmla="*/ 188 w 377"/>
              <a:gd name="T3" fmla="*/ 145 h 145"/>
              <a:gd name="T4" fmla="*/ 377 w 377"/>
              <a:gd name="T5" fmla="*/ 73 h 145"/>
              <a:gd name="T6" fmla="*/ 188 w 377"/>
              <a:gd name="T7" fmla="*/ 0 h 145"/>
              <a:gd name="T8" fmla="*/ 0 w 377"/>
              <a:gd name="T9" fmla="*/ 7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45">
                <a:moveTo>
                  <a:pt x="0" y="73"/>
                </a:moveTo>
                <a:cubicBezTo>
                  <a:pt x="50" y="118"/>
                  <a:pt x="116" y="145"/>
                  <a:pt x="188" y="145"/>
                </a:cubicBezTo>
                <a:cubicBezTo>
                  <a:pt x="261" y="145"/>
                  <a:pt x="327" y="118"/>
                  <a:pt x="377" y="73"/>
                </a:cubicBezTo>
                <a:cubicBezTo>
                  <a:pt x="327" y="28"/>
                  <a:pt x="261" y="0"/>
                  <a:pt x="188" y="0"/>
                </a:cubicBezTo>
                <a:cubicBezTo>
                  <a:pt x="116" y="0"/>
                  <a:pt x="50" y="28"/>
                  <a:pt x="0" y="73"/>
                </a:cubicBezTo>
              </a:path>
            </a:pathLst>
          </a:custGeom>
          <a:solidFill>
            <a:srgbClr val="4BAE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8497785" y="1954213"/>
            <a:ext cx="1301750" cy="14288"/>
          </a:xfrm>
          <a:custGeom>
            <a:avLst/>
            <a:gdLst>
              <a:gd name="T0" fmla="*/ 4 w 377"/>
              <a:gd name="T1" fmla="*/ 3 h 4"/>
              <a:gd name="T2" fmla="*/ 4 w 377"/>
              <a:gd name="T3" fmla="*/ 4 h 4"/>
              <a:gd name="T4" fmla="*/ 4 w 377"/>
              <a:gd name="T5" fmla="*/ 3 h 4"/>
              <a:gd name="T6" fmla="*/ 4 w 377"/>
              <a:gd name="T7" fmla="*/ 3 h 4"/>
              <a:gd name="T8" fmla="*/ 4 w 377"/>
              <a:gd name="T9" fmla="*/ 3 h 4"/>
              <a:gd name="T10" fmla="*/ 4 w 377"/>
              <a:gd name="T11" fmla="*/ 3 h 4"/>
              <a:gd name="T12" fmla="*/ 0 w 377"/>
              <a:gd name="T13" fmla="*/ 0 h 4"/>
              <a:gd name="T14" fmla="*/ 4 w 377"/>
              <a:gd name="T15" fmla="*/ 3 h 4"/>
              <a:gd name="T16" fmla="*/ 0 w 377"/>
              <a:gd name="T17" fmla="*/ 0 h 4"/>
              <a:gd name="T18" fmla="*/ 0 w 377"/>
              <a:gd name="T19" fmla="*/ 0 h 4"/>
              <a:gd name="T20" fmla="*/ 0 w 377"/>
              <a:gd name="T21" fmla="*/ 0 h 4"/>
              <a:gd name="T22" fmla="*/ 0 w 377"/>
              <a:gd name="T23" fmla="*/ 0 h 4"/>
              <a:gd name="T24" fmla="*/ 377 w 377"/>
              <a:gd name="T25" fmla="*/ 0 h 4"/>
              <a:gd name="T26" fmla="*/ 376 w 377"/>
              <a:gd name="T27" fmla="*/ 0 h 4"/>
              <a:gd name="T28" fmla="*/ 377 w 377"/>
              <a:gd name="T2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7" h="4">
                <a:moveTo>
                  <a:pt x="4" y="3"/>
                </a:moveTo>
                <a:cubicBezTo>
                  <a:pt x="4" y="3"/>
                  <a:pt x="4" y="4"/>
                  <a:pt x="4" y="4"/>
                </a:cubicBezTo>
                <a:cubicBezTo>
                  <a:pt x="4" y="4"/>
                  <a:pt x="4" y="3"/>
                  <a:pt x="4" y="3"/>
                </a:cubicBezTo>
                <a:moveTo>
                  <a:pt x="4" y="3"/>
                </a:moveTo>
                <a:cubicBezTo>
                  <a:pt x="4" y="3"/>
                  <a:pt x="4" y="3"/>
                  <a:pt x="4" y="3"/>
                </a:cubicBezTo>
                <a:cubicBezTo>
                  <a:pt x="4" y="3"/>
                  <a:pt x="4" y="3"/>
                  <a:pt x="4" y="3"/>
                </a:cubicBezTo>
                <a:moveTo>
                  <a:pt x="0" y="0"/>
                </a:moveTo>
                <a:cubicBezTo>
                  <a:pt x="2" y="1"/>
                  <a:pt x="3" y="2"/>
                  <a:pt x="4" y="3"/>
                </a:cubicBezTo>
                <a:cubicBezTo>
                  <a:pt x="3" y="2"/>
                  <a:pt x="2" y="1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377" y="0"/>
                </a:move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7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8497785" y="1701800"/>
            <a:ext cx="1301750" cy="331788"/>
          </a:xfrm>
          <a:custGeom>
            <a:avLst/>
            <a:gdLst>
              <a:gd name="T0" fmla="*/ 188 w 377"/>
              <a:gd name="T1" fmla="*/ 0 h 96"/>
              <a:gd name="T2" fmla="*/ 0 w 377"/>
              <a:gd name="T3" fmla="*/ 73 h 96"/>
              <a:gd name="T4" fmla="*/ 0 w 377"/>
              <a:gd name="T5" fmla="*/ 73 h 96"/>
              <a:gd name="T6" fmla="*/ 0 w 377"/>
              <a:gd name="T7" fmla="*/ 73 h 96"/>
              <a:gd name="T8" fmla="*/ 0 w 377"/>
              <a:gd name="T9" fmla="*/ 73 h 96"/>
              <a:gd name="T10" fmla="*/ 4 w 377"/>
              <a:gd name="T11" fmla="*/ 76 h 96"/>
              <a:gd name="T12" fmla="*/ 4 w 377"/>
              <a:gd name="T13" fmla="*/ 76 h 96"/>
              <a:gd name="T14" fmla="*/ 4 w 377"/>
              <a:gd name="T15" fmla="*/ 76 h 96"/>
              <a:gd name="T16" fmla="*/ 4 w 377"/>
              <a:gd name="T17" fmla="*/ 76 h 96"/>
              <a:gd name="T18" fmla="*/ 4 w 377"/>
              <a:gd name="T19" fmla="*/ 77 h 96"/>
              <a:gd name="T20" fmla="*/ 29 w 377"/>
              <a:gd name="T21" fmla="*/ 96 h 96"/>
              <a:gd name="T22" fmla="*/ 214 w 377"/>
              <a:gd name="T23" fmla="*/ 26 h 96"/>
              <a:gd name="T24" fmla="*/ 373 w 377"/>
              <a:gd name="T25" fmla="*/ 75 h 96"/>
              <a:gd name="T26" fmla="*/ 376 w 377"/>
              <a:gd name="T27" fmla="*/ 73 h 96"/>
              <a:gd name="T28" fmla="*/ 377 w 377"/>
              <a:gd name="T29" fmla="*/ 73 h 96"/>
              <a:gd name="T30" fmla="*/ 377 w 377"/>
              <a:gd name="T31" fmla="*/ 73 h 96"/>
              <a:gd name="T32" fmla="*/ 188 w 377"/>
              <a:gd name="T3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7" h="96">
                <a:moveTo>
                  <a:pt x="188" y="0"/>
                </a:moveTo>
                <a:cubicBezTo>
                  <a:pt x="116" y="0"/>
                  <a:pt x="50" y="28"/>
                  <a:pt x="0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2" y="74"/>
                  <a:pt x="3" y="75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7"/>
                  <a:pt x="4" y="77"/>
                </a:cubicBezTo>
                <a:cubicBezTo>
                  <a:pt x="12" y="83"/>
                  <a:pt x="21" y="90"/>
                  <a:pt x="29" y="96"/>
                </a:cubicBezTo>
                <a:cubicBezTo>
                  <a:pt x="78" y="52"/>
                  <a:pt x="143" y="26"/>
                  <a:pt x="214" y="26"/>
                </a:cubicBezTo>
                <a:cubicBezTo>
                  <a:pt x="273" y="26"/>
                  <a:pt x="328" y="44"/>
                  <a:pt x="373" y="75"/>
                </a:cubicBezTo>
                <a:cubicBezTo>
                  <a:pt x="374" y="75"/>
                  <a:pt x="375" y="74"/>
                  <a:pt x="376" y="73"/>
                </a:cubicBezTo>
                <a:cubicBezTo>
                  <a:pt x="376" y="73"/>
                  <a:pt x="376" y="73"/>
                  <a:pt x="377" y="73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27" y="28"/>
                  <a:pt x="261" y="0"/>
                  <a:pt x="188" y="0"/>
                </a:cubicBezTo>
              </a:path>
            </a:pathLst>
          </a:custGeom>
          <a:solidFill>
            <a:srgbClr val="DC870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8497785" y="3384550"/>
            <a:ext cx="1301750" cy="3175"/>
          </a:xfrm>
          <a:custGeom>
            <a:avLst/>
            <a:gdLst>
              <a:gd name="T0" fmla="*/ 1 w 377"/>
              <a:gd name="T1" fmla="*/ 1 h 1"/>
              <a:gd name="T2" fmla="*/ 1 w 377"/>
              <a:gd name="T3" fmla="*/ 1 h 1"/>
              <a:gd name="T4" fmla="*/ 1 w 377"/>
              <a:gd name="T5" fmla="*/ 1 h 1"/>
              <a:gd name="T6" fmla="*/ 1 w 377"/>
              <a:gd name="T7" fmla="*/ 1 h 1"/>
              <a:gd name="T8" fmla="*/ 1 w 377"/>
              <a:gd name="T9" fmla="*/ 1 h 1"/>
              <a:gd name="T10" fmla="*/ 1 w 377"/>
              <a:gd name="T11" fmla="*/ 1 h 1"/>
              <a:gd name="T12" fmla="*/ 0 w 377"/>
              <a:gd name="T13" fmla="*/ 0 h 1"/>
              <a:gd name="T14" fmla="*/ 0 w 377"/>
              <a:gd name="T15" fmla="*/ 0 h 1"/>
              <a:gd name="T16" fmla="*/ 0 w 377"/>
              <a:gd name="T17" fmla="*/ 0 h 1"/>
              <a:gd name="T18" fmla="*/ 377 w 377"/>
              <a:gd name="T19" fmla="*/ 0 h 1"/>
              <a:gd name="T20" fmla="*/ 376 w 377"/>
              <a:gd name="T21" fmla="*/ 1 h 1"/>
              <a:gd name="T22" fmla="*/ 377 w 377"/>
              <a:gd name="T2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7" h="1"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377" y="0"/>
                </a:moveTo>
                <a:cubicBezTo>
                  <a:pt x="376" y="0"/>
                  <a:pt x="376" y="1"/>
                  <a:pt x="376" y="1"/>
                </a:cubicBezTo>
                <a:cubicBezTo>
                  <a:pt x="376" y="1"/>
                  <a:pt x="376" y="0"/>
                  <a:pt x="377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8497785" y="3132138"/>
            <a:ext cx="1301750" cy="331788"/>
          </a:xfrm>
          <a:custGeom>
            <a:avLst/>
            <a:gdLst>
              <a:gd name="T0" fmla="*/ 188 w 377"/>
              <a:gd name="T1" fmla="*/ 0 h 96"/>
              <a:gd name="T2" fmla="*/ 0 w 377"/>
              <a:gd name="T3" fmla="*/ 73 h 96"/>
              <a:gd name="T4" fmla="*/ 0 w 377"/>
              <a:gd name="T5" fmla="*/ 73 h 96"/>
              <a:gd name="T6" fmla="*/ 0 w 377"/>
              <a:gd name="T7" fmla="*/ 73 h 96"/>
              <a:gd name="T8" fmla="*/ 1 w 377"/>
              <a:gd name="T9" fmla="*/ 74 h 96"/>
              <a:gd name="T10" fmla="*/ 1 w 377"/>
              <a:gd name="T11" fmla="*/ 74 h 96"/>
              <a:gd name="T12" fmla="*/ 1 w 377"/>
              <a:gd name="T13" fmla="*/ 74 h 96"/>
              <a:gd name="T14" fmla="*/ 1 w 377"/>
              <a:gd name="T15" fmla="*/ 74 h 96"/>
              <a:gd name="T16" fmla="*/ 29 w 377"/>
              <a:gd name="T17" fmla="*/ 96 h 96"/>
              <a:gd name="T18" fmla="*/ 214 w 377"/>
              <a:gd name="T19" fmla="*/ 26 h 96"/>
              <a:gd name="T20" fmla="*/ 373 w 377"/>
              <a:gd name="T21" fmla="*/ 76 h 96"/>
              <a:gd name="T22" fmla="*/ 376 w 377"/>
              <a:gd name="T23" fmla="*/ 74 h 96"/>
              <a:gd name="T24" fmla="*/ 377 w 377"/>
              <a:gd name="T25" fmla="*/ 73 h 96"/>
              <a:gd name="T26" fmla="*/ 377 w 377"/>
              <a:gd name="T27" fmla="*/ 73 h 96"/>
              <a:gd name="T28" fmla="*/ 188 w 377"/>
              <a:gd name="T2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7" h="96">
                <a:moveTo>
                  <a:pt x="188" y="0"/>
                </a:moveTo>
                <a:cubicBezTo>
                  <a:pt x="116" y="0"/>
                  <a:pt x="50" y="28"/>
                  <a:pt x="0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3"/>
                  <a:pt x="0" y="74"/>
                  <a:pt x="1" y="74"/>
                </a:cubicBezTo>
                <a:cubicBezTo>
                  <a:pt x="1" y="74"/>
                  <a:pt x="1" y="74"/>
                  <a:pt x="1" y="74"/>
                </a:cubicBezTo>
                <a:cubicBezTo>
                  <a:pt x="1" y="74"/>
                  <a:pt x="1" y="74"/>
                  <a:pt x="1" y="74"/>
                </a:cubicBezTo>
                <a:cubicBezTo>
                  <a:pt x="1" y="74"/>
                  <a:pt x="1" y="74"/>
                  <a:pt x="1" y="74"/>
                </a:cubicBezTo>
                <a:cubicBezTo>
                  <a:pt x="10" y="82"/>
                  <a:pt x="19" y="89"/>
                  <a:pt x="29" y="96"/>
                </a:cubicBezTo>
                <a:cubicBezTo>
                  <a:pt x="78" y="53"/>
                  <a:pt x="143" y="26"/>
                  <a:pt x="214" y="26"/>
                </a:cubicBezTo>
                <a:cubicBezTo>
                  <a:pt x="273" y="26"/>
                  <a:pt x="328" y="45"/>
                  <a:pt x="373" y="76"/>
                </a:cubicBezTo>
                <a:cubicBezTo>
                  <a:pt x="374" y="75"/>
                  <a:pt x="375" y="75"/>
                  <a:pt x="376" y="74"/>
                </a:cubicBezTo>
                <a:cubicBezTo>
                  <a:pt x="376" y="74"/>
                  <a:pt x="376" y="73"/>
                  <a:pt x="377" y="73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27" y="28"/>
                  <a:pt x="261" y="0"/>
                  <a:pt x="188" y="0"/>
                </a:cubicBezTo>
              </a:path>
            </a:pathLst>
          </a:custGeom>
          <a:solidFill>
            <a:srgbClr val="B67A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9799535" y="481647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8497785" y="481647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8497785" y="4816475"/>
            <a:ext cx="14288" cy="11113"/>
          </a:xfrm>
          <a:custGeom>
            <a:avLst/>
            <a:gdLst>
              <a:gd name="T0" fmla="*/ 0 w 4"/>
              <a:gd name="T1" fmla="*/ 0 h 3"/>
              <a:gd name="T2" fmla="*/ 4 w 4"/>
              <a:gd name="T3" fmla="*/ 3 h 3"/>
              <a:gd name="T4" fmla="*/ 0 w 4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3">
                <a:moveTo>
                  <a:pt x="0" y="0"/>
                </a:moveTo>
                <a:cubicBezTo>
                  <a:pt x="2" y="1"/>
                  <a:pt x="3" y="2"/>
                  <a:pt x="4" y="3"/>
                </a:cubicBezTo>
                <a:cubicBezTo>
                  <a:pt x="3" y="2"/>
                  <a:pt x="2" y="1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8512072" y="482758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8512072" y="48307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8497785" y="4565650"/>
            <a:ext cx="1301750" cy="330200"/>
          </a:xfrm>
          <a:custGeom>
            <a:avLst/>
            <a:gdLst>
              <a:gd name="T0" fmla="*/ 188 w 377"/>
              <a:gd name="T1" fmla="*/ 0 h 96"/>
              <a:gd name="T2" fmla="*/ 0 w 377"/>
              <a:gd name="T3" fmla="*/ 73 h 96"/>
              <a:gd name="T4" fmla="*/ 0 w 377"/>
              <a:gd name="T5" fmla="*/ 73 h 96"/>
              <a:gd name="T6" fmla="*/ 0 w 377"/>
              <a:gd name="T7" fmla="*/ 73 h 96"/>
              <a:gd name="T8" fmla="*/ 0 w 377"/>
              <a:gd name="T9" fmla="*/ 73 h 96"/>
              <a:gd name="T10" fmla="*/ 4 w 377"/>
              <a:gd name="T11" fmla="*/ 76 h 96"/>
              <a:gd name="T12" fmla="*/ 4 w 377"/>
              <a:gd name="T13" fmla="*/ 76 h 96"/>
              <a:gd name="T14" fmla="*/ 4 w 377"/>
              <a:gd name="T15" fmla="*/ 76 h 96"/>
              <a:gd name="T16" fmla="*/ 4 w 377"/>
              <a:gd name="T17" fmla="*/ 77 h 96"/>
              <a:gd name="T18" fmla="*/ 4 w 377"/>
              <a:gd name="T19" fmla="*/ 77 h 96"/>
              <a:gd name="T20" fmla="*/ 29 w 377"/>
              <a:gd name="T21" fmla="*/ 96 h 96"/>
              <a:gd name="T22" fmla="*/ 214 w 377"/>
              <a:gd name="T23" fmla="*/ 26 h 96"/>
              <a:gd name="T24" fmla="*/ 373 w 377"/>
              <a:gd name="T25" fmla="*/ 76 h 96"/>
              <a:gd name="T26" fmla="*/ 377 w 377"/>
              <a:gd name="T27" fmla="*/ 73 h 96"/>
              <a:gd name="T28" fmla="*/ 377 w 377"/>
              <a:gd name="T29" fmla="*/ 73 h 96"/>
              <a:gd name="T30" fmla="*/ 377 w 377"/>
              <a:gd name="T31" fmla="*/ 73 h 96"/>
              <a:gd name="T32" fmla="*/ 188 w 377"/>
              <a:gd name="T3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7" h="96">
                <a:moveTo>
                  <a:pt x="188" y="0"/>
                </a:moveTo>
                <a:cubicBezTo>
                  <a:pt x="116" y="0"/>
                  <a:pt x="50" y="28"/>
                  <a:pt x="0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2" y="74"/>
                  <a:pt x="3" y="75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7"/>
                </a:cubicBezTo>
                <a:cubicBezTo>
                  <a:pt x="4" y="77"/>
                  <a:pt x="4" y="77"/>
                  <a:pt x="4" y="77"/>
                </a:cubicBezTo>
                <a:cubicBezTo>
                  <a:pt x="12" y="83"/>
                  <a:pt x="21" y="90"/>
                  <a:pt x="29" y="96"/>
                </a:cubicBezTo>
                <a:cubicBezTo>
                  <a:pt x="78" y="52"/>
                  <a:pt x="143" y="26"/>
                  <a:pt x="214" y="26"/>
                </a:cubicBezTo>
                <a:cubicBezTo>
                  <a:pt x="273" y="26"/>
                  <a:pt x="328" y="44"/>
                  <a:pt x="373" y="76"/>
                </a:cubicBezTo>
                <a:cubicBezTo>
                  <a:pt x="374" y="75"/>
                  <a:pt x="376" y="74"/>
                  <a:pt x="377" y="73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27" y="28"/>
                  <a:pt x="261" y="0"/>
                  <a:pt x="188" y="0"/>
                </a:cubicBezTo>
              </a:path>
            </a:pathLst>
          </a:custGeom>
          <a:solidFill>
            <a:srgbClr val="2AA1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9799535" y="646113"/>
            <a:ext cx="490538" cy="1481138"/>
          </a:xfrm>
          <a:custGeom>
            <a:avLst/>
            <a:gdLst>
              <a:gd name="T0" fmla="*/ 33 w 142"/>
              <a:gd name="T1" fmla="*/ 0 h 429"/>
              <a:gd name="T2" fmla="*/ 91 w 142"/>
              <a:gd name="T3" fmla="*/ 166 h 429"/>
              <a:gd name="T4" fmla="*/ 91 w 142"/>
              <a:gd name="T5" fmla="*/ 166 h 429"/>
              <a:gd name="T6" fmla="*/ 91 w 142"/>
              <a:gd name="T7" fmla="*/ 167 h 429"/>
              <a:gd name="T8" fmla="*/ 91 w 142"/>
              <a:gd name="T9" fmla="*/ 167 h 429"/>
              <a:gd name="T10" fmla="*/ 91 w 142"/>
              <a:gd name="T11" fmla="*/ 167 h 429"/>
              <a:gd name="T12" fmla="*/ 91 w 142"/>
              <a:gd name="T13" fmla="*/ 167 h 429"/>
              <a:gd name="T14" fmla="*/ 91 w 142"/>
              <a:gd name="T15" fmla="*/ 168 h 429"/>
              <a:gd name="T16" fmla="*/ 91 w 142"/>
              <a:gd name="T17" fmla="*/ 168 h 429"/>
              <a:gd name="T18" fmla="*/ 91 w 142"/>
              <a:gd name="T19" fmla="*/ 168 h 429"/>
              <a:gd name="T20" fmla="*/ 91 w 142"/>
              <a:gd name="T21" fmla="*/ 168 h 429"/>
              <a:gd name="T22" fmla="*/ 91 w 142"/>
              <a:gd name="T23" fmla="*/ 169 h 429"/>
              <a:gd name="T24" fmla="*/ 91 w 142"/>
              <a:gd name="T25" fmla="*/ 169 h 429"/>
              <a:gd name="T26" fmla="*/ 91 w 142"/>
              <a:gd name="T27" fmla="*/ 170 h 429"/>
              <a:gd name="T28" fmla="*/ 91 w 142"/>
              <a:gd name="T29" fmla="*/ 170 h 429"/>
              <a:gd name="T30" fmla="*/ 91 w 142"/>
              <a:gd name="T31" fmla="*/ 170 h 429"/>
              <a:gd name="T32" fmla="*/ 91 w 142"/>
              <a:gd name="T33" fmla="*/ 170 h 429"/>
              <a:gd name="T34" fmla="*/ 91 w 142"/>
              <a:gd name="T35" fmla="*/ 171 h 429"/>
              <a:gd name="T36" fmla="*/ 91 w 142"/>
              <a:gd name="T37" fmla="*/ 171 h 429"/>
              <a:gd name="T38" fmla="*/ 91 w 142"/>
              <a:gd name="T39" fmla="*/ 171 h 429"/>
              <a:gd name="T40" fmla="*/ 91 w 142"/>
              <a:gd name="T41" fmla="*/ 171 h 429"/>
              <a:gd name="T42" fmla="*/ 91 w 142"/>
              <a:gd name="T43" fmla="*/ 171 h 429"/>
              <a:gd name="T44" fmla="*/ 91 w 142"/>
              <a:gd name="T45" fmla="*/ 171 h 429"/>
              <a:gd name="T46" fmla="*/ 91 w 142"/>
              <a:gd name="T47" fmla="*/ 171 h 429"/>
              <a:gd name="T48" fmla="*/ 91 w 142"/>
              <a:gd name="T49" fmla="*/ 171 h 429"/>
              <a:gd name="T50" fmla="*/ 0 w 142"/>
              <a:gd name="T51" fmla="*/ 379 h 429"/>
              <a:gd name="T52" fmla="*/ 0 w 142"/>
              <a:gd name="T53" fmla="*/ 379 h 429"/>
              <a:gd name="T54" fmla="*/ 33 w 142"/>
              <a:gd name="T55" fmla="*/ 415 h 429"/>
              <a:gd name="T56" fmla="*/ 50 w 142"/>
              <a:gd name="T57" fmla="*/ 429 h 429"/>
              <a:gd name="T58" fmla="*/ 142 w 142"/>
              <a:gd name="T59" fmla="*/ 222 h 429"/>
              <a:gd name="T60" fmla="*/ 33 w 142"/>
              <a:gd name="T61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2" h="429">
                <a:moveTo>
                  <a:pt x="33" y="0"/>
                </a:moveTo>
                <a:cubicBezTo>
                  <a:pt x="69" y="46"/>
                  <a:pt x="90" y="104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7"/>
                </a:cubicBezTo>
                <a:cubicBezTo>
                  <a:pt x="91" y="167"/>
                  <a:pt x="91" y="167"/>
                  <a:pt x="91" y="167"/>
                </a:cubicBezTo>
                <a:cubicBezTo>
                  <a:pt x="91" y="167"/>
                  <a:pt x="91" y="167"/>
                  <a:pt x="91" y="167"/>
                </a:cubicBezTo>
                <a:cubicBezTo>
                  <a:pt x="91" y="167"/>
                  <a:pt x="91" y="167"/>
                  <a:pt x="91" y="167"/>
                </a:cubicBezTo>
                <a:cubicBezTo>
                  <a:pt x="91" y="167"/>
                  <a:pt x="91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91" y="169"/>
                  <a:pt x="91" y="169"/>
                  <a:pt x="91" y="169"/>
                </a:cubicBezTo>
                <a:cubicBezTo>
                  <a:pt x="91" y="169"/>
                  <a:pt x="91" y="169"/>
                  <a:pt x="91" y="169"/>
                </a:cubicBezTo>
                <a:cubicBezTo>
                  <a:pt x="91" y="169"/>
                  <a:pt x="91" y="169"/>
                  <a:pt x="91" y="170"/>
                </a:cubicBezTo>
                <a:cubicBezTo>
                  <a:pt x="91" y="170"/>
                  <a:pt x="91" y="170"/>
                  <a:pt x="91" y="170"/>
                </a:cubicBezTo>
                <a:cubicBezTo>
                  <a:pt x="91" y="170"/>
                  <a:pt x="91" y="170"/>
                  <a:pt x="91" y="170"/>
                </a:cubicBezTo>
                <a:cubicBezTo>
                  <a:pt x="91" y="170"/>
                  <a:pt x="91" y="170"/>
                  <a:pt x="91" y="170"/>
                </a:cubicBezTo>
                <a:cubicBezTo>
                  <a:pt x="91" y="170"/>
                  <a:pt x="91" y="170"/>
                  <a:pt x="91" y="171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91" y="254"/>
                  <a:pt x="56" y="327"/>
                  <a:pt x="0" y="379"/>
                </a:cubicBezTo>
                <a:cubicBezTo>
                  <a:pt x="0" y="379"/>
                  <a:pt x="0" y="379"/>
                  <a:pt x="0" y="379"/>
                </a:cubicBezTo>
                <a:cubicBezTo>
                  <a:pt x="12" y="390"/>
                  <a:pt x="23" y="402"/>
                  <a:pt x="33" y="415"/>
                </a:cubicBezTo>
                <a:cubicBezTo>
                  <a:pt x="39" y="420"/>
                  <a:pt x="45" y="424"/>
                  <a:pt x="50" y="429"/>
                </a:cubicBezTo>
                <a:cubicBezTo>
                  <a:pt x="107" y="378"/>
                  <a:pt x="142" y="304"/>
                  <a:pt x="142" y="222"/>
                </a:cubicBezTo>
                <a:cubicBezTo>
                  <a:pt x="142" y="132"/>
                  <a:pt x="99" y="52"/>
                  <a:pt x="33" y="0"/>
                </a:cubicBezTo>
              </a:path>
            </a:pathLst>
          </a:custGeom>
          <a:solidFill>
            <a:srgbClr val="A5B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 noEditPoints="1"/>
          </p:cNvSpPr>
          <p:nvPr/>
        </p:nvSpPr>
        <p:spPr bwMode="auto">
          <a:xfrm>
            <a:off x="9799535" y="646113"/>
            <a:ext cx="314325" cy="1308100"/>
          </a:xfrm>
          <a:custGeom>
            <a:avLst/>
            <a:gdLst>
              <a:gd name="T0" fmla="*/ 91 w 91"/>
              <a:gd name="T1" fmla="*/ 171 h 379"/>
              <a:gd name="T2" fmla="*/ 0 w 91"/>
              <a:gd name="T3" fmla="*/ 379 h 379"/>
              <a:gd name="T4" fmla="*/ 0 w 91"/>
              <a:gd name="T5" fmla="*/ 379 h 379"/>
              <a:gd name="T6" fmla="*/ 91 w 91"/>
              <a:gd name="T7" fmla="*/ 171 h 379"/>
              <a:gd name="T8" fmla="*/ 91 w 91"/>
              <a:gd name="T9" fmla="*/ 171 h 379"/>
              <a:gd name="T10" fmla="*/ 91 w 91"/>
              <a:gd name="T11" fmla="*/ 171 h 379"/>
              <a:gd name="T12" fmla="*/ 91 w 91"/>
              <a:gd name="T13" fmla="*/ 171 h 379"/>
              <a:gd name="T14" fmla="*/ 91 w 91"/>
              <a:gd name="T15" fmla="*/ 171 h 379"/>
              <a:gd name="T16" fmla="*/ 91 w 91"/>
              <a:gd name="T17" fmla="*/ 171 h 379"/>
              <a:gd name="T18" fmla="*/ 91 w 91"/>
              <a:gd name="T19" fmla="*/ 171 h 379"/>
              <a:gd name="T20" fmla="*/ 91 w 91"/>
              <a:gd name="T21" fmla="*/ 171 h 379"/>
              <a:gd name="T22" fmla="*/ 91 w 91"/>
              <a:gd name="T23" fmla="*/ 170 h 379"/>
              <a:gd name="T24" fmla="*/ 91 w 91"/>
              <a:gd name="T25" fmla="*/ 171 h 379"/>
              <a:gd name="T26" fmla="*/ 91 w 91"/>
              <a:gd name="T27" fmla="*/ 170 h 379"/>
              <a:gd name="T28" fmla="*/ 91 w 91"/>
              <a:gd name="T29" fmla="*/ 170 h 379"/>
              <a:gd name="T30" fmla="*/ 91 w 91"/>
              <a:gd name="T31" fmla="*/ 170 h 379"/>
              <a:gd name="T32" fmla="*/ 91 w 91"/>
              <a:gd name="T33" fmla="*/ 170 h 379"/>
              <a:gd name="T34" fmla="*/ 91 w 91"/>
              <a:gd name="T35" fmla="*/ 169 h 379"/>
              <a:gd name="T36" fmla="*/ 91 w 91"/>
              <a:gd name="T37" fmla="*/ 170 h 379"/>
              <a:gd name="T38" fmla="*/ 91 w 91"/>
              <a:gd name="T39" fmla="*/ 169 h 379"/>
              <a:gd name="T40" fmla="*/ 91 w 91"/>
              <a:gd name="T41" fmla="*/ 168 h 379"/>
              <a:gd name="T42" fmla="*/ 91 w 91"/>
              <a:gd name="T43" fmla="*/ 169 h 379"/>
              <a:gd name="T44" fmla="*/ 91 w 91"/>
              <a:gd name="T45" fmla="*/ 168 h 379"/>
              <a:gd name="T46" fmla="*/ 91 w 91"/>
              <a:gd name="T47" fmla="*/ 168 h 379"/>
              <a:gd name="T48" fmla="*/ 91 w 91"/>
              <a:gd name="T49" fmla="*/ 168 h 379"/>
              <a:gd name="T50" fmla="*/ 91 w 91"/>
              <a:gd name="T51" fmla="*/ 168 h 379"/>
              <a:gd name="T52" fmla="*/ 91 w 91"/>
              <a:gd name="T53" fmla="*/ 167 h 379"/>
              <a:gd name="T54" fmla="*/ 91 w 91"/>
              <a:gd name="T55" fmla="*/ 168 h 379"/>
              <a:gd name="T56" fmla="*/ 91 w 91"/>
              <a:gd name="T57" fmla="*/ 167 h 379"/>
              <a:gd name="T58" fmla="*/ 91 w 91"/>
              <a:gd name="T59" fmla="*/ 167 h 379"/>
              <a:gd name="T60" fmla="*/ 91 w 91"/>
              <a:gd name="T61" fmla="*/ 167 h 379"/>
              <a:gd name="T62" fmla="*/ 91 w 91"/>
              <a:gd name="T63" fmla="*/ 167 h 379"/>
              <a:gd name="T64" fmla="*/ 91 w 91"/>
              <a:gd name="T65" fmla="*/ 166 h 379"/>
              <a:gd name="T66" fmla="*/ 91 w 91"/>
              <a:gd name="T67" fmla="*/ 167 h 379"/>
              <a:gd name="T68" fmla="*/ 91 w 91"/>
              <a:gd name="T69" fmla="*/ 166 h 379"/>
              <a:gd name="T70" fmla="*/ 33 w 91"/>
              <a:gd name="T71" fmla="*/ 0 h 379"/>
              <a:gd name="T72" fmla="*/ 91 w 91"/>
              <a:gd name="T73" fmla="*/ 166 h 379"/>
              <a:gd name="T74" fmla="*/ 33 w 91"/>
              <a:gd name="T75" fmla="*/ 0 h 379"/>
              <a:gd name="T76" fmla="*/ 33 w 91"/>
              <a:gd name="T77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1" h="379">
                <a:moveTo>
                  <a:pt x="91" y="171"/>
                </a:moveTo>
                <a:cubicBezTo>
                  <a:pt x="91" y="254"/>
                  <a:pt x="56" y="327"/>
                  <a:pt x="0" y="379"/>
                </a:cubicBezTo>
                <a:cubicBezTo>
                  <a:pt x="0" y="379"/>
                  <a:pt x="0" y="379"/>
                  <a:pt x="0" y="379"/>
                </a:cubicBezTo>
                <a:cubicBezTo>
                  <a:pt x="56" y="327"/>
                  <a:pt x="91" y="254"/>
                  <a:pt x="91" y="171"/>
                </a:cubicBezTo>
                <a:cubicBezTo>
                  <a:pt x="91" y="171"/>
                  <a:pt x="91" y="171"/>
                  <a:pt x="91" y="171"/>
                </a:cubicBezTo>
                <a:moveTo>
                  <a:pt x="91" y="171"/>
                </a:moveTo>
                <a:cubicBezTo>
                  <a:pt x="91" y="171"/>
                  <a:pt x="91" y="171"/>
                  <a:pt x="91" y="171"/>
                </a:cubicBezTo>
                <a:cubicBezTo>
                  <a:pt x="91" y="171"/>
                  <a:pt x="91" y="171"/>
                  <a:pt x="91" y="171"/>
                </a:cubicBezTo>
                <a:moveTo>
                  <a:pt x="91" y="171"/>
                </a:moveTo>
                <a:cubicBezTo>
                  <a:pt x="91" y="171"/>
                  <a:pt x="91" y="171"/>
                  <a:pt x="91" y="171"/>
                </a:cubicBezTo>
                <a:cubicBezTo>
                  <a:pt x="91" y="171"/>
                  <a:pt x="91" y="171"/>
                  <a:pt x="91" y="171"/>
                </a:cubicBezTo>
                <a:moveTo>
                  <a:pt x="91" y="170"/>
                </a:moveTo>
                <a:cubicBezTo>
                  <a:pt x="91" y="170"/>
                  <a:pt x="91" y="170"/>
                  <a:pt x="91" y="171"/>
                </a:cubicBezTo>
                <a:cubicBezTo>
                  <a:pt x="91" y="170"/>
                  <a:pt x="91" y="170"/>
                  <a:pt x="91" y="170"/>
                </a:cubicBezTo>
                <a:moveTo>
                  <a:pt x="91" y="170"/>
                </a:moveTo>
                <a:cubicBezTo>
                  <a:pt x="91" y="170"/>
                  <a:pt x="91" y="170"/>
                  <a:pt x="91" y="170"/>
                </a:cubicBezTo>
                <a:cubicBezTo>
                  <a:pt x="91" y="170"/>
                  <a:pt x="91" y="170"/>
                  <a:pt x="91" y="170"/>
                </a:cubicBezTo>
                <a:moveTo>
                  <a:pt x="91" y="169"/>
                </a:moveTo>
                <a:cubicBezTo>
                  <a:pt x="91" y="169"/>
                  <a:pt x="91" y="169"/>
                  <a:pt x="91" y="170"/>
                </a:cubicBezTo>
                <a:cubicBezTo>
                  <a:pt x="91" y="169"/>
                  <a:pt x="91" y="169"/>
                  <a:pt x="91" y="169"/>
                </a:cubicBezTo>
                <a:moveTo>
                  <a:pt x="91" y="168"/>
                </a:moveTo>
                <a:cubicBezTo>
                  <a:pt x="91" y="169"/>
                  <a:pt x="91" y="169"/>
                  <a:pt x="91" y="169"/>
                </a:cubicBezTo>
                <a:cubicBezTo>
                  <a:pt x="91" y="169"/>
                  <a:pt x="91" y="169"/>
                  <a:pt x="91" y="168"/>
                </a:cubicBezTo>
                <a:moveTo>
                  <a:pt x="91" y="168"/>
                </a:moveTo>
                <a:cubicBezTo>
                  <a:pt x="91" y="168"/>
                  <a:pt x="91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moveTo>
                  <a:pt x="91" y="167"/>
                </a:moveTo>
                <a:cubicBezTo>
                  <a:pt x="91" y="167"/>
                  <a:pt x="91" y="168"/>
                  <a:pt x="91" y="168"/>
                </a:cubicBezTo>
                <a:cubicBezTo>
                  <a:pt x="91" y="168"/>
                  <a:pt x="91" y="167"/>
                  <a:pt x="91" y="167"/>
                </a:cubicBezTo>
                <a:moveTo>
                  <a:pt x="91" y="167"/>
                </a:moveTo>
                <a:cubicBezTo>
                  <a:pt x="91" y="167"/>
                  <a:pt x="91" y="167"/>
                  <a:pt x="91" y="167"/>
                </a:cubicBezTo>
                <a:cubicBezTo>
                  <a:pt x="91" y="167"/>
                  <a:pt x="91" y="167"/>
                  <a:pt x="91" y="167"/>
                </a:cubicBezTo>
                <a:moveTo>
                  <a:pt x="91" y="166"/>
                </a:moveTo>
                <a:cubicBezTo>
                  <a:pt x="91" y="166"/>
                  <a:pt x="91" y="166"/>
                  <a:pt x="91" y="167"/>
                </a:cubicBezTo>
                <a:cubicBezTo>
                  <a:pt x="91" y="166"/>
                  <a:pt x="91" y="166"/>
                  <a:pt x="91" y="166"/>
                </a:cubicBezTo>
                <a:moveTo>
                  <a:pt x="33" y="0"/>
                </a:moveTo>
                <a:cubicBezTo>
                  <a:pt x="69" y="46"/>
                  <a:pt x="90" y="104"/>
                  <a:pt x="91" y="166"/>
                </a:cubicBezTo>
                <a:cubicBezTo>
                  <a:pt x="90" y="104"/>
                  <a:pt x="69" y="46"/>
                  <a:pt x="33" y="0"/>
                </a:cubicBezTo>
                <a:cubicBezTo>
                  <a:pt x="33" y="0"/>
                  <a:pt x="33" y="0"/>
                  <a:pt x="33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9799535" y="1954213"/>
            <a:ext cx="114300" cy="123825"/>
          </a:xfrm>
          <a:custGeom>
            <a:avLst/>
            <a:gdLst>
              <a:gd name="T0" fmla="*/ 0 w 33"/>
              <a:gd name="T1" fmla="*/ 0 h 36"/>
              <a:gd name="T2" fmla="*/ 33 w 33"/>
              <a:gd name="T3" fmla="*/ 36 h 36"/>
              <a:gd name="T4" fmla="*/ 33 w 33"/>
              <a:gd name="T5" fmla="*/ 36 h 36"/>
              <a:gd name="T6" fmla="*/ 0 w 33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36">
                <a:moveTo>
                  <a:pt x="0" y="0"/>
                </a:moveTo>
                <a:cubicBezTo>
                  <a:pt x="12" y="11"/>
                  <a:pt x="23" y="23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23" y="23"/>
                  <a:pt x="12" y="11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8556522" y="2127250"/>
            <a:ext cx="1733550" cy="4548188"/>
          </a:xfrm>
          <a:custGeom>
            <a:avLst/>
            <a:gdLst>
              <a:gd name="T0" fmla="*/ 451 w 502"/>
              <a:gd name="T1" fmla="*/ 150 h 1317"/>
              <a:gd name="T2" fmla="*/ 451 w 502"/>
              <a:gd name="T3" fmla="*/ 151 h 1317"/>
              <a:gd name="T4" fmla="*/ 451 w 502"/>
              <a:gd name="T5" fmla="*/ 152 h 1317"/>
              <a:gd name="T6" fmla="*/ 451 w 502"/>
              <a:gd name="T7" fmla="*/ 152 h 1317"/>
              <a:gd name="T8" fmla="*/ 451 w 502"/>
              <a:gd name="T9" fmla="*/ 153 h 1317"/>
              <a:gd name="T10" fmla="*/ 451 w 502"/>
              <a:gd name="T11" fmla="*/ 153 h 1317"/>
              <a:gd name="T12" fmla="*/ 451 w 502"/>
              <a:gd name="T13" fmla="*/ 154 h 1317"/>
              <a:gd name="T14" fmla="*/ 451 w 502"/>
              <a:gd name="T15" fmla="*/ 154 h 1317"/>
              <a:gd name="T16" fmla="*/ 451 w 502"/>
              <a:gd name="T17" fmla="*/ 155 h 1317"/>
              <a:gd name="T18" fmla="*/ 451 w 502"/>
              <a:gd name="T19" fmla="*/ 155 h 1317"/>
              <a:gd name="T20" fmla="*/ 451 w 502"/>
              <a:gd name="T21" fmla="*/ 156 h 1317"/>
              <a:gd name="T22" fmla="*/ 451 w 502"/>
              <a:gd name="T23" fmla="*/ 156 h 1317"/>
              <a:gd name="T24" fmla="*/ 451 w 502"/>
              <a:gd name="T25" fmla="*/ 157 h 1317"/>
              <a:gd name="T26" fmla="*/ 451 w 502"/>
              <a:gd name="T27" fmla="*/ 157 h 1317"/>
              <a:gd name="T28" fmla="*/ 393 w 502"/>
              <a:gd name="T29" fmla="*/ 401 h 1317"/>
              <a:gd name="T30" fmla="*/ 451 w 502"/>
              <a:gd name="T31" fmla="*/ 564 h 1317"/>
              <a:gd name="T32" fmla="*/ 451 w 502"/>
              <a:gd name="T33" fmla="*/ 565 h 1317"/>
              <a:gd name="T34" fmla="*/ 451 w 502"/>
              <a:gd name="T35" fmla="*/ 566 h 1317"/>
              <a:gd name="T36" fmla="*/ 451 w 502"/>
              <a:gd name="T37" fmla="*/ 567 h 1317"/>
              <a:gd name="T38" fmla="*/ 451 w 502"/>
              <a:gd name="T39" fmla="*/ 567 h 1317"/>
              <a:gd name="T40" fmla="*/ 451 w 502"/>
              <a:gd name="T41" fmla="*/ 568 h 1317"/>
              <a:gd name="T42" fmla="*/ 451 w 502"/>
              <a:gd name="T43" fmla="*/ 568 h 1317"/>
              <a:gd name="T44" fmla="*/ 451 w 502"/>
              <a:gd name="T45" fmla="*/ 569 h 1317"/>
              <a:gd name="T46" fmla="*/ 451 w 502"/>
              <a:gd name="T47" fmla="*/ 569 h 1317"/>
              <a:gd name="T48" fmla="*/ 451 w 502"/>
              <a:gd name="T49" fmla="*/ 570 h 1317"/>
              <a:gd name="T50" fmla="*/ 451 w 502"/>
              <a:gd name="T51" fmla="*/ 570 h 1317"/>
              <a:gd name="T52" fmla="*/ 451 w 502"/>
              <a:gd name="T53" fmla="*/ 570 h 1317"/>
              <a:gd name="T54" fmla="*/ 451 w 502"/>
              <a:gd name="T55" fmla="*/ 571 h 1317"/>
              <a:gd name="T56" fmla="*/ 451 w 502"/>
              <a:gd name="T57" fmla="*/ 571 h 1317"/>
              <a:gd name="T58" fmla="*/ 360 w 502"/>
              <a:gd name="T59" fmla="*/ 779 h 1317"/>
              <a:gd name="T60" fmla="*/ 360 w 502"/>
              <a:gd name="T61" fmla="*/ 779 h 1317"/>
              <a:gd name="T62" fmla="*/ 406 w 502"/>
              <a:gd name="T63" fmla="*/ 833 h 1317"/>
              <a:gd name="T64" fmla="*/ 451 w 502"/>
              <a:gd name="T65" fmla="*/ 980 h 1317"/>
              <a:gd name="T66" fmla="*/ 451 w 502"/>
              <a:gd name="T67" fmla="*/ 981 h 1317"/>
              <a:gd name="T68" fmla="*/ 451 w 502"/>
              <a:gd name="T69" fmla="*/ 982 h 1317"/>
              <a:gd name="T70" fmla="*/ 451 w 502"/>
              <a:gd name="T71" fmla="*/ 982 h 1317"/>
              <a:gd name="T72" fmla="*/ 451 w 502"/>
              <a:gd name="T73" fmla="*/ 983 h 1317"/>
              <a:gd name="T74" fmla="*/ 451 w 502"/>
              <a:gd name="T75" fmla="*/ 983 h 1317"/>
              <a:gd name="T76" fmla="*/ 451 w 502"/>
              <a:gd name="T77" fmla="*/ 984 h 1317"/>
              <a:gd name="T78" fmla="*/ 451 w 502"/>
              <a:gd name="T79" fmla="*/ 984 h 1317"/>
              <a:gd name="T80" fmla="*/ 451 w 502"/>
              <a:gd name="T81" fmla="*/ 985 h 1317"/>
              <a:gd name="T82" fmla="*/ 451 w 502"/>
              <a:gd name="T83" fmla="*/ 985 h 1317"/>
              <a:gd name="T84" fmla="*/ 451 w 502"/>
              <a:gd name="T85" fmla="*/ 986 h 1317"/>
              <a:gd name="T86" fmla="*/ 451 w 502"/>
              <a:gd name="T87" fmla="*/ 986 h 1317"/>
              <a:gd name="T88" fmla="*/ 171 w 502"/>
              <a:gd name="T89" fmla="*/ 1266 h 1317"/>
              <a:gd name="T90" fmla="*/ 171 w 502"/>
              <a:gd name="T91" fmla="*/ 1266 h 1317"/>
              <a:gd name="T92" fmla="*/ 170 w 502"/>
              <a:gd name="T93" fmla="*/ 1266 h 1317"/>
              <a:gd name="T94" fmla="*/ 169 w 502"/>
              <a:gd name="T95" fmla="*/ 1266 h 1317"/>
              <a:gd name="T96" fmla="*/ 168 w 502"/>
              <a:gd name="T97" fmla="*/ 1266 h 1317"/>
              <a:gd name="T98" fmla="*/ 167 w 502"/>
              <a:gd name="T99" fmla="*/ 1266 h 1317"/>
              <a:gd name="T100" fmla="*/ 222 w 502"/>
              <a:gd name="T101" fmla="*/ 1317 h 1317"/>
              <a:gd name="T102" fmla="*/ 502 w 502"/>
              <a:gd name="T103" fmla="*/ 622 h 1317"/>
              <a:gd name="T104" fmla="*/ 410 w 502"/>
              <a:gd name="T105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2" h="1317">
                <a:moveTo>
                  <a:pt x="410" y="0"/>
                </a:moveTo>
                <a:cubicBezTo>
                  <a:pt x="409" y="2"/>
                  <a:pt x="407" y="3"/>
                  <a:pt x="406" y="4"/>
                </a:cubicBezTo>
                <a:cubicBezTo>
                  <a:pt x="434" y="46"/>
                  <a:pt x="450" y="96"/>
                  <a:pt x="451" y="150"/>
                </a:cubicBezTo>
                <a:cubicBezTo>
                  <a:pt x="451" y="150"/>
                  <a:pt x="451" y="150"/>
                  <a:pt x="451" y="150"/>
                </a:cubicBezTo>
                <a:cubicBezTo>
                  <a:pt x="451" y="151"/>
                  <a:pt x="451" y="151"/>
                  <a:pt x="451" y="151"/>
                </a:cubicBezTo>
                <a:cubicBezTo>
                  <a:pt x="451" y="151"/>
                  <a:pt x="451" y="151"/>
                  <a:pt x="451" y="151"/>
                </a:cubicBezTo>
                <a:cubicBezTo>
                  <a:pt x="451" y="151"/>
                  <a:pt x="451" y="151"/>
                  <a:pt x="451" y="151"/>
                </a:cubicBezTo>
                <a:cubicBezTo>
                  <a:pt x="451" y="151"/>
                  <a:pt x="451" y="151"/>
                  <a:pt x="451" y="151"/>
                </a:cubicBezTo>
                <a:cubicBezTo>
                  <a:pt x="451" y="152"/>
                  <a:pt x="451" y="152"/>
                  <a:pt x="451" y="152"/>
                </a:cubicBezTo>
                <a:cubicBezTo>
                  <a:pt x="451" y="152"/>
                  <a:pt x="451" y="152"/>
                  <a:pt x="451" y="152"/>
                </a:cubicBezTo>
                <a:cubicBezTo>
                  <a:pt x="451" y="152"/>
                  <a:pt x="451" y="152"/>
                  <a:pt x="451" y="152"/>
                </a:cubicBezTo>
                <a:cubicBezTo>
                  <a:pt x="451" y="152"/>
                  <a:pt x="451" y="152"/>
                  <a:pt x="451" y="152"/>
                </a:cubicBezTo>
                <a:cubicBezTo>
                  <a:pt x="451" y="152"/>
                  <a:pt x="451" y="153"/>
                  <a:pt x="451" y="153"/>
                </a:cubicBezTo>
                <a:cubicBezTo>
                  <a:pt x="451" y="153"/>
                  <a:pt x="451" y="153"/>
                  <a:pt x="451" y="153"/>
                </a:cubicBezTo>
                <a:cubicBezTo>
                  <a:pt x="451" y="153"/>
                  <a:pt x="451" y="153"/>
                  <a:pt x="451" y="153"/>
                </a:cubicBezTo>
                <a:cubicBezTo>
                  <a:pt x="451" y="153"/>
                  <a:pt x="451" y="153"/>
                  <a:pt x="451" y="153"/>
                </a:cubicBezTo>
                <a:cubicBezTo>
                  <a:pt x="451" y="153"/>
                  <a:pt x="451" y="153"/>
                  <a:pt x="451" y="153"/>
                </a:cubicBezTo>
                <a:cubicBezTo>
                  <a:pt x="451" y="153"/>
                  <a:pt x="451" y="153"/>
                  <a:pt x="451" y="153"/>
                </a:cubicBezTo>
                <a:cubicBezTo>
                  <a:pt x="451" y="153"/>
                  <a:pt x="451" y="154"/>
                  <a:pt x="451" y="154"/>
                </a:cubicBezTo>
                <a:cubicBezTo>
                  <a:pt x="451" y="154"/>
                  <a:pt x="451" y="154"/>
                  <a:pt x="451" y="154"/>
                </a:cubicBezTo>
                <a:cubicBezTo>
                  <a:pt x="451" y="154"/>
                  <a:pt x="451" y="154"/>
                  <a:pt x="451" y="154"/>
                </a:cubicBezTo>
                <a:cubicBezTo>
                  <a:pt x="451" y="154"/>
                  <a:pt x="451" y="154"/>
                  <a:pt x="451" y="154"/>
                </a:cubicBezTo>
                <a:cubicBezTo>
                  <a:pt x="451" y="154"/>
                  <a:pt x="451" y="154"/>
                  <a:pt x="451" y="154"/>
                </a:cubicBezTo>
                <a:cubicBezTo>
                  <a:pt x="451" y="154"/>
                  <a:pt x="451" y="154"/>
                  <a:pt x="451" y="154"/>
                </a:cubicBezTo>
                <a:cubicBezTo>
                  <a:pt x="451" y="154"/>
                  <a:pt x="451" y="155"/>
                  <a:pt x="451" y="155"/>
                </a:cubicBezTo>
                <a:cubicBezTo>
                  <a:pt x="451" y="155"/>
                  <a:pt x="451" y="155"/>
                  <a:pt x="451" y="155"/>
                </a:cubicBezTo>
                <a:cubicBezTo>
                  <a:pt x="451" y="155"/>
                  <a:pt x="451" y="155"/>
                  <a:pt x="451" y="155"/>
                </a:cubicBezTo>
                <a:cubicBezTo>
                  <a:pt x="451" y="155"/>
                  <a:pt x="451" y="155"/>
                  <a:pt x="451" y="155"/>
                </a:cubicBezTo>
                <a:cubicBezTo>
                  <a:pt x="451" y="155"/>
                  <a:pt x="451" y="155"/>
                  <a:pt x="451" y="155"/>
                </a:cubicBezTo>
                <a:cubicBezTo>
                  <a:pt x="451" y="155"/>
                  <a:pt x="451" y="155"/>
                  <a:pt x="451" y="155"/>
                </a:cubicBezTo>
                <a:cubicBezTo>
                  <a:pt x="451" y="155"/>
                  <a:pt x="451" y="156"/>
                  <a:pt x="451" y="156"/>
                </a:cubicBezTo>
                <a:cubicBezTo>
                  <a:pt x="451" y="156"/>
                  <a:pt x="451" y="156"/>
                  <a:pt x="451" y="156"/>
                </a:cubicBezTo>
                <a:cubicBezTo>
                  <a:pt x="451" y="156"/>
                  <a:pt x="451" y="156"/>
                  <a:pt x="451" y="156"/>
                </a:cubicBezTo>
                <a:cubicBezTo>
                  <a:pt x="451" y="156"/>
                  <a:pt x="451" y="156"/>
                  <a:pt x="451" y="156"/>
                </a:cubicBezTo>
                <a:cubicBezTo>
                  <a:pt x="451" y="156"/>
                  <a:pt x="451" y="156"/>
                  <a:pt x="451" y="156"/>
                </a:cubicBezTo>
                <a:cubicBezTo>
                  <a:pt x="451" y="156"/>
                  <a:pt x="451" y="156"/>
                  <a:pt x="451" y="156"/>
                </a:cubicBezTo>
                <a:cubicBezTo>
                  <a:pt x="451" y="156"/>
                  <a:pt x="451" y="156"/>
                  <a:pt x="451" y="157"/>
                </a:cubicBezTo>
                <a:cubicBezTo>
                  <a:pt x="451" y="157"/>
                  <a:pt x="451" y="157"/>
                  <a:pt x="451" y="157"/>
                </a:cubicBezTo>
                <a:cubicBezTo>
                  <a:pt x="451" y="157"/>
                  <a:pt x="451" y="157"/>
                  <a:pt x="451" y="157"/>
                </a:cubicBezTo>
                <a:cubicBezTo>
                  <a:pt x="451" y="157"/>
                  <a:pt x="451" y="157"/>
                  <a:pt x="451" y="157"/>
                </a:cubicBezTo>
                <a:cubicBezTo>
                  <a:pt x="451" y="157"/>
                  <a:pt x="451" y="157"/>
                  <a:pt x="451" y="157"/>
                </a:cubicBezTo>
                <a:cubicBezTo>
                  <a:pt x="451" y="157"/>
                  <a:pt x="451" y="157"/>
                  <a:pt x="451" y="157"/>
                </a:cubicBezTo>
                <a:cubicBezTo>
                  <a:pt x="451" y="239"/>
                  <a:pt x="416" y="313"/>
                  <a:pt x="360" y="364"/>
                </a:cubicBezTo>
                <a:cubicBezTo>
                  <a:pt x="360" y="364"/>
                  <a:pt x="360" y="364"/>
                  <a:pt x="360" y="364"/>
                </a:cubicBezTo>
                <a:cubicBezTo>
                  <a:pt x="372" y="375"/>
                  <a:pt x="383" y="387"/>
                  <a:pt x="393" y="401"/>
                </a:cubicBezTo>
                <a:cubicBezTo>
                  <a:pt x="399" y="405"/>
                  <a:pt x="405" y="410"/>
                  <a:pt x="410" y="415"/>
                </a:cubicBezTo>
                <a:cubicBezTo>
                  <a:pt x="409" y="416"/>
                  <a:pt x="407" y="417"/>
                  <a:pt x="406" y="419"/>
                </a:cubicBezTo>
                <a:cubicBezTo>
                  <a:pt x="433" y="461"/>
                  <a:pt x="450" y="510"/>
                  <a:pt x="451" y="564"/>
                </a:cubicBezTo>
                <a:cubicBezTo>
                  <a:pt x="451" y="564"/>
                  <a:pt x="451" y="564"/>
                  <a:pt x="451" y="564"/>
                </a:cubicBezTo>
                <a:cubicBezTo>
                  <a:pt x="451" y="564"/>
                  <a:pt x="451" y="565"/>
                  <a:pt x="451" y="565"/>
                </a:cubicBezTo>
                <a:cubicBezTo>
                  <a:pt x="451" y="565"/>
                  <a:pt x="451" y="565"/>
                  <a:pt x="451" y="565"/>
                </a:cubicBezTo>
                <a:cubicBezTo>
                  <a:pt x="451" y="565"/>
                  <a:pt x="451" y="565"/>
                  <a:pt x="451" y="566"/>
                </a:cubicBezTo>
                <a:cubicBezTo>
                  <a:pt x="451" y="566"/>
                  <a:pt x="451" y="566"/>
                  <a:pt x="451" y="566"/>
                </a:cubicBezTo>
                <a:cubicBezTo>
                  <a:pt x="451" y="566"/>
                  <a:pt x="451" y="566"/>
                  <a:pt x="451" y="566"/>
                </a:cubicBezTo>
                <a:cubicBezTo>
                  <a:pt x="451" y="566"/>
                  <a:pt x="451" y="566"/>
                  <a:pt x="451" y="566"/>
                </a:cubicBezTo>
                <a:cubicBezTo>
                  <a:pt x="451" y="566"/>
                  <a:pt x="451" y="566"/>
                  <a:pt x="451" y="566"/>
                </a:cubicBezTo>
                <a:cubicBezTo>
                  <a:pt x="451" y="567"/>
                  <a:pt x="451" y="567"/>
                  <a:pt x="451" y="567"/>
                </a:cubicBezTo>
                <a:cubicBezTo>
                  <a:pt x="451" y="567"/>
                  <a:pt x="451" y="567"/>
                  <a:pt x="451" y="567"/>
                </a:cubicBezTo>
                <a:cubicBezTo>
                  <a:pt x="451" y="567"/>
                  <a:pt x="451" y="567"/>
                  <a:pt x="451" y="567"/>
                </a:cubicBezTo>
                <a:cubicBezTo>
                  <a:pt x="451" y="567"/>
                  <a:pt x="451" y="567"/>
                  <a:pt x="451" y="567"/>
                </a:cubicBezTo>
                <a:cubicBezTo>
                  <a:pt x="451" y="567"/>
                  <a:pt x="451" y="567"/>
                  <a:pt x="451" y="567"/>
                </a:cubicBezTo>
                <a:cubicBezTo>
                  <a:pt x="451" y="567"/>
                  <a:pt x="451" y="567"/>
                  <a:pt x="451" y="567"/>
                </a:cubicBezTo>
                <a:cubicBezTo>
                  <a:pt x="451" y="567"/>
                  <a:pt x="451" y="568"/>
                  <a:pt x="451" y="568"/>
                </a:cubicBezTo>
                <a:cubicBezTo>
                  <a:pt x="451" y="568"/>
                  <a:pt x="451" y="568"/>
                  <a:pt x="451" y="568"/>
                </a:cubicBezTo>
                <a:cubicBezTo>
                  <a:pt x="451" y="568"/>
                  <a:pt x="451" y="568"/>
                  <a:pt x="451" y="568"/>
                </a:cubicBezTo>
                <a:cubicBezTo>
                  <a:pt x="451" y="568"/>
                  <a:pt x="451" y="568"/>
                  <a:pt x="451" y="568"/>
                </a:cubicBezTo>
                <a:cubicBezTo>
                  <a:pt x="451" y="568"/>
                  <a:pt x="451" y="568"/>
                  <a:pt x="451" y="568"/>
                </a:cubicBezTo>
                <a:cubicBezTo>
                  <a:pt x="451" y="568"/>
                  <a:pt x="451" y="568"/>
                  <a:pt x="451" y="568"/>
                </a:cubicBezTo>
                <a:cubicBezTo>
                  <a:pt x="451" y="568"/>
                  <a:pt x="451" y="569"/>
                  <a:pt x="451" y="569"/>
                </a:cubicBezTo>
                <a:cubicBezTo>
                  <a:pt x="451" y="569"/>
                  <a:pt x="451" y="569"/>
                  <a:pt x="451" y="569"/>
                </a:cubicBezTo>
                <a:cubicBezTo>
                  <a:pt x="451" y="569"/>
                  <a:pt x="451" y="569"/>
                  <a:pt x="451" y="569"/>
                </a:cubicBezTo>
                <a:cubicBezTo>
                  <a:pt x="451" y="569"/>
                  <a:pt x="451" y="569"/>
                  <a:pt x="451" y="569"/>
                </a:cubicBezTo>
                <a:cubicBezTo>
                  <a:pt x="451" y="569"/>
                  <a:pt x="451" y="569"/>
                  <a:pt x="451" y="569"/>
                </a:cubicBezTo>
                <a:cubicBezTo>
                  <a:pt x="451" y="569"/>
                  <a:pt x="451" y="569"/>
                  <a:pt x="451" y="569"/>
                </a:cubicBezTo>
                <a:cubicBezTo>
                  <a:pt x="451" y="569"/>
                  <a:pt x="451" y="569"/>
                  <a:pt x="451" y="570"/>
                </a:cubicBezTo>
                <a:cubicBezTo>
                  <a:pt x="451" y="570"/>
                  <a:pt x="451" y="570"/>
                  <a:pt x="451" y="570"/>
                </a:cubicBezTo>
                <a:cubicBezTo>
                  <a:pt x="451" y="570"/>
                  <a:pt x="451" y="570"/>
                  <a:pt x="451" y="570"/>
                </a:cubicBezTo>
                <a:cubicBezTo>
                  <a:pt x="451" y="570"/>
                  <a:pt x="451" y="570"/>
                  <a:pt x="451" y="570"/>
                </a:cubicBezTo>
                <a:cubicBezTo>
                  <a:pt x="451" y="570"/>
                  <a:pt x="451" y="570"/>
                  <a:pt x="451" y="570"/>
                </a:cubicBezTo>
                <a:cubicBezTo>
                  <a:pt x="451" y="570"/>
                  <a:pt x="451" y="570"/>
                  <a:pt x="451" y="570"/>
                </a:cubicBezTo>
                <a:cubicBezTo>
                  <a:pt x="451" y="570"/>
                  <a:pt x="451" y="570"/>
                  <a:pt x="451" y="570"/>
                </a:cubicBezTo>
                <a:cubicBezTo>
                  <a:pt x="451" y="571"/>
                  <a:pt x="451" y="571"/>
                  <a:pt x="451" y="571"/>
                </a:cubicBezTo>
                <a:cubicBezTo>
                  <a:pt x="451" y="571"/>
                  <a:pt x="451" y="571"/>
                  <a:pt x="451" y="571"/>
                </a:cubicBezTo>
                <a:cubicBezTo>
                  <a:pt x="451" y="571"/>
                  <a:pt x="451" y="571"/>
                  <a:pt x="451" y="571"/>
                </a:cubicBezTo>
                <a:cubicBezTo>
                  <a:pt x="451" y="571"/>
                  <a:pt x="451" y="571"/>
                  <a:pt x="451" y="571"/>
                </a:cubicBezTo>
                <a:cubicBezTo>
                  <a:pt x="451" y="571"/>
                  <a:pt x="451" y="571"/>
                  <a:pt x="451" y="571"/>
                </a:cubicBezTo>
                <a:cubicBezTo>
                  <a:pt x="451" y="571"/>
                  <a:pt x="451" y="571"/>
                  <a:pt x="451" y="571"/>
                </a:cubicBezTo>
                <a:cubicBezTo>
                  <a:pt x="451" y="571"/>
                  <a:pt x="451" y="571"/>
                  <a:pt x="451" y="571"/>
                </a:cubicBezTo>
                <a:cubicBezTo>
                  <a:pt x="451" y="571"/>
                  <a:pt x="451" y="571"/>
                  <a:pt x="451" y="571"/>
                </a:cubicBezTo>
                <a:cubicBezTo>
                  <a:pt x="451" y="654"/>
                  <a:pt x="416" y="728"/>
                  <a:pt x="360" y="779"/>
                </a:cubicBezTo>
                <a:cubicBezTo>
                  <a:pt x="360" y="779"/>
                  <a:pt x="360" y="779"/>
                  <a:pt x="360" y="779"/>
                </a:cubicBezTo>
                <a:cubicBezTo>
                  <a:pt x="360" y="779"/>
                  <a:pt x="360" y="779"/>
                  <a:pt x="360" y="779"/>
                </a:cubicBezTo>
                <a:cubicBezTo>
                  <a:pt x="360" y="779"/>
                  <a:pt x="360" y="779"/>
                  <a:pt x="360" y="779"/>
                </a:cubicBezTo>
                <a:cubicBezTo>
                  <a:pt x="372" y="790"/>
                  <a:pt x="383" y="802"/>
                  <a:pt x="393" y="815"/>
                </a:cubicBezTo>
                <a:cubicBezTo>
                  <a:pt x="399" y="820"/>
                  <a:pt x="405" y="824"/>
                  <a:pt x="410" y="829"/>
                </a:cubicBezTo>
                <a:cubicBezTo>
                  <a:pt x="409" y="831"/>
                  <a:pt x="407" y="832"/>
                  <a:pt x="406" y="833"/>
                </a:cubicBezTo>
                <a:cubicBezTo>
                  <a:pt x="434" y="876"/>
                  <a:pt x="450" y="926"/>
                  <a:pt x="451" y="980"/>
                </a:cubicBezTo>
                <a:cubicBezTo>
                  <a:pt x="451" y="980"/>
                  <a:pt x="451" y="980"/>
                  <a:pt x="451" y="980"/>
                </a:cubicBezTo>
                <a:cubicBezTo>
                  <a:pt x="451" y="980"/>
                  <a:pt x="451" y="980"/>
                  <a:pt x="451" y="980"/>
                </a:cubicBezTo>
                <a:cubicBezTo>
                  <a:pt x="451" y="980"/>
                  <a:pt x="451" y="980"/>
                  <a:pt x="451" y="980"/>
                </a:cubicBezTo>
                <a:cubicBezTo>
                  <a:pt x="451" y="981"/>
                  <a:pt x="451" y="981"/>
                  <a:pt x="451" y="981"/>
                </a:cubicBezTo>
                <a:cubicBezTo>
                  <a:pt x="451" y="981"/>
                  <a:pt x="451" y="981"/>
                  <a:pt x="451" y="981"/>
                </a:cubicBezTo>
                <a:cubicBezTo>
                  <a:pt x="451" y="981"/>
                  <a:pt x="451" y="981"/>
                  <a:pt x="451" y="981"/>
                </a:cubicBezTo>
                <a:cubicBezTo>
                  <a:pt x="451" y="981"/>
                  <a:pt x="451" y="981"/>
                  <a:pt x="451" y="981"/>
                </a:cubicBezTo>
                <a:cubicBezTo>
                  <a:pt x="451" y="982"/>
                  <a:pt x="451" y="982"/>
                  <a:pt x="451" y="982"/>
                </a:cubicBezTo>
                <a:cubicBezTo>
                  <a:pt x="451" y="982"/>
                  <a:pt x="451" y="982"/>
                  <a:pt x="451" y="982"/>
                </a:cubicBezTo>
                <a:cubicBezTo>
                  <a:pt x="451" y="982"/>
                  <a:pt x="451" y="982"/>
                  <a:pt x="451" y="982"/>
                </a:cubicBezTo>
                <a:cubicBezTo>
                  <a:pt x="451" y="982"/>
                  <a:pt x="451" y="982"/>
                  <a:pt x="451" y="982"/>
                </a:cubicBezTo>
                <a:cubicBezTo>
                  <a:pt x="451" y="982"/>
                  <a:pt x="451" y="982"/>
                  <a:pt x="451" y="982"/>
                </a:cubicBezTo>
                <a:cubicBezTo>
                  <a:pt x="451" y="982"/>
                  <a:pt x="451" y="982"/>
                  <a:pt x="451" y="982"/>
                </a:cubicBezTo>
                <a:cubicBezTo>
                  <a:pt x="451" y="982"/>
                  <a:pt x="451" y="983"/>
                  <a:pt x="451" y="983"/>
                </a:cubicBezTo>
                <a:cubicBezTo>
                  <a:pt x="451" y="983"/>
                  <a:pt x="451" y="983"/>
                  <a:pt x="451" y="983"/>
                </a:cubicBezTo>
                <a:cubicBezTo>
                  <a:pt x="451" y="983"/>
                  <a:pt x="451" y="983"/>
                  <a:pt x="451" y="983"/>
                </a:cubicBezTo>
                <a:cubicBezTo>
                  <a:pt x="451" y="983"/>
                  <a:pt x="451" y="983"/>
                  <a:pt x="451" y="983"/>
                </a:cubicBezTo>
                <a:cubicBezTo>
                  <a:pt x="451" y="983"/>
                  <a:pt x="451" y="983"/>
                  <a:pt x="451" y="983"/>
                </a:cubicBezTo>
                <a:cubicBezTo>
                  <a:pt x="451" y="983"/>
                  <a:pt x="451" y="983"/>
                  <a:pt x="451" y="983"/>
                </a:cubicBezTo>
                <a:cubicBezTo>
                  <a:pt x="451" y="983"/>
                  <a:pt x="451" y="984"/>
                  <a:pt x="451" y="984"/>
                </a:cubicBezTo>
                <a:cubicBezTo>
                  <a:pt x="451" y="984"/>
                  <a:pt x="451" y="984"/>
                  <a:pt x="451" y="984"/>
                </a:cubicBezTo>
                <a:cubicBezTo>
                  <a:pt x="451" y="984"/>
                  <a:pt x="451" y="984"/>
                  <a:pt x="451" y="984"/>
                </a:cubicBezTo>
                <a:cubicBezTo>
                  <a:pt x="451" y="984"/>
                  <a:pt x="451" y="984"/>
                  <a:pt x="451" y="984"/>
                </a:cubicBezTo>
                <a:cubicBezTo>
                  <a:pt x="451" y="984"/>
                  <a:pt x="451" y="984"/>
                  <a:pt x="451" y="984"/>
                </a:cubicBezTo>
                <a:cubicBezTo>
                  <a:pt x="451" y="984"/>
                  <a:pt x="451" y="984"/>
                  <a:pt x="451" y="984"/>
                </a:cubicBezTo>
                <a:cubicBezTo>
                  <a:pt x="451" y="984"/>
                  <a:pt x="451" y="985"/>
                  <a:pt x="451" y="985"/>
                </a:cubicBezTo>
                <a:cubicBezTo>
                  <a:pt x="451" y="985"/>
                  <a:pt x="451" y="985"/>
                  <a:pt x="451" y="985"/>
                </a:cubicBezTo>
                <a:cubicBezTo>
                  <a:pt x="451" y="985"/>
                  <a:pt x="451" y="985"/>
                  <a:pt x="451" y="985"/>
                </a:cubicBezTo>
                <a:cubicBezTo>
                  <a:pt x="451" y="985"/>
                  <a:pt x="451" y="985"/>
                  <a:pt x="451" y="985"/>
                </a:cubicBezTo>
                <a:cubicBezTo>
                  <a:pt x="451" y="985"/>
                  <a:pt x="451" y="985"/>
                  <a:pt x="451" y="985"/>
                </a:cubicBezTo>
                <a:cubicBezTo>
                  <a:pt x="451" y="985"/>
                  <a:pt x="451" y="985"/>
                  <a:pt x="451" y="985"/>
                </a:cubicBezTo>
                <a:cubicBezTo>
                  <a:pt x="451" y="985"/>
                  <a:pt x="451" y="986"/>
                  <a:pt x="451" y="986"/>
                </a:cubicBezTo>
                <a:cubicBezTo>
                  <a:pt x="451" y="986"/>
                  <a:pt x="451" y="986"/>
                  <a:pt x="451" y="986"/>
                </a:cubicBezTo>
                <a:cubicBezTo>
                  <a:pt x="451" y="986"/>
                  <a:pt x="451" y="986"/>
                  <a:pt x="451" y="986"/>
                </a:cubicBezTo>
                <a:cubicBezTo>
                  <a:pt x="451" y="986"/>
                  <a:pt x="451" y="986"/>
                  <a:pt x="451" y="986"/>
                </a:cubicBezTo>
                <a:cubicBezTo>
                  <a:pt x="451" y="986"/>
                  <a:pt x="451" y="986"/>
                  <a:pt x="451" y="986"/>
                </a:cubicBezTo>
                <a:cubicBezTo>
                  <a:pt x="451" y="986"/>
                  <a:pt x="451" y="986"/>
                  <a:pt x="451" y="986"/>
                </a:cubicBezTo>
                <a:cubicBezTo>
                  <a:pt x="451" y="1141"/>
                  <a:pt x="326" y="1266"/>
                  <a:pt x="171" y="1266"/>
                </a:cubicBezTo>
                <a:cubicBezTo>
                  <a:pt x="171" y="1266"/>
                  <a:pt x="171" y="1266"/>
                  <a:pt x="171" y="1266"/>
                </a:cubicBezTo>
                <a:cubicBezTo>
                  <a:pt x="171" y="1266"/>
                  <a:pt x="171" y="1266"/>
                  <a:pt x="171" y="1266"/>
                </a:cubicBezTo>
                <a:cubicBezTo>
                  <a:pt x="171" y="1266"/>
                  <a:pt x="171" y="1266"/>
                  <a:pt x="171" y="1266"/>
                </a:cubicBezTo>
                <a:cubicBezTo>
                  <a:pt x="171" y="1266"/>
                  <a:pt x="171" y="1266"/>
                  <a:pt x="171" y="1266"/>
                </a:cubicBezTo>
                <a:cubicBezTo>
                  <a:pt x="170" y="1266"/>
                  <a:pt x="170" y="1266"/>
                  <a:pt x="170" y="1266"/>
                </a:cubicBezTo>
                <a:cubicBezTo>
                  <a:pt x="170" y="1266"/>
                  <a:pt x="170" y="1266"/>
                  <a:pt x="170" y="1266"/>
                </a:cubicBezTo>
                <a:cubicBezTo>
                  <a:pt x="170" y="1266"/>
                  <a:pt x="170" y="1266"/>
                  <a:pt x="170" y="1266"/>
                </a:cubicBezTo>
                <a:cubicBezTo>
                  <a:pt x="169" y="1266"/>
                  <a:pt x="169" y="1266"/>
                  <a:pt x="169" y="1266"/>
                </a:cubicBezTo>
                <a:cubicBezTo>
                  <a:pt x="169" y="1266"/>
                  <a:pt x="169" y="1266"/>
                  <a:pt x="169" y="1266"/>
                </a:cubicBezTo>
                <a:cubicBezTo>
                  <a:pt x="169" y="1266"/>
                  <a:pt x="169" y="1266"/>
                  <a:pt x="169" y="1266"/>
                </a:cubicBezTo>
                <a:cubicBezTo>
                  <a:pt x="169" y="1266"/>
                  <a:pt x="169" y="1266"/>
                  <a:pt x="168" y="1266"/>
                </a:cubicBezTo>
                <a:cubicBezTo>
                  <a:pt x="168" y="1266"/>
                  <a:pt x="168" y="1266"/>
                  <a:pt x="168" y="1266"/>
                </a:cubicBezTo>
                <a:cubicBezTo>
                  <a:pt x="168" y="1266"/>
                  <a:pt x="168" y="1266"/>
                  <a:pt x="168" y="1266"/>
                </a:cubicBezTo>
                <a:cubicBezTo>
                  <a:pt x="168" y="1266"/>
                  <a:pt x="168" y="1266"/>
                  <a:pt x="168" y="1266"/>
                </a:cubicBezTo>
                <a:cubicBezTo>
                  <a:pt x="167" y="1266"/>
                  <a:pt x="167" y="1266"/>
                  <a:pt x="167" y="1266"/>
                </a:cubicBezTo>
                <a:cubicBezTo>
                  <a:pt x="167" y="1266"/>
                  <a:pt x="167" y="1266"/>
                  <a:pt x="167" y="1266"/>
                </a:cubicBezTo>
                <a:cubicBezTo>
                  <a:pt x="104" y="1265"/>
                  <a:pt x="47" y="1243"/>
                  <a:pt x="0" y="1208"/>
                </a:cubicBezTo>
                <a:cubicBezTo>
                  <a:pt x="52" y="1274"/>
                  <a:pt x="132" y="1317"/>
                  <a:pt x="222" y="1317"/>
                </a:cubicBezTo>
                <a:cubicBezTo>
                  <a:pt x="377" y="1317"/>
                  <a:pt x="502" y="1191"/>
                  <a:pt x="502" y="1037"/>
                </a:cubicBezTo>
                <a:cubicBezTo>
                  <a:pt x="502" y="955"/>
                  <a:pt x="467" y="881"/>
                  <a:pt x="410" y="829"/>
                </a:cubicBezTo>
                <a:cubicBezTo>
                  <a:pt x="467" y="778"/>
                  <a:pt x="502" y="704"/>
                  <a:pt x="502" y="622"/>
                </a:cubicBezTo>
                <a:cubicBezTo>
                  <a:pt x="502" y="540"/>
                  <a:pt x="467" y="466"/>
                  <a:pt x="410" y="415"/>
                </a:cubicBezTo>
                <a:cubicBezTo>
                  <a:pt x="467" y="364"/>
                  <a:pt x="502" y="290"/>
                  <a:pt x="502" y="208"/>
                </a:cubicBezTo>
                <a:cubicBezTo>
                  <a:pt x="502" y="125"/>
                  <a:pt x="467" y="52"/>
                  <a:pt x="410" y="0"/>
                </a:cubicBezTo>
              </a:path>
            </a:pathLst>
          </a:custGeom>
          <a:solidFill>
            <a:srgbClr val="A5B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 noEditPoints="1"/>
          </p:cNvSpPr>
          <p:nvPr/>
        </p:nvSpPr>
        <p:spPr bwMode="auto">
          <a:xfrm>
            <a:off x="9799535" y="2141538"/>
            <a:ext cx="314325" cy="1243013"/>
          </a:xfrm>
          <a:custGeom>
            <a:avLst/>
            <a:gdLst>
              <a:gd name="T0" fmla="*/ 91 w 91"/>
              <a:gd name="T1" fmla="*/ 153 h 360"/>
              <a:gd name="T2" fmla="*/ 0 w 91"/>
              <a:gd name="T3" fmla="*/ 360 h 360"/>
              <a:gd name="T4" fmla="*/ 0 w 91"/>
              <a:gd name="T5" fmla="*/ 360 h 360"/>
              <a:gd name="T6" fmla="*/ 91 w 91"/>
              <a:gd name="T7" fmla="*/ 153 h 360"/>
              <a:gd name="T8" fmla="*/ 91 w 91"/>
              <a:gd name="T9" fmla="*/ 153 h 360"/>
              <a:gd name="T10" fmla="*/ 91 w 91"/>
              <a:gd name="T11" fmla="*/ 153 h 360"/>
              <a:gd name="T12" fmla="*/ 91 w 91"/>
              <a:gd name="T13" fmla="*/ 153 h 360"/>
              <a:gd name="T14" fmla="*/ 91 w 91"/>
              <a:gd name="T15" fmla="*/ 153 h 360"/>
              <a:gd name="T16" fmla="*/ 91 w 91"/>
              <a:gd name="T17" fmla="*/ 152 h 360"/>
              <a:gd name="T18" fmla="*/ 91 w 91"/>
              <a:gd name="T19" fmla="*/ 153 h 360"/>
              <a:gd name="T20" fmla="*/ 91 w 91"/>
              <a:gd name="T21" fmla="*/ 152 h 360"/>
              <a:gd name="T22" fmla="*/ 91 w 91"/>
              <a:gd name="T23" fmla="*/ 152 h 360"/>
              <a:gd name="T24" fmla="*/ 91 w 91"/>
              <a:gd name="T25" fmla="*/ 152 h 360"/>
              <a:gd name="T26" fmla="*/ 91 w 91"/>
              <a:gd name="T27" fmla="*/ 152 h 360"/>
              <a:gd name="T28" fmla="*/ 91 w 91"/>
              <a:gd name="T29" fmla="*/ 152 h 360"/>
              <a:gd name="T30" fmla="*/ 91 w 91"/>
              <a:gd name="T31" fmla="*/ 152 h 360"/>
              <a:gd name="T32" fmla="*/ 91 w 91"/>
              <a:gd name="T33" fmla="*/ 152 h 360"/>
              <a:gd name="T34" fmla="*/ 91 w 91"/>
              <a:gd name="T35" fmla="*/ 151 h 360"/>
              <a:gd name="T36" fmla="*/ 91 w 91"/>
              <a:gd name="T37" fmla="*/ 152 h 360"/>
              <a:gd name="T38" fmla="*/ 91 w 91"/>
              <a:gd name="T39" fmla="*/ 151 h 360"/>
              <a:gd name="T40" fmla="*/ 91 w 91"/>
              <a:gd name="T41" fmla="*/ 151 h 360"/>
              <a:gd name="T42" fmla="*/ 91 w 91"/>
              <a:gd name="T43" fmla="*/ 151 h 360"/>
              <a:gd name="T44" fmla="*/ 91 w 91"/>
              <a:gd name="T45" fmla="*/ 151 h 360"/>
              <a:gd name="T46" fmla="*/ 91 w 91"/>
              <a:gd name="T47" fmla="*/ 151 h 360"/>
              <a:gd name="T48" fmla="*/ 91 w 91"/>
              <a:gd name="T49" fmla="*/ 151 h 360"/>
              <a:gd name="T50" fmla="*/ 91 w 91"/>
              <a:gd name="T51" fmla="*/ 151 h 360"/>
              <a:gd name="T52" fmla="*/ 91 w 91"/>
              <a:gd name="T53" fmla="*/ 150 h 360"/>
              <a:gd name="T54" fmla="*/ 91 w 91"/>
              <a:gd name="T55" fmla="*/ 151 h 360"/>
              <a:gd name="T56" fmla="*/ 91 w 91"/>
              <a:gd name="T57" fmla="*/ 150 h 360"/>
              <a:gd name="T58" fmla="*/ 91 w 91"/>
              <a:gd name="T59" fmla="*/ 150 h 360"/>
              <a:gd name="T60" fmla="*/ 91 w 91"/>
              <a:gd name="T61" fmla="*/ 150 h 360"/>
              <a:gd name="T62" fmla="*/ 91 w 91"/>
              <a:gd name="T63" fmla="*/ 150 h 360"/>
              <a:gd name="T64" fmla="*/ 91 w 91"/>
              <a:gd name="T65" fmla="*/ 150 h 360"/>
              <a:gd name="T66" fmla="*/ 91 w 91"/>
              <a:gd name="T67" fmla="*/ 150 h 360"/>
              <a:gd name="T68" fmla="*/ 91 w 91"/>
              <a:gd name="T69" fmla="*/ 150 h 360"/>
              <a:gd name="T70" fmla="*/ 91 w 91"/>
              <a:gd name="T71" fmla="*/ 149 h 360"/>
              <a:gd name="T72" fmla="*/ 91 w 91"/>
              <a:gd name="T73" fmla="*/ 150 h 360"/>
              <a:gd name="T74" fmla="*/ 91 w 91"/>
              <a:gd name="T75" fmla="*/ 149 h 360"/>
              <a:gd name="T76" fmla="*/ 91 w 91"/>
              <a:gd name="T77" fmla="*/ 149 h 360"/>
              <a:gd name="T78" fmla="*/ 91 w 91"/>
              <a:gd name="T79" fmla="*/ 149 h 360"/>
              <a:gd name="T80" fmla="*/ 91 w 91"/>
              <a:gd name="T81" fmla="*/ 149 h 360"/>
              <a:gd name="T82" fmla="*/ 91 w 91"/>
              <a:gd name="T83" fmla="*/ 149 h 360"/>
              <a:gd name="T84" fmla="*/ 91 w 91"/>
              <a:gd name="T85" fmla="*/ 149 h 360"/>
              <a:gd name="T86" fmla="*/ 91 w 91"/>
              <a:gd name="T87" fmla="*/ 149 h 360"/>
              <a:gd name="T88" fmla="*/ 91 w 91"/>
              <a:gd name="T89" fmla="*/ 148 h 360"/>
              <a:gd name="T90" fmla="*/ 91 w 91"/>
              <a:gd name="T91" fmla="*/ 149 h 360"/>
              <a:gd name="T92" fmla="*/ 91 w 91"/>
              <a:gd name="T93" fmla="*/ 148 h 360"/>
              <a:gd name="T94" fmla="*/ 91 w 91"/>
              <a:gd name="T95" fmla="*/ 148 h 360"/>
              <a:gd name="T96" fmla="*/ 91 w 91"/>
              <a:gd name="T97" fmla="*/ 148 h 360"/>
              <a:gd name="T98" fmla="*/ 91 w 91"/>
              <a:gd name="T99" fmla="*/ 148 h 360"/>
              <a:gd name="T100" fmla="*/ 91 w 91"/>
              <a:gd name="T101" fmla="*/ 147 h 360"/>
              <a:gd name="T102" fmla="*/ 91 w 91"/>
              <a:gd name="T103" fmla="*/ 148 h 360"/>
              <a:gd name="T104" fmla="*/ 91 w 91"/>
              <a:gd name="T105" fmla="*/ 147 h 360"/>
              <a:gd name="T106" fmla="*/ 91 w 91"/>
              <a:gd name="T107" fmla="*/ 147 h 360"/>
              <a:gd name="T108" fmla="*/ 91 w 91"/>
              <a:gd name="T109" fmla="*/ 147 h 360"/>
              <a:gd name="T110" fmla="*/ 91 w 91"/>
              <a:gd name="T111" fmla="*/ 147 h 360"/>
              <a:gd name="T112" fmla="*/ 91 w 91"/>
              <a:gd name="T113" fmla="*/ 146 h 360"/>
              <a:gd name="T114" fmla="*/ 91 w 91"/>
              <a:gd name="T115" fmla="*/ 147 h 360"/>
              <a:gd name="T116" fmla="*/ 91 w 91"/>
              <a:gd name="T117" fmla="*/ 146 h 360"/>
              <a:gd name="T118" fmla="*/ 46 w 91"/>
              <a:gd name="T119" fmla="*/ 0 h 360"/>
              <a:gd name="T120" fmla="*/ 46 w 91"/>
              <a:gd name="T121" fmla="*/ 0 h 360"/>
              <a:gd name="T122" fmla="*/ 91 w 91"/>
              <a:gd name="T123" fmla="*/ 146 h 360"/>
              <a:gd name="T124" fmla="*/ 46 w 91"/>
              <a:gd name="T12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" h="360">
                <a:moveTo>
                  <a:pt x="91" y="153"/>
                </a:moveTo>
                <a:cubicBezTo>
                  <a:pt x="91" y="235"/>
                  <a:pt x="56" y="309"/>
                  <a:pt x="0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56" y="309"/>
                  <a:pt x="91" y="235"/>
                  <a:pt x="91" y="153"/>
                </a:cubicBezTo>
                <a:cubicBezTo>
                  <a:pt x="91" y="153"/>
                  <a:pt x="91" y="153"/>
                  <a:pt x="91" y="153"/>
                </a:cubicBezTo>
                <a:moveTo>
                  <a:pt x="91" y="153"/>
                </a:moveTo>
                <a:cubicBezTo>
                  <a:pt x="91" y="153"/>
                  <a:pt x="91" y="153"/>
                  <a:pt x="91" y="153"/>
                </a:cubicBezTo>
                <a:cubicBezTo>
                  <a:pt x="91" y="153"/>
                  <a:pt x="91" y="153"/>
                  <a:pt x="91" y="153"/>
                </a:cubicBezTo>
                <a:moveTo>
                  <a:pt x="91" y="152"/>
                </a:moveTo>
                <a:cubicBezTo>
                  <a:pt x="91" y="152"/>
                  <a:pt x="91" y="152"/>
                  <a:pt x="91" y="153"/>
                </a:cubicBezTo>
                <a:cubicBezTo>
                  <a:pt x="91" y="152"/>
                  <a:pt x="91" y="152"/>
                  <a:pt x="91" y="152"/>
                </a:cubicBezTo>
                <a:moveTo>
                  <a:pt x="91" y="152"/>
                </a:moveTo>
                <a:cubicBezTo>
                  <a:pt x="91" y="152"/>
                  <a:pt x="91" y="152"/>
                  <a:pt x="91" y="152"/>
                </a:cubicBezTo>
                <a:cubicBezTo>
                  <a:pt x="91" y="152"/>
                  <a:pt x="91" y="152"/>
                  <a:pt x="91" y="152"/>
                </a:cubicBezTo>
                <a:moveTo>
                  <a:pt x="91" y="152"/>
                </a:moveTo>
                <a:cubicBezTo>
                  <a:pt x="91" y="152"/>
                  <a:pt x="91" y="152"/>
                  <a:pt x="91" y="152"/>
                </a:cubicBezTo>
                <a:cubicBezTo>
                  <a:pt x="91" y="152"/>
                  <a:pt x="91" y="152"/>
                  <a:pt x="91" y="152"/>
                </a:cubicBezTo>
                <a:moveTo>
                  <a:pt x="91" y="151"/>
                </a:moveTo>
                <a:cubicBezTo>
                  <a:pt x="91" y="151"/>
                  <a:pt x="91" y="152"/>
                  <a:pt x="91" y="152"/>
                </a:cubicBezTo>
                <a:cubicBezTo>
                  <a:pt x="91" y="152"/>
                  <a:pt x="91" y="151"/>
                  <a:pt x="91" y="151"/>
                </a:cubicBezTo>
                <a:moveTo>
                  <a:pt x="91" y="151"/>
                </a:moveTo>
                <a:cubicBezTo>
                  <a:pt x="91" y="151"/>
                  <a:pt x="91" y="151"/>
                  <a:pt x="91" y="151"/>
                </a:cubicBezTo>
                <a:cubicBezTo>
                  <a:pt x="91" y="151"/>
                  <a:pt x="91" y="151"/>
                  <a:pt x="91" y="151"/>
                </a:cubicBezTo>
                <a:moveTo>
                  <a:pt x="91" y="151"/>
                </a:moveTo>
                <a:cubicBezTo>
                  <a:pt x="91" y="151"/>
                  <a:pt x="91" y="151"/>
                  <a:pt x="91" y="151"/>
                </a:cubicBezTo>
                <a:cubicBezTo>
                  <a:pt x="91" y="151"/>
                  <a:pt x="91" y="151"/>
                  <a:pt x="91" y="151"/>
                </a:cubicBezTo>
                <a:moveTo>
                  <a:pt x="91" y="150"/>
                </a:moveTo>
                <a:cubicBezTo>
                  <a:pt x="91" y="150"/>
                  <a:pt x="91" y="151"/>
                  <a:pt x="91" y="151"/>
                </a:cubicBezTo>
                <a:cubicBezTo>
                  <a:pt x="91" y="151"/>
                  <a:pt x="91" y="150"/>
                  <a:pt x="91" y="150"/>
                </a:cubicBezTo>
                <a:moveTo>
                  <a:pt x="91" y="150"/>
                </a:moveTo>
                <a:cubicBezTo>
                  <a:pt x="91" y="150"/>
                  <a:pt x="91" y="150"/>
                  <a:pt x="91" y="150"/>
                </a:cubicBezTo>
                <a:cubicBezTo>
                  <a:pt x="91" y="150"/>
                  <a:pt x="91" y="150"/>
                  <a:pt x="91" y="150"/>
                </a:cubicBezTo>
                <a:moveTo>
                  <a:pt x="91" y="150"/>
                </a:moveTo>
                <a:cubicBezTo>
                  <a:pt x="91" y="150"/>
                  <a:pt x="91" y="150"/>
                  <a:pt x="91" y="150"/>
                </a:cubicBezTo>
                <a:cubicBezTo>
                  <a:pt x="91" y="150"/>
                  <a:pt x="91" y="150"/>
                  <a:pt x="91" y="150"/>
                </a:cubicBezTo>
                <a:moveTo>
                  <a:pt x="91" y="149"/>
                </a:moveTo>
                <a:cubicBezTo>
                  <a:pt x="91" y="149"/>
                  <a:pt x="91" y="150"/>
                  <a:pt x="91" y="150"/>
                </a:cubicBezTo>
                <a:cubicBezTo>
                  <a:pt x="91" y="150"/>
                  <a:pt x="91" y="149"/>
                  <a:pt x="91" y="149"/>
                </a:cubicBezTo>
                <a:moveTo>
                  <a:pt x="91" y="149"/>
                </a:moveTo>
                <a:cubicBezTo>
                  <a:pt x="91" y="149"/>
                  <a:pt x="91" y="149"/>
                  <a:pt x="91" y="149"/>
                </a:cubicBezTo>
                <a:cubicBezTo>
                  <a:pt x="91" y="149"/>
                  <a:pt x="91" y="149"/>
                  <a:pt x="91" y="149"/>
                </a:cubicBezTo>
                <a:moveTo>
                  <a:pt x="91" y="149"/>
                </a:moveTo>
                <a:cubicBezTo>
                  <a:pt x="91" y="149"/>
                  <a:pt x="91" y="149"/>
                  <a:pt x="91" y="149"/>
                </a:cubicBezTo>
                <a:cubicBezTo>
                  <a:pt x="91" y="149"/>
                  <a:pt x="91" y="149"/>
                  <a:pt x="91" y="149"/>
                </a:cubicBezTo>
                <a:moveTo>
                  <a:pt x="91" y="148"/>
                </a:moveTo>
                <a:cubicBezTo>
                  <a:pt x="91" y="148"/>
                  <a:pt x="91" y="149"/>
                  <a:pt x="91" y="149"/>
                </a:cubicBezTo>
                <a:cubicBezTo>
                  <a:pt x="91" y="149"/>
                  <a:pt x="91" y="148"/>
                  <a:pt x="91" y="148"/>
                </a:cubicBezTo>
                <a:moveTo>
                  <a:pt x="91" y="148"/>
                </a:moveTo>
                <a:cubicBezTo>
                  <a:pt x="91" y="148"/>
                  <a:pt x="91" y="148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moveTo>
                  <a:pt x="91" y="147"/>
                </a:moveTo>
                <a:cubicBezTo>
                  <a:pt x="91" y="148"/>
                  <a:pt x="91" y="148"/>
                  <a:pt x="91" y="148"/>
                </a:cubicBezTo>
                <a:cubicBezTo>
                  <a:pt x="91" y="148"/>
                  <a:pt x="91" y="148"/>
                  <a:pt x="91" y="147"/>
                </a:cubicBezTo>
                <a:moveTo>
                  <a:pt x="91" y="147"/>
                </a:moveTo>
                <a:cubicBezTo>
                  <a:pt x="91" y="147"/>
                  <a:pt x="91" y="147"/>
                  <a:pt x="91" y="147"/>
                </a:cubicBezTo>
                <a:cubicBezTo>
                  <a:pt x="91" y="147"/>
                  <a:pt x="91" y="147"/>
                  <a:pt x="91" y="147"/>
                </a:cubicBezTo>
                <a:moveTo>
                  <a:pt x="91" y="146"/>
                </a:moveTo>
                <a:cubicBezTo>
                  <a:pt x="91" y="147"/>
                  <a:pt x="91" y="147"/>
                  <a:pt x="91" y="147"/>
                </a:cubicBezTo>
                <a:cubicBezTo>
                  <a:pt x="91" y="147"/>
                  <a:pt x="91" y="147"/>
                  <a:pt x="91" y="146"/>
                </a:cubicBezTo>
                <a:moveTo>
                  <a:pt x="46" y="0"/>
                </a:moveTo>
                <a:cubicBezTo>
                  <a:pt x="46" y="0"/>
                  <a:pt x="46" y="0"/>
                  <a:pt x="46" y="0"/>
                </a:cubicBezTo>
                <a:cubicBezTo>
                  <a:pt x="74" y="42"/>
                  <a:pt x="90" y="92"/>
                  <a:pt x="91" y="146"/>
                </a:cubicBezTo>
                <a:cubicBezTo>
                  <a:pt x="90" y="92"/>
                  <a:pt x="74" y="42"/>
                  <a:pt x="46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 noEditPoints="1"/>
          </p:cNvSpPr>
          <p:nvPr/>
        </p:nvSpPr>
        <p:spPr bwMode="auto">
          <a:xfrm>
            <a:off x="9799535" y="3384550"/>
            <a:ext cx="314325" cy="1431925"/>
          </a:xfrm>
          <a:custGeom>
            <a:avLst/>
            <a:gdLst>
              <a:gd name="T0" fmla="*/ 0 w 91"/>
              <a:gd name="T1" fmla="*/ 415 h 415"/>
              <a:gd name="T2" fmla="*/ 91 w 91"/>
              <a:gd name="T3" fmla="*/ 207 h 415"/>
              <a:gd name="T4" fmla="*/ 91 w 91"/>
              <a:gd name="T5" fmla="*/ 207 h 415"/>
              <a:gd name="T6" fmla="*/ 91 w 91"/>
              <a:gd name="T7" fmla="*/ 207 h 415"/>
              <a:gd name="T8" fmla="*/ 91 w 91"/>
              <a:gd name="T9" fmla="*/ 207 h 415"/>
              <a:gd name="T10" fmla="*/ 91 w 91"/>
              <a:gd name="T11" fmla="*/ 206 h 415"/>
              <a:gd name="T12" fmla="*/ 91 w 91"/>
              <a:gd name="T13" fmla="*/ 206 h 415"/>
              <a:gd name="T14" fmla="*/ 91 w 91"/>
              <a:gd name="T15" fmla="*/ 206 h 415"/>
              <a:gd name="T16" fmla="*/ 91 w 91"/>
              <a:gd name="T17" fmla="*/ 206 h 415"/>
              <a:gd name="T18" fmla="*/ 91 w 91"/>
              <a:gd name="T19" fmla="*/ 206 h 415"/>
              <a:gd name="T20" fmla="*/ 91 w 91"/>
              <a:gd name="T21" fmla="*/ 206 h 415"/>
              <a:gd name="T22" fmla="*/ 91 w 91"/>
              <a:gd name="T23" fmla="*/ 205 h 415"/>
              <a:gd name="T24" fmla="*/ 91 w 91"/>
              <a:gd name="T25" fmla="*/ 205 h 415"/>
              <a:gd name="T26" fmla="*/ 91 w 91"/>
              <a:gd name="T27" fmla="*/ 205 h 415"/>
              <a:gd name="T28" fmla="*/ 91 w 91"/>
              <a:gd name="T29" fmla="*/ 205 h 415"/>
              <a:gd name="T30" fmla="*/ 91 w 91"/>
              <a:gd name="T31" fmla="*/ 205 h 415"/>
              <a:gd name="T32" fmla="*/ 91 w 91"/>
              <a:gd name="T33" fmla="*/ 204 h 415"/>
              <a:gd name="T34" fmla="*/ 91 w 91"/>
              <a:gd name="T35" fmla="*/ 204 h 415"/>
              <a:gd name="T36" fmla="*/ 91 w 91"/>
              <a:gd name="T37" fmla="*/ 204 h 415"/>
              <a:gd name="T38" fmla="*/ 91 w 91"/>
              <a:gd name="T39" fmla="*/ 204 h 415"/>
              <a:gd name="T40" fmla="*/ 91 w 91"/>
              <a:gd name="T41" fmla="*/ 203 h 415"/>
              <a:gd name="T42" fmla="*/ 91 w 91"/>
              <a:gd name="T43" fmla="*/ 203 h 415"/>
              <a:gd name="T44" fmla="*/ 91 w 91"/>
              <a:gd name="T45" fmla="*/ 203 h 415"/>
              <a:gd name="T46" fmla="*/ 91 w 91"/>
              <a:gd name="T47" fmla="*/ 203 h 415"/>
              <a:gd name="T48" fmla="*/ 91 w 91"/>
              <a:gd name="T49" fmla="*/ 203 h 415"/>
              <a:gd name="T50" fmla="*/ 91 w 91"/>
              <a:gd name="T51" fmla="*/ 202 h 415"/>
              <a:gd name="T52" fmla="*/ 91 w 91"/>
              <a:gd name="T53" fmla="*/ 202 h 415"/>
              <a:gd name="T54" fmla="*/ 91 w 91"/>
              <a:gd name="T55" fmla="*/ 202 h 415"/>
              <a:gd name="T56" fmla="*/ 91 w 91"/>
              <a:gd name="T57" fmla="*/ 202 h 415"/>
              <a:gd name="T58" fmla="*/ 91 w 91"/>
              <a:gd name="T59" fmla="*/ 200 h 415"/>
              <a:gd name="T60" fmla="*/ 91 w 91"/>
              <a:gd name="T61" fmla="*/ 200 h 415"/>
              <a:gd name="T62" fmla="*/ 46 w 91"/>
              <a:gd name="T63" fmla="*/ 55 h 415"/>
              <a:gd name="T64" fmla="*/ 46 w 91"/>
              <a:gd name="T65" fmla="*/ 55 h 415"/>
              <a:gd name="T66" fmla="*/ 33 w 91"/>
              <a:gd name="T67" fmla="*/ 37 h 415"/>
              <a:gd name="T68" fmla="*/ 0 w 91"/>
              <a:gd name="T69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415">
                <a:moveTo>
                  <a:pt x="91" y="207"/>
                </a:moveTo>
                <a:cubicBezTo>
                  <a:pt x="91" y="290"/>
                  <a:pt x="56" y="364"/>
                  <a:pt x="0" y="415"/>
                </a:cubicBezTo>
                <a:cubicBezTo>
                  <a:pt x="0" y="415"/>
                  <a:pt x="0" y="415"/>
                  <a:pt x="0" y="415"/>
                </a:cubicBezTo>
                <a:cubicBezTo>
                  <a:pt x="56" y="364"/>
                  <a:pt x="91" y="290"/>
                  <a:pt x="91" y="207"/>
                </a:cubicBezTo>
                <a:cubicBezTo>
                  <a:pt x="91" y="207"/>
                  <a:pt x="91" y="207"/>
                  <a:pt x="91" y="207"/>
                </a:cubicBezTo>
                <a:moveTo>
                  <a:pt x="91" y="207"/>
                </a:moveTo>
                <a:cubicBezTo>
                  <a:pt x="91" y="207"/>
                  <a:pt x="91" y="207"/>
                  <a:pt x="91" y="207"/>
                </a:cubicBezTo>
                <a:cubicBezTo>
                  <a:pt x="91" y="207"/>
                  <a:pt x="91" y="207"/>
                  <a:pt x="91" y="207"/>
                </a:cubicBezTo>
                <a:moveTo>
                  <a:pt x="91" y="207"/>
                </a:moveTo>
                <a:cubicBezTo>
                  <a:pt x="91" y="207"/>
                  <a:pt x="91" y="207"/>
                  <a:pt x="91" y="207"/>
                </a:cubicBezTo>
                <a:cubicBezTo>
                  <a:pt x="91" y="207"/>
                  <a:pt x="91" y="207"/>
                  <a:pt x="91" y="207"/>
                </a:cubicBezTo>
                <a:moveTo>
                  <a:pt x="91" y="206"/>
                </a:moveTo>
                <a:cubicBezTo>
                  <a:pt x="91" y="207"/>
                  <a:pt x="91" y="207"/>
                  <a:pt x="91" y="207"/>
                </a:cubicBezTo>
                <a:cubicBezTo>
                  <a:pt x="91" y="207"/>
                  <a:pt x="91" y="207"/>
                  <a:pt x="91" y="206"/>
                </a:cubicBezTo>
                <a:moveTo>
                  <a:pt x="91" y="206"/>
                </a:moveTo>
                <a:cubicBezTo>
                  <a:pt x="91" y="206"/>
                  <a:pt x="91" y="206"/>
                  <a:pt x="91" y="206"/>
                </a:cubicBezTo>
                <a:cubicBezTo>
                  <a:pt x="91" y="206"/>
                  <a:pt x="91" y="206"/>
                  <a:pt x="91" y="206"/>
                </a:cubicBezTo>
                <a:moveTo>
                  <a:pt x="91" y="206"/>
                </a:moveTo>
                <a:cubicBezTo>
                  <a:pt x="91" y="206"/>
                  <a:pt x="91" y="206"/>
                  <a:pt x="91" y="206"/>
                </a:cubicBezTo>
                <a:cubicBezTo>
                  <a:pt x="91" y="206"/>
                  <a:pt x="91" y="206"/>
                  <a:pt x="91" y="206"/>
                </a:cubicBezTo>
                <a:moveTo>
                  <a:pt x="91" y="206"/>
                </a:moveTo>
                <a:cubicBezTo>
                  <a:pt x="91" y="206"/>
                  <a:pt x="91" y="206"/>
                  <a:pt x="91" y="206"/>
                </a:cubicBezTo>
                <a:cubicBezTo>
                  <a:pt x="91" y="206"/>
                  <a:pt x="91" y="206"/>
                  <a:pt x="91" y="206"/>
                </a:cubicBezTo>
                <a:moveTo>
                  <a:pt x="91" y="205"/>
                </a:moveTo>
                <a:cubicBezTo>
                  <a:pt x="91" y="205"/>
                  <a:pt x="91" y="205"/>
                  <a:pt x="91" y="205"/>
                </a:cubicBezTo>
                <a:cubicBezTo>
                  <a:pt x="91" y="205"/>
                  <a:pt x="91" y="205"/>
                  <a:pt x="91" y="205"/>
                </a:cubicBezTo>
                <a:moveTo>
                  <a:pt x="91" y="205"/>
                </a:moveTo>
                <a:cubicBezTo>
                  <a:pt x="91" y="205"/>
                  <a:pt x="91" y="205"/>
                  <a:pt x="91" y="205"/>
                </a:cubicBezTo>
                <a:cubicBezTo>
                  <a:pt x="91" y="205"/>
                  <a:pt x="91" y="205"/>
                  <a:pt x="91" y="205"/>
                </a:cubicBezTo>
                <a:moveTo>
                  <a:pt x="91" y="205"/>
                </a:moveTo>
                <a:cubicBezTo>
                  <a:pt x="91" y="205"/>
                  <a:pt x="91" y="205"/>
                  <a:pt x="91" y="205"/>
                </a:cubicBezTo>
                <a:cubicBezTo>
                  <a:pt x="91" y="205"/>
                  <a:pt x="91" y="205"/>
                  <a:pt x="91" y="205"/>
                </a:cubicBezTo>
                <a:moveTo>
                  <a:pt x="91" y="204"/>
                </a:moveTo>
                <a:cubicBezTo>
                  <a:pt x="91" y="204"/>
                  <a:pt x="91" y="204"/>
                  <a:pt x="91" y="204"/>
                </a:cubicBezTo>
                <a:cubicBezTo>
                  <a:pt x="91" y="204"/>
                  <a:pt x="91" y="204"/>
                  <a:pt x="91" y="204"/>
                </a:cubicBezTo>
                <a:moveTo>
                  <a:pt x="91" y="204"/>
                </a:moveTo>
                <a:cubicBezTo>
                  <a:pt x="91" y="204"/>
                  <a:pt x="91" y="204"/>
                  <a:pt x="91" y="204"/>
                </a:cubicBezTo>
                <a:cubicBezTo>
                  <a:pt x="91" y="204"/>
                  <a:pt x="91" y="204"/>
                  <a:pt x="91" y="204"/>
                </a:cubicBezTo>
                <a:moveTo>
                  <a:pt x="91" y="204"/>
                </a:moveTo>
                <a:cubicBezTo>
                  <a:pt x="91" y="204"/>
                  <a:pt x="91" y="204"/>
                  <a:pt x="91" y="204"/>
                </a:cubicBezTo>
                <a:cubicBezTo>
                  <a:pt x="91" y="204"/>
                  <a:pt x="91" y="204"/>
                  <a:pt x="91" y="204"/>
                </a:cubicBezTo>
                <a:moveTo>
                  <a:pt x="91" y="203"/>
                </a:moveTo>
                <a:cubicBezTo>
                  <a:pt x="91" y="203"/>
                  <a:pt x="91" y="203"/>
                  <a:pt x="91" y="203"/>
                </a:cubicBezTo>
                <a:cubicBezTo>
                  <a:pt x="91" y="203"/>
                  <a:pt x="91" y="203"/>
                  <a:pt x="91" y="203"/>
                </a:cubicBezTo>
                <a:moveTo>
                  <a:pt x="91" y="203"/>
                </a:moveTo>
                <a:cubicBezTo>
                  <a:pt x="91" y="203"/>
                  <a:pt x="91" y="203"/>
                  <a:pt x="91" y="203"/>
                </a:cubicBezTo>
                <a:cubicBezTo>
                  <a:pt x="91" y="203"/>
                  <a:pt x="91" y="203"/>
                  <a:pt x="91" y="203"/>
                </a:cubicBezTo>
                <a:moveTo>
                  <a:pt x="91" y="203"/>
                </a:moveTo>
                <a:cubicBezTo>
                  <a:pt x="91" y="203"/>
                  <a:pt x="91" y="203"/>
                  <a:pt x="91" y="203"/>
                </a:cubicBezTo>
                <a:cubicBezTo>
                  <a:pt x="91" y="203"/>
                  <a:pt x="91" y="203"/>
                  <a:pt x="91" y="203"/>
                </a:cubicBezTo>
                <a:moveTo>
                  <a:pt x="91" y="202"/>
                </a:moveTo>
                <a:cubicBezTo>
                  <a:pt x="91" y="202"/>
                  <a:pt x="91" y="202"/>
                  <a:pt x="91" y="202"/>
                </a:cubicBezTo>
                <a:cubicBezTo>
                  <a:pt x="91" y="202"/>
                  <a:pt x="91" y="202"/>
                  <a:pt x="91" y="202"/>
                </a:cubicBezTo>
                <a:moveTo>
                  <a:pt x="91" y="202"/>
                </a:moveTo>
                <a:cubicBezTo>
                  <a:pt x="91" y="202"/>
                  <a:pt x="91" y="202"/>
                  <a:pt x="91" y="202"/>
                </a:cubicBezTo>
                <a:cubicBezTo>
                  <a:pt x="91" y="202"/>
                  <a:pt x="91" y="202"/>
                  <a:pt x="91" y="202"/>
                </a:cubicBezTo>
                <a:moveTo>
                  <a:pt x="91" y="201"/>
                </a:moveTo>
                <a:cubicBezTo>
                  <a:pt x="91" y="201"/>
                  <a:pt x="91" y="201"/>
                  <a:pt x="91" y="202"/>
                </a:cubicBezTo>
                <a:cubicBezTo>
                  <a:pt x="91" y="201"/>
                  <a:pt x="91" y="201"/>
                  <a:pt x="91" y="201"/>
                </a:cubicBezTo>
                <a:moveTo>
                  <a:pt x="91" y="200"/>
                </a:moveTo>
                <a:cubicBezTo>
                  <a:pt x="91" y="200"/>
                  <a:pt x="91" y="201"/>
                  <a:pt x="91" y="201"/>
                </a:cubicBezTo>
                <a:cubicBezTo>
                  <a:pt x="91" y="201"/>
                  <a:pt x="91" y="200"/>
                  <a:pt x="91" y="200"/>
                </a:cubicBezTo>
                <a:moveTo>
                  <a:pt x="46" y="55"/>
                </a:moveTo>
                <a:cubicBezTo>
                  <a:pt x="46" y="55"/>
                  <a:pt x="46" y="55"/>
                  <a:pt x="46" y="55"/>
                </a:cubicBezTo>
                <a:cubicBezTo>
                  <a:pt x="73" y="97"/>
                  <a:pt x="90" y="146"/>
                  <a:pt x="91" y="200"/>
                </a:cubicBezTo>
                <a:cubicBezTo>
                  <a:pt x="90" y="146"/>
                  <a:pt x="73" y="97"/>
                  <a:pt x="46" y="55"/>
                </a:cubicBezTo>
                <a:moveTo>
                  <a:pt x="0" y="0"/>
                </a:moveTo>
                <a:cubicBezTo>
                  <a:pt x="12" y="11"/>
                  <a:pt x="23" y="23"/>
                  <a:pt x="33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23"/>
                  <a:pt x="12" y="11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 noEditPoints="1"/>
          </p:cNvSpPr>
          <p:nvPr/>
        </p:nvSpPr>
        <p:spPr bwMode="auto">
          <a:xfrm>
            <a:off x="8556522" y="4816475"/>
            <a:ext cx="1557338" cy="1682750"/>
          </a:xfrm>
          <a:custGeom>
            <a:avLst/>
            <a:gdLst>
              <a:gd name="T0" fmla="*/ 171 w 451"/>
              <a:gd name="T1" fmla="*/ 487 h 487"/>
              <a:gd name="T2" fmla="*/ 170 w 451"/>
              <a:gd name="T3" fmla="*/ 487 h 487"/>
              <a:gd name="T4" fmla="*/ 170 w 451"/>
              <a:gd name="T5" fmla="*/ 487 h 487"/>
              <a:gd name="T6" fmla="*/ 170 w 451"/>
              <a:gd name="T7" fmla="*/ 487 h 487"/>
              <a:gd name="T8" fmla="*/ 169 w 451"/>
              <a:gd name="T9" fmla="*/ 487 h 487"/>
              <a:gd name="T10" fmla="*/ 169 w 451"/>
              <a:gd name="T11" fmla="*/ 487 h 487"/>
              <a:gd name="T12" fmla="*/ 169 w 451"/>
              <a:gd name="T13" fmla="*/ 487 h 487"/>
              <a:gd name="T14" fmla="*/ 168 w 451"/>
              <a:gd name="T15" fmla="*/ 487 h 487"/>
              <a:gd name="T16" fmla="*/ 168 w 451"/>
              <a:gd name="T17" fmla="*/ 487 h 487"/>
              <a:gd name="T18" fmla="*/ 168 w 451"/>
              <a:gd name="T19" fmla="*/ 487 h 487"/>
              <a:gd name="T20" fmla="*/ 0 w 451"/>
              <a:gd name="T21" fmla="*/ 429 h 487"/>
              <a:gd name="T22" fmla="*/ 167 w 451"/>
              <a:gd name="T23" fmla="*/ 487 h 487"/>
              <a:gd name="T24" fmla="*/ 451 w 451"/>
              <a:gd name="T25" fmla="*/ 207 h 487"/>
              <a:gd name="T26" fmla="*/ 171 w 451"/>
              <a:gd name="T27" fmla="*/ 487 h 487"/>
              <a:gd name="T28" fmla="*/ 451 w 451"/>
              <a:gd name="T29" fmla="*/ 207 h 487"/>
              <a:gd name="T30" fmla="*/ 451 w 451"/>
              <a:gd name="T31" fmla="*/ 207 h 487"/>
              <a:gd name="T32" fmla="*/ 451 w 451"/>
              <a:gd name="T33" fmla="*/ 207 h 487"/>
              <a:gd name="T34" fmla="*/ 451 w 451"/>
              <a:gd name="T35" fmla="*/ 207 h 487"/>
              <a:gd name="T36" fmla="*/ 451 w 451"/>
              <a:gd name="T37" fmla="*/ 206 h 487"/>
              <a:gd name="T38" fmla="*/ 451 w 451"/>
              <a:gd name="T39" fmla="*/ 206 h 487"/>
              <a:gd name="T40" fmla="*/ 451 w 451"/>
              <a:gd name="T41" fmla="*/ 206 h 487"/>
              <a:gd name="T42" fmla="*/ 451 w 451"/>
              <a:gd name="T43" fmla="*/ 205 h 487"/>
              <a:gd name="T44" fmla="*/ 451 w 451"/>
              <a:gd name="T45" fmla="*/ 205 h 487"/>
              <a:gd name="T46" fmla="*/ 451 w 451"/>
              <a:gd name="T47" fmla="*/ 205 h 487"/>
              <a:gd name="T48" fmla="*/ 451 w 451"/>
              <a:gd name="T49" fmla="*/ 205 h 487"/>
              <a:gd name="T50" fmla="*/ 451 w 451"/>
              <a:gd name="T51" fmla="*/ 205 h 487"/>
              <a:gd name="T52" fmla="*/ 451 w 451"/>
              <a:gd name="T53" fmla="*/ 205 h 487"/>
              <a:gd name="T54" fmla="*/ 451 w 451"/>
              <a:gd name="T55" fmla="*/ 204 h 487"/>
              <a:gd name="T56" fmla="*/ 451 w 451"/>
              <a:gd name="T57" fmla="*/ 204 h 487"/>
              <a:gd name="T58" fmla="*/ 451 w 451"/>
              <a:gd name="T59" fmla="*/ 204 h 487"/>
              <a:gd name="T60" fmla="*/ 451 w 451"/>
              <a:gd name="T61" fmla="*/ 203 h 487"/>
              <a:gd name="T62" fmla="*/ 451 w 451"/>
              <a:gd name="T63" fmla="*/ 203 h 487"/>
              <a:gd name="T64" fmla="*/ 451 w 451"/>
              <a:gd name="T65" fmla="*/ 203 h 487"/>
              <a:gd name="T66" fmla="*/ 451 w 451"/>
              <a:gd name="T67" fmla="*/ 203 h 487"/>
              <a:gd name="T68" fmla="*/ 451 w 451"/>
              <a:gd name="T69" fmla="*/ 203 h 487"/>
              <a:gd name="T70" fmla="*/ 451 w 451"/>
              <a:gd name="T71" fmla="*/ 203 h 487"/>
              <a:gd name="T72" fmla="*/ 451 w 451"/>
              <a:gd name="T73" fmla="*/ 202 h 487"/>
              <a:gd name="T74" fmla="*/ 451 w 451"/>
              <a:gd name="T75" fmla="*/ 202 h 487"/>
              <a:gd name="T76" fmla="*/ 451 w 451"/>
              <a:gd name="T77" fmla="*/ 202 h 487"/>
              <a:gd name="T78" fmla="*/ 451 w 451"/>
              <a:gd name="T79" fmla="*/ 201 h 487"/>
              <a:gd name="T80" fmla="*/ 451 w 451"/>
              <a:gd name="T81" fmla="*/ 201 h 487"/>
              <a:gd name="T82" fmla="*/ 406 w 451"/>
              <a:gd name="T83" fmla="*/ 54 h 487"/>
              <a:gd name="T84" fmla="*/ 406 w 451"/>
              <a:gd name="T85" fmla="*/ 54 h 487"/>
              <a:gd name="T86" fmla="*/ 393 w 451"/>
              <a:gd name="T87" fmla="*/ 36 h 487"/>
              <a:gd name="T88" fmla="*/ 360 w 451"/>
              <a:gd name="T89" fmla="*/ 0 h 487"/>
              <a:gd name="T90" fmla="*/ 360 w 451"/>
              <a:gd name="T91" fmla="*/ 0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51" h="487">
                <a:moveTo>
                  <a:pt x="171" y="487"/>
                </a:moveTo>
                <a:cubicBezTo>
                  <a:pt x="171" y="487"/>
                  <a:pt x="171" y="487"/>
                  <a:pt x="171" y="487"/>
                </a:cubicBezTo>
                <a:cubicBezTo>
                  <a:pt x="171" y="487"/>
                  <a:pt x="171" y="487"/>
                  <a:pt x="171" y="487"/>
                </a:cubicBezTo>
                <a:moveTo>
                  <a:pt x="170" y="487"/>
                </a:moveTo>
                <a:cubicBezTo>
                  <a:pt x="170" y="487"/>
                  <a:pt x="170" y="487"/>
                  <a:pt x="171" y="487"/>
                </a:cubicBezTo>
                <a:cubicBezTo>
                  <a:pt x="170" y="487"/>
                  <a:pt x="170" y="487"/>
                  <a:pt x="170" y="487"/>
                </a:cubicBezTo>
                <a:moveTo>
                  <a:pt x="170" y="487"/>
                </a:moveTo>
                <a:cubicBezTo>
                  <a:pt x="170" y="487"/>
                  <a:pt x="170" y="487"/>
                  <a:pt x="170" y="487"/>
                </a:cubicBezTo>
                <a:cubicBezTo>
                  <a:pt x="170" y="487"/>
                  <a:pt x="170" y="487"/>
                  <a:pt x="170" y="487"/>
                </a:cubicBezTo>
                <a:moveTo>
                  <a:pt x="169" y="487"/>
                </a:moveTo>
                <a:cubicBezTo>
                  <a:pt x="169" y="487"/>
                  <a:pt x="169" y="487"/>
                  <a:pt x="169" y="487"/>
                </a:cubicBezTo>
                <a:cubicBezTo>
                  <a:pt x="169" y="487"/>
                  <a:pt x="169" y="487"/>
                  <a:pt x="169" y="487"/>
                </a:cubicBezTo>
                <a:moveTo>
                  <a:pt x="168" y="487"/>
                </a:moveTo>
                <a:cubicBezTo>
                  <a:pt x="169" y="487"/>
                  <a:pt x="169" y="487"/>
                  <a:pt x="169" y="487"/>
                </a:cubicBezTo>
                <a:cubicBezTo>
                  <a:pt x="169" y="487"/>
                  <a:pt x="168" y="487"/>
                  <a:pt x="168" y="487"/>
                </a:cubicBezTo>
                <a:moveTo>
                  <a:pt x="168" y="487"/>
                </a:moveTo>
                <a:cubicBezTo>
                  <a:pt x="168" y="487"/>
                  <a:pt x="168" y="487"/>
                  <a:pt x="168" y="487"/>
                </a:cubicBezTo>
                <a:cubicBezTo>
                  <a:pt x="168" y="487"/>
                  <a:pt x="168" y="487"/>
                  <a:pt x="168" y="487"/>
                </a:cubicBezTo>
                <a:moveTo>
                  <a:pt x="167" y="487"/>
                </a:moveTo>
                <a:cubicBezTo>
                  <a:pt x="167" y="487"/>
                  <a:pt x="167" y="487"/>
                  <a:pt x="168" y="487"/>
                </a:cubicBezTo>
                <a:cubicBezTo>
                  <a:pt x="167" y="487"/>
                  <a:pt x="167" y="487"/>
                  <a:pt x="167" y="487"/>
                </a:cubicBezTo>
                <a:moveTo>
                  <a:pt x="0" y="429"/>
                </a:moveTo>
                <a:cubicBezTo>
                  <a:pt x="0" y="429"/>
                  <a:pt x="0" y="429"/>
                  <a:pt x="0" y="429"/>
                </a:cubicBezTo>
                <a:cubicBezTo>
                  <a:pt x="47" y="464"/>
                  <a:pt x="104" y="486"/>
                  <a:pt x="167" y="487"/>
                </a:cubicBezTo>
                <a:cubicBezTo>
                  <a:pt x="104" y="486"/>
                  <a:pt x="47" y="464"/>
                  <a:pt x="0" y="429"/>
                </a:cubicBezTo>
                <a:moveTo>
                  <a:pt x="451" y="207"/>
                </a:moveTo>
                <a:cubicBezTo>
                  <a:pt x="451" y="362"/>
                  <a:pt x="326" y="487"/>
                  <a:pt x="171" y="487"/>
                </a:cubicBezTo>
                <a:cubicBezTo>
                  <a:pt x="171" y="487"/>
                  <a:pt x="171" y="487"/>
                  <a:pt x="171" y="487"/>
                </a:cubicBezTo>
                <a:cubicBezTo>
                  <a:pt x="171" y="487"/>
                  <a:pt x="171" y="487"/>
                  <a:pt x="171" y="487"/>
                </a:cubicBezTo>
                <a:cubicBezTo>
                  <a:pt x="326" y="487"/>
                  <a:pt x="451" y="362"/>
                  <a:pt x="451" y="207"/>
                </a:cubicBezTo>
                <a:cubicBezTo>
                  <a:pt x="451" y="207"/>
                  <a:pt x="451" y="207"/>
                  <a:pt x="451" y="207"/>
                </a:cubicBezTo>
                <a:moveTo>
                  <a:pt x="451" y="207"/>
                </a:moveTo>
                <a:cubicBezTo>
                  <a:pt x="451" y="207"/>
                  <a:pt x="451" y="207"/>
                  <a:pt x="451" y="207"/>
                </a:cubicBezTo>
                <a:cubicBezTo>
                  <a:pt x="451" y="207"/>
                  <a:pt x="451" y="207"/>
                  <a:pt x="451" y="207"/>
                </a:cubicBezTo>
                <a:moveTo>
                  <a:pt x="451" y="206"/>
                </a:moveTo>
                <a:cubicBezTo>
                  <a:pt x="451" y="206"/>
                  <a:pt x="451" y="207"/>
                  <a:pt x="451" y="207"/>
                </a:cubicBezTo>
                <a:cubicBezTo>
                  <a:pt x="451" y="207"/>
                  <a:pt x="451" y="206"/>
                  <a:pt x="451" y="206"/>
                </a:cubicBezTo>
                <a:moveTo>
                  <a:pt x="451" y="206"/>
                </a:moveTo>
                <a:cubicBezTo>
                  <a:pt x="451" y="206"/>
                  <a:pt x="451" y="206"/>
                  <a:pt x="451" y="206"/>
                </a:cubicBezTo>
                <a:cubicBezTo>
                  <a:pt x="451" y="206"/>
                  <a:pt x="451" y="206"/>
                  <a:pt x="451" y="206"/>
                </a:cubicBezTo>
                <a:moveTo>
                  <a:pt x="451" y="206"/>
                </a:moveTo>
                <a:cubicBezTo>
                  <a:pt x="451" y="206"/>
                  <a:pt x="451" y="206"/>
                  <a:pt x="451" y="206"/>
                </a:cubicBezTo>
                <a:cubicBezTo>
                  <a:pt x="451" y="206"/>
                  <a:pt x="451" y="206"/>
                  <a:pt x="451" y="206"/>
                </a:cubicBezTo>
                <a:moveTo>
                  <a:pt x="451" y="205"/>
                </a:moveTo>
                <a:cubicBezTo>
                  <a:pt x="451" y="205"/>
                  <a:pt x="451" y="206"/>
                  <a:pt x="451" y="206"/>
                </a:cubicBezTo>
                <a:cubicBezTo>
                  <a:pt x="451" y="206"/>
                  <a:pt x="451" y="205"/>
                  <a:pt x="451" y="205"/>
                </a:cubicBezTo>
                <a:moveTo>
                  <a:pt x="451" y="205"/>
                </a:moveTo>
                <a:cubicBezTo>
                  <a:pt x="451" y="205"/>
                  <a:pt x="451" y="205"/>
                  <a:pt x="451" y="205"/>
                </a:cubicBezTo>
                <a:cubicBezTo>
                  <a:pt x="451" y="205"/>
                  <a:pt x="451" y="205"/>
                  <a:pt x="451" y="205"/>
                </a:cubicBezTo>
                <a:moveTo>
                  <a:pt x="451" y="205"/>
                </a:moveTo>
                <a:cubicBezTo>
                  <a:pt x="451" y="205"/>
                  <a:pt x="451" y="205"/>
                  <a:pt x="451" y="205"/>
                </a:cubicBezTo>
                <a:cubicBezTo>
                  <a:pt x="451" y="205"/>
                  <a:pt x="451" y="205"/>
                  <a:pt x="451" y="205"/>
                </a:cubicBezTo>
                <a:moveTo>
                  <a:pt x="451" y="204"/>
                </a:moveTo>
                <a:cubicBezTo>
                  <a:pt x="451" y="204"/>
                  <a:pt x="451" y="205"/>
                  <a:pt x="451" y="205"/>
                </a:cubicBezTo>
                <a:cubicBezTo>
                  <a:pt x="451" y="205"/>
                  <a:pt x="451" y="204"/>
                  <a:pt x="451" y="204"/>
                </a:cubicBezTo>
                <a:moveTo>
                  <a:pt x="451" y="204"/>
                </a:moveTo>
                <a:cubicBezTo>
                  <a:pt x="451" y="204"/>
                  <a:pt x="451" y="204"/>
                  <a:pt x="451" y="204"/>
                </a:cubicBezTo>
                <a:cubicBezTo>
                  <a:pt x="451" y="204"/>
                  <a:pt x="451" y="204"/>
                  <a:pt x="451" y="204"/>
                </a:cubicBezTo>
                <a:moveTo>
                  <a:pt x="451" y="204"/>
                </a:moveTo>
                <a:cubicBezTo>
                  <a:pt x="451" y="204"/>
                  <a:pt x="451" y="204"/>
                  <a:pt x="451" y="204"/>
                </a:cubicBezTo>
                <a:cubicBezTo>
                  <a:pt x="451" y="204"/>
                  <a:pt x="451" y="204"/>
                  <a:pt x="451" y="204"/>
                </a:cubicBezTo>
                <a:moveTo>
                  <a:pt x="451" y="203"/>
                </a:moveTo>
                <a:cubicBezTo>
                  <a:pt x="451" y="203"/>
                  <a:pt x="451" y="204"/>
                  <a:pt x="451" y="204"/>
                </a:cubicBezTo>
                <a:cubicBezTo>
                  <a:pt x="451" y="204"/>
                  <a:pt x="451" y="203"/>
                  <a:pt x="451" y="203"/>
                </a:cubicBezTo>
                <a:moveTo>
                  <a:pt x="451" y="203"/>
                </a:moveTo>
                <a:cubicBezTo>
                  <a:pt x="451" y="203"/>
                  <a:pt x="451" y="203"/>
                  <a:pt x="451" y="203"/>
                </a:cubicBezTo>
                <a:cubicBezTo>
                  <a:pt x="451" y="203"/>
                  <a:pt x="451" y="203"/>
                  <a:pt x="451" y="203"/>
                </a:cubicBezTo>
                <a:moveTo>
                  <a:pt x="451" y="203"/>
                </a:moveTo>
                <a:cubicBezTo>
                  <a:pt x="451" y="203"/>
                  <a:pt x="451" y="203"/>
                  <a:pt x="451" y="203"/>
                </a:cubicBezTo>
                <a:cubicBezTo>
                  <a:pt x="451" y="203"/>
                  <a:pt x="451" y="203"/>
                  <a:pt x="451" y="203"/>
                </a:cubicBezTo>
                <a:moveTo>
                  <a:pt x="451" y="202"/>
                </a:moveTo>
                <a:cubicBezTo>
                  <a:pt x="451" y="202"/>
                  <a:pt x="451" y="203"/>
                  <a:pt x="451" y="203"/>
                </a:cubicBezTo>
                <a:cubicBezTo>
                  <a:pt x="451" y="203"/>
                  <a:pt x="451" y="203"/>
                  <a:pt x="451" y="202"/>
                </a:cubicBezTo>
                <a:moveTo>
                  <a:pt x="451" y="202"/>
                </a:moveTo>
                <a:cubicBezTo>
                  <a:pt x="451" y="202"/>
                  <a:pt x="451" y="202"/>
                  <a:pt x="451" y="202"/>
                </a:cubicBezTo>
                <a:cubicBezTo>
                  <a:pt x="451" y="202"/>
                  <a:pt x="451" y="202"/>
                  <a:pt x="451" y="202"/>
                </a:cubicBezTo>
                <a:moveTo>
                  <a:pt x="451" y="201"/>
                </a:moveTo>
                <a:cubicBezTo>
                  <a:pt x="451" y="202"/>
                  <a:pt x="451" y="202"/>
                  <a:pt x="451" y="202"/>
                </a:cubicBezTo>
                <a:cubicBezTo>
                  <a:pt x="451" y="202"/>
                  <a:pt x="451" y="202"/>
                  <a:pt x="451" y="201"/>
                </a:cubicBezTo>
                <a:moveTo>
                  <a:pt x="451" y="201"/>
                </a:moveTo>
                <a:cubicBezTo>
                  <a:pt x="451" y="201"/>
                  <a:pt x="451" y="201"/>
                  <a:pt x="451" y="201"/>
                </a:cubicBezTo>
                <a:cubicBezTo>
                  <a:pt x="451" y="201"/>
                  <a:pt x="451" y="201"/>
                  <a:pt x="451" y="201"/>
                </a:cubicBezTo>
                <a:moveTo>
                  <a:pt x="406" y="54"/>
                </a:moveTo>
                <a:cubicBezTo>
                  <a:pt x="406" y="54"/>
                  <a:pt x="406" y="54"/>
                  <a:pt x="406" y="54"/>
                </a:cubicBezTo>
                <a:cubicBezTo>
                  <a:pt x="434" y="97"/>
                  <a:pt x="450" y="147"/>
                  <a:pt x="451" y="201"/>
                </a:cubicBezTo>
                <a:cubicBezTo>
                  <a:pt x="450" y="147"/>
                  <a:pt x="434" y="97"/>
                  <a:pt x="406" y="54"/>
                </a:cubicBezTo>
                <a:moveTo>
                  <a:pt x="360" y="0"/>
                </a:moveTo>
                <a:cubicBezTo>
                  <a:pt x="372" y="11"/>
                  <a:pt x="383" y="23"/>
                  <a:pt x="393" y="36"/>
                </a:cubicBezTo>
                <a:cubicBezTo>
                  <a:pt x="393" y="36"/>
                  <a:pt x="393" y="36"/>
                  <a:pt x="393" y="36"/>
                </a:cubicBezTo>
                <a:cubicBezTo>
                  <a:pt x="383" y="23"/>
                  <a:pt x="372" y="11"/>
                  <a:pt x="360" y="0"/>
                </a:cubicBezTo>
                <a:moveTo>
                  <a:pt x="360" y="0"/>
                </a:move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7927872" y="1131888"/>
            <a:ext cx="207963" cy="211138"/>
          </a:xfrm>
          <a:prstGeom prst="ellipse">
            <a:avLst/>
          </a:prstGeom>
          <a:solidFill>
            <a:srgbClr val="EAA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2"/>
          <p:cNvSpPr>
            <a:spLocks noEditPoints="1"/>
          </p:cNvSpPr>
          <p:nvPr/>
        </p:nvSpPr>
        <p:spPr bwMode="auto">
          <a:xfrm>
            <a:off x="7616722" y="669925"/>
            <a:ext cx="590550" cy="1136650"/>
          </a:xfrm>
          <a:custGeom>
            <a:avLst/>
            <a:gdLst>
              <a:gd name="T0" fmla="*/ 131 w 171"/>
              <a:gd name="T1" fmla="*/ 193 h 329"/>
              <a:gd name="T2" fmla="*/ 120 w 171"/>
              <a:gd name="T3" fmla="*/ 195 h 329"/>
              <a:gd name="T4" fmla="*/ 111 w 171"/>
              <a:gd name="T5" fmla="*/ 193 h 329"/>
              <a:gd name="T6" fmla="*/ 153 w 171"/>
              <a:gd name="T7" fmla="*/ 329 h 329"/>
              <a:gd name="T8" fmla="*/ 171 w 171"/>
              <a:gd name="T9" fmla="*/ 319 h 329"/>
              <a:gd name="T10" fmla="*/ 131 w 171"/>
              <a:gd name="T11" fmla="*/ 193 h 329"/>
              <a:gd name="T12" fmla="*/ 91 w 171"/>
              <a:gd name="T13" fmla="*/ 154 h 329"/>
              <a:gd name="T14" fmla="*/ 0 w 171"/>
              <a:gd name="T15" fmla="*/ 154 h 329"/>
              <a:gd name="T16" fmla="*/ 0 w 171"/>
              <a:gd name="T17" fmla="*/ 174 h 329"/>
              <a:gd name="T18" fmla="*/ 91 w 171"/>
              <a:gd name="T19" fmla="*/ 174 h 329"/>
              <a:gd name="T20" fmla="*/ 90 w 171"/>
              <a:gd name="T21" fmla="*/ 164 h 329"/>
              <a:gd name="T22" fmla="*/ 91 w 171"/>
              <a:gd name="T23" fmla="*/ 154 h 329"/>
              <a:gd name="T24" fmla="*/ 153 w 171"/>
              <a:gd name="T25" fmla="*/ 0 h 329"/>
              <a:gd name="T26" fmla="*/ 111 w 171"/>
              <a:gd name="T27" fmla="*/ 135 h 329"/>
              <a:gd name="T28" fmla="*/ 120 w 171"/>
              <a:gd name="T29" fmla="*/ 134 h 329"/>
              <a:gd name="T30" fmla="*/ 131 w 171"/>
              <a:gd name="T31" fmla="*/ 136 h 329"/>
              <a:gd name="T32" fmla="*/ 171 w 171"/>
              <a:gd name="T33" fmla="*/ 10 h 329"/>
              <a:gd name="T34" fmla="*/ 153 w 171"/>
              <a:gd name="T35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329">
                <a:moveTo>
                  <a:pt x="131" y="193"/>
                </a:moveTo>
                <a:cubicBezTo>
                  <a:pt x="128" y="194"/>
                  <a:pt x="124" y="195"/>
                  <a:pt x="120" y="195"/>
                </a:cubicBezTo>
                <a:cubicBezTo>
                  <a:pt x="117" y="195"/>
                  <a:pt x="114" y="194"/>
                  <a:pt x="111" y="193"/>
                </a:cubicBezTo>
                <a:cubicBezTo>
                  <a:pt x="115" y="241"/>
                  <a:pt x="130" y="287"/>
                  <a:pt x="153" y="329"/>
                </a:cubicBezTo>
                <a:cubicBezTo>
                  <a:pt x="171" y="319"/>
                  <a:pt x="171" y="319"/>
                  <a:pt x="171" y="319"/>
                </a:cubicBezTo>
                <a:cubicBezTo>
                  <a:pt x="149" y="280"/>
                  <a:pt x="135" y="237"/>
                  <a:pt x="131" y="193"/>
                </a:cubicBezTo>
                <a:moveTo>
                  <a:pt x="91" y="154"/>
                </a:moveTo>
                <a:cubicBezTo>
                  <a:pt x="0" y="154"/>
                  <a:pt x="0" y="154"/>
                  <a:pt x="0" y="154"/>
                </a:cubicBezTo>
                <a:cubicBezTo>
                  <a:pt x="0" y="174"/>
                  <a:pt x="0" y="174"/>
                  <a:pt x="0" y="174"/>
                </a:cubicBezTo>
                <a:cubicBezTo>
                  <a:pt x="91" y="174"/>
                  <a:pt x="91" y="174"/>
                  <a:pt x="91" y="174"/>
                </a:cubicBezTo>
                <a:cubicBezTo>
                  <a:pt x="90" y="171"/>
                  <a:pt x="90" y="168"/>
                  <a:pt x="90" y="164"/>
                </a:cubicBezTo>
                <a:cubicBezTo>
                  <a:pt x="90" y="161"/>
                  <a:pt x="90" y="158"/>
                  <a:pt x="91" y="154"/>
                </a:cubicBezTo>
                <a:moveTo>
                  <a:pt x="153" y="0"/>
                </a:moveTo>
                <a:cubicBezTo>
                  <a:pt x="130" y="42"/>
                  <a:pt x="115" y="88"/>
                  <a:pt x="111" y="135"/>
                </a:cubicBezTo>
                <a:cubicBezTo>
                  <a:pt x="114" y="135"/>
                  <a:pt x="117" y="134"/>
                  <a:pt x="120" y="134"/>
                </a:cubicBezTo>
                <a:cubicBezTo>
                  <a:pt x="124" y="134"/>
                  <a:pt x="128" y="135"/>
                  <a:pt x="131" y="136"/>
                </a:cubicBezTo>
                <a:cubicBezTo>
                  <a:pt x="135" y="92"/>
                  <a:pt x="149" y="49"/>
                  <a:pt x="171" y="10"/>
                </a:cubicBezTo>
                <a:cubicBezTo>
                  <a:pt x="153" y="0"/>
                  <a:pt x="153" y="0"/>
                  <a:pt x="153" y="0"/>
                </a:cubicBezTo>
              </a:path>
            </a:pathLst>
          </a:custGeom>
          <a:solidFill>
            <a:srgbClr val="A5B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3"/>
          <p:cNvSpPr>
            <a:spLocks/>
          </p:cNvSpPr>
          <p:nvPr/>
        </p:nvSpPr>
        <p:spPr bwMode="auto">
          <a:xfrm>
            <a:off x="7927872" y="1131888"/>
            <a:ext cx="141288" cy="211138"/>
          </a:xfrm>
          <a:custGeom>
            <a:avLst/>
            <a:gdLst>
              <a:gd name="T0" fmla="*/ 30 w 41"/>
              <a:gd name="T1" fmla="*/ 0 h 61"/>
              <a:gd name="T2" fmla="*/ 21 w 41"/>
              <a:gd name="T3" fmla="*/ 1 h 61"/>
              <a:gd name="T4" fmla="*/ 20 w 41"/>
              <a:gd name="T5" fmla="*/ 20 h 61"/>
              <a:gd name="T6" fmla="*/ 1 w 41"/>
              <a:gd name="T7" fmla="*/ 20 h 61"/>
              <a:gd name="T8" fmla="*/ 0 w 41"/>
              <a:gd name="T9" fmla="*/ 30 h 61"/>
              <a:gd name="T10" fmla="*/ 1 w 41"/>
              <a:gd name="T11" fmla="*/ 40 h 61"/>
              <a:gd name="T12" fmla="*/ 20 w 41"/>
              <a:gd name="T13" fmla="*/ 40 h 61"/>
              <a:gd name="T14" fmla="*/ 21 w 41"/>
              <a:gd name="T15" fmla="*/ 59 h 61"/>
              <a:gd name="T16" fmla="*/ 30 w 41"/>
              <a:gd name="T17" fmla="*/ 61 h 61"/>
              <a:gd name="T18" fmla="*/ 41 w 41"/>
              <a:gd name="T19" fmla="*/ 59 h 61"/>
              <a:gd name="T20" fmla="*/ 40 w 41"/>
              <a:gd name="T21" fmla="*/ 30 h 61"/>
              <a:gd name="T22" fmla="*/ 41 w 41"/>
              <a:gd name="T23" fmla="*/ 2 h 61"/>
              <a:gd name="T24" fmla="*/ 30 w 41"/>
              <a:gd name="T2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" h="61">
                <a:moveTo>
                  <a:pt x="30" y="0"/>
                </a:moveTo>
                <a:cubicBezTo>
                  <a:pt x="27" y="0"/>
                  <a:pt x="24" y="1"/>
                  <a:pt x="21" y="1"/>
                </a:cubicBezTo>
                <a:cubicBezTo>
                  <a:pt x="21" y="8"/>
                  <a:pt x="20" y="14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4"/>
                  <a:pt x="0" y="27"/>
                  <a:pt x="0" y="30"/>
                </a:cubicBezTo>
                <a:cubicBezTo>
                  <a:pt x="0" y="34"/>
                  <a:pt x="0" y="37"/>
                  <a:pt x="1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7"/>
                  <a:pt x="21" y="53"/>
                  <a:pt x="21" y="59"/>
                </a:cubicBezTo>
                <a:cubicBezTo>
                  <a:pt x="24" y="60"/>
                  <a:pt x="27" y="61"/>
                  <a:pt x="30" y="61"/>
                </a:cubicBezTo>
                <a:cubicBezTo>
                  <a:pt x="34" y="61"/>
                  <a:pt x="38" y="60"/>
                  <a:pt x="41" y="59"/>
                </a:cubicBezTo>
                <a:cubicBezTo>
                  <a:pt x="40" y="49"/>
                  <a:pt x="40" y="40"/>
                  <a:pt x="40" y="30"/>
                </a:cubicBezTo>
                <a:cubicBezTo>
                  <a:pt x="40" y="21"/>
                  <a:pt x="40" y="12"/>
                  <a:pt x="41" y="2"/>
                </a:cubicBezTo>
                <a:cubicBezTo>
                  <a:pt x="38" y="1"/>
                  <a:pt x="34" y="0"/>
                  <a:pt x="30" y="0"/>
                </a:cubicBezTo>
              </a:path>
            </a:pathLst>
          </a:custGeom>
          <a:solidFill>
            <a:srgbClr val="BA89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8131072" y="642938"/>
            <a:ext cx="90488" cy="8890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7572272" y="1195388"/>
            <a:ext cx="90488" cy="85725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8131072" y="1743075"/>
            <a:ext cx="90488" cy="9048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7986610" y="1190625"/>
            <a:ext cx="93663" cy="9366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10307535" y="5583238"/>
            <a:ext cx="211138" cy="207963"/>
          </a:xfrm>
          <a:prstGeom prst="ellipse">
            <a:avLst/>
          </a:prstGeom>
          <a:solidFill>
            <a:srgbClr val="4F9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39"/>
          <p:cNvSpPr>
            <a:spLocks noEditPoints="1"/>
          </p:cNvSpPr>
          <p:nvPr/>
        </p:nvSpPr>
        <p:spPr bwMode="auto">
          <a:xfrm>
            <a:off x="10237685" y="5121275"/>
            <a:ext cx="590550" cy="1131888"/>
          </a:xfrm>
          <a:custGeom>
            <a:avLst/>
            <a:gdLst>
              <a:gd name="T0" fmla="*/ 39 w 171"/>
              <a:gd name="T1" fmla="*/ 192 h 328"/>
              <a:gd name="T2" fmla="*/ 0 w 171"/>
              <a:gd name="T3" fmla="*/ 318 h 328"/>
              <a:gd name="T4" fmla="*/ 17 w 171"/>
              <a:gd name="T5" fmla="*/ 328 h 328"/>
              <a:gd name="T6" fmla="*/ 59 w 171"/>
              <a:gd name="T7" fmla="*/ 193 h 328"/>
              <a:gd name="T8" fmla="*/ 51 w 171"/>
              <a:gd name="T9" fmla="*/ 194 h 328"/>
              <a:gd name="T10" fmla="*/ 39 w 171"/>
              <a:gd name="T11" fmla="*/ 192 h 328"/>
              <a:gd name="T12" fmla="*/ 171 w 171"/>
              <a:gd name="T13" fmla="*/ 154 h 328"/>
              <a:gd name="T14" fmla="*/ 79 w 171"/>
              <a:gd name="T15" fmla="*/ 154 h 328"/>
              <a:gd name="T16" fmla="*/ 81 w 171"/>
              <a:gd name="T17" fmla="*/ 164 h 328"/>
              <a:gd name="T18" fmla="*/ 79 w 171"/>
              <a:gd name="T19" fmla="*/ 174 h 328"/>
              <a:gd name="T20" fmla="*/ 171 w 171"/>
              <a:gd name="T21" fmla="*/ 174 h 328"/>
              <a:gd name="T22" fmla="*/ 171 w 171"/>
              <a:gd name="T23" fmla="*/ 154 h 328"/>
              <a:gd name="T24" fmla="*/ 17 w 171"/>
              <a:gd name="T25" fmla="*/ 0 h 328"/>
              <a:gd name="T26" fmla="*/ 0 w 171"/>
              <a:gd name="T27" fmla="*/ 10 h 328"/>
              <a:gd name="T28" fmla="*/ 39 w 171"/>
              <a:gd name="T29" fmla="*/ 136 h 328"/>
              <a:gd name="T30" fmla="*/ 51 w 171"/>
              <a:gd name="T31" fmla="*/ 134 h 328"/>
              <a:gd name="T32" fmla="*/ 59 w 171"/>
              <a:gd name="T33" fmla="*/ 135 h 328"/>
              <a:gd name="T34" fmla="*/ 17 w 171"/>
              <a:gd name="T35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328">
                <a:moveTo>
                  <a:pt x="39" y="192"/>
                </a:moveTo>
                <a:cubicBezTo>
                  <a:pt x="35" y="237"/>
                  <a:pt x="22" y="280"/>
                  <a:pt x="0" y="318"/>
                </a:cubicBezTo>
                <a:cubicBezTo>
                  <a:pt x="17" y="328"/>
                  <a:pt x="17" y="328"/>
                  <a:pt x="17" y="328"/>
                </a:cubicBezTo>
                <a:cubicBezTo>
                  <a:pt x="41" y="287"/>
                  <a:pt x="55" y="241"/>
                  <a:pt x="59" y="193"/>
                </a:cubicBezTo>
                <a:cubicBezTo>
                  <a:pt x="57" y="194"/>
                  <a:pt x="54" y="194"/>
                  <a:pt x="51" y="194"/>
                </a:cubicBezTo>
                <a:cubicBezTo>
                  <a:pt x="47" y="194"/>
                  <a:pt x="43" y="194"/>
                  <a:pt x="39" y="192"/>
                </a:cubicBezTo>
                <a:moveTo>
                  <a:pt x="171" y="154"/>
                </a:moveTo>
                <a:cubicBezTo>
                  <a:pt x="79" y="154"/>
                  <a:pt x="79" y="154"/>
                  <a:pt x="79" y="154"/>
                </a:cubicBezTo>
                <a:cubicBezTo>
                  <a:pt x="80" y="157"/>
                  <a:pt x="81" y="161"/>
                  <a:pt x="81" y="164"/>
                </a:cubicBezTo>
                <a:cubicBezTo>
                  <a:pt x="81" y="168"/>
                  <a:pt x="80" y="171"/>
                  <a:pt x="79" y="174"/>
                </a:cubicBezTo>
                <a:cubicBezTo>
                  <a:pt x="171" y="174"/>
                  <a:pt x="171" y="174"/>
                  <a:pt x="171" y="174"/>
                </a:cubicBezTo>
                <a:cubicBezTo>
                  <a:pt x="171" y="154"/>
                  <a:pt x="171" y="154"/>
                  <a:pt x="171" y="154"/>
                </a:cubicBezTo>
                <a:moveTo>
                  <a:pt x="17" y="0"/>
                </a:moveTo>
                <a:cubicBezTo>
                  <a:pt x="0" y="10"/>
                  <a:pt x="0" y="10"/>
                  <a:pt x="0" y="10"/>
                </a:cubicBezTo>
                <a:cubicBezTo>
                  <a:pt x="22" y="48"/>
                  <a:pt x="35" y="92"/>
                  <a:pt x="39" y="136"/>
                </a:cubicBezTo>
                <a:cubicBezTo>
                  <a:pt x="43" y="135"/>
                  <a:pt x="47" y="134"/>
                  <a:pt x="51" y="134"/>
                </a:cubicBezTo>
                <a:cubicBezTo>
                  <a:pt x="54" y="134"/>
                  <a:pt x="57" y="134"/>
                  <a:pt x="59" y="135"/>
                </a:cubicBezTo>
                <a:cubicBezTo>
                  <a:pt x="55" y="88"/>
                  <a:pt x="41" y="41"/>
                  <a:pt x="17" y="0"/>
                </a:cubicBezTo>
              </a:path>
            </a:pathLst>
          </a:custGeom>
          <a:solidFill>
            <a:srgbClr val="A5B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0"/>
          <p:cNvSpPr>
            <a:spLocks/>
          </p:cNvSpPr>
          <p:nvPr/>
        </p:nvSpPr>
        <p:spPr bwMode="auto">
          <a:xfrm>
            <a:off x="10372622" y="5583238"/>
            <a:ext cx="146050" cy="207963"/>
          </a:xfrm>
          <a:custGeom>
            <a:avLst/>
            <a:gdLst>
              <a:gd name="T0" fmla="*/ 12 w 42"/>
              <a:gd name="T1" fmla="*/ 0 h 60"/>
              <a:gd name="T2" fmla="*/ 0 w 42"/>
              <a:gd name="T3" fmla="*/ 2 h 60"/>
              <a:gd name="T4" fmla="*/ 2 w 42"/>
              <a:gd name="T5" fmla="*/ 30 h 60"/>
              <a:gd name="T6" fmla="*/ 0 w 42"/>
              <a:gd name="T7" fmla="*/ 58 h 60"/>
              <a:gd name="T8" fmla="*/ 12 w 42"/>
              <a:gd name="T9" fmla="*/ 60 h 60"/>
              <a:gd name="T10" fmla="*/ 20 w 42"/>
              <a:gd name="T11" fmla="*/ 59 h 60"/>
              <a:gd name="T12" fmla="*/ 21 w 42"/>
              <a:gd name="T13" fmla="*/ 40 h 60"/>
              <a:gd name="T14" fmla="*/ 40 w 42"/>
              <a:gd name="T15" fmla="*/ 40 h 60"/>
              <a:gd name="T16" fmla="*/ 42 w 42"/>
              <a:gd name="T17" fmla="*/ 30 h 60"/>
              <a:gd name="T18" fmla="*/ 40 w 42"/>
              <a:gd name="T19" fmla="*/ 20 h 60"/>
              <a:gd name="T20" fmla="*/ 21 w 42"/>
              <a:gd name="T21" fmla="*/ 20 h 60"/>
              <a:gd name="T22" fmla="*/ 20 w 42"/>
              <a:gd name="T23" fmla="*/ 1 h 60"/>
              <a:gd name="T24" fmla="*/ 12 w 42"/>
              <a:gd name="T2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" h="60">
                <a:moveTo>
                  <a:pt x="12" y="0"/>
                </a:moveTo>
                <a:cubicBezTo>
                  <a:pt x="8" y="0"/>
                  <a:pt x="4" y="1"/>
                  <a:pt x="0" y="2"/>
                </a:cubicBezTo>
                <a:cubicBezTo>
                  <a:pt x="1" y="11"/>
                  <a:pt x="2" y="21"/>
                  <a:pt x="2" y="30"/>
                </a:cubicBezTo>
                <a:cubicBezTo>
                  <a:pt x="2" y="39"/>
                  <a:pt x="1" y="49"/>
                  <a:pt x="0" y="58"/>
                </a:cubicBezTo>
                <a:cubicBezTo>
                  <a:pt x="4" y="60"/>
                  <a:pt x="8" y="60"/>
                  <a:pt x="12" y="60"/>
                </a:cubicBezTo>
                <a:cubicBezTo>
                  <a:pt x="15" y="60"/>
                  <a:pt x="18" y="60"/>
                  <a:pt x="20" y="59"/>
                </a:cubicBezTo>
                <a:cubicBezTo>
                  <a:pt x="21" y="53"/>
                  <a:pt x="21" y="46"/>
                  <a:pt x="21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1" y="37"/>
                  <a:pt x="42" y="34"/>
                  <a:pt x="42" y="30"/>
                </a:cubicBezTo>
                <a:cubicBezTo>
                  <a:pt x="42" y="27"/>
                  <a:pt x="41" y="23"/>
                  <a:pt x="4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14"/>
                  <a:pt x="21" y="7"/>
                  <a:pt x="20" y="1"/>
                </a:cubicBezTo>
                <a:cubicBezTo>
                  <a:pt x="18" y="0"/>
                  <a:pt x="15" y="0"/>
                  <a:pt x="12" y="0"/>
                </a:cubicBezTo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0783785" y="5641975"/>
            <a:ext cx="85725" cy="9048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10366272" y="5641975"/>
            <a:ext cx="93663" cy="9366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10224985" y="6194425"/>
            <a:ext cx="88900" cy="8731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10224985" y="5092700"/>
            <a:ext cx="88900" cy="9048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10307535" y="2720975"/>
            <a:ext cx="211138" cy="207963"/>
          </a:xfrm>
          <a:prstGeom prst="ellipse">
            <a:avLst/>
          </a:prstGeom>
          <a:solidFill>
            <a:srgbClr val="D167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46"/>
          <p:cNvSpPr>
            <a:spLocks noEditPoints="1"/>
          </p:cNvSpPr>
          <p:nvPr/>
        </p:nvSpPr>
        <p:spPr bwMode="auto">
          <a:xfrm>
            <a:off x="10237685" y="2259013"/>
            <a:ext cx="590550" cy="1131888"/>
          </a:xfrm>
          <a:custGeom>
            <a:avLst/>
            <a:gdLst>
              <a:gd name="T0" fmla="*/ 39 w 171"/>
              <a:gd name="T1" fmla="*/ 192 h 328"/>
              <a:gd name="T2" fmla="*/ 0 w 171"/>
              <a:gd name="T3" fmla="*/ 318 h 328"/>
              <a:gd name="T4" fmla="*/ 17 w 171"/>
              <a:gd name="T5" fmla="*/ 328 h 328"/>
              <a:gd name="T6" fmla="*/ 59 w 171"/>
              <a:gd name="T7" fmla="*/ 193 h 328"/>
              <a:gd name="T8" fmla="*/ 51 w 171"/>
              <a:gd name="T9" fmla="*/ 194 h 328"/>
              <a:gd name="T10" fmla="*/ 39 w 171"/>
              <a:gd name="T11" fmla="*/ 192 h 328"/>
              <a:gd name="T12" fmla="*/ 171 w 171"/>
              <a:gd name="T13" fmla="*/ 154 h 328"/>
              <a:gd name="T14" fmla="*/ 79 w 171"/>
              <a:gd name="T15" fmla="*/ 154 h 328"/>
              <a:gd name="T16" fmla="*/ 81 w 171"/>
              <a:gd name="T17" fmla="*/ 164 h 328"/>
              <a:gd name="T18" fmla="*/ 79 w 171"/>
              <a:gd name="T19" fmla="*/ 174 h 328"/>
              <a:gd name="T20" fmla="*/ 171 w 171"/>
              <a:gd name="T21" fmla="*/ 174 h 328"/>
              <a:gd name="T22" fmla="*/ 171 w 171"/>
              <a:gd name="T23" fmla="*/ 154 h 328"/>
              <a:gd name="T24" fmla="*/ 17 w 171"/>
              <a:gd name="T25" fmla="*/ 0 h 328"/>
              <a:gd name="T26" fmla="*/ 0 w 171"/>
              <a:gd name="T27" fmla="*/ 10 h 328"/>
              <a:gd name="T28" fmla="*/ 39 w 171"/>
              <a:gd name="T29" fmla="*/ 136 h 328"/>
              <a:gd name="T30" fmla="*/ 51 w 171"/>
              <a:gd name="T31" fmla="*/ 134 h 328"/>
              <a:gd name="T32" fmla="*/ 59 w 171"/>
              <a:gd name="T33" fmla="*/ 135 h 328"/>
              <a:gd name="T34" fmla="*/ 17 w 171"/>
              <a:gd name="T35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328">
                <a:moveTo>
                  <a:pt x="39" y="192"/>
                </a:moveTo>
                <a:cubicBezTo>
                  <a:pt x="35" y="237"/>
                  <a:pt x="22" y="280"/>
                  <a:pt x="0" y="318"/>
                </a:cubicBezTo>
                <a:cubicBezTo>
                  <a:pt x="17" y="328"/>
                  <a:pt x="17" y="328"/>
                  <a:pt x="17" y="328"/>
                </a:cubicBezTo>
                <a:cubicBezTo>
                  <a:pt x="41" y="287"/>
                  <a:pt x="55" y="241"/>
                  <a:pt x="59" y="193"/>
                </a:cubicBezTo>
                <a:cubicBezTo>
                  <a:pt x="57" y="194"/>
                  <a:pt x="54" y="194"/>
                  <a:pt x="51" y="194"/>
                </a:cubicBezTo>
                <a:cubicBezTo>
                  <a:pt x="47" y="194"/>
                  <a:pt x="43" y="193"/>
                  <a:pt x="39" y="192"/>
                </a:cubicBezTo>
                <a:moveTo>
                  <a:pt x="171" y="154"/>
                </a:moveTo>
                <a:cubicBezTo>
                  <a:pt x="79" y="154"/>
                  <a:pt x="79" y="154"/>
                  <a:pt x="79" y="154"/>
                </a:cubicBezTo>
                <a:cubicBezTo>
                  <a:pt x="80" y="157"/>
                  <a:pt x="81" y="161"/>
                  <a:pt x="81" y="164"/>
                </a:cubicBezTo>
                <a:cubicBezTo>
                  <a:pt x="81" y="168"/>
                  <a:pt x="80" y="171"/>
                  <a:pt x="79" y="174"/>
                </a:cubicBezTo>
                <a:cubicBezTo>
                  <a:pt x="171" y="174"/>
                  <a:pt x="171" y="174"/>
                  <a:pt x="171" y="174"/>
                </a:cubicBezTo>
                <a:cubicBezTo>
                  <a:pt x="171" y="154"/>
                  <a:pt x="171" y="154"/>
                  <a:pt x="171" y="154"/>
                </a:cubicBezTo>
                <a:moveTo>
                  <a:pt x="17" y="0"/>
                </a:moveTo>
                <a:cubicBezTo>
                  <a:pt x="0" y="10"/>
                  <a:pt x="0" y="10"/>
                  <a:pt x="0" y="10"/>
                </a:cubicBezTo>
                <a:cubicBezTo>
                  <a:pt x="22" y="48"/>
                  <a:pt x="35" y="92"/>
                  <a:pt x="39" y="136"/>
                </a:cubicBezTo>
                <a:cubicBezTo>
                  <a:pt x="43" y="135"/>
                  <a:pt x="47" y="134"/>
                  <a:pt x="51" y="134"/>
                </a:cubicBezTo>
                <a:cubicBezTo>
                  <a:pt x="54" y="134"/>
                  <a:pt x="57" y="134"/>
                  <a:pt x="59" y="135"/>
                </a:cubicBezTo>
                <a:cubicBezTo>
                  <a:pt x="55" y="87"/>
                  <a:pt x="41" y="41"/>
                  <a:pt x="17" y="0"/>
                </a:cubicBezTo>
              </a:path>
            </a:pathLst>
          </a:custGeom>
          <a:solidFill>
            <a:srgbClr val="A5B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47"/>
          <p:cNvSpPr>
            <a:spLocks/>
          </p:cNvSpPr>
          <p:nvPr/>
        </p:nvSpPr>
        <p:spPr bwMode="auto">
          <a:xfrm>
            <a:off x="10372622" y="2720975"/>
            <a:ext cx="146050" cy="207963"/>
          </a:xfrm>
          <a:custGeom>
            <a:avLst/>
            <a:gdLst>
              <a:gd name="T0" fmla="*/ 12 w 42"/>
              <a:gd name="T1" fmla="*/ 0 h 60"/>
              <a:gd name="T2" fmla="*/ 0 w 42"/>
              <a:gd name="T3" fmla="*/ 2 h 60"/>
              <a:gd name="T4" fmla="*/ 2 w 42"/>
              <a:gd name="T5" fmla="*/ 30 h 60"/>
              <a:gd name="T6" fmla="*/ 0 w 42"/>
              <a:gd name="T7" fmla="*/ 58 h 60"/>
              <a:gd name="T8" fmla="*/ 12 w 42"/>
              <a:gd name="T9" fmla="*/ 60 h 60"/>
              <a:gd name="T10" fmla="*/ 20 w 42"/>
              <a:gd name="T11" fmla="*/ 59 h 60"/>
              <a:gd name="T12" fmla="*/ 21 w 42"/>
              <a:gd name="T13" fmla="*/ 40 h 60"/>
              <a:gd name="T14" fmla="*/ 40 w 42"/>
              <a:gd name="T15" fmla="*/ 40 h 60"/>
              <a:gd name="T16" fmla="*/ 42 w 42"/>
              <a:gd name="T17" fmla="*/ 30 h 60"/>
              <a:gd name="T18" fmla="*/ 40 w 42"/>
              <a:gd name="T19" fmla="*/ 20 h 60"/>
              <a:gd name="T20" fmla="*/ 21 w 42"/>
              <a:gd name="T21" fmla="*/ 20 h 60"/>
              <a:gd name="T22" fmla="*/ 20 w 42"/>
              <a:gd name="T23" fmla="*/ 1 h 60"/>
              <a:gd name="T24" fmla="*/ 12 w 42"/>
              <a:gd name="T2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" h="60">
                <a:moveTo>
                  <a:pt x="12" y="0"/>
                </a:moveTo>
                <a:cubicBezTo>
                  <a:pt x="8" y="0"/>
                  <a:pt x="4" y="1"/>
                  <a:pt x="0" y="2"/>
                </a:cubicBezTo>
                <a:cubicBezTo>
                  <a:pt x="1" y="11"/>
                  <a:pt x="2" y="21"/>
                  <a:pt x="2" y="30"/>
                </a:cubicBezTo>
                <a:cubicBezTo>
                  <a:pt x="2" y="39"/>
                  <a:pt x="1" y="49"/>
                  <a:pt x="0" y="58"/>
                </a:cubicBezTo>
                <a:cubicBezTo>
                  <a:pt x="4" y="59"/>
                  <a:pt x="8" y="60"/>
                  <a:pt x="12" y="60"/>
                </a:cubicBezTo>
                <a:cubicBezTo>
                  <a:pt x="15" y="60"/>
                  <a:pt x="18" y="60"/>
                  <a:pt x="20" y="59"/>
                </a:cubicBezTo>
                <a:cubicBezTo>
                  <a:pt x="21" y="53"/>
                  <a:pt x="21" y="46"/>
                  <a:pt x="21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1" y="37"/>
                  <a:pt x="42" y="34"/>
                  <a:pt x="42" y="30"/>
                </a:cubicBezTo>
                <a:cubicBezTo>
                  <a:pt x="42" y="27"/>
                  <a:pt x="41" y="23"/>
                  <a:pt x="4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14"/>
                  <a:pt x="21" y="7"/>
                  <a:pt x="20" y="1"/>
                </a:cubicBezTo>
                <a:cubicBezTo>
                  <a:pt x="18" y="0"/>
                  <a:pt x="15" y="0"/>
                  <a:pt x="12" y="0"/>
                </a:cubicBezTo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10783785" y="2779713"/>
            <a:ext cx="85725" cy="9048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10366272" y="2779713"/>
            <a:ext cx="93663" cy="9366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10224985" y="3332163"/>
            <a:ext cx="88900" cy="85725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51"/>
          <p:cNvSpPr>
            <a:spLocks noChangeArrowheads="1"/>
          </p:cNvSpPr>
          <p:nvPr/>
        </p:nvSpPr>
        <p:spPr bwMode="auto">
          <a:xfrm>
            <a:off x="10224985" y="2230438"/>
            <a:ext cx="88900" cy="9048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52"/>
          <p:cNvSpPr>
            <a:spLocks noChangeArrowheads="1"/>
          </p:cNvSpPr>
          <p:nvPr/>
        </p:nvSpPr>
        <p:spPr bwMode="auto">
          <a:xfrm>
            <a:off x="7927872" y="3995738"/>
            <a:ext cx="207963" cy="2095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3"/>
          <p:cNvSpPr>
            <a:spLocks noEditPoints="1"/>
          </p:cNvSpPr>
          <p:nvPr/>
        </p:nvSpPr>
        <p:spPr bwMode="auto">
          <a:xfrm>
            <a:off x="7616722" y="3532188"/>
            <a:ext cx="590550" cy="1136650"/>
          </a:xfrm>
          <a:custGeom>
            <a:avLst/>
            <a:gdLst>
              <a:gd name="T0" fmla="*/ 131 w 171"/>
              <a:gd name="T1" fmla="*/ 193 h 329"/>
              <a:gd name="T2" fmla="*/ 120 w 171"/>
              <a:gd name="T3" fmla="*/ 195 h 329"/>
              <a:gd name="T4" fmla="*/ 111 w 171"/>
              <a:gd name="T5" fmla="*/ 193 h 329"/>
              <a:gd name="T6" fmla="*/ 153 w 171"/>
              <a:gd name="T7" fmla="*/ 329 h 329"/>
              <a:gd name="T8" fmla="*/ 171 w 171"/>
              <a:gd name="T9" fmla="*/ 319 h 329"/>
              <a:gd name="T10" fmla="*/ 131 w 171"/>
              <a:gd name="T11" fmla="*/ 193 h 329"/>
              <a:gd name="T12" fmla="*/ 91 w 171"/>
              <a:gd name="T13" fmla="*/ 155 h 329"/>
              <a:gd name="T14" fmla="*/ 0 w 171"/>
              <a:gd name="T15" fmla="*/ 155 h 329"/>
              <a:gd name="T16" fmla="*/ 0 w 171"/>
              <a:gd name="T17" fmla="*/ 174 h 329"/>
              <a:gd name="T18" fmla="*/ 91 w 171"/>
              <a:gd name="T19" fmla="*/ 174 h 329"/>
              <a:gd name="T20" fmla="*/ 90 w 171"/>
              <a:gd name="T21" fmla="*/ 164 h 329"/>
              <a:gd name="T22" fmla="*/ 91 w 171"/>
              <a:gd name="T23" fmla="*/ 155 h 329"/>
              <a:gd name="T24" fmla="*/ 153 w 171"/>
              <a:gd name="T25" fmla="*/ 0 h 329"/>
              <a:gd name="T26" fmla="*/ 111 w 171"/>
              <a:gd name="T27" fmla="*/ 136 h 329"/>
              <a:gd name="T28" fmla="*/ 120 w 171"/>
              <a:gd name="T29" fmla="*/ 134 h 329"/>
              <a:gd name="T30" fmla="*/ 131 w 171"/>
              <a:gd name="T31" fmla="*/ 136 h 329"/>
              <a:gd name="T32" fmla="*/ 171 w 171"/>
              <a:gd name="T33" fmla="*/ 10 h 329"/>
              <a:gd name="T34" fmla="*/ 153 w 171"/>
              <a:gd name="T35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329">
                <a:moveTo>
                  <a:pt x="131" y="193"/>
                </a:moveTo>
                <a:cubicBezTo>
                  <a:pt x="128" y="194"/>
                  <a:pt x="124" y="195"/>
                  <a:pt x="120" y="195"/>
                </a:cubicBezTo>
                <a:cubicBezTo>
                  <a:pt x="117" y="195"/>
                  <a:pt x="114" y="194"/>
                  <a:pt x="111" y="193"/>
                </a:cubicBezTo>
                <a:cubicBezTo>
                  <a:pt x="115" y="241"/>
                  <a:pt x="130" y="287"/>
                  <a:pt x="153" y="329"/>
                </a:cubicBezTo>
                <a:cubicBezTo>
                  <a:pt x="171" y="319"/>
                  <a:pt x="171" y="319"/>
                  <a:pt x="171" y="319"/>
                </a:cubicBezTo>
                <a:cubicBezTo>
                  <a:pt x="149" y="280"/>
                  <a:pt x="135" y="237"/>
                  <a:pt x="131" y="193"/>
                </a:cubicBezTo>
                <a:moveTo>
                  <a:pt x="91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174"/>
                  <a:pt x="0" y="174"/>
                  <a:pt x="0" y="174"/>
                </a:cubicBezTo>
                <a:cubicBezTo>
                  <a:pt x="91" y="174"/>
                  <a:pt x="91" y="174"/>
                  <a:pt x="91" y="174"/>
                </a:cubicBezTo>
                <a:cubicBezTo>
                  <a:pt x="90" y="171"/>
                  <a:pt x="90" y="168"/>
                  <a:pt x="90" y="164"/>
                </a:cubicBezTo>
                <a:cubicBezTo>
                  <a:pt x="90" y="161"/>
                  <a:pt x="90" y="158"/>
                  <a:pt x="91" y="155"/>
                </a:cubicBezTo>
                <a:moveTo>
                  <a:pt x="153" y="0"/>
                </a:moveTo>
                <a:cubicBezTo>
                  <a:pt x="130" y="42"/>
                  <a:pt x="115" y="88"/>
                  <a:pt x="111" y="136"/>
                </a:cubicBezTo>
                <a:cubicBezTo>
                  <a:pt x="114" y="135"/>
                  <a:pt x="117" y="134"/>
                  <a:pt x="120" y="134"/>
                </a:cubicBezTo>
                <a:cubicBezTo>
                  <a:pt x="124" y="134"/>
                  <a:pt x="128" y="135"/>
                  <a:pt x="131" y="136"/>
                </a:cubicBezTo>
                <a:cubicBezTo>
                  <a:pt x="135" y="92"/>
                  <a:pt x="149" y="49"/>
                  <a:pt x="171" y="10"/>
                </a:cubicBezTo>
                <a:cubicBezTo>
                  <a:pt x="153" y="0"/>
                  <a:pt x="153" y="0"/>
                  <a:pt x="153" y="0"/>
                </a:cubicBezTo>
              </a:path>
            </a:pathLst>
          </a:custGeom>
          <a:solidFill>
            <a:srgbClr val="A5B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4"/>
          <p:cNvSpPr>
            <a:spLocks/>
          </p:cNvSpPr>
          <p:nvPr/>
        </p:nvSpPr>
        <p:spPr bwMode="auto">
          <a:xfrm>
            <a:off x="7927872" y="3995738"/>
            <a:ext cx="141288" cy="209550"/>
          </a:xfrm>
          <a:custGeom>
            <a:avLst/>
            <a:gdLst>
              <a:gd name="T0" fmla="*/ 30 w 41"/>
              <a:gd name="T1" fmla="*/ 0 h 61"/>
              <a:gd name="T2" fmla="*/ 21 w 41"/>
              <a:gd name="T3" fmla="*/ 2 h 61"/>
              <a:gd name="T4" fmla="*/ 20 w 41"/>
              <a:gd name="T5" fmla="*/ 21 h 61"/>
              <a:gd name="T6" fmla="*/ 1 w 41"/>
              <a:gd name="T7" fmla="*/ 21 h 61"/>
              <a:gd name="T8" fmla="*/ 0 w 41"/>
              <a:gd name="T9" fmla="*/ 30 h 61"/>
              <a:gd name="T10" fmla="*/ 1 w 41"/>
              <a:gd name="T11" fmla="*/ 40 h 61"/>
              <a:gd name="T12" fmla="*/ 20 w 41"/>
              <a:gd name="T13" fmla="*/ 40 h 61"/>
              <a:gd name="T14" fmla="*/ 21 w 41"/>
              <a:gd name="T15" fmla="*/ 59 h 61"/>
              <a:gd name="T16" fmla="*/ 30 w 41"/>
              <a:gd name="T17" fmla="*/ 61 h 61"/>
              <a:gd name="T18" fmla="*/ 41 w 41"/>
              <a:gd name="T19" fmla="*/ 59 h 61"/>
              <a:gd name="T20" fmla="*/ 40 w 41"/>
              <a:gd name="T21" fmla="*/ 30 h 61"/>
              <a:gd name="T22" fmla="*/ 41 w 41"/>
              <a:gd name="T23" fmla="*/ 2 h 61"/>
              <a:gd name="T24" fmla="*/ 30 w 41"/>
              <a:gd name="T2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" h="61">
                <a:moveTo>
                  <a:pt x="30" y="0"/>
                </a:moveTo>
                <a:cubicBezTo>
                  <a:pt x="27" y="0"/>
                  <a:pt x="24" y="1"/>
                  <a:pt x="21" y="2"/>
                </a:cubicBezTo>
                <a:cubicBezTo>
                  <a:pt x="21" y="8"/>
                  <a:pt x="20" y="14"/>
                  <a:pt x="20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4"/>
                  <a:pt x="0" y="27"/>
                  <a:pt x="0" y="30"/>
                </a:cubicBezTo>
                <a:cubicBezTo>
                  <a:pt x="0" y="34"/>
                  <a:pt x="0" y="37"/>
                  <a:pt x="1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7"/>
                  <a:pt x="21" y="53"/>
                  <a:pt x="21" y="59"/>
                </a:cubicBezTo>
                <a:cubicBezTo>
                  <a:pt x="24" y="60"/>
                  <a:pt x="27" y="61"/>
                  <a:pt x="30" y="61"/>
                </a:cubicBezTo>
                <a:cubicBezTo>
                  <a:pt x="34" y="61"/>
                  <a:pt x="38" y="60"/>
                  <a:pt x="41" y="59"/>
                </a:cubicBezTo>
                <a:cubicBezTo>
                  <a:pt x="40" y="49"/>
                  <a:pt x="40" y="40"/>
                  <a:pt x="40" y="30"/>
                </a:cubicBezTo>
                <a:cubicBezTo>
                  <a:pt x="40" y="21"/>
                  <a:pt x="40" y="12"/>
                  <a:pt x="41" y="2"/>
                </a:cubicBezTo>
                <a:cubicBezTo>
                  <a:pt x="38" y="1"/>
                  <a:pt x="34" y="0"/>
                  <a:pt x="30" y="0"/>
                </a:cubicBezTo>
              </a:path>
            </a:pathLst>
          </a:custGeom>
          <a:solidFill>
            <a:srgbClr val="37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55"/>
          <p:cNvSpPr>
            <a:spLocks noChangeArrowheads="1"/>
          </p:cNvSpPr>
          <p:nvPr/>
        </p:nvSpPr>
        <p:spPr bwMode="auto">
          <a:xfrm>
            <a:off x="7572272" y="4057650"/>
            <a:ext cx="90488" cy="85725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56"/>
          <p:cNvSpPr>
            <a:spLocks noChangeArrowheads="1"/>
          </p:cNvSpPr>
          <p:nvPr/>
        </p:nvSpPr>
        <p:spPr bwMode="auto">
          <a:xfrm>
            <a:off x="8131072" y="3505200"/>
            <a:ext cx="90488" cy="8890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57"/>
          <p:cNvSpPr>
            <a:spLocks noChangeArrowheads="1"/>
          </p:cNvSpPr>
          <p:nvPr/>
        </p:nvSpPr>
        <p:spPr bwMode="auto">
          <a:xfrm>
            <a:off x="8131072" y="4606925"/>
            <a:ext cx="90488" cy="8890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58"/>
          <p:cNvSpPr>
            <a:spLocks noChangeArrowheads="1"/>
          </p:cNvSpPr>
          <p:nvPr/>
        </p:nvSpPr>
        <p:spPr bwMode="auto">
          <a:xfrm>
            <a:off x="7986610" y="4054475"/>
            <a:ext cx="93663" cy="92075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9"/>
          <p:cNvSpPr>
            <a:spLocks noEditPoints="1"/>
          </p:cNvSpPr>
          <p:nvPr/>
        </p:nvSpPr>
        <p:spPr bwMode="auto">
          <a:xfrm>
            <a:off x="8800997" y="817563"/>
            <a:ext cx="819150" cy="725488"/>
          </a:xfrm>
          <a:custGeom>
            <a:avLst/>
            <a:gdLst>
              <a:gd name="T0" fmla="*/ 94 w 237"/>
              <a:gd name="T1" fmla="*/ 127 h 210"/>
              <a:gd name="T2" fmla="*/ 0 w 237"/>
              <a:gd name="T3" fmla="*/ 127 h 210"/>
              <a:gd name="T4" fmla="*/ 0 w 237"/>
              <a:gd name="T5" fmla="*/ 210 h 210"/>
              <a:gd name="T6" fmla="*/ 10 w 237"/>
              <a:gd name="T7" fmla="*/ 210 h 210"/>
              <a:gd name="T8" fmla="*/ 10 w 237"/>
              <a:gd name="T9" fmla="*/ 137 h 210"/>
              <a:gd name="T10" fmla="*/ 83 w 237"/>
              <a:gd name="T11" fmla="*/ 137 h 210"/>
              <a:gd name="T12" fmla="*/ 83 w 237"/>
              <a:gd name="T13" fmla="*/ 210 h 210"/>
              <a:gd name="T14" fmla="*/ 94 w 237"/>
              <a:gd name="T15" fmla="*/ 210 h 210"/>
              <a:gd name="T16" fmla="*/ 94 w 237"/>
              <a:gd name="T17" fmla="*/ 127 h 210"/>
              <a:gd name="T18" fmla="*/ 61 w 237"/>
              <a:gd name="T19" fmla="*/ 33 h 210"/>
              <a:gd name="T20" fmla="*/ 26 w 237"/>
              <a:gd name="T21" fmla="*/ 68 h 210"/>
              <a:gd name="T22" fmla="*/ 43 w 237"/>
              <a:gd name="T23" fmla="*/ 98 h 210"/>
              <a:gd name="T24" fmla="*/ 17 w 237"/>
              <a:gd name="T25" fmla="*/ 121 h 210"/>
              <a:gd name="T26" fmla="*/ 99 w 237"/>
              <a:gd name="T27" fmla="*/ 121 h 210"/>
              <a:gd name="T28" fmla="*/ 99 w 237"/>
              <a:gd name="T29" fmla="*/ 193 h 210"/>
              <a:gd name="T30" fmla="*/ 159 w 237"/>
              <a:gd name="T31" fmla="*/ 139 h 210"/>
              <a:gd name="T32" fmla="*/ 158 w 237"/>
              <a:gd name="T33" fmla="*/ 120 h 210"/>
              <a:gd name="T34" fmla="*/ 149 w 237"/>
              <a:gd name="T35" fmla="*/ 117 h 210"/>
              <a:gd name="T36" fmla="*/ 140 w 237"/>
              <a:gd name="T37" fmla="*/ 121 h 210"/>
              <a:gd name="T38" fmla="*/ 111 w 237"/>
              <a:gd name="T39" fmla="*/ 141 h 210"/>
              <a:gd name="T40" fmla="*/ 80 w 237"/>
              <a:gd name="T41" fmla="*/ 98 h 210"/>
              <a:gd name="T42" fmla="*/ 97 w 237"/>
              <a:gd name="T43" fmla="*/ 68 h 210"/>
              <a:gd name="T44" fmla="*/ 61 w 237"/>
              <a:gd name="T45" fmla="*/ 33 h 210"/>
              <a:gd name="T46" fmla="*/ 211 w 237"/>
              <a:gd name="T47" fmla="*/ 18 h 210"/>
              <a:gd name="T48" fmla="*/ 172 w 237"/>
              <a:gd name="T49" fmla="*/ 56 h 210"/>
              <a:gd name="T50" fmla="*/ 143 w 237"/>
              <a:gd name="T51" fmla="*/ 38 h 210"/>
              <a:gd name="T52" fmla="*/ 141 w 237"/>
              <a:gd name="T53" fmla="*/ 37 h 210"/>
              <a:gd name="T54" fmla="*/ 140 w 237"/>
              <a:gd name="T55" fmla="*/ 38 h 210"/>
              <a:gd name="T56" fmla="*/ 112 w 237"/>
              <a:gd name="T57" fmla="*/ 65 h 210"/>
              <a:gd name="T58" fmla="*/ 116 w 237"/>
              <a:gd name="T59" fmla="*/ 69 h 210"/>
              <a:gd name="T60" fmla="*/ 142 w 237"/>
              <a:gd name="T61" fmla="*/ 43 h 210"/>
              <a:gd name="T62" fmla="*/ 170 w 237"/>
              <a:gd name="T63" fmla="*/ 62 h 210"/>
              <a:gd name="T64" fmla="*/ 172 w 237"/>
              <a:gd name="T65" fmla="*/ 63 h 210"/>
              <a:gd name="T66" fmla="*/ 174 w 237"/>
              <a:gd name="T67" fmla="*/ 62 h 210"/>
              <a:gd name="T68" fmla="*/ 215 w 237"/>
              <a:gd name="T69" fmla="*/ 22 h 210"/>
              <a:gd name="T70" fmla="*/ 211 w 237"/>
              <a:gd name="T71" fmla="*/ 18 h 210"/>
              <a:gd name="T72" fmla="*/ 237 w 237"/>
              <a:gd name="T73" fmla="*/ 0 h 210"/>
              <a:gd name="T74" fmla="*/ 90 w 237"/>
              <a:gd name="T75" fmla="*/ 0 h 210"/>
              <a:gd name="T76" fmla="*/ 90 w 237"/>
              <a:gd name="T77" fmla="*/ 32 h 210"/>
              <a:gd name="T78" fmla="*/ 101 w 237"/>
              <a:gd name="T79" fmla="*/ 45 h 210"/>
              <a:gd name="T80" fmla="*/ 101 w 237"/>
              <a:gd name="T81" fmla="*/ 11 h 210"/>
              <a:gd name="T82" fmla="*/ 226 w 237"/>
              <a:gd name="T83" fmla="*/ 11 h 210"/>
              <a:gd name="T84" fmla="*/ 226 w 237"/>
              <a:gd name="T85" fmla="*/ 74 h 210"/>
              <a:gd name="T86" fmla="*/ 107 w 237"/>
              <a:gd name="T87" fmla="*/ 74 h 210"/>
              <a:gd name="T88" fmla="*/ 104 w 237"/>
              <a:gd name="T89" fmla="*/ 84 h 210"/>
              <a:gd name="T90" fmla="*/ 160 w 237"/>
              <a:gd name="T91" fmla="*/ 84 h 210"/>
              <a:gd name="T92" fmla="*/ 160 w 237"/>
              <a:gd name="T93" fmla="*/ 91 h 210"/>
              <a:gd name="T94" fmla="*/ 144 w 237"/>
              <a:gd name="T95" fmla="*/ 91 h 210"/>
              <a:gd name="T96" fmla="*/ 144 w 237"/>
              <a:gd name="T97" fmla="*/ 102 h 210"/>
              <a:gd name="T98" fmla="*/ 186 w 237"/>
              <a:gd name="T99" fmla="*/ 102 h 210"/>
              <a:gd name="T100" fmla="*/ 186 w 237"/>
              <a:gd name="T101" fmla="*/ 91 h 210"/>
              <a:gd name="T102" fmla="*/ 170 w 237"/>
              <a:gd name="T103" fmla="*/ 91 h 210"/>
              <a:gd name="T104" fmla="*/ 170 w 237"/>
              <a:gd name="T105" fmla="*/ 84 h 210"/>
              <a:gd name="T106" fmla="*/ 237 w 237"/>
              <a:gd name="T107" fmla="*/ 84 h 210"/>
              <a:gd name="T108" fmla="*/ 237 w 237"/>
              <a:gd name="T10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7" h="210">
                <a:moveTo>
                  <a:pt x="94" y="127"/>
                </a:moveTo>
                <a:cubicBezTo>
                  <a:pt x="0" y="127"/>
                  <a:pt x="0" y="127"/>
                  <a:pt x="0" y="127"/>
                </a:cubicBezTo>
                <a:cubicBezTo>
                  <a:pt x="0" y="210"/>
                  <a:pt x="0" y="210"/>
                  <a:pt x="0" y="210"/>
                </a:cubicBezTo>
                <a:cubicBezTo>
                  <a:pt x="10" y="210"/>
                  <a:pt x="10" y="210"/>
                  <a:pt x="10" y="210"/>
                </a:cubicBezTo>
                <a:cubicBezTo>
                  <a:pt x="10" y="137"/>
                  <a:pt x="10" y="137"/>
                  <a:pt x="10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210"/>
                  <a:pt x="83" y="210"/>
                  <a:pt x="83" y="210"/>
                </a:cubicBezTo>
                <a:cubicBezTo>
                  <a:pt x="94" y="210"/>
                  <a:pt x="94" y="210"/>
                  <a:pt x="94" y="210"/>
                </a:cubicBezTo>
                <a:cubicBezTo>
                  <a:pt x="94" y="127"/>
                  <a:pt x="94" y="127"/>
                  <a:pt x="94" y="127"/>
                </a:cubicBezTo>
                <a:moveTo>
                  <a:pt x="61" y="33"/>
                </a:moveTo>
                <a:cubicBezTo>
                  <a:pt x="42" y="33"/>
                  <a:pt x="26" y="49"/>
                  <a:pt x="26" y="68"/>
                </a:cubicBezTo>
                <a:cubicBezTo>
                  <a:pt x="26" y="81"/>
                  <a:pt x="33" y="92"/>
                  <a:pt x="43" y="98"/>
                </a:cubicBezTo>
                <a:cubicBezTo>
                  <a:pt x="33" y="103"/>
                  <a:pt x="24" y="112"/>
                  <a:pt x="17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99" y="193"/>
                  <a:pt x="99" y="193"/>
                  <a:pt x="99" y="193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64" y="134"/>
                  <a:pt x="164" y="125"/>
                  <a:pt x="158" y="120"/>
                </a:cubicBezTo>
                <a:cubicBezTo>
                  <a:pt x="156" y="118"/>
                  <a:pt x="153" y="117"/>
                  <a:pt x="149" y="117"/>
                </a:cubicBezTo>
                <a:cubicBezTo>
                  <a:pt x="146" y="117"/>
                  <a:pt x="142" y="118"/>
                  <a:pt x="140" y="121"/>
                </a:cubicBezTo>
                <a:cubicBezTo>
                  <a:pt x="111" y="141"/>
                  <a:pt x="111" y="141"/>
                  <a:pt x="111" y="141"/>
                </a:cubicBezTo>
                <a:cubicBezTo>
                  <a:pt x="108" y="125"/>
                  <a:pt x="99" y="109"/>
                  <a:pt x="80" y="98"/>
                </a:cubicBezTo>
                <a:cubicBezTo>
                  <a:pt x="90" y="92"/>
                  <a:pt x="97" y="81"/>
                  <a:pt x="97" y="68"/>
                </a:cubicBezTo>
                <a:cubicBezTo>
                  <a:pt x="97" y="49"/>
                  <a:pt x="81" y="33"/>
                  <a:pt x="61" y="33"/>
                </a:cubicBezTo>
                <a:moveTo>
                  <a:pt x="211" y="18"/>
                </a:moveTo>
                <a:cubicBezTo>
                  <a:pt x="172" y="56"/>
                  <a:pt x="172" y="56"/>
                  <a:pt x="172" y="56"/>
                </a:cubicBezTo>
                <a:cubicBezTo>
                  <a:pt x="143" y="38"/>
                  <a:pt x="143" y="38"/>
                  <a:pt x="143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170" y="62"/>
                  <a:pt x="170" y="62"/>
                  <a:pt x="170" y="62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4" y="62"/>
                  <a:pt x="174" y="62"/>
                  <a:pt x="174" y="62"/>
                </a:cubicBezTo>
                <a:cubicBezTo>
                  <a:pt x="215" y="22"/>
                  <a:pt x="215" y="22"/>
                  <a:pt x="215" y="22"/>
                </a:cubicBezTo>
                <a:cubicBezTo>
                  <a:pt x="211" y="18"/>
                  <a:pt x="211" y="18"/>
                  <a:pt x="211" y="18"/>
                </a:cubicBezTo>
                <a:moveTo>
                  <a:pt x="237" y="0"/>
                </a:moveTo>
                <a:cubicBezTo>
                  <a:pt x="90" y="0"/>
                  <a:pt x="90" y="0"/>
                  <a:pt x="90" y="0"/>
                </a:cubicBezTo>
                <a:cubicBezTo>
                  <a:pt x="90" y="32"/>
                  <a:pt x="90" y="32"/>
                  <a:pt x="90" y="32"/>
                </a:cubicBezTo>
                <a:cubicBezTo>
                  <a:pt x="94" y="36"/>
                  <a:pt x="98" y="40"/>
                  <a:pt x="101" y="45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226" y="11"/>
                  <a:pt x="226" y="11"/>
                  <a:pt x="226" y="11"/>
                </a:cubicBezTo>
                <a:cubicBezTo>
                  <a:pt x="226" y="74"/>
                  <a:pt x="226" y="74"/>
                  <a:pt x="226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6" y="77"/>
                  <a:pt x="106" y="81"/>
                  <a:pt x="10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0" y="84"/>
                  <a:pt x="170" y="84"/>
                  <a:pt x="170" y="84"/>
                </a:cubicBezTo>
                <a:cubicBezTo>
                  <a:pt x="237" y="84"/>
                  <a:pt x="237" y="84"/>
                  <a:pt x="237" y="84"/>
                </a:cubicBezTo>
                <a:cubicBezTo>
                  <a:pt x="237" y="0"/>
                  <a:pt x="237" y="0"/>
                  <a:pt x="237" y="0"/>
                </a:cubicBezTo>
              </a:path>
            </a:pathLst>
          </a:custGeom>
          <a:solidFill>
            <a:srgbClr val="85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60"/>
          <p:cNvSpPr>
            <a:spLocks noEditPoints="1"/>
          </p:cNvSpPr>
          <p:nvPr/>
        </p:nvSpPr>
        <p:spPr bwMode="auto">
          <a:xfrm>
            <a:off x="8823222" y="2271713"/>
            <a:ext cx="711200" cy="742950"/>
          </a:xfrm>
          <a:custGeom>
            <a:avLst/>
            <a:gdLst>
              <a:gd name="T0" fmla="*/ 173 w 206"/>
              <a:gd name="T1" fmla="*/ 109 h 215"/>
              <a:gd name="T2" fmla="*/ 115 w 206"/>
              <a:gd name="T3" fmla="*/ 124 h 215"/>
              <a:gd name="T4" fmla="*/ 129 w 206"/>
              <a:gd name="T5" fmla="*/ 138 h 215"/>
              <a:gd name="T6" fmla="*/ 67 w 206"/>
              <a:gd name="T7" fmla="*/ 200 h 215"/>
              <a:gd name="T8" fmla="*/ 82 w 206"/>
              <a:gd name="T9" fmla="*/ 215 h 215"/>
              <a:gd name="T10" fmla="*/ 144 w 206"/>
              <a:gd name="T11" fmla="*/ 153 h 215"/>
              <a:gd name="T12" fmla="*/ 153 w 206"/>
              <a:gd name="T13" fmla="*/ 161 h 215"/>
              <a:gd name="T14" fmla="*/ 157 w 206"/>
              <a:gd name="T15" fmla="*/ 166 h 215"/>
              <a:gd name="T16" fmla="*/ 173 w 206"/>
              <a:gd name="T17" fmla="*/ 109 h 215"/>
              <a:gd name="T18" fmla="*/ 68 w 206"/>
              <a:gd name="T19" fmla="*/ 99 h 215"/>
              <a:gd name="T20" fmla="*/ 20 w 206"/>
              <a:gd name="T21" fmla="*/ 111 h 215"/>
              <a:gd name="T22" fmla="*/ 32 w 206"/>
              <a:gd name="T23" fmla="*/ 123 h 215"/>
              <a:gd name="T24" fmla="*/ 1 w 206"/>
              <a:gd name="T25" fmla="*/ 154 h 215"/>
              <a:gd name="T26" fmla="*/ 13 w 206"/>
              <a:gd name="T27" fmla="*/ 166 h 215"/>
              <a:gd name="T28" fmla="*/ 44 w 206"/>
              <a:gd name="T29" fmla="*/ 135 h 215"/>
              <a:gd name="T30" fmla="*/ 51 w 206"/>
              <a:gd name="T31" fmla="*/ 142 h 215"/>
              <a:gd name="T32" fmla="*/ 55 w 206"/>
              <a:gd name="T33" fmla="*/ 146 h 215"/>
              <a:gd name="T34" fmla="*/ 68 w 206"/>
              <a:gd name="T35" fmla="*/ 99 h 215"/>
              <a:gd name="T36" fmla="*/ 106 w 206"/>
              <a:gd name="T37" fmla="*/ 26 h 215"/>
              <a:gd name="T38" fmla="*/ 48 w 206"/>
              <a:gd name="T39" fmla="*/ 41 h 215"/>
              <a:gd name="T40" fmla="*/ 62 w 206"/>
              <a:gd name="T41" fmla="*/ 56 h 215"/>
              <a:gd name="T42" fmla="*/ 0 w 206"/>
              <a:gd name="T43" fmla="*/ 118 h 215"/>
              <a:gd name="T44" fmla="*/ 15 w 206"/>
              <a:gd name="T45" fmla="*/ 132 h 215"/>
              <a:gd name="T46" fmla="*/ 25 w 206"/>
              <a:gd name="T47" fmla="*/ 123 h 215"/>
              <a:gd name="T48" fmla="*/ 10 w 206"/>
              <a:gd name="T49" fmla="*/ 109 h 215"/>
              <a:gd name="T50" fmla="*/ 49 w 206"/>
              <a:gd name="T51" fmla="*/ 99 h 215"/>
              <a:gd name="T52" fmla="*/ 77 w 206"/>
              <a:gd name="T53" fmla="*/ 70 h 215"/>
              <a:gd name="T54" fmla="*/ 86 w 206"/>
              <a:gd name="T55" fmla="*/ 79 h 215"/>
              <a:gd name="T56" fmla="*/ 91 w 206"/>
              <a:gd name="T57" fmla="*/ 84 h 215"/>
              <a:gd name="T58" fmla="*/ 106 w 206"/>
              <a:gd name="T59" fmla="*/ 26 h 215"/>
              <a:gd name="T60" fmla="*/ 206 w 206"/>
              <a:gd name="T61" fmla="*/ 0 h 215"/>
              <a:gd name="T62" fmla="*/ 125 w 206"/>
              <a:gd name="T63" fmla="*/ 21 h 215"/>
              <a:gd name="T64" fmla="*/ 144 w 206"/>
              <a:gd name="T65" fmla="*/ 41 h 215"/>
              <a:gd name="T66" fmla="*/ 68 w 206"/>
              <a:gd name="T67" fmla="*/ 118 h 215"/>
              <a:gd name="T68" fmla="*/ 64 w 206"/>
              <a:gd name="T69" fmla="*/ 134 h 215"/>
              <a:gd name="T70" fmla="*/ 78 w 206"/>
              <a:gd name="T71" fmla="*/ 149 h 215"/>
              <a:gd name="T72" fmla="*/ 165 w 206"/>
              <a:gd name="T73" fmla="*/ 62 h 215"/>
              <a:gd name="T74" fmla="*/ 177 w 206"/>
              <a:gd name="T75" fmla="*/ 74 h 215"/>
              <a:gd name="T76" fmla="*/ 184 w 206"/>
              <a:gd name="T77" fmla="*/ 81 h 215"/>
              <a:gd name="T78" fmla="*/ 206 w 206"/>
              <a:gd name="T7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6" h="215">
                <a:moveTo>
                  <a:pt x="173" y="109"/>
                </a:moveTo>
                <a:cubicBezTo>
                  <a:pt x="115" y="124"/>
                  <a:pt x="115" y="124"/>
                  <a:pt x="115" y="124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67" y="200"/>
                  <a:pt x="67" y="200"/>
                  <a:pt x="67" y="200"/>
                </a:cubicBezTo>
                <a:cubicBezTo>
                  <a:pt x="82" y="215"/>
                  <a:pt x="82" y="215"/>
                  <a:pt x="82" y="21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73" y="109"/>
                  <a:pt x="173" y="109"/>
                  <a:pt x="173" y="109"/>
                </a:cubicBezTo>
                <a:moveTo>
                  <a:pt x="68" y="99"/>
                </a:moveTo>
                <a:cubicBezTo>
                  <a:pt x="20" y="111"/>
                  <a:pt x="20" y="111"/>
                  <a:pt x="20" y="111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1" y="154"/>
                  <a:pt x="1" y="154"/>
                  <a:pt x="1" y="154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68" y="99"/>
                  <a:pt x="68" y="99"/>
                  <a:pt x="68" y="99"/>
                </a:cubicBezTo>
                <a:moveTo>
                  <a:pt x="106" y="26"/>
                </a:moveTo>
                <a:cubicBezTo>
                  <a:pt x="48" y="41"/>
                  <a:pt x="48" y="41"/>
                  <a:pt x="48" y="41"/>
                </a:cubicBezTo>
                <a:cubicBezTo>
                  <a:pt x="62" y="56"/>
                  <a:pt x="62" y="56"/>
                  <a:pt x="62" y="56"/>
                </a:cubicBezTo>
                <a:cubicBezTo>
                  <a:pt x="0" y="118"/>
                  <a:pt x="0" y="118"/>
                  <a:pt x="0" y="118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1" y="119"/>
                  <a:pt x="10" y="109"/>
                  <a:pt x="10" y="109"/>
                </a:cubicBezTo>
                <a:cubicBezTo>
                  <a:pt x="49" y="99"/>
                  <a:pt x="49" y="99"/>
                  <a:pt x="49" y="99"/>
                </a:cubicBezTo>
                <a:cubicBezTo>
                  <a:pt x="77" y="70"/>
                  <a:pt x="77" y="70"/>
                  <a:pt x="77" y="70"/>
                </a:cubicBezTo>
                <a:cubicBezTo>
                  <a:pt x="86" y="79"/>
                  <a:pt x="86" y="79"/>
                  <a:pt x="86" y="79"/>
                </a:cubicBezTo>
                <a:cubicBezTo>
                  <a:pt x="91" y="84"/>
                  <a:pt x="91" y="84"/>
                  <a:pt x="91" y="84"/>
                </a:cubicBezTo>
                <a:cubicBezTo>
                  <a:pt x="106" y="26"/>
                  <a:pt x="106" y="26"/>
                  <a:pt x="106" y="26"/>
                </a:cubicBezTo>
                <a:moveTo>
                  <a:pt x="206" y="0"/>
                </a:moveTo>
                <a:cubicBezTo>
                  <a:pt x="125" y="21"/>
                  <a:pt x="125" y="21"/>
                  <a:pt x="125" y="2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06" y="0"/>
                  <a:pt x="206" y="0"/>
                  <a:pt x="206" y="0"/>
                </a:cubicBezTo>
              </a:path>
            </a:pathLst>
          </a:custGeom>
          <a:solidFill>
            <a:srgbClr val="85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61"/>
          <p:cNvSpPr>
            <a:spLocks noEditPoints="1"/>
          </p:cNvSpPr>
          <p:nvPr/>
        </p:nvSpPr>
        <p:spPr bwMode="auto">
          <a:xfrm>
            <a:off x="8742260" y="3719513"/>
            <a:ext cx="877888" cy="731838"/>
          </a:xfrm>
          <a:custGeom>
            <a:avLst/>
            <a:gdLst>
              <a:gd name="T0" fmla="*/ 82 w 254"/>
              <a:gd name="T1" fmla="*/ 182 h 212"/>
              <a:gd name="T2" fmla="*/ 83 w 254"/>
              <a:gd name="T3" fmla="*/ 77 h 212"/>
              <a:gd name="T4" fmla="*/ 135 w 254"/>
              <a:gd name="T5" fmla="*/ 131 h 212"/>
              <a:gd name="T6" fmla="*/ 72 w 254"/>
              <a:gd name="T7" fmla="*/ 47 h 212"/>
              <a:gd name="T8" fmla="*/ 46 w 254"/>
              <a:gd name="T9" fmla="*/ 72 h 212"/>
              <a:gd name="T10" fmla="*/ 16 w 254"/>
              <a:gd name="T11" fmla="*/ 79 h 212"/>
              <a:gd name="T12" fmla="*/ 16 w 254"/>
              <a:gd name="T13" fmla="*/ 115 h 212"/>
              <a:gd name="T14" fmla="*/ 0 w 254"/>
              <a:gd name="T15" fmla="*/ 141 h 212"/>
              <a:gd name="T16" fmla="*/ 26 w 254"/>
              <a:gd name="T17" fmla="*/ 167 h 212"/>
              <a:gd name="T18" fmla="*/ 32 w 254"/>
              <a:gd name="T19" fmla="*/ 196 h 212"/>
              <a:gd name="T20" fmla="*/ 69 w 254"/>
              <a:gd name="T21" fmla="*/ 197 h 212"/>
              <a:gd name="T22" fmla="*/ 94 w 254"/>
              <a:gd name="T23" fmla="*/ 212 h 212"/>
              <a:gd name="T24" fmla="*/ 120 w 254"/>
              <a:gd name="T25" fmla="*/ 187 h 212"/>
              <a:gd name="T26" fmla="*/ 150 w 254"/>
              <a:gd name="T27" fmla="*/ 180 h 212"/>
              <a:gd name="T28" fmla="*/ 150 w 254"/>
              <a:gd name="T29" fmla="*/ 144 h 212"/>
              <a:gd name="T30" fmla="*/ 166 w 254"/>
              <a:gd name="T31" fmla="*/ 118 h 212"/>
              <a:gd name="T32" fmla="*/ 140 w 254"/>
              <a:gd name="T33" fmla="*/ 92 h 212"/>
              <a:gd name="T34" fmla="*/ 134 w 254"/>
              <a:gd name="T35" fmla="*/ 63 h 212"/>
              <a:gd name="T36" fmla="*/ 97 w 254"/>
              <a:gd name="T37" fmla="*/ 63 h 212"/>
              <a:gd name="T38" fmla="*/ 72 w 254"/>
              <a:gd name="T39" fmla="*/ 47 h 212"/>
              <a:gd name="T40" fmla="*/ 197 w 254"/>
              <a:gd name="T41" fmla="*/ 92 h 212"/>
              <a:gd name="T42" fmla="*/ 198 w 254"/>
              <a:gd name="T43" fmla="*/ 21 h 212"/>
              <a:gd name="T44" fmla="*/ 233 w 254"/>
              <a:gd name="T45" fmla="*/ 57 h 212"/>
              <a:gd name="T46" fmla="*/ 190 w 254"/>
              <a:gd name="T47" fmla="*/ 0 h 212"/>
              <a:gd name="T48" fmla="*/ 173 w 254"/>
              <a:gd name="T49" fmla="*/ 18 h 212"/>
              <a:gd name="T50" fmla="*/ 153 w 254"/>
              <a:gd name="T51" fmla="*/ 22 h 212"/>
              <a:gd name="T52" fmla="*/ 152 w 254"/>
              <a:gd name="T53" fmla="*/ 47 h 212"/>
              <a:gd name="T54" fmla="*/ 142 w 254"/>
              <a:gd name="T55" fmla="*/ 64 h 212"/>
              <a:gd name="T56" fmla="*/ 159 w 254"/>
              <a:gd name="T57" fmla="*/ 82 h 212"/>
              <a:gd name="T58" fmla="*/ 164 w 254"/>
              <a:gd name="T59" fmla="*/ 102 h 212"/>
              <a:gd name="T60" fmla="*/ 188 w 254"/>
              <a:gd name="T61" fmla="*/ 102 h 212"/>
              <a:gd name="T62" fmla="*/ 206 w 254"/>
              <a:gd name="T63" fmla="*/ 113 h 212"/>
              <a:gd name="T64" fmla="*/ 223 w 254"/>
              <a:gd name="T65" fmla="*/ 96 h 212"/>
              <a:gd name="T66" fmla="*/ 243 w 254"/>
              <a:gd name="T67" fmla="*/ 91 h 212"/>
              <a:gd name="T68" fmla="*/ 243 w 254"/>
              <a:gd name="T69" fmla="*/ 66 h 212"/>
              <a:gd name="T70" fmla="*/ 254 w 254"/>
              <a:gd name="T71" fmla="*/ 49 h 212"/>
              <a:gd name="T72" fmla="*/ 237 w 254"/>
              <a:gd name="T73" fmla="*/ 31 h 212"/>
              <a:gd name="T74" fmla="*/ 232 w 254"/>
              <a:gd name="T75" fmla="*/ 11 h 212"/>
              <a:gd name="T76" fmla="*/ 208 w 254"/>
              <a:gd name="T77" fmla="*/ 11 h 212"/>
              <a:gd name="T78" fmla="*/ 190 w 254"/>
              <a:gd name="T7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4" h="212">
                <a:moveTo>
                  <a:pt x="83" y="182"/>
                </a:moveTo>
                <a:cubicBezTo>
                  <a:pt x="83" y="182"/>
                  <a:pt x="82" y="182"/>
                  <a:pt x="82" y="182"/>
                </a:cubicBezTo>
                <a:cubicBezTo>
                  <a:pt x="53" y="181"/>
                  <a:pt x="30" y="157"/>
                  <a:pt x="31" y="129"/>
                </a:cubicBezTo>
                <a:cubicBezTo>
                  <a:pt x="31" y="100"/>
                  <a:pt x="55" y="77"/>
                  <a:pt x="83" y="77"/>
                </a:cubicBezTo>
                <a:cubicBezTo>
                  <a:pt x="83" y="77"/>
                  <a:pt x="84" y="77"/>
                  <a:pt x="84" y="77"/>
                </a:cubicBezTo>
                <a:cubicBezTo>
                  <a:pt x="113" y="78"/>
                  <a:pt x="136" y="102"/>
                  <a:pt x="135" y="131"/>
                </a:cubicBezTo>
                <a:cubicBezTo>
                  <a:pt x="135" y="159"/>
                  <a:pt x="111" y="182"/>
                  <a:pt x="83" y="182"/>
                </a:cubicBezTo>
                <a:moveTo>
                  <a:pt x="72" y="47"/>
                </a:moveTo>
                <a:cubicBezTo>
                  <a:pt x="71" y="62"/>
                  <a:pt x="71" y="62"/>
                  <a:pt x="71" y="62"/>
                </a:cubicBezTo>
                <a:cubicBezTo>
                  <a:pt x="62" y="64"/>
                  <a:pt x="53" y="67"/>
                  <a:pt x="46" y="72"/>
                </a:cubicBezTo>
                <a:cubicBezTo>
                  <a:pt x="35" y="61"/>
                  <a:pt x="35" y="61"/>
                  <a:pt x="35" y="61"/>
                </a:cubicBezTo>
                <a:cubicBezTo>
                  <a:pt x="16" y="79"/>
                  <a:pt x="16" y="79"/>
                  <a:pt x="16" y="79"/>
                </a:cubicBezTo>
                <a:cubicBezTo>
                  <a:pt x="27" y="90"/>
                  <a:pt x="27" y="90"/>
                  <a:pt x="27" y="90"/>
                </a:cubicBezTo>
                <a:cubicBezTo>
                  <a:pt x="22" y="98"/>
                  <a:pt x="18" y="106"/>
                  <a:pt x="16" y="115"/>
                </a:cubicBezTo>
                <a:cubicBezTo>
                  <a:pt x="1" y="115"/>
                  <a:pt x="1" y="115"/>
                  <a:pt x="1" y="115"/>
                </a:cubicBezTo>
                <a:cubicBezTo>
                  <a:pt x="0" y="141"/>
                  <a:pt x="0" y="141"/>
                  <a:pt x="0" y="141"/>
                </a:cubicBezTo>
                <a:cubicBezTo>
                  <a:pt x="15" y="141"/>
                  <a:pt x="15" y="141"/>
                  <a:pt x="15" y="141"/>
                </a:cubicBezTo>
                <a:cubicBezTo>
                  <a:pt x="17" y="151"/>
                  <a:pt x="21" y="159"/>
                  <a:pt x="26" y="167"/>
                </a:cubicBezTo>
                <a:cubicBezTo>
                  <a:pt x="15" y="178"/>
                  <a:pt x="15" y="178"/>
                  <a:pt x="15" y="178"/>
                </a:cubicBezTo>
                <a:cubicBezTo>
                  <a:pt x="32" y="196"/>
                  <a:pt x="32" y="196"/>
                  <a:pt x="32" y="196"/>
                </a:cubicBezTo>
                <a:cubicBezTo>
                  <a:pt x="43" y="186"/>
                  <a:pt x="43" y="186"/>
                  <a:pt x="43" y="186"/>
                </a:cubicBezTo>
                <a:cubicBezTo>
                  <a:pt x="51" y="191"/>
                  <a:pt x="60" y="195"/>
                  <a:pt x="69" y="197"/>
                </a:cubicBezTo>
                <a:cubicBezTo>
                  <a:pt x="69" y="212"/>
                  <a:pt x="69" y="212"/>
                  <a:pt x="69" y="212"/>
                </a:cubicBezTo>
                <a:cubicBezTo>
                  <a:pt x="94" y="212"/>
                  <a:pt x="94" y="212"/>
                  <a:pt x="94" y="212"/>
                </a:cubicBezTo>
                <a:cubicBezTo>
                  <a:pt x="95" y="197"/>
                  <a:pt x="95" y="197"/>
                  <a:pt x="95" y="197"/>
                </a:cubicBezTo>
                <a:cubicBezTo>
                  <a:pt x="104" y="196"/>
                  <a:pt x="113" y="192"/>
                  <a:pt x="120" y="187"/>
                </a:cubicBezTo>
                <a:cubicBezTo>
                  <a:pt x="131" y="198"/>
                  <a:pt x="131" y="198"/>
                  <a:pt x="131" y="198"/>
                </a:cubicBezTo>
                <a:cubicBezTo>
                  <a:pt x="150" y="180"/>
                  <a:pt x="150" y="180"/>
                  <a:pt x="150" y="180"/>
                </a:cubicBezTo>
                <a:cubicBezTo>
                  <a:pt x="139" y="169"/>
                  <a:pt x="139" y="169"/>
                  <a:pt x="139" y="169"/>
                </a:cubicBezTo>
                <a:cubicBezTo>
                  <a:pt x="144" y="162"/>
                  <a:pt x="148" y="153"/>
                  <a:pt x="150" y="144"/>
                </a:cubicBezTo>
                <a:cubicBezTo>
                  <a:pt x="165" y="144"/>
                  <a:pt x="165" y="144"/>
                  <a:pt x="165" y="144"/>
                </a:cubicBezTo>
                <a:cubicBezTo>
                  <a:pt x="166" y="118"/>
                  <a:pt x="166" y="118"/>
                  <a:pt x="166" y="118"/>
                </a:cubicBezTo>
                <a:cubicBezTo>
                  <a:pt x="151" y="118"/>
                  <a:pt x="151" y="118"/>
                  <a:pt x="151" y="118"/>
                </a:cubicBezTo>
                <a:cubicBezTo>
                  <a:pt x="149" y="109"/>
                  <a:pt x="145" y="100"/>
                  <a:pt x="140" y="92"/>
                </a:cubicBezTo>
                <a:cubicBezTo>
                  <a:pt x="151" y="82"/>
                  <a:pt x="151" y="82"/>
                  <a:pt x="151" y="82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15" y="68"/>
                  <a:pt x="106" y="65"/>
                  <a:pt x="97" y="63"/>
                </a:cubicBezTo>
                <a:cubicBezTo>
                  <a:pt x="97" y="47"/>
                  <a:pt x="97" y="47"/>
                  <a:pt x="97" y="47"/>
                </a:cubicBezTo>
                <a:cubicBezTo>
                  <a:pt x="72" y="47"/>
                  <a:pt x="72" y="47"/>
                  <a:pt x="72" y="47"/>
                </a:cubicBezTo>
                <a:moveTo>
                  <a:pt x="198" y="92"/>
                </a:moveTo>
                <a:cubicBezTo>
                  <a:pt x="198" y="92"/>
                  <a:pt x="197" y="92"/>
                  <a:pt x="197" y="92"/>
                </a:cubicBezTo>
                <a:cubicBezTo>
                  <a:pt x="178" y="92"/>
                  <a:pt x="162" y="75"/>
                  <a:pt x="162" y="56"/>
                </a:cubicBezTo>
                <a:cubicBezTo>
                  <a:pt x="163" y="37"/>
                  <a:pt x="179" y="21"/>
                  <a:pt x="198" y="21"/>
                </a:cubicBezTo>
                <a:cubicBezTo>
                  <a:pt x="198" y="21"/>
                  <a:pt x="198" y="21"/>
                  <a:pt x="199" y="21"/>
                </a:cubicBezTo>
                <a:cubicBezTo>
                  <a:pt x="218" y="21"/>
                  <a:pt x="234" y="38"/>
                  <a:pt x="233" y="57"/>
                </a:cubicBezTo>
                <a:cubicBezTo>
                  <a:pt x="233" y="77"/>
                  <a:pt x="217" y="92"/>
                  <a:pt x="198" y="92"/>
                </a:cubicBezTo>
                <a:moveTo>
                  <a:pt x="190" y="0"/>
                </a:moveTo>
                <a:cubicBezTo>
                  <a:pt x="190" y="11"/>
                  <a:pt x="190" y="11"/>
                  <a:pt x="190" y="11"/>
                </a:cubicBezTo>
                <a:cubicBezTo>
                  <a:pt x="184" y="12"/>
                  <a:pt x="178" y="14"/>
                  <a:pt x="173" y="18"/>
                </a:cubicBezTo>
                <a:cubicBezTo>
                  <a:pt x="165" y="10"/>
                  <a:pt x="165" y="10"/>
                  <a:pt x="165" y="10"/>
                </a:cubicBezTo>
                <a:cubicBezTo>
                  <a:pt x="153" y="22"/>
                  <a:pt x="153" y="22"/>
                  <a:pt x="153" y="22"/>
                </a:cubicBezTo>
                <a:cubicBezTo>
                  <a:pt x="160" y="30"/>
                  <a:pt x="160" y="30"/>
                  <a:pt x="160" y="30"/>
                </a:cubicBezTo>
                <a:cubicBezTo>
                  <a:pt x="156" y="35"/>
                  <a:pt x="154" y="41"/>
                  <a:pt x="152" y="47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3" y="71"/>
                  <a:pt x="156" y="77"/>
                  <a:pt x="159" y="82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6" y="98"/>
                  <a:pt x="182" y="101"/>
                  <a:pt x="188" y="102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206" y="113"/>
                  <a:pt x="206" y="113"/>
                  <a:pt x="206" y="113"/>
                </a:cubicBezTo>
                <a:cubicBezTo>
                  <a:pt x="206" y="102"/>
                  <a:pt x="206" y="102"/>
                  <a:pt x="206" y="102"/>
                </a:cubicBezTo>
                <a:cubicBezTo>
                  <a:pt x="212" y="101"/>
                  <a:pt x="218" y="99"/>
                  <a:pt x="223" y="96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36" y="83"/>
                  <a:pt x="236" y="83"/>
                  <a:pt x="236" y="83"/>
                </a:cubicBezTo>
                <a:cubicBezTo>
                  <a:pt x="240" y="78"/>
                  <a:pt x="242" y="72"/>
                  <a:pt x="243" y="66"/>
                </a:cubicBezTo>
                <a:cubicBezTo>
                  <a:pt x="254" y="66"/>
                  <a:pt x="254" y="66"/>
                  <a:pt x="254" y="66"/>
                </a:cubicBezTo>
                <a:cubicBezTo>
                  <a:pt x="254" y="49"/>
                  <a:pt x="254" y="49"/>
                  <a:pt x="254" y="49"/>
                </a:cubicBezTo>
                <a:cubicBezTo>
                  <a:pt x="244" y="49"/>
                  <a:pt x="244" y="49"/>
                  <a:pt x="244" y="49"/>
                </a:cubicBezTo>
                <a:cubicBezTo>
                  <a:pt x="243" y="42"/>
                  <a:pt x="240" y="36"/>
                  <a:pt x="237" y="31"/>
                </a:cubicBezTo>
                <a:cubicBezTo>
                  <a:pt x="244" y="24"/>
                  <a:pt x="244" y="24"/>
                  <a:pt x="244" y="24"/>
                </a:cubicBezTo>
                <a:cubicBezTo>
                  <a:pt x="232" y="11"/>
                  <a:pt x="232" y="11"/>
                  <a:pt x="232" y="11"/>
                </a:cubicBezTo>
                <a:cubicBezTo>
                  <a:pt x="225" y="19"/>
                  <a:pt x="225" y="19"/>
                  <a:pt x="225" y="19"/>
                </a:cubicBezTo>
                <a:cubicBezTo>
                  <a:pt x="220" y="15"/>
                  <a:pt x="214" y="12"/>
                  <a:pt x="208" y="11"/>
                </a:cubicBezTo>
                <a:cubicBezTo>
                  <a:pt x="208" y="1"/>
                  <a:pt x="208" y="1"/>
                  <a:pt x="208" y="1"/>
                </a:cubicBezTo>
                <a:cubicBezTo>
                  <a:pt x="190" y="0"/>
                  <a:pt x="190" y="0"/>
                  <a:pt x="190" y="0"/>
                </a:cubicBezTo>
              </a:path>
            </a:pathLst>
          </a:custGeom>
          <a:solidFill>
            <a:srgbClr val="85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62"/>
          <p:cNvSpPr>
            <a:spLocks noEditPoints="1"/>
          </p:cNvSpPr>
          <p:nvPr/>
        </p:nvSpPr>
        <p:spPr bwMode="auto">
          <a:xfrm>
            <a:off x="8785122" y="5268913"/>
            <a:ext cx="779463" cy="711200"/>
          </a:xfrm>
          <a:custGeom>
            <a:avLst/>
            <a:gdLst>
              <a:gd name="T0" fmla="*/ 113 w 226"/>
              <a:gd name="T1" fmla="*/ 48 h 206"/>
              <a:gd name="T2" fmla="*/ 109 w 226"/>
              <a:gd name="T3" fmla="*/ 53 h 206"/>
              <a:gd name="T4" fmla="*/ 109 w 226"/>
              <a:gd name="T5" fmla="*/ 107 h 206"/>
              <a:gd name="T6" fmla="*/ 102 w 226"/>
              <a:gd name="T7" fmla="*/ 109 h 206"/>
              <a:gd name="T8" fmla="*/ 99 w 226"/>
              <a:gd name="T9" fmla="*/ 115 h 206"/>
              <a:gd name="T10" fmla="*/ 103 w 226"/>
              <a:gd name="T11" fmla="*/ 118 h 206"/>
              <a:gd name="T12" fmla="*/ 105 w 226"/>
              <a:gd name="T13" fmla="*/ 118 h 206"/>
              <a:gd name="T14" fmla="*/ 109 w 226"/>
              <a:gd name="T15" fmla="*/ 117 h 206"/>
              <a:gd name="T16" fmla="*/ 109 w 226"/>
              <a:gd name="T17" fmla="*/ 129 h 206"/>
              <a:gd name="T18" fmla="*/ 113 w 226"/>
              <a:gd name="T19" fmla="*/ 134 h 206"/>
              <a:gd name="T20" fmla="*/ 118 w 226"/>
              <a:gd name="T21" fmla="*/ 129 h 206"/>
              <a:gd name="T22" fmla="*/ 118 w 226"/>
              <a:gd name="T23" fmla="*/ 114 h 206"/>
              <a:gd name="T24" fmla="*/ 161 w 226"/>
              <a:gd name="T25" fmla="*/ 100 h 206"/>
              <a:gd name="T26" fmla="*/ 164 w 226"/>
              <a:gd name="T27" fmla="*/ 94 h 206"/>
              <a:gd name="T28" fmla="*/ 160 w 226"/>
              <a:gd name="T29" fmla="*/ 90 h 206"/>
              <a:gd name="T30" fmla="*/ 158 w 226"/>
              <a:gd name="T31" fmla="*/ 91 h 206"/>
              <a:gd name="T32" fmla="*/ 118 w 226"/>
              <a:gd name="T33" fmla="*/ 104 h 206"/>
              <a:gd name="T34" fmla="*/ 118 w 226"/>
              <a:gd name="T35" fmla="*/ 53 h 206"/>
              <a:gd name="T36" fmla="*/ 113 w 226"/>
              <a:gd name="T37" fmla="*/ 48 h 206"/>
              <a:gd name="T38" fmla="*/ 113 w 226"/>
              <a:gd name="T39" fmla="*/ 184 h 206"/>
              <a:gd name="T40" fmla="*/ 62 w 226"/>
              <a:gd name="T41" fmla="*/ 163 h 206"/>
              <a:gd name="T42" fmla="*/ 40 w 226"/>
              <a:gd name="T43" fmla="*/ 111 h 206"/>
              <a:gd name="T44" fmla="*/ 113 w 226"/>
              <a:gd name="T45" fmla="*/ 38 h 206"/>
              <a:gd name="T46" fmla="*/ 186 w 226"/>
              <a:gd name="T47" fmla="*/ 111 h 206"/>
              <a:gd name="T48" fmla="*/ 165 w 226"/>
              <a:gd name="T49" fmla="*/ 163 h 206"/>
              <a:gd name="T50" fmla="*/ 113 w 226"/>
              <a:gd name="T51" fmla="*/ 184 h 206"/>
              <a:gd name="T52" fmla="*/ 182 w 226"/>
              <a:gd name="T53" fmla="*/ 0 h 206"/>
              <a:gd name="T54" fmla="*/ 153 w 226"/>
              <a:gd name="T55" fmla="*/ 12 h 206"/>
              <a:gd name="T56" fmla="*/ 174 w 226"/>
              <a:gd name="T57" fmla="*/ 32 h 206"/>
              <a:gd name="T58" fmla="*/ 168 w 226"/>
              <a:gd name="T59" fmla="*/ 38 h 206"/>
              <a:gd name="T60" fmla="*/ 113 w 226"/>
              <a:gd name="T61" fmla="*/ 20 h 206"/>
              <a:gd name="T62" fmla="*/ 59 w 226"/>
              <a:gd name="T63" fmla="*/ 38 h 206"/>
              <a:gd name="T64" fmla="*/ 53 w 226"/>
              <a:gd name="T65" fmla="*/ 32 h 206"/>
              <a:gd name="T66" fmla="*/ 73 w 226"/>
              <a:gd name="T67" fmla="*/ 12 h 206"/>
              <a:gd name="T68" fmla="*/ 45 w 226"/>
              <a:gd name="T69" fmla="*/ 0 h 206"/>
              <a:gd name="T70" fmla="*/ 16 w 226"/>
              <a:gd name="T71" fmla="*/ 12 h 206"/>
              <a:gd name="T72" fmla="*/ 16 w 226"/>
              <a:gd name="T73" fmla="*/ 69 h 206"/>
              <a:gd name="T74" fmla="*/ 36 w 226"/>
              <a:gd name="T75" fmla="*/ 49 h 206"/>
              <a:gd name="T76" fmla="*/ 42 w 226"/>
              <a:gd name="T77" fmla="*/ 54 h 206"/>
              <a:gd name="T78" fmla="*/ 22 w 226"/>
              <a:gd name="T79" fmla="*/ 111 h 206"/>
              <a:gd name="T80" fmla="*/ 49 w 226"/>
              <a:gd name="T81" fmla="*/ 176 h 206"/>
              <a:gd name="T82" fmla="*/ 51 w 226"/>
              <a:gd name="T83" fmla="*/ 179 h 206"/>
              <a:gd name="T84" fmla="*/ 44 w 226"/>
              <a:gd name="T85" fmla="*/ 186 h 206"/>
              <a:gd name="T86" fmla="*/ 44 w 226"/>
              <a:gd name="T87" fmla="*/ 202 h 206"/>
              <a:gd name="T88" fmla="*/ 52 w 226"/>
              <a:gd name="T89" fmla="*/ 206 h 206"/>
              <a:gd name="T90" fmla="*/ 61 w 226"/>
              <a:gd name="T91" fmla="*/ 202 h 206"/>
              <a:gd name="T92" fmla="*/ 70 w 226"/>
              <a:gd name="T93" fmla="*/ 193 h 206"/>
              <a:gd name="T94" fmla="*/ 71 w 226"/>
              <a:gd name="T95" fmla="*/ 192 h 206"/>
              <a:gd name="T96" fmla="*/ 113 w 226"/>
              <a:gd name="T97" fmla="*/ 203 h 206"/>
              <a:gd name="T98" fmla="*/ 159 w 226"/>
              <a:gd name="T99" fmla="*/ 191 h 206"/>
              <a:gd name="T100" fmla="*/ 161 w 226"/>
              <a:gd name="T101" fmla="*/ 193 h 206"/>
              <a:gd name="T102" fmla="*/ 170 w 226"/>
              <a:gd name="T103" fmla="*/ 202 h 206"/>
              <a:gd name="T104" fmla="*/ 179 w 226"/>
              <a:gd name="T105" fmla="*/ 206 h 206"/>
              <a:gd name="T106" fmla="*/ 187 w 226"/>
              <a:gd name="T107" fmla="*/ 202 h 206"/>
              <a:gd name="T108" fmla="*/ 187 w 226"/>
              <a:gd name="T109" fmla="*/ 186 h 206"/>
              <a:gd name="T110" fmla="*/ 178 w 226"/>
              <a:gd name="T111" fmla="*/ 177 h 206"/>
              <a:gd name="T112" fmla="*/ 178 w 226"/>
              <a:gd name="T113" fmla="*/ 176 h 206"/>
              <a:gd name="T114" fmla="*/ 205 w 226"/>
              <a:gd name="T115" fmla="*/ 111 h 206"/>
              <a:gd name="T116" fmla="*/ 185 w 226"/>
              <a:gd name="T117" fmla="*/ 54 h 206"/>
              <a:gd name="T118" fmla="*/ 190 w 226"/>
              <a:gd name="T119" fmla="*/ 49 h 206"/>
              <a:gd name="T120" fmla="*/ 211 w 226"/>
              <a:gd name="T121" fmla="*/ 69 h 206"/>
              <a:gd name="T122" fmla="*/ 211 w 226"/>
              <a:gd name="T123" fmla="*/ 12 h 206"/>
              <a:gd name="T124" fmla="*/ 182 w 226"/>
              <a:gd name="T1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6" h="206">
                <a:moveTo>
                  <a:pt x="113" y="48"/>
                </a:moveTo>
                <a:cubicBezTo>
                  <a:pt x="111" y="48"/>
                  <a:pt x="109" y="51"/>
                  <a:pt x="109" y="53"/>
                </a:cubicBezTo>
                <a:cubicBezTo>
                  <a:pt x="109" y="107"/>
                  <a:pt x="109" y="107"/>
                  <a:pt x="109" y="107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99" y="110"/>
                  <a:pt x="98" y="113"/>
                  <a:pt x="99" y="115"/>
                </a:cubicBezTo>
                <a:cubicBezTo>
                  <a:pt x="99" y="117"/>
                  <a:pt x="101" y="118"/>
                  <a:pt x="103" y="118"/>
                </a:cubicBezTo>
                <a:cubicBezTo>
                  <a:pt x="104" y="118"/>
                  <a:pt x="104" y="118"/>
                  <a:pt x="105" y="118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129"/>
                  <a:pt x="109" y="129"/>
                  <a:pt x="109" y="129"/>
                </a:cubicBezTo>
                <a:cubicBezTo>
                  <a:pt x="109" y="132"/>
                  <a:pt x="111" y="134"/>
                  <a:pt x="113" y="134"/>
                </a:cubicBezTo>
                <a:cubicBezTo>
                  <a:pt x="116" y="134"/>
                  <a:pt x="118" y="132"/>
                  <a:pt x="118" y="129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61" y="100"/>
                  <a:pt x="161" y="100"/>
                  <a:pt x="161" y="100"/>
                </a:cubicBezTo>
                <a:cubicBezTo>
                  <a:pt x="164" y="99"/>
                  <a:pt x="165" y="96"/>
                  <a:pt x="164" y="94"/>
                </a:cubicBezTo>
                <a:cubicBezTo>
                  <a:pt x="163" y="92"/>
                  <a:pt x="162" y="90"/>
                  <a:pt x="160" y="90"/>
                </a:cubicBezTo>
                <a:cubicBezTo>
                  <a:pt x="159" y="90"/>
                  <a:pt x="159" y="91"/>
                  <a:pt x="158" y="91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1"/>
                  <a:pt x="116" y="48"/>
                  <a:pt x="113" y="48"/>
                </a:cubicBezTo>
                <a:moveTo>
                  <a:pt x="113" y="184"/>
                </a:moveTo>
                <a:cubicBezTo>
                  <a:pt x="94" y="184"/>
                  <a:pt x="76" y="177"/>
                  <a:pt x="62" y="163"/>
                </a:cubicBezTo>
                <a:cubicBezTo>
                  <a:pt x="48" y="149"/>
                  <a:pt x="40" y="131"/>
                  <a:pt x="40" y="111"/>
                </a:cubicBezTo>
                <a:cubicBezTo>
                  <a:pt x="40" y="71"/>
                  <a:pt x="73" y="38"/>
                  <a:pt x="113" y="38"/>
                </a:cubicBezTo>
                <a:cubicBezTo>
                  <a:pt x="154" y="38"/>
                  <a:pt x="186" y="71"/>
                  <a:pt x="186" y="111"/>
                </a:cubicBezTo>
                <a:cubicBezTo>
                  <a:pt x="186" y="131"/>
                  <a:pt x="179" y="149"/>
                  <a:pt x="165" y="163"/>
                </a:cubicBezTo>
                <a:cubicBezTo>
                  <a:pt x="151" y="177"/>
                  <a:pt x="133" y="184"/>
                  <a:pt x="113" y="184"/>
                </a:cubicBezTo>
                <a:moveTo>
                  <a:pt x="182" y="0"/>
                </a:moveTo>
                <a:cubicBezTo>
                  <a:pt x="171" y="0"/>
                  <a:pt x="161" y="4"/>
                  <a:pt x="153" y="12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53" y="26"/>
                  <a:pt x="134" y="20"/>
                  <a:pt x="113" y="20"/>
                </a:cubicBezTo>
                <a:cubicBezTo>
                  <a:pt x="93" y="20"/>
                  <a:pt x="74" y="27"/>
                  <a:pt x="59" y="38"/>
                </a:cubicBezTo>
                <a:cubicBezTo>
                  <a:pt x="53" y="32"/>
                  <a:pt x="53" y="32"/>
                  <a:pt x="53" y="32"/>
                </a:cubicBezTo>
                <a:cubicBezTo>
                  <a:pt x="73" y="12"/>
                  <a:pt x="73" y="12"/>
                  <a:pt x="73" y="12"/>
                </a:cubicBezTo>
                <a:cubicBezTo>
                  <a:pt x="66" y="4"/>
                  <a:pt x="55" y="0"/>
                  <a:pt x="45" y="0"/>
                </a:cubicBezTo>
                <a:cubicBezTo>
                  <a:pt x="34" y="0"/>
                  <a:pt x="24" y="4"/>
                  <a:pt x="16" y="12"/>
                </a:cubicBezTo>
                <a:cubicBezTo>
                  <a:pt x="0" y="28"/>
                  <a:pt x="0" y="53"/>
                  <a:pt x="16" y="69"/>
                </a:cubicBezTo>
                <a:cubicBezTo>
                  <a:pt x="36" y="49"/>
                  <a:pt x="36" y="49"/>
                  <a:pt x="36" y="49"/>
                </a:cubicBezTo>
                <a:cubicBezTo>
                  <a:pt x="42" y="54"/>
                  <a:pt x="42" y="54"/>
                  <a:pt x="42" y="54"/>
                </a:cubicBezTo>
                <a:cubicBezTo>
                  <a:pt x="29" y="70"/>
                  <a:pt x="22" y="90"/>
                  <a:pt x="22" y="111"/>
                </a:cubicBezTo>
                <a:cubicBezTo>
                  <a:pt x="22" y="136"/>
                  <a:pt x="31" y="159"/>
                  <a:pt x="49" y="176"/>
                </a:cubicBezTo>
                <a:cubicBezTo>
                  <a:pt x="50" y="177"/>
                  <a:pt x="50" y="178"/>
                  <a:pt x="51" y="179"/>
                </a:cubicBezTo>
                <a:cubicBezTo>
                  <a:pt x="44" y="186"/>
                  <a:pt x="44" y="186"/>
                  <a:pt x="44" y="186"/>
                </a:cubicBezTo>
                <a:cubicBezTo>
                  <a:pt x="40" y="190"/>
                  <a:pt x="40" y="198"/>
                  <a:pt x="44" y="202"/>
                </a:cubicBezTo>
                <a:cubicBezTo>
                  <a:pt x="47" y="205"/>
                  <a:pt x="49" y="206"/>
                  <a:pt x="52" y="206"/>
                </a:cubicBezTo>
                <a:cubicBezTo>
                  <a:pt x="55" y="206"/>
                  <a:pt x="58" y="205"/>
                  <a:pt x="61" y="20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71" y="192"/>
                  <a:pt x="71" y="192"/>
                  <a:pt x="71" y="192"/>
                </a:cubicBezTo>
                <a:cubicBezTo>
                  <a:pt x="84" y="199"/>
                  <a:pt x="98" y="203"/>
                  <a:pt x="113" y="203"/>
                </a:cubicBezTo>
                <a:cubicBezTo>
                  <a:pt x="130" y="203"/>
                  <a:pt x="145" y="199"/>
                  <a:pt x="159" y="191"/>
                </a:cubicBezTo>
                <a:cubicBezTo>
                  <a:pt x="160" y="191"/>
                  <a:pt x="160" y="192"/>
                  <a:pt x="161" y="193"/>
                </a:cubicBezTo>
                <a:cubicBezTo>
                  <a:pt x="170" y="202"/>
                  <a:pt x="170" y="202"/>
                  <a:pt x="170" y="202"/>
                </a:cubicBezTo>
                <a:cubicBezTo>
                  <a:pt x="173" y="205"/>
                  <a:pt x="176" y="206"/>
                  <a:pt x="179" y="206"/>
                </a:cubicBezTo>
                <a:cubicBezTo>
                  <a:pt x="182" y="206"/>
                  <a:pt x="185" y="205"/>
                  <a:pt x="187" y="202"/>
                </a:cubicBezTo>
                <a:cubicBezTo>
                  <a:pt x="191" y="198"/>
                  <a:pt x="191" y="190"/>
                  <a:pt x="187" y="186"/>
                </a:cubicBezTo>
                <a:cubicBezTo>
                  <a:pt x="178" y="177"/>
                  <a:pt x="178" y="177"/>
                  <a:pt x="178" y="177"/>
                </a:cubicBezTo>
                <a:cubicBezTo>
                  <a:pt x="178" y="176"/>
                  <a:pt x="178" y="176"/>
                  <a:pt x="178" y="176"/>
                </a:cubicBezTo>
                <a:cubicBezTo>
                  <a:pt x="196" y="159"/>
                  <a:pt x="205" y="136"/>
                  <a:pt x="205" y="111"/>
                </a:cubicBezTo>
                <a:cubicBezTo>
                  <a:pt x="205" y="90"/>
                  <a:pt x="198" y="70"/>
                  <a:pt x="185" y="54"/>
                </a:cubicBezTo>
                <a:cubicBezTo>
                  <a:pt x="190" y="49"/>
                  <a:pt x="190" y="49"/>
                  <a:pt x="190" y="49"/>
                </a:cubicBezTo>
                <a:cubicBezTo>
                  <a:pt x="211" y="69"/>
                  <a:pt x="211" y="69"/>
                  <a:pt x="211" y="69"/>
                </a:cubicBezTo>
                <a:cubicBezTo>
                  <a:pt x="226" y="53"/>
                  <a:pt x="226" y="28"/>
                  <a:pt x="211" y="12"/>
                </a:cubicBezTo>
                <a:cubicBezTo>
                  <a:pt x="203" y="4"/>
                  <a:pt x="192" y="0"/>
                  <a:pt x="182" y="0"/>
                </a:cubicBezTo>
              </a:path>
            </a:pathLst>
          </a:custGeom>
          <a:solidFill>
            <a:srgbClr val="85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7322351" y="569379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0441797" y="2136051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322351" y="3445423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391224" y="4985865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528466" y="1346439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621454" y="4166547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0462820" y="2914557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Text.</a:t>
            </a:r>
            <a:endParaRPr lang="zh-CN" altLang="en-US" dirty="0">
              <a:solidFill>
                <a:srgbClr val="605E5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462820" y="5750928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5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递进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注意线条交接处颜色匹配；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8971" y="0"/>
            <a:ext cx="6096204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515100" y="2243138"/>
            <a:ext cx="5151438" cy="2751138"/>
          </a:xfrm>
          <a:custGeom>
            <a:avLst/>
            <a:gdLst>
              <a:gd name="T0" fmla="*/ 2488 w 3245"/>
              <a:gd name="T1" fmla="*/ 757 h 1733"/>
              <a:gd name="T2" fmla="*/ 2488 w 3245"/>
              <a:gd name="T3" fmla="*/ 0 h 1733"/>
              <a:gd name="T4" fmla="*/ 1516 w 3245"/>
              <a:gd name="T5" fmla="*/ 0 h 1733"/>
              <a:gd name="T6" fmla="*/ 1516 w 3245"/>
              <a:gd name="T7" fmla="*/ 757 h 1733"/>
              <a:gd name="T8" fmla="*/ 975 w 3245"/>
              <a:gd name="T9" fmla="*/ 757 h 1733"/>
              <a:gd name="T10" fmla="*/ 975 w 3245"/>
              <a:gd name="T11" fmla="*/ 0 h 1733"/>
              <a:gd name="T12" fmla="*/ 0 w 3245"/>
              <a:gd name="T13" fmla="*/ 0 h 1733"/>
              <a:gd name="T14" fmla="*/ 0 w 3245"/>
              <a:gd name="T15" fmla="*/ 976 h 1733"/>
              <a:gd name="T16" fmla="*/ 759 w 3245"/>
              <a:gd name="T17" fmla="*/ 976 h 1733"/>
              <a:gd name="T18" fmla="*/ 759 w 3245"/>
              <a:gd name="T19" fmla="*/ 1733 h 1733"/>
              <a:gd name="T20" fmla="*/ 1731 w 3245"/>
              <a:gd name="T21" fmla="*/ 1733 h 1733"/>
              <a:gd name="T22" fmla="*/ 1731 w 3245"/>
              <a:gd name="T23" fmla="*/ 976 h 1733"/>
              <a:gd name="T24" fmla="*/ 2272 w 3245"/>
              <a:gd name="T25" fmla="*/ 976 h 1733"/>
              <a:gd name="T26" fmla="*/ 2272 w 3245"/>
              <a:gd name="T27" fmla="*/ 1733 h 1733"/>
              <a:gd name="T28" fmla="*/ 3245 w 3245"/>
              <a:gd name="T29" fmla="*/ 1733 h 1733"/>
              <a:gd name="T30" fmla="*/ 3245 w 3245"/>
              <a:gd name="T31" fmla="*/ 757 h 1733"/>
              <a:gd name="T32" fmla="*/ 2488 w 3245"/>
              <a:gd name="T33" fmla="*/ 757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45" h="1733">
                <a:moveTo>
                  <a:pt x="2488" y="757"/>
                </a:moveTo>
                <a:lnTo>
                  <a:pt x="2488" y="0"/>
                </a:lnTo>
                <a:lnTo>
                  <a:pt x="1516" y="0"/>
                </a:lnTo>
                <a:lnTo>
                  <a:pt x="1516" y="757"/>
                </a:lnTo>
                <a:lnTo>
                  <a:pt x="975" y="757"/>
                </a:lnTo>
                <a:lnTo>
                  <a:pt x="975" y="0"/>
                </a:lnTo>
                <a:lnTo>
                  <a:pt x="0" y="0"/>
                </a:lnTo>
                <a:lnTo>
                  <a:pt x="0" y="976"/>
                </a:lnTo>
                <a:lnTo>
                  <a:pt x="759" y="976"/>
                </a:lnTo>
                <a:lnTo>
                  <a:pt x="759" y="1733"/>
                </a:lnTo>
                <a:lnTo>
                  <a:pt x="1731" y="1733"/>
                </a:lnTo>
                <a:lnTo>
                  <a:pt x="1731" y="976"/>
                </a:lnTo>
                <a:lnTo>
                  <a:pt x="2272" y="976"/>
                </a:lnTo>
                <a:lnTo>
                  <a:pt x="2272" y="1733"/>
                </a:lnTo>
                <a:lnTo>
                  <a:pt x="3245" y="1733"/>
                </a:lnTo>
                <a:lnTo>
                  <a:pt x="3245" y="757"/>
                </a:lnTo>
                <a:lnTo>
                  <a:pt x="2488" y="7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6515100" y="2243138"/>
            <a:ext cx="5151438" cy="2751138"/>
          </a:xfrm>
          <a:custGeom>
            <a:avLst/>
            <a:gdLst>
              <a:gd name="T0" fmla="*/ 2488 w 3245"/>
              <a:gd name="T1" fmla="*/ 757 h 1733"/>
              <a:gd name="T2" fmla="*/ 2488 w 3245"/>
              <a:gd name="T3" fmla="*/ 0 h 1733"/>
              <a:gd name="T4" fmla="*/ 1516 w 3245"/>
              <a:gd name="T5" fmla="*/ 0 h 1733"/>
              <a:gd name="T6" fmla="*/ 1516 w 3245"/>
              <a:gd name="T7" fmla="*/ 757 h 1733"/>
              <a:gd name="T8" fmla="*/ 975 w 3245"/>
              <a:gd name="T9" fmla="*/ 757 h 1733"/>
              <a:gd name="T10" fmla="*/ 975 w 3245"/>
              <a:gd name="T11" fmla="*/ 0 h 1733"/>
              <a:gd name="T12" fmla="*/ 0 w 3245"/>
              <a:gd name="T13" fmla="*/ 0 h 1733"/>
              <a:gd name="T14" fmla="*/ 0 w 3245"/>
              <a:gd name="T15" fmla="*/ 976 h 1733"/>
              <a:gd name="T16" fmla="*/ 759 w 3245"/>
              <a:gd name="T17" fmla="*/ 976 h 1733"/>
              <a:gd name="T18" fmla="*/ 759 w 3245"/>
              <a:gd name="T19" fmla="*/ 1733 h 1733"/>
              <a:gd name="T20" fmla="*/ 1731 w 3245"/>
              <a:gd name="T21" fmla="*/ 1733 h 1733"/>
              <a:gd name="T22" fmla="*/ 1731 w 3245"/>
              <a:gd name="T23" fmla="*/ 976 h 1733"/>
              <a:gd name="T24" fmla="*/ 2272 w 3245"/>
              <a:gd name="T25" fmla="*/ 976 h 1733"/>
              <a:gd name="T26" fmla="*/ 2272 w 3245"/>
              <a:gd name="T27" fmla="*/ 1733 h 1733"/>
              <a:gd name="T28" fmla="*/ 3245 w 3245"/>
              <a:gd name="T29" fmla="*/ 1733 h 1733"/>
              <a:gd name="T30" fmla="*/ 3245 w 3245"/>
              <a:gd name="T31" fmla="*/ 757 h 1733"/>
              <a:gd name="T32" fmla="*/ 2488 w 3245"/>
              <a:gd name="T33" fmla="*/ 757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45" h="1733">
                <a:moveTo>
                  <a:pt x="2488" y="757"/>
                </a:moveTo>
                <a:lnTo>
                  <a:pt x="2488" y="0"/>
                </a:lnTo>
                <a:lnTo>
                  <a:pt x="1516" y="0"/>
                </a:lnTo>
                <a:lnTo>
                  <a:pt x="1516" y="757"/>
                </a:lnTo>
                <a:lnTo>
                  <a:pt x="975" y="757"/>
                </a:lnTo>
                <a:lnTo>
                  <a:pt x="975" y="0"/>
                </a:lnTo>
                <a:lnTo>
                  <a:pt x="0" y="0"/>
                </a:lnTo>
                <a:lnTo>
                  <a:pt x="0" y="976"/>
                </a:lnTo>
                <a:lnTo>
                  <a:pt x="759" y="976"/>
                </a:lnTo>
                <a:lnTo>
                  <a:pt x="759" y="1733"/>
                </a:lnTo>
                <a:lnTo>
                  <a:pt x="1731" y="1733"/>
                </a:lnTo>
                <a:lnTo>
                  <a:pt x="1731" y="976"/>
                </a:lnTo>
                <a:lnTo>
                  <a:pt x="2272" y="976"/>
                </a:lnTo>
                <a:lnTo>
                  <a:pt x="2272" y="1733"/>
                </a:lnTo>
                <a:lnTo>
                  <a:pt x="3245" y="1733"/>
                </a:lnTo>
                <a:lnTo>
                  <a:pt x="3245" y="757"/>
                </a:lnTo>
                <a:lnTo>
                  <a:pt x="2488" y="75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6515100" y="2243138"/>
            <a:ext cx="1547813" cy="1549400"/>
          </a:xfrm>
          <a:custGeom>
            <a:avLst/>
            <a:gdLst>
              <a:gd name="T0" fmla="*/ 759 w 975"/>
              <a:gd name="T1" fmla="*/ 976 h 976"/>
              <a:gd name="T2" fmla="*/ 0 w 975"/>
              <a:gd name="T3" fmla="*/ 976 h 976"/>
              <a:gd name="T4" fmla="*/ 975 w 975"/>
              <a:gd name="T5" fmla="*/ 0 h 976"/>
              <a:gd name="T6" fmla="*/ 975 w 975"/>
              <a:gd name="T7" fmla="*/ 757 h 976"/>
              <a:gd name="T8" fmla="*/ 759 w 975"/>
              <a:gd name="T9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5" h="976">
                <a:moveTo>
                  <a:pt x="759" y="976"/>
                </a:moveTo>
                <a:lnTo>
                  <a:pt x="0" y="976"/>
                </a:lnTo>
                <a:lnTo>
                  <a:pt x="975" y="0"/>
                </a:lnTo>
                <a:lnTo>
                  <a:pt x="975" y="757"/>
                </a:lnTo>
                <a:lnTo>
                  <a:pt x="759" y="976"/>
                </a:lnTo>
                <a:close/>
              </a:path>
            </a:pathLst>
          </a:cu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8"/>
          <p:cNvSpPr>
            <a:spLocks/>
          </p:cNvSpPr>
          <p:nvPr/>
        </p:nvSpPr>
        <p:spPr bwMode="auto">
          <a:xfrm>
            <a:off x="6515100" y="2243138"/>
            <a:ext cx="1547813" cy="1549400"/>
          </a:xfrm>
          <a:custGeom>
            <a:avLst/>
            <a:gdLst>
              <a:gd name="T0" fmla="*/ 759 w 975"/>
              <a:gd name="T1" fmla="*/ 976 h 976"/>
              <a:gd name="T2" fmla="*/ 0 w 975"/>
              <a:gd name="T3" fmla="*/ 976 h 976"/>
              <a:gd name="T4" fmla="*/ 975 w 975"/>
              <a:gd name="T5" fmla="*/ 0 h 976"/>
              <a:gd name="T6" fmla="*/ 975 w 975"/>
              <a:gd name="T7" fmla="*/ 757 h 976"/>
              <a:gd name="T8" fmla="*/ 759 w 975"/>
              <a:gd name="T9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5" h="976">
                <a:moveTo>
                  <a:pt x="759" y="976"/>
                </a:moveTo>
                <a:lnTo>
                  <a:pt x="0" y="976"/>
                </a:lnTo>
                <a:lnTo>
                  <a:pt x="975" y="0"/>
                </a:lnTo>
                <a:lnTo>
                  <a:pt x="975" y="757"/>
                </a:lnTo>
                <a:lnTo>
                  <a:pt x="759" y="97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10121900" y="3444876"/>
            <a:ext cx="1544638" cy="1549400"/>
          </a:xfrm>
          <a:custGeom>
            <a:avLst/>
            <a:gdLst>
              <a:gd name="T0" fmla="*/ 0 w 973"/>
              <a:gd name="T1" fmla="*/ 976 h 976"/>
              <a:gd name="T2" fmla="*/ 973 w 973"/>
              <a:gd name="T3" fmla="*/ 0 h 976"/>
              <a:gd name="T4" fmla="*/ 973 w 973"/>
              <a:gd name="T5" fmla="*/ 976 h 976"/>
              <a:gd name="T6" fmla="*/ 0 w 973"/>
              <a:gd name="T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976">
                <a:moveTo>
                  <a:pt x="0" y="976"/>
                </a:moveTo>
                <a:lnTo>
                  <a:pt x="973" y="0"/>
                </a:lnTo>
                <a:lnTo>
                  <a:pt x="973" y="976"/>
                </a:lnTo>
                <a:lnTo>
                  <a:pt x="0" y="976"/>
                </a:lnTo>
                <a:close/>
              </a:path>
            </a:pathLst>
          </a:cu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0"/>
          <p:cNvSpPr>
            <a:spLocks/>
          </p:cNvSpPr>
          <p:nvPr/>
        </p:nvSpPr>
        <p:spPr bwMode="auto">
          <a:xfrm>
            <a:off x="10121900" y="3444876"/>
            <a:ext cx="1544638" cy="1549400"/>
          </a:xfrm>
          <a:custGeom>
            <a:avLst/>
            <a:gdLst>
              <a:gd name="T0" fmla="*/ 0 w 973"/>
              <a:gd name="T1" fmla="*/ 976 h 976"/>
              <a:gd name="T2" fmla="*/ 973 w 973"/>
              <a:gd name="T3" fmla="*/ 0 h 976"/>
              <a:gd name="T4" fmla="*/ 973 w 973"/>
              <a:gd name="T5" fmla="*/ 976 h 976"/>
              <a:gd name="T6" fmla="*/ 0 w 973"/>
              <a:gd name="T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3" h="976">
                <a:moveTo>
                  <a:pt x="0" y="976"/>
                </a:moveTo>
                <a:lnTo>
                  <a:pt x="973" y="0"/>
                </a:lnTo>
                <a:lnTo>
                  <a:pt x="973" y="976"/>
                </a:lnTo>
                <a:lnTo>
                  <a:pt x="0" y="97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7720013" y="2243138"/>
            <a:ext cx="2744788" cy="2751138"/>
          </a:xfrm>
          <a:custGeom>
            <a:avLst/>
            <a:gdLst>
              <a:gd name="T0" fmla="*/ 757 w 1729"/>
              <a:gd name="T1" fmla="*/ 976 h 1733"/>
              <a:gd name="T2" fmla="*/ 0 w 1729"/>
              <a:gd name="T3" fmla="*/ 1733 h 1733"/>
              <a:gd name="T4" fmla="*/ 972 w 1729"/>
              <a:gd name="T5" fmla="*/ 1733 h 1733"/>
              <a:gd name="T6" fmla="*/ 972 w 1729"/>
              <a:gd name="T7" fmla="*/ 976 h 1733"/>
              <a:gd name="T8" fmla="*/ 1513 w 1729"/>
              <a:gd name="T9" fmla="*/ 976 h 1733"/>
              <a:gd name="T10" fmla="*/ 1729 w 1729"/>
              <a:gd name="T11" fmla="*/ 757 h 1733"/>
              <a:gd name="T12" fmla="*/ 1729 w 1729"/>
              <a:gd name="T13" fmla="*/ 0 h 1733"/>
              <a:gd name="T14" fmla="*/ 757 w 1729"/>
              <a:gd name="T15" fmla="*/ 976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9" h="1733">
                <a:moveTo>
                  <a:pt x="757" y="976"/>
                </a:moveTo>
                <a:lnTo>
                  <a:pt x="0" y="1733"/>
                </a:lnTo>
                <a:lnTo>
                  <a:pt x="972" y="1733"/>
                </a:lnTo>
                <a:lnTo>
                  <a:pt x="972" y="976"/>
                </a:lnTo>
                <a:lnTo>
                  <a:pt x="1513" y="976"/>
                </a:lnTo>
                <a:lnTo>
                  <a:pt x="1729" y="757"/>
                </a:lnTo>
                <a:lnTo>
                  <a:pt x="1729" y="0"/>
                </a:lnTo>
                <a:lnTo>
                  <a:pt x="757" y="976"/>
                </a:lnTo>
                <a:close/>
              </a:path>
            </a:pathLst>
          </a:cu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12"/>
          <p:cNvSpPr>
            <a:spLocks/>
          </p:cNvSpPr>
          <p:nvPr/>
        </p:nvSpPr>
        <p:spPr bwMode="auto">
          <a:xfrm>
            <a:off x="7720013" y="2243138"/>
            <a:ext cx="2744788" cy="2751138"/>
          </a:xfrm>
          <a:custGeom>
            <a:avLst/>
            <a:gdLst>
              <a:gd name="T0" fmla="*/ 757 w 1729"/>
              <a:gd name="T1" fmla="*/ 976 h 1733"/>
              <a:gd name="T2" fmla="*/ 0 w 1729"/>
              <a:gd name="T3" fmla="*/ 1733 h 1733"/>
              <a:gd name="T4" fmla="*/ 972 w 1729"/>
              <a:gd name="T5" fmla="*/ 1733 h 1733"/>
              <a:gd name="T6" fmla="*/ 972 w 1729"/>
              <a:gd name="T7" fmla="*/ 976 h 1733"/>
              <a:gd name="T8" fmla="*/ 1513 w 1729"/>
              <a:gd name="T9" fmla="*/ 976 h 1733"/>
              <a:gd name="T10" fmla="*/ 1729 w 1729"/>
              <a:gd name="T11" fmla="*/ 757 h 1733"/>
              <a:gd name="T12" fmla="*/ 1729 w 1729"/>
              <a:gd name="T13" fmla="*/ 0 h 1733"/>
              <a:gd name="T14" fmla="*/ 757 w 1729"/>
              <a:gd name="T15" fmla="*/ 976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9" h="1733">
                <a:moveTo>
                  <a:pt x="757" y="976"/>
                </a:moveTo>
                <a:lnTo>
                  <a:pt x="0" y="1733"/>
                </a:lnTo>
                <a:lnTo>
                  <a:pt x="972" y="1733"/>
                </a:lnTo>
                <a:lnTo>
                  <a:pt x="972" y="976"/>
                </a:lnTo>
                <a:lnTo>
                  <a:pt x="1513" y="976"/>
                </a:lnTo>
                <a:lnTo>
                  <a:pt x="1729" y="757"/>
                </a:lnTo>
                <a:lnTo>
                  <a:pt x="1729" y="0"/>
                </a:lnTo>
                <a:lnTo>
                  <a:pt x="757" y="97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13"/>
          <p:cNvSpPr>
            <a:spLocks noChangeArrowheads="1"/>
          </p:cNvSpPr>
          <p:nvPr/>
        </p:nvSpPr>
        <p:spPr bwMode="auto">
          <a:xfrm>
            <a:off x="6632575" y="2360613"/>
            <a:ext cx="1312863" cy="1309688"/>
          </a:xfrm>
          <a:prstGeom prst="ellipse">
            <a:avLst/>
          </a:pr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6826250" y="2555876"/>
            <a:ext cx="1119188" cy="1114425"/>
          </a:xfrm>
          <a:custGeom>
            <a:avLst/>
            <a:gdLst>
              <a:gd name="T0" fmla="*/ 107 w 258"/>
              <a:gd name="T1" fmla="*/ 257 h 257"/>
              <a:gd name="T2" fmla="*/ 258 w 258"/>
              <a:gd name="T3" fmla="*/ 106 h 257"/>
              <a:gd name="T4" fmla="*/ 213 w 258"/>
              <a:gd name="T5" fmla="*/ 0 h 257"/>
              <a:gd name="T6" fmla="*/ 0 w 258"/>
              <a:gd name="T7" fmla="*/ 213 h 257"/>
              <a:gd name="T8" fmla="*/ 107 w 258"/>
              <a:gd name="T9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7">
                <a:moveTo>
                  <a:pt x="107" y="257"/>
                </a:moveTo>
                <a:cubicBezTo>
                  <a:pt x="190" y="257"/>
                  <a:pt x="258" y="190"/>
                  <a:pt x="258" y="106"/>
                </a:cubicBezTo>
                <a:cubicBezTo>
                  <a:pt x="258" y="65"/>
                  <a:pt x="241" y="27"/>
                  <a:pt x="213" y="0"/>
                </a:cubicBezTo>
                <a:cubicBezTo>
                  <a:pt x="0" y="213"/>
                  <a:pt x="0" y="213"/>
                  <a:pt x="0" y="213"/>
                </a:cubicBezTo>
                <a:cubicBezTo>
                  <a:pt x="27" y="241"/>
                  <a:pt x="65" y="257"/>
                  <a:pt x="107" y="25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Oval 15"/>
          <p:cNvSpPr>
            <a:spLocks noChangeArrowheads="1"/>
          </p:cNvSpPr>
          <p:nvPr/>
        </p:nvSpPr>
        <p:spPr bwMode="auto">
          <a:xfrm>
            <a:off x="6683375" y="2408238"/>
            <a:ext cx="1214438" cy="1214438"/>
          </a:xfrm>
          <a:prstGeom prst="ellipse">
            <a:avLst/>
          </a:prstGeom>
          <a:solidFill>
            <a:srgbClr val="F6AC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Oval 16"/>
          <p:cNvSpPr>
            <a:spLocks noChangeArrowheads="1"/>
          </p:cNvSpPr>
          <p:nvPr/>
        </p:nvSpPr>
        <p:spPr bwMode="auto">
          <a:xfrm>
            <a:off x="7837488" y="3567113"/>
            <a:ext cx="1309688" cy="1309688"/>
          </a:xfrm>
          <a:prstGeom prst="ellipse">
            <a:avLst/>
          </a:pr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17"/>
          <p:cNvSpPr>
            <a:spLocks/>
          </p:cNvSpPr>
          <p:nvPr/>
        </p:nvSpPr>
        <p:spPr bwMode="auto">
          <a:xfrm>
            <a:off x="8027988" y="3757613"/>
            <a:ext cx="1119188" cy="1119188"/>
          </a:xfrm>
          <a:custGeom>
            <a:avLst/>
            <a:gdLst>
              <a:gd name="T0" fmla="*/ 107 w 258"/>
              <a:gd name="T1" fmla="*/ 258 h 258"/>
              <a:gd name="T2" fmla="*/ 258 w 258"/>
              <a:gd name="T3" fmla="*/ 107 h 258"/>
              <a:gd name="T4" fmla="*/ 214 w 258"/>
              <a:gd name="T5" fmla="*/ 0 h 258"/>
              <a:gd name="T6" fmla="*/ 0 w 258"/>
              <a:gd name="T7" fmla="*/ 213 h 258"/>
              <a:gd name="T8" fmla="*/ 107 w 258"/>
              <a:gd name="T9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8">
                <a:moveTo>
                  <a:pt x="107" y="258"/>
                </a:moveTo>
                <a:cubicBezTo>
                  <a:pt x="190" y="258"/>
                  <a:pt x="258" y="190"/>
                  <a:pt x="258" y="107"/>
                </a:cubicBezTo>
                <a:cubicBezTo>
                  <a:pt x="258" y="65"/>
                  <a:pt x="241" y="27"/>
                  <a:pt x="214" y="0"/>
                </a:cubicBezTo>
                <a:cubicBezTo>
                  <a:pt x="0" y="213"/>
                  <a:pt x="0" y="213"/>
                  <a:pt x="0" y="213"/>
                </a:cubicBezTo>
                <a:cubicBezTo>
                  <a:pt x="27" y="241"/>
                  <a:pt x="65" y="258"/>
                  <a:pt x="107" y="25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Oval 18"/>
          <p:cNvSpPr>
            <a:spLocks noChangeArrowheads="1"/>
          </p:cNvSpPr>
          <p:nvPr/>
        </p:nvSpPr>
        <p:spPr bwMode="auto">
          <a:xfrm>
            <a:off x="7885113" y="3614738"/>
            <a:ext cx="1214438" cy="1214438"/>
          </a:xfrm>
          <a:prstGeom prst="ellipse">
            <a:avLst/>
          </a:prstGeom>
          <a:solidFill>
            <a:srgbClr val="F369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19"/>
          <p:cNvSpPr>
            <a:spLocks noChangeArrowheads="1"/>
          </p:cNvSpPr>
          <p:nvPr/>
        </p:nvSpPr>
        <p:spPr bwMode="auto">
          <a:xfrm>
            <a:off x="9037638" y="2360613"/>
            <a:ext cx="1309688" cy="1309688"/>
          </a:xfrm>
          <a:prstGeom prst="ellipse">
            <a:avLst/>
          </a:pr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20"/>
          <p:cNvSpPr>
            <a:spLocks/>
          </p:cNvSpPr>
          <p:nvPr/>
        </p:nvSpPr>
        <p:spPr bwMode="auto">
          <a:xfrm>
            <a:off x="9229725" y="2555876"/>
            <a:ext cx="1117600" cy="1114425"/>
          </a:xfrm>
          <a:custGeom>
            <a:avLst/>
            <a:gdLst>
              <a:gd name="T0" fmla="*/ 107 w 258"/>
              <a:gd name="T1" fmla="*/ 257 h 257"/>
              <a:gd name="T2" fmla="*/ 258 w 258"/>
              <a:gd name="T3" fmla="*/ 106 h 257"/>
              <a:gd name="T4" fmla="*/ 214 w 258"/>
              <a:gd name="T5" fmla="*/ 0 h 257"/>
              <a:gd name="T6" fmla="*/ 0 w 258"/>
              <a:gd name="T7" fmla="*/ 213 h 257"/>
              <a:gd name="T8" fmla="*/ 107 w 258"/>
              <a:gd name="T9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7">
                <a:moveTo>
                  <a:pt x="107" y="257"/>
                </a:moveTo>
                <a:cubicBezTo>
                  <a:pt x="190" y="257"/>
                  <a:pt x="258" y="190"/>
                  <a:pt x="258" y="106"/>
                </a:cubicBezTo>
                <a:cubicBezTo>
                  <a:pt x="258" y="65"/>
                  <a:pt x="241" y="27"/>
                  <a:pt x="214" y="0"/>
                </a:cubicBezTo>
                <a:cubicBezTo>
                  <a:pt x="0" y="213"/>
                  <a:pt x="0" y="213"/>
                  <a:pt x="0" y="213"/>
                </a:cubicBezTo>
                <a:cubicBezTo>
                  <a:pt x="27" y="241"/>
                  <a:pt x="65" y="257"/>
                  <a:pt x="107" y="25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Oval 21"/>
          <p:cNvSpPr>
            <a:spLocks noChangeArrowheads="1"/>
          </p:cNvSpPr>
          <p:nvPr/>
        </p:nvSpPr>
        <p:spPr bwMode="auto">
          <a:xfrm>
            <a:off x="9085263" y="2408238"/>
            <a:ext cx="1214438" cy="121443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Oval 22"/>
          <p:cNvSpPr>
            <a:spLocks noChangeArrowheads="1"/>
          </p:cNvSpPr>
          <p:nvPr/>
        </p:nvSpPr>
        <p:spPr bwMode="auto">
          <a:xfrm>
            <a:off x="10239375" y="3567113"/>
            <a:ext cx="1309688" cy="1309688"/>
          </a:xfrm>
          <a:prstGeom prst="ellipse">
            <a:avLst/>
          </a:pr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3"/>
          <p:cNvSpPr>
            <a:spLocks/>
          </p:cNvSpPr>
          <p:nvPr/>
        </p:nvSpPr>
        <p:spPr bwMode="auto">
          <a:xfrm>
            <a:off x="10429875" y="3757613"/>
            <a:ext cx="1119188" cy="1119188"/>
          </a:xfrm>
          <a:custGeom>
            <a:avLst/>
            <a:gdLst>
              <a:gd name="T0" fmla="*/ 107 w 258"/>
              <a:gd name="T1" fmla="*/ 258 h 258"/>
              <a:gd name="T2" fmla="*/ 258 w 258"/>
              <a:gd name="T3" fmla="*/ 107 h 258"/>
              <a:gd name="T4" fmla="*/ 214 w 258"/>
              <a:gd name="T5" fmla="*/ 0 h 258"/>
              <a:gd name="T6" fmla="*/ 0 w 258"/>
              <a:gd name="T7" fmla="*/ 213 h 258"/>
              <a:gd name="T8" fmla="*/ 107 w 258"/>
              <a:gd name="T9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8">
                <a:moveTo>
                  <a:pt x="107" y="258"/>
                </a:moveTo>
                <a:cubicBezTo>
                  <a:pt x="190" y="258"/>
                  <a:pt x="258" y="190"/>
                  <a:pt x="258" y="107"/>
                </a:cubicBezTo>
                <a:cubicBezTo>
                  <a:pt x="258" y="65"/>
                  <a:pt x="241" y="27"/>
                  <a:pt x="214" y="0"/>
                </a:cubicBezTo>
                <a:cubicBezTo>
                  <a:pt x="0" y="213"/>
                  <a:pt x="0" y="213"/>
                  <a:pt x="0" y="213"/>
                </a:cubicBezTo>
                <a:cubicBezTo>
                  <a:pt x="28" y="241"/>
                  <a:pt x="65" y="258"/>
                  <a:pt x="107" y="25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Oval 24"/>
          <p:cNvSpPr>
            <a:spLocks noChangeArrowheads="1"/>
          </p:cNvSpPr>
          <p:nvPr/>
        </p:nvSpPr>
        <p:spPr bwMode="auto">
          <a:xfrm>
            <a:off x="10287000" y="3614738"/>
            <a:ext cx="1214438" cy="1214438"/>
          </a:xfrm>
          <a:prstGeom prst="ellipse">
            <a:avLst/>
          </a:prstGeom>
          <a:solidFill>
            <a:srgbClr val="4BAE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25"/>
          <p:cNvSpPr>
            <a:spLocks noEditPoints="1"/>
          </p:cNvSpPr>
          <p:nvPr/>
        </p:nvSpPr>
        <p:spPr bwMode="auto">
          <a:xfrm>
            <a:off x="6683375" y="2408238"/>
            <a:ext cx="655638" cy="646113"/>
          </a:xfrm>
          <a:custGeom>
            <a:avLst/>
            <a:gdLst>
              <a:gd name="T0" fmla="*/ 0 w 151"/>
              <a:gd name="T1" fmla="*/ 149 h 149"/>
              <a:gd name="T2" fmla="*/ 0 w 151"/>
              <a:gd name="T3" fmla="*/ 148 h 149"/>
              <a:gd name="T4" fmla="*/ 0 w 151"/>
              <a:gd name="T5" fmla="*/ 148 h 149"/>
              <a:gd name="T6" fmla="*/ 0 w 151"/>
              <a:gd name="T7" fmla="*/ 147 h 149"/>
              <a:gd name="T8" fmla="*/ 0 w 151"/>
              <a:gd name="T9" fmla="*/ 147 h 149"/>
              <a:gd name="T10" fmla="*/ 0 w 151"/>
              <a:gd name="T11" fmla="*/ 146 h 149"/>
              <a:gd name="T12" fmla="*/ 0 w 151"/>
              <a:gd name="T13" fmla="*/ 146 h 149"/>
              <a:gd name="T14" fmla="*/ 0 w 151"/>
              <a:gd name="T15" fmla="*/ 146 h 149"/>
              <a:gd name="T16" fmla="*/ 0 w 151"/>
              <a:gd name="T17" fmla="*/ 146 h 149"/>
              <a:gd name="T18" fmla="*/ 0 w 151"/>
              <a:gd name="T19" fmla="*/ 145 h 149"/>
              <a:gd name="T20" fmla="*/ 0 w 151"/>
              <a:gd name="T21" fmla="*/ 145 h 149"/>
              <a:gd name="T22" fmla="*/ 0 w 151"/>
              <a:gd name="T23" fmla="*/ 145 h 149"/>
              <a:gd name="T24" fmla="*/ 0 w 151"/>
              <a:gd name="T25" fmla="*/ 144 h 149"/>
              <a:gd name="T26" fmla="*/ 0 w 151"/>
              <a:gd name="T27" fmla="*/ 144 h 149"/>
              <a:gd name="T28" fmla="*/ 0 w 151"/>
              <a:gd name="T29" fmla="*/ 144 h 149"/>
              <a:gd name="T30" fmla="*/ 0 w 151"/>
              <a:gd name="T31" fmla="*/ 143 h 149"/>
              <a:gd name="T32" fmla="*/ 0 w 151"/>
              <a:gd name="T33" fmla="*/ 143 h 149"/>
              <a:gd name="T34" fmla="*/ 0 w 151"/>
              <a:gd name="T35" fmla="*/ 143 h 149"/>
              <a:gd name="T36" fmla="*/ 0 w 151"/>
              <a:gd name="T37" fmla="*/ 142 h 149"/>
              <a:gd name="T38" fmla="*/ 0 w 151"/>
              <a:gd name="T39" fmla="*/ 142 h 149"/>
              <a:gd name="T40" fmla="*/ 0 w 151"/>
              <a:gd name="T41" fmla="*/ 142 h 149"/>
              <a:gd name="T42" fmla="*/ 0 w 151"/>
              <a:gd name="T43" fmla="*/ 141 h 149"/>
              <a:gd name="T44" fmla="*/ 0 w 151"/>
              <a:gd name="T45" fmla="*/ 141 h 149"/>
              <a:gd name="T46" fmla="*/ 0 w 151"/>
              <a:gd name="T47" fmla="*/ 141 h 149"/>
              <a:gd name="T48" fmla="*/ 0 w 151"/>
              <a:gd name="T49" fmla="*/ 141 h 149"/>
              <a:gd name="T50" fmla="*/ 151 w 151"/>
              <a:gd name="T51" fmla="*/ 1 h 149"/>
              <a:gd name="T52" fmla="*/ 150 w 151"/>
              <a:gd name="T53" fmla="*/ 1 h 149"/>
              <a:gd name="T54" fmla="*/ 150 w 151"/>
              <a:gd name="T55" fmla="*/ 1 h 149"/>
              <a:gd name="T56" fmla="*/ 149 w 151"/>
              <a:gd name="T57" fmla="*/ 1 h 149"/>
              <a:gd name="T58" fmla="*/ 149 w 151"/>
              <a:gd name="T59" fmla="*/ 1 h 149"/>
              <a:gd name="T60" fmla="*/ 149 w 151"/>
              <a:gd name="T61" fmla="*/ 1 h 149"/>
              <a:gd name="T62" fmla="*/ 148 w 151"/>
              <a:gd name="T63" fmla="*/ 1 h 149"/>
              <a:gd name="T64" fmla="*/ 148 w 151"/>
              <a:gd name="T65" fmla="*/ 1 h 149"/>
              <a:gd name="T66" fmla="*/ 147 w 151"/>
              <a:gd name="T67" fmla="*/ 1 h 149"/>
              <a:gd name="T68" fmla="*/ 147 w 151"/>
              <a:gd name="T69" fmla="*/ 1 h 149"/>
              <a:gd name="T70" fmla="*/ 147 w 151"/>
              <a:gd name="T71" fmla="*/ 1 h 149"/>
              <a:gd name="T72" fmla="*/ 146 w 151"/>
              <a:gd name="T73" fmla="*/ 1 h 149"/>
              <a:gd name="T74" fmla="*/ 146 w 151"/>
              <a:gd name="T75" fmla="*/ 1 h 149"/>
              <a:gd name="T76" fmla="*/ 146 w 151"/>
              <a:gd name="T77" fmla="*/ 1 h 149"/>
              <a:gd name="T78" fmla="*/ 145 w 151"/>
              <a:gd name="T79" fmla="*/ 1 h 149"/>
              <a:gd name="T80" fmla="*/ 145 w 151"/>
              <a:gd name="T81" fmla="*/ 1 h 149"/>
              <a:gd name="T82" fmla="*/ 145 w 151"/>
              <a:gd name="T83" fmla="*/ 1 h 149"/>
              <a:gd name="T84" fmla="*/ 144 w 151"/>
              <a:gd name="T85" fmla="*/ 0 h 149"/>
              <a:gd name="T86" fmla="*/ 144 w 151"/>
              <a:gd name="T87" fmla="*/ 0 h 149"/>
              <a:gd name="T88" fmla="*/ 144 w 151"/>
              <a:gd name="T89" fmla="*/ 0 h 149"/>
              <a:gd name="T90" fmla="*/ 143 w 151"/>
              <a:gd name="T91" fmla="*/ 0 h 149"/>
              <a:gd name="T92" fmla="*/ 143 w 151"/>
              <a:gd name="T93" fmla="*/ 0 h 149"/>
              <a:gd name="T94" fmla="*/ 143 w 151"/>
              <a:gd name="T95" fmla="*/ 0 h 149"/>
              <a:gd name="T96" fmla="*/ 143 w 151"/>
              <a:gd name="T97" fmla="*/ 0 h 149"/>
              <a:gd name="T98" fmla="*/ 142 w 151"/>
              <a:gd name="T99" fmla="*/ 0 h 149"/>
              <a:gd name="T100" fmla="*/ 142 w 151"/>
              <a:gd name="T101" fmla="*/ 0 h 149"/>
              <a:gd name="T102" fmla="*/ 141 w 151"/>
              <a:gd name="T103" fmla="*/ 0 h 149"/>
              <a:gd name="T104" fmla="*/ 141 w 151"/>
              <a:gd name="T105" fmla="*/ 0 h 149"/>
              <a:gd name="T106" fmla="*/ 141 w 151"/>
              <a:gd name="T107" fmla="*/ 0 h 149"/>
              <a:gd name="T108" fmla="*/ 141 w 151"/>
              <a:gd name="T109" fmla="*/ 0 h 149"/>
              <a:gd name="T110" fmla="*/ 140 w 151"/>
              <a:gd name="T111" fmla="*/ 0 h 149"/>
              <a:gd name="T112" fmla="*/ 140 w 151"/>
              <a:gd name="T113" fmla="*/ 0 h 149"/>
              <a:gd name="T114" fmla="*/ 140 w 151"/>
              <a:gd name="T11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1" h="149"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moveTo>
                  <a:pt x="0" y="14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moveTo>
                  <a:pt x="0" y="14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moveTo>
                  <a:pt x="0" y="141"/>
                </a:moveTo>
                <a:cubicBezTo>
                  <a:pt x="0" y="141"/>
                  <a:pt x="0" y="142"/>
                  <a:pt x="0" y="142"/>
                </a:cubicBezTo>
                <a:cubicBezTo>
                  <a:pt x="0" y="142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151" y="1"/>
                </a:moveTo>
                <a:cubicBezTo>
                  <a:pt x="151" y="1"/>
                  <a:pt x="151" y="1"/>
                  <a:pt x="151" y="1"/>
                </a:cubicBezTo>
                <a:cubicBezTo>
                  <a:pt x="151" y="1"/>
                  <a:pt x="151" y="1"/>
                  <a:pt x="151" y="1"/>
                </a:cubicBezTo>
                <a:moveTo>
                  <a:pt x="150" y="1"/>
                </a:move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moveTo>
                  <a:pt x="150" y="1"/>
                </a:move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moveTo>
                  <a:pt x="149" y="1"/>
                </a:move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moveTo>
                  <a:pt x="149" y="1"/>
                </a:move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moveTo>
                  <a:pt x="149" y="1"/>
                </a:move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moveTo>
                  <a:pt x="148" y="1"/>
                </a:move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moveTo>
                  <a:pt x="148" y="1"/>
                </a:move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moveTo>
                  <a:pt x="147" y="1"/>
                </a:moveTo>
                <a:cubicBezTo>
                  <a:pt x="147" y="1"/>
                  <a:pt x="148" y="1"/>
                  <a:pt x="148" y="1"/>
                </a:cubicBezTo>
                <a:cubicBezTo>
                  <a:pt x="148" y="1"/>
                  <a:pt x="147" y="1"/>
                  <a:pt x="147" y="1"/>
                </a:cubicBezTo>
                <a:moveTo>
                  <a:pt x="147" y="1"/>
                </a:move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moveTo>
                  <a:pt x="147" y="1"/>
                </a:move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moveTo>
                  <a:pt x="146" y="1"/>
                </a:move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moveTo>
                  <a:pt x="146" y="1"/>
                </a:move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moveTo>
                  <a:pt x="146" y="1"/>
                </a:move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moveTo>
                  <a:pt x="145" y="1"/>
                </a:move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moveTo>
                  <a:pt x="145" y="1"/>
                </a:move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moveTo>
                  <a:pt x="145" y="1"/>
                </a:move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2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2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1" y="0"/>
                </a:moveTo>
                <a:cubicBezTo>
                  <a:pt x="141" y="0"/>
                  <a:pt x="141" y="0"/>
                  <a:pt x="142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26"/>
          <p:cNvSpPr>
            <a:spLocks/>
          </p:cNvSpPr>
          <p:nvPr/>
        </p:nvSpPr>
        <p:spPr bwMode="auto">
          <a:xfrm>
            <a:off x="6683375" y="2408238"/>
            <a:ext cx="1101725" cy="1106488"/>
          </a:xfrm>
          <a:custGeom>
            <a:avLst/>
            <a:gdLst>
              <a:gd name="T0" fmla="*/ 0 w 254"/>
              <a:gd name="T1" fmla="*/ 140 h 255"/>
              <a:gd name="T2" fmla="*/ 0 w 254"/>
              <a:gd name="T3" fmla="*/ 141 h 255"/>
              <a:gd name="T4" fmla="*/ 0 w 254"/>
              <a:gd name="T5" fmla="*/ 141 h 255"/>
              <a:gd name="T6" fmla="*/ 0 w 254"/>
              <a:gd name="T7" fmla="*/ 141 h 255"/>
              <a:gd name="T8" fmla="*/ 0 w 254"/>
              <a:gd name="T9" fmla="*/ 142 h 255"/>
              <a:gd name="T10" fmla="*/ 0 w 254"/>
              <a:gd name="T11" fmla="*/ 142 h 255"/>
              <a:gd name="T12" fmla="*/ 0 w 254"/>
              <a:gd name="T13" fmla="*/ 142 h 255"/>
              <a:gd name="T14" fmla="*/ 0 w 254"/>
              <a:gd name="T15" fmla="*/ 142 h 255"/>
              <a:gd name="T16" fmla="*/ 0 w 254"/>
              <a:gd name="T17" fmla="*/ 143 h 255"/>
              <a:gd name="T18" fmla="*/ 0 w 254"/>
              <a:gd name="T19" fmla="*/ 143 h 255"/>
              <a:gd name="T20" fmla="*/ 0 w 254"/>
              <a:gd name="T21" fmla="*/ 143 h 255"/>
              <a:gd name="T22" fmla="*/ 0 w 254"/>
              <a:gd name="T23" fmla="*/ 144 h 255"/>
              <a:gd name="T24" fmla="*/ 0 w 254"/>
              <a:gd name="T25" fmla="*/ 144 h 255"/>
              <a:gd name="T26" fmla="*/ 0 w 254"/>
              <a:gd name="T27" fmla="*/ 144 h 255"/>
              <a:gd name="T28" fmla="*/ 0 w 254"/>
              <a:gd name="T29" fmla="*/ 145 h 255"/>
              <a:gd name="T30" fmla="*/ 0 w 254"/>
              <a:gd name="T31" fmla="*/ 145 h 255"/>
              <a:gd name="T32" fmla="*/ 0 w 254"/>
              <a:gd name="T33" fmla="*/ 145 h 255"/>
              <a:gd name="T34" fmla="*/ 0 w 254"/>
              <a:gd name="T35" fmla="*/ 146 h 255"/>
              <a:gd name="T36" fmla="*/ 0 w 254"/>
              <a:gd name="T37" fmla="*/ 146 h 255"/>
              <a:gd name="T38" fmla="*/ 0 w 254"/>
              <a:gd name="T39" fmla="*/ 146 h 255"/>
              <a:gd name="T40" fmla="*/ 0 w 254"/>
              <a:gd name="T41" fmla="*/ 146 h 255"/>
              <a:gd name="T42" fmla="*/ 0 w 254"/>
              <a:gd name="T43" fmla="*/ 147 h 255"/>
              <a:gd name="T44" fmla="*/ 0 w 254"/>
              <a:gd name="T45" fmla="*/ 147 h 255"/>
              <a:gd name="T46" fmla="*/ 0 w 254"/>
              <a:gd name="T47" fmla="*/ 148 h 255"/>
              <a:gd name="T48" fmla="*/ 0 w 254"/>
              <a:gd name="T49" fmla="*/ 148 h 255"/>
              <a:gd name="T50" fmla="*/ 0 w 254"/>
              <a:gd name="T51" fmla="*/ 149 h 255"/>
              <a:gd name="T52" fmla="*/ 33 w 254"/>
              <a:gd name="T53" fmla="*/ 174 h 255"/>
              <a:gd name="T54" fmla="*/ 254 w 254"/>
              <a:gd name="T55" fmla="*/ 59 h 255"/>
              <a:gd name="T56" fmla="*/ 151 w 254"/>
              <a:gd name="T57" fmla="*/ 1 h 255"/>
              <a:gd name="T58" fmla="*/ 150 w 254"/>
              <a:gd name="T59" fmla="*/ 1 h 255"/>
              <a:gd name="T60" fmla="*/ 150 w 254"/>
              <a:gd name="T61" fmla="*/ 1 h 255"/>
              <a:gd name="T62" fmla="*/ 149 w 254"/>
              <a:gd name="T63" fmla="*/ 1 h 255"/>
              <a:gd name="T64" fmla="*/ 149 w 254"/>
              <a:gd name="T65" fmla="*/ 1 h 255"/>
              <a:gd name="T66" fmla="*/ 149 w 254"/>
              <a:gd name="T67" fmla="*/ 1 h 255"/>
              <a:gd name="T68" fmla="*/ 148 w 254"/>
              <a:gd name="T69" fmla="*/ 1 h 255"/>
              <a:gd name="T70" fmla="*/ 148 w 254"/>
              <a:gd name="T71" fmla="*/ 1 h 255"/>
              <a:gd name="T72" fmla="*/ 147 w 254"/>
              <a:gd name="T73" fmla="*/ 1 h 255"/>
              <a:gd name="T74" fmla="*/ 147 w 254"/>
              <a:gd name="T75" fmla="*/ 1 h 255"/>
              <a:gd name="T76" fmla="*/ 147 w 254"/>
              <a:gd name="T77" fmla="*/ 1 h 255"/>
              <a:gd name="T78" fmla="*/ 146 w 254"/>
              <a:gd name="T79" fmla="*/ 1 h 255"/>
              <a:gd name="T80" fmla="*/ 146 w 254"/>
              <a:gd name="T81" fmla="*/ 1 h 255"/>
              <a:gd name="T82" fmla="*/ 146 w 254"/>
              <a:gd name="T83" fmla="*/ 1 h 255"/>
              <a:gd name="T84" fmla="*/ 145 w 254"/>
              <a:gd name="T85" fmla="*/ 1 h 255"/>
              <a:gd name="T86" fmla="*/ 145 w 254"/>
              <a:gd name="T87" fmla="*/ 1 h 255"/>
              <a:gd name="T88" fmla="*/ 145 w 254"/>
              <a:gd name="T89" fmla="*/ 1 h 255"/>
              <a:gd name="T90" fmla="*/ 144 w 254"/>
              <a:gd name="T91" fmla="*/ 0 h 255"/>
              <a:gd name="T92" fmla="*/ 144 w 254"/>
              <a:gd name="T93" fmla="*/ 0 h 255"/>
              <a:gd name="T94" fmla="*/ 144 w 254"/>
              <a:gd name="T95" fmla="*/ 0 h 255"/>
              <a:gd name="T96" fmla="*/ 143 w 254"/>
              <a:gd name="T97" fmla="*/ 0 h 255"/>
              <a:gd name="T98" fmla="*/ 143 w 254"/>
              <a:gd name="T99" fmla="*/ 0 h 255"/>
              <a:gd name="T100" fmla="*/ 143 w 254"/>
              <a:gd name="T101" fmla="*/ 0 h 255"/>
              <a:gd name="T102" fmla="*/ 143 w 254"/>
              <a:gd name="T103" fmla="*/ 0 h 255"/>
              <a:gd name="T104" fmla="*/ 142 w 254"/>
              <a:gd name="T105" fmla="*/ 0 h 255"/>
              <a:gd name="T106" fmla="*/ 142 w 254"/>
              <a:gd name="T107" fmla="*/ 0 h 255"/>
              <a:gd name="T108" fmla="*/ 141 w 254"/>
              <a:gd name="T109" fmla="*/ 0 h 255"/>
              <a:gd name="T110" fmla="*/ 141 w 254"/>
              <a:gd name="T111" fmla="*/ 0 h 255"/>
              <a:gd name="T112" fmla="*/ 141 w 254"/>
              <a:gd name="T113" fmla="*/ 0 h 255"/>
              <a:gd name="T114" fmla="*/ 141 w 254"/>
              <a:gd name="T115" fmla="*/ 0 h 255"/>
              <a:gd name="T116" fmla="*/ 140 w 254"/>
              <a:gd name="T117" fmla="*/ 0 h 255"/>
              <a:gd name="T118" fmla="*/ 140 w 254"/>
              <a:gd name="T119" fmla="*/ 0 h 255"/>
              <a:gd name="T120" fmla="*/ 140 w 254"/>
              <a:gd name="T121" fmla="*/ 0 h 255"/>
              <a:gd name="T122" fmla="*/ 140 w 254"/>
              <a:gd name="T12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4" h="255">
                <a:moveTo>
                  <a:pt x="140" y="0"/>
                </a:moveTo>
                <a:cubicBezTo>
                  <a:pt x="62" y="0"/>
                  <a:pt x="0" y="63"/>
                  <a:pt x="0" y="140"/>
                </a:cubicBezTo>
                <a:cubicBezTo>
                  <a:pt x="0" y="140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2" y="192"/>
                  <a:pt x="25" y="231"/>
                  <a:pt x="59" y="255"/>
                </a:cubicBezTo>
                <a:cubicBezTo>
                  <a:pt x="42" y="232"/>
                  <a:pt x="33" y="204"/>
                  <a:pt x="33" y="174"/>
                </a:cubicBezTo>
                <a:cubicBezTo>
                  <a:pt x="33" y="96"/>
                  <a:pt x="96" y="34"/>
                  <a:pt x="173" y="34"/>
                </a:cubicBezTo>
                <a:cubicBezTo>
                  <a:pt x="203" y="34"/>
                  <a:pt x="231" y="43"/>
                  <a:pt x="254" y="59"/>
                </a:cubicBezTo>
                <a:cubicBezTo>
                  <a:pt x="231" y="27"/>
                  <a:pt x="194" y="4"/>
                  <a:pt x="151" y="1"/>
                </a:cubicBezTo>
                <a:cubicBezTo>
                  <a:pt x="151" y="1"/>
                  <a:pt x="151" y="1"/>
                  <a:pt x="151" y="1"/>
                </a:cubicBezTo>
                <a:cubicBezTo>
                  <a:pt x="151" y="1"/>
                  <a:pt x="151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</a:path>
            </a:pathLst>
          </a:custGeom>
          <a:solidFill>
            <a:srgbClr val="F49C1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27"/>
          <p:cNvSpPr>
            <a:spLocks noEditPoints="1"/>
          </p:cNvSpPr>
          <p:nvPr/>
        </p:nvSpPr>
        <p:spPr bwMode="auto">
          <a:xfrm>
            <a:off x="7885113" y="3614738"/>
            <a:ext cx="823913" cy="676275"/>
          </a:xfrm>
          <a:custGeom>
            <a:avLst/>
            <a:gdLst>
              <a:gd name="T0" fmla="*/ 0 w 190"/>
              <a:gd name="T1" fmla="*/ 154 h 156"/>
              <a:gd name="T2" fmla="*/ 0 w 190"/>
              <a:gd name="T3" fmla="*/ 153 h 156"/>
              <a:gd name="T4" fmla="*/ 0 w 190"/>
              <a:gd name="T5" fmla="*/ 152 h 156"/>
              <a:gd name="T6" fmla="*/ 0 w 190"/>
              <a:gd name="T7" fmla="*/ 150 h 156"/>
              <a:gd name="T8" fmla="*/ 0 w 190"/>
              <a:gd name="T9" fmla="*/ 150 h 156"/>
              <a:gd name="T10" fmla="*/ 0 w 190"/>
              <a:gd name="T11" fmla="*/ 149 h 156"/>
              <a:gd name="T12" fmla="*/ 0 w 190"/>
              <a:gd name="T13" fmla="*/ 147 h 156"/>
              <a:gd name="T14" fmla="*/ 0 w 190"/>
              <a:gd name="T15" fmla="*/ 147 h 156"/>
              <a:gd name="T16" fmla="*/ 0 w 190"/>
              <a:gd name="T17" fmla="*/ 146 h 156"/>
              <a:gd name="T18" fmla="*/ 0 w 190"/>
              <a:gd name="T19" fmla="*/ 145 h 156"/>
              <a:gd name="T20" fmla="*/ 0 w 190"/>
              <a:gd name="T21" fmla="*/ 144 h 156"/>
              <a:gd name="T22" fmla="*/ 0 w 190"/>
              <a:gd name="T23" fmla="*/ 143 h 156"/>
              <a:gd name="T24" fmla="*/ 0 w 190"/>
              <a:gd name="T25" fmla="*/ 142 h 156"/>
              <a:gd name="T26" fmla="*/ 0 w 190"/>
              <a:gd name="T27" fmla="*/ 141 h 156"/>
              <a:gd name="T28" fmla="*/ 0 w 190"/>
              <a:gd name="T29" fmla="*/ 140 h 156"/>
              <a:gd name="T30" fmla="*/ 189 w 190"/>
              <a:gd name="T31" fmla="*/ 8 h 156"/>
              <a:gd name="T32" fmla="*/ 188 w 190"/>
              <a:gd name="T33" fmla="*/ 8 h 156"/>
              <a:gd name="T34" fmla="*/ 187 w 190"/>
              <a:gd name="T35" fmla="*/ 8 h 156"/>
              <a:gd name="T36" fmla="*/ 185 w 190"/>
              <a:gd name="T37" fmla="*/ 7 h 156"/>
              <a:gd name="T38" fmla="*/ 185 w 190"/>
              <a:gd name="T39" fmla="*/ 7 h 156"/>
              <a:gd name="T40" fmla="*/ 184 w 190"/>
              <a:gd name="T41" fmla="*/ 7 h 156"/>
              <a:gd name="T42" fmla="*/ 183 w 190"/>
              <a:gd name="T43" fmla="*/ 6 h 156"/>
              <a:gd name="T44" fmla="*/ 182 w 190"/>
              <a:gd name="T45" fmla="*/ 6 h 156"/>
              <a:gd name="T46" fmla="*/ 181 w 190"/>
              <a:gd name="T47" fmla="*/ 6 h 156"/>
              <a:gd name="T48" fmla="*/ 180 w 190"/>
              <a:gd name="T49" fmla="*/ 5 h 156"/>
              <a:gd name="T50" fmla="*/ 180 w 190"/>
              <a:gd name="T51" fmla="*/ 5 h 156"/>
              <a:gd name="T52" fmla="*/ 179 w 190"/>
              <a:gd name="T53" fmla="*/ 5 h 156"/>
              <a:gd name="T54" fmla="*/ 177 w 190"/>
              <a:gd name="T55" fmla="*/ 5 h 156"/>
              <a:gd name="T56" fmla="*/ 177 w 190"/>
              <a:gd name="T57" fmla="*/ 4 h 156"/>
              <a:gd name="T58" fmla="*/ 175 w 190"/>
              <a:gd name="T59" fmla="*/ 4 h 156"/>
              <a:gd name="T60" fmla="*/ 174 w 190"/>
              <a:gd name="T61" fmla="*/ 4 h 156"/>
              <a:gd name="T62" fmla="*/ 173 w 190"/>
              <a:gd name="T63" fmla="*/ 4 h 156"/>
              <a:gd name="T64" fmla="*/ 172 w 190"/>
              <a:gd name="T65" fmla="*/ 3 h 156"/>
              <a:gd name="T66" fmla="*/ 170 w 190"/>
              <a:gd name="T67" fmla="*/ 3 h 156"/>
              <a:gd name="T68" fmla="*/ 169 w 190"/>
              <a:gd name="T69" fmla="*/ 3 h 156"/>
              <a:gd name="T70" fmla="*/ 167 w 190"/>
              <a:gd name="T71" fmla="*/ 2 h 156"/>
              <a:gd name="T72" fmla="*/ 166 w 190"/>
              <a:gd name="T73" fmla="*/ 2 h 156"/>
              <a:gd name="T74" fmla="*/ 165 w 190"/>
              <a:gd name="T75" fmla="*/ 2 h 156"/>
              <a:gd name="T76" fmla="*/ 164 w 190"/>
              <a:gd name="T77" fmla="*/ 2 h 156"/>
              <a:gd name="T78" fmla="*/ 162 w 190"/>
              <a:gd name="T79" fmla="*/ 1 h 156"/>
              <a:gd name="T80" fmla="*/ 161 w 190"/>
              <a:gd name="T81" fmla="*/ 1 h 156"/>
              <a:gd name="T82" fmla="*/ 160 w 190"/>
              <a:gd name="T83" fmla="*/ 1 h 156"/>
              <a:gd name="T84" fmla="*/ 159 w 190"/>
              <a:gd name="T85" fmla="*/ 1 h 156"/>
              <a:gd name="T86" fmla="*/ 158 w 190"/>
              <a:gd name="T87" fmla="*/ 1 h 156"/>
              <a:gd name="T88" fmla="*/ 157 w 190"/>
              <a:gd name="T89" fmla="*/ 1 h 156"/>
              <a:gd name="T90" fmla="*/ 156 w 190"/>
              <a:gd name="T91" fmla="*/ 1 h 156"/>
              <a:gd name="T92" fmla="*/ 156 w 190"/>
              <a:gd name="T93" fmla="*/ 0 h 156"/>
              <a:gd name="T94" fmla="*/ 154 w 190"/>
              <a:gd name="T95" fmla="*/ 0 h 156"/>
              <a:gd name="T96" fmla="*/ 153 w 190"/>
              <a:gd name="T97" fmla="*/ 0 h 156"/>
              <a:gd name="T98" fmla="*/ 153 w 190"/>
              <a:gd name="T99" fmla="*/ 0 h 156"/>
              <a:gd name="T100" fmla="*/ 152 w 190"/>
              <a:gd name="T101" fmla="*/ 0 h 156"/>
              <a:gd name="T102" fmla="*/ 151 w 190"/>
              <a:gd name="T103" fmla="*/ 0 h 156"/>
              <a:gd name="T104" fmla="*/ 150 w 190"/>
              <a:gd name="T105" fmla="*/ 0 h 156"/>
              <a:gd name="T106" fmla="*/ 149 w 190"/>
              <a:gd name="T107" fmla="*/ 0 h 156"/>
              <a:gd name="T108" fmla="*/ 148 w 190"/>
              <a:gd name="T109" fmla="*/ 0 h 156"/>
              <a:gd name="T110" fmla="*/ 147 w 190"/>
              <a:gd name="T111" fmla="*/ 0 h 156"/>
              <a:gd name="T112" fmla="*/ 146 w 190"/>
              <a:gd name="T113" fmla="*/ 0 h 156"/>
              <a:gd name="T114" fmla="*/ 145 w 190"/>
              <a:gd name="T115" fmla="*/ 0 h 156"/>
              <a:gd name="T116" fmla="*/ 144 w 190"/>
              <a:gd name="T117" fmla="*/ 0 h 156"/>
              <a:gd name="T118" fmla="*/ 144 w 190"/>
              <a:gd name="T119" fmla="*/ 0 h 156"/>
              <a:gd name="T120" fmla="*/ 142 w 190"/>
              <a:gd name="T121" fmla="*/ 0 h 156"/>
              <a:gd name="T122" fmla="*/ 142 w 190"/>
              <a:gd name="T123" fmla="*/ 0 h 156"/>
              <a:gd name="T124" fmla="*/ 141 w 190"/>
              <a:gd name="T12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0" h="156">
                <a:moveTo>
                  <a:pt x="1" y="156"/>
                </a:moveTo>
                <a:cubicBezTo>
                  <a:pt x="1" y="156"/>
                  <a:pt x="1" y="156"/>
                  <a:pt x="1" y="156"/>
                </a:cubicBezTo>
                <a:cubicBezTo>
                  <a:pt x="1" y="156"/>
                  <a:pt x="1" y="156"/>
                  <a:pt x="1" y="156"/>
                </a:cubicBezTo>
                <a:moveTo>
                  <a:pt x="1" y="155"/>
                </a:move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moveTo>
                  <a:pt x="1" y="155"/>
                </a:move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moveTo>
                  <a:pt x="0" y="154"/>
                </a:move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moveTo>
                  <a:pt x="0" y="154"/>
                </a:move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moveTo>
                  <a:pt x="0" y="153"/>
                </a:moveTo>
                <a:cubicBezTo>
                  <a:pt x="0" y="153"/>
                  <a:pt x="0" y="153"/>
                  <a:pt x="0" y="154"/>
                </a:cubicBezTo>
                <a:cubicBezTo>
                  <a:pt x="0" y="153"/>
                  <a:pt x="0" y="153"/>
                  <a:pt x="0" y="153"/>
                </a:cubicBezTo>
                <a:moveTo>
                  <a:pt x="0" y="153"/>
                </a:move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moveTo>
                  <a:pt x="0" y="153"/>
                </a:move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moveTo>
                  <a:pt x="0" y="152"/>
                </a:move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moveTo>
                  <a:pt x="0" y="152"/>
                </a:move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moveTo>
                  <a:pt x="0" y="152"/>
                </a:move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moveTo>
                  <a:pt x="0" y="151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moveTo>
                  <a:pt x="0" y="151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moveTo>
                  <a:pt x="0" y="150"/>
                </a:moveTo>
                <a:cubicBezTo>
                  <a:pt x="0" y="150"/>
                  <a:pt x="0" y="151"/>
                  <a:pt x="0" y="151"/>
                </a:cubicBezTo>
                <a:cubicBezTo>
                  <a:pt x="0" y="151"/>
                  <a:pt x="0" y="150"/>
                  <a:pt x="0" y="150"/>
                </a:cubicBezTo>
                <a:moveTo>
                  <a:pt x="0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moveTo>
                  <a:pt x="0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moveTo>
                  <a:pt x="0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7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moveTo>
                  <a:pt x="0" y="14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moveTo>
                  <a:pt x="0" y="141"/>
                </a:moveTo>
                <a:cubicBezTo>
                  <a:pt x="0" y="141"/>
                  <a:pt x="0" y="142"/>
                  <a:pt x="0" y="142"/>
                </a:cubicBezTo>
                <a:cubicBezTo>
                  <a:pt x="0" y="142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0" y="140"/>
                </a:move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moveTo>
                  <a:pt x="0" y="140"/>
                </a:move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moveTo>
                  <a:pt x="0" y="140"/>
                </a:move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moveTo>
                  <a:pt x="190" y="9"/>
                </a:moveTo>
                <a:cubicBezTo>
                  <a:pt x="190" y="9"/>
                  <a:pt x="190" y="9"/>
                  <a:pt x="190" y="9"/>
                </a:cubicBezTo>
                <a:cubicBezTo>
                  <a:pt x="190" y="9"/>
                  <a:pt x="190" y="9"/>
                  <a:pt x="190" y="9"/>
                </a:cubicBezTo>
                <a:moveTo>
                  <a:pt x="189" y="9"/>
                </a:moveTo>
                <a:cubicBezTo>
                  <a:pt x="189" y="9"/>
                  <a:pt x="189" y="9"/>
                  <a:pt x="189" y="9"/>
                </a:cubicBezTo>
                <a:cubicBezTo>
                  <a:pt x="189" y="9"/>
                  <a:pt x="189" y="9"/>
                  <a:pt x="189" y="9"/>
                </a:cubicBezTo>
                <a:moveTo>
                  <a:pt x="189" y="8"/>
                </a:moveTo>
                <a:cubicBezTo>
                  <a:pt x="189" y="8"/>
                  <a:pt x="189" y="8"/>
                  <a:pt x="189" y="8"/>
                </a:cubicBezTo>
                <a:cubicBezTo>
                  <a:pt x="189" y="8"/>
                  <a:pt x="189" y="8"/>
                  <a:pt x="189" y="8"/>
                </a:cubicBezTo>
                <a:moveTo>
                  <a:pt x="188" y="8"/>
                </a:moveTo>
                <a:cubicBezTo>
                  <a:pt x="188" y="8"/>
                  <a:pt x="188" y="8"/>
                  <a:pt x="188" y="8"/>
                </a:cubicBezTo>
                <a:cubicBezTo>
                  <a:pt x="188" y="8"/>
                  <a:pt x="188" y="8"/>
                  <a:pt x="188" y="8"/>
                </a:cubicBezTo>
                <a:moveTo>
                  <a:pt x="188" y="8"/>
                </a:moveTo>
                <a:cubicBezTo>
                  <a:pt x="188" y="8"/>
                  <a:pt x="188" y="8"/>
                  <a:pt x="188" y="8"/>
                </a:cubicBezTo>
                <a:cubicBezTo>
                  <a:pt x="188" y="8"/>
                  <a:pt x="188" y="8"/>
                  <a:pt x="188" y="8"/>
                </a:cubicBezTo>
                <a:moveTo>
                  <a:pt x="188" y="8"/>
                </a:moveTo>
                <a:cubicBezTo>
                  <a:pt x="188" y="8"/>
                  <a:pt x="188" y="8"/>
                  <a:pt x="188" y="8"/>
                </a:cubicBezTo>
                <a:cubicBezTo>
                  <a:pt x="188" y="8"/>
                  <a:pt x="188" y="8"/>
                  <a:pt x="188" y="8"/>
                </a:cubicBezTo>
                <a:moveTo>
                  <a:pt x="187" y="8"/>
                </a:moveTo>
                <a:cubicBezTo>
                  <a:pt x="187" y="8"/>
                  <a:pt x="187" y="8"/>
                  <a:pt x="187" y="8"/>
                </a:cubicBezTo>
                <a:cubicBezTo>
                  <a:pt x="187" y="8"/>
                  <a:pt x="187" y="8"/>
                  <a:pt x="187" y="8"/>
                </a:cubicBezTo>
                <a:moveTo>
                  <a:pt x="187" y="8"/>
                </a:moveTo>
                <a:cubicBezTo>
                  <a:pt x="187" y="8"/>
                  <a:pt x="187" y="8"/>
                  <a:pt x="187" y="8"/>
                </a:cubicBezTo>
                <a:cubicBezTo>
                  <a:pt x="187" y="8"/>
                  <a:pt x="187" y="8"/>
                  <a:pt x="187" y="8"/>
                </a:cubicBezTo>
                <a:moveTo>
                  <a:pt x="187" y="8"/>
                </a:moveTo>
                <a:cubicBezTo>
                  <a:pt x="187" y="8"/>
                  <a:pt x="187" y="8"/>
                  <a:pt x="187" y="8"/>
                </a:cubicBezTo>
                <a:cubicBezTo>
                  <a:pt x="187" y="8"/>
                  <a:pt x="187" y="8"/>
                  <a:pt x="187" y="8"/>
                </a:cubicBezTo>
                <a:moveTo>
                  <a:pt x="186" y="8"/>
                </a:moveTo>
                <a:cubicBezTo>
                  <a:pt x="186" y="8"/>
                  <a:pt x="186" y="8"/>
                  <a:pt x="186" y="8"/>
                </a:cubicBezTo>
                <a:cubicBezTo>
                  <a:pt x="186" y="8"/>
                  <a:pt x="186" y="8"/>
                  <a:pt x="186" y="8"/>
                </a:cubicBezTo>
                <a:moveTo>
                  <a:pt x="186" y="7"/>
                </a:moveTo>
                <a:cubicBezTo>
                  <a:pt x="186" y="7"/>
                  <a:pt x="186" y="7"/>
                  <a:pt x="186" y="7"/>
                </a:cubicBezTo>
                <a:cubicBezTo>
                  <a:pt x="186" y="7"/>
                  <a:pt x="186" y="7"/>
                  <a:pt x="186" y="7"/>
                </a:cubicBezTo>
                <a:moveTo>
                  <a:pt x="186" y="7"/>
                </a:moveTo>
                <a:cubicBezTo>
                  <a:pt x="186" y="7"/>
                  <a:pt x="186" y="7"/>
                  <a:pt x="186" y="7"/>
                </a:cubicBezTo>
                <a:cubicBezTo>
                  <a:pt x="186" y="7"/>
                  <a:pt x="186" y="7"/>
                  <a:pt x="186" y="7"/>
                </a:cubicBezTo>
                <a:moveTo>
                  <a:pt x="185" y="7"/>
                </a:moveTo>
                <a:cubicBezTo>
                  <a:pt x="185" y="7"/>
                  <a:pt x="185" y="7"/>
                  <a:pt x="186" y="7"/>
                </a:cubicBezTo>
                <a:cubicBezTo>
                  <a:pt x="185" y="7"/>
                  <a:pt x="185" y="7"/>
                  <a:pt x="185" y="7"/>
                </a:cubicBezTo>
                <a:moveTo>
                  <a:pt x="185" y="7"/>
                </a:move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5" y="7"/>
                  <a:pt x="185" y="7"/>
                </a:cubicBezTo>
                <a:moveTo>
                  <a:pt x="185" y="7"/>
                </a:move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5" y="7"/>
                  <a:pt x="185" y="7"/>
                </a:cubicBezTo>
                <a:moveTo>
                  <a:pt x="185" y="7"/>
                </a:move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5" y="7"/>
                  <a:pt x="185" y="7"/>
                </a:cubicBezTo>
                <a:moveTo>
                  <a:pt x="184" y="7"/>
                </a:moveTo>
                <a:cubicBezTo>
                  <a:pt x="184" y="7"/>
                  <a:pt x="185" y="7"/>
                  <a:pt x="185" y="7"/>
                </a:cubicBezTo>
                <a:cubicBezTo>
                  <a:pt x="185" y="7"/>
                  <a:pt x="184" y="7"/>
                  <a:pt x="184" y="7"/>
                </a:cubicBezTo>
                <a:moveTo>
                  <a:pt x="184" y="7"/>
                </a:move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84" y="7"/>
                  <a:pt x="184" y="7"/>
                </a:cubicBezTo>
                <a:moveTo>
                  <a:pt x="184" y="7"/>
                </a:move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84" y="7"/>
                  <a:pt x="184" y="7"/>
                </a:cubicBezTo>
                <a:moveTo>
                  <a:pt x="184" y="7"/>
                </a:move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84" y="7"/>
                  <a:pt x="184" y="7"/>
                </a:cubicBezTo>
                <a:moveTo>
                  <a:pt x="183" y="7"/>
                </a:moveTo>
                <a:cubicBezTo>
                  <a:pt x="183" y="7"/>
                  <a:pt x="183" y="7"/>
                  <a:pt x="184" y="7"/>
                </a:cubicBezTo>
                <a:cubicBezTo>
                  <a:pt x="184" y="7"/>
                  <a:pt x="183" y="7"/>
                  <a:pt x="183" y="7"/>
                </a:cubicBezTo>
                <a:moveTo>
                  <a:pt x="183" y="6"/>
                </a:moveTo>
                <a:cubicBezTo>
                  <a:pt x="183" y="6"/>
                  <a:pt x="183" y="6"/>
                  <a:pt x="183" y="6"/>
                </a:cubicBezTo>
                <a:cubicBezTo>
                  <a:pt x="183" y="6"/>
                  <a:pt x="183" y="6"/>
                  <a:pt x="183" y="6"/>
                </a:cubicBezTo>
                <a:moveTo>
                  <a:pt x="183" y="6"/>
                </a:moveTo>
                <a:cubicBezTo>
                  <a:pt x="183" y="6"/>
                  <a:pt x="183" y="6"/>
                  <a:pt x="183" y="6"/>
                </a:cubicBezTo>
                <a:cubicBezTo>
                  <a:pt x="183" y="6"/>
                  <a:pt x="183" y="6"/>
                  <a:pt x="183" y="6"/>
                </a:cubicBezTo>
                <a:moveTo>
                  <a:pt x="183" y="6"/>
                </a:moveTo>
                <a:cubicBezTo>
                  <a:pt x="183" y="6"/>
                  <a:pt x="183" y="6"/>
                  <a:pt x="183" y="6"/>
                </a:cubicBezTo>
                <a:cubicBezTo>
                  <a:pt x="183" y="6"/>
                  <a:pt x="183" y="6"/>
                  <a:pt x="183" y="6"/>
                </a:cubicBezTo>
                <a:moveTo>
                  <a:pt x="182" y="6"/>
                </a:moveTo>
                <a:cubicBezTo>
                  <a:pt x="182" y="6"/>
                  <a:pt x="182" y="6"/>
                  <a:pt x="183" y="6"/>
                </a:cubicBezTo>
                <a:cubicBezTo>
                  <a:pt x="182" y="6"/>
                  <a:pt x="182" y="6"/>
                  <a:pt x="182" y="6"/>
                </a:cubicBezTo>
                <a:moveTo>
                  <a:pt x="182" y="6"/>
                </a:moveTo>
                <a:cubicBezTo>
                  <a:pt x="182" y="6"/>
                  <a:pt x="182" y="6"/>
                  <a:pt x="182" y="6"/>
                </a:cubicBezTo>
                <a:cubicBezTo>
                  <a:pt x="182" y="6"/>
                  <a:pt x="182" y="6"/>
                  <a:pt x="182" y="6"/>
                </a:cubicBezTo>
                <a:moveTo>
                  <a:pt x="182" y="6"/>
                </a:moveTo>
                <a:cubicBezTo>
                  <a:pt x="182" y="6"/>
                  <a:pt x="182" y="6"/>
                  <a:pt x="182" y="6"/>
                </a:cubicBezTo>
                <a:cubicBezTo>
                  <a:pt x="182" y="6"/>
                  <a:pt x="182" y="6"/>
                  <a:pt x="182" y="6"/>
                </a:cubicBezTo>
                <a:moveTo>
                  <a:pt x="182" y="6"/>
                </a:moveTo>
                <a:cubicBezTo>
                  <a:pt x="182" y="6"/>
                  <a:pt x="182" y="6"/>
                  <a:pt x="182" y="6"/>
                </a:cubicBezTo>
                <a:cubicBezTo>
                  <a:pt x="182" y="6"/>
                  <a:pt x="182" y="6"/>
                  <a:pt x="182" y="6"/>
                </a:cubicBezTo>
                <a:moveTo>
                  <a:pt x="181" y="6"/>
                </a:moveTo>
                <a:cubicBezTo>
                  <a:pt x="181" y="6"/>
                  <a:pt x="181" y="6"/>
                  <a:pt x="182" y="6"/>
                </a:cubicBezTo>
                <a:cubicBezTo>
                  <a:pt x="181" y="6"/>
                  <a:pt x="181" y="6"/>
                  <a:pt x="181" y="6"/>
                </a:cubicBezTo>
                <a:moveTo>
                  <a:pt x="181" y="6"/>
                </a:moveTo>
                <a:cubicBezTo>
                  <a:pt x="181" y="6"/>
                  <a:pt x="181" y="6"/>
                  <a:pt x="181" y="6"/>
                </a:cubicBezTo>
                <a:cubicBezTo>
                  <a:pt x="181" y="6"/>
                  <a:pt x="181" y="6"/>
                  <a:pt x="181" y="6"/>
                </a:cubicBezTo>
                <a:moveTo>
                  <a:pt x="181" y="6"/>
                </a:moveTo>
                <a:cubicBezTo>
                  <a:pt x="181" y="6"/>
                  <a:pt x="181" y="6"/>
                  <a:pt x="181" y="6"/>
                </a:cubicBezTo>
                <a:cubicBezTo>
                  <a:pt x="181" y="6"/>
                  <a:pt x="181" y="6"/>
                  <a:pt x="181" y="6"/>
                </a:cubicBezTo>
                <a:moveTo>
                  <a:pt x="180" y="6"/>
                </a:moveTo>
                <a:cubicBezTo>
                  <a:pt x="181" y="6"/>
                  <a:pt x="181" y="6"/>
                  <a:pt x="181" y="6"/>
                </a:cubicBezTo>
                <a:cubicBezTo>
                  <a:pt x="181" y="6"/>
                  <a:pt x="181" y="6"/>
                  <a:pt x="180" y="6"/>
                </a:cubicBezTo>
                <a:moveTo>
                  <a:pt x="180" y="5"/>
                </a:moveTo>
                <a:cubicBezTo>
                  <a:pt x="180" y="6"/>
                  <a:pt x="180" y="6"/>
                  <a:pt x="180" y="6"/>
                </a:cubicBezTo>
                <a:cubicBezTo>
                  <a:pt x="180" y="6"/>
                  <a:pt x="180" y="6"/>
                  <a:pt x="180" y="5"/>
                </a:cubicBezTo>
                <a:moveTo>
                  <a:pt x="180" y="5"/>
                </a:moveTo>
                <a:cubicBezTo>
                  <a:pt x="180" y="5"/>
                  <a:pt x="180" y="5"/>
                  <a:pt x="180" y="5"/>
                </a:cubicBezTo>
                <a:cubicBezTo>
                  <a:pt x="180" y="5"/>
                  <a:pt x="180" y="5"/>
                  <a:pt x="180" y="5"/>
                </a:cubicBezTo>
                <a:moveTo>
                  <a:pt x="180" y="5"/>
                </a:moveTo>
                <a:cubicBezTo>
                  <a:pt x="180" y="5"/>
                  <a:pt x="180" y="5"/>
                  <a:pt x="180" y="5"/>
                </a:cubicBezTo>
                <a:cubicBezTo>
                  <a:pt x="180" y="5"/>
                  <a:pt x="180" y="5"/>
                  <a:pt x="180" y="5"/>
                </a:cubicBezTo>
                <a:moveTo>
                  <a:pt x="179" y="5"/>
                </a:moveTo>
                <a:cubicBezTo>
                  <a:pt x="179" y="5"/>
                  <a:pt x="180" y="5"/>
                  <a:pt x="180" y="5"/>
                </a:cubicBezTo>
                <a:cubicBezTo>
                  <a:pt x="180" y="5"/>
                  <a:pt x="179" y="5"/>
                  <a:pt x="179" y="5"/>
                </a:cubicBezTo>
                <a:moveTo>
                  <a:pt x="179" y="5"/>
                </a:moveTo>
                <a:cubicBezTo>
                  <a:pt x="179" y="5"/>
                  <a:pt x="179" y="5"/>
                  <a:pt x="179" y="5"/>
                </a:cubicBezTo>
                <a:cubicBezTo>
                  <a:pt x="179" y="5"/>
                  <a:pt x="179" y="5"/>
                  <a:pt x="179" y="5"/>
                </a:cubicBezTo>
                <a:moveTo>
                  <a:pt x="179" y="5"/>
                </a:moveTo>
                <a:cubicBezTo>
                  <a:pt x="179" y="5"/>
                  <a:pt x="179" y="5"/>
                  <a:pt x="179" y="5"/>
                </a:cubicBezTo>
                <a:cubicBezTo>
                  <a:pt x="179" y="5"/>
                  <a:pt x="179" y="5"/>
                  <a:pt x="179" y="5"/>
                </a:cubicBezTo>
                <a:moveTo>
                  <a:pt x="179" y="5"/>
                </a:moveTo>
                <a:cubicBezTo>
                  <a:pt x="179" y="5"/>
                  <a:pt x="179" y="5"/>
                  <a:pt x="179" y="5"/>
                </a:cubicBezTo>
                <a:cubicBezTo>
                  <a:pt x="179" y="5"/>
                  <a:pt x="179" y="5"/>
                  <a:pt x="179" y="5"/>
                </a:cubicBezTo>
                <a:moveTo>
                  <a:pt x="178" y="5"/>
                </a:moveTo>
                <a:cubicBezTo>
                  <a:pt x="178" y="5"/>
                  <a:pt x="178" y="5"/>
                  <a:pt x="179" y="5"/>
                </a:cubicBezTo>
                <a:cubicBezTo>
                  <a:pt x="178" y="5"/>
                  <a:pt x="178" y="5"/>
                  <a:pt x="178" y="5"/>
                </a:cubicBezTo>
                <a:moveTo>
                  <a:pt x="178" y="5"/>
                </a:moveTo>
                <a:cubicBezTo>
                  <a:pt x="178" y="5"/>
                  <a:pt x="178" y="5"/>
                  <a:pt x="178" y="5"/>
                </a:cubicBezTo>
                <a:cubicBezTo>
                  <a:pt x="178" y="5"/>
                  <a:pt x="178" y="5"/>
                  <a:pt x="178" y="5"/>
                </a:cubicBezTo>
                <a:moveTo>
                  <a:pt x="178" y="5"/>
                </a:moveTo>
                <a:cubicBezTo>
                  <a:pt x="178" y="5"/>
                  <a:pt x="178" y="5"/>
                  <a:pt x="178" y="5"/>
                </a:cubicBezTo>
                <a:cubicBezTo>
                  <a:pt x="178" y="5"/>
                  <a:pt x="178" y="5"/>
                  <a:pt x="178" y="5"/>
                </a:cubicBezTo>
                <a:moveTo>
                  <a:pt x="177" y="5"/>
                </a:moveTo>
                <a:cubicBezTo>
                  <a:pt x="177" y="5"/>
                  <a:pt x="178" y="5"/>
                  <a:pt x="178" y="5"/>
                </a:cubicBezTo>
                <a:cubicBezTo>
                  <a:pt x="178" y="5"/>
                  <a:pt x="177" y="5"/>
                  <a:pt x="177" y="5"/>
                </a:cubicBezTo>
                <a:moveTo>
                  <a:pt x="177" y="5"/>
                </a:moveTo>
                <a:cubicBezTo>
                  <a:pt x="177" y="5"/>
                  <a:pt x="177" y="5"/>
                  <a:pt x="177" y="5"/>
                </a:cubicBezTo>
                <a:cubicBezTo>
                  <a:pt x="177" y="5"/>
                  <a:pt x="177" y="5"/>
                  <a:pt x="177" y="5"/>
                </a:cubicBezTo>
                <a:moveTo>
                  <a:pt x="177" y="4"/>
                </a:moveTo>
                <a:cubicBezTo>
                  <a:pt x="177" y="4"/>
                  <a:pt x="177" y="5"/>
                  <a:pt x="177" y="5"/>
                </a:cubicBezTo>
                <a:cubicBezTo>
                  <a:pt x="177" y="5"/>
                  <a:pt x="177" y="4"/>
                  <a:pt x="177" y="4"/>
                </a:cubicBezTo>
                <a:moveTo>
                  <a:pt x="176" y="4"/>
                </a:moveTo>
                <a:cubicBezTo>
                  <a:pt x="176" y="4"/>
                  <a:pt x="176" y="4"/>
                  <a:pt x="177" y="4"/>
                </a:cubicBezTo>
                <a:cubicBezTo>
                  <a:pt x="176" y="4"/>
                  <a:pt x="176" y="4"/>
                  <a:pt x="176" y="4"/>
                </a:cubicBezTo>
                <a:moveTo>
                  <a:pt x="176" y="4"/>
                </a:moveTo>
                <a:cubicBezTo>
                  <a:pt x="176" y="4"/>
                  <a:pt x="176" y="4"/>
                  <a:pt x="176" y="4"/>
                </a:cubicBezTo>
                <a:cubicBezTo>
                  <a:pt x="176" y="4"/>
                  <a:pt x="176" y="4"/>
                  <a:pt x="176" y="4"/>
                </a:cubicBezTo>
                <a:moveTo>
                  <a:pt x="176" y="4"/>
                </a:moveTo>
                <a:cubicBezTo>
                  <a:pt x="176" y="4"/>
                  <a:pt x="176" y="4"/>
                  <a:pt x="176" y="4"/>
                </a:cubicBezTo>
                <a:cubicBezTo>
                  <a:pt x="176" y="4"/>
                  <a:pt x="176" y="4"/>
                  <a:pt x="176" y="4"/>
                </a:cubicBezTo>
                <a:moveTo>
                  <a:pt x="175" y="4"/>
                </a:moveTo>
                <a:cubicBezTo>
                  <a:pt x="175" y="4"/>
                  <a:pt x="175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moveTo>
                  <a:pt x="175" y="4"/>
                </a:moveTo>
                <a:cubicBezTo>
                  <a:pt x="175" y="4"/>
                  <a:pt x="175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moveTo>
                  <a:pt x="175" y="4"/>
                </a:moveTo>
                <a:cubicBezTo>
                  <a:pt x="175" y="4"/>
                  <a:pt x="175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moveTo>
                  <a:pt x="174" y="4"/>
                </a:moveTo>
                <a:cubicBezTo>
                  <a:pt x="174" y="4"/>
                  <a:pt x="174" y="4"/>
                  <a:pt x="174" y="4"/>
                </a:cubicBezTo>
                <a:cubicBezTo>
                  <a:pt x="174" y="4"/>
                  <a:pt x="174" y="4"/>
                  <a:pt x="174" y="4"/>
                </a:cubicBezTo>
                <a:moveTo>
                  <a:pt x="174" y="4"/>
                </a:moveTo>
                <a:cubicBezTo>
                  <a:pt x="174" y="4"/>
                  <a:pt x="174" y="4"/>
                  <a:pt x="174" y="4"/>
                </a:cubicBezTo>
                <a:cubicBezTo>
                  <a:pt x="174" y="4"/>
                  <a:pt x="174" y="4"/>
                  <a:pt x="174" y="4"/>
                </a:cubicBezTo>
                <a:moveTo>
                  <a:pt x="173" y="4"/>
                </a:moveTo>
                <a:cubicBezTo>
                  <a:pt x="173" y="4"/>
                  <a:pt x="174" y="4"/>
                  <a:pt x="174" y="4"/>
                </a:cubicBezTo>
                <a:cubicBezTo>
                  <a:pt x="174" y="4"/>
                  <a:pt x="173" y="4"/>
                  <a:pt x="173" y="4"/>
                </a:cubicBezTo>
                <a:moveTo>
                  <a:pt x="173" y="4"/>
                </a:moveTo>
                <a:cubicBezTo>
                  <a:pt x="173" y="4"/>
                  <a:pt x="173" y="4"/>
                  <a:pt x="173" y="4"/>
                </a:cubicBezTo>
                <a:cubicBezTo>
                  <a:pt x="173" y="4"/>
                  <a:pt x="173" y="4"/>
                  <a:pt x="173" y="4"/>
                </a:cubicBezTo>
                <a:moveTo>
                  <a:pt x="173" y="3"/>
                </a:moveTo>
                <a:cubicBezTo>
                  <a:pt x="173" y="4"/>
                  <a:pt x="173" y="4"/>
                  <a:pt x="173" y="4"/>
                </a:cubicBezTo>
                <a:cubicBezTo>
                  <a:pt x="173" y="4"/>
                  <a:pt x="173" y="4"/>
                  <a:pt x="173" y="3"/>
                </a:cubicBezTo>
                <a:moveTo>
                  <a:pt x="172" y="3"/>
                </a:moveTo>
                <a:cubicBezTo>
                  <a:pt x="172" y="3"/>
                  <a:pt x="173" y="3"/>
                  <a:pt x="173" y="3"/>
                </a:cubicBezTo>
                <a:cubicBezTo>
                  <a:pt x="173" y="3"/>
                  <a:pt x="172" y="3"/>
                  <a:pt x="172" y="3"/>
                </a:cubicBezTo>
                <a:moveTo>
                  <a:pt x="172" y="3"/>
                </a:moveTo>
                <a:cubicBezTo>
                  <a:pt x="172" y="3"/>
                  <a:pt x="172" y="3"/>
                  <a:pt x="172" y="3"/>
                </a:cubicBezTo>
                <a:cubicBezTo>
                  <a:pt x="172" y="3"/>
                  <a:pt x="172" y="3"/>
                  <a:pt x="172" y="3"/>
                </a:cubicBezTo>
                <a:moveTo>
                  <a:pt x="172" y="3"/>
                </a:moveTo>
                <a:cubicBezTo>
                  <a:pt x="172" y="3"/>
                  <a:pt x="172" y="3"/>
                  <a:pt x="172" y="3"/>
                </a:cubicBezTo>
                <a:cubicBezTo>
                  <a:pt x="172" y="3"/>
                  <a:pt x="172" y="3"/>
                  <a:pt x="172" y="3"/>
                </a:cubicBezTo>
                <a:moveTo>
                  <a:pt x="171" y="3"/>
                </a:moveTo>
                <a:cubicBezTo>
                  <a:pt x="171" y="3"/>
                  <a:pt x="171" y="3"/>
                  <a:pt x="172" y="3"/>
                </a:cubicBezTo>
                <a:cubicBezTo>
                  <a:pt x="171" y="3"/>
                  <a:pt x="171" y="3"/>
                  <a:pt x="171" y="3"/>
                </a:cubicBezTo>
                <a:moveTo>
                  <a:pt x="171" y="3"/>
                </a:moveTo>
                <a:cubicBezTo>
                  <a:pt x="171" y="3"/>
                  <a:pt x="171" y="3"/>
                  <a:pt x="171" y="3"/>
                </a:cubicBezTo>
                <a:cubicBezTo>
                  <a:pt x="171" y="3"/>
                  <a:pt x="171" y="3"/>
                  <a:pt x="171" y="3"/>
                </a:cubicBezTo>
                <a:moveTo>
                  <a:pt x="170" y="3"/>
                </a:moveTo>
                <a:cubicBezTo>
                  <a:pt x="171" y="3"/>
                  <a:pt x="171" y="3"/>
                  <a:pt x="171" y="3"/>
                </a:cubicBezTo>
                <a:cubicBezTo>
                  <a:pt x="171" y="3"/>
                  <a:pt x="171" y="3"/>
                  <a:pt x="170" y="3"/>
                </a:cubicBezTo>
                <a:moveTo>
                  <a:pt x="170" y="3"/>
                </a:moveTo>
                <a:cubicBezTo>
                  <a:pt x="170" y="3"/>
                  <a:pt x="170" y="3"/>
                  <a:pt x="170" y="3"/>
                </a:cubicBezTo>
                <a:cubicBezTo>
                  <a:pt x="170" y="3"/>
                  <a:pt x="170" y="3"/>
                  <a:pt x="170" y="3"/>
                </a:cubicBezTo>
                <a:moveTo>
                  <a:pt x="170" y="3"/>
                </a:moveTo>
                <a:cubicBezTo>
                  <a:pt x="170" y="3"/>
                  <a:pt x="170" y="3"/>
                  <a:pt x="170" y="3"/>
                </a:cubicBezTo>
                <a:cubicBezTo>
                  <a:pt x="170" y="3"/>
                  <a:pt x="170" y="3"/>
                  <a:pt x="170" y="3"/>
                </a:cubicBezTo>
                <a:moveTo>
                  <a:pt x="169" y="3"/>
                </a:moveTo>
                <a:cubicBezTo>
                  <a:pt x="169" y="3"/>
                  <a:pt x="170" y="3"/>
                  <a:pt x="170" y="3"/>
                </a:cubicBezTo>
                <a:cubicBezTo>
                  <a:pt x="170" y="3"/>
                  <a:pt x="169" y="3"/>
                  <a:pt x="169" y="3"/>
                </a:cubicBezTo>
                <a:moveTo>
                  <a:pt x="169" y="3"/>
                </a:moveTo>
                <a:cubicBezTo>
                  <a:pt x="169" y="3"/>
                  <a:pt x="169" y="3"/>
                  <a:pt x="169" y="3"/>
                </a:cubicBezTo>
                <a:cubicBezTo>
                  <a:pt x="169" y="3"/>
                  <a:pt x="169" y="3"/>
                  <a:pt x="169" y="3"/>
                </a:cubicBezTo>
                <a:moveTo>
                  <a:pt x="168" y="3"/>
                </a:moveTo>
                <a:cubicBezTo>
                  <a:pt x="168" y="3"/>
                  <a:pt x="168" y="3"/>
                  <a:pt x="169" y="3"/>
                </a:cubicBezTo>
                <a:cubicBezTo>
                  <a:pt x="168" y="3"/>
                  <a:pt x="168" y="3"/>
                  <a:pt x="168" y="3"/>
                </a:cubicBezTo>
                <a:moveTo>
                  <a:pt x="168" y="2"/>
                </a:moveTo>
                <a:cubicBezTo>
                  <a:pt x="168" y="2"/>
                  <a:pt x="168" y="2"/>
                  <a:pt x="168" y="2"/>
                </a:cubicBezTo>
                <a:cubicBezTo>
                  <a:pt x="168" y="2"/>
                  <a:pt x="168" y="2"/>
                  <a:pt x="168" y="2"/>
                </a:cubicBezTo>
                <a:moveTo>
                  <a:pt x="167" y="2"/>
                </a:moveTo>
                <a:cubicBezTo>
                  <a:pt x="168" y="2"/>
                  <a:pt x="168" y="2"/>
                  <a:pt x="168" y="2"/>
                </a:cubicBezTo>
                <a:cubicBezTo>
                  <a:pt x="168" y="2"/>
                  <a:pt x="168" y="2"/>
                  <a:pt x="167" y="2"/>
                </a:cubicBezTo>
                <a:moveTo>
                  <a:pt x="167" y="2"/>
                </a:moveTo>
                <a:cubicBezTo>
                  <a:pt x="167" y="2"/>
                  <a:pt x="167" y="2"/>
                  <a:pt x="167" y="2"/>
                </a:cubicBezTo>
                <a:cubicBezTo>
                  <a:pt x="167" y="2"/>
                  <a:pt x="167" y="2"/>
                  <a:pt x="167" y="2"/>
                </a:cubicBezTo>
                <a:moveTo>
                  <a:pt x="167" y="2"/>
                </a:moveTo>
                <a:cubicBezTo>
                  <a:pt x="167" y="2"/>
                  <a:pt x="167" y="2"/>
                  <a:pt x="167" y="2"/>
                </a:cubicBezTo>
                <a:cubicBezTo>
                  <a:pt x="167" y="2"/>
                  <a:pt x="167" y="2"/>
                  <a:pt x="167" y="2"/>
                </a:cubicBezTo>
                <a:moveTo>
                  <a:pt x="166" y="2"/>
                </a:moveTo>
                <a:cubicBezTo>
                  <a:pt x="166" y="2"/>
                  <a:pt x="167" y="2"/>
                  <a:pt x="167" y="2"/>
                </a:cubicBezTo>
                <a:cubicBezTo>
                  <a:pt x="167" y="2"/>
                  <a:pt x="166" y="2"/>
                  <a:pt x="166" y="2"/>
                </a:cubicBezTo>
                <a:moveTo>
                  <a:pt x="166" y="2"/>
                </a:moveTo>
                <a:cubicBezTo>
                  <a:pt x="166" y="2"/>
                  <a:pt x="166" y="2"/>
                  <a:pt x="166" y="2"/>
                </a:cubicBezTo>
                <a:cubicBezTo>
                  <a:pt x="166" y="2"/>
                  <a:pt x="166" y="2"/>
                  <a:pt x="166" y="2"/>
                </a:cubicBezTo>
                <a:moveTo>
                  <a:pt x="166" y="2"/>
                </a:moveTo>
                <a:cubicBezTo>
                  <a:pt x="166" y="2"/>
                  <a:pt x="166" y="2"/>
                  <a:pt x="166" y="2"/>
                </a:cubicBezTo>
                <a:cubicBezTo>
                  <a:pt x="166" y="2"/>
                  <a:pt x="166" y="2"/>
                  <a:pt x="166" y="2"/>
                </a:cubicBezTo>
                <a:moveTo>
                  <a:pt x="165" y="2"/>
                </a:moveTo>
                <a:cubicBezTo>
                  <a:pt x="165" y="2"/>
                  <a:pt x="166" y="2"/>
                  <a:pt x="166" y="2"/>
                </a:cubicBezTo>
                <a:cubicBezTo>
                  <a:pt x="166" y="2"/>
                  <a:pt x="165" y="2"/>
                  <a:pt x="165" y="2"/>
                </a:cubicBezTo>
                <a:moveTo>
                  <a:pt x="165" y="2"/>
                </a:moveTo>
                <a:cubicBezTo>
                  <a:pt x="165" y="2"/>
                  <a:pt x="165" y="2"/>
                  <a:pt x="165" y="2"/>
                </a:cubicBezTo>
                <a:cubicBezTo>
                  <a:pt x="165" y="2"/>
                  <a:pt x="165" y="2"/>
                  <a:pt x="165" y="2"/>
                </a:cubicBezTo>
                <a:moveTo>
                  <a:pt x="165" y="2"/>
                </a:moveTo>
                <a:cubicBezTo>
                  <a:pt x="165" y="2"/>
                  <a:pt x="165" y="2"/>
                  <a:pt x="165" y="2"/>
                </a:cubicBezTo>
                <a:cubicBezTo>
                  <a:pt x="165" y="2"/>
                  <a:pt x="165" y="2"/>
                  <a:pt x="165" y="2"/>
                </a:cubicBezTo>
                <a:moveTo>
                  <a:pt x="164" y="2"/>
                </a:moveTo>
                <a:cubicBezTo>
                  <a:pt x="164" y="2"/>
                  <a:pt x="164" y="2"/>
                  <a:pt x="165" y="2"/>
                </a:cubicBezTo>
                <a:cubicBezTo>
                  <a:pt x="164" y="2"/>
                  <a:pt x="164" y="2"/>
                  <a:pt x="164" y="2"/>
                </a:cubicBezTo>
                <a:moveTo>
                  <a:pt x="164" y="2"/>
                </a:moveTo>
                <a:cubicBezTo>
                  <a:pt x="164" y="2"/>
                  <a:pt x="164" y="2"/>
                  <a:pt x="164" y="2"/>
                </a:cubicBezTo>
                <a:cubicBezTo>
                  <a:pt x="164" y="2"/>
                  <a:pt x="164" y="2"/>
                  <a:pt x="164" y="2"/>
                </a:cubicBezTo>
                <a:moveTo>
                  <a:pt x="163" y="2"/>
                </a:moveTo>
                <a:cubicBezTo>
                  <a:pt x="163" y="2"/>
                  <a:pt x="164" y="2"/>
                  <a:pt x="164" y="2"/>
                </a:cubicBezTo>
                <a:cubicBezTo>
                  <a:pt x="164" y="2"/>
                  <a:pt x="163" y="2"/>
                  <a:pt x="163" y="2"/>
                </a:cubicBezTo>
                <a:moveTo>
                  <a:pt x="163" y="1"/>
                </a:moveTo>
                <a:cubicBezTo>
                  <a:pt x="163" y="1"/>
                  <a:pt x="163" y="2"/>
                  <a:pt x="163" y="2"/>
                </a:cubicBezTo>
                <a:cubicBezTo>
                  <a:pt x="163" y="2"/>
                  <a:pt x="163" y="1"/>
                  <a:pt x="163" y="1"/>
                </a:cubicBezTo>
                <a:moveTo>
                  <a:pt x="163" y="1"/>
                </a:moveTo>
                <a:cubicBezTo>
                  <a:pt x="163" y="1"/>
                  <a:pt x="163" y="1"/>
                  <a:pt x="163" y="1"/>
                </a:cubicBezTo>
                <a:cubicBezTo>
                  <a:pt x="163" y="1"/>
                  <a:pt x="163" y="1"/>
                  <a:pt x="163" y="1"/>
                </a:cubicBezTo>
                <a:moveTo>
                  <a:pt x="162" y="1"/>
                </a:moveTo>
                <a:cubicBezTo>
                  <a:pt x="162" y="1"/>
                  <a:pt x="162" y="1"/>
                  <a:pt x="163" y="1"/>
                </a:cubicBezTo>
                <a:cubicBezTo>
                  <a:pt x="162" y="1"/>
                  <a:pt x="162" y="1"/>
                  <a:pt x="162" y="1"/>
                </a:cubicBezTo>
                <a:moveTo>
                  <a:pt x="162" y="1"/>
                </a:moveTo>
                <a:cubicBezTo>
                  <a:pt x="162" y="1"/>
                  <a:pt x="162" y="1"/>
                  <a:pt x="162" y="1"/>
                </a:cubicBezTo>
                <a:cubicBezTo>
                  <a:pt x="162" y="1"/>
                  <a:pt x="162" y="1"/>
                  <a:pt x="162" y="1"/>
                </a:cubicBezTo>
                <a:moveTo>
                  <a:pt x="161" y="1"/>
                </a:moveTo>
                <a:cubicBezTo>
                  <a:pt x="162" y="1"/>
                  <a:pt x="162" y="1"/>
                  <a:pt x="162" y="1"/>
                </a:cubicBezTo>
                <a:cubicBezTo>
                  <a:pt x="162" y="1"/>
                  <a:pt x="162" y="1"/>
                  <a:pt x="161" y="1"/>
                </a:cubicBezTo>
                <a:moveTo>
                  <a:pt x="161" y="1"/>
                </a:moveTo>
                <a:cubicBezTo>
                  <a:pt x="161" y="1"/>
                  <a:pt x="161" y="1"/>
                  <a:pt x="161" y="1"/>
                </a:cubicBezTo>
                <a:cubicBezTo>
                  <a:pt x="161" y="1"/>
                  <a:pt x="161" y="1"/>
                  <a:pt x="161" y="1"/>
                </a:cubicBezTo>
                <a:moveTo>
                  <a:pt x="161" y="1"/>
                </a:moveTo>
                <a:cubicBezTo>
                  <a:pt x="161" y="1"/>
                  <a:pt x="161" y="1"/>
                  <a:pt x="161" y="1"/>
                </a:cubicBezTo>
                <a:cubicBezTo>
                  <a:pt x="161" y="1"/>
                  <a:pt x="161" y="1"/>
                  <a:pt x="161" y="1"/>
                </a:cubicBezTo>
                <a:moveTo>
                  <a:pt x="160" y="1"/>
                </a:moveTo>
                <a:cubicBezTo>
                  <a:pt x="161" y="1"/>
                  <a:pt x="161" y="1"/>
                  <a:pt x="161" y="1"/>
                </a:cubicBezTo>
                <a:cubicBezTo>
                  <a:pt x="161" y="1"/>
                  <a:pt x="161" y="1"/>
                  <a:pt x="160" y="1"/>
                </a:cubicBezTo>
                <a:moveTo>
                  <a:pt x="160" y="1"/>
                </a:moveTo>
                <a:cubicBezTo>
                  <a:pt x="160" y="1"/>
                  <a:pt x="160" y="1"/>
                  <a:pt x="160" y="1"/>
                </a:cubicBezTo>
                <a:cubicBezTo>
                  <a:pt x="160" y="1"/>
                  <a:pt x="160" y="1"/>
                  <a:pt x="160" y="1"/>
                </a:cubicBezTo>
                <a:moveTo>
                  <a:pt x="160" y="1"/>
                </a:moveTo>
                <a:cubicBezTo>
                  <a:pt x="160" y="1"/>
                  <a:pt x="160" y="1"/>
                  <a:pt x="160" y="1"/>
                </a:cubicBezTo>
                <a:cubicBezTo>
                  <a:pt x="160" y="1"/>
                  <a:pt x="160" y="1"/>
                  <a:pt x="160" y="1"/>
                </a:cubicBezTo>
                <a:moveTo>
                  <a:pt x="160" y="1"/>
                </a:moveTo>
                <a:cubicBezTo>
                  <a:pt x="160" y="1"/>
                  <a:pt x="160" y="1"/>
                  <a:pt x="160" y="1"/>
                </a:cubicBezTo>
                <a:cubicBezTo>
                  <a:pt x="160" y="1"/>
                  <a:pt x="160" y="1"/>
                  <a:pt x="160" y="1"/>
                </a:cubicBezTo>
                <a:moveTo>
                  <a:pt x="159" y="1"/>
                </a:moveTo>
                <a:cubicBezTo>
                  <a:pt x="159" y="1"/>
                  <a:pt x="159" y="1"/>
                  <a:pt x="160" y="1"/>
                </a:cubicBezTo>
                <a:cubicBezTo>
                  <a:pt x="159" y="1"/>
                  <a:pt x="159" y="1"/>
                  <a:pt x="159" y="1"/>
                </a:cubicBezTo>
                <a:moveTo>
                  <a:pt x="159" y="1"/>
                </a:moveTo>
                <a:cubicBezTo>
                  <a:pt x="159" y="1"/>
                  <a:pt x="159" y="1"/>
                  <a:pt x="159" y="1"/>
                </a:cubicBezTo>
                <a:cubicBezTo>
                  <a:pt x="159" y="1"/>
                  <a:pt x="159" y="1"/>
                  <a:pt x="159" y="1"/>
                </a:cubicBezTo>
                <a:moveTo>
                  <a:pt x="159" y="1"/>
                </a:moveTo>
                <a:cubicBezTo>
                  <a:pt x="159" y="1"/>
                  <a:pt x="159" y="1"/>
                  <a:pt x="159" y="1"/>
                </a:cubicBezTo>
                <a:cubicBezTo>
                  <a:pt x="159" y="1"/>
                  <a:pt x="159" y="1"/>
                  <a:pt x="159" y="1"/>
                </a:cubicBezTo>
                <a:moveTo>
                  <a:pt x="158" y="1"/>
                </a:moveTo>
                <a:cubicBezTo>
                  <a:pt x="158" y="1"/>
                  <a:pt x="159" y="1"/>
                  <a:pt x="159" y="1"/>
                </a:cubicBezTo>
                <a:cubicBezTo>
                  <a:pt x="159" y="1"/>
                  <a:pt x="158" y="1"/>
                  <a:pt x="158" y="1"/>
                </a:cubicBezTo>
                <a:moveTo>
                  <a:pt x="158" y="1"/>
                </a:move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moveTo>
                  <a:pt x="158" y="1"/>
                </a:move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moveTo>
                  <a:pt x="158" y="1"/>
                </a:move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moveTo>
                  <a:pt x="157" y="1"/>
                </a:move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moveTo>
                  <a:pt x="157" y="1"/>
                </a:move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moveTo>
                  <a:pt x="157" y="1"/>
                </a:move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moveTo>
                  <a:pt x="156" y="1"/>
                </a:move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6" y="1"/>
                </a:cubicBezTo>
                <a:moveTo>
                  <a:pt x="156" y="1"/>
                </a:move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moveTo>
                  <a:pt x="156" y="1"/>
                </a:move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moveTo>
                  <a:pt x="156" y="0"/>
                </a:moveTo>
                <a:cubicBezTo>
                  <a:pt x="156" y="0"/>
                  <a:pt x="156" y="0"/>
                  <a:pt x="156" y="0"/>
                </a:cubicBezTo>
                <a:cubicBezTo>
                  <a:pt x="156" y="0"/>
                  <a:pt x="156" y="0"/>
                  <a:pt x="156" y="0"/>
                </a:cubicBezTo>
                <a:moveTo>
                  <a:pt x="155" y="0"/>
                </a:moveTo>
                <a:cubicBezTo>
                  <a:pt x="155" y="0"/>
                  <a:pt x="155" y="0"/>
                  <a:pt x="156" y="0"/>
                </a:cubicBezTo>
                <a:cubicBezTo>
                  <a:pt x="155" y="0"/>
                  <a:pt x="155" y="0"/>
                  <a:pt x="155" y="0"/>
                </a:cubicBezTo>
                <a:moveTo>
                  <a:pt x="155" y="0"/>
                </a:move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moveTo>
                  <a:pt x="155" y="0"/>
                </a:move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moveTo>
                  <a:pt x="154" y="0"/>
                </a:moveTo>
                <a:cubicBezTo>
                  <a:pt x="154" y="0"/>
                  <a:pt x="155" y="0"/>
                  <a:pt x="155" y="0"/>
                </a:cubicBezTo>
                <a:cubicBezTo>
                  <a:pt x="155" y="0"/>
                  <a:pt x="154" y="0"/>
                  <a:pt x="154" y="0"/>
                </a:cubicBezTo>
                <a:moveTo>
                  <a:pt x="154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moveTo>
                  <a:pt x="154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moveTo>
                  <a:pt x="154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moveTo>
                  <a:pt x="153" y="0"/>
                </a:move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moveTo>
                  <a:pt x="153" y="0"/>
                </a:move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moveTo>
                  <a:pt x="153" y="0"/>
                </a:move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moveTo>
                  <a:pt x="152" y="0"/>
                </a:move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2" y="0"/>
                </a:cubicBezTo>
                <a:moveTo>
                  <a:pt x="152" y="0"/>
                </a:move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moveTo>
                  <a:pt x="152" y="0"/>
                </a:move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moveTo>
                  <a:pt x="152" y="0"/>
                </a:move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moveTo>
                  <a:pt x="151" y="0"/>
                </a:moveTo>
                <a:cubicBezTo>
                  <a:pt x="151" y="0"/>
                  <a:pt x="151" y="0"/>
                  <a:pt x="152" y="0"/>
                </a:cubicBezTo>
                <a:cubicBezTo>
                  <a:pt x="151" y="0"/>
                  <a:pt x="151" y="0"/>
                  <a:pt x="151" y="0"/>
                </a:cubicBezTo>
                <a:moveTo>
                  <a:pt x="151" y="0"/>
                </a:move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moveTo>
                  <a:pt x="151" y="0"/>
                </a:move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moveTo>
                  <a:pt x="151" y="0"/>
                </a:move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moveTo>
                  <a:pt x="150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moveTo>
                  <a:pt x="150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moveTo>
                  <a:pt x="150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moveTo>
                  <a:pt x="149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49" y="0"/>
                </a:cubicBezTo>
                <a:moveTo>
                  <a:pt x="149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moveTo>
                  <a:pt x="149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moveTo>
                  <a:pt x="149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moveTo>
                  <a:pt x="148" y="0"/>
                </a:moveTo>
                <a:cubicBezTo>
                  <a:pt x="148" y="0"/>
                  <a:pt x="149" y="0"/>
                  <a:pt x="149" y="0"/>
                </a:cubicBezTo>
                <a:cubicBezTo>
                  <a:pt x="149" y="0"/>
                  <a:pt x="148" y="0"/>
                  <a:pt x="148" y="0"/>
                </a:cubicBezTo>
                <a:moveTo>
                  <a:pt x="148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moveTo>
                  <a:pt x="148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moveTo>
                  <a:pt x="148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moveTo>
                  <a:pt x="1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moveTo>
                  <a:pt x="1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moveTo>
                  <a:pt x="1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moveTo>
                  <a:pt x="1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moveTo>
                  <a:pt x="146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moveTo>
                  <a:pt x="146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moveTo>
                  <a:pt x="146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moveTo>
                  <a:pt x="145" y="0"/>
                </a:moveTo>
                <a:cubicBezTo>
                  <a:pt x="145" y="0"/>
                  <a:pt x="145" y="0"/>
                  <a:pt x="146" y="0"/>
                </a:cubicBezTo>
                <a:cubicBezTo>
                  <a:pt x="145" y="0"/>
                  <a:pt x="145" y="0"/>
                  <a:pt x="145" y="0"/>
                </a:cubicBezTo>
                <a:moveTo>
                  <a:pt x="145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moveTo>
                  <a:pt x="145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moveTo>
                  <a:pt x="145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2" y="0"/>
                </a:moveTo>
                <a:cubicBezTo>
                  <a:pt x="142" y="0"/>
                  <a:pt x="142" y="0"/>
                  <a:pt x="143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2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2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2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0" y="0"/>
                </a:moveTo>
                <a:cubicBezTo>
                  <a:pt x="140" y="0"/>
                  <a:pt x="141" y="0"/>
                  <a:pt x="141" y="0"/>
                </a:cubicBezTo>
                <a:cubicBezTo>
                  <a:pt x="141" y="0"/>
                  <a:pt x="140" y="0"/>
                  <a:pt x="140" y="0"/>
                </a:cubicBezTo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28"/>
          <p:cNvSpPr>
            <a:spLocks/>
          </p:cNvSpPr>
          <p:nvPr/>
        </p:nvSpPr>
        <p:spPr bwMode="auto">
          <a:xfrm>
            <a:off x="7885113" y="3614738"/>
            <a:ext cx="1101725" cy="1101725"/>
          </a:xfrm>
          <a:custGeom>
            <a:avLst/>
            <a:gdLst>
              <a:gd name="T0" fmla="*/ 0 w 254"/>
              <a:gd name="T1" fmla="*/ 140 h 254"/>
              <a:gd name="T2" fmla="*/ 0 w 254"/>
              <a:gd name="T3" fmla="*/ 141 h 254"/>
              <a:gd name="T4" fmla="*/ 0 w 254"/>
              <a:gd name="T5" fmla="*/ 143 h 254"/>
              <a:gd name="T6" fmla="*/ 0 w 254"/>
              <a:gd name="T7" fmla="*/ 143 h 254"/>
              <a:gd name="T8" fmla="*/ 0 w 254"/>
              <a:gd name="T9" fmla="*/ 145 h 254"/>
              <a:gd name="T10" fmla="*/ 0 w 254"/>
              <a:gd name="T11" fmla="*/ 145 h 254"/>
              <a:gd name="T12" fmla="*/ 0 w 254"/>
              <a:gd name="T13" fmla="*/ 146 h 254"/>
              <a:gd name="T14" fmla="*/ 0 w 254"/>
              <a:gd name="T15" fmla="*/ 147 h 254"/>
              <a:gd name="T16" fmla="*/ 0 w 254"/>
              <a:gd name="T17" fmla="*/ 149 h 254"/>
              <a:gd name="T18" fmla="*/ 0 w 254"/>
              <a:gd name="T19" fmla="*/ 149 h 254"/>
              <a:gd name="T20" fmla="*/ 0 w 254"/>
              <a:gd name="T21" fmla="*/ 150 h 254"/>
              <a:gd name="T22" fmla="*/ 0 w 254"/>
              <a:gd name="T23" fmla="*/ 152 h 254"/>
              <a:gd name="T24" fmla="*/ 0 w 254"/>
              <a:gd name="T25" fmla="*/ 153 h 254"/>
              <a:gd name="T26" fmla="*/ 0 w 254"/>
              <a:gd name="T27" fmla="*/ 154 h 254"/>
              <a:gd name="T28" fmla="*/ 59 w 254"/>
              <a:gd name="T29" fmla="*/ 254 h 254"/>
              <a:gd name="T30" fmla="*/ 189 w 254"/>
              <a:gd name="T31" fmla="*/ 9 h 254"/>
              <a:gd name="T32" fmla="*/ 188 w 254"/>
              <a:gd name="T33" fmla="*/ 8 h 254"/>
              <a:gd name="T34" fmla="*/ 187 w 254"/>
              <a:gd name="T35" fmla="*/ 8 h 254"/>
              <a:gd name="T36" fmla="*/ 186 w 254"/>
              <a:gd name="T37" fmla="*/ 7 h 254"/>
              <a:gd name="T38" fmla="*/ 185 w 254"/>
              <a:gd name="T39" fmla="*/ 7 h 254"/>
              <a:gd name="T40" fmla="*/ 184 w 254"/>
              <a:gd name="T41" fmla="*/ 7 h 254"/>
              <a:gd name="T42" fmla="*/ 183 w 254"/>
              <a:gd name="T43" fmla="*/ 6 h 254"/>
              <a:gd name="T44" fmla="*/ 182 w 254"/>
              <a:gd name="T45" fmla="*/ 6 h 254"/>
              <a:gd name="T46" fmla="*/ 181 w 254"/>
              <a:gd name="T47" fmla="*/ 6 h 254"/>
              <a:gd name="T48" fmla="*/ 180 w 254"/>
              <a:gd name="T49" fmla="*/ 5 h 254"/>
              <a:gd name="T50" fmla="*/ 179 w 254"/>
              <a:gd name="T51" fmla="*/ 5 h 254"/>
              <a:gd name="T52" fmla="*/ 178 w 254"/>
              <a:gd name="T53" fmla="*/ 5 h 254"/>
              <a:gd name="T54" fmla="*/ 177 w 254"/>
              <a:gd name="T55" fmla="*/ 5 h 254"/>
              <a:gd name="T56" fmla="*/ 176 w 254"/>
              <a:gd name="T57" fmla="*/ 4 h 254"/>
              <a:gd name="T58" fmla="*/ 175 w 254"/>
              <a:gd name="T59" fmla="*/ 4 h 254"/>
              <a:gd name="T60" fmla="*/ 173 w 254"/>
              <a:gd name="T61" fmla="*/ 4 h 254"/>
              <a:gd name="T62" fmla="*/ 172 w 254"/>
              <a:gd name="T63" fmla="*/ 3 h 254"/>
              <a:gd name="T64" fmla="*/ 171 w 254"/>
              <a:gd name="T65" fmla="*/ 3 h 254"/>
              <a:gd name="T66" fmla="*/ 169 w 254"/>
              <a:gd name="T67" fmla="*/ 3 h 254"/>
              <a:gd name="T68" fmla="*/ 168 w 254"/>
              <a:gd name="T69" fmla="*/ 2 h 254"/>
              <a:gd name="T70" fmla="*/ 166 w 254"/>
              <a:gd name="T71" fmla="*/ 2 h 254"/>
              <a:gd name="T72" fmla="*/ 165 w 254"/>
              <a:gd name="T73" fmla="*/ 2 h 254"/>
              <a:gd name="T74" fmla="*/ 164 w 254"/>
              <a:gd name="T75" fmla="*/ 2 h 254"/>
              <a:gd name="T76" fmla="*/ 163 w 254"/>
              <a:gd name="T77" fmla="*/ 1 h 254"/>
              <a:gd name="T78" fmla="*/ 161 w 254"/>
              <a:gd name="T79" fmla="*/ 1 h 254"/>
              <a:gd name="T80" fmla="*/ 160 w 254"/>
              <a:gd name="T81" fmla="*/ 1 h 254"/>
              <a:gd name="T82" fmla="*/ 159 w 254"/>
              <a:gd name="T83" fmla="*/ 1 h 254"/>
              <a:gd name="T84" fmla="*/ 158 w 254"/>
              <a:gd name="T85" fmla="*/ 1 h 254"/>
              <a:gd name="T86" fmla="*/ 157 w 254"/>
              <a:gd name="T87" fmla="*/ 1 h 254"/>
              <a:gd name="T88" fmla="*/ 156 w 254"/>
              <a:gd name="T89" fmla="*/ 1 h 254"/>
              <a:gd name="T90" fmla="*/ 155 w 254"/>
              <a:gd name="T91" fmla="*/ 0 h 254"/>
              <a:gd name="T92" fmla="*/ 154 w 254"/>
              <a:gd name="T93" fmla="*/ 0 h 254"/>
              <a:gd name="T94" fmla="*/ 153 w 254"/>
              <a:gd name="T95" fmla="*/ 0 h 254"/>
              <a:gd name="T96" fmla="*/ 152 w 254"/>
              <a:gd name="T97" fmla="*/ 0 h 254"/>
              <a:gd name="T98" fmla="*/ 151 w 254"/>
              <a:gd name="T99" fmla="*/ 0 h 254"/>
              <a:gd name="T100" fmla="*/ 150 w 254"/>
              <a:gd name="T101" fmla="*/ 0 h 254"/>
              <a:gd name="T102" fmla="*/ 149 w 254"/>
              <a:gd name="T103" fmla="*/ 0 h 254"/>
              <a:gd name="T104" fmla="*/ 148 w 254"/>
              <a:gd name="T105" fmla="*/ 0 h 254"/>
              <a:gd name="T106" fmla="*/ 147 w 254"/>
              <a:gd name="T107" fmla="*/ 0 h 254"/>
              <a:gd name="T108" fmla="*/ 146 w 254"/>
              <a:gd name="T109" fmla="*/ 0 h 254"/>
              <a:gd name="T110" fmla="*/ 145 w 254"/>
              <a:gd name="T111" fmla="*/ 0 h 254"/>
              <a:gd name="T112" fmla="*/ 144 w 254"/>
              <a:gd name="T113" fmla="*/ 0 h 254"/>
              <a:gd name="T114" fmla="*/ 144 w 254"/>
              <a:gd name="T115" fmla="*/ 0 h 254"/>
              <a:gd name="T116" fmla="*/ 143 w 254"/>
              <a:gd name="T117" fmla="*/ 0 h 254"/>
              <a:gd name="T118" fmla="*/ 142 w 254"/>
              <a:gd name="T119" fmla="*/ 0 h 254"/>
              <a:gd name="T120" fmla="*/ 141 w 254"/>
              <a:gd name="T121" fmla="*/ 0 h 254"/>
              <a:gd name="T122" fmla="*/ 140 w 254"/>
              <a:gd name="T12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4" h="254">
                <a:moveTo>
                  <a:pt x="140" y="0"/>
                </a:moveTo>
                <a:cubicBezTo>
                  <a:pt x="62" y="0"/>
                  <a:pt x="0" y="62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6"/>
                  <a:pt x="1" y="156"/>
                </a:cubicBezTo>
                <a:cubicBezTo>
                  <a:pt x="1" y="156"/>
                  <a:pt x="1" y="156"/>
                  <a:pt x="1" y="156"/>
                </a:cubicBezTo>
                <a:cubicBezTo>
                  <a:pt x="5" y="196"/>
                  <a:pt x="27" y="231"/>
                  <a:pt x="59" y="254"/>
                </a:cubicBezTo>
                <a:cubicBezTo>
                  <a:pt x="43" y="231"/>
                  <a:pt x="33" y="203"/>
                  <a:pt x="33" y="173"/>
                </a:cubicBezTo>
                <a:cubicBezTo>
                  <a:pt x="33" y="96"/>
                  <a:pt x="96" y="33"/>
                  <a:pt x="173" y="33"/>
                </a:cubicBezTo>
                <a:cubicBezTo>
                  <a:pt x="203" y="33"/>
                  <a:pt x="231" y="42"/>
                  <a:pt x="254" y="59"/>
                </a:cubicBezTo>
                <a:cubicBezTo>
                  <a:pt x="238" y="36"/>
                  <a:pt x="216" y="19"/>
                  <a:pt x="190" y="9"/>
                </a:cubicBezTo>
                <a:cubicBezTo>
                  <a:pt x="190" y="9"/>
                  <a:pt x="190" y="9"/>
                  <a:pt x="190" y="9"/>
                </a:cubicBezTo>
                <a:cubicBezTo>
                  <a:pt x="190" y="9"/>
                  <a:pt x="189" y="9"/>
                  <a:pt x="189" y="9"/>
                </a:cubicBezTo>
                <a:cubicBezTo>
                  <a:pt x="189" y="9"/>
                  <a:pt x="189" y="9"/>
                  <a:pt x="189" y="9"/>
                </a:cubicBezTo>
                <a:cubicBezTo>
                  <a:pt x="189" y="9"/>
                  <a:pt x="189" y="8"/>
                  <a:pt x="189" y="8"/>
                </a:cubicBezTo>
                <a:cubicBezTo>
                  <a:pt x="189" y="8"/>
                  <a:pt x="189" y="8"/>
                  <a:pt x="189" y="8"/>
                </a:cubicBezTo>
                <a:cubicBezTo>
                  <a:pt x="189" y="8"/>
                  <a:pt x="188" y="8"/>
                  <a:pt x="188" y="8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8"/>
                  <a:pt x="187" y="8"/>
                  <a:pt x="187" y="8"/>
                </a:cubicBezTo>
                <a:cubicBezTo>
                  <a:pt x="187" y="8"/>
                  <a:pt x="187" y="8"/>
                  <a:pt x="187" y="8"/>
                </a:cubicBezTo>
                <a:cubicBezTo>
                  <a:pt x="187" y="8"/>
                  <a:pt x="187" y="8"/>
                  <a:pt x="187" y="8"/>
                </a:cubicBezTo>
                <a:cubicBezTo>
                  <a:pt x="187" y="8"/>
                  <a:pt x="187" y="8"/>
                  <a:pt x="187" y="8"/>
                </a:cubicBezTo>
                <a:cubicBezTo>
                  <a:pt x="187" y="8"/>
                  <a:pt x="187" y="8"/>
                  <a:pt x="187" y="8"/>
                </a:cubicBezTo>
                <a:cubicBezTo>
                  <a:pt x="187" y="8"/>
                  <a:pt x="187" y="8"/>
                  <a:pt x="187" y="8"/>
                </a:cubicBezTo>
                <a:cubicBezTo>
                  <a:pt x="187" y="8"/>
                  <a:pt x="187" y="8"/>
                  <a:pt x="186" y="8"/>
                </a:cubicBezTo>
                <a:cubicBezTo>
                  <a:pt x="186" y="8"/>
                  <a:pt x="186" y="8"/>
                  <a:pt x="186" y="8"/>
                </a:cubicBezTo>
                <a:cubicBezTo>
                  <a:pt x="186" y="8"/>
                  <a:pt x="186" y="7"/>
                  <a:pt x="186" y="7"/>
                </a:cubicBezTo>
                <a:cubicBezTo>
                  <a:pt x="186" y="7"/>
                  <a:pt x="186" y="7"/>
                  <a:pt x="186" y="7"/>
                </a:cubicBezTo>
                <a:cubicBezTo>
                  <a:pt x="186" y="7"/>
                  <a:pt x="186" y="7"/>
                  <a:pt x="186" y="7"/>
                </a:cubicBezTo>
                <a:cubicBezTo>
                  <a:pt x="186" y="7"/>
                  <a:pt x="186" y="7"/>
                  <a:pt x="186" y="7"/>
                </a:cubicBezTo>
                <a:cubicBezTo>
                  <a:pt x="186" y="7"/>
                  <a:pt x="186" y="7"/>
                  <a:pt x="186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4" y="7"/>
                  <a:pt x="184" y="7"/>
                </a:cubicBez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84" y="7"/>
                  <a:pt x="184" y="7"/>
                </a:cubicBezTo>
                <a:cubicBezTo>
                  <a:pt x="183" y="7"/>
                  <a:pt x="183" y="7"/>
                  <a:pt x="183" y="7"/>
                </a:cubicBezTo>
                <a:cubicBezTo>
                  <a:pt x="183" y="7"/>
                  <a:pt x="183" y="7"/>
                  <a:pt x="183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2" y="6"/>
                  <a:pt x="182" y="6"/>
                  <a:pt x="182" y="6"/>
                </a:cubicBezTo>
                <a:cubicBezTo>
                  <a:pt x="182" y="6"/>
                  <a:pt x="182" y="6"/>
                  <a:pt x="182" y="6"/>
                </a:cubicBezTo>
                <a:cubicBezTo>
                  <a:pt x="182" y="6"/>
                  <a:pt x="182" y="6"/>
                  <a:pt x="182" y="6"/>
                </a:cubicBezTo>
                <a:cubicBezTo>
                  <a:pt x="182" y="6"/>
                  <a:pt x="182" y="6"/>
                  <a:pt x="182" y="6"/>
                </a:cubicBezTo>
                <a:cubicBezTo>
                  <a:pt x="182" y="6"/>
                  <a:pt x="182" y="6"/>
                  <a:pt x="182" y="6"/>
                </a:cubicBezTo>
                <a:cubicBezTo>
                  <a:pt x="182" y="6"/>
                  <a:pt x="182" y="6"/>
                  <a:pt x="182" y="6"/>
                </a:cubicBezTo>
                <a:cubicBezTo>
                  <a:pt x="182" y="6"/>
                  <a:pt x="182" y="6"/>
                  <a:pt x="182" y="6"/>
                </a:cubicBezTo>
                <a:cubicBezTo>
                  <a:pt x="182" y="6"/>
                  <a:pt x="182" y="6"/>
                  <a:pt x="182" y="6"/>
                </a:cubicBezTo>
                <a:cubicBezTo>
                  <a:pt x="181" y="6"/>
                  <a:pt x="181" y="6"/>
                  <a:pt x="181" y="6"/>
                </a:cubicBezTo>
                <a:cubicBezTo>
                  <a:pt x="181" y="6"/>
                  <a:pt x="181" y="6"/>
                  <a:pt x="181" y="6"/>
                </a:cubicBezTo>
                <a:cubicBezTo>
                  <a:pt x="181" y="6"/>
                  <a:pt x="181" y="6"/>
                  <a:pt x="181" y="6"/>
                </a:cubicBezTo>
                <a:cubicBezTo>
                  <a:pt x="181" y="6"/>
                  <a:pt x="181" y="6"/>
                  <a:pt x="181" y="6"/>
                </a:cubicBezTo>
                <a:cubicBezTo>
                  <a:pt x="181" y="6"/>
                  <a:pt x="181" y="6"/>
                  <a:pt x="181" y="6"/>
                </a:cubicBezTo>
                <a:cubicBezTo>
                  <a:pt x="181" y="6"/>
                  <a:pt x="181" y="6"/>
                  <a:pt x="181" y="6"/>
                </a:cubicBezTo>
                <a:cubicBezTo>
                  <a:pt x="181" y="6"/>
                  <a:pt x="181" y="6"/>
                  <a:pt x="180" y="6"/>
                </a:cubicBezTo>
                <a:cubicBezTo>
                  <a:pt x="180" y="6"/>
                  <a:pt x="180" y="6"/>
                  <a:pt x="180" y="6"/>
                </a:cubicBezTo>
                <a:cubicBezTo>
                  <a:pt x="180" y="6"/>
                  <a:pt x="180" y="6"/>
                  <a:pt x="180" y="5"/>
                </a:cubicBezTo>
                <a:cubicBezTo>
                  <a:pt x="180" y="5"/>
                  <a:pt x="180" y="5"/>
                  <a:pt x="180" y="5"/>
                </a:cubicBezTo>
                <a:cubicBezTo>
                  <a:pt x="180" y="5"/>
                  <a:pt x="180" y="5"/>
                  <a:pt x="180" y="5"/>
                </a:cubicBezTo>
                <a:cubicBezTo>
                  <a:pt x="180" y="5"/>
                  <a:pt x="180" y="5"/>
                  <a:pt x="180" y="5"/>
                </a:cubicBezTo>
                <a:cubicBezTo>
                  <a:pt x="180" y="5"/>
                  <a:pt x="180" y="5"/>
                  <a:pt x="180" y="5"/>
                </a:cubicBezTo>
                <a:cubicBezTo>
                  <a:pt x="180" y="5"/>
                  <a:pt x="180" y="5"/>
                  <a:pt x="180" y="5"/>
                </a:cubicBezTo>
                <a:cubicBezTo>
                  <a:pt x="180" y="5"/>
                  <a:pt x="179" y="5"/>
                  <a:pt x="179" y="5"/>
                </a:cubicBezTo>
                <a:cubicBezTo>
                  <a:pt x="179" y="5"/>
                  <a:pt x="179" y="5"/>
                  <a:pt x="179" y="5"/>
                </a:cubicBezTo>
                <a:cubicBezTo>
                  <a:pt x="179" y="5"/>
                  <a:pt x="179" y="5"/>
                  <a:pt x="179" y="5"/>
                </a:cubicBezTo>
                <a:cubicBezTo>
                  <a:pt x="179" y="5"/>
                  <a:pt x="179" y="5"/>
                  <a:pt x="179" y="5"/>
                </a:cubicBezTo>
                <a:cubicBezTo>
                  <a:pt x="179" y="5"/>
                  <a:pt x="179" y="5"/>
                  <a:pt x="179" y="5"/>
                </a:cubicBezTo>
                <a:cubicBezTo>
                  <a:pt x="179" y="5"/>
                  <a:pt x="179" y="5"/>
                  <a:pt x="179" y="5"/>
                </a:cubicBezTo>
                <a:cubicBezTo>
                  <a:pt x="179" y="5"/>
                  <a:pt x="179" y="5"/>
                  <a:pt x="179" y="5"/>
                </a:cubicBezTo>
                <a:cubicBezTo>
                  <a:pt x="179" y="5"/>
                  <a:pt x="179" y="5"/>
                  <a:pt x="179" y="5"/>
                </a:cubicBezTo>
                <a:cubicBezTo>
                  <a:pt x="178" y="5"/>
                  <a:pt x="178" y="5"/>
                  <a:pt x="178" y="5"/>
                </a:cubicBezTo>
                <a:cubicBezTo>
                  <a:pt x="178" y="5"/>
                  <a:pt x="178" y="5"/>
                  <a:pt x="178" y="5"/>
                </a:cubicBezTo>
                <a:cubicBezTo>
                  <a:pt x="178" y="5"/>
                  <a:pt x="178" y="5"/>
                  <a:pt x="178" y="5"/>
                </a:cubicBezTo>
                <a:cubicBezTo>
                  <a:pt x="178" y="5"/>
                  <a:pt x="178" y="5"/>
                  <a:pt x="178" y="5"/>
                </a:cubicBezTo>
                <a:cubicBezTo>
                  <a:pt x="178" y="5"/>
                  <a:pt x="178" y="5"/>
                  <a:pt x="178" y="5"/>
                </a:cubicBezTo>
                <a:cubicBezTo>
                  <a:pt x="178" y="5"/>
                  <a:pt x="178" y="5"/>
                  <a:pt x="178" y="5"/>
                </a:cubicBezTo>
                <a:cubicBezTo>
                  <a:pt x="178" y="5"/>
                  <a:pt x="177" y="5"/>
                  <a:pt x="177" y="5"/>
                </a:cubicBezTo>
                <a:cubicBezTo>
                  <a:pt x="177" y="5"/>
                  <a:pt x="177" y="5"/>
                  <a:pt x="177" y="5"/>
                </a:cubicBezTo>
                <a:cubicBezTo>
                  <a:pt x="177" y="5"/>
                  <a:pt x="177" y="5"/>
                  <a:pt x="177" y="5"/>
                </a:cubicBezTo>
                <a:cubicBezTo>
                  <a:pt x="177" y="5"/>
                  <a:pt x="177" y="5"/>
                  <a:pt x="177" y="5"/>
                </a:cubicBezTo>
                <a:cubicBezTo>
                  <a:pt x="177" y="5"/>
                  <a:pt x="177" y="4"/>
                  <a:pt x="177" y="4"/>
                </a:cubicBezTo>
                <a:cubicBezTo>
                  <a:pt x="177" y="4"/>
                  <a:pt x="177" y="4"/>
                  <a:pt x="177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4"/>
                  <a:pt x="176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cubicBezTo>
                  <a:pt x="174" y="4"/>
                  <a:pt x="174" y="4"/>
                  <a:pt x="174" y="4"/>
                </a:cubicBezTo>
                <a:cubicBezTo>
                  <a:pt x="174" y="4"/>
                  <a:pt x="174" y="4"/>
                  <a:pt x="174" y="4"/>
                </a:cubicBezTo>
                <a:cubicBezTo>
                  <a:pt x="174" y="4"/>
                  <a:pt x="174" y="4"/>
                  <a:pt x="174" y="4"/>
                </a:cubicBezTo>
                <a:cubicBezTo>
                  <a:pt x="174" y="4"/>
                  <a:pt x="174" y="4"/>
                  <a:pt x="174" y="4"/>
                </a:cubicBezTo>
                <a:cubicBezTo>
                  <a:pt x="174" y="4"/>
                  <a:pt x="174" y="4"/>
                  <a:pt x="174" y="4"/>
                </a:cubicBezTo>
                <a:cubicBezTo>
                  <a:pt x="174" y="4"/>
                  <a:pt x="173" y="4"/>
                  <a:pt x="173" y="4"/>
                </a:cubicBezTo>
                <a:cubicBezTo>
                  <a:pt x="173" y="4"/>
                  <a:pt x="173" y="4"/>
                  <a:pt x="173" y="4"/>
                </a:cubicBezTo>
                <a:cubicBezTo>
                  <a:pt x="173" y="4"/>
                  <a:pt x="173" y="4"/>
                  <a:pt x="173" y="4"/>
                </a:cubicBezTo>
                <a:cubicBezTo>
                  <a:pt x="173" y="4"/>
                  <a:pt x="173" y="4"/>
                  <a:pt x="173" y="4"/>
                </a:cubicBezTo>
                <a:cubicBezTo>
                  <a:pt x="173" y="4"/>
                  <a:pt x="173" y="4"/>
                  <a:pt x="173" y="3"/>
                </a:cubicBezTo>
                <a:cubicBezTo>
                  <a:pt x="173" y="3"/>
                  <a:pt x="173" y="3"/>
                  <a:pt x="173" y="3"/>
                </a:cubicBezTo>
                <a:cubicBezTo>
                  <a:pt x="173" y="3"/>
                  <a:pt x="172" y="3"/>
                  <a:pt x="172" y="3"/>
                </a:cubicBezTo>
                <a:cubicBezTo>
                  <a:pt x="172" y="3"/>
                  <a:pt x="172" y="3"/>
                  <a:pt x="172" y="3"/>
                </a:cubicBezTo>
                <a:cubicBezTo>
                  <a:pt x="172" y="3"/>
                  <a:pt x="172" y="3"/>
                  <a:pt x="172" y="3"/>
                </a:cubicBezTo>
                <a:cubicBezTo>
                  <a:pt x="172" y="3"/>
                  <a:pt x="172" y="3"/>
                  <a:pt x="172" y="3"/>
                </a:cubicBezTo>
                <a:cubicBezTo>
                  <a:pt x="172" y="3"/>
                  <a:pt x="172" y="3"/>
                  <a:pt x="172" y="3"/>
                </a:cubicBezTo>
                <a:cubicBezTo>
                  <a:pt x="172" y="3"/>
                  <a:pt x="172" y="3"/>
                  <a:pt x="172" y="3"/>
                </a:cubicBezTo>
                <a:cubicBezTo>
                  <a:pt x="171" y="3"/>
                  <a:pt x="171" y="3"/>
                  <a:pt x="171" y="3"/>
                </a:cubicBezTo>
                <a:cubicBezTo>
                  <a:pt x="171" y="3"/>
                  <a:pt x="171" y="3"/>
                  <a:pt x="171" y="3"/>
                </a:cubicBezTo>
                <a:cubicBezTo>
                  <a:pt x="171" y="3"/>
                  <a:pt x="171" y="3"/>
                  <a:pt x="171" y="3"/>
                </a:cubicBezTo>
                <a:cubicBezTo>
                  <a:pt x="171" y="3"/>
                  <a:pt x="171" y="3"/>
                  <a:pt x="171" y="3"/>
                </a:cubicBezTo>
                <a:cubicBezTo>
                  <a:pt x="171" y="3"/>
                  <a:pt x="171" y="3"/>
                  <a:pt x="170" y="3"/>
                </a:cubicBezTo>
                <a:cubicBezTo>
                  <a:pt x="170" y="3"/>
                  <a:pt x="170" y="3"/>
                  <a:pt x="170" y="3"/>
                </a:cubicBezTo>
                <a:cubicBezTo>
                  <a:pt x="170" y="3"/>
                  <a:pt x="170" y="3"/>
                  <a:pt x="170" y="3"/>
                </a:cubicBezTo>
                <a:cubicBezTo>
                  <a:pt x="170" y="3"/>
                  <a:pt x="170" y="3"/>
                  <a:pt x="170" y="3"/>
                </a:cubicBezTo>
                <a:cubicBezTo>
                  <a:pt x="170" y="3"/>
                  <a:pt x="170" y="3"/>
                  <a:pt x="170" y="3"/>
                </a:cubicBezTo>
                <a:cubicBezTo>
                  <a:pt x="170" y="3"/>
                  <a:pt x="170" y="3"/>
                  <a:pt x="170" y="3"/>
                </a:cubicBezTo>
                <a:cubicBezTo>
                  <a:pt x="170" y="3"/>
                  <a:pt x="169" y="3"/>
                  <a:pt x="169" y="3"/>
                </a:cubicBezTo>
                <a:cubicBezTo>
                  <a:pt x="169" y="3"/>
                  <a:pt x="169" y="3"/>
                  <a:pt x="169" y="3"/>
                </a:cubicBezTo>
                <a:cubicBezTo>
                  <a:pt x="169" y="3"/>
                  <a:pt x="169" y="3"/>
                  <a:pt x="169" y="3"/>
                </a:cubicBezTo>
                <a:cubicBezTo>
                  <a:pt x="169" y="3"/>
                  <a:pt x="169" y="3"/>
                  <a:pt x="169" y="3"/>
                </a:cubicBezTo>
                <a:cubicBezTo>
                  <a:pt x="168" y="3"/>
                  <a:pt x="168" y="3"/>
                  <a:pt x="168" y="3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2"/>
                  <a:pt x="168" y="2"/>
                  <a:pt x="167" y="2"/>
                </a:cubicBezTo>
                <a:cubicBezTo>
                  <a:pt x="167" y="2"/>
                  <a:pt x="167" y="2"/>
                  <a:pt x="167" y="2"/>
                </a:cubicBezTo>
                <a:cubicBezTo>
                  <a:pt x="167" y="2"/>
                  <a:pt x="167" y="2"/>
                  <a:pt x="167" y="2"/>
                </a:cubicBezTo>
                <a:cubicBezTo>
                  <a:pt x="167" y="2"/>
                  <a:pt x="167" y="2"/>
                  <a:pt x="167" y="2"/>
                </a:cubicBezTo>
                <a:cubicBezTo>
                  <a:pt x="167" y="2"/>
                  <a:pt x="167" y="2"/>
                  <a:pt x="167" y="2"/>
                </a:cubicBezTo>
                <a:cubicBezTo>
                  <a:pt x="167" y="2"/>
                  <a:pt x="167" y="2"/>
                  <a:pt x="167" y="2"/>
                </a:cubicBezTo>
                <a:cubicBezTo>
                  <a:pt x="167" y="2"/>
                  <a:pt x="166" y="2"/>
                  <a:pt x="166" y="2"/>
                </a:cubicBezTo>
                <a:cubicBezTo>
                  <a:pt x="166" y="2"/>
                  <a:pt x="166" y="2"/>
                  <a:pt x="166" y="2"/>
                </a:cubicBezTo>
                <a:cubicBezTo>
                  <a:pt x="166" y="2"/>
                  <a:pt x="166" y="2"/>
                  <a:pt x="166" y="2"/>
                </a:cubicBezTo>
                <a:cubicBezTo>
                  <a:pt x="166" y="2"/>
                  <a:pt x="166" y="2"/>
                  <a:pt x="166" y="2"/>
                </a:cubicBezTo>
                <a:cubicBezTo>
                  <a:pt x="166" y="2"/>
                  <a:pt x="166" y="2"/>
                  <a:pt x="166" y="2"/>
                </a:cubicBezTo>
                <a:cubicBezTo>
                  <a:pt x="166" y="2"/>
                  <a:pt x="166" y="2"/>
                  <a:pt x="166" y="2"/>
                </a:cubicBezTo>
                <a:cubicBezTo>
                  <a:pt x="166" y="2"/>
                  <a:pt x="165" y="2"/>
                  <a:pt x="165" y="2"/>
                </a:cubicBezTo>
                <a:cubicBezTo>
                  <a:pt x="165" y="2"/>
                  <a:pt x="165" y="2"/>
                  <a:pt x="165" y="2"/>
                </a:cubicBezTo>
                <a:cubicBezTo>
                  <a:pt x="165" y="2"/>
                  <a:pt x="165" y="2"/>
                  <a:pt x="165" y="2"/>
                </a:cubicBezTo>
                <a:cubicBezTo>
                  <a:pt x="165" y="2"/>
                  <a:pt x="165" y="2"/>
                  <a:pt x="165" y="2"/>
                </a:cubicBezTo>
                <a:cubicBezTo>
                  <a:pt x="165" y="2"/>
                  <a:pt x="165" y="2"/>
                  <a:pt x="165" y="2"/>
                </a:cubicBezTo>
                <a:cubicBezTo>
                  <a:pt x="165" y="2"/>
                  <a:pt x="165" y="2"/>
                  <a:pt x="165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2"/>
                  <a:pt x="163" y="2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3" y="2"/>
                  <a:pt x="163" y="1"/>
                  <a:pt x="163" y="1"/>
                </a:cubicBezTo>
                <a:cubicBezTo>
                  <a:pt x="163" y="1"/>
                  <a:pt x="163" y="1"/>
                  <a:pt x="163" y="1"/>
                </a:cubicBezTo>
                <a:cubicBezTo>
                  <a:pt x="163" y="1"/>
                  <a:pt x="163" y="1"/>
                  <a:pt x="163" y="1"/>
                </a:cubicBezTo>
                <a:cubicBezTo>
                  <a:pt x="163" y="1"/>
                  <a:pt x="163" y="1"/>
                  <a:pt x="163" y="1"/>
                </a:cubicBezTo>
                <a:cubicBezTo>
                  <a:pt x="162" y="1"/>
                  <a:pt x="162" y="1"/>
                  <a:pt x="162" y="1"/>
                </a:cubicBezTo>
                <a:cubicBezTo>
                  <a:pt x="162" y="1"/>
                  <a:pt x="162" y="1"/>
                  <a:pt x="162" y="1"/>
                </a:cubicBezTo>
                <a:cubicBezTo>
                  <a:pt x="162" y="1"/>
                  <a:pt x="162" y="1"/>
                  <a:pt x="162" y="1"/>
                </a:cubicBezTo>
                <a:cubicBezTo>
                  <a:pt x="162" y="1"/>
                  <a:pt x="162" y="1"/>
                  <a:pt x="162" y="1"/>
                </a:cubicBezTo>
                <a:cubicBezTo>
                  <a:pt x="162" y="1"/>
                  <a:pt x="162" y="1"/>
                  <a:pt x="161" y="1"/>
                </a:cubicBezTo>
                <a:cubicBezTo>
                  <a:pt x="161" y="1"/>
                  <a:pt x="161" y="1"/>
                  <a:pt x="161" y="1"/>
                </a:cubicBezTo>
                <a:cubicBezTo>
                  <a:pt x="161" y="1"/>
                  <a:pt x="161" y="1"/>
                  <a:pt x="161" y="1"/>
                </a:cubicBezTo>
                <a:cubicBezTo>
                  <a:pt x="161" y="1"/>
                  <a:pt x="161" y="1"/>
                  <a:pt x="161" y="1"/>
                </a:cubicBezTo>
                <a:cubicBezTo>
                  <a:pt x="161" y="1"/>
                  <a:pt x="161" y="1"/>
                  <a:pt x="161" y="1"/>
                </a:cubicBezTo>
                <a:cubicBezTo>
                  <a:pt x="161" y="1"/>
                  <a:pt x="161" y="1"/>
                  <a:pt x="161" y="1"/>
                </a:cubicBezTo>
                <a:cubicBezTo>
                  <a:pt x="161" y="1"/>
                  <a:pt x="161" y="1"/>
                  <a:pt x="160" y="1"/>
                </a:cubicBezTo>
                <a:cubicBezTo>
                  <a:pt x="160" y="1"/>
                  <a:pt x="160" y="1"/>
                  <a:pt x="160" y="1"/>
                </a:cubicBezTo>
                <a:cubicBezTo>
                  <a:pt x="160" y="1"/>
                  <a:pt x="160" y="1"/>
                  <a:pt x="160" y="1"/>
                </a:cubicBezTo>
                <a:cubicBezTo>
                  <a:pt x="160" y="1"/>
                  <a:pt x="160" y="1"/>
                  <a:pt x="160" y="1"/>
                </a:cubicBezTo>
                <a:cubicBezTo>
                  <a:pt x="160" y="1"/>
                  <a:pt x="160" y="1"/>
                  <a:pt x="160" y="1"/>
                </a:cubicBezTo>
                <a:cubicBezTo>
                  <a:pt x="160" y="1"/>
                  <a:pt x="160" y="1"/>
                  <a:pt x="160" y="1"/>
                </a:cubicBezTo>
                <a:cubicBezTo>
                  <a:pt x="160" y="1"/>
                  <a:pt x="160" y="1"/>
                  <a:pt x="160" y="1"/>
                </a:cubicBezTo>
                <a:cubicBezTo>
                  <a:pt x="160" y="1"/>
                  <a:pt x="160" y="1"/>
                  <a:pt x="160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9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0"/>
                  <a:pt x="156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</a:path>
            </a:pathLst>
          </a:custGeom>
          <a:solidFill>
            <a:srgbClr val="F046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0466E"/>
              </a:solidFill>
            </a:endParaRPr>
          </a:p>
        </p:txBody>
      </p:sp>
      <p:sp>
        <p:nvSpPr>
          <p:cNvPr id="90" name="Freeform 29"/>
          <p:cNvSpPr>
            <a:spLocks noEditPoints="1"/>
          </p:cNvSpPr>
          <p:nvPr/>
        </p:nvSpPr>
        <p:spPr bwMode="auto">
          <a:xfrm>
            <a:off x="9085263" y="2408238"/>
            <a:ext cx="708025" cy="673100"/>
          </a:xfrm>
          <a:custGeom>
            <a:avLst/>
            <a:gdLst>
              <a:gd name="T0" fmla="*/ 0 w 163"/>
              <a:gd name="T1" fmla="*/ 154 h 155"/>
              <a:gd name="T2" fmla="*/ 0 w 163"/>
              <a:gd name="T3" fmla="*/ 152 h 155"/>
              <a:gd name="T4" fmla="*/ 0 w 163"/>
              <a:gd name="T5" fmla="*/ 152 h 155"/>
              <a:gd name="T6" fmla="*/ 0 w 163"/>
              <a:gd name="T7" fmla="*/ 151 h 155"/>
              <a:gd name="T8" fmla="*/ 0 w 163"/>
              <a:gd name="T9" fmla="*/ 151 h 155"/>
              <a:gd name="T10" fmla="*/ 0 w 163"/>
              <a:gd name="T11" fmla="*/ 150 h 155"/>
              <a:gd name="T12" fmla="*/ 0 w 163"/>
              <a:gd name="T13" fmla="*/ 149 h 155"/>
              <a:gd name="T14" fmla="*/ 0 w 163"/>
              <a:gd name="T15" fmla="*/ 148 h 155"/>
              <a:gd name="T16" fmla="*/ 0 w 163"/>
              <a:gd name="T17" fmla="*/ 148 h 155"/>
              <a:gd name="T18" fmla="*/ 0 w 163"/>
              <a:gd name="T19" fmla="*/ 147 h 155"/>
              <a:gd name="T20" fmla="*/ 0 w 163"/>
              <a:gd name="T21" fmla="*/ 147 h 155"/>
              <a:gd name="T22" fmla="*/ 0 w 163"/>
              <a:gd name="T23" fmla="*/ 146 h 155"/>
              <a:gd name="T24" fmla="*/ 0 w 163"/>
              <a:gd name="T25" fmla="*/ 146 h 155"/>
              <a:gd name="T26" fmla="*/ 0 w 163"/>
              <a:gd name="T27" fmla="*/ 145 h 155"/>
              <a:gd name="T28" fmla="*/ 0 w 163"/>
              <a:gd name="T29" fmla="*/ 145 h 155"/>
              <a:gd name="T30" fmla="*/ 0 w 163"/>
              <a:gd name="T31" fmla="*/ 144 h 155"/>
              <a:gd name="T32" fmla="*/ 0 w 163"/>
              <a:gd name="T33" fmla="*/ 143 h 155"/>
              <a:gd name="T34" fmla="*/ 0 w 163"/>
              <a:gd name="T35" fmla="*/ 143 h 155"/>
              <a:gd name="T36" fmla="*/ 0 w 163"/>
              <a:gd name="T37" fmla="*/ 142 h 155"/>
              <a:gd name="T38" fmla="*/ 0 w 163"/>
              <a:gd name="T39" fmla="*/ 142 h 155"/>
              <a:gd name="T40" fmla="*/ 0 w 163"/>
              <a:gd name="T41" fmla="*/ 141 h 155"/>
              <a:gd name="T42" fmla="*/ 0 w 163"/>
              <a:gd name="T43" fmla="*/ 141 h 155"/>
              <a:gd name="T44" fmla="*/ 162 w 163"/>
              <a:gd name="T45" fmla="*/ 2 h 155"/>
              <a:gd name="T46" fmla="*/ 160 w 163"/>
              <a:gd name="T47" fmla="*/ 2 h 155"/>
              <a:gd name="T48" fmla="*/ 160 w 163"/>
              <a:gd name="T49" fmla="*/ 2 h 155"/>
              <a:gd name="T50" fmla="*/ 159 w 163"/>
              <a:gd name="T51" fmla="*/ 2 h 155"/>
              <a:gd name="T52" fmla="*/ 158 w 163"/>
              <a:gd name="T53" fmla="*/ 2 h 155"/>
              <a:gd name="T54" fmla="*/ 158 w 163"/>
              <a:gd name="T55" fmla="*/ 2 h 155"/>
              <a:gd name="T56" fmla="*/ 156 w 163"/>
              <a:gd name="T57" fmla="*/ 1 h 155"/>
              <a:gd name="T58" fmla="*/ 156 w 163"/>
              <a:gd name="T59" fmla="*/ 1 h 155"/>
              <a:gd name="T60" fmla="*/ 155 w 163"/>
              <a:gd name="T61" fmla="*/ 1 h 155"/>
              <a:gd name="T62" fmla="*/ 155 w 163"/>
              <a:gd name="T63" fmla="*/ 1 h 155"/>
              <a:gd name="T64" fmla="*/ 154 w 163"/>
              <a:gd name="T65" fmla="*/ 1 h 155"/>
              <a:gd name="T66" fmla="*/ 153 w 163"/>
              <a:gd name="T67" fmla="*/ 1 h 155"/>
              <a:gd name="T68" fmla="*/ 153 w 163"/>
              <a:gd name="T69" fmla="*/ 1 h 155"/>
              <a:gd name="T70" fmla="*/ 152 w 163"/>
              <a:gd name="T71" fmla="*/ 1 h 155"/>
              <a:gd name="T72" fmla="*/ 152 w 163"/>
              <a:gd name="T73" fmla="*/ 1 h 155"/>
              <a:gd name="T74" fmla="*/ 151 w 163"/>
              <a:gd name="T75" fmla="*/ 1 h 155"/>
              <a:gd name="T76" fmla="*/ 150 w 163"/>
              <a:gd name="T77" fmla="*/ 1 h 155"/>
              <a:gd name="T78" fmla="*/ 150 w 163"/>
              <a:gd name="T79" fmla="*/ 1 h 155"/>
              <a:gd name="T80" fmla="*/ 149 w 163"/>
              <a:gd name="T81" fmla="*/ 1 h 155"/>
              <a:gd name="T82" fmla="*/ 148 w 163"/>
              <a:gd name="T83" fmla="*/ 1 h 155"/>
              <a:gd name="T84" fmla="*/ 148 w 163"/>
              <a:gd name="T85" fmla="*/ 1 h 155"/>
              <a:gd name="T86" fmla="*/ 147 w 163"/>
              <a:gd name="T87" fmla="*/ 1 h 155"/>
              <a:gd name="T88" fmla="*/ 147 w 163"/>
              <a:gd name="T89" fmla="*/ 1 h 155"/>
              <a:gd name="T90" fmla="*/ 146 w 163"/>
              <a:gd name="T91" fmla="*/ 1 h 155"/>
              <a:gd name="T92" fmla="*/ 146 w 163"/>
              <a:gd name="T93" fmla="*/ 1 h 155"/>
              <a:gd name="T94" fmla="*/ 145 w 163"/>
              <a:gd name="T95" fmla="*/ 1 h 155"/>
              <a:gd name="T96" fmla="*/ 144 w 163"/>
              <a:gd name="T97" fmla="*/ 0 h 155"/>
              <a:gd name="T98" fmla="*/ 144 w 163"/>
              <a:gd name="T99" fmla="*/ 0 h 155"/>
              <a:gd name="T100" fmla="*/ 143 w 163"/>
              <a:gd name="T101" fmla="*/ 0 h 155"/>
              <a:gd name="T102" fmla="*/ 143 w 163"/>
              <a:gd name="T103" fmla="*/ 0 h 155"/>
              <a:gd name="T104" fmla="*/ 142 w 163"/>
              <a:gd name="T105" fmla="*/ 0 h 155"/>
              <a:gd name="T106" fmla="*/ 142 w 163"/>
              <a:gd name="T107" fmla="*/ 0 h 155"/>
              <a:gd name="T108" fmla="*/ 141 w 163"/>
              <a:gd name="T109" fmla="*/ 0 h 155"/>
              <a:gd name="T110" fmla="*/ 141 w 163"/>
              <a:gd name="T111" fmla="*/ 0 h 155"/>
              <a:gd name="T112" fmla="*/ 140 w 163"/>
              <a:gd name="T113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3" h="155">
                <a:moveTo>
                  <a:pt x="1" y="155"/>
                </a:move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moveTo>
                  <a:pt x="0" y="154"/>
                </a:move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moveTo>
                  <a:pt x="0" y="153"/>
                </a:move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moveTo>
                  <a:pt x="0" y="152"/>
                </a:move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moveTo>
                  <a:pt x="0" y="152"/>
                </a:move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moveTo>
                  <a:pt x="0" y="152"/>
                </a:move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moveTo>
                  <a:pt x="0" y="151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moveTo>
                  <a:pt x="0" y="151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moveTo>
                  <a:pt x="0" y="151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moveTo>
                  <a:pt x="0" y="151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moveTo>
                  <a:pt x="0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moveTo>
                  <a:pt x="0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moveTo>
                  <a:pt x="0" y="14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moveTo>
                  <a:pt x="0" y="14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moveTo>
                  <a:pt x="0" y="141"/>
                </a:moveTo>
                <a:cubicBezTo>
                  <a:pt x="0" y="141"/>
                  <a:pt x="0" y="142"/>
                  <a:pt x="0" y="142"/>
                </a:cubicBezTo>
                <a:cubicBezTo>
                  <a:pt x="0" y="141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163" y="2"/>
                </a:moveTo>
                <a:cubicBezTo>
                  <a:pt x="163" y="2"/>
                  <a:pt x="163" y="2"/>
                  <a:pt x="163" y="2"/>
                </a:cubicBezTo>
                <a:cubicBezTo>
                  <a:pt x="163" y="2"/>
                  <a:pt x="163" y="2"/>
                  <a:pt x="163" y="2"/>
                </a:cubicBezTo>
                <a:moveTo>
                  <a:pt x="162" y="2"/>
                </a:moveTo>
                <a:cubicBezTo>
                  <a:pt x="162" y="2"/>
                  <a:pt x="162" y="2"/>
                  <a:pt x="162" y="2"/>
                </a:cubicBezTo>
                <a:cubicBezTo>
                  <a:pt x="162" y="2"/>
                  <a:pt x="162" y="2"/>
                  <a:pt x="162" y="2"/>
                </a:cubicBezTo>
                <a:moveTo>
                  <a:pt x="161" y="2"/>
                </a:moveTo>
                <a:cubicBezTo>
                  <a:pt x="161" y="2"/>
                  <a:pt x="161" y="2"/>
                  <a:pt x="161" y="2"/>
                </a:cubicBezTo>
                <a:cubicBezTo>
                  <a:pt x="161" y="2"/>
                  <a:pt x="161" y="2"/>
                  <a:pt x="161" y="2"/>
                </a:cubicBezTo>
                <a:moveTo>
                  <a:pt x="160" y="2"/>
                </a:moveTo>
                <a:cubicBezTo>
                  <a:pt x="160" y="2"/>
                  <a:pt x="160" y="2"/>
                  <a:pt x="160" y="2"/>
                </a:cubicBezTo>
                <a:cubicBezTo>
                  <a:pt x="160" y="2"/>
                  <a:pt x="160" y="2"/>
                  <a:pt x="160" y="2"/>
                </a:cubicBezTo>
                <a:moveTo>
                  <a:pt x="160" y="2"/>
                </a:moveTo>
                <a:cubicBezTo>
                  <a:pt x="160" y="2"/>
                  <a:pt x="160" y="2"/>
                  <a:pt x="160" y="2"/>
                </a:cubicBezTo>
                <a:cubicBezTo>
                  <a:pt x="160" y="2"/>
                  <a:pt x="160" y="2"/>
                  <a:pt x="160" y="2"/>
                </a:cubicBezTo>
                <a:moveTo>
                  <a:pt x="160" y="2"/>
                </a:moveTo>
                <a:cubicBezTo>
                  <a:pt x="160" y="2"/>
                  <a:pt x="160" y="2"/>
                  <a:pt x="160" y="2"/>
                </a:cubicBezTo>
                <a:cubicBezTo>
                  <a:pt x="160" y="2"/>
                  <a:pt x="160" y="2"/>
                  <a:pt x="160" y="2"/>
                </a:cubicBezTo>
                <a:moveTo>
                  <a:pt x="159" y="2"/>
                </a:moveTo>
                <a:cubicBezTo>
                  <a:pt x="159" y="2"/>
                  <a:pt x="159" y="2"/>
                  <a:pt x="159" y="2"/>
                </a:cubicBezTo>
                <a:cubicBezTo>
                  <a:pt x="159" y="2"/>
                  <a:pt x="159" y="2"/>
                  <a:pt x="159" y="2"/>
                </a:cubicBezTo>
                <a:moveTo>
                  <a:pt x="159" y="2"/>
                </a:moveTo>
                <a:cubicBezTo>
                  <a:pt x="159" y="2"/>
                  <a:pt x="159" y="2"/>
                  <a:pt x="159" y="2"/>
                </a:cubicBezTo>
                <a:cubicBezTo>
                  <a:pt x="159" y="2"/>
                  <a:pt x="159" y="2"/>
                  <a:pt x="159" y="2"/>
                </a:cubicBezTo>
                <a:moveTo>
                  <a:pt x="159" y="2"/>
                </a:moveTo>
                <a:cubicBezTo>
                  <a:pt x="159" y="2"/>
                  <a:pt x="159" y="2"/>
                  <a:pt x="159" y="2"/>
                </a:cubicBezTo>
                <a:cubicBezTo>
                  <a:pt x="159" y="2"/>
                  <a:pt x="159" y="2"/>
                  <a:pt x="159" y="2"/>
                </a:cubicBezTo>
                <a:moveTo>
                  <a:pt x="158" y="2"/>
                </a:moveTo>
                <a:cubicBezTo>
                  <a:pt x="158" y="2"/>
                  <a:pt x="158" y="2"/>
                  <a:pt x="158" y="2"/>
                </a:cubicBezTo>
                <a:cubicBezTo>
                  <a:pt x="158" y="2"/>
                  <a:pt x="158" y="2"/>
                  <a:pt x="158" y="2"/>
                </a:cubicBezTo>
                <a:moveTo>
                  <a:pt x="158" y="2"/>
                </a:moveTo>
                <a:cubicBezTo>
                  <a:pt x="158" y="2"/>
                  <a:pt x="158" y="2"/>
                  <a:pt x="158" y="2"/>
                </a:cubicBezTo>
                <a:cubicBezTo>
                  <a:pt x="158" y="2"/>
                  <a:pt x="158" y="2"/>
                  <a:pt x="158" y="2"/>
                </a:cubicBezTo>
                <a:moveTo>
                  <a:pt x="158" y="2"/>
                </a:moveTo>
                <a:cubicBezTo>
                  <a:pt x="158" y="2"/>
                  <a:pt x="158" y="2"/>
                  <a:pt x="158" y="2"/>
                </a:cubicBezTo>
                <a:cubicBezTo>
                  <a:pt x="158" y="2"/>
                  <a:pt x="158" y="2"/>
                  <a:pt x="158" y="2"/>
                </a:cubicBezTo>
                <a:moveTo>
                  <a:pt x="157" y="1"/>
                </a:move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moveTo>
                  <a:pt x="156" y="1"/>
                </a:move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moveTo>
                  <a:pt x="156" y="1"/>
                </a:move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moveTo>
                  <a:pt x="156" y="1"/>
                </a:move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moveTo>
                  <a:pt x="155" y="1"/>
                </a:move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moveTo>
                  <a:pt x="155" y="1"/>
                </a:move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moveTo>
                  <a:pt x="155" y="1"/>
                </a:move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moveTo>
                  <a:pt x="155" y="1"/>
                </a:move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moveTo>
                  <a:pt x="154" y="1"/>
                </a:moveTo>
                <a:cubicBezTo>
                  <a:pt x="154" y="1"/>
                  <a:pt x="154" y="1"/>
                  <a:pt x="154" y="1"/>
                </a:cubicBezTo>
                <a:cubicBezTo>
                  <a:pt x="154" y="1"/>
                  <a:pt x="154" y="1"/>
                  <a:pt x="154" y="1"/>
                </a:cubicBezTo>
                <a:moveTo>
                  <a:pt x="154" y="1"/>
                </a:moveTo>
                <a:cubicBezTo>
                  <a:pt x="154" y="1"/>
                  <a:pt x="154" y="1"/>
                  <a:pt x="154" y="1"/>
                </a:cubicBezTo>
                <a:cubicBezTo>
                  <a:pt x="154" y="1"/>
                  <a:pt x="154" y="1"/>
                  <a:pt x="154" y="1"/>
                </a:cubicBezTo>
                <a:moveTo>
                  <a:pt x="154" y="1"/>
                </a:moveTo>
                <a:cubicBezTo>
                  <a:pt x="154" y="1"/>
                  <a:pt x="154" y="1"/>
                  <a:pt x="154" y="1"/>
                </a:cubicBezTo>
                <a:cubicBezTo>
                  <a:pt x="154" y="1"/>
                  <a:pt x="154" y="1"/>
                  <a:pt x="154" y="1"/>
                </a:cubicBezTo>
                <a:moveTo>
                  <a:pt x="153" y="1"/>
                </a:moveTo>
                <a:cubicBezTo>
                  <a:pt x="153" y="1"/>
                  <a:pt x="153" y="1"/>
                  <a:pt x="153" y="1"/>
                </a:cubicBezTo>
                <a:cubicBezTo>
                  <a:pt x="153" y="1"/>
                  <a:pt x="153" y="1"/>
                  <a:pt x="153" y="1"/>
                </a:cubicBezTo>
                <a:moveTo>
                  <a:pt x="153" y="1"/>
                </a:moveTo>
                <a:cubicBezTo>
                  <a:pt x="153" y="1"/>
                  <a:pt x="153" y="1"/>
                  <a:pt x="153" y="1"/>
                </a:cubicBezTo>
                <a:cubicBezTo>
                  <a:pt x="153" y="1"/>
                  <a:pt x="153" y="1"/>
                  <a:pt x="153" y="1"/>
                </a:cubicBezTo>
                <a:moveTo>
                  <a:pt x="153" y="1"/>
                </a:moveTo>
                <a:cubicBezTo>
                  <a:pt x="153" y="1"/>
                  <a:pt x="153" y="1"/>
                  <a:pt x="153" y="1"/>
                </a:cubicBezTo>
                <a:cubicBezTo>
                  <a:pt x="153" y="1"/>
                  <a:pt x="153" y="1"/>
                  <a:pt x="153" y="1"/>
                </a:cubicBezTo>
                <a:moveTo>
                  <a:pt x="152" y="1"/>
                </a:moveTo>
                <a:cubicBezTo>
                  <a:pt x="152" y="1"/>
                  <a:pt x="152" y="1"/>
                  <a:pt x="152" y="1"/>
                </a:cubicBezTo>
                <a:cubicBezTo>
                  <a:pt x="152" y="1"/>
                  <a:pt x="152" y="1"/>
                  <a:pt x="152" y="1"/>
                </a:cubicBezTo>
                <a:moveTo>
                  <a:pt x="152" y="1"/>
                </a:moveTo>
                <a:cubicBezTo>
                  <a:pt x="152" y="1"/>
                  <a:pt x="152" y="1"/>
                  <a:pt x="152" y="1"/>
                </a:cubicBezTo>
                <a:cubicBezTo>
                  <a:pt x="152" y="1"/>
                  <a:pt x="152" y="1"/>
                  <a:pt x="152" y="1"/>
                </a:cubicBezTo>
                <a:moveTo>
                  <a:pt x="152" y="1"/>
                </a:moveTo>
                <a:cubicBezTo>
                  <a:pt x="152" y="1"/>
                  <a:pt x="152" y="1"/>
                  <a:pt x="152" y="1"/>
                </a:cubicBezTo>
                <a:cubicBezTo>
                  <a:pt x="152" y="1"/>
                  <a:pt x="152" y="1"/>
                  <a:pt x="152" y="1"/>
                </a:cubicBezTo>
                <a:moveTo>
                  <a:pt x="152" y="1"/>
                </a:moveTo>
                <a:cubicBezTo>
                  <a:pt x="152" y="1"/>
                  <a:pt x="152" y="1"/>
                  <a:pt x="152" y="1"/>
                </a:cubicBezTo>
                <a:cubicBezTo>
                  <a:pt x="152" y="1"/>
                  <a:pt x="152" y="1"/>
                  <a:pt x="152" y="1"/>
                </a:cubicBezTo>
                <a:moveTo>
                  <a:pt x="151" y="1"/>
                </a:moveTo>
                <a:cubicBezTo>
                  <a:pt x="151" y="1"/>
                  <a:pt x="151" y="1"/>
                  <a:pt x="151" y="1"/>
                </a:cubicBezTo>
                <a:cubicBezTo>
                  <a:pt x="151" y="1"/>
                  <a:pt x="151" y="1"/>
                  <a:pt x="151" y="1"/>
                </a:cubicBezTo>
                <a:moveTo>
                  <a:pt x="151" y="1"/>
                </a:moveTo>
                <a:cubicBezTo>
                  <a:pt x="151" y="1"/>
                  <a:pt x="151" y="1"/>
                  <a:pt x="151" y="1"/>
                </a:cubicBezTo>
                <a:cubicBezTo>
                  <a:pt x="151" y="1"/>
                  <a:pt x="151" y="1"/>
                  <a:pt x="151" y="1"/>
                </a:cubicBezTo>
                <a:moveTo>
                  <a:pt x="150" y="1"/>
                </a:moveTo>
                <a:cubicBezTo>
                  <a:pt x="151" y="1"/>
                  <a:pt x="151" y="1"/>
                  <a:pt x="151" y="1"/>
                </a:cubicBezTo>
                <a:cubicBezTo>
                  <a:pt x="151" y="1"/>
                  <a:pt x="151" y="1"/>
                  <a:pt x="150" y="1"/>
                </a:cubicBezTo>
                <a:moveTo>
                  <a:pt x="150" y="1"/>
                </a:move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moveTo>
                  <a:pt x="150" y="1"/>
                </a:move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moveTo>
                  <a:pt x="150" y="1"/>
                </a:move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moveTo>
                  <a:pt x="149" y="1"/>
                </a:move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moveTo>
                  <a:pt x="149" y="1"/>
                </a:move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moveTo>
                  <a:pt x="149" y="1"/>
                </a:move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moveTo>
                  <a:pt x="148" y="1"/>
                </a:move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moveTo>
                  <a:pt x="148" y="1"/>
                </a:move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moveTo>
                  <a:pt x="148" y="1"/>
                </a:move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moveTo>
                  <a:pt x="148" y="1"/>
                </a:move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moveTo>
                  <a:pt x="147" y="1"/>
                </a:move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moveTo>
                  <a:pt x="147" y="1"/>
                </a:move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moveTo>
                  <a:pt x="147" y="1"/>
                </a:move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moveTo>
                  <a:pt x="146" y="1"/>
                </a:moveTo>
                <a:cubicBezTo>
                  <a:pt x="146" y="1"/>
                  <a:pt x="146" y="1"/>
                  <a:pt x="147" y="1"/>
                </a:cubicBezTo>
                <a:cubicBezTo>
                  <a:pt x="146" y="1"/>
                  <a:pt x="146" y="1"/>
                  <a:pt x="146" y="1"/>
                </a:cubicBezTo>
                <a:moveTo>
                  <a:pt x="146" y="1"/>
                </a:move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moveTo>
                  <a:pt x="146" y="1"/>
                </a:move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moveTo>
                  <a:pt x="146" y="1"/>
                </a:move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moveTo>
                  <a:pt x="145" y="1"/>
                </a:move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moveTo>
                  <a:pt x="145" y="1"/>
                </a:move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moveTo>
                  <a:pt x="145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moveTo>
                  <a:pt x="144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4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2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2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2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1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1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30"/>
          <p:cNvSpPr>
            <a:spLocks noEditPoints="1"/>
          </p:cNvSpPr>
          <p:nvPr/>
        </p:nvSpPr>
        <p:spPr bwMode="auto">
          <a:xfrm>
            <a:off x="10169525" y="2646363"/>
            <a:ext cx="17463" cy="17463"/>
          </a:xfrm>
          <a:custGeom>
            <a:avLst/>
            <a:gdLst>
              <a:gd name="T0" fmla="*/ 1 w 4"/>
              <a:gd name="T1" fmla="*/ 1 h 4"/>
              <a:gd name="T2" fmla="*/ 4 w 4"/>
              <a:gd name="T3" fmla="*/ 4 h 4"/>
              <a:gd name="T4" fmla="*/ 4 w 4"/>
              <a:gd name="T5" fmla="*/ 4 h 4"/>
              <a:gd name="T6" fmla="*/ 1 w 4"/>
              <a:gd name="T7" fmla="*/ 1 h 4"/>
              <a:gd name="T8" fmla="*/ 1 w 4"/>
              <a:gd name="T9" fmla="*/ 0 h 4"/>
              <a:gd name="T10" fmla="*/ 1 w 4"/>
              <a:gd name="T11" fmla="*/ 1 h 4"/>
              <a:gd name="T12" fmla="*/ 1 w 4"/>
              <a:gd name="T13" fmla="*/ 0 h 4"/>
              <a:gd name="T14" fmla="*/ 1 w 4"/>
              <a:gd name="T15" fmla="*/ 0 h 4"/>
              <a:gd name="T16" fmla="*/ 1 w 4"/>
              <a:gd name="T17" fmla="*/ 0 h 4"/>
              <a:gd name="T18" fmla="*/ 1 w 4"/>
              <a:gd name="T19" fmla="*/ 0 h 4"/>
              <a:gd name="T20" fmla="*/ 1 w 4"/>
              <a:gd name="T21" fmla="*/ 0 h 4"/>
              <a:gd name="T22" fmla="*/ 1 w 4"/>
              <a:gd name="T23" fmla="*/ 0 h 4"/>
              <a:gd name="T24" fmla="*/ 1 w 4"/>
              <a:gd name="T25" fmla="*/ 0 h 4"/>
              <a:gd name="T26" fmla="*/ 1 w 4"/>
              <a:gd name="T27" fmla="*/ 0 h 4"/>
              <a:gd name="T28" fmla="*/ 1 w 4"/>
              <a:gd name="T29" fmla="*/ 0 h 4"/>
              <a:gd name="T30" fmla="*/ 1 w 4"/>
              <a:gd name="T31" fmla="*/ 0 h 4"/>
              <a:gd name="T32" fmla="*/ 1 w 4"/>
              <a:gd name="T33" fmla="*/ 0 h 4"/>
              <a:gd name="T34" fmla="*/ 1 w 4"/>
              <a:gd name="T35" fmla="*/ 0 h 4"/>
              <a:gd name="T36" fmla="*/ 1 w 4"/>
              <a:gd name="T37" fmla="*/ 0 h 4"/>
              <a:gd name="T38" fmla="*/ 0 w 4"/>
              <a:gd name="T39" fmla="*/ 0 h 4"/>
              <a:gd name="T40" fmla="*/ 0 w 4"/>
              <a:gd name="T41" fmla="*/ 0 h 4"/>
              <a:gd name="T42" fmla="*/ 0 w 4"/>
              <a:gd name="T4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" h="4">
                <a:moveTo>
                  <a:pt x="1" y="1"/>
                </a:moveTo>
                <a:cubicBezTo>
                  <a:pt x="2" y="2"/>
                  <a:pt x="3" y="3"/>
                  <a:pt x="4" y="4"/>
                </a:cubicBezTo>
                <a:cubicBezTo>
                  <a:pt x="4" y="4"/>
                  <a:pt x="4" y="4"/>
                  <a:pt x="4" y="4"/>
                </a:cubicBezTo>
                <a:cubicBezTo>
                  <a:pt x="3" y="3"/>
                  <a:pt x="2" y="2"/>
                  <a:pt x="1" y="1"/>
                </a:cubicBezTo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31"/>
          <p:cNvSpPr>
            <a:spLocks/>
          </p:cNvSpPr>
          <p:nvPr/>
        </p:nvSpPr>
        <p:spPr bwMode="auto">
          <a:xfrm>
            <a:off x="9085263" y="2408238"/>
            <a:ext cx="1101725" cy="1106488"/>
          </a:xfrm>
          <a:custGeom>
            <a:avLst/>
            <a:gdLst>
              <a:gd name="T0" fmla="*/ 0 w 254"/>
              <a:gd name="T1" fmla="*/ 141 h 255"/>
              <a:gd name="T2" fmla="*/ 0 w 254"/>
              <a:gd name="T3" fmla="*/ 141 h 255"/>
              <a:gd name="T4" fmla="*/ 0 w 254"/>
              <a:gd name="T5" fmla="*/ 142 h 255"/>
              <a:gd name="T6" fmla="*/ 0 w 254"/>
              <a:gd name="T7" fmla="*/ 142 h 255"/>
              <a:gd name="T8" fmla="*/ 0 w 254"/>
              <a:gd name="T9" fmla="*/ 143 h 255"/>
              <a:gd name="T10" fmla="*/ 0 w 254"/>
              <a:gd name="T11" fmla="*/ 143 h 255"/>
              <a:gd name="T12" fmla="*/ 0 w 254"/>
              <a:gd name="T13" fmla="*/ 144 h 255"/>
              <a:gd name="T14" fmla="*/ 0 w 254"/>
              <a:gd name="T15" fmla="*/ 145 h 255"/>
              <a:gd name="T16" fmla="*/ 0 w 254"/>
              <a:gd name="T17" fmla="*/ 145 h 255"/>
              <a:gd name="T18" fmla="*/ 0 w 254"/>
              <a:gd name="T19" fmla="*/ 146 h 255"/>
              <a:gd name="T20" fmla="*/ 0 w 254"/>
              <a:gd name="T21" fmla="*/ 146 h 255"/>
              <a:gd name="T22" fmla="*/ 0 w 254"/>
              <a:gd name="T23" fmla="*/ 147 h 255"/>
              <a:gd name="T24" fmla="*/ 0 w 254"/>
              <a:gd name="T25" fmla="*/ 147 h 255"/>
              <a:gd name="T26" fmla="*/ 0 w 254"/>
              <a:gd name="T27" fmla="*/ 148 h 255"/>
              <a:gd name="T28" fmla="*/ 0 w 254"/>
              <a:gd name="T29" fmla="*/ 148 h 255"/>
              <a:gd name="T30" fmla="*/ 0 w 254"/>
              <a:gd name="T31" fmla="*/ 149 h 255"/>
              <a:gd name="T32" fmla="*/ 0 w 254"/>
              <a:gd name="T33" fmla="*/ 150 h 255"/>
              <a:gd name="T34" fmla="*/ 0 w 254"/>
              <a:gd name="T35" fmla="*/ 151 h 255"/>
              <a:gd name="T36" fmla="*/ 0 w 254"/>
              <a:gd name="T37" fmla="*/ 151 h 255"/>
              <a:gd name="T38" fmla="*/ 0 w 254"/>
              <a:gd name="T39" fmla="*/ 152 h 255"/>
              <a:gd name="T40" fmla="*/ 0 w 254"/>
              <a:gd name="T41" fmla="*/ 152 h 255"/>
              <a:gd name="T42" fmla="*/ 0 w 254"/>
              <a:gd name="T43" fmla="*/ 154 h 255"/>
              <a:gd name="T44" fmla="*/ 33 w 254"/>
              <a:gd name="T45" fmla="*/ 174 h 255"/>
              <a:gd name="T46" fmla="*/ 251 w 254"/>
              <a:gd name="T47" fmla="*/ 56 h 255"/>
              <a:gd name="T48" fmla="*/ 251 w 254"/>
              <a:gd name="T49" fmla="*/ 55 h 255"/>
              <a:gd name="T50" fmla="*/ 251 w 254"/>
              <a:gd name="T51" fmla="*/ 55 h 255"/>
              <a:gd name="T52" fmla="*/ 163 w 254"/>
              <a:gd name="T53" fmla="*/ 2 h 255"/>
              <a:gd name="T54" fmla="*/ 161 w 254"/>
              <a:gd name="T55" fmla="*/ 2 h 255"/>
              <a:gd name="T56" fmla="*/ 160 w 254"/>
              <a:gd name="T57" fmla="*/ 2 h 255"/>
              <a:gd name="T58" fmla="*/ 159 w 254"/>
              <a:gd name="T59" fmla="*/ 2 h 255"/>
              <a:gd name="T60" fmla="*/ 159 w 254"/>
              <a:gd name="T61" fmla="*/ 2 h 255"/>
              <a:gd name="T62" fmla="*/ 158 w 254"/>
              <a:gd name="T63" fmla="*/ 2 h 255"/>
              <a:gd name="T64" fmla="*/ 157 w 254"/>
              <a:gd name="T65" fmla="*/ 1 h 255"/>
              <a:gd name="T66" fmla="*/ 156 w 254"/>
              <a:gd name="T67" fmla="*/ 1 h 255"/>
              <a:gd name="T68" fmla="*/ 155 w 254"/>
              <a:gd name="T69" fmla="*/ 1 h 255"/>
              <a:gd name="T70" fmla="*/ 155 w 254"/>
              <a:gd name="T71" fmla="*/ 1 h 255"/>
              <a:gd name="T72" fmla="*/ 154 w 254"/>
              <a:gd name="T73" fmla="*/ 1 h 255"/>
              <a:gd name="T74" fmla="*/ 154 w 254"/>
              <a:gd name="T75" fmla="*/ 1 h 255"/>
              <a:gd name="T76" fmla="*/ 153 w 254"/>
              <a:gd name="T77" fmla="*/ 1 h 255"/>
              <a:gd name="T78" fmla="*/ 152 w 254"/>
              <a:gd name="T79" fmla="*/ 1 h 255"/>
              <a:gd name="T80" fmla="*/ 152 w 254"/>
              <a:gd name="T81" fmla="*/ 1 h 255"/>
              <a:gd name="T82" fmla="*/ 151 w 254"/>
              <a:gd name="T83" fmla="*/ 1 h 255"/>
              <a:gd name="T84" fmla="*/ 151 w 254"/>
              <a:gd name="T85" fmla="*/ 1 h 255"/>
              <a:gd name="T86" fmla="*/ 150 w 254"/>
              <a:gd name="T87" fmla="*/ 1 h 255"/>
              <a:gd name="T88" fmla="*/ 149 w 254"/>
              <a:gd name="T89" fmla="*/ 1 h 255"/>
              <a:gd name="T90" fmla="*/ 149 w 254"/>
              <a:gd name="T91" fmla="*/ 1 h 255"/>
              <a:gd name="T92" fmla="*/ 148 w 254"/>
              <a:gd name="T93" fmla="*/ 1 h 255"/>
              <a:gd name="T94" fmla="*/ 148 w 254"/>
              <a:gd name="T95" fmla="*/ 1 h 255"/>
              <a:gd name="T96" fmla="*/ 147 w 254"/>
              <a:gd name="T97" fmla="*/ 1 h 255"/>
              <a:gd name="T98" fmla="*/ 147 w 254"/>
              <a:gd name="T99" fmla="*/ 1 h 255"/>
              <a:gd name="T100" fmla="*/ 146 w 254"/>
              <a:gd name="T101" fmla="*/ 1 h 255"/>
              <a:gd name="T102" fmla="*/ 145 w 254"/>
              <a:gd name="T103" fmla="*/ 1 h 255"/>
              <a:gd name="T104" fmla="*/ 145 w 254"/>
              <a:gd name="T105" fmla="*/ 0 h 255"/>
              <a:gd name="T106" fmla="*/ 144 w 254"/>
              <a:gd name="T107" fmla="*/ 0 h 255"/>
              <a:gd name="T108" fmla="*/ 144 w 254"/>
              <a:gd name="T109" fmla="*/ 0 h 255"/>
              <a:gd name="T110" fmla="*/ 143 w 254"/>
              <a:gd name="T111" fmla="*/ 0 h 255"/>
              <a:gd name="T112" fmla="*/ 143 w 254"/>
              <a:gd name="T113" fmla="*/ 0 h 255"/>
              <a:gd name="T114" fmla="*/ 142 w 254"/>
              <a:gd name="T115" fmla="*/ 0 h 255"/>
              <a:gd name="T116" fmla="*/ 142 w 254"/>
              <a:gd name="T117" fmla="*/ 0 h 255"/>
              <a:gd name="T118" fmla="*/ 141 w 254"/>
              <a:gd name="T119" fmla="*/ 0 h 255"/>
              <a:gd name="T120" fmla="*/ 140 w 254"/>
              <a:gd name="T121" fmla="*/ 0 h 255"/>
              <a:gd name="T122" fmla="*/ 140 w 254"/>
              <a:gd name="T12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4" h="255">
                <a:moveTo>
                  <a:pt x="140" y="0"/>
                </a:moveTo>
                <a:cubicBezTo>
                  <a:pt x="63" y="0"/>
                  <a:pt x="0" y="63"/>
                  <a:pt x="0" y="140"/>
                </a:cubicBezTo>
                <a:cubicBezTo>
                  <a:pt x="0" y="140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1" y="154"/>
                  <a:pt x="1" y="155"/>
                </a:cubicBezTo>
                <a:cubicBezTo>
                  <a:pt x="1" y="155"/>
                  <a:pt x="1" y="155"/>
                  <a:pt x="1" y="155"/>
                </a:cubicBezTo>
                <a:cubicBezTo>
                  <a:pt x="5" y="196"/>
                  <a:pt x="27" y="232"/>
                  <a:pt x="59" y="255"/>
                </a:cubicBezTo>
                <a:cubicBezTo>
                  <a:pt x="43" y="232"/>
                  <a:pt x="33" y="204"/>
                  <a:pt x="33" y="174"/>
                </a:cubicBezTo>
                <a:cubicBezTo>
                  <a:pt x="33" y="96"/>
                  <a:pt x="96" y="34"/>
                  <a:pt x="173" y="34"/>
                </a:cubicBezTo>
                <a:cubicBezTo>
                  <a:pt x="203" y="34"/>
                  <a:pt x="231" y="43"/>
                  <a:pt x="254" y="59"/>
                </a:cubicBezTo>
                <a:cubicBezTo>
                  <a:pt x="253" y="58"/>
                  <a:pt x="252" y="57"/>
                  <a:pt x="251" y="56"/>
                </a:cubicBezTo>
                <a:cubicBezTo>
                  <a:pt x="251" y="56"/>
                  <a:pt x="251" y="56"/>
                  <a:pt x="251" y="56"/>
                </a:cubicBezTo>
                <a:cubicBezTo>
                  <a:pt x="251" y="56"/>
                  <a:pt x="251" y="56"/>
                  <a:pt x="251" y="55"/>
                </a:cubicBezTo>
                <a:cubicBezTo>
                  <a:pt x="251" y="55"/>
                  <a:pt x="251" y="55"/>
                  <a:pt x="251" y="55"/>
                </a:cubicBezTo>
                <a:cubicBezTo>
                  <a:pt x="251" y="55"/>
                  <a:pt x="251" y="55"/>
                  <a:pt x="251" y="55"/>
                </a:cubicBezTo>
                <a:cubicBezTo>
                  <a:pt x="251" y="55"/>
                  <a:pt x="251" y="55"/>
                  <a:pt x="251" y="55"/>
                </a:cubicBezTo>
                <a:cubicBezTo>
                  <a:pt x="251" y="55"/>
                  <a:pt x="251" y="55"/>
                  <a:pt x="251" y="55"/>
                </a:cubicBezTo>
                <a:cubicBezTo>
                  <a:pt x="251" y="55"/>
                  <a:pt x="251" y="55"/>
                  <a:pt x="251" y="55"/>
                </a:cubicBezTo>
                <a:cubicBezTo>
                  <a:pt x="251" y="55"/>
                  <a:pt x="251" y="55"/>
                  <a:pt x="251" y="55"/>
                </a:cubicBezTo>
                <a:cubicBezTo>
                  <a:pt x="251" y="55"/>
                  <a:pt x="251" y="55"/>
                  <a:pt x="251" y="55"/>
                </a:cubicBezTo>
                <a:cubicBezTo>
                  <a:pt x="251" y="55"/>
                  <a:pt x="251" y="55"/>
                  <a:pt x="251" y="55"/>
                </a:cubicBezTo>
                <a:cubicBezTo>
                  <a:pt x="251" y="55"/>
                  <a:pt x="250" y="55"/>
                  <a:pt x="250" y="55"/>
                </a:cubicBezTo>
                <a:cubicBezTo>
                  <a:pt x="250" y="55"/>
                  <a:pt x="250" y="55"/>
                  <a:pt x="250" y="55"/>
                </a:cubicBezTo>
                <a:cubicBezTo>
                  <a:pt x="229" y="27"/>
                  <a:pt x="198" y="8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61" y="2"/>
                  <a:pt x="161" y="2"/>
                  <a:pt x="160" y="2"/>
                </a:cubicBezTo>
                <a:cubicBezTo>
                  <a:pt x="160" y="2"/>
                  <a:pt x="160" y="2"/>
                  <a:pt x="160" y="2"/>
                </a:cubicBezTo>
                <a:cubicBezTo>
                  <a:pt x="160" y="2"/>
                  <a:pt x="160" y="2"/>
                  <a:pt x="160" y="2"/>
                </a:cubicBezTo>
                <a:cubicBezTo>
                  <a:pt x="160" y="2"/>
                  <a:pt x="160" y="2"/>
                  <a:pt x="160" y="2"/>
                </a:cubicBezTo>
                <a:cubicBezTo>
                  <a:pt x="160" y="2"/>
                  <a:pt x="160" y="2"/>
                  <a:pt x="160" y="2"/>
                </a:cubicBezTo>
                <a:cubicBezTo>
                  <a:pt x="160" y="2"/>
                  <a:pt x="160" y="2"/>
                  <a:pt x="160" y="2"/>
                </a:cubicBezTo>
                <a:cubicBezTo>
                  <a:pt x="160" y="2"/>
                  <a:pt x="159" y="2"/>
                  <a:pt x="159" y="2"/>
                </a:cubicBezTo>
                <a:cubicBezTo>
                  <a:pt x="159" y="2"/>
                  <a:pt x="159" y="2"/>
                  <a:pt x="159" y="2"/>
                </a:cubicBezTo>
                <a:cubicBezTo>
                  <a:pt x="159" y="2"/>
                  <a:pt x="159" y="2"/>
                  <a:pt x="159" y="2"/>
                </a:cubicBezTo>
                <a:cubicBezTo>
                  <a:pt x="159" y="2"/>
                  <a:pt x="159" y="2"/>
                  <a:pt x="159" y="2"/>
                </a:cubicBezTo>
                <a:cubicBezTo>
                  <a:pt x="159" y="2"/>
                  <a:pt x="159" y="2"/>
                  <a:pt x="159" y="2"/>
                </a:cubicBezTo>
                <a:cubicBezTo>
                  <a:pt x="159" y="2"/>
                  <a:pt x="159" y="2"/>
                  <a:pt x="159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6" y="1"/>
                  <a:pt x="155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cubicBezTo>
                  <a:pt x="154" y="1"/>
                  <a:pt x="154" y="1"/>
                  <a:pt x="154" y="1"/>
                </a:cubicBezTo>
                <a:cubicBezTo>
                  <a:pt x="154" y="1"/>
                  <a:pt x="154" y="1"/>
                  <a:pt x="154" y="1"/>
                </a:cubicBezTo>
                <a:cubicBezTo>
                  <a:pt x="154" y="1"/>
                  <a:pt x="154" y="1"/>
                  <a:pt x="154" y="1"/>
                </a:cubicBezTo>
                <a:cubicBezTo>
                  <a:pt x="154" y="1"/>
                  <a:pt x="154" y="1"/>
                  <a:pt x="154" y="1"/>
                </a:cubicBezTo>
                <a:cubicBezTo>
                  <a:pt x="154" y="1"/>
                  <a:pt x="154" y="1"/>
                  <a:pt x="154" y="1"/>
                </a:cubicBezTo>
                <a:cubicBezTo>
                  <a:pt x="154" y="1"/>
                  <a:pt x="154" y="1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3" y="1"/>
                  <a:pt x="153" y="1"/>
                  <a:pt x="153" y="1"/>
                </a:cubicBezTo>
                <a:cubicBezTo>
                  <a:pt x="153" y="1"/>
                  <a:pt x="153" y="1"/>
                  <a:pt x="153" y="1"/>
                </a:cubicBezTo>
                <a:cubicBezTo>
                  <a:pt x="153" y="1"/>
                  <a:pt x="153" y="1"/>
                  <a:pt x="153" y="1"/>
                </a:cubicBezTo>
                <a:cubicBezTo>
                  <a:pt x="153" y="1"/>
                  <a:pt x="153" y="1"/>
                  <a:pt x="153" y="1"/>
                </a:cubicBezTo>
                <a:cubicBezTo>
                  <a:pt x="153" y="1"/>
                  <a:pt x="153" y="1"/>
                  <a:pt x="153" y="1"/>
                </a:cubicBezTo>
                <a:cubicBezTo>
                  <a:pt x="153" y="1"/>
                  <a:pt x="153" y="1"/>
                  <a:pt x="152" y="1"/>
                </a:cubicBezTo>
                <a:cubicBezTo>
                  <a:pt x="152" y="1"/>
                  <a:pt x="152" y="1"/>
                  <a:pt x="152" y="1"/>
                </a:cubicBezTo>
                <a:cubicBezTo>
                  <a:pt x="152" y="1"/>
                  <a:pt x="152" y="1"/>
                  <a:pt x="152" y="1"/>
                </a:cubicBezTo>
                <a:cubicBezTo>
                  <a:pt x="152" y="1"/>
                  <a:pt x="152" y="1"/>
                  <a:pt x="152" y="1"/>
                </a:cubicBezTo>
                <a:cubicBezTo>
                  <a:pt x="152" y="1"/>
                  <a:pt x="152" y="1"/>
                  <a:pt x="152" y="1"/>
                </a:cubicBezTo>
                <a:cubicBezTo>
                  <a:pt x="152" y="1"/>
                  <a:pt x="152" y="1"/>
                  <a:pt x="152" y="1"/>
                </a:cubicBezTo>
                <a:cubicBezTo>
                  <a:pt x="152" y="1"/>
                  <a:pt x="152" y="1"/>
                  <a:pt x="152" y="1"/>
                </a:cubicBezTo>
                <a:cubicBezTo>
                  <a:pt x="152" y="1"/>
                  <a:pt x="152" y="1"/>
                  <a:pt x="152" y="1"/>
                </a:cubicBezTo>
                <a:cubicBezTo>
                  <a:pt x="152" y="1"/>
                  <a:pt x="151" y="1"/>
                  <a:pt x="151" y="1"/>
                </a:cubicBezTo>
                <a:cubicBezTo>
                  <a:pt x="151" y="1"/>
                  <a:pt x="151" y="1"/>
                  <a:pt x="151" y="1"/>
                </a:cubicBezTo>
                <a:cubicBezTo>
                  <a:pt x="151" y="1"/>
                  <a:pt x="151" y="1"/>
                  <a:pt x="151" y="1"/>
                </a:cubicBezTo>
                <a:cubicBezTo>
                  <a:pt x="151" y="1"/>
                  <a:pt x="151" y="1"/>
                  <a:pt x="151" y="1"/>
                </a:cubicBezTo>
                <a:cubicBezTo>
                  <a:pt x="151" y="1"/>
                  <a:pt x="151" y="1"/>
                  <a:pt x="151" y="1"/>
                </a:cubicBezTo>
                <a:cubicBezTo>
                  <a:pt x="151" y="1"/>
                  <a:pt x="151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50" y="1"/>
                </a:cubicBezTo>
                <a:cubicBezTo>
                  <a:pt x="150" y="1"/>
                  <a:pt x="150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49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cubicBezTo>
                  <a:pt x="147" y="1"/>
                  <a:pt x="147" y="1"/>
                  <a:pt x="147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6" y="1"/>
                  <a:pt x="146" y="1"/>
                </a:cubicBezTo>
                <a:cubicBezTo>
                  <a:pt x="146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</a:path>
            </a:pathLst>
          </a:custGeom>
          <a:solidFill>
            <a:srgbClr val="37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32"/>
          <p:cNvSpPr>
            <a:spLocks noEditPoints="1"/>
          </p:cNvSpPr>
          <p:nvPr/>
        </p:nvSpPr>
        <p:spPr bwMode="auto">
          <a:xfrm>
            <a:off x="10287000" y="3614738"/>
            <a:ext cx="650875" cy="850900"/>
          </a:xfrm>
          <a:custGeom>
            <a:avLst/>
            <a:gdLst>
              <a:gd name="T0" fmla="*/ 12 w 150"/>
              <a:gd name="T1" fmla="*/ 195 h 196"/>
              <a:gd name="T2" fmla="*/ 11 w 150"/>
              <a:gd name="T3" fmla="*/ 194 h 196"/>
              <a:gd name="T4" fmla="*/ 11 w 150"/>
              <a:gd name="T5" fmla="*/ 194 h 196"/>
              <a:gd name="T6" fmla="*/ 11 w 150"/>
              <a:gd name="T7" fmla="*/ 193 h 196"/>
              <a:gd name="T8" fmla="*/ 10 w 150"/>
              <a:gd name="T9" fmla="*/ 192 h 196"/>
              <a:gd name="T10" fmla="*/ 10 w 150"/>
              <a:gd name="T11" fmla="*/ 192 h 196"/>
              <a:gd name="T12" fmla="*/ 10 w 150"/>
              <a:gd name="T13" fmla="*/ 191 h 196"/>
              <a:gd name="T14" fmla="*/ 10 w 150"/>
              <a:gd name="T15" fmla="*/ 191 h 196"/>
              <a:gd name="T16" fmla="*/ 9 w 150"/>
              <a:gd name="T17" fmla="*/ 190 h 196"/>
              <a:gd name="T18" fmla="*/ 9 w 150"/>
              <a:gd name="T19" fmla="*/ 189 h 196"/>
              <a:gd name="T20" fmla="*/ 9 w 150"/>
              <a:gd name="T21" fmla="*/ 189 h 196"/>
              <a:gd name="T22" fmla="*/ 9 w 150"/>
              <a:gd name="T23" fmla="*/ 188 h 196"/>
              <a:gd name="T24" fmla="*/ 8 w 150"/>
              <a:gd name="T25" fmla="*/ 188 h 196"/>
              <a:gd name="T26" fmla="*/ 8 w 150"/>
              <a:gd name="T27" fmla="*/ 187 h 196"/>
              <a:gd name="T28" fmla="*/ 8 w 150"/>
              <a:gd name="T29" fmla="*/ 186 h 196"/>
              <a:gd name="T30" fmla="*/ 7 w 150"/>
              <a:gd name="T31" fmla="*/ 184 h 196"/>
              <a:gd name="T32" fmla="*/ 7 w 150"/>
              <a:gd name="T33" fmla="*/ 183 h 196"/>
              <a:gd name="T34" fmla="*/ 2 w 150"/>
              <a:gd name="T35" fmla="*/ 162 h 196"/>
              <a:gd name="T36" fmla="*/ 2 w 150"/>
              <a:gd name="T37" fmla="*/ 161 h 196"/>
              <a:gd name="T38" fmla="*/ 1 w 150"/>
              <a:gd name="T39" fmla="*/ 160 h 196"/>
              <a:gd name="T40" fmla="*/ 1 w 150"/>
              <a:gd name="T41" fmla="*/ 159 h 196"/>
              <a:gd name="T42" fmla="*/ 1 w 150"/>
              <a:gd name="T43" fmla="*/ 157 h 196"/>
              <a:gd name="T44" fmla="*/ 1 w 150"/>
              <a:gd name="T45" fmla="*/ 157 h 196"/>
              <a:gd name="T46" fmla="*/ 1 w 150"/>
              <a:gd name="T47" fmla="*/ 156 h 196"/>
              <a:gd name="T48" fmla="*/ 1 w 150"/>
              <a:gd name="T49" fmla="*/ 155 h 196"/>
              <a:gd name="T50" fmla="*/ 1 w 150"/>
              <a:gd name="T51" fmla="*/ 155 h 196"/>
              <a:gd name="T52" fmla="*/ 1 w 150"/>
              <a:gd name="T53" fmla="*/ 154 h 196"/>
              <a:gd name="T54" fmla="*/ 1 w 150"/>
              <a:gd name="T55" fmla="*/ 153 h 196"/>
              <a:gd name="T56" fmla="*/ 1 w 150"/>
              <a:gd name="T57" fmla="*/ 153 h 196"/>
              <a:gd name="T58" fmla="*/ 1 w 150"/>
              <a:gd name="T59" fmla="*/ 152 h 196"/>
              <a:gd name="T60" fmla="*/ 0 w 150"/>
              <a:gd name="T61" fmla="*/ 151 h 196"/>
              <a:gd name="T62" fmla="*/ 0 w 150"/>
              <a:gd name="T63" fmla="*/ 151 h 196"/>
              <a:gd name="T64" fmla="*/ 0 w 150"/>
              <a:gd name="T65" fmla="*/ 150 h 196"/>
              <a:gd name="T66" fmla="*/ 0 w 150"/>
              <a:gd name="T67" fmla="*/ 149 h 196"/>
              <a:gd name="T68" fmla="*/ 0 w 150"/>
              <a:gd name="T69" fmla="*/ 149 h 196"/>
              <a:gd name="T70" fmla="*/ 0 w 150"/>
              <a:gd name="T71" fmla="*/ 148 h 196"/>
              <a:gd name="T72" fmla="*/ 0 w 150"/>
              <a:gd name="T73" fmla="*/ 147 h 196"/>
              <a:gd name="T74" fmla="*/ 0 w 150"/>
              <a:gd name="T75" fmla="*/ 147 h 196"/>
              <a:gd name="T76" fmla="*/ 0 w 150"/>
              <a:gd name="T77" fmla="*/ 146 h 196"/>
              <a:gd name="T78" fmla="*/ 0 w 150"/>
              <a:gd name="T79" fmla="*/ 145 h 196"/>
              <a:gd name="T80" fmla="*/ 0 w 150"/>
              <a:gd name="T81" fmla="*/ 145 h 196"/>
              <a:gd name="T82" fmla="*/ 0 w 150"/>
              <a:gd name="T83" fmla="*/ 144 h 196"/>
              <a:gd name="T84" fmla="*/ 0 w 150"/>
              <a:gd name="T85" fmla="*/ 143 h 196"/>
              <a:gd name="T86" fmla="*/ 0 w 150"/>
              <a:gd name="T87" fmla="*/ 143 h 196"/>
              <a:gd name="T88" fmla="*/ 0 w 150"/>
              <a:gd name="T89" fmla="*/ 142 h 196"/>
              <a:gd name="T90" fmla="*/ 0 w 150"/>
              <a:gd name="T91" fmla="*/ 141 h 196"/>
              <a:gd name="T92" fmla="*/ 0 w 150"/>
              <a:gd name="T93" fmla="*/ 141 h 196"/>
              <a:gd name="T94" fmla="*/ 0 w 150"/>
              <a:gd name="T95" fmla="*/ 140 h 196"/>
              <a:gd name="T96" fmla="*/ 150 w 150"/>
              <a:gd name="T97" fmla="*/ 0 h 196"/>
              <a:gd name="T98" fmla="*/ 149 w 150"/>
              <a:gd name="T99" fmla="*/ 0 h 196"/>
              <a:gd name="T100" fmla="*/ 148 w 150"/>
              <a:gd name="T101" fmla="*/ 0 h 196"/>
              <a:gd name="T102" fmla="*/ 147 w 150"/>
              <a:gd name="T103" fmla="*/ 0 h 196"/>
              <a:gd name="T104" fmla="*/ 146 w 150"/>
              <a:gd name="T105" fmla="*/ 0 h 196"/>
              <a:gd name="T106" fmla="*/ 145 w 150"/>
              <a:gd name="T107" fmla="*/ 0 h 196"/>
              <a:gd name="T108" fmla="*/ 144 w 150"/>
              <a:gd name="T109" fmla="*/ 0 h 196"/>
              <a:gd name="T110" fmla="*/ 144 w 150"/>
              <a:gd name="T111" fmla="*/ 0 h 196"/>
              <a:gd name="T112" fmla="*/ 143 w 150"/>
              <a:gd name="T113" fmla="*/ 0 h 196"/>
              <a:gd name="T114" fmla="*/ 142 w 150"/>
              <a:gd name="T115" fmla="*/ 0 h 196"/>
              <a:gd name="T116" fmla="*/ 142 w 150"/>
              <a:gd name="T117" fmla="*/ 0 h 196"/>
              <a:gd name="T118" fmla="*/ 141 w 150"/>
              <a:gd name="T119" fmla="*/ 0 h 196"/>
              <a:gd name="T120" fmla="*/ 140 w 150"/>
              <a:gd name="T121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0" h="196">
                <a:moveTo>
                  <a:pt x="12" y="196"/>
                </a:moveTo>
                <a:cubicBezTo>
                  <a:pt x="12" y="196"/>
                  <a:pt x="12" y="196"/>
                  <a:pt x="12" y="196"/>
                </a:cubicBezTo>
                <a:cubicBezTo>
                  <a:pt x="12" y="196"/>
                  <a:pt x="12" y="196"/>
                  <a:pt x="12" y="196"/>
                </a:cubicBezTo>
                <a:moveTo>
                  <a:pt x="12" y="196"/>
                </a:moveTo>
                <a:cubicBezTo>
                  <a:pt x="12" y="196"/>
                  <a:pt x="12" y="196"/>
                  <a:pt x="12" y="196"/>
                </a:cubicBezTo>
                <a:cubicBezTo>
                  <a:pt x="12" y="196"/>
                  <a:pt x="12" y="196"/>
                  <a:pt x="12" y="196"/>
                </a:cubicBezTo>
                <a:moveTo>
                  <a:pt x="12" y="195"/>
                </a:moveTo>
                <a:cubicBezTo>
                  <a:pt x="12" y="195"/>
                  <a:pt x="12" y="195"/>
                  <a:pt x="12" y="195"/>
                </a:cubicBezTo>
                <a:cubicBezTo>
                  <a:pt x="12" y="195"/>
                  <a:pt x="12" y="195"/>
                  <a:pt x="12" y="195"/>
                </a:cubicBezTo>
                <a:moveTo>
                  <a:pt x="11" y="195"/>
                </a:moveTo>
                <a:cubicBezTo>
                  <a:pt x="11" y="195"/>
                  <a:pt x="11" y="195"/>
                  <a:pt x="11" y="195"/>
                </a:cubicBezTo>
                <a:cubicBezTo>
                  <a:pt x="11" y="195"/>
                  <a:pt x="11" y="195"/>
                  <a:pt x="11" y="195"/>
                </a:cubicBezTo>
                <a:moveTo>
                  <a:pt x="11" y="194"/>
                </a:moveTo>
                <a:cubicBezTo>
                  <a:pt x="11" y="194"/>
                  <a:pt x="11" y="194"/>
                  <a:pt x="11" y="194"/>
                </a:cubicBezTo>
                <a:cubicBezTo>
                  <a:pt x="11" y="194"/>
                  <a:pt x="11" y="194"/>
                  <a:pt x="11" y="194"/>
                </a:cubicBezTo>
                <a:moveTo>
                  <a:pt x="11" y="194"/>
                </a:moveTo>
                <a:cubicBezTo>
                  <a:pt x="11" y="194"/>
                  <a:pt x="11" y="194"/>
                  <a:pt x="11" y="194"/>
                </a:cubicBezTo>
                <a:cubicBezTo>
                  <a:pt x="11" y="194"/>
                  <a:pt x="11" y="194"/>
                  <a:pt x="11" y="194"/>
                </a:cubicBezTo>
                <a:moveTo>
                  <a:pt x="11" y="194"/>
                </a:moveTo>
                <a:cubicBezTo>
                  <a:pt x="11" y="194"/>
                  <a:pt x="11" y="194"/>
                  <a:pt x="11" y="194"/>
                </a:cubicBezTo>
                <a:cubicBezTo>
                  <a:pt x="11" y="194"/>
                  <a:pt x="11" y="194"/>
                  <a:pt x="11" y="194"/>
                </a:cubicBezTo>
                <a:moveTo>
                  <a:pt x="11" y="193"/>
                </a:moveTo>
                <a:cubicBezTo>
                  <a:pt x="11" y="193"/>
                  <a:pt x="11" y="193"/>
                  <a:pt x="11" y="193"/>
                </a:cubicBezTo>
                <a:cubicBezTo>
                  <a:pt x="11" y="193"/>
                  <a:pt x="11" y="193"/>
                  <a:pt x="11" y="193"/>
                </a:cubicBezTo>
                <a:moveTo>
                  <a:pt x="11" y="193"/>
                </a:moveTo>
                <a:cubicBezTo>
                  <a:pt x="11" y="193"/>
                  <a:pt x="11" y="193"/>
                  <a:pt x="11" y="193"/>
                </a:cubicBezTo>
                <a:cubicBezTo>
                  <a:pt x="11" y="193"/>
                  <a:pt x="11" y="193"/>
                  <a:pt x="11" y="193"/>
                </a:cubicBezTo>
                <a:moveTo>
                  <a:pt x="11" y="193"/>
                </a:moveTo>
                <a:cubicBezTo>
                  <a:pt x="11" y="193"/>
                  <a:pt x="11" y="193"/>
                  <a:pt x="11" y="193"/>
                </a:cubicBezTo>
                <a:cubicBezTo>
                  <a:pt x="11" y="193"/>
                  <a:pt x="11" y="193"/>
                  <a:pt x="11" y="193"/>
                </a:cubicBezTo>
                <a:moveTo>
                  <a:pt x="10" y="193"/>
                </a:moveTo>
                <a:cubicBezTo>
                  <a:pt x="10" y="193"/>
                  <a:pt x="10" y="193"/>
                  <a:pt x="10" y="193"/>
                </a:cubicBezTo>
                <a:cubicBezTo>
                  <a:pt x="10" y="193"/>
                  <a:pt x="10" y="193"/>
                  <a:pt x="10" y="193"/>
                </a:cubicBezTo>
                <a:moveTo>
                  <a:pt x="10" y="192"/>
                </a:moveTo>
                <a:cubicBezTo>
                  <a:pt x="10" y="192"/>
                  <a:pt x="10" y="192"/>
                  <a:pt x="10" y="192"/>
                </a:cubicBezTo>
                <a:cubicBezTo>
                  <a:pt x="10" y="192"/>
                  <a:pt x="10" y="192"/>
                  <a:pt x="10" y="192"/>
                </a:cubicBezTo>
                <a:moveTo>
                  <a:pt x="10" y="192"/>
                </a:moveTo>
                <a:cubicBezTo>
                  <a:pt x="10" y="192"/>
                  <a:pt x="10" y="192"/>
                  <a:pt x="10" y="192"/>
                </a:cubicBezTo>
                <a:cubicBezTo>
                  <a:pt x="10" y="192"/>
                  <a:pt x="10" y="192"/>
                  <a:pt x="10" y="192"/>
                </a:cubicBezTo>
                <a:moveTo>
                  <a:pt x="10" y="192"/>
                </a:moveTo>
                <a:cubicBezTo>
                  <a:pt x="10" y="192"/>
                  <a:pt x="10" y="192"/>
                  <a:pt x="10" y="192"/>
                </a:cubicBezTo>
                <a:cubicBezTo>
                  <a:pt x="10" y="192"/>
                  <a:pt x="10" y="192"/>
                  <a:pt x="10" y="192"/>
                </a:cubicBezTo>
                <a:moveTo>
                  <a:pt x="10" y="192"/>
                </a:moveTo>
                <a:cubicBezTo>
                  <a:pt x="10" y="192"/>
                  <a:pt x="10" y="192"/>
                  <a:pt x="10" y="192"/>
                </a:cubicBezTo>
                <a:cubicBezTo>
                  <a:pt x="10" y="192"/>
                  <a:pt x="10" y="192"/>
                  <a:pt x="10" y="192"/>
                </a:cubicBezTo>
                <a:moveTo>
                  <a:pt x="10" y="191"/>
                </a:moveTo>
                <a:cubicBezTo>
                  <a:pt x="10" y="191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moveTo>
                  <a:pt x="10" y="191"/>
                </a:moveTo>
                <a:cubicBezTo>
                  <a:pt x="10" y="191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moveTo>
                  <a:pt x="10" y="191"/>
                </a:moveTo>
                <a:cubicBezTo>
                  <a:pt x="10" y="191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moveTo>
                  <a:pt x="10" y="191"/>
                </a:moveTo>
                <a:cubicBezTo>
                  <a:pt x="10" y="191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moveTo>
                  <a:pt x="10" y="190"/>
                </a:moveTo>
                <a:cubicBezTo>
                  <a:pt x="10" y="190"/>
                  <a:pt x="10" y="191"/>
                  <a:pt x="10" y="191"/>
                </a:cubicBezTo>
                <a:cubicBezTo>
                  <a:pt x="10" y="191"/>
                  <a:pt x="10" y="190"/>
                  <a:pt x="10" y="190"/>
                </a:cubicBezTo>
                <a:moveTo>
                  <a:pt x="9" y="190"/>
                </a:moveTo>
                <a:cubicBezTo>
                  <a:pt x="9" y="190"/>
                  <a:pt x="9" y="190"/>
                  <a:pt x="9" y="190"/>
                </a:cubicBezTo>
                <a:cubicBezTo>
                  <a:pt x="9" y="190"/>
                  <a:pt x="9" y="190"/>
                  <a:pt x="9" y="190"/>
                </a:cubicBezTo>
                <a:moveTo>
                  <a:pt x="9" y="190"/>
                </a:moveTo>
                <a:cubicBezTo>
                  <a:pt x="9" y="190"/>
                  <a:pt x="9" y="190"/>
                  <a:pt x="9" y="190"/>
                </a:cubicBezTo>
                <a:cubicBezTo>
                  <a:pt x="9" y="190"/>
                  <a:pt x="9" y="190"/>
                  <a:pt x="9" y="190"/>
                </a:cubicBezTo>
                <a:moveTo>
                  <a:pt x="9" y="190"/>
                </a:moveTo>
                <a:cubicBezTo>
                  <a:pt x="9" y="190"/>
                  <a:pt x="9" y="190"/>
                  <a:pt x="9" y="190"/>
                </a:cubicBezTo>
                <a:cubicBezTo>
                  <a:pt x="9" y="190"/>
                  <a:pt x="9" y="190"/>
                  <a:pt x="9" y="190"/>
                </a:cubicBezTo>
                <a:moveTo>
                  <a:pt x="9" y="189"/>
                </a:moveTo>
                <a:cubicBezTo>
                  <a:pt x="9" y="189"/>
                  <a:pt x="9" y="190"/>
                  <a:pt x="9" y="190"/>
                </a:cubicBezTo>
                <a:cubicBezTo>
                  <a:pt x="9" y="190"/>
                  <a:pt x="9" y="189"/>
                  <a:pt x="9" y="189"/>
                </a:cubicBezTo>
                <a:moveTo>
                  <a:pt x="9" y="189"/>
                </a:moveTo>
                <a:cubicBezTo>
                  <a:pt x="9" y="189"/>
                  <a:pt x="9" y="189"/>
                  <a:pt x="9" y="189"/>
                </a:cubicBezTo>
                <a:cubicBezTo>
                  <a:pt x="9" y="189"/>
                  <a:pt x="9" y="189"/>
                  <a:pt x="9" y="189"/>
                </a:cubicBezTo>
                <a:moveTo>
                  <a:pt x="9" y="189"/>
                </a:moveTo>
                <a:cubicBezTo>
                  <a:pt x="9" y="189"/>
                  <a:pt x="9" y="189"/>
                  <a:pt x="9" y="189"/>
                </a:cubicBezTo>
                <a:cubicBezTo>
                  <a:pt x="9" y="189"/>
                  <a:pt x="9" y="189"/>
                  <a:pt x="9" y="189"/>
                </a:cubicBezTo>
                <a:moveTo>
                  <a:pt x="9" y="189"/>
                </a:moveTo>
                <a:cubicBezTo>
                  <a:pt x="9" y="189"/>
                  <a:pt x="9" y="189"/>
                  <a:pt x="9" y="189"/>
                </a:cubicBezTo>
                <a:cubicBezTo>
                  <a:pt x="9" y="189"/>
                  <a:pt x="9" y="189"/>
                  <a:pt x="9" y="189"/>
                </a:cubicBezTo>
                <a:moveTo>
                  <a:pt x="9" y="188"/>
                </a:moveTo>
                <a:cubicBezTo>
                  <a:pt x="9" y="188"/>
                  <a:pt x="9" y="188"/>
                  <a:pt x="9" y="189"/>
                </a:cubicBezTo>
                <a:cubicBezTo>
                  <a:pt x="9" y="188"/>
                  <a:pt x="9" y="188"/>
                  <a:pt x="9" y="188"/>
                </a:cubicBezTo>
                <a:moveTo>
                  <a:pt x="9" y="188"/>
                </a:moveTo>
                <a:cubicBezTo>
                  <a:pt x="9" y="188"/>
                  <a:pt x="9" y="188"/>
                  <a:pt x="9" y="188"/>
                </a:cubicBezTo>
                <a:cubicBezTo>
                  <a:pt x="9" y="188"/>
                  <a:pt x="9" y="188"/>
                  <a:pt x="9" y="188"/>
                </a:cubicBezTo>
                <a:moveTo>
                  <a:pt x="9" y="188"/>
                </a:moveTo>
                <a:cubicBezTo>
                  <a:pt x="9" y="188"/>
                  <a:pt x="9" y="188"/>
                  <a:pt x="9" y="188"/>
                </a:cubicBezTo>
                <a:cubicBezTo>
                  <a:pt x="9" y="188"/>
                  <a:pt x="9" y="188"/>
                  <a:pt x="9" y="188"/>
                </a:cubicBezTo>
                <a:moveTo>
                  <a:pt x="8" y="188"/>
                </a:moveTo>
                <a:cubicBezTo>
                  <a:pt x="8" y="188"/>
                  <a:pt x="8" y="188"/>
                  <a:pt x="8" y="188"/>
                </a:cubicBezTo>
                <a:cubicBezTo>
                  <a:pt x="8" y="188"/>
                  <a:pt x="8" y="188"/>
                  <a:pt x="8" y="188"/>
                </a:cubicBezTo>
                <a:moveTo>
                  <a:pt x="8" y="187"/>
                </a:moveTo>
                <a:cubicBezTo>
                  <a:pt x="8" y="187"/>
                  <a:pt x="8" y="187"/>
                  <a:pt x="8" y="187"/>
                </a:cubicBezTo>
                <a:cubicBezTo>
                  <a:pt x="8" y="187"/>
                  <a:pt x="8" y="187"/>
                  <a:pt x="8" y="187"/>
                </a:cubicBezTo>
                <a:moveTo>
                  <a:pt x="8" y="187"/>
                </a:moveTo>
                <a:cubicBezTo>
                  <a:pt x="8" y="187"/>
                  <a:pt x="8" y="187"/>
                  <a:pt x="8" y="187"/>
                </a:cubicBezTo>
                <a:cubicBezTo>
                  <a:pt x="8" y="187"/>
                  <a:pt x="8" y="187"/>
                  <a:pt x="8" y="187"/>
                </a:cubicBezTo>
                <a:moveTo>
                  <a:pt x="8" y="186"/>
                </a:moveTo>
                <a:cubicBezTo>
                  <a:pt x="8" y="187"/>
                  <a:pt x="8" y="187"/>
                  <a:pt x="8" y="187"/>
                </a:cubicBezTo>
                <a:cubicBezTo>
                  <a:pt x="8" y="187"/>
                  <a:pt x="8" y="187"/>
                  <a:pt x="8" y="186"/>
                </a:cubicBezTo>
                <a:moveTo>
                  <a:pt x="8" y="186"/>
                </a:moveTo>
                <a:cubicBezTo>
                  <a:pt x="8" y="186"/>
                  <a:pt x="8" y="186"/>
                  <a:pt x="8" y="186"/>
                </a:cubicBezTo>
                <a:cubicBezTo>
                  <a:pt x="8" y="186"/>
                  <a:pt x="8" y="186"/>
                  <a:pt x="8" y="186"/>
                </a:cubicBezTo>
                <a:moveTo>
                  <a:pt x="8" y="185"/>
                </a:moveTo>
                <a:cubicBezTo>
                  <a:pt x="8" y="186"/>
                  <a:pt x="8" y="186"/>
                  <a:pt x="8" y="186"/>
                </a:cubicBezTo>
                <a:cubicBezTo>
                  <a:pt x="8" y="186"/>
                  <a:pt x="8" y="186"/>
                  <a:pt x="8" y="185"/>
                </a:cubicBezTo>
                <a:moveTo>
                  <a:pt x="7" y="184"/>
                </a:moveTo>
                <a:cubicBezTo>
                  <a:pt x="7" y="185"/>
                  <a:pt x="8" y="185"/>
                  <a:pt x="8" y="185"/>
                </a:cubicBezTo>
                <a:cubicBezTo>
                  <a:pt x="8" y="185"/>
                  <a:pt x="7" y="185"/>
                  <a:pt x="7" y="184"/>
                </a:cubicBezTo>
                <a:moveTo>
                  <a:pt x="7" y="184"/>
                </a:moveTo>
                <a:cubicBezTo>
                  <a:pt x="7" y="184"/>
                  <a:pt x="7" y="184"/>
                  <a:pt x="7" y="184"/>
                </a:cubicBezTo>
                <a:cubicBezTo>
                  <a:pt x="7" y="184"/>
                  <a:pt x="7" y="184"/>
                  <a:pt x="7" y="184"/>
                </a:cubicBezTo>
                <a:moveTo>
                  <a:pt x="7" y="183"/>
                </a:moveTo>
                <a:cubicBezTo>
                  <a:pt x="7" y="184"/>
                  <a:pt x="7" y="184"/>
                  <a:pt x="7" y="184"/>
                </a:cubicBezTo>
                <a:cubicBezTo>
                  <a:pt x="7" y="184"/>
                  <a:pt x="7" y="184"/>
                  <a:pt x="7" y="183"/>
                </a:cubicBezTo>
                <a:moveTo>
                  <a:pt x="7" y="183"/>
                </a:moveTo>
                <a:cubicBezTo>
                  <a:pt x="7" y="183"/>
                  <a:pt x="7" y="183"/>
                  <a:pt x="7" y="183"/>
                </a:cubicBezTo>
                <a:cubicBezTo>
                  <a:pt x="7" y="183"/>
                  <a:pt x="7" y="183"/>
                  <a:pt x="7" y="183"/>
                </a:cubicBezTo>
                <a:moveTo>
                  <a:pt x="2" y="163"/>
                </a:moveTo>
                <a:cubicBezTo>
                  <a:pt x="3" y="170"/>
                  <a:pt x="5" y="177"/>
                  <a:pt x="7" y="183"/>
                </a:cubicBezTo>
                <a:cubicBezTo>
                  <a:pt x="5" y="177"/>
                  <a:pt x="3" y="170"/>
                  <a:pt x="2" y="163"/>
                </a:cubicBezTo>
                <a:moveTo>
                  <a:pt x="2" y="162"/>
                </a:moveTo>
                <a:cubicBezTo>
                  <a:pt x="2" y="163"/>
                  <a:pt x="2" y="163"/>
                  <a:pt x="2" y="163"/>
                </a:cubicBezTo>
                <a:cubicBezTo>
                  <a:pt x="2" y="163"/>
                  <a:pt x="2" y="163"/>
                  <a:pt x="2" y="162"/>
                </a:cubicBezTo>
                <a:moveTo>
                  <a:pt x="2" y="162"/>
                </a:moveTo>
                <a:cubicBezTo>
                  <a:pt x="2" y="162"/>
                  <a:pt x="2" y="162"/>
                  <a:pt x="2" y="162"/>
                </a:cubicBezTo>
                <a:cubicBezTo>
                  <a:pt x="2" y="162"/>
                  <a:pt x="2" y="162"/>
                  <a:pt x="2" y="162"/>
                </a:cubicBezTo>
                <a:moveTo>
                  <a:pt x="2" y="161"/>
                </a:moveTo>
                <a:cubicBezTo>
                  <a:pt x="2" y="162"/>
                  <a:pt x="2" y="162"/>
                  <a:pt x="2" y="162"/>
                </a:cubicBezTo>
                <a:cubicBezTo>
                  <a:pt x="2" y="162"/>
                  <a:pt x="2" y="162"/>
                  <a:pt x="2" y="161"/>
                </a:cubicBezTo>
                <a:moveTo>
                  <a:pt x="2" y="161"/>
                </a:moveTo>
                <a:cubicBezTo>
                  <a:pt x="2" y="161"/>
                  <a:pt x="2" y="161"/>
                  <a:pt x="2" y="161"/>
                </a:cubicBezTo>
                <a:cubicBezTo>
                  <a:pt x="2" y="161"/>
                  <a:pt x="2" y="161"/>
                  <a:pt x="2" y="161"/>
                </a:cubicBezTo>
                <a:moveTo>
                  <a:pt x="1" y="160"/>
                </a:moveTo>
                <a:cubicBezTo>
                  <a:pt x="2" y="160"/>
                  <a:pt x="2" y="161"/>
                  <a:pt x="2" y="161"/>
                </a:cubicBezTo>
                <a:cubicBezTo>
                  <a:pt x="2" y="161"/>
                  <a:pt x="2" y="160"/>
                  <a:pt x="1" y="160"/>
                </a:cubicBezTo>
                <a:moveTo>
                  <a:pt x="1" y="160"/>
                </a:moveTo>
                <a:cubicBezTo>
                  <a:pt x="1" y="160"/>
                  <a:pt x="1" y="160"/>
                  <a:pt x="1" y="160"/>
                </a:cubicBezTo>
                <a:cubicBezTo>
                  <a:pt x="1" y="160"/>
                  <a:pt x="1" y="160"/>
                  <a:pt x="1" y="160"/>
                </a:cubicBezTo>
                <a:moveTo>
                  <a:pt x="1" y="159"/>
                </a:moveTo>
                <a:cubicBezTo>
                  <a:pt x="1" y="159"/>
                  <a:pt x="1" y="160"/>
                  <a:pt x="1" y="160"/>
                </a:cubicBezTo>
                <a:cubicBezTo>
                  <a:pt x="1" y="159"/>
                  <a:pt x="1" y="159"/>
                  <a:pt x="1" y="159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1" y="158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8"/>
                </a:cubicBezTo>
                <a:moveTo>
                  <a:pt x="1" y="158"/>
                </a:moveTo>
                <a:cubicBezTo>
                  <a:pt x="1" y="158"/>
                  <a:pt x="1" y="158"/>
                  <a:pt x="1" y="158"/>
                </a:cubicBezTo>
                <a:cubicBezTo>
                  <a:pt x="1" y="158"/>
                  <a:pt x="1" y="158"/>
                  <a:pt x="1" y="158"/>
                </a:cubicBezTo>
                <a:moveTo>
                  <a:pt x="1" y="157"/>
                </a:moveTo>
                <a:cubicBezTo>
                  <a:pt x="1" y="157"/>
                  <a:pt x="1" y="158"/>
                  <a:pt x="1" y="158"/>
                </a:cubicBezTo>
                <a:cubicBezTo>
                  <a:pt x="1" y="158"/>
                  <a:pt x="1" y="157"/>
                  <a:pt x="1" y="157"/>
                </a:cubicBezTo>
                <a:moveTo>
                  <a:pt x="1" y="157"/>
                </a:moveTo>
                <a:cubicBezTo>
                  <a:pt x="1" y="157"/>
                  <a:pt x="1" y="157"/>
                  <a:pt x="1" y="157"/>
                </a:cubicBezTo>
                <a:cubicBezTo>
                  <a:pt x="1" y="157"/>
                  <a:pt x="1" y="157"/>
                  <a:pt x="1" y="157"/>
                </a:cubicBezTo>
                <a:moveTo>
                  <a:pt x="1" y="157"/>
                </a:moveTo>
                <a:cubicBezTo>
                  <a:pt x="1" y="157"/>
                  <a:pt x="1" y="157"/>
                  <a:pt x="1" y="157"/>
                </a:cubicBezTo>
                <a:cubicBezTo>
                  <a:pt x="1" y="157"/>
                  <a:pt x="1" y="157"/>
                  <a:pt x="1" y="157"/>
                </a:cubicBezTo>
                <a:moveTo>
                  <a:pt x="1" y="156"/>
                </a:moveTo>
                <a:cubicBezTo>
                  <a:pt x="1" y="156"/>
                  <a:pt x="1" y="156"/>
                  <a:pt x="1" y="157"/>
                </a:cubicBezTo>
                <a:cubicBezTo>
                  <a:pt x="1" y="156"/>
                  <a:pt x="1" y="156"/>
                  <a:pt x="1" y="156"/>
                </a:cubicBezTo>
                <a:moveTo>
                  <a:pt x="1" y="156"/>
                </a:moveTo>
                <a:cubicBezTo>
                  <a:pt x="1" y="156"/>
                  <a:pt x="1" y="156"/>
                  <a:pt x="1" y="156"/>
                </a:cubicBezTo>
                <a:cubicBezTo>
                  <a:pt x="1" y="156"/>
                  <a:pt x="1" y="156"/>
                  <a:pt x="1" y="156"/>
                </a:cubicBezTo>
                <a:moveTo>
                  <a:pt x="1" y="156"/>
                </a:moveTo>
                <a:cubicBezTo>
                  <a:pt x="1" y="156"/>
                  <a:pt x="1" y="156"/>
                  <a:pt x="1" y="156"/>
                </a:cubicBezTo>
                <a:cubicBezTo>
                  <a:pt x="1" y="156"/>
                  <a:pt x="1" y="156"/>
                  <a:pt x="1" y="156"/>
                </a:cubicBezTo>
                <a:moveTo>
                  <a:pt x="1" y="155"/>
                </a:moveTo>
                <a:cubicBezTo>
                  <a:pt x="1" y="156"/>
                  <a:pt x="1" y="156"/>
                  <a:pt x="1" y="156"/>
                </a:cubicBezTo>
                <a:cubicBezTo>
                  <a:pt x="1" y="156"/>
                  <a:pt x="1" y="156"/>
                  <a:pt x="1" y="155"/>
                </a:cubicBezTo>
                <a:moveTo>
                  <a:pt x="1" y="155"/>
                </a:move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moveTo>
                  <a:pt x="1" y="155"/>
                </a:move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moveTo>
                  <a:pt x="1" y="155"/>
                </a:move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moveTo>
                  <a:pt x="1" y="154"/>
                </a:moveTo>
                <a:cubicBezTo>
                  <a:pt x="1" y="154"/>
                  <a:pt x="1" y="155"/>
                  <a:pt x="1" y="155"/>
                </a:cubicBezTo>
                <a:cubicBezTo>
                  <a:pt x="1" y="155"/>
                  <a:pt x="1" y="154"/>
                  <a:pt x="1" y="154"/>
                </a:cubicBezTo>
                <a:moveTo>
                  <a:pt x="1" y="154"/>
                </a:moveTo>
                <a:cubicBezTo>
                  <a:pt x="1" y="154"/>
                  <a:pt x="1" y="154"/>
                  <a:pt x="1" y="154"/>
                </a:cubicBezTo>
                <a:cubicBezTo>
                  <a:pt x="1" y="154"/>
                  <a:pt x="1" y="154"/>
                  <a:pt x="1" y="154"/>
                </a:cubicBezTo>
                <a:moveTo>
                  <a:pt x="1" y="154"/>
                </a:moveTo>
                <a:cubicBezTo>
                  <a:pt x="1" y="154"/>
                  <a:pt x="1" y="154"/>
                  <a:pt x="1" y="154"/>
                </a:cubicBezTo>
                <a:cubicBezTo>
                  <a:pt x="1" y="154"/>
                  <a:pt x="1" y="154"/>
                  <a:pt x="1" y="154"/>
                </a:cubicBezTo>
                <a:moveTo>
                  <a:pt x="1" y="153"/>
                </a:moveTo>
                <a:cubicBezTo>
                  <a:pt x="1" y="153"/>
                  <a:pt x="1" y="154"/>
                  <a:pt x="1" y="154"/>
                </a:cubicBezTo>
                <a:cubicBezTo>
                  <a:pt x="1" y="154"/>
                  <a:pt x="1" y="153"/>
                  <a:pt x="1" y="153"/>
                </a:cubicBezTo>
                <a:moveTo>
                  <a:pt x="1" y="153"/>
                </a:move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3"/>
                  <a:pt x="1" y="153"/>
                </a:cubicBezTo>
                <a:moveTo>
                  <a:pt x="1" y="153"/>
                </a:move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3"/>
                  <a:pt x="1" y="153"/>
                </a:cubicBezTo>
                <a:moveTo>
                  <a:pt x="1" y="153"/>
                </a:move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3"/>
                  <a:pt x="1" y="153"/>
                </a:cubicBezTo>
                <a:moveTo>
                  <a:pt x="1" y="152"/>
                </a:moveTo>
                <a:cubicBezTo>
                  <a:pt x="1" y="152"/>
                  <a:pt x="1" y="152"/>
                  <a:pt x="1" y="152"/>
                </a:cubicBezTo>
                <a:cubicBezTo>
                  <a:pt x="1" y="152"/>
                  <a:pt x="1" y="152"/>
                  <a:pt x="1" y="152"/>
                </a:cubicBezTo>
                <a:moveTo>
                  <a:pt x="1" y="152"/>
                </a:moveTo>
                <a:cubicBezTo>
                  <a:pt x="1" y="152"/>
                  <a:pt x="1" y="152"/>
                  <a:pt x="1" y="152"/>
                </a:cubicBezTo>
                <a:cubicBezTo>
                  <a:pt x="1" y="152"/>
                  <a:pt x="1" y="152"/>
                  <a:pt x="1" y="152"/>
                </a:cubicBezTo>
                <a:moveTo>
                  <a:pt x="1" y="152"/>
                </a:moveTo>
                <a:cubicBezTo>
                  <a:pt x="1" y="152"/>
                  <a:pt x="1" y="152"/>
                  <a:pt x="1" y="152"/>
                </a:cubicBezTo>
                <a:cubicBezTo>
                  <a:pt x="1" y="152"/>
                  <a:pt x="1" y="152"/>
                  <a:pt x="1" y="152"/>
                </a:cubicBezTo>
                <a:moveTo>
                  <a:pt x="0" y="151"/>
                </a:moveTo>
                <a:cubicBezTo>
                  <a:pt x="0" y="151"/>
                  <a:pt x="1" y="151"/>
                  <a:pt x="1" y="151"/>
                </a:cubicBezTo>
                <a:cubicBezTo>
                  <a:pt x="1" y="151"/>
                  <a:pt x="0" y="151"/>
                  <a:pt x="0" y="151"/>
                </a:cubicBezTo>
                <a:moveTo>
                  <a:pt x="0" y="151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moveTo>
                  <a:pt x="0" y="151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moveTo>
                  <a:pt x="0" y="150"/>
                </a:moveTo>
                <a:cubicBezTo>
                  <a:pt x="0" y="150"/>
                  <a:pt x="0" y="151"/>
                  <a:pt x="0" y="151"/>
                </a:cubicBezTo>
                <a:cubicBezTo>
                  <a:pt x="0" y="151"/>
                  <a:pt x="0" y="150"/>
                  <a:pt x="0" y="150"/>
                </a:cubicBezTo>
                <a:moveTo>
                  <a:pt x="0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moveTo>
                  <a:pt x="0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moveTo>
                  <a:pt x="0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7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4"/>
                </a:moveTo>
                <a:cubicBezTo>
                  <a:pt x="0" y="144"/>
                  <a:pt x="0" y="145"/>
                  <a:pt x="0" y="145"/>
                </a:cubicBezTo>
                <a:cubicBezTo>
                  <a:pt x="0" y="145"/>
                  <a:pt x="0" y="144"/>
                  <a:pt x="0" y="144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moveTo>
                  <a:pt x="0" y="14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moveTo>
                  <a:pt x="0" y="14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moveTo>
                  <a:pt x="0" y="141"/>
                </a:moveTo>
                <a:cubicBezTo>
                  <a:pt x="0" y="141"/>
                  <a:pt x="0" y="142"/>
                  <a:pt x="0" y="142"/>
                </a:cubicBezTo>
                <a:cubicBezTo>
                  <a:pt x="0" y="142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0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moveTo>
                  <a:pt x="0" y="140"/>
                </a:move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moveTo>
                  <a:pt x="0" y="140"/>
                </a:move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moveTo>
                  <a:pt x="0" y="140"/>
                </a:move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moveTo>
                  <a:pt x="150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moveTo>
                  <a:pt x="149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moveTo>
                  <a:pt x="149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moveTo>
                  <a:pt x="148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moveTo>
                  <a:pt x="148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moveTo>
                  <a:pt x="148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moveTo>
                  <a:pt x="1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moveTo>
                  <a:pt x="1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moveTo>
                  <a:pt x="1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moveTo>
                  <a:pt x="146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moveTo>
                  <a:pt x="146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moveTo>
                  <a:pt x="145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5" y="0"/>
                </a:cubicBezTo>
                <a:moveTo>
                  <a:pt x="145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moveTo>
                  <a:pt x="145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42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2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2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33"/>
          <p:cNvSpPr>
            <a:spLocks/>
          </p:cNvSpPr>
          <p:nvPr/>
        </p:nvSpPr>
        <p:spPr bwMode="auto">
          <a:xfrm>
            <a:off x="10287000" y="3614738"/>
            <a:ext cx="1101725" cy="1101725"/>
          </a:xfrm>
          <a:custGeom>
            <a:avLst/>
            <a:gdLst>
              <a:gd name="T0" fmla="*/ 0 w 254"/>
              <a:gd name="T1" fmla="*/ 140 h 254"/>
              <a:gd name="T2" fmla="*/ 0 w 254"/>
              <a:gd name="T3" fmla="*/ 141 h 254"/>
              <a:gd name="T4" fmla="*/ 0 w 254"/>
              <a:gd name="T5" fmla="*/ 141 h 254"/>
              <a:gd name="T6" fmla="*/ 0 w 254"/>
              <a:gd name="T7" fmla="*/ 142 h 254"/>
              <a:gd name="T8" fmla="*/ 0 w 254"/>
              <a:gd name="T9" fmla="*/ 143 h 254"/>
              <a:gd name="T10" fmla="*/ 0 w 254"/>
              <a:gd name="T11" fmla="*/ 143 h 254"/>
              <a:gd name="T12" fmla="*/ 0 w 254"/>
              <a:gd name="T13" fmla="*/ 144 h 254"/>
              <a:gd name="T14" fmla="*/ 0 w 254"/>
              <a:gd name="T15" fmla="*/ 145 h 254"/>
              <a:gd name="T16" fmla="*/ 0 w 254"/>
              <a:gd name="T17" fmla="*/ 146 h 254"/>
              <a:gd name="T18" fmla="*/ 0 w 254"/>
              <a:gd name="T19" fmla="*/ 146 h 254"/>
              <a:gd name="T20" fmla="*/ 0 w 254"/>
              <a:gd name="T21" fmla="*/ 147 h 254"/>
              <a:gd name="T22" fmla="*/ 0 w 254"/>
              <a:gd name="T23" fmla="*/ 148 h 254"/>
              <a:gd name="T24" fmla="*/ 0 w 254"/>
              <a:gd name="T25" fmla="*/ 148 h 254"/>
              <a:gd name="T26" fmla="*/ 0 w 254"/>
              <a:gd name="T27" fmla="*/ 149 h 254"/>
              <a:gd name="T28" fmla="*/ 0 w 254"/>
              <a:gd name="T29" fmla="*/ 150 h 254"/>
              <a:gd name="T30" fmla="*/ 0 w 254"/>
              <a:gd name="T31" fmla="*/ 150 h 254"/>
              <a:gd name="T32" fmla="*/ 0 w 254"/>
              <a:gd name="T33" fmla="*/ 151 h 254"/>
              <a:gd name="T34" fmla="*/ 1 w 254"/>
              <a:gd name="T35" fmla="*/ 152 h 254"/>
              <a:gd name="T36" fmla="*/ 1 w 254"/>
              <a:gd name="T37" fmla="*/ 153 h 254"/>
              <a:gd name="T38" fmla="*/ 1 w 254"/>
              <a:gd name="T39" fmla="*/ 153 h 254"/>
              <a:gd name="T40" fmla="*/ 1 w 254"/>
              <a:gd name="T41" fmla="*/ 154 h 254"/>
              <a:gd name="T42" fmla="*/ 1 w 254"/>
              <a:gd name="T43" fmla="*/ 155 h 254"/>
              <a:gd name="T44" fmla="*/ 1 w 254"/>
              <a:gd name="T45" fmla="*/ 155 h 254"/>
              <a:gd name="T46" fmla="*/ 1 w 254"/>
              <a:gd name="T47" fmla="*/ 156 h 254"/>
              <a:gd name="T48" fmla="*/ 1 w 254"/>
              <a:gd name="T49" fmla="*/ 157 h 254"/>
              <a:gd name="T50" fmla="*/ 1 w 254"/>
              <a:gd name="T51" fmla="*/ 158 h 254"/>
              <a:gd name="T52" fmla="*/ 1 w 254"/>
              <a:gd name="T53" fmla="*/ 159 h 254"/>
              <a:gd name="T54" fmla="*/ 2 w 254"/>
              <a:gd name="T55" fmla="*/ 161 h 254"/>
              <a:gd name="T56" fmla="*/ 2 w 254"/>
              <a:gd name="T57" fmla="*/ 162 h 254"/>
              <a:gd name="T58" fmla="*/ 7 w 254"/>
              <a:gd name="T59" fmla="*/ 183 h 254"/>
              <a:gd name="T60" fmla="*/ 7 w 254"/>
              <a:gd name="T61" fmla="*/ 184 h 254"/>
              <a:gd name="T62" fmla="*/ 8 w 254"/>
              <a:gd name="T63" fmla="*/ 186 h 254"/>
              <a:gd name="T64" fmla="*/ 8 w 254"/>
              <a:gd name="T65" fmla="*/ 187 h 254"/>
              <a:gd name="T66" fmla="*/ 8 w 254"/>
              <a:gd name="T67" fmla="*/ 188 h 254"/>
              <a:gd name="T68" fmla="*/ 9 w 254"/>
              <a:gd name="T69" fmla="*/ 188 h 254"/>
              <a:gd name="T70" fmla="*/ 9 w 254"/>
              <a:gd name="T71" fmla="*/ 189 h 254"/>
              <a:gd name="T72" fmla="*/ 9 w 254"/>
              <a:gd name="T73" fmla="*/ 190 h 254"/>
              <a:gd name="T74" fmla="*/ 9 w 254"/>
              <a:gd name="T75" fmla="*/ 190 h 254"/>
              <a:gd name="T76" fmla="*/ 10 w 254"/>
              <a:gd name="T77" fmla="*/ 191 h 254"/>
              <a:gd name="T78" fmla="*/ 10 w 254"/>
              <a:gd name="T79" fmla="*/ 191 h 254"/>
              <a:gd name="T80" fmla="*/ 10 w 254"/>
              <a:gd name="T81" fmla="*/ 192 h 254"/>
              <a:gd name="T82" fmla="*/ 10 w 254"/>
              <a:gd name="T83" fmla="*/ 193 h 254"/>
              <a:gd name="T84" fmla="*/ 11 w 254"/>
              <a:gd name="T85" fmla="*/ 193 h 254"/>
              <a:gd name="T86" fmla="*/ 11 w 254"/>
              <a:gd name="T87" fmla="*/ 194 h 254"/>
              <a:gd name="T88" fmla="*/ 12 w 254"/>
              <a:gd name="T89" fmla="*/ 195 h 254"/>
              <a:gd name="T90" fmla="*/ 12 w 254"/>
              <a:gd name="T91" fmla="*/ 196 h 254"/>
              <a:gd name="T92" fmla="*/ 150 w 254"/>
              <a:gd name="T93" fmla="*/ 0 h 254"/>
              <a:gd name="T94" fmla="*/ 149 w 254"/>
              <a:gd name="T95" fmla="*/ 0 h 254"/>
              <a:gd name="T96" fmla="*/ 148 w 254"/>
              <a:gd name="T97" fmla="*/ 0 h 254"/>
              <a:gd name="T98" fmla="*/ 147 w 254"/>
              <a:gd name="T99" fmla="*/ 0 h 254"/>
              <a:gd name="T100" fmla="*/ 146 w 254"/>
              <a:gd name="T101" fmla="*/ 0 h 254"/>
              <a:gd name="T102" fmla="*/ 145 w 254"/>
              <a:gd name="T103" fmla="*/ 0 h 254"/>
              <a:gd name="T104" fmla="*/ 144 w 254"/>
              <a:gd name="T105" fmla="*/ 0 h 254"/>
              <a:gd name="T106" fmla="*/ 144 w 254"/>
              <a:gd name="T107" fmla="*/ 0 h 254"/>
              <a:gd name="T108" fmla="*/ 143 w 254"/>
              <a:gd name="T109" fmla="*/ 0 h 254"/>
              <a:gd name="T110" fmla="*/ 142 w 254"/>
              <a:gd name="T111" fmla="*/ 0 h 254"/>
              <a:gd name="T112" fmla="*/ 141 w 254"/>
              <a:gd name="T113" fmla="*/ 0 h 254"/>
              <a:gd name="T114" fmla="*/ 141 w 254"/>
              <a:gd name="T115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54" h="254">
                <a:moveTo>
                  <a:pt x="140" y="0"/>
                </a:moveTo>
                <a:cubicBezTo>
                  <a:pt x="63" y="0"/>
                  <a:pt x="0" y="62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1" y="151"/>
                  <a:pt x="1" y="151"/>
                </a:cubicBezTo>
                <a:cubicBezTo>
                  <a:pt x="1" y="151"/>
                  <a:pt x="1" y="151"/>
                  <a:pt x="1" y="152"/>
                </a:cubicBezTo>
                <a:cubicBezTo>
                  <a:pt x="1" y="152"/>
                  <a:pt x="1" y="152"/>
                  <a:pt x="1" y="152"/>
                </a:cubicBezTo>
                <a:cubicBezTo>
                  <a:pt x="1" y="152"/>
                  <a:pt x="1" y="152"/>
                  <a:pt x="1" y="152"/>
                </a:cubicBezTo>
                <a:cubicBezTo>
                  <a:pt x="1" y="152"/>
                  <a:pt x="1" y="152"/>
                  <a:pt x="1" y="152"/>
                </a:cubicBezTo>
                <a:cubicBezTo>
                  <a:pt x="1" y="152"/>
                  <a:pt x="1" y="152"/>
                  <a:pt x="1" y="152"/>
                </a:cubicBezTo>
                <a:cubicBezTo>
                  <a:pt x="1" y="152"/>
                  <a:pt x="1" y="152"/>
                  <a:pt x="1" y="152"/>
                </a:cubicBez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4"/>
                  <a:pt x="1" y="154"/>
                </a:cubicBezTo>
                <a:cubicBezTo>
                  <a:pt x="1" y="154"/>
                  <a:pt x="1" y="154"/>
                  <a:pt x="1" y="154"/>
                </a:cubicBezTo>
                <a:cubicBezTo>
                  <a:pt x="1" y="154"/>
                  <a:pt x="1" y="154"/>
                  <a:pt x="1" y="154"/>
                </a:cubicBezTo>
                <a:cubicBezTo>
                  <a:pt x="1" y="154"/>
                  <a:pt x="1" y="154"/>
                  <a:pt x="1" y="154"/>
                </a:cubicBezTo>
                <a:cubicBezTo>
                  <a:pt x="1" y="154"/>
                  <a:pt x="1" y="154"/>
                  <a:pt x="1" y="154"/>
                </a:cubicBezTo>
                <a:cubicBezTo>
                  <a:pt x="1" y="154"/>
                  <a:pt x="1" y="154"/>
                  <a:pt x="1" y="154"/>
                </a:cubicBezTo>
                <a:cubicBezTo>
                  <a:pt x="1" y="154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cubicBezTo>
                  <a:pt x="1" y="155"/>
                  <a:pt x="1" y="155"/>
                  <a:pt x="1" y="155"/>
                </a:cubicBezTo>
                <a:cubicBezTo>
                  <a:pt x="1" y="156"/>
                  <a:pt x="1" y="156"/>
                  <a:pt x="1" y="156"/>
                </a:cubicBezTo>
                <a:cubicBezTo>
                  <a:pt x="1" y="156"/>
                  <a:pt x="1" y="156"/>
                  <a:pt x="1" y="156"/>
                </a:cubicBezTo>
                <a:cubicBezTo>
                  <a:pt x="1" y="156"/>
                  <a:pt x="1" y="156"/>
                  <a:pt x="1" y="156"/>
                </a:cubicBezTo>
                <a:cubicBezTo>
                  <a:pt x="1" y="156"/>
                  <a:pt x="1" y="156"/>
                  <a:pt x="1" y="156"/>
                </a:cubicBezTo>
                <a:cubicBezTo>
                  <a:pt x="1" y="156"/>
                  <a:pt x="1" y="156"/>
                  <a:pt x="1" y="156"/>
                </a:cubicBezTo>
                <a:cubicBezTo>
                  <a:pt x="1" y="156"/>
                  <a:pt x="1" y="156"/>
                  <a:pt x="1" y="156"/>
                </a:cubicBezTo>
                <a:cubicBezTo>
                  <a:pt x="1" y="156"/>
                  <a:pt x="1" y="156"/>
                  <a:pt x="1" y="157"/>
                </a:cubicBezTo>
                <a:cubicBezTo>
                  <a:pt x="1" y="157"/>
                  <a:pt x="1" y="157"/>
                  <a:pt x="1" y="157"/>
                </a:cubicBezTo>
                <a:cubicBezTo>
                  <a:pt x="1" y="157"/>
                  <a:pt x="1" y="157"/>
                  <a:pt x="1" y="157"/>
                </a:cubicBezTo>
                <a:cubicBezTo>
                  <a:pt x="1" y="157"/>
                  <a:pt x="1" y="157"/>
                  <a:pt x="1" y="157"/>
                </a:cubicBezTo>
                <a:cubicBezTo>
                  <a:pt x="1" y="157"/>
                  <a:pt x="1" y="157"/>
                  <a:pt x="1" y="157"/>
                </a:cubicBezTo>
                <a:cubicBezTo>
                  <a:pt x="1" y="157"/>
                  <a:pt x="1" y="157"/>
                  <a:pt x="1" y="157"/>
                </a:cubicBezTo>
                <a:cubicBezTo>
                  <a:pt x="1" y="157"/>
                  <a:pt x="1" y="158"/>
                  <a:pt x="1" y="158"/>
                </a:cubicBezTo>
                <a:cubicBezTo>
                  <a:pt x="1" y="158"/>
                  <a:pt x="1" y="158"/>
                  <a:pt x="1" y="158"/>
                </a:cubicBezTo>
                <a:cubicBezTo>
                  <a:pt x="1" y="158"/>
                  <a:pt x="1" y="158"/>
                  <a:pt x="1" y="158"/>
                </a:cubicBezTo>
                <a:cubicBezTo>
                  <a:pt x="1" y="158"/>
                  <a:pt x="1" y="158"/>
                  <a:pt x="1" y="158"/>
                </a:cubicBez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60"/>
                </a:cubicBezTo>
                <a:cubicBezTo>
                  <a:pt x="1" y="160"/>
                  <a:pt x="1" y="160"/>
                  <a:pt x="1" y="160"/>
                </a:cubicBezTo>
                <a:cubicBezTo>
                  <a:pt x="1" y="160"/>
                  <a:pt x="1" y="160"/>
                  <a:pt x="1" y="160"/>
                </a:cubicBezTo>
                <a:cubicBezTo>
                  <a:pt x="1" y="160"/>
                  <a:pt x="1" y="160"/>
                  <a:pt x="1" y="160"/>
                </a:cubicBezTo>
                <a:cubicBezTo>
                  <a:pt x="2" y="160"/>
                  <a:pt x="2" y="161"/>
                  <a:pt x="2" y="161"/>
                </a:cubicBezTo>
                <a:cubicBezTo>
                  <a:pt x="2" y="161"/>
                  <a:pt x="2" y="161"/>
                  <a:pt x="2" y="161"/>
                </a:cubicBezTo>
                <a:cubicBezTo>
                  <a:pt x="2" y="161"/>
                  <a:pt x="2" y="161"/>
                  <a:pt x="2" y="161"/>
                </a:cubicBezTo>
                <a:cubicBezTo>
                  <a:pt x="2" y="161"/>
                  <a:pt x="2" y="161"/>
                  <a:pt x="2" y="161"/>
                </a:cubicBezTo>
                <a:cubicBezTo>
                  <a:pt x="2" y="162"/>
                  <a:pt x="2" y="162"/>
                  <a:pt x="2" y="162"/>
                </a:cubicBezTo>
                <a:cubicBezTo>
                  <a:pt x="2" y="162"/>
                  <a:pt x="2" y="162"/>
                  <a:pt x="2" y="162"/>
                </a:cubicBezTo>
                <a:cubicBezTo>
                  <a:pt x="2" y="162"/>
                  <a:pt x="2" y="162"/>
                  <a:pt x="2" y="162"/>
                </a:cubicBezTo>
                <a:cubicBezTo>
                  <a:pt x="2" y="162"/>
                  <a:pt x="2" y="162"/>
                  <a:pt x="2" y="162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3" y="170"/>
                  <a:pt x="5" y="177"/>
                  <a:pt x="7" y="183"/>
                </a:cubicBezTo>
                <a:cubicBezTo>
                  <a:pt x="7" y="183"/>
                  <a:pt x="7" y="183"/>
                  <a:pt x="7" y="183"/>
                </a:cubicBezTo>
                <a:cubicBezTo>
                  <a:pt x="7" y="183"/>
                  <a:pt x="7" y="183"/>
                  <a:pt x="7" y="183"/>
                </a:cubicBezTo>
                <a:cubicBezTo>
                  <a:pt x="7" y="183"/>
                  <a:pt x="7" y="183"/>
                  <a:pt x="7" y="183"/>
                </a:cubicBezTo>
                <a:cubicBezTo>
                  <a:pt x="7" y="184"/>
                  <a:pt x="7" y="184"/>
                  <a:pt x="7" y="184"/>
                </a:cubicBezTo>
                <a:cubicBezTo>
                  <a:pt x="7" y="184"/>
                  <a:pt x="7" y="184"/>
                  <a:pt x="7" y="184"/>
                </a:cubicBezTo>
                <a:cubicBezTo>
                  <a:pt x="7" y="184"/>
                  <a:pt x="7" y="184"/>
                  <a:pt x="7" y="184"/>
                </a:cubicBezTo>
                <a:cubicBezTo>
                  <a:pt x="7" y="184"/>
                  <a:pt x="7" y="184"/>
                  <a:pt x="7" y="184"/>
                </a:cubicBezTo>
                <a:cubicBezTo>
                  <a:pt x="7" y="185"/>
                  <a:pt x="8" y="185"/>
                  <a:pt x="8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8" y="186"/>
                  <a:pt x="8" y="186"/>
                  <a:pt x="8" y="186"/>
                </a:cubicBezTo>
                <a:cubicBezTo>
                  <a:pt x="8" y="186"/>
                  <a:pt x="8" y="186"/>
                  <a:pt x="8" y="186"/>
                </a:cubicBezTo>
                <a:cubicBezTo>
                  <a:pt x="8" y="186"/>
                  <a:pt x="8" y="186"/>
                  <a:pt x="8" y="186"/>
                </a:cubicBezTo>
                <a:cubicBezTo>
                  <a:pt x="8" y="186"/>
                  <a:pt x="8" y="186"/>
                  <a:pt x="8" y="186"/>
                </a:cubicBezTo>
                <a:cubicBezTo>
                  <a:pt x="8" y="187"/>
                  <a:pt x="8" y="187"/>
                  <a:pt x="8" y="187"/>
                </a:cubicBezTo>
                <a:cubicBezTo>
                  <a:pt x="8" y="187"/>
                  <a:pt x="8" y="187"/>
                  <a:pt x="8" y="187"/>
                </a:cubicBezTo>
                <a:cubicBezTo>
                  <a:pt x="8" y="187"/>
                  <a:pt x="8" y="187"/>
                  <a:pt x="8" y="187"/>
                </a:cubicBezTo>
                <a:cubicBezTo>
                  <a:pt x="8" y="187"/>
                  <a:pt x="8" y="187"/>
                  <a:pt x="8" y="187"/>
                </a:cubicBezTo>
                <a:cubicBezTo>
                  <a:pt x="8" y="187"/>
                  <a:pt x="8" y="187"/>
                  <a:pt x="8" y="187"/>
                </a:cubicBezTo>
                <a:cubicBezTo>
                  <a:pt x="8" y="187"/>
                  <a:pt x="8" y="187"/>
                  <a:pt x="8" y="188"/>
                </a:cubicBezTo>
                <a:cubicBezTo>
                  <a:pt x="8" y="188"/>
                  <a:pt x="8" y="188"/>
                  <a:pt x="8" y="188"/>
                </a:cubicBezTo>
                <a:cubicBezTo>
                  <a:pt x="9" y="188"/>
                  <a:pt x="9" y="188"/>
                  <a:pt x="9" y="188"/>
                </a:cubicBezTo>
                <a:cubicBezTo>
                  <a:pt x="9" y="188"/>
                  <a:pt x="9" y="188"/>
                  <a:pt x="9" y="188"/>
                </a:cubicBezTo>
                <a:cubicBezTo>
                  <a:pt x="9" y="188"/>
                  <a:pt x="9" y="188"/>
                  <a:pt x="9" y="188"/>
                </a:cubicBezTo>
                <a:cubicBezTo>
                  <a:pt x="9" y="188"/>
                  <a:pt x="9" y="188"/>
                  <a:pt x="9" y="188"/>
                </a:cubicBezTo>
                <a:cubicBezTo>
                  <a:pt x="9" y="188"/>
                  <a:pt x="9" y="188"/>
                  <a:pt x="9" y="188"/>
                </a:cubicBezTo>
                <a:cubicBezTo>
                  <a:pt x="9" y="188"/>
                  <a:pt x="9" y="188"/>
                  <a:pt x="9" y="189"/>
                </a:cubicBezTo>
                <a:cubicBezTo>
                  <a:pt x="9" y="189"/>
                  <a:pt x="9" y="189"/>
                  <a:pt x="9" y="189"/>
                </a:cubicBezTo>
                <a:cubicBezTo>
                  <a:pt x="9" y="189"/>
                  <a:pt x="9" y="189"/>
                  <a:pt x="9" y="189"/>
                </a:cubicBezTo>
                <a:cubicBezTo>
                  <a:pt x="9" y="189"/>
                  <a:pt x="9" y="189"/>
                  <a:pt x="9" y="189"/>
                </a:cubicBezTo>
                <a:cubicBezTo>
                  <a:pt x="9" y="189"/>
                  <a:pt x="9" y="189"/>
                  <a:pt x="9" y="189"/>
                </a:cubicBezTo>
                <a:cubicBezTo>
                  <a:pt x="9" y="189"/>
                  <a:pt x="9" y="189"/>
                  <a:pt x="9" y="189"/>
                </a:cubicBezTo>
                <a:cubicBezTo>
                  <a:pt x="9" y="189"/>
                  <a:pt x="9" y="189"/>
                  <a:pt x="9" y="189"/>
                </a:cubicBezTo>
                <a:cubicBezTo>
                  <a:pt x="9" y="189"/>
                  <a:pt x="9" y="189"/>
                  <a:pt x="9" y="189"/>
                </a:cubicBezTo>
                <a:cubicBezTo>
                  <a:pt x="9" y="189"/>
                  <a:pt x="9" y="190"/>
                  <a:pt x="9" y="190"/>
                </a:cubicBezTo>
                <a:cubicBezTo>
                  <a:pt x="9" y="190"/>
                  <a:pt x="9" y="190"/>
                  <a:pt x="9" y="190"/>
                </a:cubicBezTo>
                <a:cubicBezTo>
                  <a:pt x="9" y="190"/>
                  <a:pt x="9" y="190"/>
                  <a:pt x="9" y="190"/>
                </a:cubicBezTo>
                <a:cubicBezTo>
                  <a:pt x="9" y="190"/>
                  <a:pt x="9" y="190"/>
                  <a:pt x="9" y="190"/>
                </a:cubicBezTo>
                <a:cubicBezTo>
                  <a:pt x="9" y="190"/>
                  <a:pt x="9" y="190"/>
                  <a:pt x="9" y="190"/>
                </a:cubicBezTo>
                <a:cubicBezTo>
                  <a:pt x="9" y="190"/>
                  <a:pt x="9" y="190"/>
                  <a:pt x="9" y="190"/>
                </a:cubicBezTo>
                <a:cubicBezTo>
                  <a:pt x="9" y="190"/>
                  <a:pt x="9" y="190"/>
                  <a:pt x="9" y="190"/>
                </a:cubicBezTo>
                <a:cubicBezTo>
                  <a:pt x="9" y="190"/>
                  <a:pt x="10" y="190"/>
                  <a:pt x="10" y="190"/>
                </a:cubicBezTo>
                <a:cubicBezTo>
                  <a:pt x="10" y="190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10" y="193"/>
                  <a:pt x="10" y="193"/>
                  <a:pt x="10" y="193"/>
                </a:cubicBezTo>
                <a:cubicBezTo>
                  <a:pt x="10" y="193"/>
                  <a:pt x="10" y="193"/>
                  <a:pt x="10" y="193"/>
                </a:cubicBezTo>
                <a:cubicBezTo>
                  <a:pt x="10" y="193"/>
                  <a:pt x="10" y="193"/>
                  <a:pt x="11" y="193"/>
                </a:cubicBezTo>
                <a:cubicBezTo>
                  <a:pt x="11" y="193"/>
                  <a:pt x="11" y="193"/>
                  <a:pt x="11" y="193"/>
                </a:cubicBezTo>
                <a:cubicBezTo>
                  <a:pt x="11" y="193"/>
                  <a:pt x="11" y="193"/>
                  <a:pt x="11" y="193"/>
                </a:cubicBezTo>
                <a:cubicBezTo>
                  <a:pt x="11" y="193"/>
                  <a:pt x="11" y="193"/>
                  <a:pt x="11" y="193"/>
                </a:cubicBezTo>
                <a:cubicBezTo>
                  <a:pt x="11" y="193"/>
                  <a:pt x="11" y="193"/>
                  <a:pt x="11" y="193"/>
                </a:cubicBezTo>
                <a:cubicBezTo>
                  <a:pt x="11" y="193"/>
                  <a:pt x="11" y="193"/>
                  <a:pt x="11" y="193"/>
                </a:cubicBezTo>
                <a:cubicBezTo>
                  <a:pt x="11" y="193"/>
                  <a:pt x="11" y="194"/>
                  <a:pt x="11" y="194"/>
                </a:cubicBezTo>
                <a:cubicBezTo>
                  <a:pt x="11" y="194"/>
                  <a:pt x="11" y="194"/>
                  <a:pt x="11" y="194"/>
                </a:cubicBezTo>
                <a:cubicBezTo>
                  <a:pt x="11" y="194"/>
                  <a:pt x="11" y="194"/>
                  <a:pt x="11" y="194"/>
                </a:cubicBezTo>
                <a:cubicBezTo>
                  <a:pt x="11" y="194"/>
                  <a:pt x="11" y="194"/>
                  <a:pt x="11" y="194"/>
                </a:cubicBezTo>
                <a:cubicBezTo>
                  <a:pt x="11" y="194"/>
                  <a:pt x="11" y="194"/>
                  <a:pt x="11" y="194"/>
                </a:cubicBezTo>
                <a:cubicBezTo>
                  <a:pt x="11" y="194"/>
                  <a:pt x="11" y="194"/>
                  <a:pt x="11" y="194"/>
                </a:cubicBezTo>
                <a:cubicBezTo>
                  <a:pt x="11" y="194"/>
                  <a:pt x="11" y="194"/>
                  <a:pt x="11" y="195"/>
                </a:cubicBezTo>
                <a:cubicBezTo>
                  <a:pt x="11" y="195"/>
                  <a:pt x="11" y="195"/>
                  <a:pt x="11" y="195"/>
                </a:cubicBezTo>
                <a:cubicBezTo>
                  <a:pt x="11" y="195"/>
                  <a:pt x="11" y="195"/>
                  <a:pt x="12" y="195"/>
                </a:cubicBezTo>
                <a:cubicBezTo>
                  <a:pt x="12" y="195"/>
                  <a:pt x="12" y="195"/>
                  <a:pt x="12" y="195"/>
                </a:cubicBezTo>
                <a:cubicBezTo>
                  <a:pt x="12" y="195"/>
                  <a:pt x="12" y="195"/>
                  <a:pt x="12" y="196"/>
                </a:cubicBezTo>
                <a:cubicBezTo>
                  <a:pt x="12" y="196"/>
                  <a:pt x="12" y="196"/>
                  <a:pt x="12" y="196"/>
                </a:cubicBezTo>
                <a:cubicBezTo>
                  <a:pt x="12" y="196"/>
                  <a:pt x="12" y="196"/>
                  <a:pt x="12" y="196"/>
                </a:cubicBezTo>
                <a:cubicBezTo>
                  <a:pt x="12" y="196"/>
                  <a:pt x="12" y="196"/>
                  <a:pt x="12" y="196"/>
                </a:cubicBezTo>
                <a:cubicBezTo>
                  <a:pt x="22" y="220"/>
                  <a:pt x="39" y="239"/>
                  <a:pt x="59" y="254"/>
                </a:cubicBezTo>
                <a:cubicBezTo>
                  <a:pt x="43" y="231"/>
                  <a:pt x="33" y="203"/>
                  <a:pt x="33" y="173"/>
                </a:cubicBezTo>
                <a:cubicBezTo>
                  <a:pt x="33" y="96"/>
                  <a:pt x="96" y="33"/>
                  <a:pt x="173" y="33"/>
                </a:cubicBezTo>
                <a:cubicBezTo>
                  <a:pt x="203" y="33"/>
                  <a:pt x="231" y="42"/>
                  <a:pt x="254" y="59"/>
                </a:cubicBezTo>
                <a:cubicBezTo>
                  <a:pt x="231" y="25"/>
                  <a:pt x="193" y="3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</a:path>
            </a:pathLst>
          </a:custGeom>
          <a:solidFill>
            <a:srgbClr val="2AA1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34"/>
          <p:cNvSpPr>
            <a:spLocks noEditPoints="1"/>
          </p:cNvSpPr>
          <p:nvPr/>
        </p:nvSpPr>
        <p:spPr bwMode="auto">
          <a:xfrm>
            <a:off x="8062913" y="2468563"/>
            <a:ext cx="3829050" cy="2751138"/>
          </a:xfrm>
          <a:custGeom>
            <a:avLst/>
            <a:gdLst>
              <a:gd name="T0" fmla="*/ 2412 w 2412"/>
              <a:gd name="T1" fmla="*/ 757 h 1733"/>
              <a:gd name="T2" fmla="*/ 2270 w 2412"/>
              <a:gd name="T3" fmla="*/ 757 h 1733"/>
              <a:gd name="T4" fmla="*/ 2270 w 2412"/>
              <a:gd name="T5" fmla="*/ 1591 h 1733"/>
              <a:gd name="T6" fmla="*/ 1439 w 2412"/>
              <a:gd name="T7" fmla="*/ 1591 h 1733"/>
              <a:gd name="T8" fmla="*/ 1439 w 2412"/>
              <a:gd name="T9" fmla="*/ 1733 h 1733"/>
              <a:gd name="T10" fmla="*/ 2412 w 2412"/>
              <a:gd name="T11" fmla="*/ 1733 h 1733"/>
              <a:gd name="T12" fmla="*/ 2412 w 2412"/>
              <a:gd name="T13" fmla="*/ 757 h 1733"/>
              <a:gd name="T14" fmla="*/ 142 w 2412"/>
              <a:gd name="T15" fmla="*/ 0 h 1733"/>
              <a:gd name="T16" fmla="*/ 0 w 2412"/>
              <a:gd name="T17" fmla="*/ 0 h 1733"/>
              <a:gd name="T18" fmla="*/ 0 w 2412"/>
              <a:gd name="T19" fmla="*/ 615 h 1733"/>
              <a:gd name="T20" fmla="*/ 142 w 2412"/>
              <a:gd name="T21" fmla="*/ 615 h 1733"/>
              <a:gd name="T22" fmla="*/ 142 w 2412"/>
              <a:gd name="T23" fmla="*/ 0 h 1733"/>
              <a:gd name="T24" fmla="*/ 1655 w 2412"/>
              <a:gd name="T25" fmla="*/ 0 h 1733"/>
              <a:gd name="T26" fmla="*/ 1513 w 2412"/>
              <a:gd name="T27" fmla="*/ 0 h 1733"/>
              <a:gd name="T28" fmla="*/ 1513 w 2412"/>
              <a:gd name="T29" fmla="*/ 615 h 1733"/>
              <a:gd name="T30" fmla="*/ 1655 w 2412"/>
              <a:gd name="T31" fmla="*/ 615 h 1733"/>
              <a:gd name="T32" fmla="*/ 1655 w 2412"/>
              <a:gd name="T33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12" h="1733">
                <a:moveTo>
                  <a:pt x="2412" y="757"/>
                </a:moveTo>
                <a:lnTo>
                  <a:pt x="2270" y="757"/>
                </a:lnTo>
                <a:lnTo>
                  <a:pt x="2270" y="1591"/>
                </a:lnTo>
                <a:lnTo>
                  <a:pt x="1439" y="1591"/>
                </a:lnTo>
                <a:lnTo>
                  <a:pt x="1439" y="1733"/>
                </a:lnTo>
                <a:lnTo>
                  <a:pt x="2412" y="1733"/>
                </a:lnTo>
                <a:lnTo>
                  <a:pt x="2412" y="757"/>
                </a:lnTo>
                <a:close/>
                <a:moveTo>
                  <a:pt x="142" y="0"/>
                </a:moveTo>
                <a:lnTo>
                  <a:pt x="0" y="0"/>
                </a:lnTo>
                <a:lnTo>
                  <a:pt x="0" y="615"/>
                </a:lnTo>
                <a:lnTo>
                  <a:pt x="142" y="615"/>
                </a:lnTo>
                <a:lnTo>
                  <a:pt x="142" y="0"/>
                </a:lnTo>
                <a:close/>
                <a:moveTo>
                  <a:pt x="1655" y="0"/>
                </a:moveTo>
                <a:lnTo>
                  <a:pt x="1513" y="0"/>
                </a:lnTo>
                <a:lnTo>
                  <a:pt x="1513" y="615"/>
                </a:lnTo>
                <a:lnTo>
                  <a:pt x="1655" y="615"/>
                </a:lnTo>
                <a:lnTo>
                  <a:pt x="1655" y="0"/>
                </a:lnTo>
                <a:close/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35"/>
          <p:cNvSpPr>
            <a:spLocks noEditPoints="1"/>
          </p:cNvSpPr>
          <p:nvPr/>
        </p:nvSpPr>
        <p:spPr bwMode="auto">
          <a:xfrm>
            <a:off x="8062913" y="2468563"/>
            <a:ext cx="3829050" cy="2751138"/>
          </a:xfrm>
          <a:custGeom>
            <a:avLst/>
            <a:gdLst>
              <a:gd name="T0" fmla="*/ 2412 w 2412"/>
              <a:gd name="T1" fmla="*/ 757 h 1733"/>
              <a:gd name="T2" fmla="*/ 2270 w 2412"/>
              <a:gd name="T3" fmla="*/ 757 h 1733"/>
              <a:gd name="T4" fmla="*/ 2270 w 2412"/>
              <a:gd name="T5" fmla="*/ 1591 h 1733"/>
              <a:gd name="T6" fmla="*/ 1439 w 2412"/>
              <a:gd name="T7" fmla="*/ 1591 h 1733"/>
              <a:gd name="T8" fmla="*/ 1439 w 2412"/>
              <a:gd name="T9" fmla="*/ 1733 h 1733"/>
              <a:gd name="T10" fmla="*/ 2412 w 2412"/>
              <a:gd name="T11" fmla="*/ 1733 h 1733"/>
              <a:gd name="T12" fmla="*/ 2412 w 2412"/>
              <a:gd name="T13" fmla="*/ 757 h 1733"/>
              <a:gd name="T14" fmla="*/ 142 w 2412"/>
              <a:gd name="T15" fmla="*/ 0 h 1733"/>
              <a:gd name="T16" fmla="*/ 0 w 2412"/>
              <a:gd name="T17" fmla="*/ 0 h 1733"/>
              <a:gd name="T18" fmla="*/ 0 w 2412"/>
              <a:gd name="T19" fmla="*/ 615 h 1733"/>
              <a:gd name="T20" fmla="*/ 142 w 2412"/>
              <a:gd name="T21" fmla="*/ 615 h 1733"/>
              <a:gd name="T22" fmla="*/ 142 w 2412"/>
              <a:gd name="T23" fmla="*/ 0 h 1733"/>
              <a:gd name="T24" fmla="*/ 1655 w 2412"/>
              <a:gd name="T25" fmla="*/ 0 h 1733"/>
              <a:gd name="T26" fmla="*/ 1513 w 2412"/>
              <a:gd name="T27" fmla="*/ 0 h 1733"/>
              <a:gd name="T28" fmla="*/ 1513 w 2412"/>
              <a:gd name="T29" fmla="*/ 615 h 1733"/>
              <a:gd name="T30" fmla="*/ 1655 w 2412"/>
              <a:gd name="T31" fmla="*/ 615 h 1733"/>
              <a:gd name="T32" fmla="*/ 1655 w 2412"/>
              <a:gd name="T33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12" h="1733">
                <a:moveTo>
                  <a:pt x="2412" y="757"/>
                </a:moveTo>
                <a:lnTo>
                  <a:pt x="2270" y="757"/>
                </a:lnTo>
                <a:lnTo>
                  <a:pt x="2270" y="1591"/>
                </a:lnTo>
                <a:lnTo>
                  <a:pt x="1439" y="1591"/>
                </a:lnTo>
                <a:lnTo>
                  <a:pt x="1439" y="1733"/>
                </a:lnTo>
                <a:lnTo>
                  <a:pt x="2412" y="1733"/>
                </a:lnTo>
                <a:lnTo>
                  <a:pt x="2412" y="757"/>
                </a:lnTo>
                <a:moveTo>
                  <a:pt x="142" y="0"/>
                </a:moveTo>
                <a:lnTo>
                  <a:pt x="0" y="0"/>
                </a:lnTo>
                <a:lnTo>
                  <a:pt x="0" y="615"/>
                </a:lnTo>
                <a:lnTo>
                  <a:pt x="142" y="615"/>
                </a:lnTo>
                <a:lnTo>
                  <a:pt x="142" y="0"/>
                </a:lnTo>
                <a:moveTo>
                  <a:pt x="1655" y="0"/>
                </a:moveTo>
                <a:lnTo>
                  <a:pt x="1513" y="0"/>
                </a:lnTo>
                <a:lnTo>
                  <a:pt x="1513" y="615"/>
                </a:lnTo>
                <a:lnTo>
                  <a:pt x="1655" y="615"/>
                </a:lnTo>
                <a:lnTo>
                  <a:pt x="165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36"/>
          <p:cNvSpPr>
            <a:spLocks/>
          </p:cNvSpPr>
          <p:nvPr/>
        </p:nvSpPr>
        <p:spPr bwMode="auto">
          <a:xfrm>
            <a:off x="7945438" y="3792538"/>
            <a:ext cx="2176463" cy="1427163"/>
          </a:xfrm>
          <a:custGeom>
            <a:avLst/>
            <a:gdLst>
              <a:gd name="T0" fmla="*/ 1371 w 1371"/>
              <a:gd name="T1" fmla="*/ 0 h 899"/>
              <a:gd name="T2" fmla="*/ 830 w 1371"/>
              <a:gd name="T3" fmla="*/ 0 h 899"/>
              <a:gd name="T4" fmla="*/ 830 w 1371"/>
              <a:gd name="T5" fmla="*/ 757 h 899"/>
              <a:gd name="T6" fmla="*/ 0 w 1371"/>
              <a:gd name="T7" fmla="*/ 757 h 899"/>
              <a:gd name="T8" fmla="*/ 0 w 1371"/>
              <a:gd name="T9" fmla="*/ 899 h 899"/>
              <a:gd name="T10" fmla="*/ 973 w 1371"/>
              <a:gd name="T11" fmla="*/ 899 h 899"/>
              <a:gd name="T12" fmla="*/ 973 w 1371"/>
              <a:gd name="T13" fmla="*/ 142 h 899"/>
              <a:gd name="T14" fmla="*/ 1371 w 1371"/>
              <a:gd name="T15" fmla="*/ 142 h 899"/>
              <a:gd name="T16" fmla="*/ 1371 w 1371"/>
              <a:gd name="T17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1" h="899">
                <a:moveTo>
                  <a:pt x="1371" y="0"/>
                </a:moveTo>
                <a:lnTo>
                  <a:pt x="830" y="0"/>
                </a:lnTo>
                <a:lnTo>
                  <a:pt x="830" y="757"/>
                </a:lnTo>
                <a:lnTo>
                  <a:pt x="0" y="757"/>
                </a:lnTo>
                <a:lnTo>
                  <a:pt x="0" y="899"/>
                </a:lnTo>
                <a:lnTo>
                  <a:pt x="973" y="899"/>
                </a:lnTo>
                <a:lnTo>
                  <a:pt x="973" y="142"/>
                </a:lnTo>
                <a:lnTo>
                  <a:pt x="1371" y="142"/>
                </a:lnTo>
                <a:lnTo>
                  <a:pt x="1371" y="0"/>
                </a:lnTo>
                <a:close/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37"/>
          <p:cNvSpPr>
            <a:spLocks/>
          </p:cNvSpPr>
          <p:nvPr/>
        </p:nvSpPr>
        <p:spPr bwMode="auto">
          <a:xfrm>
            <a:off x="7945438" y="3792538"/>
            <a:ext cx="2176463" cy="1427163"/>
          </a:xfrm>
          <a:custGeom>
            <a:avLst/>
            <a:gdLst>
              <a:gd name="T0" fmla="*/ 1371 w 1371"/>
              <a:gd name="T1" fmla="*/ 0 h 899"/>
              <a:gd name="T2" fmla="*/ 830 w 1371"/>
              <a:gd name="T3" fmla="*/ 0 h 899"/>
              <a:gd name="T4" fmla="*/ 830 w 1371"/>
              <a:gd name="T5" fmla="*/ 757 h 899"/>
              <a:gd name="T6" fmla="*/ 0 w 1371"/>
              <a:gd name="T7" fmla="*/ 757 h 899"/>
              <a:gd name="T8" fmla="*/ 0 w 1371"/>
              <a:gd name="T9" fmla="*/ 899 h 899"/>
              <a:gd name="T10" fmla="*/ 973 w 1371"/>
              <a:gd name="T11" fmla="*/ 899 h 899"/>
              <a:gd name="T12" fmla="*/ 973 w 1371"/>
              <a:gd name="T13" fmla="*/ 142 h 899"/>
              <a:gd name="T14" fmla="*/ 1371 w 1371"/>
              <a:gd name="T15" fmla="*/ 142 h 899"/>
              <a:gd name="T16" fmla="*/ 1371 w 1371"/>
              <a:gd name="T17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1" h="899">
                <a:moveTo>
                  <a:pt x="1371" y="0"/>
                </a:moveTo>
                <a:lnTo>
                  <a:pt x="830" y="0"/>
                </a:lnTo>
                <a:lnTo>
                  <a:pt x="830" y="757"/>
                </a:lnTo>
                <a:lnTo>
                  <a:pt x="0" y="757"/>
                </a:lnTo>
                <a:lnTo>
                  <a:pt x="0" y="899"/>
                </a:lnTo>
                <a:lnTo>
                  <a:pt x="973" y="899"/>
                </a:lnTo>
                <a:lnTo>
                  <a:pt x="973" y="142"/>
                </a:lnTo>
                <a:lnTo>
                  <a:pt x="1371" y="142"/>
                </a:lnTo>
                <a:lnTo>
                  <a:pt x="13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38"/>
          <p:cNvSpPr>
            <a:spLocks noEditPoints="1"/>
          </p:cNvSpPr>
          <p:nvPr/>
        </p:nvSpPr>
        <p:spPr bwMode="auto">
          <a:xfrm>
            <a:off x="7945438" y="3792538"/>
            <a:ext cx="2176463" cy="1201738"/>
          </a:xfrm>
          <a:custGeom>
            <a:avLst/>
            <a:gdLst>
              <a:gd name="T0" fmla="*/ 830 w 1371"/>
              <a:gd name="T1" fmla="*/ 757 h 757"/>
              <a:gd name="T2" fmla="*/ 830 w 1371"/>
              <a:gd name="T3" fmla="*/ 757 h 757"/>
              <a:gd name="T4" fmla="*/ 830 w 1371"/>
              <a:gd name="T5" fmla="*/ 757 h 757"/>
              <a:gd name="T6" fmla="*/ 0 w 1371"/>
              <a:gd name="T7" fmla="*/ 757 h 757"/>
              <a:gd name="T8" fmla="*/ 830 w 1371"/>
              <a:gd name="T9" fmla="*/ 757 h 757"/>
              <a:gd name="T10" fmla="*/ 1371 w 1371"/>
              <a:gd name="T11" fmla="*/ 0 h 757"/>
              <a:gd name="T12" fmla="*/ 1371 w 1371"/>
              <a:gd name="T13" fmla="*/ 0 h 757"/>
              <a:gd name="T14" fmla="*/ 830 w 1371"/>
              <a:gd name="T15" fmla="*/ 0 h 757"/>
              <a:gd name="T16" fmla="*/ 830 w 1371"/>
              <a:gd name="T17" fmla="*/ 0 h 757"/>
              <a:gd name="T18" fmla="*/ 1371 w 1371"/>
              <a:gd name="T19" fmla="*/ 0 h 757"/>
              <a:gd name="T20" fmla="*/ 1371 w 1371"/>
              <a:gd name="T21" fmla="*/ 142 h 757"/>
              <a:gd name="T22" fmla="*/ 1371 w 1371"/>
              <a:gd name="T23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1" h="757">
                <a:moveTo>
                  <a:pt x="830" y="757"/>
                </a:moveTo>
                <a:lnTo>
                  <a:pt x="830" y="757"/>
                </a:lnTo>
                <a:lnTo>
                  <a:pt x="830" y="757"/>
                </a:lnTo>
                <a:lnTo>
                  <a:pt x="0" y="757"/>
                </a:lnTo>
                <a:lnTo>
                  <a:pt x="830" y="757"/>
                </a:lnTo>
                <a:close/>
                <a:moveTo>
                  <a:pt x="1371" y="0"/>
                </a:moveTo>
                <a:lnTo>
                  <a:pt x="1371" y="0"/>
                </a:lnTo>
                <a:lnTo>
                  <a:pt x="830" y="0"/>
                </a:lnTo>
                <a:lnTo>
                  <a:pt x="830" y="0"/>
                </a:lnTo>
                <a:lnTo>
                  <a:pt x="1371" y="0"/>
                </a:lnTo>
                <a:lnTo>
                  <a:pt x="1371" y="142"/>
                </a:lnTo>
                <a:lnTo>
                  <a:pt x="1371" y="0"/>
                </a:lnTo>
                <a:close/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39"/>
          <p:cNvSpPr>
            <a:spLocks noEditPoints="1"/>
          </p:cNvSpPr>
          <p:nvPr/>
        </p:nvSpPr>
        <p:spPr bwMode="auto">
          <a:xfrm>
            <a:off x="7945438" y="3792538"/>
            <a:ext cx="2176463" cy="1201738"/>
          </a:xfrm>
          <a:custGeom>
            <a:avLst/>
            <a:gdLst>
              <a:gd name="T0" fmla="*/ 830 w 1371"/>
              <a:gd name="T1" fmla="*/ 757 h 757"/>
              <a:gd name="T2" fmla="*/ 830 w 1371"/>
              <a:gd name="T3" fmla="*/ 757 h 757"/>
              <a:gd name="T4" fmla="*/ 830 w 1371"/>
              <a:gd name="T5" fmla="*/ 757 h 757"/>
              <a:gd name="T6" fmla="*/ 0 w 1371"/>
              <a:gd name="T7" fmla="*/ 757 h 757"/>
              <a:gd name="T8" fmla="*/ 830 w 1371"/>
              <a:gd name="T9" fmla="*/ 757 h 757"/>
              <a:gd name="T10" fmla="*/ 1371 w 1371"/>
              <a:gd name="T11" fmla="*/ 0 h 757"/>
              <a:gd name="T12" fmla="*/ 1371 w 1371"/>
              <a:gd name="T13" fmla="*/ 0 h 757"/>
              <a:gd name="T14" fmla="*/ 830 w 1371"/>
              <a:gd name="T15" fmla="*/ 0 h 757"/>
              <a:gd name="T16" fmla="*/ 830 w 1371"/>
              <a:gd name="T17" fmla="*/ 0 h 757"/>
              <a:gd name="T18" fmla="*/ 1371 w 1371"/>
              <a:gd name="T19" fmla="*/ 0 h 757"/>
              <a:gd name="T20" fmla="*/ 1371 w 1371"/>
              <a:gd name="T21" fmla="*/ 142 h 757"/>
              <a:gd name="T22" fmla="*/ 1371 w 1371"/>
              <a:gd name="T23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1" h="757">
                <a:moveTo>
                  <a:pt x="830" y="757"/>
                </a:moveTo>
                <a:lnTo>
                  <a:pt x="830" y="757"/>
                </a:lnTo>
                <a:lnTo>
                  <a:pt x="830" y="757"/>
                </a:lnTo>
                <a:lnTo>
                  <a:pt x="0" y="757"/>
                </a:lnTo>
                <a:lnTo>
                  <a:pt x="830" y="757"/>
                </a:lnTo>
                <a:moveTo>
                  <a:pt x="1371" y="0"/>
                </a:moveTo>
                <a:lnTo>
                  <a:pt x="1371" y="0"/>
                </a:lnTo>
                <a:lnTo>
                  <a:pt x="830" y="0"/>
                </a:lnTo>
                <a:lnTo>
                  <a:pt x="830" y="0"/>
                </a:lnTo>
                <a:lnTo>
                  <a:pt x="1371" y="0"/>
                </a:lnTo>
                <a:lnTo>
                  <a:pt x="1371" y="142"/>
                </a:lnTo>
                <a:lnTo>
                  <a:pt x="13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40"/>
          <p:cNvSpPr>
            <a:spLocks noEditPoints="1"/>
          </p:cNvSpPr>
          <p:nvPr/>
        </p:nvSpPr>
        <p:spPr bwMode="auto">
          <a:xfrm>
            <a:off x="7945438" y="3792538"/>
            <a:ext cx="2176463" cy="1201738"/>
          </a:xfrm>
          <a:custGeom>
            <a:avLst/>
            <a:gdLst>
              <a:gd name="T0" fmla="*/ 830 w 1371"/>
              <a:gd name="T1" fmla="*/ 757 h 757"/>
              <a:gd name="T2" fmla="*/ 0 w 1371"/>
              <a:gd name="T3" fmla="*/ 757 h 757"/>
              <a:gd name="T4" fmla="*/ 830 w 1371"/>
              <a:gd name="T5" fmla="*/ 757 h 757"/>
              <a:gd name="T6" fmla="*/ 1371 w 1371"/>
              <a:gd name="T7" fmla="*/ 0 h 757"/>
              <a:gd name="T8" fmla="*/ 830 w 1371"/>
              <a:gd name="T9" fmla="*/ 0 h 757"/>
              <a:gd name="T10" fmla="*/ 1371 w 1371"/>
              <a:gd name="T11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1" h="757">
                <a:moveTo>
                  <a:pt x="830" y="757"/>
                </a:moveTo>
                <a:lnTo>
                  <a:pt x="0" y="757"/>
                </a:lnTo>
                <a:lnTo>
                  <a:pt x="830" y="757"/>
                </a:lnTo>
                <a:close/>
                <a:moveTo>
                  <a:pt x="1371" y="0"/>
                </a:moveTo>
                <a:lnTo>
                  <a:pt x="830" y="0"/>
                </a:lnTo>
                <a:lnTo>
                  <a:pt x="1371" y="0"/>
                </a:lnTo>
                <a:close/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41"/>
          <p:cNvSpPr>
            <a:spLocks noEditPoints="1"/>
          </p:cNvSpPr>
          <p:nvPr/>
        </p:nvSpPr>
        <p:spPr bwMode="auto">
          <a:xfrm>
            <a:off x="7945438" y="3792538"/>
            <a:ext cx="2176463" cy="1201738"/>
          </a:xfrm>
          <a:custGeom>
            <a:avLst/>
            <a:gdLst>
              <a:gd name="T0" fmla="*/ 830 w 1371"/>
              <a:gd name="T1" fmla="*/ 757 h 757"/>
              <a:gd name="T2" fmla="*/ 0 w 1371"/>
              <a:gd name="T3" fmla="*/ 757 h 757"/>
              <a:gd name="T4" fmla="*/ 830 w 1371"/>
              <a:gd name="T5" fmla="*/ 757 h 757"/>
              <a:gd name="T6" fmla="*/ 1371 w 1371"/>
              <a:gd name="T7" fmla="*/ 0 h 757"/>
              <a:gd name="T8" fmla="*/ 830 w 1371"/>
              <a:gd name="T9" fmla="*/ 0 h 757"/>
              <a:gd name="T10" fmla="*/ 1371 w 1371"/>
              <a:gd name="T11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1" h="757">
                <a:moveTo>
                  <a:pt x="830" y="757"/>
                </a:moveTo>
                <a:lnTo>
                  <a:pt x="0" y="757"/>
                </a:lnTo>
                <a:lnTo>
                  <a:pt x="830" y="757"/>
                </a:lnTo>
                <a:moveTo>
                  <a:pt x="1371" y="0"/>
                </a:moveTo>
                <a:lnTo>
                  <a:pt x="830" y="0"/>
                </a:lnTo>
                <a:lnTo>
                  <a:pt x="13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Rectangle 42"/>
          <p:cNvSpPr>
            <a:spLocks noChangeArrowheads="1"/>
          </p:cNvSpPr>
          <p:nvPr/>
        </p:nvSpPr>
        <p:spPr bwMode="auto">
          <a:xfrm>
            <a:off x="6740525" y="3792538"/>
            <a:ext cx="979488" cy="225425"/>
          </a:xfrm>
          <a:prstGeom prst="rect">
            <a:avLst/>
          </a:pr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Rectangle 43"/>
          <p:cNvSpPr>
            <a:spLocks noChangeArrowheads="1"/>
          </p:cNvSpPr>
          <p:nvPr/>
        </p:nvSpPr>
        <p:spPr bwMode="auto">
          <a:xfrm>
            <a:off x="6740525" y="3792538"/>
            <a:ext cx="9794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Oval 44"/>
          <p:cNvSpPr>
            <a:spLocks noChangeArrowheads="1"/>
          </p:cNvSpPr>
          <p:nvPr/>
        </p:nvSpPr>
        <p:spPr bwMode="auto">
          <a:xfrm>
            <a:off x="7199313" y="1947863"/>
            <a:ext cx="177800" cy="177800"/>
          </a:xfrm>
          <a:prstGeom prst="ellipse">
            <a:avLst/>
          </a:prstGeom>
          <a:solidFill>
            <a:srgbClr val="EAA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45"/>
          <p:cNvSpPr>
            <a:spLocks noEditPoints="1"/>
          </p:cNvSpPr>
          <p:nvPr/>
        </p:nvSpPr>
        <p:spPr bwMode="auto">
          <a:xfrm>
            <a:off x="6762750" y="1757363"/>
            <a:ext cx="1052513" cy="307975"/>
          </a:xfrm>
          <a:custGeom>
            <a:avLst/>
            <a:gdLst>
              <a:gd name="T0" fmla="*/ 102 w 243"/>
              <a:gd name="T1" fmla="*/ 58 h 71"/>
              <a:gd name="T2" fmla="*/ 0 w 243"/>
              <a:gd name="T3" fmla="*/ 58 h 71"/>
              <a:gd name="T4" fmla="*/ 0 w 243"/>
              <a:gd name="T5" fmla="*/ 71 h 71"/>
              <a:gd name="T6" fmla="*/ 102 w 243"/>
              <a:gd name="T7" fmla="*/ 71 h 71"/>
              <a:gd name="T8" fmla="*/ 101 w 243"/>
              <a:gd name="T9" fmla="*/ 65 h 71"/>
              <a:gd name="T10" fmla="*/ 102 w 243"/>
              <a:gd name="T11" fmla="*/ 58 h 71"/>
              <a:gd name="T12" fmla="*/ 243 w 243"/>
              <a:gd name="T13" fmla="*/ 58 h 71"/>
              <a:gd name="T14" fmla="*/ 141 w 243"/>
              <a:gd name="T15" fmla="*/ 58 h 71"/>
              <a:gd name="T16" fmla="*/ 142 w 243"/>
              <a:gd name="T17" fmla="*/ 65 h 71"/>
              <a:gd name="T18" fmla="*/ 141 w 243"/>
              <a:gd name="T19" fmla="*/ 71 h 71"/>
              <a:gd name="T20" fmla="*/ 243 w 243"/>
              <a:gd name="T21" fmla="*/ 71 h 71"/>
              <a:gd name="T22" fmla="*/ 243 w 243"/>
              <a:gd name="T23" fmla="*/ 58 h 71"/>
              <a:gd name="T24" fmla="*/ 128 w 243"/>
              <a:gd name="T25" fmla="*/ 0 h 71"/>
              <a:gd name="T26" fmla="*/ 115 w 243"/>
              <a:gd name="T27" fmla="*/ 0 h 71"/>
              <a:gd name="T28" fmla="*/ 115 w 243"/>
              <a:gd name="T29" fmla="*/ 45 h 71"/>
              <a:gd name="T30" fmla="*/ 122 w 243"/>
              <a:gd name="T31" fmla="*/ 44 h 71"/>
              <a:gd name="T32" fmla="*/ 128 w 243"/>
              <a:gd name="T33" fmla="*/ 45 h 71"/>
              <a:gd name="T34" fmla="*/ 128 w 243"/>
              <a:gd name="T35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3" h="71">
                <a:moveTo>
                  <a:pt x="102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cubicBezTo>
                  <a:pt x="102" y="71"/>
                  <a:pt x="102" y="71"/>
                  <a:pt x="102" y="71"/>
                </a:cubicBezTo>
                <a:cubicBezTo>
                  <a:pt x="101" y="69"/>
                  <a:pt x="101" y="67"/>
                  <a:pt x="101" y="65"/>
                </a:cubicBezTo>
                <a:cubicBezTo>
                  <a:pt x="101" y="62"/>
                  <a:pt x="101" y="60"/>
                  <a:pt x="102" y="58"/>
                </a:cubicBezTo>
                <a:moveTo>
                  <a:pt x="243" y="58"/>
                </a:moveTo>
                <a:cubicBezTo>
                  <a:pt x="141" y="58"/>
                  <a:pt x="141" y="58"/>
                  <a:pt x="141" y="58"/>
                </a:cubicBezTo>
                <a:cubicBezTo>
                  <a:pt x="142" y="60"/>
                  <a:pt x="142" y="62"/>
                  <a:pt x="142" y="65"/>
                </a:cubicBezTo>
                <a:cubicBezTo>
                  <a:pt x="142" y="67"/>
                  <a:pt x="142" y="69"/>
                  <a:pt x="141" y="71"/>
                </a:cubicBezTo>
                <a:cubicBezTo>
                  <a:pt x="243" y="71"/>
                  <a:pt x="243" y="71"/>
                  <a:pt x="243" y="71"/>
                </a:cubicBezTo>
                <a:cubicBezTo>
                  <a:pt x="243" y="58"/>
                  <a:pt x="243" y="58"/>
                  <a:pt x="243" y="58"/>
                </a:cubicBezTo>
                <a:moveTo>
                  <a:pt x="128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15" y="45"/>
                  <a:pt x="115" y="45"/>
                  <a:pt x="115" y="45"/>
                </a:cubicBezTo>
                <a:cubicBezTo>
                  <a:pt x="117" y="44"/>
                  <a:pt x="119" y="44"/>
                  <a:pt x="122" y="44"/>
                </a:cubicBezTo>
                <a:cubicBezTo>
                  <a:pt x="124" y="44"/>
                  <a:pt x="126" y="44"/>
                  <a:pt x="128" y="45"/>
                </a:cubicBezTo>
                <a:cubicBezTo>
                  <a:pt x="128" y="0"/>
                  <a:pt x="128" y="0"/>
                  <a:pt x="128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46"/>
          <p:cNvSpPr>
            <a:spLocks/>
          </p:cNvSpPr>
          <p:nvPr/>
        </p:nvSpPr>
        <p:spPr bwMode="auto">
          <a:xfrm>
            <a:off x="7199313" y="1947863"/>
            <a:ext cx="177800" cy="117475"/>
          </a:xfrm>
          <a:custGeom>
            <a:avLst/>
            <a:gdLst>
              <a:gd name="T0" fmla="*/ 21 w 41"/>
              <a:gd name="T1" fmla="*/ 0 h 27"/>
              <a:gd name="T2" fmla="*/ 14 w 41"/>
              <a:gd name="T3" fmla="*/ 1 h 27"/>
              <a:gd name="T4" fmla="*/ 14 w 41"/>
              <a:gd name="T5" fmla="*/ 14 h 27"/>
              <a:gd name="T6" fmla="*/ 1 w 41"/>
              <a:gd name="T7" fmla="*/ 14 h 27"/>
              <a:gd name="T8" fmla="*/ 0 w 41"/>
              <a:gd name="T9" fmla="*/ 21 h 27"/>
              <a:gd name="T10" fmla="*/ 1 w 41"/>
              <a:gd name="T11" fmla="*/ 27 h 27"/>
              <a:gd name="T12" fmla="*/ 40 w 41"/>
              <a:gd name="T13" fmla="*/ 27 h 27"/>
              <a:gd name="T14" fmla="*/ 41 w 41"/>
              <a:gd name="T15" fmla="*/ 21 h 27"/>
              <a:gd name="T16" fmla="*/ 40 w 41"/>
              <a:gd name="T17" fmla="*/ 14 h 27"/>
              <a:gd name="T18" fmla="*/ 27 w 41"/>
              <a:gd name="T19" fmla="*/ 14 h 27"/>
              <a:gd name="T20" fmla="*/ 27 w 41"/>
              <a:gd name="T21" fmla="*/ 1 h 27"/>
              <a:gd name="T22" fmla="*/ 21 w 41"/>
              <a:gd name="T2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27">
                <a:moveTo>
                  <a:pt x="21" y="0"/>
                </a:moveTo>
                <a:cubicBezTo>
                  <a:pt x="18" y="0"/>
                  <a:pt x="16" y="0"/>
                  <a:pt x="14" y="1"/>
                </a:cubicBezTo>
                <a:cubicBezTo>
                  <a:pt x="14" y="14"/>
                  <a:pt x="14" y="14"/>
                  <a:pt x="14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6"/>
                  <a:pt x="0" y="18"/>
                  <a:pt x="0" y="21"/>
                </a:cubicBezTo>
                <a:cubicBezTo>
                  <a:pt x="0" y="23"/>
                  <a:pt x="0" y="25"/>
                  <a:pt x="1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1" y="25"/>
                  <a:pt x="41" y="23"/>
                  <a:pt x="41" y="21"/>
                </a:cubicBezTo>
                <a:cubicBezTo>
                  <a:pt x="41" y="18"/>
                  <a:pt x="41" y="16"/>
                  <a:pt x="40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"/>
                  <a:pt x="27" y="1"/>
                  <a:pt x="27" y="1"/>
                </a:cubicBezTo>
                <a:cubicBezTo>
                  <a:pt x="25" y="0"/>
                  <a:pt x="23" y="0"/>
                  <a:pt x="21" y="0"/>
                </a:cubicBezTo>
              </a:path>
            </a:pathLst>
          </a:custGeom>
          <a:solidFill>
            <a:srgbClr val="BA89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Oval 47"/>
          <p:cNvSpPr>
            <a:spLocks noChangeArrowheads="1"/>
          </p:cNvSpPr>
          <p:nvPr/>
        </p:nvSpPr>
        <p:spPr bwMode="auto">
          <a:xfrm>
            <a:off x="7246938" y="2000251"/>
            <a:ext cx="82550" cy="77788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Oval 48"/>
          <p:cNvSpPr>
            <a:spLocks noChangeArrowheads="1"/>
          </p:cNvSpPr>
          <p:nvPr/>
        </p:nvSpPr>
        <p:spPr bwMode="auto">
          <a:xfrm>
            <a:off x="6723063" y="2000251"/>
            <a:ext cx="73025" cy="7778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Oval 49"/>
          <p:cNvSpPr>
            <a:spLocks noChangeArrowheads="1"/>
          </p:cNvSpPr>
          <p:nvPr/>
        </p:nvSpPr>
        <p:spPr bwMode="auto">
          <a:xfrm>
            <a:off x="7251700" y="1722438"/>
            <a:ext cx="74613" cy="73025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Oval 50"/>
          <p:cNvSpPr>
            <a:spLocks noChangeArrowheads="1"/>
          </p:cNvSpPr>
          <p:nvPr/>
        </p:nvSpPr>
        <p:spPr bwMode="auto">
          <a:xfrm>
            <a:off x="7780338" y="2000251"/>
            <a:ext cx="74613" cy="7778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Oval 51"/>
          <p:cNvSpPr>
            <a:spLocks noChangeArrowheads="1"/>
          </p:cNvSpPr>
          <p:nvPr/>
        </p:nvSpPr>
        <p:spPr bwMode="auto">
          <a:xfrm>
            <a:off x="9602788" y="1947863"/>
            <a:ext cx="180975" cy="17780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52"/>
          <p:cNvSpPr>
            <a:spLocks noEditPoints="1"/>
          </p:cNvSpPr>
          <p:nvPr/>
        </p:nvSpPr>
        <p:spPr bwMode="auto">
          <a:xfrm>
            <a:off x="9164638" y="1757363"/>
            <a:ext cx="1057275" cy="307975"/>
          </a:xfrm>
          <a:custGeom>
            <a:avLst/>
            <a:gdLst>
              <a:gd name="T0" fmla="*/ 102 w 244"/>
              <a:gd name="T1" fmla="*/ 58 h 71"/>
              <a:gd name="T2" fmla="*/ 0 w 244"/>
              <a:gd name="T3" fmla="*/ 58 h 71"/>
              <a:gd name="T4" fmla="*/ 0 w 244"/>
              <a:gd name="T5" fmla="*/ 71 h 71"/>
              <a:gd name="T6" fmla="*/ 102 w 244"/>
              <a:gd name="T7" fmla="*/ 71 h 71"/>
              <a:gd name="T8" fmla="*/ 101 w 244"/>
              <a:gd name="T9" fmla="*/ 65 h 71"/>
              <a:gd name="T10" fmla="*/ 102 w 244"/>
              <a:gd name="T11" fmla="*/ 58 h 71"/>
              <a:gd name="T12" fmla="*/ 244 w 244"/>
              <a:gd name="T13" fmla="*/ 58 h 71"/>
              <a:gd name="T14" fmla="*/ 141 w 244"/>
              <a:gd name="T15" fmla="*/ 58 h 71"/>
              <a:gd name="T16" fmla="*/ 143 w 244"/>
              <a:gd name="T17" fmla="*/ 65 h 71"/>
              <a:gd name="T18" fmla="*/ 141 w 244"/>
              <a:gd name="T19" fmla="*/ 71 h 71"/>
              <a:gd name="T20" fmla="*/ 244 w 244"/>
              <a:gd name="T21" fmla="*/ 71 h 71"/>
              <a:gd name="T22" fmla="*/ 244 w 244"/>
              <a:gd name="T23" fmla="*/ 58 h 71"/>
              <a:gd name="T24" fmla="*/ 129 w 244"/>
              <a:gd name="T25" fmla="*/ 0 h 71"/>
              <a:gd name="T26" fmla="*/ 115 w 244"/>
              <a:gd name="T27" fmla="*/ 0 h 71"/>
              <a:gd name="T28" fmla="*/ 115 w 244"/>
              <a:gd name="T29" fmla="*/ 45 h 71"/>
              <a:gd name="T30" fmla="*/ 122 w 244"/>
              <a:gd name="T31" fmla="*/ 44 h 71"/>
              <a:gd name="T32" fmla="*/ 129 w 244"/>
              <a:gd name="T33" fmla="*/ 45 h 71"/>
              <a:gd name="T34" fmla="*/ 129 w 244"/>
              <a:gd name="T35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4" h="71">
                <a:moveTo>
                  <a:pt x="102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cubicBezTo>
                  <a:pt x="102" y="71"/>
                  <a:pt x="102" y="71"/>
                  <a:pt x="102" y="71"/>
                </a:cubicBezTo>
                <a:cubicBezTo>
                  <a:pt x="102" y="69"/>
                  <a:pt x="101" y="67"/>
                  <a:pt x="101" y="65"/>
                </a:cubicBezTo>
                <a:cubicBezTo>
                  <a:pt x="101" y="62"/>
                  <a:pt x="102" y="60"/>
                  <a:pt x="102" y="58"/>
                </a:cubicBezTo>
                <a:moveTo>
                  <a:pt x="244" y="58"/>
                </a:moveTo>
                <a:cubicBezTo>
                  <a:pt x="141" y="58"/>
                  <a:pt x="141" y="58"/>
                  <a:pt x="141" y="58"/>
                </a:cubicBezTo>
                <a:cubicBezTo>
                  <a:pt x="142" y="60"/>
                  <a:pt x="143" y="62"/>
                  <a:pt x="143" y="65"/>
                </a:cubicBezTo>
                <a:cubicBezTo>
                  <a:pt x="143" y="67"/>
                  <a:pt x="142" y="69"/>
                  <a:pt x="141" y="71"/>
                </a:cubicBezTo>
                <a:cubicBezTo>
                  <a:pt x="244" y="71"/>
                  <a:pt x="244" y="71"/>
                  <a:pt x="244" y="71"/>
                </a:cubicBezTo>
                <a:cubicBezTo>
                  <a:pt x="244" y="58"/>
                  <a:pt x="244" y="58"/>
                  <a:pt x="244" y="58"/>
                </a:cubicBezTo>
                <a:moveTo>
                  <a:pt x="129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15" y="45"/>
                  <a:pt x="115" y="45"/>
                  <a:pt x="115" y="45"/>
                </a:cubicBezTo>
                <a:cubicBezTo>
                  <a:pt x="117" y="44"/>
                  <a:pt x="120" y="44"/>
                  <a:pt x="122" y="44"/>
                </a:cubicBezTo>
                <a:cubicBezTo>
                  <a:pt x="124" y="44"/>
                  <a:pt x="126" y="44"/>
                  <a:pt x="129" y="45"/>
                </a:cubicBezTo>
                <a:cubicBezTo>
                  <a:pt x="129" y="0"/>
                  <a:pt x="129" y="0"/>
                  <a:pt x="129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53"/>
          <p:cNvSpPr>
            <a:spLocks/>
          </p:cNvSpPr>
          <p:nvPr/>
        </p:nvSpPr>
        <p:spPr bwMode="auto">
          <a:xfrm>
            <a:off x="9602788" y="1947863"/>
            <a:ext cx="180975" cy="117475"/>
          </a:xfrm>
          <a:custGeom>
            <a:avLst/>
            <a:gdLst>
              <a:gd name="T0" fmla="*/ 21 w 42"/>
              <a:gd name="T1" fmla="*/ 0 h 27"/>
              <a:gd name="T2" fmla="*/ 14 w 42"/>
              <a:gd name="T3" fmla="*/ 1 h 27"/>
              <a:gd name="T4" fmla="*/ 14 w 42"/>
              <a:gd name="T5" fmla="*/ 14 h 27"/>
              <a:gd name="T6" fmla="*/ 1 w 42"/>
              <a:gd name="T7" fmla="*/ 14 h 27"/>
              <a:gd name="T8" fmla="*/ 0 w 42"/>
              <a:gd name="T9" fmla="*/ 21 h 27"/>
              <a:gd name="T10" fmla="*/ 1 w 42"/>
              <a:gd name="T11" fmla="*/ 27 h 27"/>
              <a:gd name="T12" fmla="*/ 40 w 42"/>
              <a:gd name="T13" fmla="*/ 27 h 27"/>
              <a:gd name="T14" fmla="*/ 42 w 42"/>
              <a:gd name="T15" fmla="*/ 21 h 27"/>
              <a:gd name="T16" fmla="*/ 40 w 42"/>
              <a:gd name="T17" fmla="*/ 14 h 27"/>
              <a:gd name="T18" fmla="*/ 28 w 42"/>
              <a:gd name="T19" fmla="*/ 14 h 27"/>
              <a:gd name="T20" fmla="*/ 28 w 42"/>
              <a:gd name="T21" fmla="*/ 1 h 27"/>
              <a:gd name="T22" fmla="*/ 21 w 42"/>
              <a:gd name="T2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27">
                <a:moveTo>
                  <a:pt x="21" y="0"/>
                </a:moveTo>
                <a:cubicBezTo>
                  <a:pt x="19" y="0"/>
                  <a:pt x="16" y="0"/>
                  <a:pt x="14" y="1"/>
                </a:cubicBezTo>
                <a:cubicBezTo>
                  <a:pt x="14" y="14"/>
                  <a:pt x="14" y="14"/>
                  <a:pt x="14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6"/>
                  <a:pt x="0" y="18"/>
                  <a:pt x="0" y="21"/>
                </a:cubicBezTo>
                <a:cubicBezTo>
                  <a:pt x="0" y="23"/>
                  <a:pt x="1" y="25"/>
                  <a:pt x="1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1" y="25"/>
                  <a:pt x="42" y="23"/>
                  <a:pt x="42" y="21"/>
                </a:cubicBezTo>
                <a:cubicBezTo>
                  <a:pt x="42" y="18"/>
                  <a:pt x="41" y="16"/>
                  <a:pt x="40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"/>
                  <a:pt x="28" y="1"/>
                  <a:pt x="28" y="1"/>
                </a:cubicBezTo>
                <a:cubicBezTo>
                  <a:pt x="25" y="0"/>
                  <a:pt x="23" y="0"/>
                  <a:pt x="21" y="0"/>
                </a:cubicBezTo>
              </a:path>
            </a:pathLst>
          </a:custGeom>
          <a:solidFill>
            <a:srgbClr val="37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Oval 54"/>
          <p:cNvSpPr>
            <a:spLocks noChangeArrowheads="1"/>
          </p:cNvSpPr>
          <p:nvPr/>
        </p:nvSpPr>
        <p:spPr bwMode="auto">
          <a:xfrm>
            <a:off x="9653588" y="2000251"/>
            <a:ext cx="77788" cy="77788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55"/>
          <p:cNvSpPr>
            <a:spLocks noChangeArrowheads="1"/>
          </p:cNvSpPr>
          <p:nvPr/>
        </p:nvSpPr>
        <p:spPr bwMode="auto">
          <a:xfrm>
            <a:off x="9124950" y="2000251"/>
            <a:ext cx="77788" cy="7778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Oval 56"/>
          <p:cNvSpPr>
            <a:spLocks noChangeArrowheads="1"/>
          </p:cNvSpPr>
          <p:nvPr/>
        </p:nvSpPr>
        <p:spPr bwMode="auto">
          <a:xfrm>
            <a:off x="9653588" y="1722438"/>
            <a:ext cx="77788" cy="73025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Oval 57"/>
          <p:cNvSpPr>
            <a:spLocks noChangeArrowheads="1"/>
          </p:cNvSpPr>
          <p:nvPr/>
        </p:nvSpPr>
        <p:spPr bwMode="auto">
          <a:xfrm>
            <a:off x="10183813" y="2000251"/>
            <a:ext cx="73025" cy="7778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Oval 58"/>
          <p:cNvSpPr>
            <a:spLocks noChangeArrowheads="1"/>
          </p:cNvSpPr>
          <p:nvPr/>
        </p:nvSpPr>
        <p:spPr bwMode="auto">
          <a:xfrm>
            <a:off x="8401050" y="5311776"/>
            <a:ext cx="177800" cy="177800"/>
          </a:xfrm>
          <a:prstGeom prst="ellipse">
            <a:avLst/>
          </a:prstGeom>
          <a:solidFill>
            <a:srgbClr val="D167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59"/>
          <p:cNvSpPr>
            <a:spLocks noEditPoints="1"/>
          </p:cNvSpPr>
          <p:nvPr/>
        </p:nvSpPr>
        <p:spPr bwMode="auto">
          <a:xfrm>
            <a:off x="7962900" y="5372101"/>
            <a:ext cx="1058863" cy="307975"/>
          </a:xfrm>
          <a:custGeom>
            <a:avLst/>
            <a:gdLst>
              <a:gd name="T0" fmla="*/ 115 w 244"/>
              <a:gd name="T1" fmla="*/ 26 h 71"/>
              <a:gd name="T2" fmla="*/ 115 w 244"/>
              <a:gd name="T3" fmla="*/ 71 h 71"/>
              <a:gd name="T4" fmla="*/ 128 w 244"/>
              <a:gd name="T5" fmla="*/ 71 h 71"/>
              <a:gd name="T6" fmla="*/ 128 w 244"/>
              <a:gd name="T7" fmla="*/ 26 h 71"/>
              <a:gd name="T8" fmla="*/ 122 w 244"/>
              <a:gd name="T9" fmla="*/ 27 h 71"/>
              <a:gd name="T10" fmla="*/ 115 w 244"/>
              <a:gd name="T11" fmla="*/ 26 h 71"/>
              <a:gd name="T12" fmla="*/ 102 w 244"/>
              <a:gd name="T13" fmla="*/ 0 h 71"/>
              <a:gd name="T14" fmla="*/ 0 w 244"/>
              <a:gd name="T15" fmla="*/ 0 h 71"/>
              <a:gd name="T16" fmla="*/ 0 w 244"/>
              <a:gd name="T17" fmla="*/ 13 h 71"/>
              <a:gd name="T18" fmla="*/ 102 w 244"/>
              <a:gd name="T19" fmla="*/ 13 h 71"/>
              <a:gd name="T20" fmla="*/ 101 w 244"/>
              <a:gd name="T21" fmla="*/ 7 h 71"/>
              <a:gd name="T22" fmla="*/ 102 w 244"/>
              <a:gd name="T23" fmla="*/ 0 h 71"/>
              <a:gd name="T24" fmla="*/ 244 w 244"/>
              <a:gd name="T25" fmla="*/ 0 h 71"/>
              <a:gd name="T26" fmla="*/ 141 w 244"/>
              <a:gd name="T27" fmla="*/ 0 h 71"/>
              <a:gd name="T28" fmla="*/ 142 w 244"/>
              <a:gd name="T29" fmla="*/ 7 h 71"/>
              <a:gd name="T30" fmla="*/ 141 w 244"/>
              <a:gd name="T31" fmla="*/ 13 h 71"/>
              <a:gd name="T32" fmla="*/ 244 w 244"/>
              <a:gd name="T33" fmla="*/ 13 h 71"/>
              <a:gd name="T34" fmla="*/ 244 w 244"/>
              <a:gd name="T35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4" h="71">
                <a:moveTo>
                  <a:pt x="115" y="26"/>
                </a:moveTo>
                <a:cubicBezTo>
                  <a:pt x="115" y="71"/>
                  <a:pt x="115" y="71"/>
                  <a:pt x="115" y="71"/>
                </a:cubicBezTo>
                <a:cubicBezTo>
                  <a:pt x="128" y="71"/>
                  <a:pt x="128" y="71"/>
                  <a:pt x="128" y="71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6" y="27"/>
                  <a:pt x="124" y="27"/>
                  <a:pt x="122" y="27"/>
                </a:cubicBezTo>
                <a:cubicBezTo>
                  <a:pt x="119" y="27"/>
                  <a:pt x="117" y="27"/>
                  <a:pt x="115" y="26"/>
                </a:cubicBezTo>
                <a:moveTo>
                  <a:pt x="10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1" y="11"/>
                  <a:pt x="101" y="9"/>
                  <a:pt x="101" y="7"/>
                </a:cubicBezTo>
                <a:cubicBezTo>
                  <a:pt x="101" y="4"/>
                  <a:pt x="101" y="2"/>
                  <a:pt x="102" y="0"/>
                </a:cubicBezTo>
                <a:moveTo>
                  <a:pt x="244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2" y="2"/>
                  <a:pt x="142" y="4"/>
                  <a:pt x="142" y="7"/>
                </a:cubicBezTo>
                <a:cubicBezTo>
                  <a:pt x="142" y="9"/>
                  <a:pt x="142" y="11"/>
                  <a:pt x="141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0"/>
                  <a:pt x="244" y="0"/>
                  <a:pt x="244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Freeform 60"/>
          <p:cNvSpPr>
            <a:spLocks/>
          </p:cNvSpPr>
          <p:nvPr/>
        </p:nvSpPr>
        <p:spPr bwMode="auto">
          <a:xfrm>
            <a:off x="8401050" y="5372101"/>
            <a:ext cx="177800" cy="117475"/>
          </a:xfrm>
          <a:custGeom>
            <a:avLst/>
            <a:gdLst>
              <a:gd name="T0" fmla="*/ 40 w 41"/>
              <a:gd name="T1" fmla="*/ 0 h 27"/>
              <a:gd name="T2" fmla="*/ 1 w 41"/>
              <a:gd name="T3" fmla="*/ 0 h 27"/>
              <a:gd name="T4" fmla="*/ 0 w 41"/>
              <a:gd name="T5" fmla="*/ 7 h 27"/>
              <a:gd name="T6" fmla="*/ 1 w 41"/>
              <a:gd name="T7" fmla="*/ 13 h 27"/>
              <a:gd name="T8" fmla="*/ 14 w 41"/>
              <a:gd name="T9" fmla="*/ 13 h 27"/>
              <a:gd name="T10" fmla="*/ 14 w 41"/>
              <a:gd name="T11" fmla="*/ 26 h 27"/>
              <a:gd name="T12" fmla="*/ 21 w 41"/>
              <a:gd name="T13" fmla="*/ 27 h 27"/>
              <a:gd name="T14" fmla="*/ 27 w 41"/>
              <a:gd name="T15" fmla="*/ 26 h 27"/>
              <a:gd name="T16" fmla="*/ 27 w 41"/>
              <a:gd name="T17" fmla="*/ 13 h 27"/>
              <a:gd name="T18" fmla="*/ 40 w 41"/>
              <a:gd name="T19" fmla="*/ 13 h 27"/>
              <a:gd name="T20" fmla="*/ 41 w 41"/>
              <a:gd name="T21" fmla="*/ 7 h 27"/>
              <a:gd name="T22" fmla="*/ 40 w 41"/>
              <a:gd name="T2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27">
                <a:moveTo>
                  <a:pt x="40" y="0"/>
                </a:move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4"/>
                  <a:pt x="0" y="7"/>
                </a:cubicBezTo>
                <a:cubicBezTo>
                  <a:pt x="0" y="9"/>
                  <a:pt x="0" y="11"/>
                  <a:pt x="1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6" y="27"/>
                  <a:pt x="18" y="27"/>
                  <a:pt x="21" y="27"/>
                </a:cubicBezTo>
                <a:cubicBezTo>
                  <a:pt x="23" y="27"/>
                  <a:pt x="25" y="27"/>
                  <a:pt x="27" y="26"/>
                </a:cubicBezTo>
                <a:cubicBezTo>
                  <a:pt x="27" y="13"/>
                  <a:pt x="27" y="13"/>
                  <a:pt x="27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1" y="11"/>
                  <a:pt x="41" y="9"/>
                  <a:pt x="41" y="7"/>
                </a:cubicBezTo>
                <a:cubicBezTo>
                  <a:pt x="41" y="4"/>
                  <a:pt x="41" y="2"/>
                  <a:pt x="40" y="0"/>
                </a:cubicBezTo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Oval 61"/>
          <p:cNvSpPr>
            <a:spLocks noChangeArrowheads="1"/>
          </p:cNvSpPr>
          <p:nvPr/>
        </p:nvSpPr>
        <p:spPr bwMode="auto">
          <a:xfrm>
            <a:off x="8448675" y="5359401"/>
            <a:ext cx="82550" cy="82550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Oval 62"/>
          <p:cNvSpPr>
            <a:spLocks noChangeArrowheads="1"/>
          </p:cNvSpPr>
          <p:nvPr/>
        </p:nvSpPr>
        <p:spPr bwMode="auto">
          <a:xfrm>
            <a:off x="8982075" y="5364163"/>
            <a:ext cx="73025" cy="73025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Oval 63"/>
          <p:cNvSpPr>
            <a:spLocks noChangeArrowheads="1"/>
          </p:cNvSpPr>
          <p:nvPr/>
        </p:nvSpPr>
        <p:spPr bwMode="auto">
          <a:xfrm>
            <a:off x="8453438" y="5641976"/>
            <a:ext cx="73025" cy="7778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Oval 64"/>
          <p:cNvSpPr>
            <a:spLocks noChangeArrowheads="1"/>
          </p:cNvSpPr>
          <p:nvPr/>
        </p:nvSpPr>
        <p:spPr bwMode="auto">
          <a:xfrm>
            <a:off x="7924800" y="5364163"/>
            <a:ext cx="77788" cy="73025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Oval 65"/>
          <p:cNvSpPr>
            <a:spLocks noChangeArrowheads="1"/>
          </p:cNvSpPr>
          <p:nvPr/>
        </p:nvSpPr>
        <p:spPr bwMode="auto">
          <a:xfrm>
            <a:off x="10802938" y="5311776"/>
            <a:ext cx="182563" cy="177800"/>
          </a:xfrm>
          <a:prstGeom prst="ellipse">
            <a:avLst/>
          </a:prstGeom>
          <a:solidFill>
            <a:srgbClr val="4F9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66"/>
          <p:cNvSpPr>
            <a:spLocks noEditPoints="1"/>
          </p:cNvSpPr>
          <p:nvPr/>
        </p:nvSpPr>
        <p:spPr bwMode="auto">
          <a:xfrm>
            <a:off x="10364788" y="5372101"/>
            <a:ext cx="1058863" cy="307975"/>
          </a:xfrm>
          <a:custGeom>
            <a:avLst/>
            <a:gdLst>
              <a:gd name="T0" fmla="*/ 129 w 244"/>
              <a:gd name="T1" fmla="*/ 26 h 71"/>
              <a:gd name="T2" fmla="*/ 122 w 244"/>
              <a:gd name="T3" fmla="*/ 27 h 71"/>
              <a:gd name="T4" fmla="*/ 115 w 244"/>
              <a:gd name="T5" fmla="*/ 26 h 71"/>
              <a:gd name="T6" fmla="*/ 115 w 244"/>
              <a:gd name="T7" fmla="*/ 71 h 71"/>
              <a:gd name="T8" fmla="*/ 129 w 244"/>
              <a:gd name="T9" fmla="*/ 71 h 71"/>
              <a:gd name="T10" fmla="*/ 129 w 244"/>
              <a:gd name="T11" fmla="*/ 26 h 71"/>
              <a:gd name="T12" fmla="*/ 102 w 244"/>
              <a:gd name="T13" fmla="*/ 0 h 71"/>
              <a:gd name="T14" fmla="*/ 0 w 244"/>
              <a:gd name="T15" fmla="*/ 0 h 71"/>
              <a:gd name="T16" fmla="*/ 0 w 244"/>
              <a:gd name="T17" fmla="*/ 13 h 71"/>
              <a:gd name="T18" fmla="*/ 102 w 244"/>
              <a:gd name="T19" fmla="*/ 13 h 71"/>
              <a:gd name="T20" fmla="*/ 101 w 244"/>
              <a:gd name="T21" fmla="*/ 7 h 71"/>
              <a:gd name="T22" fmla="*/ 102 w 244"/>
              <a:gd name="T23" fmla="*/ 0 h 71"/>
              <a:gd name="T24" fmla="*/ 244 w 244"/>
              <a:gd name="T25" fmla="*/ 0 h 71"/>
              <a:gd name="T26" fmla="*/ 142 w 244"/>
              <a:gd name="T27" fmla="*/ 0 h 71"/>
              <a:gd name="T28" fmla="*/ 143 w 244"/>
              <a:gd name="T29" fmla="*/ 7 h 71"/>
              <a:gd name="T30" fmla="*/ 142 w 244"/>
              <a:gd name="T31" fmla="*/ 13 h 71"/>
              <a:gd name="T32" fmla="*/ 244 w 244"/>
              <a:gd name="T33" fmla="*/ 13 h 71"/>
              <a:gd name="T34" fmla="*/ 244 w 244"/>
              <a:gd name="T35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4" h="71">
                <a:moveTo>
                  <a:pt x="129" y="26"/>
                </a:moveTo>
                <a:cubicBezTo>
                  <a:pt x="127" y="27"/>
                  <a:pt x="124" y="27"/>
                  <a:pt x="122" y="27"/>
                </a:cubicBezTo>
                <a:cubicBezTo>
                  <a:pt x="120" y="27"/>
                  <a:pt x="117" y="27"/>
                  <a:pt x="115" y="26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29" y="71"/>
                  <a:pt x="129" y="71"/>
                  <a:pt x="129" y="71"/>
                </a:cubicBezTo>
                <a:cubicBezTo>
                  <a:pt x="129" y="26"/>
                  <a:pt x="129" y="26"/>
                  <a:pt x="129" y="26"/>
                </a:cubicBezTo>
                <a:moveTo>
                  <a:pt x="10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2" y="11"/>
                  <a:pt x="101" y="9"/>
                  <a:pt x="101" y="7"/>
                </a:cubicBezTo>
                <a:cubicBezTo>
                  <a:pt x="101" y="4"/>
                  <a:pt x="102" y="2"/>
                  <a:pt x="102" y="0"/>
                </a:cubicBezTo>
                <a:moveTo>
                  <a:pt x="244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2"/>
                  <a:pt x="143" y="4"/>
                  <a:pt x="143" y="7"/>
                </a:cubicBezTo>
                <a:cubicBezTo>
                  <a:pt x="143" y="9"/>
                  <a:pt x="142" y="11"/>
                  <a:pt x="142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0"/>
                  <a:pt x="244" y="0"/>
                  <a:pt x="244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Freeform 67"/>
          <p:cNvSpPr>
            <a:spLocks/>
          </p:cNvSpPr>
          <p:nvPr/>
        </p:nvSpPr>
        <p:spPr bwMode="auto">
          <a:xfrm>
            <a:off x="10802938" y="5372101"/>
            <a:ext cx="182563" cy="117475"/>
          </a:xfrm>
          <a:custGeom>
            <a:avLst/>
            <a:gdLst>
              <a:gd name="T0" fmla="*/ 41 w 42"/>
              <a:gd name="T1" fmla="*/ 0 h 27"/>
              <a:gd name="T2" fmla="*/ 1 w 42"/>
              <a:gd name="T3" fmla="*/ 0 h 27"/>
              <a:gd name="T4" fmla="*/ 0 w 42"/>
              <a:gd name="T5" fmla="*/ 7 h 27"/>
              <a:gd name="T6" fmla="*/ 1 w 42"/>
              <a:gd name="T7" fmla="*/ 13 h 27"/>
              <a:gd name="T8" fmla="*/ 14 w 42"/>
              <a:gd name="T9" fmla="*/ 13 h 27"/>
              <a:gd name="T10" fmla="*/ 14 w 42"/>
              <a:gd name="T11" fmla="*/ 26 h 27"/>
              <a:gd name="T12" fmla="*/ 21 w 42"/>
              <a:gd name="T13" fmla="*/ 27 h 27"/>
              <a:gd name="T14" fmla="*/ 28 w 42"/>
              <a:gd name="T15" fmla="*/ 26 h 27"/>
              <a:gd name="T16" fmla="*/ 28 w 42"/>
              <a:gd name="T17" fmla="*/ 13 h 27"/>
              <a:gd name="T18" fmla="*/ 41 w 42"/>
              <a:gd name="T19" fmla="*/ 13 h 27"/>
              <a:gd name="T20" fmla="*/ 42 w 42"/>
              <a:gd name="T21" fmla="*/ 7 h 27"/>
              <a:gd name="T22" fmla="*/ 41 w 42"/>
              <a:gd name="T2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27">
                <a:moveTo>
                  <a:pt x="4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2"/>
                  <a:pt x="0" y="4"/>
                  <a:pt x="0" y="7"/>
                </a:cubicBezTo>
                <a:cubicBezTo>
                  <a:pt x="0" y="9"/>
                  <a:pt x="1" y="11"/>
                  <a:pt x="1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6" y="27"/>
                  <a:pt x="19" y="27"/>
                  <a:pt x="21" y="27"/>
                </a:cubicBezTo>
                <a:cubicBezTo>
                  <a:pt x="23" y="27"/>
                  <a:pt x="26" y="27"/>
                  <a:pt x="28" y="26"/>
                </a:cubicBezTo>
                <a:cubicBezTo>
                  <a:pt x="28" y="13"/>
                  <a:pt x="28" y="13"/>
                  <a:pt x="28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1"/>
                  <a:pt x="42" y="9"/>
                  <a:pt x="42" y="7"/>
                </a:cubicBezTo>
                <a:cubicBezTo>
                  <a:pt x="42" y="4"/>
                  <a:pt x="41" y="2"/>
                  <a:pt x="41" y="0"/>
                </a:cubicBezTo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Oval 68"/>
          <p:cNvSpPr>
            <a:spLocks noChangeArrowheads="1"/>
          </p:cNvSpPr>
          <p:nvPr/>
        </p:nvSpPr>
        <p:spPr bwMode="auto">
          <a:xfrm>
            <a:off x="10855325" y="5359401"/>
            <a:ext cx="77788" cy="82550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Oval 69"/>
          <p:cNvSpPr>
            <a:spLocks noChangeArrowheads="1"/>
          </p:cNvSpPr>
          <p:nvPr/>
        </p:nvSpPr>
        <p:spPr bwMode="auto">
          <a:xfrm>
            <a:off x="11383963" y="5364163"/>
            <a:ext cx="77788" cy="73025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Oval 70"/>
          <p:cNvSpPr>
            <a:spLocks noChangeArrowheads="1"/>
          </p:cNvSpPr>
          <p:nvPr/>
        </p:nvSpPr>
        <p:spPr bwMode="auto">
          <a:xfrm>
            <a:off x="10855325" y="5641976"/>
            <a:ext cx="77788" cy="7778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Oval 71"/>
          <p:cNvSpPr>
            <a:spLocks noChangeArrowheads="1"/>
          </p:cNvSpPr>
          <p:nvPr/>
        </p:nvSpPr>
        <p:spPr bwMode="auto">
          <a:xfrm>
            <a:off x="10326688" y="5364163"/>
            <a:ext cx="77788" cy="73025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72"/>
          <p:cNvSpPr>
            <a:spLocks noEditPoints="1"/>
          </p:cNvSpPr>
          <p:nvPr/>
        </p:nvSpPr>
        <p:spPr bwMode="auto">
          <a:xfrm>
            <a:off x="7048500" y="2755901"/>
            <a:ext cx="476250" cy="533400"/>
          </a:xfrm>
          <a:custGeom>
            <a:avLst/>
            <a:gdLst>
              <a:gd name="T0" fmla="*/ 88 w 110"/>
              <a:gd name="T1" fmla="*/ 17 h 123"/>
              <a:gd name="T2" fmla="*/ 77 w 110"/>
              <a:gd name="T3" fmla="*/ 31 h 123"/>
              <a:gd name="T4" fmla="*/ 93 w 110"/>
              <a:gd name="T5" fmla="*/ 62 h 123"/>
              <a:gd name="T6" fmla="*/ 57 w 110"/>
              <a:gd name="T7" fmla="*/ 100 h 123"/>
              <a:gd name="T8" fmla="*/ 57 w 110"/>
              <a:gd name="T9" fmla="*/ 94 h 123"/>
              <a:gd name="T10" fmla="*/ 32 w 110"/>
              <a:gd name="T11" fmla="*/ 108 h 123"/>
              <a:gd name="T12" fmla="*/ 57 w 110"/>
              <a:gd name="T13" fmla="*/ 123 h 123"/>
              <a:gd name="T14" fmla="*/ 57 w 110"/>
              <a:gd name="T15" fmla="*/ 117 h 123"/>
              <a:gd name="T16" fmla="*/ 110 w 110"/>
              <a:gd name="T17" fmla="*/ 62 h 123"/>
              <a:gd name="T18" fmla="*/ 88 w 110"/>
              <a:gd name="T19" fmla="*/ 17 h 123"/>
              <a:gd name="T20" fmla="*/ 50 w 110"/>
              <a:gd name="T21" fmla="*/ 0 h 123"/>
              <a:gd name="T22" fmla="*/ 50 w 110"/>
              <a:gd name="T23" fmla="*/ 7 h 123"/>
              <a:gd name="T24" fmla="*/ 0 w 110"/>
              <a:gd name="T25" fmla="*/ 62 h 123"/>
              <a:gd name="T26" fmla="*/ 19 w 110"/>
              <a:gd name="T27" fmla="*/ 103 h 123"/>
              <a:gd name="T28" fmla="*/ 30 w 110"/>
              <a:gd name="T29" fmla="*/ 90 h 123"/>
              <a:gd name="T30" fmla="*/ 17 w 110"/>
              <a:gd name="T31" fmla="*/ 62 h 123"/>
              <a:gd name="T32" fmla="*/ 50 w 110"/>
              <a:gd name="T33" fmla="*/ 24 h 123"/>
              <a:gd name="T34" fmla="*/ 50 w 110"/>
              <a:gd name="T35" fmla="*/ 30 h 123"/>
              <a:gd name="T36" fmla="*/ 75 w 110"/>
              <a:gd name="T37" fmla="*/ 15 h 123"/>
              <a:gd name="T38" fmla="*/ 50 w 110"/>
              <a:gd name="T3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" h="123">
                <a:moveTo>
                  <a:pt x="88" y="17"/>
                </a:moveTo>
                <a:cubicBezTo>
                  <a:pt x="77" y="31"/>
                  <a:pt x="77" y="31"/>
                  <a:pt x="77" y="31"/>
                </a:cubicBezTo>
                <a:cubicBezTo>
                  <a:pt x="87" y="38"/>
                  <a:pt x="93" y="49"/>
                  <a:pt x="93" y="62"/>
                </a:cubicBezTo>
                <a:cubicBezTo>
                  <a:pt x="93" y="82"/>
                  <a:pt x="77" y="98"/>
                  <a:pt x="57" y="100"/>
                </a:cubicBezTo>
                <a:cubicBezTo>
                  <a:pt x="57" y="94"/>
                  <a:pt x="57" y="94"/>
                  <a:pt x="57" y="94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57" y="123"/>
                  <a:pt x="57" y="123"/>
                  <a:pt x="57" y="123"/>
                </a:cubicBezTo>
                <a:cubicBezTo>
                  <a:pt x="57" y="117"/>
                  <a:pt x="57" y="117"/>
                  <a:pt x="57" y="117"/>
                </a:cubicBezTo>
                <a:cubicBezTo>
                  <a:pt x="86" y="116"/>
                  <a:pt x="110" y="91"/>
                  <a:pt x="110" y="62"/>
                </a:cubicBezTo>
                <a:cubicBezTo>
                  <a:pt x="110" y="44"/>
                  <a:pt x="102" y="28"/>
                  <a:pt x="88" y="17"/>
                </a:cubicBezTo>
                <a:moveTo>
                  <a:pt x="50" y="0"/>
                </a:moveTo>
                <a:cubicBezTo>
                  <a:pt x="50" y="7"/>
                  <a:pt x="50" y="7"/>
                  <a:pt x="50" y="7"/>
                </a:cubicBezTo>
                <a:cubicBezTo>
                  <a:pt x="22" y="9"/>
                  <a:pt x="0" y="33"/>
                  <a:pt x="0" y="62"/>
                </a:cubicBezTo>
                <a:cubicBezTo>
                  <a:pt x="0" y="78"/>
                  <a:pt x="7" y="93"/>
                  <a:pt x="19" y="103"/>
                </a:cubicBezTo>
                <a:cubicBezTo>
                  <a:pt x="30" y="90"/>
                  <a:pt x="30" y="90"/>
                  <a:pt x="30" y="90"/>
                </a:cubicBezTo>
                <a:cubicBezTo>
                  <a:pt x="22" y="83"/>
                  <a:pt x="17" y="73"/>
                  <a:pt x="17" y="62"/>
                </a:cubicBezTo>
                <a:cubicBezTo>
                  <a:pt x="17" y="42"/>
                  <a:pt x="31" y="26"/>
                  <a:pt x="50" y="24"/>
                </a:cubicBezTo>
                <a:cubicBezTo>
                  <a:pt x="50" y="30"/>
                  <a:pt x="50" y="30"/>
                  <a:pt x="50" y="30"/>
                </a:cubicBezTo>
                <a:cubicBezTo>
                  <a:pt x="75" y="15"/>
                  <a:pt x="75" y="15"/>
                  <a:pt x="75" y="15"/>
                </a:cubicBezTo>
                <a:cubicBezTo>
                  <a:pt x="50" y="0"/>
                  <a:pt x="50" y="0"/>
                  <a:pt x="5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Freeform 73"/>
          <p:cNvSpPr>
            <a:spLocks noEditPoints="1"/>
          </p:cNvSpPr>
          <p:nvPr/>
        </p:nvSpPr>
        <p:spPr bwMode="auto">
          <a:xfrm>
            <a:off x="8210550" y="3987801"/>
            <a:ext cx="623888" cy="512763"/>
          </a:xfrm>
          <a:custGeom>
            <a:avLst/>
            <a:gdLst>
              <a:gd name="T0" fmla="*/ 19 w 144"/>
              <a:gd name="T1" fmla="*/ 67 h 118"/>
              <a:gd name="T2" fmla="*/ 85 w 144"/>
              <a:gd name="T3" fmla="*/ 67 h 118"/>
              <a:gd name="T4" fmla="*/ 60 w 144"/>
              <a:gd name="T5" fmla="*/ 15 h 118"/>
              <a:gd name="T6" fmla="*/ 44 w 144"/>
              <a:gd name="T7" fmla="*/ 24 h 118"/>
              <a:gd name="T8" fmla="*/ 21 w 144"/>
              <a:gd name="T9" fmla="*/ 24 h 118"/>
              <a:gd name="T10" fmla="*/ 16 w 144"/>
              <a:gd name="T11" fmla="*/ 42 h 118"/>
              <a:gd name="T12" fmla="*/ 0 w 144"/>
              <a:gd name="T13" fmla="*/ 58 h 118"/>
              <a:gd name="T14" fmla="*/ 10 w 144"/>
              <a:gd name="T15" fmla="*/ 75 h 118"/>
              <a:gd name="T16" fmla="*/ 10 w 144"/>
              <a:gd name="T17" fmla="*/ 98 h 118"/>
              <a:gd name="T18" fmla="*/ 28 w 144"/>
              <a:gd name="T19" fmla="*/ 102 h 118"/>
              <a:gd name="T20" fmla="*/ 44 w 144"/>
              <a:gd name="T21" fmla="*/ 118 h 118"/>
              <a:gd name="T22" fmla="*/ 60 w 144"/>
              <a:gd name="T23" fmla="*/ 109 h 118"/>
              <a:gd name="T24" fmla="*/ 83 w 144"/>
              <a:gd name="T25" fmla="*/ 109 h 118"/>
              <a:gd name="T26" fmla="*/ 88 w 144"/>
              <a:gd name="T27" fmla="*/ 91 h 118"/>
              <a:gd name="T28" fmla="*/ 104 w 144"/>
              <a:gd name="T29" fmla="*/ 75 h 118"/>
              <a:gd name="T30" fmla="*/ 94 w 144"/>
              <a:gd name="T31" fmla="*/ 58 h 118"/>
              <a:gd name="T32" fmla="*/ 95 w 144"/>
              <a:gd name="T33" fmla="*/ 36 h 118"/>
              <a:gd name="T34" fmla="*/ 76 w 144"/>
              <a:gd name="T35" fmla="*/ 31 h 118"/>
              <a:gd name="T36" fmla="*/ 60 w 144"/>
              <a:gd name="T37" fmla="*/ 15 h 118"/>
              <a:gd name="T38" fmla="*/ 106 w 144"/>
              <a:gd name="T39" fmla="*/ 25 h 118"/>
              <a:gd name="T40" fmla="*/ 132 w 144"/>
              <a:gd name="T41" fmla="*/ 25 h 118"/>
              <a:gd name="T42" fmla="*/ 123 w 144"/>
              <a:gd name="T43" fmla="*/ 0 h 118"/>
              <a:gd name="T44" fmla="*/ 115 w 144"/>
              <a:gd name="T45" fmla="*/ 4 h 118"/>
              <a:gd name="T46" fmla="*/ 104 w 144"/>
              <a:gd name="T47" fmla="*/ 4 h 118"/>
              <a:gd name="T48" fmla="*/ 102 w 144"/>
              <a:gd name="T49" fmla="*/ 13 h 118"/>
              <a:gd name="T50" fmla="*/ 94 w 144"/>
              <a:gd name="T51" fmla="*/ 21 h 118"/>
              <a:gd name="T52" fmla="*/ 99 w 144"/>
              <a:gd name="T53" fmla="*/ 29 h 118"/>
              <a:gd name="T54" fmla="*/ 99 w 144"/>
              <a:gd name="T55" fmla="*/ 40 h 118"/>
              <a:gd name="T56" fmla="*/ 107 w 144"/>
              <a:gd name="T57" fmla="*/ 42 h 118"/>
              <a:gd name="T58" fmla="*/ 115 w 144"/>
              <a:gd name="T59" fmla="*/ 50 h 118"/>
              <a:gd name="T60" fmla="*/ 123 w 144"/>
              <a:gd name="T61" fmla="*/ 45 h 118"/>
              <a:gd name="T62" fmla="*/ 134 w 144"/>
              <a:gd name="T63" fmla="*/ 45 h 118"/>
              <a:gd name="T64" fmla="*/ 136 w 144"/>
              <a:gd name="T65" fmla="*/ 36 h 118"/>
              <a:gd name="T66" fmla="*/ 144 w 144"/>
              <a:gd name="T67" fmla="*/ 29 h 118"/>
              <a:gd name="T68" fmla="*/ 139 w 144"/>
              <a:gd name="T69" fmla="*/ 21 h 118"/>
              <a:gd name="T70" fmla="*/ 139 w 144"/>
              <a:gd name="T71" fmla="*/ 10 h 118"/>
              <a:gd name="T72" fmla="*/ 131 w 144"/>
              <a:gd name="T73" fmla="*/ 8 h 118"/>
              <a:gd name="T74" fmla="*/ 123 w 144"/>
              <a:gd name="T7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18">
                <a:moveTo>
                  <a:pt x="52" y="99"/>
                </a:moveTo>
                <a:cubicBezTo>
                  <a:pt x="34" y="99"/>
                  <a:pt x="19" y="85"/>
                  <a:pt x="19" y="67"/>
                </a:cubicBezTo>
                <a:cubicBezTo>
                  <a:pt x="19" y="48"/>
                  <a:pt x="34" y="34"/>
                  <a:pt x="52" y="34"/>
                </a:cubicBezTo>
                <a:cubicBezTo>
                  <a:pt x="70" y="34"/>
                  <a:pt x="85" y="48"/>
                  <a:pt x="85" y="67"/>
                </a:cubicBezTo>
                <a:cubicBezTo>
                  <a:pt x="85" y="85"/>
                  <a:pt x="70" y="99"/>
                  <a:pt x="52" y="99"/>
                </a:cubicBezTo>
                <a:moveTo>
                  <a:pt x="60" y="15"/>
                </a:moveTo>
                <a:cubicBezTo>
                  <a:pt x="44" y="15"/>
                  <a:pt x="44" y="15"/>
                  <a:pt x="44" y="15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25"/>
                  <a:pt x="33" y="28"/>
                  <a:pt x="28" y="31"/>
                </a:cubicBezTo>
                <a:cubicBezTo>
                  <a:pt x="21" y="24"/>
                  <a:pt x="21" y="24"/>
                  <a:pt x="21" y="24"/>
                </a:cubicBezTo>
                <a:cubicBezTo>
                  <a:pt x="10" y="36"/>
                  <a:pt x="10" y="36"/>
                  <a:pt x="10" y="36"/>
                </a:cubicBezTo>
                <a:cubicBezTo>
                  <a:pt x="16" y="42"/>
                  <a:pt x="16" y="42"/>
                  <a:pt x="16" y="42"/>
                </a:cubicBezTo>
                <a:cubicBezTo>
                  <a:pt x="13" y="47"/>
                  <a:pt x="11" y="53"/>
                  <a:pt x="1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5"/>
                  <a:pt x="0" y="75"/>
                  <a:pt x="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11" y="81"/>
                  <a:pt x="13" y="86"/>
                  <a:pt x="16" y="91"/>
                </a:cubicBezTo>
                <a:cubicBezTo>
                  <a:pt x="10" y="98"/>
                  <a:pt x="10" y="98"/>
                  <a:pt x="10" y="98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33" y="105"/>
                  <a:pt x="38" y="108"/>
                  <a:pt x="44" y="109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60" y="118"/>
                  <a:pt x="60" y="118"/>
                  <a:pt x="60" y="118"/>
                </a:cubicBezTo>
                <a:cubicBezTo>
                  <a:pt x="60" y="109"/>
                  <a:pt x="60" y="109"/>
                  <a:pt x="60" y="109"/>
                </a:cubicBezTo>
                <a:cubicBezTo>
                  <a:pt x="66" y="108"/>
                  <a:pt x="72" y="105"/>
                  <a:pt x="76" y="102"/>
                </a:cubicBezTo>
                <a:cubicBezTo>
                  <a:pt x="83" y="109"/>
                  <a:pt x="83" y="109"/>
                  <a:pt x="83" y="109"/>
                </a:cubicBezTo>
                <a:cubicBezTo>
                  <a:pt x="95" y="98"/>
                  <a:pt x="95" y="98"/>
                  <a:pt x="95" y="98"/>
                </a:cubicBezTo>
                <a:cubicBezTo>
                  <a:pt x="88" y="91"/>
                  <a:pt x="88" y="91"/>
                  <a:pt x="88" y="91"/>
                </a:cubicBezTo>
                <a:cubicBezTo>
                  <a:pt x="91" y="86"/>
                  <a:pt x="93" y="81"/>
                  <a:pt x="94" y="75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58"/>
                  <a:pt x="104" y="58"/>
                  <a:pt x="104" y="58"/>
                </a:cubicBezTo>
                <a:cubicBezTo>
                  <a:pt x="94" y="58"/>
                  <a:pt x="94" y="58"/>
                  <a:pt x="94" y="58"/>
                </a:cubicBezTo>
                <a:cubicBezTo>
                  <a:pt x="93" y="53"/>
                  <a:pt x="91" y="47"/>
                  <a:pt x="88" y="42"/>
                </a:cubicBezTo>
                <a:cubicBezTo>
                  <a:pt x="95" y="36"/>
                  <a:pt x="95" y="36"/>
                  <a:pt x="95" y="36"/>
                </a:cubicBezTo>
                <a:cubicBezTo>
                  <a:pt x="83" y="24"/>
                  <a:pt x="83" y="24"/>
                  <a:pt x="83" y="24"/>
                </a:cubicBezTo>
                <a:cubicBezTo>
                  <a:pt x="76" y="31"/>
                  <a:pt x="76" y="31"/>
                  <a:pt x="76" y="31"/>
                </a:cubicBezTo>
                <a:cubicBezTo>
                  <a:pt x="72" y="28"/>
                  <a:pt x="66" y="25"/>
                  <a:pt x="60" y="24"/>
                </a:cubicBezTo>
                <a:cubicBezTo>
                  <a:pt x="60" y="15"/>
                  <a:pt x="60" y="15"/>
                  <a:pt x="60" y="15"/>
                </a:cubicBezTo>
                <a:moveTo>
                  <a:pt x="119" y="38"/>
                </a:moveTo>
                <a:cubicBezTo>
                  <a:pt x="112" y="38"/>
                  <a:pt x="106" y="32"/>
                  <a:pt x="106" y="25"/>
                </a:cubicBezTo>
                <a:cubicBezTo>
                  <a:pt x="106" y="18"/>
                  <a:pt x="112" y="12"/>
                  <a:pt x="119" y="12"/>
                </a:cubicBezTo>
                <a:cubicBezTo>
                  <a:pt x="126" y="12"/>
                  <a:pt x="132" y="18"/>
                  <a:pt x="132" y="25"/>
                </a:cubicBezTo>
                <a:cubicBezTo>
                  <a:pt x="132" y="32"/>
                  <a:pt x="126" y="38"/>
                  <a:pt x="119" y="38"/>
                </a:cubicBezTo>
                <a:moveTo>
                  <a:pt x="123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15" y="4"/>
                  <a:pt x="115" y="4"/>
                  <a:pt x="115" y="4"/>
                </a:cubicBezTo>
                <a:cubicBezTo>
                  <a:pt x="112" y="5"/>
                  <a:pt x="110" y="6"/>
                  <a:pt x="107" y="8"/>
                </a:cubicBezTo>
                <a:cubicBezTo>
                  <a:pt x="104" y="4"/>
                  <a:pt x="104" y="4"/>
                  <a:pt x="104" y="4"/>
                </a:cubicBezTo>
                <a:cubicBezTo>
                  <a:pt x="99" y="10"/>
                  <a:pt x="99" y="10"/>
                  <a:pt x="99" y="10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0" y="15"/>
                  <a:pt x="99" y="18"/>
                  <a:pt x="99" y="21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9"/>
                  <a:pt x="94" y="29"/>
                  <a:pt x="94" y="29"/>
                </a:cubicBezTo>
                <a:cubicBezTo>
                  <a:pt x="99" y="29"/>
                  <a:pt x="99" y="29"/>
                  <a:pt x="99" y="29"/>
                </a:cubicBezTo>
                <a:cubicBezTo>
                  <a:pt x="99" y="32"/>
                  <a:pt x="100" y="34"/>
                  <a:pt x="102" y="36"/>
                </a:cubicBezTo>
                <a:cubicBezTo>
                  <a:pt x="99" y="40"/>
                  <a:pt x="99" y="40"/>
                  <a:pt x="99" y="4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107" y="42"/>
                  <a:pt x="107" y="42"/>
                  <a:pt x="107" y="42"/>
                </a:cubicBezTo>
                <a:cubicBezTo>
                  <a:pt x="110" y="43"/>
                  <a:pt x="112" y="45"/>
                  <a:pt x="115" y="45"/>
                </a:cubicBezTo>
                <a:cubicBezTo>
                  <a:pt x="115" y="50"/>
                  <a:pt x="115" y="50"/>
                  <a:pt x="115" y="50"/>
                </a:cubicBezTo>
                <a:cubicBezTo>
                  <a:pt x="123" y="50"/>
                  <a:pt x="123" y="50"/>
                  <a:pt x="123" y="50"/>
                </a:cubicBezTo>
                <a:cubicBezTo>
                  <a:pt x="123" y="45"/>
                  <a:pt x="123" y="45"/>
                  <a:pt x="123" y="45"/>
                </a:cubicBezTo>
                <a:cubicBezTo>
                  <a:pt x="126" y="45"/>
                  <a:pt x="128" y="43"/>
                  <a:pt x="131" y="42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8" y="34"/>
                  <a:pt x="139" y="32"/>
                  <a:pt x="139" y="29"/>
                </a:cubicBezTo>
                <a:cubicBezTo>
                  <a:pt x="144" y="29"/>
                  <a:pt x="144" y="29"/>
                  <a:pt x="144" y="29"/>
                </a:cubicBezTo>
                <a:cubicBezTo>
                  <a:pt x="144" y="21"/>
                  <a:pt x="144" y="21"/>
                  <a:pt x="144" y="21"/>
                </a:cubicBezTo>
                <a:cubicBezTo>
                  <a:pt x="139" y="21"/>
                  <a:pt x="139" y="21"/>
                  <a:pt x="139" y="21"/>
                </a:cubicBezTo>
                <a:cubicBezTo>
                  <a:pt x="139" y="18"/>
                  <a:pt x="138" y="15"/>
                  <a:pt x="136" y="13"/>
                </a:cubicBezTo>
                <a:cubicBezTo>
                  <a:pt x="139" y="10"/>
                  <a:pt x="139" y="10"/>
                  <a:pt x="139" y="10"/>
                </a:cubicBezTo>
                <a:cubicBezTo>
                  <a:pt x="134" y="4"/>
                  <a:pt x="134" y="4"/>
                  <a:pt x="134" y="4"/>
                </a:cubicBezTo>
                <a:cubicBezTo>
                  <a:pt x="131" y="8"/>
                  <a:pt x="131" y="8"/>
                  <a:pt x="131" y="8"/>
                </a:cubicBezTo>
                <a:cubicBezTo>
                  <a:pt x="128" y="6"/>
                  <a:pt x="126" y="5"/>
                  <a:pt x="123" y="4"/>
                </a:cubicBezTo>
                <a:cubicBezTo>
                  <a:pt x="123" y="0"/>
                  <a:pt x="123" y="0"/>
                  <a:pt x="12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74"/>
          <p:cNvSpPr>
            <a:spLocks noEditPoints="1"/>
          </p:cNvSpPr>
          <p:nvPr/>
        </p:nvSpPr>
        <p:spPr bwMode="auto">
          <a:xfrm>
            <a:off x="9437688" y="2794001"/>
            <a:ext cx="503238" cy="452438"/>
          </a:xfrm>
          <a:custGeom>
            <a:avLst/>
            <a:gdLst>
              <a:gd name="T0" fmla="*/ 25 w 116"/>
              <a:gd name="T1" fmla="*/ 43 h 104"/>
              <a:gd name="T2" fmla="*/ 37 w 116"/>
              <a:gd name="T3" fmla="*/ 59 h 104"/>
              <a:gd name="T4" fmla="*/ 53 w 116"/>
              <a:gd name="T5" fmla="*/ 47 h 104"/>
              <a:gd name="T6" fmla="*/ 41 w 116"/>
              <a:gd name="T7" fmla="*/ 32 h 104"/>
              <a:gd name="T8" fmla="*/ 53 w 116"/>
              <a:gd name="T9" fmla="*/ 24 h 104"/>
              <a:gd name="T10" fmla="*/ 8 w 116"/>
              <a:gd name="T11" fmla="*/ 0 h 104"/>
              <a:gd name="T12" fmla="*/ 12 w 116"/>
              <a:gd name="T13" fmla="*/ 51 h 104"/>
              <a:gd name="T14" fmla="*/ 25 w 116"/>
              <a:gd name="T15" fmla="*/ 43 h 104"/>
              <a:gd name="T16" fmla="*/ 94 w 116"/>
              <a:gd name="T17" fmla="*/ 44 h 104"/>
              <a:gd name="T18" fmla="*/ 106 w 116"/>
              <a:gd name="T19" fmla="*/ 53 h 104"/>
              <a:gd name="T20" fmla="*/ 112 w 116"/>
              <a:gd name="T21" fmla="*/ 2 h 104"/>
              <a:gd name="T22" fmla="*/ 66 w 116"/>
              <a:gd name="T23" fmla="*/ 24 h 104"/>
              <a:gd name="T24" fmla="*/ 78 w 116"/>
              <a:gd name="T25" fmla="*/ 33 h 104"/>
              <a:gd name="T26" fmla="*/ 0 w 116"/>
              <a:gd name="T27" fmla="*/ 83 h 104"/>
              <a:gd name="T28" fmla="*/ 4 w 116"/>
              <a:gd name="T29" fmla="*/ 102 h 104"/>
              <a:gd name="T30" fmla="*/ 94 w 116"/>
              <a:gd name="T31" fmla="*/ 44 h 104"/>
              <a:gd name="T32" fmla="*/ 82 w 116"/>
              <a:gd name="T33" fmla="*/ 70 h 104"/>
              <a:gd name="T34" fmla="*/ 66 w 116"/>
              <a:gd name="T35" fmla="*/ 83 h 104"/>
              <a:gd name="T36" fmla="*/ 112 w 116"/>
              <a:gd name="T37" fmla="*/ 104 h 104"/>
              <a:gd name="T38" fmla="*/ 116 w 116"/>
              <a:gd name="T39" fmla="*/ 85 h 104"/>
              <a:gd name="T40" fmla="*/ 82 w 116"/>
              <a:gd name="T41" fmla="*/ 7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04">
                <a:moveTo>
                  <a:pt x="25" y="43"/>
                </a:moveTo>
                <a:cubicBezTo>
                  <a:pt x="28" y="48"/>
                  <a:pt x="32" y="54"/>
                  <a:pt x="37" y="59"/>
                </a:cubicBezTo>
                <a:cubicBezTo>
                  <a:pt x="42" y="55"/>
                  <a:pt x="48" y="52"/>
                  <a:pt x="53" y="47"/>
                </a:cubicBezTo>
                <a:cubicBezTo>
                  <a:pt x="49" y="42"/>
                  <a:pt x="45" y="37"/>
                  <a:pt x="41" y="32"/>
                </a:cubicBezTo>
                <a:cubicBezTo>
                  <a:pt x="53" y="24"/>
                  <a:pt x="53" y="24"/>
                  <a:pt x="53" y="24"/>
                </a:cubicBezTo>
                <a:cubicBezTo>
                  <a:pt x="8" y="0"/>
                  <a:pt x="8" y="0"/>
                  <a:pt x="8" y="0"/>
                </a:cubicBezTo>
                <a:cubicBezTo>
                  <a:pt x="12" y="51"/>
                  <a:pt x="12" y="51"/>
                  <a:pt x="12" y="51"/>
                </a:cubicBezTo>
                <a:lnTo>
                  <a:pt x="25" y="43"/>
                </a:lnTo>
                <a:close/>
                <a:moveTo>
                  <a:pt x="94" y="44"/>
                </a:moveTo>
                <a:cubicBezTo>
                  <a:pt x="106" y="53"/>
                  <a:pt x="106" y="53"/>
                  <a:pt x="106" y="53"/>
                </a:cubicBezTo>
                <a:cubicBezTo>
                  <a:pt x="112" y="2"/>
                  <a:pt x="112" y="2"/>
                  <a:pt x="112" y="2"/>
                </a:cubicBezTo>
                <a:cubicBezTo>
                  <a:pt x="66" y="24"/>
                  <a:pt x="66" y="24"/>
                  <a:pt x="66" y="24"/>
                </a:cubicBezTo>
                <a:cubicBezTo>
                  <a:pt x="78" y="33"/>
                  <a:pt x="78" y="33"/>
                  <a:pt x="78" y="33"/>
                </a:cubicBezTo>
                <a:cubicBezTo>
                  <a:pt x="49" y="73"/>
                  <a:pt x="1" y="83"/>
                  <a:pt x="0" y="83"/>
                </a:cubicBezTo>
                <a:cubicBezTo>
                  <a:pt x="4" y="102"/>
                  <a:pt x="4" y="102"/>
                  <a:pt x="4" y="102"/>
                </a:cubicBezTo>
                <a:cubicBezTo>
                  <a:pt x="6" y="102"/>
                  <a:pt x="61" y="91"/>
                  <a:pt x="94" y="44"/>
                </a:cubicBezTo>
                <a:close/>
                <a:moveTo>
                  <a:pt x="82" y="70"/>
                </a:moveTo>
                <a:cubicBezTo>
                  <a:pt x="77" y="75"/>
                  <a:pt x="71" y="80"/>
                  <a:pt x="66" y="83"/>
                </a:cubicBezTo>
                <a:cubicBezTo>
                  <a:pt x="89" y="99"/>
                  <a:pt x="110" y="104"/>
                  <a:pt x="112" y="104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6" y="85"/>
                  <a:pt x="100" y="81"/>
                  <a:pt x="82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75"/>
          <p:cNvSpPr>
            <a:spLocks noEditPoints="1"/>
          </p:cNvSpPr>
          <p:nvPr/>
        </p:nvSpPr>
        <p:spPr bwMode="auto">
          <a:xfrm>
            <a:off x="10477500" y="3987801"/>
            <a:ext cx="815975" cy="415925"/>
          </a:xfrm>
          <a:custGeom>
            <a:avLst/>
            <a:gdLst>
              <a:gd name="T0" fmla="*/ 26 w 188"/>
              <a:gd name="T1" fmla="*/ 37 h 96"/>
              <a:gd name="T2" fmla="*/ 17 w 188"/>
              <a:gd name="T3" fmla="*/ 46 h 96"/>
              <a:gd name="T4" fmla="*/ 20 w 188"/>
              <a:gd name="T5" fmla="*/ 53 h 96"/>
              <a:gd name="T6" fmla="*/ 4 w 188"/>
              <a:gd name="T7" fmla="*/ 78 h 96"/>
              <a:gd name="T8" fmla="*/ 6 w 188"/>
              <a:gd name="T9" fmla="*/ 79 h 96"/>
              <a:gd name="T10" fmla="*/ 16 w 188"/>
              <a:gd name="T11" fmla="*/ 70 h 96"/>
              <a:gd name="T12" fmla="*/ 11 w 188"/>
              <a:gd name="T13" fmla="*/ 96 h 96"/>
              <a:gd name="T14" fmla="*/ 20 w 188"/>
              <a:gd name="T15" fmla="*/ 96 h 96"/>
              <a:gd name="T16" fmla="*/ 26 w 188"/>
              <a:gd name="T17" fmla="*/ 85 h 96"/>
              <a:gd name="T18" fmla="*/ 32 w 188"/>
              <a:gd name="T19" fmla="*/ 96 h 96"/>
              <a:gd name="T20" fmla="*/ 40 w 188"/>
              <a:gd name="T21" fmla="*/ 96 h 96"/>
              <a:gd name="T22" fmla="*/ 36 w 188"/>
              <a:gd name="T23" fmla="*/ 70 h 96"/>
              <a:gd name="T24" fmla="*/ 46 w 188"/>
              <a:gd name="T25" fmla="*/ 79 h 96"/>
              <a:gd name="T26" fmla="*/ 48 w 188"/>
              <a:gd name="T27" fmla="*/ 78 h 96"/>
              <a:gd name="T28" fmla="*/ 31 w 188"/>
              <a:gd name="T29" fmla="*/ 53 h 96"/>
              <a:gd name="T30" fmla="*/ 35 w 188"/>
              <a:gd name="T31" fmla="*/ 46 h 96"/>
              <a:gd name="T32" fmla="*/ 26 w 188"/>
              <a:gd name="T33" fmla="*/ 37 h 96"/>
              <a:gd name="T34" fmla="*/ 163 w 188"/>
              <a:gd name="T35" fmla="*/ 37 h 96"/>
              <a:gd name="T36" fmla="*/ 154 w 188"/>
              <a:gd name="T37" fmla="*/ 46 h 96"/>
              <a:gd name="T38" fmla="*/ 157 w 188"/>
              <a:gd name="T39" fmla="*/ 53 h 96"/>
              <a:gd name="T40" fmla="*/ 141 w 188"/>
              <a:gd name="T41" fmla="*/ 78 h 96"/>
              <a:gd name="T42" fmla="*/ 143 w 188"/>
              <a:gd name="T43" fmla="*/ 79 h 96"/>
              <a:gd name="T44" fmla="*/ 153 w 188"/>
              <a:gd name="T45" fmla="*/ 70 h 96"/>
              <a:gd name="T46" fmla="*/ 148 w 188"/>
              <a:gd name="T47" fmla="*/ 96 h 96"/>
              <a:gd name="T48" fmla="*/ 157 w 188"/>
              <a:gd name="T49" fmla="*/ 96 h 96"/>
              <a:gd name="T50" fmla="*/ 163 w 188"/>
              <a:gd name="T51" fmla="*/ 85 h 96"/>
              <a:gd name="T52" fmla="*/ 169 w 188"/>
              <a:gd name="T53" fmla="*/ 96 h 96"/>
              <a:gd name="T54" fmla="*/ 177 w 188"/>
              <a:gd name="T55" fmla="*/ 96 h 96"/>
              <a:gd name="T56" fmla="*/ 173 w 188"/>
              <a:gd name="T57" fmla="*/ 70 h 96"/>
              <a:gd name="T58" fmla="*/ 183 w 188"/>
              <a:gd name="T59" fmla="*/ 79 h 96"/>
              <a:gd name="T60" fmla="*/ 185 w 188"/>
              <a:gd name="T61" fmla="*/ 78 h 96"/>
              <a:gd name="T62" fmla="*/ 169 w 188"/>
              <a:gd name="T63" fmla="*/ 53 h 96"/>
              <a:gd name="T64" fmla="*/ 172 w 188"/>
              <a:gd name="T65" fmla="*/ 46 h 96"/>
              <a:gd name="T66" fmla="*/ 163 w 188"/>
              <a:gd name="T67" fmla="*/ 37 h 96"/>
              <a:gd name="T68" fmla="*/ 96 w 188"/>
              <a:gd name="T69" fmla="*/ 0 h 96"/>
              <a:gd name="T70" fmla="*/ 81 w 188"/>
              <a:gd name="T71" fmla="*/ 15 h 96"/>
              <a:gd name="T72" fmla="*/ 87 w 188"/>
              <a:gd name="T73" fmla="*/ 26 h 96"/>
              <a:gd name="T74" fmla="*/ 60 w 188"/>
              <a:gd name="T75" fmla="*/ 67 h 96"/>
              <a:gd name="T76" fmla="*/ 63 w 188"/>
              <a:gd name="T77" fmla="*/ 68 h 96"/>
              <a:gd name="T78" fmla="*/ 80 w 188"/>
              <a:gd name="T79" fmla="*/ 53 h 96"/>
              <a:gd name="T80" fmla="*/ 72 w 188"/>
              <a:gd name="T81" fmla="*/ 96 h 96"/>
              <a:gd name="T82" fmla="*/ 86 w 188"/>
              <a:gd name="T83" fmla="*/ 96 h 96"/>
              <a:gd name="T84" fmla="*/ 96 w 188"/>
              <a:gd name="T85" fmla="*/ 78 h 96"/>
              <a:gd name="T86" fmla="*/ 106 w 188"/>
              <a:gd name="T87" fmla="*/ 96 h 96"/>
              <a:gd name="T88" fmla="*/ 120 w 188"/>
              <a:gd name="T89" fmla="*/ 96 h 96"/>
              <a:gd name="T90" fmla="*/ 112 w 188"/>
              <a:gd name="T91" fmla="*/ 53 h 96"/>
              <a:gd name="T92" fmla="*/ 129 w 188"/>
              <a:gd name="T93" fmla="*/ 68 h 96"/>
              <a:gd name="T94" fmla="*/ 132 w 188"/>
              <a:gd name="T95" fmla="*/ 67 h 96"/>
              <a:gd name="T96" fmla="*/ 105 w 188"/>
              <a:gd name="T97" fmla="*/ 26 h 96"/>
              <a:gd name="T98" fmla="*/ 111 w 188"/>
              <a:gd name="T99" fmla="*/ 15 h 96"/>
              <a:gd name="T100" fmla="*/ 96 w 188"/>
              <a:gd name="T10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8" h="96">
                <a:moveTo>
                  <a:pt x="26" y="37"/>
                </a:moveTo>
                <a:cubicBezTo>
                  <a:pt x="21" y="37"/>
                  <a:pt x="17" y="41"/>
                  <a:pt x="17" y="46"/>
                </a:cubicBezTo>
                <a:cubicBezTo>
                  <a:pt x="17" y="49"/>
                  <a:pt x="18" y="51"/>
                  <a:pt x="20" y="53"/>
                </a:cubicBezTo>
                <a:cubicBezTo>
                  <a:pt x="11" y="56"/>
                  <a:pt x="0" y="75"/>
                  <a:pt x="4" y="78"/>
                </a:cubicBezTo>
                <a:cubicBezTo>
                  <a:pt x="4" y="79"/>
                  <a:pt x="5" y="79"/>
                  <a:pt x="6" y="79"/>
                </a:cubicBezTo>
                <a:cubicBezTo>
                  <a:pt x="9" y="79"/>
                  <a:pt x="13" y="74"/>
                  <a:pt x="16" y="70"/>
                </a:cubicBezTo>
                <a:cubicBezTo>
                  <a:pt x="14" y="78"/>
                  <a:pt x="12" y="88"/>
                  <a:pt x="11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91"/>
                  <a:pt x="23" y="85"/>
                  <a:pt x="26" y="85"/>
                </a:cubicBezTo>
                <a:cubicBezTo>
                  <a:pt x="29" y="85"/>
                  <a:pt x="32" y="91"/>
                  <a:pt x="32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39" y="88"/>
                  <a:pt x="38" y="78"/>
                  <a:pt x="36" y="70"/>
                </a:cubicBezTo>
                <a:cubicBezTo>
                  <a:pt x="39" y="74"/>
                  <a:pt x="43" y="79"/>
                  <a:pt x="46" y="79"/>
                </a:cubicBezTo>
                <a:cubicBezTo>
                  <a:pt x="46" y="79"/>
                  <a:pt x="47" y="79"/>
                  <a:pt x="48" y="78"/>
                </a:cubicBezTo>
                <a:cubicBezTo>
                  <a:pt x="51" y="75"/>
                  <a:pt x="41" y="56"/>
                  <a:pt x="31" y="53"/>
                </a:cubicBezTo>
                <a:cubicBezTo>
                  <a:pt x="33" y="51"/>
                  <a:pt x="35" y="49"/>
                  <a:pt x="35" y="46"/>
                </a:cubicBezTo>
                <a:cubicBezTo>
                  <a:pt x="35" y="41"/>
                  <a:pt x="31" y="37"/>
                  <a:pt x="26" y="37"/>
                </a:cubicBezTo>
                <a:moveTo>
                  <a:pt x="163" y="37"/>
                </a:moveTo>
                <a:cubicBezTo>
                  <a:pt x="158" y="37"/>
                  <a:pt x="154" y="41"/>
                  <a:pt x="154" y="46"/>
                </a:cubicBezTo>
                <a:cubicBezTo>
                  <a:pt x="154" y="49"/>
                  <a:pt x="155" y="51"/>
                  <a:pt x="157" y="53"/>
                </a:cubicBezTo>
                <a:cubicBezTo>
                  <a:pt x="148" y="56"/>
                  <a:pt x="138" y="75"/>
                  <a:pt x="141" y="78"/>
                </a:cubicBezTo>
                <a:cubicBezTo>
                  <a:pt x="142" y="79"/>
                  <a:pt x="142" y="79"/>
                  <a:pt x="143" y="79"/>
                </a:cubicBezTo>
                <a:cubicBezTo>
                  <a:pt x="146" y="79"/>
                  <a:pt x="150" y="74"/>
                  <a:pt x="153" y="70"/>
                </a:cubicBezTo>
                <a:cubicBezTo>
                  <a:pt x="151" y="78"/>
                  <a:pt x="149" y="88"/>
                  <a:pt x="148" y="96"/>
                </a:cubicBezTo>
                <a:cubicBezTo>
                  <a:pt x="157" y="96"/>
                  <a:pt x="157" y="96"/>
                  <a:pt x="157" y="96"/>
                </a:cubicBezTo>
                <a:cubicBezTo>
                  <a:pt x="157" y="91"/>
                  <a:pt x="160" y="85"/>
                  <a:pt x="163" y="85"/>
                </a:cubicBezTo>
                <a:cubicBezTo>
                  <a:pt x="166" y="85"/>
                  <a:pt x="169" y="91"/>
                  <a:pt x="169" y="9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77" y="88"/>
                  <a:pt x="175" y="78"/>
                  <a:pt x="173" y="70"/>
                </a:cubicBezTo>
                <a:cubicBezTo>
                  <a:pt x="176" y="74"/>
                  <a:pt x="180" y="79"/>
                  <a:pt x="183" y="79"/>
                </a:cubicBezTo>
                <a:cubicBezTo>
                  <a:pt x="184" y="79"/>
                  <a:pt x="184" y="79"/>
                  <a:pt x="185" y="78"/>
                </a:cubicBezTo>
                <a:cubicBezTo>
                  <a:pt x="188" y="75"/>
                  <a:pt x="178" y="56"/>
                  <a:pt x="169" y="53"/>
                </a:cubicBezTo>
                <a:cubicBezTo>
                  <a:pt x="171" y="51"/>
                  <a:pt x="172" y="49"/>
                  <a:pt x="172" y="46"/>
                </a:cubicBezTo>
                <a:cubicBezTo>
                  <a:pt x="172" y="41"/>
                  <a:pt x="168" y="37"/>
                  <a:pt x="163" y="37"/>
                </a:cubicBezTo>
                <a:moveTo>
                  <a:pt x="96" y="0"/>
                </a:moveTo>
                <a:cubicBezTo>
                  <a:pt x="88" y="0"/>
                  <a:pt x="81" y="7"/>
                  <a:pt x="81" y="15"/>
                </a:cubicBezTo>
                <a:cubicBezTo>
                  <a:pt x="81" y="19"/>
                  <a:pt x="83" y="24"/>
                  <a:pt x="87" y="26"/>
                </a:cubicBezTo>
                <a:cubicBezTo>
                  <a:pt x="72" y="32"/>
                  <a:pt x="55" y="62"/>
                  <a:pt x="60" y="67"/>
                </a:cubicBezTo>
                <a:cubicBezTo>
                  <a:pt x="61" y="68"/>
                  <a:pt x="62" y="68"/>
                  <a:pt x="63" y="68"/>
                </a:cubicBezTo>
                <a:cubicBezTo>
                  <a:pt x="68" y="68"/>
                  <a:pt x="75" y="61"/>
                  <a:pt x="80" y="53"/>
                </a:cubicBezTo>
                <a:cubicBezTo>
                  <a:pt x="77" y="67"/>
                  <a:pt x="74" y="83"/>
                  <a:pt x="72" y="96"/>
                </a:cubicBezTo>
                <a:cubicBezTo>
                  <a:pt x="86" y="96"/>
                  <a:pt x="86" y="96"/>
                  <a:pt x="86" y="96"/>
                </a:cubicBezTo>
                <a:cubicBezTo>
                  <a:pt x="86" y="88"/>
                  <a:pt x="91" y="78"/>
                  <a:pt x="96" y="78"/>
                </a:cubicBezTo>
                <a:cubicBezTo>
                  <a:pt x="101" y="78"/>
                  <a:pt x="106" y="88"/>
                  <a:pt x="106" y="96"/>
                </a:cubicBezTo>
                <a:cubicBezTo>
                  <a:pt x="120" y="96"/>
                  <a:pt x="120" y="96"/>
                  <a:pt x="120" y="96"/>
                </a:cubicBezTo>
                <a:cubicBezTo>
                  <a:pt x="118" y="83"/>
                  <a:pt x="115" y="67"/>
                  <a:pt x="112" y="53"/>
                </a:cubicBezTo>
                <a:cubicBezTo>
                  <a:pt x="117" y="61"/>
                  <a:pt x="124" y="68"/>
                  <a:pt x="129" y="68"/>
                </a:cubicBezTo>
                <a:cubicBezTo>
                  <a:pt x="130" y="68"/>
                  <a:pt x="131" y="68"/>
                  <a:pt x="132" y="67"/>
                </a:cubicBezTo>
                <a:cubicBezTo>
                  <a:pt x="137" y="62"/>
                  <a:pt x="120" y="32"/>
                  <a:pt x="105" y="26"/>
                </a:cubicBezTo>
                <a:cubicBezTo>
                  <a:pt x="109" y="24"/>
                  <a:pt x="111" y="19"/>
                  <a:pt x="111" y="15"/>
                </a:cubicBezTo>
                <a:cubicBezTo>
                  <a:pt x="111" y="7"/>
                  <a:pt x="104" y="0"/>
                  <a:pt x="9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6947765" y="725043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526720" y="1302023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9299955" y="725043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8878910" y="1302023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136688" y="5589588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15643" y="6166568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0488878" y="5589588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0067833" y="6166568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62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递进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注意线条交接处颜色匹配；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8971" y="0"/>
            <a:ext cx="6096204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807451" y="1189038"/>
            <a:ext cx="204788" cy="200025"/>
          </a:xfrm>
          <a:prstGeom prst="ellipse">
            <a:avLst/>
          </a:prstGeom>
          <a:solidFill>
            <a:srgbClr val="EAA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8343901" y="739776"/>
            <a:ext cx="1322388" cy="1273175"/>
          </a:xfrm>
          <a:custGeom>
            <a:avLst/>
            <a:gdLst>
              <a:gd name="T0" fmla="*/ 131 w 271"/>
              <a:gd name="T1" fmla="*/ 127 h 261"/>
              <a:gd name="T2" fmla="*/ 119 w 271"/>
              <a:gd name="T3" fmla="*/ 133 h 261"/>
              <a:gd name="T4" fmla="*/ 149 w 271"/>
              <a:gd name="T5" fmla="*/ 261 h 261"/>
              <a:gd name="T6" fmla="*/ 163 w 271"/>
              <a:gd name="T7" fmla="*/ 261 h 261"/>
              <a:gd name="T8" fmla="*/ 131 w 271"/>
              <a:gd name="T9" fmla="*/ 127 h 261"/>
              <a:gd name="T10" fmla="*/ 271 w 271"/>
              <a:gd name="T11" fmla="*/ 105 h 261"/>
              <a:gd name="T12" fmla="*/ 135 w 271"/>
              <a:gd name="T13" fmla="*/ 105 h 261"/>
              <a:gd name="T14" fmla="*/ 137 w 271"/>
              <a:gd name="T15" fmla="*/ 113 h 261"/>
              <a:gd name="T16" fmla="*/ 136 w 271"/>
              <a:gd name="T17" fmla="*/ 118 h 261"/>
              <a:gd name="T18" fmla="*/ 271 w 271"/>
              <a:gd name="T19" fmla="*/ 118 h 261"/>
              <a:gd name="T20" fmla="*/ 271 w 271"/>
              <a:gd name="T21" fmla="*/ 105 h 261"/>
              <a:gd name="T22" fmla="*/ 7 w 271"/>
              <a:gd name="T23" fmla="*/ 0 h 261"/>
              <a:gd name="T24" fmla="*/ 0 w 271"/>
              <a:gd name="T25" fmla="*/ 12 h 261"/>
              <a:gd name="T26" fmla="*/ 99 w 271"/>
              <a:gd name="T27" fmla="*/ 101 h 261"/>
              <a:gd name="T28" fmla="*/ 110 w 271"/>
              <a:gd name="T29" fmla="*/ 93 h 261"/>
              <a:gd name="T30" fmla="*/ 7 w 271"/>
              <a:gd name="T31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1" h="261">
                <a:moveTo>
                  <a:pt x="131" y="127"/>
                </a:moveTo>
                <a:cubicBezTo>
                  <a:pt x="128" y="130"/>
                  <a:pt x="123" y="133"/>
                  <a:pt x="119" y="133"/>
                </a:cubicBezTo>
                <a:cubicBezTo>
                  <a:pt x="138" y="172"/>
                  <a:pt x="149" y="216"/>
                  <a:pt x="149" y="261"/>
                </a:cubicBezTo>
                <a:cubicBezTo>
                  <a:pt x="163" y="261"/>
                  <a:pt x="163" y="261"/>
                  <a:pt x="163" y="261"/>
                </a:cubicBezTo>
                <a:cubicBezTo>
                  <a:pt x="163" y="214"/>
                  <a:pt x="151" y="168"/>
                  <a:pt x="131" y="127"/>
                </a:cubicBezTo>
                <a:moveTo>
                  <a:pt x="271" y="105"/>
                </a:moveTo>
                <a:cubicBezTo>
                  <a:pt x="135" y="105"/>
                  <a:pt x="135" y="105"/>
                  <a:pt x="135" y="105"/>
                </a:cubicBezTo>
                <a:cubicBezTo>
                  <a:pt x="136" y="107"/>
                  <a:pt x="137" y="110"/>
                  <a:pt x="137" y="113"/>
                </a:cubicBezTo>
                <a:cubicBezTo>
                  <a:pt x="137" y="115"/>
                  <a:pt x="136" y="117"/>
                  <a:pt x="136" y="118"/>
                </a:cubicBezTo>
                <a:cubicBezTo>
                  <a:pt x="271" y="118"/>
                  <a:pt x="271" y="118"/>
                  <a:pt x="271" y="118"/>
                </a:cubicBezTo>
                <a:cubicBezTo>
                  <a:pt x="271" y="105"/>
                  <a:pt x="271" y="105"/>
                  <a:pt x="271" y="105"/>
                </a:cubicBezTo>
                <a:moveTo>
                  <a:pt x="7" y="0"/>
                </a:moveTo>
                <a:cubicBezTo>
                  <a:pt x="0" y="12"/>
                  <a:pt x="0" y="12"/>
                  <a:pt x="0" y="12"/>
                </a:cubicBezTo>
                <a:cubicBezTo>
                  <a:pt x="41" y="34"/>
                  <a:pt x="74" y="64"/>
                  <a:pt x="99" y="101"/>
                </a:cubicBezTo>
                <a:cubicBezTo>
                  <a:pt x="102" y="97"/>
                  <a:pt x="106" y="94"/>
                  <a:pt x="110" y="93"/>
                </a:cubicBezTo>
                <a:cubicBezTo>
                  <a:pt x="84" y="55"/>
                  <a:pt x="49" y="23"/>
                  <a:pt x="7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8826501" y="1193801"/>
            <a:ext cx="185738" cy="195263"/>
          </a:xfrm>
          <a:custGeom>
            <a:avLst/>
            <a:gdLst>
              <a:gd name="T0" fmla="*/ 11 w 38"/>
              <a:gd name="T1" fmla="*/ 0 h 40"/>
              <a:gd name="T2" fmla="*/ 0 w 38"/>
              <a:gd name="T3" fmla="*/ 8 h 40"/>
              <a:gd name="T4" fmla="*/ 20 w 38"/>
              <a:gd name="T5" fmla="*/ 40 h 40"/>
              <a:gd name="T6" fmla="*/ 32 w 38"/>
              <a:gd name="T7" fmla="*/ 34 h 40"/>
              <a:gd name="T8" fmla="*/ 27 w 38"/>
              <a:gd name="T9" fmla="*/ 25 h 40"/>
              <a:gd name="T10" fmla="*/ 37 w 38"/>
              <a:gd name="T11" fmla="*/ 25 h 40"/>
              <a:gd name="T12" fmla="*/ 38 w 38"/>
              <a:gd name="T13" fmla="*/ 20 h 40"/>
              <a:gd name="T14" fmla="*/ 36 w 38"/>
              <a:gd name="T15" fmla="*/ 12 h 40"/>
              <a:gd name="T16" fmla="*/ 19 w 38"/>
              <a:gd name="T17" fmla="*/ 12 h 40"/>
              <a:gd name="T18" fmla="*/ 11 w 38"/>
              <a:gd name="T1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40">
                <a:moveTo>
                  <a:pt x="11" y="0"/>
                </a:moveTo>
                <a:cubicBezTo>
                  <a:pt x="7" y="1"/>
                  <a:pt x="3" y="4"/>
                  <a:pt x="0" y="8"/>
                </a:cubicBezTo>
                <a:cubicBezTo>
                  <a:pt x="8" y="18"/>
                  <a:pt x="14" y="29"/>
                  <a:pt x="20" y="40"/>
                </a:cubicBezTo>
                <a:cubicBezTo>
                  <a:pt x="24" y="40"/>
                  <a:pt x="29" y="37"/>
                  <a:pt x="32" y="34"/>
                </a:cubicBezTo>
                <a:cubicBezTo>
                  <a:pt x="30" y="31"/>
                  <a:pt x="29" y="28"/>
                  <a:pt x="2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4"/>
                  <a:pt x="38" y="22"/>
                  <a:pt x="38" y="20"/>
                </a:cubicBezTo>
                <a:cubicBezTo>
                  <a:pt x="38" y="17"/>
                  <a:pt x="37" y="14"/>
                  <a:pt x="36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7" y="8"/>
                  <a:pt x="14" y="4"/>
                  <a:pt x="11" y="0"/>
                </a:cubicBezTo>
              </a:path>
            </a:pathLst>
          </a:custGeom>
          <a:solidFill>
            <a:srgbClr val="BA89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8318501" y="730251"/>
            <a:ext cx="84138" cy="825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621838" y="1243013"/>
            <a:ext cx="87313" cy="825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9061451" y="1974851"/>
            <a:ext cx="87313" cy="825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8866188" y="1247776"/>
            <a:ext cx="87313" cy="873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9920288" y="2697163"/>
            <a:ext cx="200025" cy="204788"/>
          </a:xfrm>
          <a:prstGeom prst="ellipse">
            <a:avLst/>
          </a:prstGeom>
          <a:solidFill>
            <a:srgbClr val="D167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9475788" y="2281238"/>
            <a:ext cx="1296988" cy="1065213"/>
          </a:xfrm>
          <a:custGeom>
            <a:avLst/>
            <a:gdLst>
              <a:gd name="T0" fmla="*/ 125 w 266"/>
              <a:gd name="T1" fmla="*/ 121 h 218"/>
              <a:gd name="T2" fmla="*/ 113 w 266"/>
              <a:gd name="T3" fmla="*/ 127 h 218"/>
              <a:gd name="T4" fmla="*/ 133 w 266"/>
              <a:gd name="T5" fmla="*/ 218 h 218"/>
              <a:gd name="T6" fmla="*/ 146 w 266"/>
              <a:gd name="T7" fmla="*/ 218 h 218"/>
              <a:gd name="T8" fmla="*/ 125 w 266"/>
              <a:gd name="T9" fmla="*/ 121 h 218"/>
              <a:gd name="T10" fmla="*/ 266 w 266"/>
              <a:gd name="T11" fmla="*/ 98 h 218"/>
              <a:gd name="T12" fmla="*/ 131 w 266"/>
              <a:gd name="T13" fmla="*/ 98 h 218"/>
              <a:gd name="T14" fmla="*/ 132 w 266"/>
              <a:gd name="T15" fmla="*/ 106 h 218"/>
              <a:gd name="T16" fmla="*/ 132 w 266"/>
              <a:gd name="T17" fmla="*/ 111 h 218"/>
              <a:gd name="T18" fmla="*/ 266 w 266"/>
              <a:gd name="T19" fmla="*/ 111 h 218"/>
              <a:gd name="T20" fmla="*/ 266 w 266"/>
              <a:gd name="T21" fmla="*/ 98 h 218"/>
              <a:gd name="T22" fmla="*/ 6 w 266"/>
              <a:gd name="T23" fmla="*/ 0 h 218"/>
              <a:gd name="T24" fmla="*/ 0 w 266"/>
              <a:gd name="T25" fmla="*/ 12 h 218"/>
              <a:gd name="T26" fmla="*/ 95 w 266"/>
              <a:gd name="T27" fmla="*/ 94 h 218"/>
              <a:gd name="T28" fmla="*/ 106 w 266"/>
              <a:gd name="T29" fmla="*/ 86 h 218"/>
              <a:gd name="T30" fmla="*/ 6 w 266"/>
              <a:gd name="T31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6" h="218">
                <a:moveTo>
                  <a:pt x="125" y="121"/>
                </a:moveTo>
                <a:cubicBezTo>
                  <a:pt x="122" y="124"/>
                  <a:pt x="118" y="126"/>
                  <a:pt x="113" y="127"/>
                </a:cubicBezTo>
                <a:cubicBezTo>
                  <a:pt x="126" y="155"/>
                  <a:pt x="133" y="186"/>
                  <a:pt x="133" y="218"/>
                </a:cubicBezTo>
                <a:cubicBezTo>
                  <a:pt x="146" y="218"/>
                  <a:pt x="146" y="218"/>
                  <a:pt x="146" y="218"/>
                </a:cubicBezTo>
                <a:cubicBezTo>
                  <a:pt x="146" y="184"/>
                  <a:pt x="139" y="151"/>
                  <a:pt x="125" y="121"/>
                </a:cubicBezTo>
                <a:moveTo>
                  <a:pt x="266" y="98"/>
                </a:moveTo>
                <a:cubicBezTo>
                  <a:pt x="131" y="98"/>
                  <a:pt x="131" y="98"/>
                  <a:pt x="131" y="98"/>
                </a:cubicBezTo>
                <a:cubicBezTo>
                  <a:pt x="132" y="100"/>
                  <a:pt x="132" y="103"/>
                  <a:pt x="132" y="106"/>
                </a:cubicBezTo>
                <a:cubicBezTo>
                  <a:pt x="132" y="108"/>
                  <a:pt x="132" y="110"/>
                  <a:pt x="132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66" y="98"/>
                  <a:pt x="266" y="98"/>
                  <a:pt x="266" y="98"/>
                </a:cubicBezTo>
                <a:moveTo>
                  <a:pt x="6" y="0"/>
                </a:moveTo>
                <a:cubicBezTo>
                  <a:pt x="0" y="12"/>
                  <a:pt x="0" y="12"/>
                  <a:pt x="0" y="12"/>
                </a:cubicBezTo>
                <a:cubicBezTo>
                  <a:pt x="39" y="30"/>
                  <a:pt x="72" y="59"/>
                  <a:pt x="95" y="94"/>
                </a:cubicBezTo>
                <a:cubicBezTo>
                  <a:pt x="98" y="90"/>
                  <a:pt x="102" y="87"/>
                  <a:pt x="106" y="86"/>
                </a:cubicBezTo>
                <a:cubicBezTo>
                  <a:pt x="82" y="49"/>
                  <a:pt x="47" y="19"/>
                  <a:pt x="6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9939338" y="2701926"/>
            <a:ext cx="180975" cy="200025"/>
          </a:xfrm>
          <a:custGeom>
            <a:avLst/>
            <a:gdLst>
              <a:gd name="T0" fmla="*/ 11 w 37"/>
              <a:gd name="T1" fmla="*/ 0 h 41"/>
              <a:gd name="T2" fmla="*/ 0 w 37"/>
              <a:gd name="T3" fmla="*/ 8 h 41"/>
              <a:gd name="T4" fmla="*/ 18 w 37"/>
              <a:gd name="T5" fmla="*/ 41 h 41"/>
              <a:gd name="T6" fmla="*/ 30 w 37"/>
              <a:gd name="T7" fmla="*/ 35 h 41"/>
              <a:gd name="T8" fmla="*/ 26 w 37"/>
              <a:gd name="T9" fmla="*/ 25 h 41"/>
              <a:gd name="T10" fmla="*/ 37 w 37"/>
              <a:gd name="T11" fmla="*/ 25 h 41"/>
              <a:gd name="T12" fmla="*/ 37 w 37"/>
              <a:gd name="T13" fmla="*/ 20 h 41"/>
              <a:gd name="T14" fmla="*/ 36 w 37"/>
              <a:gd name="T15" fmla="*/ 12 h 41"/>
              <a:gd name="T16" fmla="*/ 18 w 37"/>
              <a:gd name="T17" fmla="*/ 12 h 41"/>
              <a:gd name="T18" fmla="*/ 11 w 37"/>
              <a:gd name="T1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41">
                <a:moveTo>
                  <a:pt x="11" y="0"/>
                </a:moveTo>
                <a:cubicBezTo>
                  <a:pt x="7" y="1"/>
                  <a:pt x="3" y="4"/>
                  <a:pt x="0" y="8"/>
                </a:cubicBezTo>
                <a:cubicBezTo>
                  <a:pt x="7" y="18"/>
                  <a:pt x="13" y="29"/>
                  <a:pt x="18" y="41"/>
                </a:cubicBezTo>
                <a:cubicBezTo>
                  <a:pt x="23" y="40"/>
                  <a:pt x="27" y="38"/>
                  <a:pt x="30" y="35"/>
                </a:cubicBezTo>
                <a:cubicBezTo>
                  <a:pt x="29" y="32"/>
                  <a:pt x="27" y="29"/>
                  <a:pt x="2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4"/>
                  <a:pt x="37" y="22"/>
                  <a:pt x="37" y="20"/>
                </a:cubicBezTo>
                <a:cubicBezTo>
                  <a:pt x="37" y="17"/>
                  <a:pt x="37" y="14"/>
                  <a:pt x="36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6" y="8"/>
                  <a:pt x="14" y="4"/>
                  <a:pt x="11" y="0"/>
                </a:cubicBezTo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9445626" y="2266951"/>
            <a:ext cx="84138" cy="8731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10729913" y="2744788"/>
            <a:ext cx="87313" cy="8890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0109201" y="3306763"/>
            <a:ext cx="84138" cy="825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9972676" y="2755901"/>
            <a:ext cx="93663" cy="87313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002838" y="5761038"/>
            <a:ext cx="204788" cy="204788"/>
          </a:xfrm>
          <a:prstGeom prst="ellipse">
            <a:avLst/>
          </a:prstGeom>
          <a:solidFill>
            <a:srgbClr val="4F9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9363076" y="5522913"/>
            <a:ext cx="1098550" cy="595313"/>
          </a:xfrm>
          <a:custGeom>
            <a:avLst/>
            <a:gdLst>
              <a:gd name="T0" fmla="*/ 171 w 225"/>
              <a:gd name="T1" fmla="*/ 78 h 122"/>
              <a:gd name="T2" fmla="*/ 162 w 225"/>
              <a:gd name="T3" fmla="*/ 88 h 122"/>
              <a:gd name="T4" fmla="*/ 220 w 225"/>
              <a:gd name="T5" fmla="*/ 122 h 122"/>
              <a:gd name="T6" fmla="*/ 225 w 225"/>
              <a:gd name="T7" fmla="*/ 110 h 122"/>
              <a:gd name="T8" fmla="*/ 171 w 225"/>
              <a:gd name="T9" fmla="*/ 78 h 122"/>
              <a:gd name="T10" fmla="*/ 132 w 225"/>
              <a:gd name="T11" fmla="*/ 66 h 122"/>
              <a:gd name="T12" fmla="*/ 0 w 225"/>
              <a:gd name="T13" fmla="*/ 66 h 122"/>
              <a:gd name="T14" fmla="*/ 0 w 225"/>
              <a:gd name="T15" fmla="*/ 79 h 122"/>
              <a:gd name="T16" fmla="*/ 134 w 225"/>
              <a:gd name="T17" fmla="*/ 79 h 122"/>
              <a:gd name="T18" fmla="*/ 131 w 225"/>
              <a:gd name="T19" fmla="*/ 70 h 122"/>
              <a:gd name="T20" fmla="*/ 132 w 225"/>
              <a:gd name="T21" fmla="*/ 66 h 122"/>
              <a:gd name="T22" fmla="*/ 124 w 225"/>
              <a:gd name="T23" fmla="*/ 0 h 122"/>
              <a:gd name="T24" fmla="*/ 111 w 225"/>
              <a:gd name="T25" fmla="*/ 3 h 122"/>
              <a:gd name="T26" fmla="*/ 136 w 225"/>
              <a:gd name="T27" fmla="*/ 57 h 122"/>
              <a:gd name="T28" fmla="*/ 147 w 225"/>
              <a:gd name="T29" fmla="*/ 50 h 122"/>
              <a:gd name="T30" fmla="*/ 124 w 225"/>
              <a:gd name="T31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122">
                <a:moveTo>
                  <a:pt x="171" y="78"/>
                </a:moveTo>
                <a:cubicBezTo>
                  <a:pt x="169" y="82"/>
                  <a:pt x="166" y="86"/>
                  <a:pt x="162" y="88"/>
                </a:cubicBezTo>
                <a:cubicBezTo>
                  <a:pt x="179" y="103"/>
                  <a:pt x="199" y="115"/>
                  <a:pt x="220" y="122"/>
                </a:cubicBezTo>
                <a:cubicBezTo>
                  <a:pt x="225" y="110"/>
                  <a:pt x="225" y="110"/>
                  <a:pt x="225" y="110"/>
                </a:cubicBezTo>
                <a:cubicBezTo>
                  <a:pt x="205" y="103"/>
                  <a:pt x="186" y="92"/>
                  <a:pt x="171" y="78"/>
                </a:cubicBezTo>
                <a:moveTo>
                  <a:pt x="132" y="66"/>
                </a:moveTo>
                <a:cubicBezTo>
                  <a:pt x="0" y="66"/>
                  <a:pt x="0" y="66"/>
                  <a:pt x="0" y="66"/>
                </a:cubicBezTo>
                <a:cubicBezTo>
                  <a:pt x="0" y="79"/>
                  <a:pt x="0" y="79"/>
                  <a:pt x="0" y="79"/>
                </a:cubicBezTo>
                <a:cubicBezTo>
                  <a:pt x="134" y="79"/>
                  <a:pt x="134" y="79"/>
                  <a:pt x="134" y="79"/>
                </a:cubicBezTo>
                <a:cubicBezTo>
                  <a:pt x="132" y="76"/>
                  <a:pt x="131" y="73"/>
                  <a:pt x="131" y="70"/>
                </a:cubicBezTo>
                <a:cubicBezTo>
                  <a:pt x="131" y="68"/>
                  <a:pt x="132" y="67"/>
                  <a:pt x="132" y="66"/>
                </a:cubicBezTo>
                <a:moveTo>
                  <a:pt x="124" y="0"/>
                </a:moveTo>
                <a:cubicBezTo>
                  <a:pt x="111" y="3"/>
                  <a:pt x="111" y="3"/>
                  <a:pt x="111" y="3"/>
                </a:cubicBezTo>
                <a:cubicBezTo>
                  <a:pt x="116" y="23"/>
                  <a:pt x="125" y="41"/>
                  <a:pt x="136" y="57"/>
                </a:cubicBezTo>
                <a:cubicBezTo>
                  <a:pt x="139" y="54"/>
                  <a:pt x="142" y="51"/>
                  <a:pt x="147" y="50"/>
                </a:cubicBezTo>
                <a:cubicBezTo>
                  <a:pt x="137" y="35"/>
                  <a:pt x="129" y="18"/>
                  <a:pt x="124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0002838" y="5765801"/>
            <a:ext cx="195263" cy="185738"/>
          </a:xfrm>
          <a:custGeom>
            <a:avLst/>
            <a:gdLst>
              <a:gd name="T0" fmla="*/ 16 w 40"/>
              <a:gd name="T1" fmla="*/ 0 h 38"/>
              <a:gd name="T2" fmla="*/ 5 w 40"/>
              <a:gd name="T3" fmla="*/ 7 h 38"/>
              <a:gd name="T4" fmla="*/ 11 w 40"/>
              <a:gd name="T5" fmla="*/ 16 h 38"/>
              <a:gd name="T6" fmla="*/ 1 w 40"/>
              <a:gd name="T7" fmla="*/ 16 h 38"/>
              <a:gd name="T8" fmla="*/ 0 w 40"/>
              <a:gd name="T9" fmla="*/ 20 h 38"/>
              <a:gd name="T10" fmla="*/ 3 w 40"/>
              <a:gd name="T11" fmla="*/ 29 h 38"/>
              <a:gd name="T12" fmla="*/ 22 w 40"/>
              <a:gd name="T13" fmla="*/ 29 h 38"/>
              <a:gd name="T14" fmla="*/ 31 w 40"/>
              <a:gd name="T15" fmla="*/ 38 h 38"/>
              <a:gd name="T16" fmla="*/ 40 w 40"/>
              <a:gd name="T17" fmla="*/ 28 h 38"/>
              <a:gd name="T18" fmla="*/ 16 w 40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38">
                <a:moveTo>
                  <a:pt x="16" y="0"/>
                </a:moveTo>
                <a:cubicBezTo>
                  <a:pt x="11" y="1"/>
                  <a:pt x="8" y="4"/>
                  <a:pt x="5" y="7"/>
                </a:cubicBezTo>
                <a:cubicBezTo>
                  <a:pt x="7" y="10"/>
                  <a:pt x="9" y="13"/>
                  <a:pt x="1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8"/>
                  <a:pt x="0" y="20"/>
                </a:cubicBezTo>
                <a:cubicBezTo>
                  <a:pt x="0" y="23"/>
                  <a:pt x="1" y="26"/>
                  <a:pt x="3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5" y="32"/>
                  <a:pt x="28" y="35"/>
                  <a:pt x="31" y="38"/>
                </a:cubicBezTo>
                <a:cubicBezTo>
                  <a:pt x="35" y="36"/>
                  <a:pt x="38" y="32"/>
                  <a:pt x="40" y="28"/>
                </a:cubicBezTo>
                <a:cubicBezTo>
                  <a:pt x="31" y="19"/>
                  <a:pt x="23" y="10"/>
                  <a:pt x="16" y="0"/>
                </a:cubicBezTo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10061576" y="5819776"/>
            <a:ext cx="87313" cy="88900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9890126" y="5487988"/>
            <a:ext cx="87313" cy="825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9320213" y="5824538"/>
            <a:ext cx="87313" cy="8890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10407651" y="6045201"/>
            <a:ext cx="82550" cy="825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8997951" y="4916488"/>
            <a:ext cx="200025" cy="206375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8353426" y="4551363"/>
            <a:ext cx="1181100" cy="809625"/>
          </a:xfrm>
          <a:custGeom>
            <a:avLst/>
            <a:gdLst>
              <a:gd name="T0" fmla="*/ 171 w 242"/>
              <a:gd name="T1" fmla="*/ 105 h 166"/>
              <a:gd name="T2" fmla="*/ 162 w 242"/>
              <a:gd name="T3" fmla="*/ 114 h 166"/>
              <a:gd name="T4" fmla="*/ 237 w 242"/>
              <a:gd name="T5" fmla="*/ 166 h 166"/>
              <a:gd name="T6" fmla="*/ 242 w 242"/>
              <a:gd name="T7" fmla="*/ 153 h 166"/>
              <a:gd name="T8" fmla="*/ 171 w 242"/>
              <a:gd name="T9" fmla="*/ 105 h 166"/>
              <a:gd name="T10" fmla="*/ 133 w 242"/>
              <a:gd name="T11" fmla="*/ 89 h 166"/>
              <a:gd name="T12" fmla="*/ 0 w 242"/>
              <a:gd name="T13" fmla="*/ 89 h 166"/>
              <a:gd name="T14" fmla="*/ 0 w 242"/>
              <a:gd name="T15" fmla="*/ 103 h 166"/>
              <a:gd name="T16" fmla="*/ 133 w 242"/>
              <a:gd name="T17" fmla="*/ 103 h 166"/>
              <a:gd name="T18" fmla="*/ 132 w 242"/>
              <a:gd name="T19" fmla="*/ 96 h 166"/>
              <a:gd name="T20" fmla="*/ 133 w 242"/>
              <a:gd name="T21" fmla="*/ 89 h 166"/>
              <a:gd name="T22" fmla="*/ 124 w 242"/>
              <a:gd name="T23" fmla="*/ 0 h 166"/>
              <a:gd name="T24" fmla="*/ 111 w 242"/>
              <a:gd name="T25" fmla="*/ 1 h 166"/>
              <a:gd name="T26" fmla="*/ 138 w 242"/>
              <a:gd name="T27" fmla="*/ 82 h 166"/>
              <a:gd name="T28" fmla="*/ 150 w 242"/>
              <a:gd name="T29" fmla="*/ 76 h 166"/>
              <a:gd name="T30" fmla="*/ 124 w 242"/>
              <a:gd name="T3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166">
                <a:moveTo>
                  <a:pt x="171" y="105"/>
                </a:moveTo>
                <a:cubicBezTo>
                  <a:pt x="169" y="109"/>
                  <a:pt x="166" y="112"/>
                  <a:pt x="162" y="114"/>
                </a:cubicBezTo>
                <a:cubicBezTo>
                  <a:pt x="182" y="136"/>
                  <a:pt x="208" y="154"/>
                  <a:pt x="237" y="166"/>
                </a:cubicBezTo>
                <a:cubicBezTo>
                  <a:pt x="242" y="153"/>
                  <a:pt x="242" y="153"/>
                  <a:pt x="242" y="153"/>
                </a:cubicBezTo>
                <a:cubicBezTo>
                  <a:pt x="214" y="142"/>
                  <a:pt x="190" y="126"/>
                  <a:pt x="171" y="105"/>
                </a:cubicBezTo>
                <a:moveTo>
                  <a:pt x="133" y="89"/>
                </a:moveTo>
                <a:cubicBezTo>
                  <a:pt x="0" y="89"/>
                  <a:pt x="0" y="89"/>
                  <a:pt x="0" y="89"/>
                </a:cubicBezTo>
                <a:cubicBezTo>
                  <a:pt x="0" y="103"/>
                  <a:pt x="0" y="103"/>
                  <a:pt x="0" y="103"/>
                </a:cubicBezTo>
                <a:cubicBezTo>
                  <a:pt x="133" y="103"/>
                  <a:pt x="133" y="103"/>
                  <a:pt x="133" y="103"/>
                </a:cubicBezTo>
                <a:cubicBezTo>
                  <a:pt x="132" y="101"/>
                  <a:pt x="132" y="98"/>
                  <a:pt x="132" y="96"/>
                </a:cubicBezTo>
                <a:cubicBezTo>
                  <a:pt x="132" y="94"/>
                  <a:pt x="132" y="91"/>
                  <a:pt x="133" y="89"/>
                </a:cubicBezTo>
                <a:moveTo>
                  <a:pt x="124" y="0"/>
                </a:moveTo>
                <a:cubicBezTo>
                  <a:pt x="111" y="1"/>
                  <a:pt x="111" y="1"/>
                  <a:pt x="111" y="1"/>
                </a:cubicBezTo>
                <a:cubicBezTo>
                  <a:pt x="114" y="30"/>
                  <a:pt x="123" y="57"/>
                  <a:pt x="138" y="82"/>
                </a:cubicBezTo>
                <a:cubicBezTo>
                  <a:pt x="141" y="78"/>
                  <a:pt x="145" y="76"/>
                  <a:pt x="150" y="76"/>
                </a:cubicBezTo>
                <a:cubicBezTo>
                  <a:pt x="136" y="53"/>
                  <a:pt x="127" y="27"/>
                  <a:pt x="124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8997951" y="4922838"/>
            <a:ext cx="190500" cy="184150"/>
          </a:xfrm>
          <a:custGeom>
            <a:avLst/>
            <a:gdLst>
              <a:gd name="T0" fmla="*/ 18 w 39"/>
              <a:gd name="T1" fmla="*/ 0 h 38"/>
              <a:gd name="T2" fmla="*/ 6 w 39"/>
              <a:gd name="T3" fmla="*/ 6 h 38"/>
              <a:gd name="T4" fmla="*/ 11 w 39"/>
              <a:gd name="T5" fmla="*/ 13 h 38"/>
              <a:gd name="T6" fmla="*/ 1 w 39"/>
              <a:gd name="T7" fmla="*/ 13 h 38"/>
              <a:gd name="T8" fmla="*/ 0 w 39"/>
              <a:gd name="T9" fmla="*/ 20 h 38"/>
              <a:gd name="T10" fmla="*/ 1 w 39"/>
              <a:gd name="T11" fmla="*/ 27 h 38"/>
              <a:gd name="T12" fmla="*/ 20 w 39"/>
              <a:gd name="T13" fmla="*/ 27 h 38"/>
              <a:gd name="T14" fmla="*/ 30 w 39"/>
              <a:gd name="T15" fmla="*/ 38 h 38"/>
              <a:gd name="T16" fmla="*/ 39 w 39"/>
              <a:gd name="T17" fmla="*/ 29 h 38"/>
              <a:gd name="T18" fmla="*/ 18 w 39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8">
                <a:moveTo>
                  <a:pt x="18" y="0"/>
                </a:moveTo>
                <a:cubicBezTo>
                  <a:pt x="13" y="0"/>
                  <a:pt x="9" y="2"/>
                  <a:pt x="6" y="6"/>
                </a:cubicBezTo>
                <a:cubicBezTo>
                  <a:pt x="7" y="8"/>
                  <a:pt x="9" y="11"/>
                  <a:pt x="1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5"/>
                  <a:pt x="0" y="18"/>
                  <a:pt x="0" y="20"/>
                </a:cubicBezTo>
                <a:cubicBezTo>
                  <a:pt x="0" y="22"/>
                  <a:pt x="0" y="25"/>
                  <a:pt x="1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3" y="31"/>
                  <a:pt x="27" y="35"/>
                  <a:pt x="30" y="38"/>
                </a:cubicBezTo>
                <a:cubicBezTo>
                  <a:pt x="34" y="36"/>
                  <a:pt x="37" y="33"/>
                  <a:pt x="39" y="29"/>
                </a:cubicBezTo>
                <a:cubicBezTo>
                  <a:pt x="31" y="20"/>
                  <a:pt x="24" y="10"/>
                  <a:pt x="18" y="0"/>
                </a:cubicBezTo>
              </a:path>
            </a:pathLst>
          </a:custGeom>
          <a:solidFill>
            <a:srgbClr val="37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9051926" y="4975226"/>
            <a:ext cx="92075" cy="88900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308976" y="4975226"/>
            <a:ext cx="88900" cy="8890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Oval 31"/>
          <p:cNvSpPr>
            <a:spLocks noChangeArrowheads="1"/>
          </p:cNvSpPr>
          <p:nvPr/>
        </p:nvSpPr>
        <p:spPr bwMode="auto">
          <a:xfrm>
            <a:off x="8885238" y="4506913"/>
            <a:ext cx="87313" cy="8890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32"/>
          <p:cNvSpPr>
            <a:spLocks noChangeArrowheads="1"/>
          </p:cNvSpPr>
          <p:nvPr/>
        </p:nvSpPr>
        <p:spPr bwMode="auto">
          <a:xfrm>
            <a:off x="9475788" y="5287963"/>
            <a:ext cx="87313" cy="8255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33"/>
          <p:cNvSpPr>
            <a:spLocks noEditPoints="1"/>
          </p:cNvSpPr>
          <p:nvPr/>
        </p:nvSpPr>
        <p:spPr bwMode="auto">
          <a:xfrm>
            <a:off x="6811963" y="1257301"/>
            <a:ext cx="4849813" cy="4851400"/>
          </a:xfrm>
          <a:custGeom>
            <a:avLst/>
            <a:gdLst>
              <a:gd name="T0" fmla="*/ 706 w 994"/>
              <a:gd name="T1" fmla="*/ 832 h 994"/>
              <a:gd name="T2" fmla="*/ 706 w 994"/>
              <a:gd name="T3" fmla="*/ 831 h 994"/>
              <a:gd name="T4" fmla="*/ 656 w 994"/>
              <a:gd name="T5" fmla="*/ 812 h 994"/>
              <a:gd name="T6" fmla="*/ 655 w 994"/>
              <a:gd name="T7" fmla="*/ 812 h 994"/>
              <a:gd name="T8" fmla="*/ 653 w 994"/>
              <a:gd name="T9" fmla="*/ 812 h 994"/>
              <a:gd name="T10" fmla="*/ 652 w 994"/>
              <a:gd name="T11" fmla="*/ 812 h 994"/>
              <a:gd name="T12" fmla="*/ 651 w 994"/>
              <a:gd name="T13" fmla="*/ 812 h 994"/>
              <a:gd name="T14" fmla="*/ 958 w 994"/>
              <a:gd name="T15" fmla="*/ 826 h 994"/>
              <a:gd name="T16" fmla="*/ 958 w 994"/>
              <a:gd name="T17" fmla="*/ 827 h 994"/>
              <a:gd name="T18" fmla="*/ 958 w 994"/>
              <a:gd name="T19" fmla="*/ 828 h 994"/>
              <a:gd name="T20" fmla="*/ 958 w 994"/>
              <a:gd name="T21" fmla="*/ 829 h 994"/>
              <a:gd name="T22" fmla="*/ 958 w 994"/>
              <a:gd name="T23" fmla="*/ 829 h 994"/>
              <a:gd name="T24" fmla="*/ 958 w 994"/>
              <a:gd name="T25" fmla="*/ 830 h 994"/>
              <a:gd name="T26" fmla="*/ 958 w 994"/>
              <a:gd name="T27" fmla="*/ 831 h 994"/>
              <a:gd name="T28" fmla="*/ 832 w 994"/>
              <a:gd name="T29" fmla="*/ 958 h 994"/>
              <a:gd name="T30" fmla="*/ 831 w 994"/>
              <a:gd name="T31" fmla="*/ 958 h 994"/>
              <a:gd name="T32" fmla="*/ 830 w 994"/>
              <a:gd name="T33" fmla="*/ 958 h 994"/>
              <a:gd name="T34" fmla="*/ 937 w 994"/>
              <a:gd name="T35" fmla="*/ 762 h 994"/>
              <a:gd name="T36" fmla="*/ 497 w 994"/>
              <a:gd name="T37" fmla="*/ 654 h 994"/>
              <a:gd name="T38" fmla="*/ 497 w 994"/>
              <a:gd name="T39" fmla="*/ 653 h 994"/>
              <a:gd name="T40" fmla="*/ 497 w 994"/>
              <a:gd name="T41" fmla="*/ 652 h 994"/>
              <a:gd name="T42" fmla="*/ 433 w 994"/>
              <a:gd name="T43" fmla="*/ 628 h 994"/>
              <a:gd name="T44" fmla="*/ 431 w 994"/>
              <a:gd name="T45" fmla="*/ 628 h 994"/>
              <a:gd name="T46" fmla="*/ 430 w 994"/>
              <a:gd name="T47" fmla="*/ 628 h 994"/>
              <a:gd name="T48" fmla="*/ 428 w 994"/>
              <a:gd name="T49" fmla="*/ 628 h 994"/>
              <a:gd name="T50" fmla="*/ 426 w 994"/>
              <a:gd name="T51" fmla="*/ 628 h 994"/>
              <a:gd name="T52" fmla="*/ 812 w 994"/>
              <a:gd name="T53" fmla="*/ 650 h 994"/>
              <a:gd name="T54" fmla="*/ 812 w 994"/>
              <a:gd name="T55" fmla="*/ 651 h 994"/>
              <a:gd name="T56" fmla="*/ 812 w 994"/>
              <a:gd name="T57" fmla="*/ 652 h 994"/>
              <a:gd name="T58" fmla="*/ 812 w 994"/>
              <a:gd name="T59" fmla="*/ 653 h 994"/>
              <a:gd name="T60" fmla="*/ 812 w 994"/>
              <a:gd name="T61" fmla="*/ 654 h 994"/>
              <a:gd name="T62" fmla="*/ 812 w 994"/>
              <a:gd name="T63" fmla="*/ 655 h 994"/>
              <a:gd name="T64" fmla="*/ 831 w 994"/>
              <a:gd name="T65" fmla="*/ 706 h 994"/>
              <a:gd name="T66" fmla="*/ 832 w 994"/>
              <a:gd name="T67" fmla="*/ 706 h 994"/>
              <a:gd name="T68" fmla="*/ 234 w 994"/>
              <a:gd name="T69" fmla="*/ 431 h 994"/>
              <a:gd name="T70" fmla="*/ 234 w 994"/>
              <a:gd name="T71" fmla="*/ 430 h 994"/>
              <a:gd name="T72" fmla="*/ 234 w 994"/>
              <a:gd name="T73" fmla="*/ 429 h 994"/>
              <a:gd name="T74" fmla="*/ 157 w 994"/>
              <a:gd name="T75" fmla="*/ 402 h 994"/>
              <a:gd name="T76" fmla="*/ 156 w 994"/>
              <a:gd name="T77" fmla="*/ 402 h 994"/>
              <a:gd name="T78" fmla="*/ 154 w 994"/>
              <a:gd name="T79" fmla="*/ 402 h 994"/>
              <a:gd name="T80" fmla="*/ 153 w 994"/>
              <a:gd name="T81" fmla="*/ 402 h 994"/>
              <a:gd name="T82" fmla="*/ 628 w 994"/>
              <a:gd name="T83" fmla="*/ 426 h 994"/>
              <a:gd name="T84" fmla="*/ 628 w 994"/>
              <a:gd name="T85" fmla="*/ 427 h 994"/>
              <a:gd name="T86" fmla="*/ 628 w 994"/>
              <a:gd name="T87" fmla="*/ 429 h 994"/>
              <a:gd name="T88" fmla="*/ 628 w 994"/>
              <a:gd name="T89" fmla="*/ 430 h 994"/>
              <a:gd name="T90" fmla="*/ 628 w 994"/>
              <a:gd name="T91" fmla="*/ 431 h 994"/>
              <a:gd name="T92" fmla="*/ 628 w 994"/>
              <a:gd name="T93" fmla="*/ 433 h 994"/>
              <a:gd name="T94" fmla="*/ 621 w 994"/>
              <a:gd name="T95" fmla="*/ 500 h 994"/>
              <a:gd name="T96" fmla="*/ 649 w 994"/>
              <a:gd name="T97" fmla="*/ 497 h 994"/>
              <a:gd name="T98" fmla="*/ 651 w 994"/>
              <a:gd name="T99" fmla="*/ 497 h 994"/>
              <a:gd name="T100" fmla="*/ 652 w 994"/>
              <a:gd name="T101" fmla="*/ 497 h 994"/>
              <a:gd name="T102" fmla="*/ 653 w 994"/>
              <a:gd name="T103" fmla="*/ 497 h 994"/>
              <a:gd name="T104" fmla="*/ 654 w 994"/>
              <a:gd name="T105" fmla="*/ 497 h 994"/>
              <a:gd name="T106" fmla="*/ 347 w 994"/>
              <a:gd name="T107" fmla="*/ 0 h 994"/>
              <a:gd name="T108" fmla="*/ 402 w 994"/>
              <a:gd name="T109" fmla="*/ 154 h 994"/>
              <a:gd name="T110" fmla="*/ 402 w 994"/>
              <a:gd name="T111" fmla="*/ 155 h 994"/>
              <a:gd name="T112" fmla="*/ 402 w 994"/>
              <a:gd name="T113" fmla="*/ 156 h 994"/>
              <a:gd name="T114" fmla="*/ 429 w 994"/>
              <a:gd name="T115" fmla="*/ 234 h 994"/>
              <a:gd name="T116" fmla="*/ 431 w 994"/>
              <a:gd name="T117" fmla="*/ 234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94" h="994">
                <a:moveTo>
                  <a:pt x="562" y="782"/>
                </a:moveTo>
                <a:cubicBezTo>
                  <a:pt x="591" y="822"/>
                  <a:pt x="638" y="848"/>
                  <a:pt x="690" y="848"/>
                </a:cubicBezTo>
                <a:cubicBezTo>
                  <a:pt x="696" y="848"/>
                  <a:pt x="701" y="847"/>
                  <a:pt x="707" y="847"/>
                </a:cubicBezTo>
                <a:cubicBezTo>
                  <a:pt x="706" y="842"/>
                  <a:pt x="706" y="837"/>
                  <a:pt x="706" y="832"/>
                </a:cubicBezTo>
                <a:cubicBezTo>
                  <a:pt x="706" y="832"/>
                  <a:pt x="706" y="832"/>
                  <a:pt x="706" y="832"/>
                </a:cubicBezTo>
                <a:cubicBezTo>
                  <a:pt x="706" y="832"/>
                  <a:pt x="706" y="832"/>
                  <a:pt x="706" y="832"/>
                </a:cubicBezTo>
                <a:cubicBezTo>
                  <a:pt x="706" y="832"/>
                  <a:pt x="706" y="832"/>
                  <a:pt x="706" y="832"/>
                </a:cubicBezTo>
                <a:cubicBezTo>
                  <a:pt x="706" y="832"/>
                  <a:pt x="706" y="832"/>
                  <a:pt x="706" y="832"/>
                </a:cubicBezTo>
                <a:cubicBezTo>
                  <a:pt x="706" y="832"/>
                  <a:pt x="706" y="832"/>
                  <a:pt x="706" y="832"/>
                </a:cubicBezTo>
                <a:cubicBezTo>
                  <a:pt x="706" y="832"/>
                  <a:pt x="706" y="832"/>
                  <a:pt x="706" y="832"/>
                </a:cubicBezTo>
                <a:cubicBezTo>
                  <a:pt x="706" y="832"/>
                  <a:pt x="706" y="832"/>
                  <a:pt x="706" y="832"/>
                </a:cubicBezTo>
                <a:cubicBezTo>
                  <a:pt x="706" y="832"/>
                  <a:pt x="706" y="832"/>
                  <a:pt x="706" y="832"/>
                </a:cubicBezTo>
                <a:cubicBezTo>
                  <a:pt x="706" y="832"/>
                  <a:pt x="706" y="832"/>
                  <a:pt x="706" y="832"/>
                </a:cubicBezTo>
                <a:cubicBezTo>
                  <a:pt x="706" y="832"/>
                  <a:pt x="706" y="832"/>
                  <a:pt x="706" y="831"/>
                </a:cubicBezTo>
                <a:cubicBezTo>
                  <a:pt x="706" y="831"/>
                  <a:pt x="706" y="831"/>
                  <a:pt x="706" y="831"/>
                </a:cubicBezTo>
                <a:cubicBezTo>
                  <a:pt x="706" y="831"/>
                  <a:pt x="706" y="831"/>
                  <a:pt x="706" y="831"/>
                </a:cubicBezTo>
                <a:cubicBezTo>
                  <a:pt x="706" y="831"/>
                  <a:pt x="706" y="831"/>
                  <a:pt x="706" y="831"/>
                </a:cubicBezTo>
                <a:cubicBezTo>
                  <a:pt x="706" y="831"/>
                  <a:pt x="706" y="831"/>
                  <a:pt x="706" y="831"/>
                </a:cubicBezTo>
                <a:cubicBezTo>
                  <a:pt x="706" y="831"/>
                  <a:pt x="706" y="831"/>
                  <a:pt x="706" y="831"/>
                </a:cubicBezTo>
                <a:cubicBezTo>
                  <a:pt x="706" y="831"/>
                  <a:pt x="706" y="831"/>
                  <a:pt x="706" y="831"/>
                </a:cubicBezTo>
                <a:cubicBezTo>
                  <a:pt x="706" y="831"/>
                  <a:pt x="706" y="831"/>
                  <a:pt x="706" y="831"/>
                </a:cubicBezTo>
                <a:cubicBezTo>
                  <a:pt x="706" y="821"/>
                  <a:pt x="707" y="811"/>
                  <a:pt x="709" y="802"/>
                </a:cubicBezTo>
                <a:cubicBezTo>
                  <a:pt x="693" y="808"/>
                  <a:pt x="675" y="812"/>
                  <a:pt x="656" y="812"/>
                </a:cubicBezTo>
                <a:cubicBezTo>
                  <a:pt x="656" y="812"/>
                  <a:pt x="656" y="812"/>
                  <a:pt x="656" y="812"/>
                </a:cubicBezTo>
                <a:cubicBezTo>
                  <a:pt x="656" y="812"/>
                  <a:pt x="656" y="812"/>
                  <a:pt x="656" y="812"/>
                </a:cubicBezTo>
                <a:cubicBezTo>
                  <a:pt x="656" y="812"/>
                  <a:pt x="656" y="812"/>
                  <a:pt x="656" y="812"/>
                </a:cubicBezTo>
                <a:cubicBezTo>
                  <a:pt x="656" y="812"/>
                  <a:pt x="656" y="812"/>
                  <a:pt x="656" y="812"/>
                </a:cubicBezTo>
                <a:cubicBezTo>
                  <a:pt x="656" y="812"/>
                  <a:pt x="656" y="812"/>
                  <a:pt x="656" y="812"/>
                </a:cubicBezTo>
                <a:cubicBezTo>
                  <a:pt x="656" y="812"/>
                  <a:pt x="656" y="812"/>
                  <a:pt x="656" y="812"/>
                </a:cubicBezTo>
                <a:cubicBezTo>
                  <a:pt x="655" y="812"/>
                  <a:pt x="655" y="812"/>
                  <a:pt x="655" y="812"/>
                </a:cubicBezTo>
                <a:cubicBezTo>
                  <a:pt x="655" y="812"/>
                  <a:pt x="655" y="812"/>
                  <a:pt x="655" y="812"/>
                </a:cubicBezTo>
                <a:cubicBezTo>
                  <a:pt x="655" y="812"/>
                  <a:pt x="655" y="812"/>
                  <a:pt x="655" y="812"/>
                </a:cubicBezTo>
                <a:cubicBezTo>
                  <a:pt x="655" y="812"/>
                  <a:pt x="655" y="812"/>
                  <a:pt x="655" y="812"/>
                </a:cubicBezTo>
                <a:cubicBezTo>
                  <a:pt x="655" y="812"/>
                  <a:pt x="655" y="812"/>
                  <a:pt x="655" y="812"/>
                </a:cubicBezTo>
                <a:cubicBezTo>
                  <a:pt x="655" y="812"/>
                  <a:pt x="655" y="812"/>
                  <a:pt x="655" y="812"/>
                </a:cubicBezTo>
                <a:cubicBezTo>
                  <a:pt x="655" y="812"/>
                  <a:pt x="655" y="812"/>
                  <a:pt x="655" y="812"/>
                </a:cubicBezTo>
                <a:cubicBezTo>
                  <a:pt x="654" y="812"/>
                  <a:pt x="654" y="812"/>
                  <a:pt x="654" y="812"/>
                </a:cubicBezTo>
                <a:cubicBezTo>
                  <a:pt x="654" y="812"/>
                  <a:pt x="654" y="812"/>
                  <a:pt x="654" y="812"/>
                </a:cubicBezTo>
                <a:cubicBezTo>
                  <a:pt x="654" y="812"/>
                  <a:pt x="654" y="812"/>
                  <a:pt x="654" y="812"/>
                </a:cubicBezTo>
                <a:cubicBezTo>
                  <a:pt x="654" y="812"/>
                  <a:pt x="654" y="812"/>
                  <a:pt x="654" y="812"/>
                </a:cubicBezTo>
                <a:cubicBezTo>
                  <a:pt x="654" y="812"/>
                  <a:pt x="654" y="812"/>
                  <a:pt x="654" y="812"/>
                </a:cubicBezTo>
                <a:cubicBezTo>
                  <a:pt x="654" y="812"/>
                  <a:pt x="654" y="812"/>
                  <a:pt x="654" y="812"/>
                </a:cubicBezTo>
                <a:cubicBezTo>
                  <a:pt x="654" y="812"/>
                  <a:pt x="654" y="812"/>
                  <a:pt x="654" y="812"/>
                </a:cubicBezTo>
                <a:cubicBezTo>
                  <a:pt x="654" y="812"/>
                  <a:pt x="654" y="812"/>
                  <a:pt x="654" y="812"/>
                </a:cubicBezTo>
                <a:cubicBezTo>
                  <a:pt x="653" y="812"/>
                  <a:pt x="653" y="812"/>
                  <a:pt x="653" y="812"/>
                </a:cubicBezTo>
                <a:cubicBezTo>
                  <a:pt x="653" y="812"/>
                  <a:pt x="653" y="812"/>
                  <a:pt x="653" y="812"/>
                </a:cubicBezTo>
                <a:cubicBezTo>
                  <a:pt x="653" y="812"/>
                  <a:pt x="653" y="812"/>
                  <a:pt x="653" y="812"/>
                </a:cubicBezTo>
                <a:cubicBezTo>
                  <a:pt x="653" y="812"/>
                  <a:pt x="653" y="812"/>
                  <a:pt x="653" y="812"/>
                </a:cubicBezTo>
                <a:cubicBezTo>
                  <a:pt x="653" y="812"/>
                  <a:pt x="653" y="812"/>
                  <a:pt x="653" y="812"/>
                </a:cubicBezTo>
                <a:cubicBezTo>
                  <a:pt x="653" y="812"/>
                  <a:pt x="653" y="812"/>
                  <a:pt x="653" y="812"/>
                </a:cubicBezTo>
                <a:cubicBezTo>
                  <a:pt x="653" y="812"/>
                  <a:pt x="653" y="812"/>
                  <a:pt x="653" y="812"/>
                </a:cubicBezTo>
                <a:cubicBezTo>
                  <a:pt x="653" y="812"/>
                  <a:pt x="652" y="812"/>
                  <a:pt x="652" y="812"/>
                </a:cubicBezTo>
                <a:cubicBezTo>
                  <a:pt x="652" y="812"/>
                  <a:pt x="652" y="812"/>
                  <a:pt x="652" y="812"/>
                </a:cubicBezTo>
                <a:cubicBezTo>
                  <a:pt x="652" y="812"/>
                  <a:pt x="652" y="812"/>
                  <a:pt x="652" y="812"/>
                </a:cubicBezTo>
                <a:cubicBezTo>
                  <a:pt x="652" y="812"/>
                  <a:pt x="652" y="812"/>
                  <a:pt x="652" y="812"/>
                </a:cubicBezTo>
                <a:cubicBezTo>
                  <a:pt x="652" y="812"/>
                  <a:pt x="652" y="812"/>
                  <a:pt x="652" y="812"/>
                </a:cubicBezTo>
                <a:cubicBezTo>
                  <a:pt x="652" y="812"/>
                  <a:pt x="652" y="812"/>
                  <a:pt x="652" y="812"/>
                </a:cubicBezTo>
                <a:cubicBezTo>
                  <a:pt x="652" y="812"/>
                  <a:pt x="652" y="812"/>
                  <a:pt x="652" y="812"/>
                </a:cubicBezTo>
                <a:cubicBezTo>
                  <a:pt x="652" y="812"/>
                  <a:pt x="652" y="812"/>
                  <a:pt x="652" y="812"/>
                </a:cubicBezTo>
                <a:cubicBezTo>
                  <a:pt x="652" y="812"/>
                  <a:pt x="651" y="812"/>
                  <a:pt x="651" y="812"/>
                </a:cubicBezTo>
                <a:cubicBezTo>
                  <a:pt x="651" y="812"/>
                  <a:pt x="651" y="812"/>
                  <a:pt x="651" y="812"/>
                </a:cubicBezTo>
                <a:cubicBezTo>
                  <a:pt x="651" y="812"/>
                  <a:pt x="651" y="812"/>
                  <a:pt x="651" y="812"/>
                </a:cubicBezTo>
                <a:cubicBezTo>
                  <a:pt x="651" y="812"/>
                  <a:pt x="651" y="812"/>
                  <a:pt x="651" y="812"/>
                </a:cubicBezTo>
                <a:cubicBezTo>
                  <a:pt x="651" y="812"/>
                  <a:pt x="651" y="812"/>
                  <a:pt x="651" y="812"/>
                </a:cubicBezTo>
                <a:cubicBezTo>
                  <a:pt x="651" y="812"/>
                  <a:pt x="651" y="812"/>
                  <a:pt x="651" y="812"/>
                </a:cubicBezTo>
                <a:cubicBezTo>
                  <a:pt x="651" y="812"/>
                  <a:pt x="651" y="812"/>
                  <a:pt x="650" y="812"/>
                </a:cubicBezTo>
                <a:cubicBezTo>
                  <a:pt x="650" y="812"/>
                  <a:pt x="650" y="812"/>
                  <a:pt x="650" y="812"/>
                </a:cubicBezTo>
                <a:cubicBezTo>
                  <a:pt x="650" y="812"/>
                  <a:pt x="650" y="812"/>
                  <a:pt x="650" y="812"/>
                </a:cubicBezTo>
                <a:cubicBezTo>
                  <a:pt x="650" y="812"/>
                  <a:pt x="650" y="812"/>
                  <a:pt x="650" y="812"/>
                </a:cubicBezTo>
                <a:cubicBezTo>
                  <a:pt x="617" y="811"/>
                  <a:pt x="587" y="800"/>
                  <a:pt x="562" y="782"/>
                </a:cubicBezTo>
                <a:moveTo>
                  <a:pt x="937" y="762"/>
                </a:moveTo>
                <a:cubicBezTo>
                  <a:pt x="949" y="781"/>
                  <a:pt x="957" y="802"/>
                  <a:pt x="958" y="826"/>
                </a:cubicBezTo>
                <a:cubicBezTo>
                  <a:pt x="958" y="826"/>
                  <a:pt x="958" y="826"/>
                  <a:pt x="958" y="826"/>
                </a:cubicBezTo>
                <a:cubicBezTo>
                  <a:pt x="958" y="826"/>
                  <a:pt x="958" y="826"/>
                  <a:pt x="958" y="826"/>
                </a:cubicBezTo>
                <a:cubicBezTo>
                  <a:pt x="958" y="826"/>
                  <a:pt x="958" y="826"/>
                  <a:pt x="958" y="826"/>
                </a:cubicBezTo>
                <a:cubicBezTo>
                  <a:pt x="958" y="826"/>
                  <a:pt x="958" y="826"/>
                  <a:pt x="958" y="826"/>
                </a:cubicBezTo>
                <a:cubicBezTo>
                  <a:pt x="958" y="826"/>
                  <a:pt x="958" y="826"/>
                  <a:pt x="958" y="826"/>
                </a:cubicBezTo>
                <a:cubicBezTo>
                  <a:pt x="958" y="826"/>
                  <a:pt x="958" y="826"/>
                  <a:pt x="958" y="826"/>
                </a:cubicBezTo>
                <a:cubicBezTo>
                  <a:pt x="958" y="826"/>
                  <a:pt x="958" y="826"/>
                  <a:pt x="958" y="826"/>
                </a:cubicBezTo>
                <a:cubicBezTo>
                  <a:pt x="958" y="827"/>
                  <a:pt x="958" y="827"/>
                  <a:pt x="958" y="827"/>
                </a:cubicBezTo>
                <a:cubicBezTo>
                  <a:pt x="958" y="827"/>
                  <a:pt x="958" y="827"/>
                  <a:pt x="958" y="827"/>
                </a:cubicBezTo>
                <a:cubicBezTo>
                  <a:pt x="958" y="827"/>
                  <a:pt x="958" y="827"/>
                  <a:pt x="958" y="827"/>
                </a:cubicBezTo>
                <a:cubicBezTo>
                  <a:pt x="958" y="827"/>
                  <a:pt x="958" y="827"/>
                  <a:pt x="958" y="827"/>
                </a:cubicBezTo>
                <a:cubicBezTo>
                  <a:pt x="958" y="827"/>
                  <a:pt x="958" y="827"/>
                  <a:pt x="958" y="827"/>
                </a:cubicBezTo>
                <a:cubicBezTo>
                  <a:pt x="958" y="827"/>
                  <a:pt x="958" y="827"/>
                  <a:pt x="958" y="827"/>
                </a:cubicBezTo>
                <a:cubicBezTo>
                  <a:pt x="958" y="827"/>
                  <a:pt x="958" y="827"/>
                  <a:pt x="958" y="827"/>
                </a:cubicBezTo>
                <a:cubicBezTo>
                  <a:pt x="958" y="827"/>
                  <a:pt x="958" y="827"/>
                  <a:pt x="958" y="827"/>
                </a:cubicBezTo>
                <a:cubicBezTo>
                  <a:pt x="958" y="827"/>
                  <a:pt x="958" y="827"/>
                  <a:pt x="958" y="827"/>
                </a:cubicBezTo>
                <a:cubicBezTo>
                  <a:pt x="958" y="827"/>
                  <a:pt x="958" y="828"/>
                  <a:pt x="958" y="828"/>
                </a:cubicBezTo>
                <a:cubicBezTo>
                  <a:pt x="958" y="828"/>
                  <a:pt x="958" y="828"/>
                  <a:pt x="958" y="828"/>
                </a:cubicBezTo>
                <a:cubicBezTo>
                  <a:pt x="958" y="828"/>
                  <a:pt x="958" y="828"/>
                  <a:pt x="958" y="828"/>
                </a:cubicBezTo>
                <a:cubicBezTo>
                  <a:pt x="958" y="828"/>
                  <a:pt x="958" y="828"/>
                  <a:pt x="958" y="828"/>
                </a:cubicBezTo>
                <a:cubicBezTo>
                  <a:pt x="958" y="828"/>
                  <a:pt x="958" y="828"/>
                  <a:pt x="958" y="828"/>
                </a:cubicBezTo>
                <a:cubicBezTo>
                  <a:pt x="958" y="828"/>
                  <a:pt x="958" y="828"/>
                  <a:pt x="958" y="828"/>
                </a:cubicBezTo>
                <a:cubicBezTo>
                  <a:pt x="958" y="828"/>
                  <a:pt x="958" y="828"/>
                  <a:pt x="958" y="828"/>
                </a:cubicBezTo>
                <a:cubicBezTo>
                  <a:pt x="958" y="828"/>
                  <a:pt x="958" y="828"/>
                  <a:pt x="958" y="828"/>
                </a:cubicBezTo>
                <a:cubicBezTo>
                  <a:pt x="958" y="828"/>
                  <a:pt x="958" y="828"/>
                  <a:pt x="958" y="828"/>
                </a:cubicBezTo>
                <a:cubicBezTo>
                  <a:pt x="958" y="828"/>
                  <a:pt x="958" y="828"/>
                  <a:pt x="958" y="828"/>
                </a:cubicBezTo>
                <a:cubicBezTo>
                  <a:pt x="958" y="829"/>
                  <a:pt x="958" y="829"/>
                  <a:pt x="958" y="829"/>
                </a:cubicBezTo>
                <a:cubicBezTo>
                  <a:pt x="958" y="829"/>
                  <a:pt x="958" y="829"/>
                  <a:pt x="958" y="829"/>
                </a:cubicBezTo>
                <a:cubicBezTo>
                  <a:pt x="958" y="829"/>
                  <a:pt x="958" y="829"/>
                  <a:pt x="958" y="829"/>
                </a:cubicBezTo>
                <a:cubicBezTo>
                  <a:pt x="958" y="829"/>
                  <a:pt x="958" y="829"/>
                  <a:pt x="958" y="829"/>
                </a:cubicBezTo>
                <a:cubicBezTo>
                  <a:pt x="958" y="829"/>
                  <a:pt x="958" y="829"/>
                  <a:pt x="958" y="829"/>
                </a:cubicBezTo>
                <a:cubicBezTo>
                  <a:pt x="958" y="829"/>
                  <a:pt x="958" y="829"/>
                  <a:pt x="958" y="829"/>
                </a:cubicBezTo>
                <a:cubicBezTo>
                  <a:pt x="958" y="829"/>
                  <a:pt x="958" y="829"/>
                  <a:pt x="958" y="829"/>
                </a:cubicBezTo>
                <a:cubicBezTo>
                  <a:pt x="958" y="829"/>
                  <a:pt x="958" y="829"/>
                  <a:pt x="958" y="829"/>
                </a:cubicBezTo>
                <a:cubicBezTo>
                  <a:pt x="958" y="829"/>
                  <a:pt x="958" y="829"/>
                  <a:pt x="958" y="829"/>
                </a:cubicBezTo>
                <a:cubicBezTo>
                  <a:pt x="958" y="829"/>
                  <a:pt x="958" y="829"/>
                  <a:pt x="958" y="829"/>
                </a:cubicBezTo>
                <a:cubicBezTo>
                  <a:pt x="958" y="830"/>
                  <a:pt x="958" y="830"/>
                  <a:pt x="958" y="830"/>
                </a:cubicBezTo>
                <a:cubicBezTo>
                  <a:pt x="958" y="830"/>
                  <a:pt x="958" y="830"/>
                  <a:pt x="958" y="830"/>
                </a:cubicBezTo>
                <a:cubicBezTo>
                  <a:pt x="958" y="830"/>
                  <a:pt x="958" y="830"/>
                  <a:pt x="958" y="830"/>
                </a:cubicBezTo>
                <a:cubicBezTo>
                  <a:pt x="958" y="830"/>
                  <a:pt x="958" y="830"/>
                  <a:pt x="958" y="830"/>
                </a:cubicBezTo>
                <a:cubicBezTo>
                  <a:pt x="958" y="830"/>
                  <a:pt x="958" y="830"/>
                  <a:pt x="958" y="830"/>
                </a:cubicBezTo>
                <a:cubicBezTo>
                  <a:pt x="958" y="830"/>
                  <a:pt x="958" y="830"/>
                  <a:pt x="958" y="830"/>
                </a:cubicBezTo>
                <a:cubicBezTo>
                  <a:pt x="958" y="830"/>
                  <a:pt x="958" y="830"/>
                  <a:pt x="958" y="830"/>
                </a:cubicBezTo>
                <a:cubicBezTo>
                  <a:pt x="958" y="830"/>
                  <a:pt x="958" y="830"/>
                  <a:pt x="958" y="830"/>
                </a:cubicBezTo>
                <a:cubicBezTo>
                  <a:pt x="958" y="830"/>
                  <a:pt x="958" y="830"/>
                  <a:pt x="958" y="830"/>
                </a:cubicBezTo>
                <a:cubicBezTo>
                  <a:pt x="958" y="830"/>
                  <a:pt x="958" y="830"/>
                  <a:pt x="958" y="830"/>
                </a:cubicBezTo>
                <a:cubicBezTo>
                  <a:pt x="958" y="831"/>
                  <a:pt x="958" y="831"/>
                  <a:pt x="958" y="831"/>
                </a:cubicBezTo>
                <a:cubicBezTo>
                  <a:pt x="958" y="831"/>
                  <a:pt x="958" y="831"/>
                  <a:pt x="958" y="831"/>
                </a:cubicBezTo>
                <a:cubicBezTo>
                  <a:pt x="958" y="831"/>
                  <a:pt x="958" y="831"/>
                  <a:pt x="958" y="831"/>
                </a:cubicBezTo>
                <a:cubicBezTo>
                  <a:pt x="958" y="831"/>
                  <a:pt x="958" y="831"/>
                  <a:pt x="958" y="831"/>
                </a:cubicBezTo>
                <a:cubicBezTo>
                  <a:pt x="958" y="831"/>
                  <a:pt x="958" y="831"/>
                  <a:pt x="958" y="831"/>
                </a:cubicBezTo>
                <a:cubicBezTo>
                  <a:pt x="958" y="831"/>
                  <a:pt x="958" y="831"/>
                  <a:pt x="958" y="831"/>
                </a:cubicBezTo>
                <a:cubicBezTo>
                  <a:pt x="958" y="831"/>
                  <a:pt x="958" y="831"/>
                  <a:pt x="958" y="831"/>
                </a:cubicBezTo>
                <a:cubicBezTo>
                  <a:pt x="958" y="831"/>
                  <a:pt x="958" y="831"/>
                  <a:pt x="958" y="831"/>
                </a:cubicBezTo>
                <a:cubicBezTo>
                  <a:pt x="958" y="831"/>
                  <a:pt x="958" y="831"/>
                  <a:pt x="958" y="831"/>
                </a:cubicBezTo>
                <a:cubicBezTo>
                  <a:pt x="958" y="831"/>
                  <a:pt x="958" y="831"/>
                  <a:pt x="958" y="831"/>
                </a:cubicBezTo>
                <a:cubicBezTo>
                  <a:pt x="958" y="832"/>
                  <a:pt x="958" y="832"/>
                  <a:pt x="958" y="832"/>
                </a:cubicBezTo>
                <a:cubicBezTo>
                  <a:pt x="958" y="832"/>
                  <a:pt x="958" y="832"/>
                  <a:pt x="958" y="832"/>
                </a:cubicBezTo>
                <a:cubicBezTo>
                  <a:pt x="958" y="832"/>
                  <a:pt x="958" y="832"/>
                  <a:pt x="958" y="832"/>
                </a:cubicBezTo>
                <a:cubicBezTo>
                  <a:pt x="958" y="832"/>
                  <a:pt x="958" y="832"/>
                  <a:pt x="958" y="832"/>
                </a:cubicBezTo>
                <a:cubicBezTo>
                  <a:pt x="958" y="901"/>
                  <a:pt x="902" y="958"/>
                  <a:pt x="832" y="958"/>
                </a:cubicBezTo>
                <a:cubicBezTo>
                  <a:pt x="832" y="958"/>
                  <a:pt x="832" y="958"/>
                  <a:pt x="832" y="958"/>
                </a:cubicBezTo>
                <a:cubicBezTo>
                  <a:pt x="832" y="958"/>
                  <a:pt x="832" y="958"/>
                  <a:pt x="832" y="958"/>
                </a:cubicBezTo>
                <a:cubicBezTo>
                  <a:pt x="832" y="958"/>
                  <a:pt x="832" y="958"/>
                  <a:pt x="832" y="958"/>
                </a:cubicBezTo>
                <a:cubicBezTo>
                  <a:pt x="832" y="958"/>
                  <a:pt x="832" y="958"/>
                  <a:pt x="832" y="958"/>
                </a:cubicBezTo>
                <a:cubicBezTo>
                  <a:pt x="832" y="958"/>
                  <a:pt x="831" y="958"/>
                  <a:pt x="831" y="958"/>
                </a:cubicBezTo>
                <a:cubicBezTo>
                  <a:pt x="831" y="958"/>
                  <a:pt x="831" y="958"/>
                  <a:pt x="831" y="958"/>
                </a:cubicBezTo>
                <a:cubicBezTo>
                  <a:pt x="831" y="958"/>
                  <a:pt x="831" y="958"/>
                  <a:pt x="831" y="958"/>
                </a:cubicBezTo>
                <a:cubicBezTo>
                  <a:pt x="831" y="958"/>
                  <a:pt x="831" y="958"/>
                  <a:pt x="831" y="958"/>
                </a:cubicBezTo>
                <a:cubicBezTo>
                  <a:pt x="831" y="958"/>
                  <a:pt x="831" y="958"/>
                  <a:pt x="831" y="958"/>
                </a:cubicBezTo>
                <a:cubicBezTo>
                  <a:pt x="831" y="958"/>
                  <a:pt x="831" y="958"/>
                  <a:pt x="831" y="958"/>
                </a:cubicBezTo>
                <a:cubicBezTo>
                  <a:pt x="831" y="958"/>
                  <a:pt x="831" y="958"/>
                  <a:pt x="831" y="958"/>
                </a:cubicBezTo>
                <a:cubicBezTo>
                  <a:pt x="831" y="958"/>
                  <a:pt x="831" y="958"/>
                  <a:pt x="831" y="958"/>
                </a:cubicBezTo>
                <a:cubicBezTo>
                  <a:pt x="831" y="958"/>
                  <a:pt x="831" y="958"/>
                  <a:pt x="831" y="958"/>
                </a:cubicBezTo>
                <a:cubicBezTo>
                  <a:pt x="831" y="958"/>
                  <a:pt x="831" y="958"/>
                  <a:pt x="831" y="958"/>
                </a:cubicBezTo>
                <a:cubicBezTo>
                  <a:pt x="831" y="958"/>
                  <a:pt x="830" y="958"/>
                  <a:pt x="830" y="958"/>
                </a:cubicBezTo>
                <a:cubicBezTo>
                  <a:pt x="830" y="958"/>
                  <a:pt x="830" y="958"/>
                  <a:pt x="830" y="958"/>
                </a:cubicBezTo>
                <a:cubicBezTo>
                  <a:pt x="830" y="958"/>
                  <a:pt x="830" y="958"/>
                  <a:pt x="830" y="958"/>
                </a:cubicBezTo>
                <a:cubicBezTo>
                  <a:pt x="830" y="958"/>
                  <a:pt x="830" y="958"/>
                  <a:pt x="830" y="958"/>
                </a:cubicBezTo>
                <a:cubicBezTo>
                  <a:pt x="830" y="958"/>
                  <a:pt x="830" y="958"/>
                  <a:pt x="830" y="958"/>
                </a:cubicBezTo>
                <a:cubicBezTo>
                  <a:pt x="830" y="958"/>
                  <a:pt x="830" y="958"/>
                  <a:pt x="830" y="958"/>
                </a:cubicBezTo>
                <a:cubicBezTo>
                  <a:pt x="830" y="958"/>
                  <a:pt x="830" y="958"/>
                  <a:pt x="830" y="958"/>
                </a:cubicBezTo>
                <a:cubicBezTo>
                  <a:pt x="830" y="958"/>
                  <a:pt x="830" y="958"/>
                  <a:pt x="830" y="958"/>
                </a:cubicBezTo>
                <a:cubicBezTo>
                  <a:pt x="830" y="958"/>
                  <a:pt x="830" y="958"/>
                  <a:pt x="830" y="958"/>
                </a:cubicBezTo>
                <a:cubicBezTo>
                  <a:pt x="830" y="958"/>
                  <a:pt x="830" y="958"/>
                  <a:pt x="829" y="958"/>
                </a:cubicBezTo>
                <a:cubicBezTo>
                  <a:pt x="829" y="958"/>
                  <a:pt x="829" y="958"/>
                  <a:pt x="829" y="958"/>
                </a:cubicBezTo>
                <a:cubicBezTo>
                  <a:pt x="805" y="957"/>
                  <a:pt x="782" y="950"/>
                  <a:pt x="763" y="937"/>
                </a:cubicBezTo>
                <a:cubicBezTo>
                  <a:pt x="785" y="971"/>
                  <a:pt x="824" y="994"/>
                  <a:pt x="868" y="994"/>
                </a:cubicBezTo>
                <a:cubicBezTo>
                  <a:pt x="937" y="994"/>
                  <a:pt x="994" y="937"/>
                  <a:pt x="994" y="868"/>
                </a:cubicBezTo>
                <a:cubicBezTo>
                  <a:pt x="994" y="824"/>
                  <a:pt x="971" y="785"/>
                  <a:pt x="937" y="762"/>
                </a:cubicBezTo>
                <a:moveTo>
                  <a:pt x="311" y="587"/>
                </a:moveTo>
                <a:cubicBezTo>
                  <a:pt x="347" y="634"/>
                  <a:pt x="404" y="664"/>
                  <a:pt x="467" y="664"/>
                </a:cubicBezTo>
                <a:cubicBezTo>
                  <a:pt x="477" y="664"/>
                  <a:pt x="487" y="663"/>
                  <a:pt x="497" y="662"/>
                </a:cubicBezTo>
                <a:cubicBezTo>
                  <a:pt x="497" y="659"/>
                  <a:pt x="497" y="657"/>
                  <a:pt x="497" y="654"/>
                </a:cubicBezTo>
                <a:cubicBezTo>
                  <a:pt x="497" y="654"/>
                  <a:pt x="497" y="654"/>
                  <a:pt x="497" y="654"/>
                </a:cubicBezTo>
                <a:cubicBezTo>
                  <a:pt x="497" y="654"/>
                  <a:pt x="497" y="654"/>
                  <a:pt x="497" y="654"/>
                </a:cubicBezTo>
                <a:cubicBezTo>
                  <a:pt x="497" y="654"/>
                  <a:pt x="497" y="654"/>
                  <a:pt x="497" y="654"/>
                </a:cubicBezTo>
                <a:cubicBezTo>
                  <a:pt x="497" y="654"/>
                  <a:pt x="497" y="654"/>
                  <a:pt x="497" y="654"/>
                </a:cubicBezTo>
                <a:cubicBezTo>
                  <a:pt x="497" y="654"/>
                  <a:pt x="497" y="654"/>
                  <a:pt x="497" y="654"/>
                </a:cubicBezTo>
                <a:cubicBezTo>
                  <a:pt x="497" y="654"/>
                  <a:pt x="497" y="654"/>
                  <a:pt x="497" y="654"/>
                </a:cubicBezTo>
                <a:cubicBezTo>
                  <a:pt x="497" y="654"/>
                  <a:pt x="497" y="654"/>
                  <a:pt x="497" y="654"/>
                </a:cubicBezTo>
                <a:cubicBezTo>
                  <a:pt x="497" y="654"/>
                  <a:pt x="497" y="654"/>
                  <a:pt x="497" y="654"/>
                </a:cubicBezTo>
                <a:cubicBezTo>
                  <a:pt x="497" y="654"/>
                  <a:pt x="497" y="654"/>
                  <a:pt x="497" y="653"/>
                </a:cubicBezTo>
                <a:cubicBezTo>
                  <a:pt x="497" y="653"/>
                  <a:pt x="497" y="653"/>
                  <a:pt x="497" y="653"/>
                </a:cubicBezTo>
                <a:cubicBezTo>
                  <a:pt x="497" y="653"/>
                  <a:pt x="497" y="653"/>
                  <a:pt x="497" y="653"/>
                </a:cubicBezTo>
                <a:cubicBezTo>
                  <a:pt x="497" y="653"/>
                  <a:pt x="497" y="653"/>
                  <a:pt x="497" y="653"/>
                </a:cubicBezTo>
                <a:cubicBezTo>
                  <a:pt x="497" y="653"/>
                  <a:pt x="497" y="653"/>
                  <a:pt x="497" y="653"/>
                </a:cubicBezTo>
                <a:cubicBezTo>
                  <a:pt x="497" y="653"/>
                  <a:pt x="497" y="653"/>
                  <a:pt x="497" y="653"/>
                </a:cubicBezTo>
                <a:cubicBezTo>
                  <a:pt x="497" y="653"/>
                  <a:pt x="497" y="653"/>
                  <a:pt x="497" y="653"/>
                </a:cubicBezTo>
                <a:cubicBezTo>
                  <a:pt x="497" y="653"/>
                  <a:pt x="497" y="653"/>
                  <a:pt x="497" y="653"/>
                </a:cubicBezTo>
                <a:cubicBezTo>
                  <a:pt x="497" y="653"/>
                  <a:pt x="497" y="653"/>
                  <a:pt x="497" y="652"/>
                </a:cubicBezTo>
                <a:cubicBezTo>
                  <a:pt x="497" y="652"/>
                  <a:pt x="497" y="652"/>
                  <a:pt x="497" y="652"/>
                </a:cubicBezTo>
                <a:cubicBezTo>
                  <a:pt x="497" y="652"/>
                  <a:pt x="497" y="652"/>
                  <a:pt x="497" y="652"/>
                </a:cubicBezTo>
                <a:cubicBezTo>
                  <a:pt x="497" y="652"/>
                  <a:pt x="497" y="652"/>
                  <a:pt x="497" y="652"/>
                </a:cubicBezTo>
                <a:cubicBezTo>
                  <a:pt x="497" y="652"/>
                  <a:pt x="497" y="652"/>
                  <a:pt x="497" y="652"/>
                </a:cubicBezTo>
                <a:cubicBezTo>
                  <a:pt x="497" y="652"/>
                  <a:pt x="497" y="652"/>
                  <a:pt x="497" y="652"/>
                </a:cubicBezTo>
                <a:cubicBezTo>
                  <a:pt x="497" y="652"/>
                  <a:pt x="497" y="652"/>
                  <a:pt x="497" y="652"/>
                </a:cubicBezTo>
                <a:cubicBezTo>
                  <a:pt x="497" y="639"/>
                  <a:pt x="499" y="627"/>
                  <a:pt x="502" y="615"/>
                </a:cubicBezTo>
                <a:cubicBezTo>
                  <a:pt x="481" y="623"/>
                  <a:pt x="458" y="628"/>
                  <a:pt x="434" y="628"/>
                </a:cubicBezTo>
                <a:cubicBezTo>
                  <a:pt x="434" y="628"/>
                  <a:pt x="434" y="628"/>
                  <a:pt x="434" y="628"/>
                </a:cubicBezTo>
                <a:cubicBezTo>
                  <a:pt x="434" y="628"/>
                  <a:pt x="434" y="628"/>
                  <a:pt x="433" y="628"/>
                </a:cubicBezTo>
                <a:cubicBezTo>
                  <a:pt x="433" y="628"/>
                  <a:pt x="433" y="628"/>
                  <a:pt x="433" y="628"/>
                </a:cubicBezTo>
                <a:cubicBezTo>
                  <a:pt x="433" y="628"/>
                  <a:pt x="433" y="628"/>
                  <a:pt x="433" y="628"/>
                </a:cubicBezTo>
                <a:cubicBezTo>
                  <a:pt x="433" y="628"/>
                  <a:pt x="433" y="628"/>
                  <a:pt x="433" y="628"/>
                </a:cubicBezTo>
                <a:cubicBezTo>
                  <a:pt x="433" y="628"/>
                  <a:pt x="433" y="628"/>
                  <a:pt x="433" y="628"/>
                </a:cubicBezTo>
                <a:cubicBezTo>
                  <a:pt x="433" y="628"/>
                  <a:pt x="433" y="628"/>
                  <a:pt x="433" y="628"/>
                </a:cubicBezTo>
                <a:cubicBezTo>
                  <a:pt x="433" y="628"/>
                  <a:pt x="433" y="628"/>
                  <a:pt x="433" y="628"/>
                </a:cubicBezTo>
                <a:cubicBezTo>
                  <a:pt x="433" y="628"/>
                  <a:pt x="432" y="628"/>
                  <a:pt x="432" y="628"/>
                </a:cubicBezTo>
                <a:cubicBezTo>
                  <a:pt x="432" y="628"/>
                  <a:pt x="432" y="628"/>
                  <a:pt x="432" y="628"/>
                </a:cubicBezTo>
                <a:cubicBezTo>
                  <a:pt x="432" y="628"/>
                  <a:pt x="432" y="628"/>
                  <a:pt x="432" y="628"/>
                </a:cubicBezTo>
                <a:cubicBezTo>
                  <a:pt x="432" y="628"/>
                  <a:pt x="432" y="628"/>
                  <a:pt x="432" y="628"/>
                </a:cubicBezTo>
                <a:cubicBezTo>
                  <a:pt x="432" y="628"/>
                  <a:pt x="432" y="628"/>
                  <a:pt x="432" y="628"/>
                </a:cubicBezTo>
                <a:cubicBezTo>
                  <a:pt x="432" y="628"/>
                  <a:pt x="432" y="628"/>
                  <a:pt x="432" y="628"/>
                </a:cubicBezTo>
                <a:cubicBezTo>
                  <a:pt x="432" y="628"/>
                  <a:pt x="431" y="628"/>
                  <a:pt x="431" y="628"/>
                </a:cubicBezTo>
                <a:cubicBezTo>
                  <a:pt x="431" y="628"/>
                  <a:pt x="431" y="628"/>
                  <a:pt x="431" y="628"/>
                </a:cubicBezTo>
                <a:cubicBezTo>
                  <a:pt x="431" y="628"/>
                  <a:pt x="431" y="628"/>
                  <a:pt x="431" y="628"/>
                </a:cubicBezTo>
                <a:cubicBezTo>
                  <a:pt x="431" y="628"/>
                  <a:pt x="431" y="628"/>
                  <a:pt x="431" y="628"/>
                </a:cubicBezTo>
                <a:cubicBezTo>
                  <a:pt x="431" y="628"/>
                  <a:pt x="431" y="628"/>
                  <a:pt x="431" y="628"/>
                </a:cubicBezTo>
                <a:cubicBezTo>
                  <a:pt x="431" y="628"/>
                  <a:pt x="431" y="628"/>
                  <a:pt x="430" y="628"/>
                </a:cubicBezTo>
                <a:cubicBezTo>
                  <a:pt x="430" y="628"/>
                  <a:pt x="430" y="628"/>
                  <a:pt x="430" y="628"/>
                </a:cubicBezTo>
                <a:cubicBezTo>
                  <a:pt x="430" y="628"/>
                  <a:pt x="430" y="628"/>
                  <a:pt x="430" y="628"/>
                </a:cubicBezTo>
                <a:cubicBezTo>
                  <a:pt x="430" y="628"/>
                  <a:pt x="430" y="628"/>
                  <a:pt x="430" y="628"/>
                </a:cubicBezTo>
                <a:cubicBezTo>
                  <a:pt x="430" y="628"/>
                  <a:pt x="430" y="628"/>
                  <a:pt x="430" y="628"/>
                </a:cubicBezTo>
                <a:cubicBezTo>
                  <a:pt x="430" y="628"/>
                  <a:pt x="430" y="628"/>
                  <a:pt x="430" y="628"/>
                </a:cubicBezTo>
                <a:cubicBezTo>
                  <a:pt x="430" y="628"/>
                  <a:pt x="430" y="628"/>
                  <a:pt x="429" y="628"/>
                </a:cubicBezTo>
                <a:cubicBezTo>
                  <a:pt x="429" y="628"/>
                  <a:pt x="429" y="628"/>
                  <a:pt x="429" y="628"/>
                </a:cubicBezTo>
                <a:cubicBezTo>
                  <a:pt x="429" y="628"/>
                  <a:pt x="429" y="628"/>
                  <a:pt x="429" y="628"/>
                </a:cubicBezTo>
                <a:cubicBezTo>
                  <a:pt x="429" y="628"/>
                  <a:pt x="429" y="628"/>
                  <a:pt x="429" y="628"/>
                </a:cubicBezTo>
                <a:cubicBezTo>
                  <a:pt x="429" y="628"/>
                  <a:pt x="429" y="628"/>
                  <a:pt x="429" y="628"/>
                </a:cubicBezTo>
                <a:cubicBezTo>
                  <a:pt x="429" y="628"/>
                  <a:pt x="429" y="628"/>
                  <a:pt x="429" y="628"/>
                </a:cubicBezTo>
                <a:cubicBezTo>
                  <a:pt x="429" y="628"/>
                  <a:pt x="429" y="628"/>
                  <a:pt x="429" y="628"/>
                </a:cubicBezTo>
                <a:cubicBezTo>
                  <a:pt x="429" y="628"/>
                  <a:pt x="429" y="628"/>
                  <a:pt x="428" y="628"/>
                </a:cubicBezTo>
                <a:cubicBezTo>
                  <a:pt x="428" y="628"/>
                  <a:pt x="428" y="628"/>
                  <a:pt x="428" y="628"/>
                </a:cubicBezTo>
                <a:cubicBezTo>
                  <a:pt x="428" y="628"/>
                  <a:pt x="428" y="628"/>
                  <a:pt x="428" y="628"/>
                </a:cubicBezTo>
                <a:cubicBezTo>
                  <a:pt x="428" y="628"/>
                  <a:pt x="428" y="628"/>
                  <a:pt x="428" y="628"/>
                </a:cubicBezTo>
                <a:cubicBezTo>
                  <a:pt x="428" y="628"/>
                  <a:pt x="428" y="628"/>
                  <a:pt x="428" y="628"/>
                </a:cubicBezTo>
                <a:cubicBezTo>
                  <a:pt x="428" y="628"/>
                  <a:pt x="428" y="628"/>
                  <a:pt x="428" y="628"/>
                </a:cubicBezTo>
                <a:cubicBezTo>
                  <a:pt x="428" y="628"/>
                  <a:pt x="428" y="628"/>
                  <a:pt x="427" y="628"/>
                </a:cubicBezTo>
                <a:cubicBezTo>
                  <a:pt x="427" y="628"/>
                  <a:pt x="427" y="628"/>
                  <a:pt x="427" y="628"/>
                </a:cubicBezTo>
                <a:cubicBezTo>
                  <a:pt x="427" y="628"/>
                  <a:pt x="427" y="628"/>
                  <a:pt x="427" y="628"/>
                </a:cubicBezTo>
                <a:cubicBezTo>
                  <a:pt x="427" y="628"/>
                  <a:pt x="427" y="628"/>
                  <a:pt x="427" y="628"/>
                </a:cubicBezTo>
                <a:cubicBezTo>
                  <a:pt x="427" y="628"/>
                  <a:pt x="426" y="628"/>
                  <a:pt x="426" y="628"/>
                </a:cubicBezTo>
                <a:cubicBezTo>
                  <a:pt x="426" y="628"/>
                  <a:pt x="426" y="628"/>
                  <a:pt x="426" y="628"/>
                </a:cubicBezTo>
                <a:cubicBezTo>
                  <a:pt x="426" y="628"/>
                  <a:pt x="426" y="628"/>
                  <a:pt x="426" y="628"/>
                </a:cubicBezTo>
                <a:cubicBezTo>
                  <a:pt x="426" y="628"/>
                  <a:pt x="426" y="628"/>
                  <a:pt x="426" y="628"/>
                </a:cubicBezTo>
                <a:cubicBezTo>
                  <a:pt x="383" y="627"/>
                  <a:pt x="343" y="612"/>
                  <a:pt x="311" y="587"/>
                </a:cubicBezTo>
                <a:moveTo>
                  <a:pt x="783" y="562"/>
                </a:moveTo>
                <a:cubicBezTo>
                  <a:pt x="800" y="587"/>
                  <a:pt x="811" y="617"/>
                  <a:pt x="812" y="649"/>
                </a:cubicBezTo>
                <a:cubicBezTo>
                  <a:pt x="812" y="649"/>
                  <a:pt x="812" y="649"/>
                  <a:pt x="812" y="649"/>
                </a:cubicBezTo>
                <a:cubicBezTo>
                  <a:pt x="812" y="649"/>
                  <a:pt x="812" y="650"/>
                  <a:pt x="812" y="650"/>
                </a:cubicBezTo>
                <a:cubicBezTo>
                  <a:pt x="812" y="650"/>
                  <a:pt x="812" y="650"/>
                  <a:pt x="812" y="650"/>
                </a:cubicBezTo>
                <a:cubicBezTo>
                  <a:pt x="812" y="650"/>
                  <a:pt x="812" y="650"/>
                  <a:pt x="812" y="650"/>
                </a:cubicBezTo>
                <a:cubicBezTo>
                  <a:pt x="812" y="650"/>
                  <a:pt x="812" y="650"/>
                  <a:pt x="812" y="650"/>
                </a:cubicBezTo>
                <a:cubicBezTo>
                  <a:pt x="812" y="650"/>
                  <a:pt x="812" y="650"/>
                  <a:pt x="812" y="650"/>
                </a:cubicBezTo>
                <a:cubicBezTo>
                  <a:pt x="812" y="650"/>
                  <a:pt x="812" y="650"/>
                  <a:pt x="812" y="650"/>
                </a:cubicBezTo>
                <a:cubicBezTo>
                  <a:pt x="812" y="650"/>
                  <a:pt x="812" y="650"/>
                  <a:pt x="812" y="651"/>
                </a:cubicBezTo>
                <a:cubicBezTo>
                  <a:pt x="812" y="651"/>
                  <a:pt x="812" y="651"/>
                  <a:pt x="812" y="651"/>
                </a:cubicBezTo>
                <a:cubicBezTo>
                  <a:pt x="812" y="651"/>
                  <a:pt x="812" y="651"/>
                  <a:pt x="812" y="651"/>
                </a:cubicBezTo>
                <a:cubicBezTo>
                  <a:pt x="812" y="651"/>
                  <a:pt x="812" y="651"/>
                  <a:pt x="812" y="651"/>
                </a:cubicBezTo>
                <a:cubicBezTo>
                  <a:pt x="812" y="651"/>
                  <a:pt x="812" y="651"/>
                  <a:pt x="812" y="651"/>
                </a:cubicBezTo>
                <a:cubicBezTo>
                  <a:pt x="812" y="651"/>
                  <a:pt x="812" y="651"/>
                  <a:pt x="812" y="651"/>
                </a:cubicBezTo>
                <a:cubicBezTo>
                  <a:pt x="812" y="651"/>
                  <a:pt x="812" y="651"/>
                  <a:pt x="812" y="651"/>
                </a:cubicBezTo>
                <a:cubicBezTo>
                  <a:pt x="812" y="651"/>
                  <a:pt x="812" y="651"/>
                  <a:pt x="812" y="651"/>
                </a:cubicBezTo>
                <a:cubicBezTo>
                  <a:pt x="812" y="651"/>
                  <a:pt x="812" y="651"/>
                  <a:pt x="812" y="652"/>
                </a:cubicBezTo>
                <a:cubicBezTo>
                  <a:pt x="812" y="652"/>
                  <a:pt x="812" y="652"/>
                  <a:pt x="812" y="652"/>
                </a:cubicBezTo>
                <a:cubicBezTo>
                  <a:pt x="812" y="652"/>
                  <a:pt x="812" y="652"/>
                  <a:pt x="812" y="652"/>
                </a:cubicBezTo>
                <a:cubicBezTo>
                  <a:pt x="812" y="652"/>
                  <a:pt x="812" y="652"/>
                  <a:pt x="812" y="652"/>
                </a:cubicBezTo>
                <a:cubicBezTo>
                  <a:pt x="812" y="652"/>
                  <a:pt x="812" y="652"/>
                  <a:pt x="812" y="652"/>
                </a:cubicBezTo>
                <a:cubicBezTo>
                  <a:pt x="812" y="652"/>
                  <a:pt x="812" y="652"/>
                  <a:pt x="812" y="652"/>
                </a:cubicBezTo>
                <a:cubicBezTo>
                  <a:pt x="812" y="652"/>
                  <a:pt x="812" y="652"/>
                  <a:pt x="812" y="652"/>
                </a:cubicBezTo>
                <a:cubicBezTo>
                  <a:pt x="812" y="652"/>
                  <a:pt x="812" y="652"/>
                  <a:pt x="812" y="652"/>
                </a:cubicBezTo>
                <a:cubicBezTo>
                  <a:pt x="812" y="652"/>
                  <a:pt x="812" y="652"/>
                  <a:pt x="812" y="653"/>
                </a:cubicBezTo>
                <a:cubicBezTo>
                  <a:pt x="812" y="653"/>
                  <a:pt x="812" y="653"/>
                  <a:pt x="812" y="653"/>
                </a:cubicBezTo>
                <a:cubicBezTo>
                  <a:pt x="812" y="653"/>
                  <a:pt x="812" y="653"/>
                  <a:pt x="812" y="653"/>
                </a:cubicBezTo>
                <a:cubicBezTo>
                  <a:pt x="812" y="653"/>
                  <a:pt x="812" y="653"/>
                  <a:pt x="812" y="653"/>
                </a:cubicBezTo>
                <a:cubicBezTo>
                  <a:pt x="812" y="653"/>
                  <a:pt x="812" y="653"/>
                  <a:pt x="812" y="653"/>
                </a:cubicBezTo>
                <a:cubicBezTo>
                  <a:pt x="812" y="653"/>
                  <a:pt x="812" y="653"/>
                  <a:pt x="812" y="653"/>
                </a:cubicBezTo>
                <a:cubicBezTo>
                  <a:pt x="812" y="653"/>
                  <a:pt x="812" y="653"/>
                  <a:pt x="812" y="653"/>
                </a:cubicBezTo>
                <a:cubicBezTo>
                  <a:pt x="812" y="653"/>
                  <a:pt x="812" y="653"/>
                  <a:pt x="812" y="653"/>
                </a:cubicBezTo>
                <a:cubicBezTo>
                  <a:pt x="812" y="653"/>
                  <a:pt x="812" y="653"/>
                  <a:pt x="812" y="654"/>
                </a:cubicBezTo>
                <a:cubicBezTo>
                  <a:pt x="812" y="654"/>
                  <a:pt x="812" y="654"/>
                  <a:pt x="812" y="654"/>
                </a:cubicBezTo>
                <a:cubicBezTo>
                  <a:pt x="812" y="654"/>
                  <a:pt x="812" y="654"/>
                  <a:pt x="812" y="654"/>
                </a:cubicBezTo>
                <a:cubicBezTo>
                  <a:pt x="812" y="654"/>
                  <a:pt x="812" y="654"/>
                  <a:pt x="812" y="654"/>
                </a:cubicBezTo>
                <a:cubicBezTo>
                  <a:pt x="812" y="654"/>
                  <a:pt x="812" y="654"/>
                  <a:pt x="812" y="654"/>
                </a:cubicBezTo>
                <a:cubicBezTo>
                  <a:pt x="812" y="654"/>
                  <a:pt x="812" y="654"/>
                  <a:pt x="812" y="654"/>
                </a:cubicBezTo>
                <a:cubicBezTo>
                  <a:pt x="812" y="654"/>
                  <a:pt x="812" y="654"/>
                  <a:pt x="812" y="654"/>
                </a:cubicBezTo>
                <a:cubicBezTo>
                  <a:pt x="812" y="654"/>
                  <a:pt x="812" y="654"/>
                  <a:pt x="812" y="654"/>
                </a:cubicBezTo>
                <a:cubicBezTo>
                  <a:pt x="812" y="654"/>
                  <a:pt x="812" y="654"/>
                  <a:pt x="812" y="654"/>
                </a:cubicBezTo>
                <a:cubicBezTo>
                  <a:pt x="812" y="654"/>
                  <a:pt x="812" y="654"/>
                  <a:pt x="812" y="654"/>
                </a:cubicBezTo>
                <a:cubicBezTo>
                  <a:pt x="812" y="655"/>
                  <a:pt x="812" y="655"/>
                  <a:pt x="812" y="655"/>
                </a:cubicBezTo>
                <a:cubicBezTo>
                  <a:pt x="812" y="655"/>
                  <a:pt x="812" y="655"/>
                  <a:pt x="812" y="655"/>
                </a:cubicBezTo>
                <a:cubicBezTo>
                  <a:pt x="812" y="655"/>
                  <a:pt x="812" y="655"/>
                  <a:pt x="812" y="655"/>
                </a:cubicBezTo>
                <a:cubicBezTo>
                  <a:pt x="812" y="655"/>
                  <a:pt x="812" y="655"/>
                  <a:pt x="812" y="655"/>
                </a:cubicBezTo>
                <a:cubicBezTo>
                  <a:pt x="812" y="655"/>
                  <a:pt x="812" y="655"/>
                  <a:pt x="812" y="655"/>
                </a:cubicBezTo>
                <a:cubicBezTo>
                  <a:pt x="812" y="655"/>
                  <a:pt x="812" y="655"/>
                  <a:pt x="812" y="655"/>
                </a:cubicBezTo>
                <a:cubicBezTo>
                  <a:pt x="812" y="655"/>
                  <a:pt x="812" y="655"/>
                  <a:pt x="812" y="655"/>
                </a:cubicBezTo>
                <a:cubicBezTo>
                  <a:pt x="812" y="655"/>
                  <a:pt x="812" y="655"/>
                  <a:pt x="812" y="655"/>
                </a:cubicBezTo>
                <a:cubicBezTo>
                  <a:pt x="812" y="655"/>
                  <a:pt x="812" y="656"/>
                  <a:pt x="812" y="656"/>
                </a:cubicBezTo>
                <a:cubicBezTo>
                  <a:pt x="812" y="656"/>
                  <a:pt x="812" y="656"/>
                  <a:pt x="812" y="656"/>
                </a:cubicBezTo>
                <a:cubicBezTo>
                  <a:pt x="812" y="656"/>
                  <a:pt x="812" y="656"/>
                  <a:pt x="812" y="656"/>
                </a:cubicBezTo>
                <a:cubicBezTo>
                  <a:pt x="812" y="656"/>
                  <a:pt x="812" y="656"/>
                  <a:pt x="812" y="656"/>
                </a:cubicBezTo>
                <a:cubicBezTo>
                  <a:pt x="812" y="675"/>
                  <a:pt x="809" y="692"/>
                  <a:pt x="802" y="709"/>
                </a:cubicBezTo>
                <a:cubicBezTo>
                  <a:pt x="812" y="707"/>
                  <a:pt x="821" y="706"/>
                  <a:pt x="831" y="706"/>
                </a:cubicBezTo>
                <a:cubicBezTo>
                  <a:pt x="831" y="706"/>
                  <a:pt x="831" y="706"/>
                  <a:pt x="831" y="706"/>
                </a:cubicBezTo>
                <a:cubicBezTo>
                  <a:pt x="831" y="706"/>
                  <a:pt x="831" y="706"/>
                  <a:pt x="831" y="706"/>
                </a:cubicBezTo>
                <a:cubicBezTo>
                  <a:pt x="831" y="706"/>
                  <a:pt x="831" y="706"/>
                  <a:pt x="831" y="706"/>
                </a:cubicBezTo>
                <a:cubicBezTo>
                  <a:pt x="831" y="706"/>
                  <a:pt x="831" y="706"/>
                  <a:pt x="831" y="706"/>
                </a:cubicBezTo>
                <a:cubicBezTo>
                  <a:pt x="832" y="706"/>
                  <a:pt x="832" y="706"/>
                  <a:pt x="832" y="706"/>
                </a:cubicBezTo>
                <a:cubicBezTo>
                  <a:pt x="832" y="706"/>
                  <a:pt x="832" y="706"/>
                  <a:pt x="832" y="706"/>
                </a:cubicBezTo>
                <a:cubicBezTo>
                  <a:pt x="832" y="706"/>
                  <a:pt x="832" y="706"/>
                  <a:pt x="832" y="706"/>
                </a:cubicBezTo>
                <a:cubicBezTo>
                  <a:pt x="832" y="706"/>
                  <a:pt x="832" y="706"/>
                  <a:pt x="832" y="706"/>
                </a:cubicBezTo>
                <a:cubicBezTo>
                  <a:pt x="832" y="706"/>
                  <a:pt x="832" y="706"/>
                  <a:pt x="832" y="706"/>
                </a:cubicBezTo>
                <a:cubicBezTo>
                  <a:pt x="832" y="706"/>
                  <a:pt x="832" y="706"/>
                  <a:pt x="832" y="706"/>
                </a:cubicBezTo>
                <a:cubicBezTo>
                  <a:pt x="832" y="706"/>
                  <a:pt x="832" y="706"/>
                  <a:pt x="832" y="706"/>
                </a:cubicBezTo>
                <a:cubicBezTo>
                  <a:pt x="832" y="706"/>
                  <a:pt x="832" y="706"/>
                  <a:pt x="832" y="706"/>
                </a:cubicBezTo>
                <a:cubicBezTo>
                  <a:pt x="837" y="706"/>
                  <a:pt x="842" y="706"/>
                  <a:pt x="847" y="706"/>
                </a:cubicBezTo>
                <a:cubicBezTo>
                  <a:pt x="848" y="701"/>
                  <a:pt x="848" y="696"/>
                  <a:pt x="848" y="690"/>
                </a:cubicBezTo>
                <a:cubicBezTo>
                  <a:pt x="848" y="637"/>
                  <a:pt x="822" y="591"/>
                  <a:pt x="783" y="562"/>
                </a:cubicBezTo>
                <a:moveTo>
                  <a:pt x="0" y="346"/>
                </a:moveTo>
                <a:cubicBezTo>
                  <a:pt x="46" y="402"/>
                  <a:pt x="114" y="437"/>
                  <a:pt x="191" y="437"/>
                </a:cubicBezTo>
                <a:cubicBezTo>
                  <a:pt x="206" y="437"/>
                  <a:pt x="220" y="436"/>
                  <a:pt x="234" y="434"/>
                </a:cubicBezTo>
                <a:cubicBezTo>
                  <a:pt x="234" y="433"/>
                  <a:pt x="234" y="432"/>
                  <a:pt x="234" y="431"/>
                </a:cubicBezTo>
                <a:cubicBezTo>
                  <a:pt x="234" y="431"/>
                  <a:pt x="234" y="431"/>
                  <a:pt x="234" y="431"/>
                </a:cubicBezTo>
                <a:cubicBezTo>
                  <a:pt x="234" y="431"/>
                  <a:pt x="234" y="431"/>
                  <a:pt x="234" y="431"/>
                </a:cubicBezTo>
                <a:cubicBezTo>
                  <a:pt x="234" y="431"/>
                  <a:pt x="234" y="431"/>
                  <a:pt x="234" y="431"/>
                </a:cubicBezTo>
                <a:cubicBezTo>
                  <a:pt x="234" y="431"/>
                  <a:pt x="234" y="431"/>
                  <a:pt x="234" y="431"/>
                </a:cubicBezTo>
                <a:cubicBezTo>
                  <a:pt x="234" y="431"/>
                  <a:pt x="234" y="431"/>
                  <a:pt x="234" y="431"/>
                </a:cubicBezTo>
                <a:cubicBezTo>
                  <a:pt x="234" y="431"/>
                  <a:pt x="234" y="431"/>
                  <a:pt x="234" y="431"/>
                </a:cubicBezTo>
                <a:cubicBezTo>
                  <a:pt x="234" y="431"/>
                  <a:pt x="234" y="431"/>
                  <a:pt x="234" y="430"/>
                </a:cubicBezTo>
                <a:cubicBezTo>
                  <a:pt x="234" y="430"/>
                  <a:pt x="234" y="430"/>
                  <a:pt x="234" y="430"/>
                </a:cubicBezTo>
                <a:cubicBezTo>
                  <a:pt x="234" y="430"/>
                  <a:pt x="234" y="430"/>
                  <a:pt x="234" y="430"/>
                </a:cubicBezTo>
                <a:cubicBezTo>
                  <a:pt x="234" y="430"/>
                  <a:pt x="234" y="430"/>
                  <a:pt x="234" y="430"/>
                </a:cubicBezTo>
                <a:cubicBezTo>
                  <a:pt x="234" y="430"/>
                  <a:pt x="234" y="430"/>
                  <a:pt x="234" y="430"/>
                </a:cubicBezTo>
                <a:cubicBezTo>
                  <a:pt x="234" y="430"/>
                  <a:pt x="234" y="430"/>
                  <a:pt x="234" y="430"/>
                </a:cubicBezTo>
                <a:cubicBezTo>
                  <a:pt x="234" y="430"/>
                  <a:pt x="234" y="430"/>
                  <a:pt x="234" y="429"/>
                </a:cubicBezTo>
                <a:cubicBezTo>
                  <a:pt x="234" y="429"/>
                  <a:pt x="234" y="429"/>
                  <a:pt x="234" y="429"/>
                </a:cubicBezTo>
                <a:cubicBezTo>
                  <a:pt x="234" y="429"/>
                  <a:pt x="234" y="429"/>
                  <a:pt x="234" y="429"/>
                </a:cubicBezTo>
                <a:cubicBezTo>
                  <a:pt x="234" y="429"/>
                  <a:pt x="234" y="429"/>
                  <a:pt x="234" y="429"/>
                </a:cubicBezTo>
                <a:cubicBezTo>
                  <a:pt x="234" y="429"/>
                  <a:pt x="234" y="429"/>
                  <a:pt x="234" y="429"/>
                </a:cubicBezTo>
                <a:cubicBezTo>
                  <a:pt x="234" y="429"/>
                  <a:pt x="234" y="429"/>
                  <a:pt x="234" y="429"/>
                </a:cubicBezTo>
                <a:cubicBezTo>
                  <a:pt x="234" y="429"/>
                  <a:pt x="234" y="429"/>
                  <a:pt x="234" y="429"/>
                </a:cubicBezTo>
                <a:cubicBezTo>
                  <a:pt x="234" y="429"/>
                  <a:pt x="234" y="428"/>
                  <a:pt x="234" y="428"/>
                </a:cubicBezTo>
                <a:cubicBezTo>
                  <a:pt x="234" y="428"/>
                  <a:pt x="234" y="428"/>
                  <a:pt x="234" y="428"/>
                </a:cubicBezTo>
                <a:cubicBezTo>
                  <a:pt x="234" y="428"/>
                  <a:pt x="234" y="428"/>
                  <a:pt x="234" y="428"/>
                </a:cubicBezTo>
                <a:cubicBezTo>
                  <a:pt x="234" y="428"/>
                  <a:pt x="234" y="428"/>
                  <a:pt x="234" y="428"/>
                </a:cubicBezTo>
                <a:cubicBezTo>
                  <a:pt x="234" y="428"/>
                  <a:pt x="234" y="428"/>
                  <a:pt x="234" y="428"/>
                </a:cubicBezTo>
                <a:cubicBezTo>
                  <a:pt x="234" y="428"/>
                  <a:pt x="234" y="428"/>
                  <a:pt x="234" y="428"/>
                </a:cubicBezTo>
                <a:cubicBezTo>
                  <a:pt x="235" y="414"/>
                  <a:pt x="236" y="400"/>
                  <a:pt x="239" y="387"/>
                </a:cubicBezTo>
                <a:cubicBezTo>
                  <a:pt x="214" y="396"/>
                  <a:pt x="186" y="401"/>
                  <a:pt x="157" y="402"/>
                </a:cubicBezTo>
                <a:cubicBezTo>
                  <a:pt x="157" y="402"/>
                  <a:pt x="157" y="402"/>
                  <a:pt x="157" y="402"/>
                </a:cubicBezTo>
                <a:cubicBezTo>
                  <a:pt x="157" y="402"/>
                  <a:pt x="157" y="402"/>
                  <a:pt x="157" y="402"/>
                </a:cubicBezTo>
                <a:cubicBezTo>
                  <a:pt x="157" y="402"/>
                  <a:pt x="157" y="402"/>
                  <a:pt x="157" y="402"/>
                </a:cubicBezTo>
                <a:cubicBezTo>
                  <a:pt x="157" y="402"/>
                  <a:pt x="157" y="402"/>
                  <a:pt x="157" y="402"/>
                </a:cubicBezTo>
                <a:cubicBezTo>
                  <a:pt x="157" y="402"/>
                  <a:pt x="157" y="402"/>
                  <a:pt x="157" y="402"/>
                </a:cubicBezTo>
                <a:cubicBezTo>
                  <a:pt x="157" y="402"/>
                  <a:pt x="156" y="402"/>
                  <a:pt x="156" y="402"/>
                </a:cubicBezTo>
                <a:cubicBezTo>
                  <a:pt x="156" y="402"/>
                  <a:pt x="156" y="402"/>
                  <a:pt x="156" y="402"/>
                </a:cubicBezTo>
                <a:cubicBezTo>
                  <a:pt x="156" y="402"/>
                  <a:pt x="156" y="402"/>
                  <a:pt x="156" y="402"/>
                </a:cubicBezTo>
                <a:cubicBezTo>
                  <a:pt x="156" y="402"/>
                  <a:pt x="156" y="402"/>
                  <a:pt x="156" y="402"/>
                </a:cubicBezTo>
                <a:cubicBezTo>
                  <a:pt x="156" y="402"/>
                  <a:pt x="156" y="402"/>
                  <a:pt x="156" y="402"/>
                </a:cubicBezTo>
                <a:cubicBezTo>
                  <a:pt x="156" y="402"/>
                  <a:pt x="156" y="402"/>
                  <a:pt x="156" y="402"/>
                </a:cubicBezTo>
                <a:cubicBezTo>
                  <a:pt x="156" y="402"/>
                  <a:pt x="156" y="402"/>
                  <a:pt x="156" y="402"/>
                </a:cubicBezTo>
                <a:cubicBezTo>
                  <a:pt x="156" y="402"/>
                  <a:pt x="155" y="402"/>
                  <a:pt x="155" y="402"/>
                </a:cubicBezTo>
                <a:cubicBezTo>
                  <a:pt x="155" y="402"/>
                  <a:pt x="155" y="402"/>
                  <a:pt x="155" y="402"/>
                </a:cubicBezTo>
                <a:cubicBezTo>
                  <a:pt x="155" y="402"/>
                  <a:pt x="155" y="402"/>
                  <a:pt x="155" y="402"/>
                </a:cubicBezTo>
                <a:cubicBezTo>
                  <a:pt x="155" y="402"/>
                  <a:pt x="155" y="402"/>
                  <a:pt x="155" y="402"/>
                </a:cubicBezTo>
                <a:cubicBezTo>
                  <a:pt x="155" y="402"/>
                  <a:pt x="155" y="402"/>
                  <a:pt x="155" y="402"/>
                </a:cubicBezTo>
                <a:cubicBezTo>
                  <a:pt x="155" y="402"/>
                  <a:pt x="155" y="402"/>
                  <a:pt x="155" y="402"/>
                </a:cubicBezTo>
                <a:cubicBezTo>
                  <a:pt x="154" y="402"/>
                  <a:pt x="154" y="402"/>
                  <a:pt x="154" y="402"/>
                </a:cubicBezTo>
                <a:cubicBezTo>
                  <a:pt x="154" y="402"/>
                  <a:pt x="154" y="402"/>
                  <a:pt x="154" y="402"/>
                </a:cubicBezTo>
                <a:cubicBezTo>
                  <a:pt x="154" y="402"/>
                  <a:pt x="154" y="402"/>
                  <a:pt x="154" y="402"/>
                </a:cubicBezTo>
                <a:cubicBezTo>
                  <a:pt x="154" y="402"/>
                  <a:pt x="154" y="402"/>
                  <a:pt x="154" y="402"/>
                </a:cubicBezTo>
                <a:cubicBezTo>
                  <a:pt x="154" y="402"/>
                  <a:pt x="154" y="402"/>
                  <a:pt x="154" y="402"/>
                </a:cubicBezTo>
                <a:cubicBezTo>
                  <a:pt x="154" y="402"/>
                  <a:pt x="154" y="402"/>
                  <a:pt x="154" y="402"/>
                </a:cubicBezTo>
                <a:cubicBezTo>
                  <a:pt x="153" y="402"/>
                  <a:pt x="153" y="402"/>
                  <a:pt x="153" y="402"/>
                </a:cubicBezTo>
                <a:cubicBezTo>
                  <a:pt x="153" y="402"/>
                  <a:pt x="153" y="402"/>
                  <a:pt x="153" y="402"/>
                </a:cubicBezTo>
                <a:cubicBezTo>
                  <a:pt x="153" y="402"/>
                  <a:pt x="153" y="402"/>
                  <a:pt x="153" y="402"/>
                </a:cubicBezTo>
                <a:cubicBezTo>
                  <a:pt x="153" y="402"/>
                  <a:pt x="153" y="402"/>
                  <a:pt x="153" y="402"/>
                </a:cubicBezTo>
                <a:cubicBezTo>
                  <a:pt x="152" y="402"/>
                  <a:pt x="152" y="402"/>
                  <a:pt x="152" y="402"/>
                </a:cubicBezTo>
                <a:cubicBezTo>
                  <a:pt x="152" y="402"/>
                  <a:pt x="152" y="402"/>
                  <a:pt x="152" y="402"/>
                </a:cubicBezTo>
                <a:cubicBezTo>
                  <a:pt x="95" y="401"/>
                  <a:pt x="42" y="380"/>
                  <a:pt x="0" y="346"/>
                </a:cubicBezTo>
                <a:moveTo>
                  <a:pt x="587" y="311"/>
                </a:moveTo>
                <a:cubicBezTo>
                  <a:pt x="612" y="343"/>
                  <a:pt x="627" y="382"/>
                  <a:pt x="628" y="425"/>
                </a:cubicBezTo>
                <a:cubicBezTo>
                  <a:pt x="628" y="425"/>
                  <a:pt x="628" y="425"/>
                  <a:pt x="628" y="425"/>
                </a:cubicBezTo>
                <a:cubicBezTo>
                  <a:pt x="628" y="425"/>
                  <a:pt x="628" y="425"/>
                  <a:pt x="628" y="425"/>
                </a:cubicBezTo>
                <a:cubicBezTo>
                  <a:pt x="628" y="425"/>
                  <a:pt x="628" y="425"/>
                  <a:pt x="628" y="426"/>
                </a:cubicBezTo>
                <a:cubicBezTo>
                  <a:pt x="628" y="426"/>
                  <a:pt x="628" y="426"/>
                  <a:pt x="628" y="426"/>
                </a:cubicBezTo>
                <a:cubicBezTo>
                  <a:pt x="628" y="426"/>
                  <a:pt x="628" y="426"/>
                  <a:pt x="628" y="426"/>
                </a:cubicBezTo>
                <a:cubicBezTo>
                  <a:pt x="628" y="426"/>
                  <a:pt x="628" y="426"/>
                  <a:pt x="628" y="427"/>
                </a:cubicBezTo>
                <a:cubicBezTo>
                  <a:pt x="628" y="427"/>
                  <a:pt x="628" y="427"/>
                  <a:pt x="628" y="427"/>
                </a:cubicBezTo>
                <a:cubicBezTo>
                  <a:pt x="628" y="427"/>
                  <a:pt x="628" y="427"/>
                  <a:pt x="628" y="427"/>
                </a:cubicBezTo>
                <a:cubicBezTo>
                  <a:pt x="628" y="427"/>
                  <a:pt x="628" y="427"/>
                  <a:pt x="628" y="427"/>
                </a:cubicBezTo>
                <a:cubicBezTo>
                  <a:pt x="628" y="427"/>
                  <a:pt x="628" y="427"/>
                  <a:pt x="628" y="427"/>
                </a:cubicBezTo>
                <a:cubicBezTo>
                  <a:pt x="628" y="427"/>
                  <a:pt x="628" y="427"/>
                  <a:pt x="628" y="427"/>
                </a:cubicBezTo>
                <a:cubicBezTo>
                  <a:pt x="628" y="427"/>
                  <a:pt x="628" y="427"/>
                  <a:pt x="628" y="427"/>
                </a:cubicBezTo>
                <a:cubicBezTo>
                  <a:pt x="628" y="427"/>
                  <a:pt x="628" y="427"/>
                  <a:pt x="628" y="427"/>
                </a:cubicBezTo>
                <a:cubicBezTo>
                  <a:pt x="628" y="427"/>
                  <a:pt x="628" y="428"/>
                  <a:pt x="628" y="428"/>
                </a:cubicBezTo>
                <a:cubicBezTo>
                  <a:pt x="628" y="428"/>
                  <a:pt x="628" y="428"/>
                  <a:pt x="628" y="428"/>
                </a:cubicBezTo>
                <a:cubicBezTo>
                  <a:pt x="628" y="428"/>
                  <a:pt x="628" y="428"/>
                  <a:pt x="628" y="428"/>
                </a:cubicBezTo>
                <a:cubicBezTo>
                  <a:pt x="628" y="428"/>
                  <a:pt x="628" y="428"/>
                  <a:pt x="628" y="428"/>
                </a:cubicBezTo>
                <a:cubicBezTo>
                  <a:pt x="628" y="428"/>
                  <a:pt x="628" y="428"/>
                  <a:pt x="628" y="428"/>
                </a:cubicBezTo>
                <a:cubicBezTo>
                  <a:pt x="628" y="428"/>
                  <a:pt x="628" y="428"/>
                  <a:pt x="628" y="428"/>
                </a:cubicBezTo>
                <a:cubicBezTo>
                  <a:pt x="628" y="428"/>
                  <a:pt x="628" y="429"/>
                  <a:pt x="628" y="429"/>
                </a:cubicBezTo>
                <a:cubicBezTo>
                  <a:pt x="628" y="429"/>
                  <a:pt x="628" y="429"/>
                  <a:pt x="628" y="429"/>
                </a:cubicBezTo>
                <a:cubicBezTo>
                  <a:pt x="628" y="429"/>
                  <a:pt x="628" y="429"/>
                  <a:pt x="628" y="429"/>
                </a:cubicBezTo>
                <a:cubicBezTo>
                  <a:pt x="628" y="429"/>
                  <a:pt x="628" y="429"/>
                  <a:pt x="628" y="429"/>
                </a:cubicBezTo>
                <a:cubicBezTo>
                  <a:pt x="628" y="429"/>
                  <a:pt x="628" y="429"/>
                  <a:pt x="628" y="429"/>
                </a:cubicBezTo>
                <a:cubicBezTo>
                  <a:pt x="628" y="429"/>
                  <a:pt x="628" y="429"/>
                  <a:pt x="628" y="429"/>
                </a:cubicBezTo>
                <a:cubicBezTo>
                  <a:pt x="628" y="429"/>
                  <a:pt x="628" y="429"/>
                  <a:pt x="628" y="429"/>
                </a:cubicBezTo>
                <a:cubicBezTo>
                  <a:pt x="628" y="430"/>
                  <a:pt x="628" y="430"/>
                  <a:pt x="628" y="430"/>
                </a:cubicBezTo>
                <a:cubicBezTo>
                  <a:pt x="628" y="430"/>
                  <a:pt x="628" y="430"/>
                  <a:pt x="628" y="430"/>
                </a:cubicBezTo>
                <a:cubicBezTo>
                  <a:pt x="628" y="430"/>
                  <a:pt x="628" y="430"/>
                  <a:pt x="628" y="430"/>
                </a:cubicBezTo>
                <a:cubicBezTo>
                  <a:pt x="628" y="430"/>
                  <a:pt x="628" y="430"/>
                  <a:pt x="628" y="430"/>
                </a:cubicBezTo>
                <a:cubicBezTo>
                  <a:pt x="628" y="430"/>
                  <a:pt x="628" y="430"/>
                  <a:pt x="628" y="430"/>
                </a:cubicBezTo>
                <a:cubicBezTo>
                  <a:pt x="628" y="430"/>
                  <a:pt x="628" y="430"/>
                  <a:pt x="628" y="430"/>
                </a:cubicBezTo>
                <a:cubicBezTo>
                  <a:pt x="628" y="431"/>
                  <a:pt x="628" y="431"/>
                  <a:pt x="628" y="431"/>
                </a:cubicBezTo>
                <a:cubicBezTo>
                  <a:pt x="628" y="431"/>
                  <a:pt x="628" y="431"/>
                  <a:pt x="628" y="431"/>
                </a:cubicBezTo>
                <a:cubicBezTo>
                  <a:pt x="628" y="431"/>
                  <a:pt x="628" y="431"/>
                  <a:pt x="628" y="431"/>
                </a:cubicBezTo>
                <a:cubicBezTo>
                  <a:pt x="628" y="431"/>
                  <a:pt x="628" y="431"/>
                  <a:pt x="628" y="431"/>
                </a:cubicBezTo>
                <a:cubicBezTo>
                  <a:pt x="628" y="431"/>
                  <a:pt x="628" y="431"/>
                  <a:pt x="628" y="431"/>
                </a:cubicBezTo>
                <a:cubicBezTo>
                  <a:pt x="628" y="431"/>
                  <a:pt x="628" y="431"/>
                  <a:pt x="628" y="431"/>
                </a:cubicBezTo>
                <a:cubicBezTo>
                  <a:pt x="628" y="431"/>
                  <a:pt x="628" y="431"/>
                  <a:pt x="628" y="431"/>
                </a:cubicBezTo>
                <a:cubicBezTo>
                  <a:pt x="628" y="431"/>
                  <a:pt x="628" y="431"/>
                  <a:pt x="628" y="431"/>
                </a:cubicBezTo>
                <a:cubicBezTo>
                  <a:pt x="628" y="432"/>
                  <a:pt x="628" y="432"/>
                  <a:pt x="628" y="432"/>
                </a:cubicBezTo>
                <a:cubicBezTo>
                  <a:pt x="628" y="432"/>
                  <a:pt x="628" y="432"/>
                  <a:pt x="628" y="432"/>
                </a:cubicBezTo>
                <a:cubicBezTo>
                  <a:pt x="628" y="432"/>
                  <a:pt x="628" y="432"/>
                  <a:pt x="628" y="432"/>
                </a:cubicBezTo>
                <a:cubicBezTo>
                  <a:pt x="628" y="432"/>
                  <a:pt x="628" y="432"/>
                  <a:pt x="628" y="432"/>
                </a:cubicBezTo>
                <a:cubicBezTo>
                  <a:pt x="628" y="432"/>
                  <a:pt x="628" y="432"/>
                  <a:pt x="628" y="432"/>
                </a:cubicBezTo>
                <a:cubicBezTo>
                  <a:pt x="628" y="432"/>
                  <a:pt x="628" y="432"/>
                  <a:pt x="628" y="432"/>
                </a:cubicBezTo>
                <a:cubicBezTo>
                  <a:pt x="628" y="432"/>
                  <a:pt x="628" y="433"/>
                  <a:pt x="628" y="433"/>
                </a:cubicBezTo>
                <a:cubicBezTo>
                  <a:pt x="628" y="433"/>
                  <a:pt x="628" y="433"/>
                  <a:pt x="628" y="433"/>
                </a:cubicBezTo>
                <a:cubicBezTo>
                  <a:pt x="628" y="433"/>
                  <a:pt x="628" y="433"/>
                  <a:pt x="628" y="433"/>
                </a:cubicBezTo>
                <a:cubicBezTo>
                  <a:pt x="628" y="433"/>
                  <a:pt x="628" y="433"/>
                  <a:pt x="628" y="433"/>
                </a:cubicBezTo>
                <a:cubicBezTo>
                  <a:pt x="628" y="433"/>
                  <a:pt x="628" y="433"/>
                  <a:pt x="628" y="433"/>
                </a:cubicBezTo>
                <a:cubicBezTo>
                  <a:pt x="628" y="433"/>
                  <a:pt x="628" y="433"/>
                  <a:pt x="628" y="433"/>
                </a:cubicBezTo>
                <a:cubicBezTo>
                  <a:pt x="628" y="433"/>
                  <a:pt x="628" y="433"/>
                  <a:pt x="628" y="433"/>
                </a:cubicBezTo>
                <a:cubicBezTo>
                  <a:pt x="628" y="457"/>
                  <a:pt x="624" y="480"/>
                  <a:pt x="615" y="502"/>
                </a:cubicBezTo>
                <a:cubicBezTo>
                  <a:pt x="617" y="501"/>
                  <a:pt x="619" y="501"/>
                  <a:pt x="621" y="500"/>
                </a:cubicBezTo>
                <a:cubicBezTo>
                  <a:pt x="621" y="500"/>
                  <a:pt x="621" y="500"/>
                  <a:pt x="621" y="500"/>
                </a:cubicBezTo>
                <a:cubicBezTo>
                  <a:pt x="621" y="500"/>
                  <a:pt x="621" y="500"/>
                  <a:pt x="621" y="500"/>
                </a:cubicBezTo>
                <a:cubicBezTo>
                  <a:pt x="621" y="500"/>
                  <a:pt x="621" y="500"/>
                  <a:pt x="621" y="500"/>
                </a:cubicBezTo>
                <a:cubicBezTo>
                  <a:pt x="621" y="500"/>
                  <a:pt x="621" y="500"/>
                  <a:pt x="621" y="500"/>
                </a:cubicBezTo>
                <a:cubicBezTo>
                  <a:pt x="621" y="500"/>
                  <a:pt x="622" y="500"/>
                  <a:pt x="622" y="500"/>
                </a:cubicBezTo>
                <a:cubicBezTo>
                  <a:pt x="622" y="500"/>
                  <a:pt x="622" y="500"/>
                  <a:pt x="622" y="500"/>
                </a:cubicBezTo>
                <a:cubicBezTo>
                  <a:pt x="630" y="498"/>
                  <a:pt x="638" y="497"/>
                  <a:pt x="646" y="497"/>
                </a:cubicBezTo>
                <a:cubicBezTo>
                  <a:pt x="646" y="497"/>
                  <a:pt x="646" y="497"/>
                  <a:pt x="646" y="497"/>
                </a:cubicBezTo>
                <a:cubicBezTo>
                  <a:pt x="646" y="497"/>
                  <a:pt x="646" y="497"/>
                  <a:pt x="646" y="497"/>
                </a:cubicBezTo>
                <a:cubicBezTo>
                  <a:pt x="646" y="497"/>
                  <a:pt x="646" y="497"/>
                  <a:pt x="646" y="497"/>
                </a:cubicBezTo>
                <a:cubicBezTo>
                  <a:pt x="647" y="497"/>
                  <a:pt x="648" y="497"/>
                  <a:pt x="649" y="497"/>
                </a:cubicBezTo>
                <a:cubicBezTo>
                  <a:pt x="649" y="497"/>
                  <a:pt x="649" y="497"/>
                  <a:pt x="649" y="497"/>
                </a:cubicBezTo>
                <a:cubicBezTo>
                  <a:pt x="649" y="497"/>
                  <a:pt x="650" y="497"/>
                  <a:pt x="650" y="497"/>
                </a:cubicBezTo>
                <a:cubicBezTo>
                  <a:pt x="650" y="497"/>
                  <a:pt x="650" y="497"/>
                  <a:pt x="650" y="497"/>
                </a:cubicBezTo>
                <a:cubicBezTo>
                  <a:pt x="650" y="497"/>
                  <a:pt x="650" y="497"/>
                  <a:pt x="650" y="497"/>
                </a:cubicBezTo>
                <a:cubicBezTo>
                  <a:pt x="650" y="497"/>
                  <a:pt x="650" y="497"/>
                  <a:pt x="650" y="497"/>
                </a:cubicBezTo>
                <a:cubicBezTo>
                  <a:pt x="650" y="497"/>
                  <a:pt x="650" y="497"/>
                  <a:pt x="650" y="497"/>
                </a:cubicBezTo>
                <a:cubicBezTo>
                  <a:pt x="650" y="497"/>
                  <a:pt x="650" y="497"/>
                  <a:pt x="650" y="497"/>
                </a:cubicBezTo>
                <a:cubicBezTo>
                  <a:pt x="650" y="497"/>
                  <a:pt x="650" y="497"/>
                  <a:pt x="650" y="497"/>
                </a:cubicBezTo>
                <a:cubicBezTo>
                  <a:pt x="650" y="497"/>
                  <a:pt x="650" y="497"/>
                  <a:pt x="650" y="497"/>
                </a:cubicBezTo>
                <a:cubicBezTo>
                  <a:pt x="650" y="497"/>
                  <a:pt x="651" y="497"/>
                  <a:pt x="651" y="497"/>
                </a:cubicBezTo>
                <a:cubicBezTo>
                  <a:pt x="651" y="497"/>
                  <a:pt x="651" y="497"/>
                  <a:pt x="651" y="497"/>
                </a:cubicBezTo>
                <a:cubicBezTo>
                  <a:pt x="651" y="497"/>
                  <a:pt x="651" y="497"/>
                  <a:pt x="651" y="497"/>
                </a:cubicBezTo>
                <a:cubicBezTo>
                  <a:pt x="651" y="497"/>
                  <a:pt x="651" y="497"/>
                  <a:pt x="651" y="497"/>
                </a:cubicBezTo>
                <a:cubicBezTo>
                  <a:pt x="651" y="497"/>
                  <a:pt x="651" y="497"/>
                  <a:pt x="651" y="497"/>
                </a:cubicBezTo>
                <a:cubicBezTo>
                  <a:pt x="651" y="497"/>
                  <a:pt x="651" y="497"/>
                  <a:pt x="651" y="497"/>
                </a:cubicBezTo>
                <a:cubicBezTo>
                  <a:pt x="651" y="497"/>
                  <a:pt x="651" y="497"/>
                  <a:pt x="651" y="497"/>
                </a:cubicBezTo>
                <a:cubicBezTo>
                  <a:pt x="651" y="497"/>
                  <a:pt x="651" y="497"/>
                  <a:pt x="651" y="497"/>
                </a:cubicBezTo>
                <a:cubicBezTo>
                  <a:pt x="651" y="497"/>
                  <a:pt x="652" y="497"/>
                  <a:pt x="652" y="497"/>
                </a:cubicBezTo>
                <a:cubicBezTo>
                  <a:pt x="652" y="497"/>
                  <a:pt x="652" y="497"/>
                  <a:pt x="652" y="497"/>
                </a:cubicBezTo>
                <a:cubicBezTo>
                  <a:pt x="652" y="497"/>
                  <a:pt x="652" y="497"/>
                  <a:pt x="652" y="497"/>
                </a:cubicBezTo>
                <a:cubicBezTo>
                  <a:pt x="652" y="497"/>
                  <a:pt x="652" y="497"/>
                  <a:pt x="652" y="497"/>
                </a:cubicBezTo>
                <a:cubicBezTo>
                  <a:pt x="652" y="497"/>
                  <a:pt x="652" y="497"/>
                  <a:pt x="652" y="497"/>
                </a:cubicBezTo>
                <a:cubicBezTo>
                  <a:pt x="652" y="497"/>
                  <a:pt x="652" y="497"/>
                  <a:pt x="652" y="497"/>
                </a:cubicBezTo>
                <a:cubicBezTo>
                  <a:pt x="652" y="497"/>
                  <a:pt x="652" y="497"/>
                  <a:pt x="652" y="497"/>
                </a:cubicBezTo>
                <a:cubicBezTo>
                  <a:pt x="652" y="497"/>
                  <a:pt x="652" y="497"/>
                  <a:pt x="653" y="497"/>
                </a:cubicBezTo>
                <a:cubicBezTo>
                  <a:pt x="653" y="497"/>
                  <a:pt x="653" y="497"/>
                  <a:pt x="653" y="497"/>
                </a:cubicBezTo>
                <a:cubicBezTo>
                  <a:pt x="653" y="497"/>
                  <a:pt x="653" y="497"/>
                  <a:pt x="653" y="497"/>
                </a:cubicBezTo>
                <a:cubicBezTo>
                  <a:pt x="653" y="497"/>
                  <a:pt x="653" y="497"/>
                  <a:pt x="653" y="497"/>
                </a:cubicBezTo>
                <a:cubicBezTo>
                  <a:pt x="653" y="497"/>
                  <a:pt x="653" y="497"/>
                  <a:pt x="653" y="497"/>
                </a:cubicBezTo>
                <a:cubicBezTo>
                  <a:pt x="653" y="497"/>
                  <a:pt x="653" y="497"/>
                  <a:pt x="653" y="497"/>
                </a:cubicBezTo>
                <a:cubicBezTo>
                  <a:pt x="653" y="497"/>
                  <a:pt x="653" y="497"/>
                  <a:pt x="653" y="497"/>
                </a:cubicBezTo>
                <a:cubicBezTo>
                  <a:pt x="653" y="497"/>
                  <a:pt x="653" y="497"/>
                  <a:pt x="653" y="497"/>
                </a:cubicBezTo>
                <a:cubicBezTo>
                  <a:pt x="653" y="497"/>
                  <a:pt x="653" y="497"/>
                  <a:pt x="654" y="497"/>
                </a:cubicBezTo>
                <a:cubicBezTo>
                  <a:pt x="654" y="497"/>
                  <a:pt x="654" y="497"/>
                  <a:pt x="654" y="497"/>
                </a:cubicBezTo>
                <a:cubicBezTo>
                  <a:pt x="654" y="497"/>
                  <a:pt x="654" y="497"/>
                  <a:pt x="654" y="497"/>
                </a:cubicBezTo>
                <a:cubicBezTo>
                  <a:pt x="654" y="497"/>
                  <a:pt x="654" y="497"/>
                  <a:pt x="654" y="497"/>
                </a:cubicBezTo>
                <a:cubicBezTo>
                  <a:pt x="654" y="497"/>
                  <a:pt x="654" y="497"/>
                  <a:pt x="654" y="497"/>
                </a:cubicBezTo>
                <a:cubicBezTo>
                  <a:pt x="654" y="497"/>
                  <a:pt x="654" y="497"/>
                  <a:pt x="654" y="497"/>
                </a:cubicBezTo>
                <a:cubicBezTo>
                  <a:pt x="654" y="497"/>
                  <a:pt x="654" y="497"/>
                  <a:pt x="654" y="497"/>
                </a:cubicBezTo>
                <a:cubicBezTo>
                  <a:pt x="654" y="497"/>
                  <a:pt x="654" y="497"/>
                  <a:pt x="654" y="497"/>
                </a:cubicBezTo>
                <a:cubicBezTo>
                  <a:pt x="654" y="497"/>
                  <a:pt x="654" y="497"/>
                  <a:pt x="655" y="497"/>
                </a:cubicBezTo>
                <a:cubicBezTo>
                  <a:pt x="655" y="497"/>
                  <a:pt x="655" y="497"/>
                  <a:pt x="655" y="497"/>
                </a:cubicBezTo>
                <a:cubicBezTo>
                  <a:pt x="657" y="497"/>
                  <a:pt x="660" y="497"/>
                  <a:pt x="662" y="497"/>
                </a:cubicBezTo>
                <a:cubicBezTo>
                  <a:pt x="663" y="487"/>
                  <a:pt x="664" y="477"/>
                  <a:pt x="664" y="467"/>
                </a:cubicBezTo>
                <a:cubicBezTo>
                  <a:pt x="664" y="403"/>
                  <a:pt x="634" y="347"/>
                  <a:pt x="587" y="311"/>
                </a:cubicBezTo>
                <a:moveTo>
                  <a:pt x="347" y="0"/>
                </a:moveTo>
                <a:cubicBezTo>
                  <a:pt x="381" y="42"/>
                  <a:pt x="401" y="94"/>
                  <a:pt x="402" y="152"/>
                </a:cubicBezTo>
                <a:cubicBezTo>
                  <a:pt x="402" y="152"/>
                  <a:pt x="402" y="152"/>
                  <a:pt x="402" y="152"/>
                </a:cubicBezTo>
                <a:cubicBezTo>
                  <a:pt x="402" y="152"/>
                  <a:pt x="402" y="152"/>
                  <a:pt x="402" y="152"/>
                </a:cubicBezTo>
                <a:cubicBezTo>
                  <a:pt x="402" y="152"/>
                  <a:pt x="402" y="152"/>
                  <a:pt x="402" y="152"/>
                </a:cubicBezTo>
                <a:cubicBezTo>
                  <a:pt x="402" y="152"/>
                  <a:pt x="402" y="152"/>
                  <a:pt x="402" y="153"/>
                </a:cubicBezTo>
                <a:cubicBezTo>
                  <a:pt x="402" y="153"/>
                  <a:pt x="402" y="153"/>
                  <a:pt x="402" y="153"/>
                </a:cubicBezTo>
                <a:cubicBezTo>
                  <a:pt x="402" y="153"/>
                  <a:pt x="402" y="153"/>
                  <a:pt x="402" y="153"/>
                </a:cubicBezTo>
                <a:cubicBezTo>
                  <a:pt x="402" y="153"/>
                  <a:pt x="402" y="153"/>
                  <a:pt x="402" y="153"/>
                </a:cubicBezTo>
                <a:cubicBezTo>
                  <a:pt x="402" y="153"/>
                  <a:pt x="402" y="153"/>
                  <a:pt x="402" y="154"/>
                </a:cubicBezTo>
                <a:cubicBezTo>
                  <a:pt x="402" y="154"/>
                  <a:pt x="402" y="154"/>
                  <a:pt x="402" y="154"/>
                </a:cubicBezTo>
                <a:cubicBezTo>
                  <a:pt x="402" y="154"/>
                  <a:pt x="402" y="154"/>
                  <a:pt x="402" y="154"/>
                </a:cubicBezTo>
                <a:cubicBezTo>
                  <a:pt x="402" y="154"/>
                  <a:pt x="402" y="154"/>
                  <a:pt x="402" y="154"/>
                </a:cubicBezTo>
                <a:cubicBezTo>
                  <a:pt x="402" y="154"/>
                  <a:pt x="402" y="154"/>
                  <a:pt x="402" y="154"/>
                </a:cubicBezTo>
                <a:cubicBezTo>
                  <a:pt x="402" y="154"/>
                  <a:pt x="402" y="154"/>
                  <a:pt x="402" y="154"/>
                </a:cubicBezTo>
                <a:cubicBezTo>
                  <a:pt x="402" y="154"/>
                  <a:pt x="402" y="154"/>
                  <a:pt x="402" y="155"/>
                </a:cubicBezTo>
                <a:cubicBezTo>
                  <a:pt x="402" y="155"/>
                  <a:pt x="402" y="155"/>
                  <a:pt x="402" y="155"/>
                </a:cubicBezTo>
                <a:cubicBezTo>
                  <a:pt x="402" y="155"/>
                  <a:pt x="402" y="155"/>
                  <a:pt x="402" y="155"/>
                </a:cubicBezTo>
                <a:cubicBezTo>
                  <a:pt x="402" y="155"/>
                  <a:pt x="402" y="155"/>
                  <a:pt x="402" y="155"/>
                </a:cubicBezTo>
                <a:cubicBezTo>
                  <a:pt x="402" y="155"/>
                  <a:pt x="402" y="155"/>
                  <a:pt x="402" y="155"/>
                </a:cubicBezTo>
                <a:cubicBezTo>
                  <a:pt x="402" y="155"/>
                  <a:pt x="402" y="155"/>
                  <a:pt x="402" y="155"/>
                </a:cubicBezTo>
                <a:cubicBezTo>
                  <a:pt x="402" y="155"/>
                  <a:pt x="402" y="155"/>
                  <a:pt x="402" y="155"/>
                </a:cubicBezTo>
                <a:cubicBezTo>
                  <a:pt x="402" y="155"/>
                  <a:pt x="402" y="155"/>
                  <a:pt x="402" y="155"/>
                </a:cubicBezTo>
                <a:cubicBezTo>
                  <a:pt x="402" y="155"/>
                  <a:pt x="402" y="156"/>
                  <a:pt x="402" y="156"/>
                </a:cubicBezTo>
                <a:cubicBezTo>
                  <a:pt x="402" y="156"/>
                  <a:pt x="402" y="156"/>
                  <a:pt x="402" y="156"/>
                </a:cubicBezTo>
                <a:cubicBezTo>
                  <a:pt x="402" y="156"/>
                  <a:pt x="402" y="156"/>
                  <a:pt x="402" y="156"/>
                </a:cubicBezTo>
                <a:cubicBezTo>
                  <a:pt x="402" y="156"/>
                  <a:pt x="402" y="156"/>
                  <a:pt x="402" y="156"/>
                </a:cubicBezTo>
                <a:cubicBezTo>
                  <a:pt x="402" y="156"/>
                  <a:pt x="402" y="156"/>
                  <a:pt x="402" y="156"/>
                </a:cubicBezTo>
                <a:cubicBezTo>
                  <a:pt x="402" y="156"/>
                  <a:pt x="402" y="156"/>
                  <a:pt x="402" y="156"/>
                </a:cubicBezTo>
                <a:cubicBezTo>
                  <a:pt x="402" y="156"/>
                  <a:pt x="402" y="157"/>
                  <a:pt x="402" y="157"/>
                </a:cubicBezTo>
                <a:cubicBezTo>
                  <a:pt x="402" y="157"/>
                  <a:pt x="402" y="157"/>
                  <a:pt x="402" y="157"/>
                </a:cubicBezTo>
                <a:cubicBezTo>
                  <a:pt x="402" y="157"/>
                  <a:pt x="402" y="157"/>
                  <a:pt x="402" y="157"/>
                </a:cubicBezTo>
                <a:cubicBezTo>
                  <a:pt x="402" y="157"/>
                  <a:pt x="402" y="157"/>
                  <a:pt x="402" y="157"/>
                </a:cubicBezTo>
                <a:cubicBezTo>
                  <a:pt x="402" y="157"/>
                  <a:pt x="402" y="157"/>
                  <a:pt x="402" y="157"/>
                </a:cubicBezTo>
                <a:cubicBezTo>
                  <a:pt x="402" y="157"/>
                  <a:pt x="402" y="157"/>
                  <a:pt x="402" y="157"/>
                </a:cubicBezTo>
                <a:cubicBezTo>
                  <a:pt x="402" y="186"/>
                  <a:pt x="397" y="213"/>
                  <a:pt x="387" y="239"/>
                </a:cubicBezTo>
                <a:cubicBezTo>
                  <a:pt x="401" y="236"/>
                  <a:pt x="415" y="234"/>
                  <a:pt x="429" y="234"/>
                </a:cubicBezTo>
                <a:cubicBezTo>
                  <a:pt x="429" y="234"/>
                  <a:pt x="429" y="234"/>
                  <a:pt x="429" y="234"/>
                </a:cubicBezTo>
                <a:cubicBezTo>
                  <a:pt x="429" y="234"/>
                  <a:pt x="429" y="234"/>
                  <a:pt x="430" y="234"/>
                </a:cubicBezTo>
                <a:cubicBezTo>
                  <a:pt x="430" y="234"/>
                  <a:pt x="430" y="234"/>
                  <a:pt x="430" y="234"/>
                </a:cubicBezTo>
                <a:cubicBezTo>
                  <a:pt x="430" y="234"/>
                  <a:pt x="430" y="234"/>
                  <a:pt x="430" y="234"/>
                </a:cubicBezTo>
                <a:cubicBezTo>
                  <a:pt x="430" y="234"/>
                  <a:pt x="430" y="234"/>
                  <a:pt x="430" y="234"/>
                </a:cubicBezTo>
                <a:cubicBezTo>
                  <a:pt x="430" y="234"/>
                  <a:pt x="430" y="234"/>
                  <a:pt x="430" y="234"/>
                </a:cubicBezTo>
                <a:cubicBezTo>
                  <a:pt x="430" y="234"/>
                  <a:pt x="430" y="234"/>
                  <a:pt x="430" y="234"/>
                </a:cubicBezTo>
                <a:cubicBezTo>
                  <a:pt x="430" y="234"/>
                  <a:pt x="430" y="234"/>
                  <a:pt x="430" y="234"/>
                </a:cubicBezTo>
                <a:cubicBezTo>
                  <a:pt x="431" y="234"/>
                  <a:pt x="431" y="234"/>
                  <a:pt x="431" y="234"/>
                </a:cubicBezTo>
                <a:cubicBezTo>
                  <a:pt x="431" y="234"/>
                  <a:pt x="431" y="234"/>
                  <a:pt x="431" y="234"/>
                </a:cubicBezTo>
                <a:cubicBezTo>
                  <a:pt x="431" y="234"/>
                  <a:pt x="431" y="234"/>
                  <a:pt x="431" y="234"/>
                </a:cubicBezTo>
                <a:cubicBezTo>
                  <a:pt x="431" y="234"/>
                  <a:pt x="431" y="234"/>
                  <a:pt x="431" y="234"/>
                </a:cubicBezTo>
                <a:cubicBezTo>
                  <a:pt x="431" y="234"/>
                  <a:pt x="431" y="234"/>
                  <a:pt x="431" y="234"/>
                </a:cubicBezTo>
                <a:cubicBezTo>
                  <a:pt x="431" y="234"/>
                  <a:pt x="431" y="234"/>
                  <a:pt x="431" y="234"/>
                </a:cubicBezTo>
                <a:cubicBezTo>
                  <a:pt x="432" y="234"/>
                  <a:pt x="433" y="234"/>
                  <a:pt x="434" y="234"/>
                </a:cubicBezTo>
                <a:cubicBezTo>
                  <a:pt x="436" y="220"/>
                  <a:pt x="438" y="206"/>
                  <a:pt x="438" y="191"/>
                </a:cubicBezTo>
                <a:cubicBezTo>
                  <a:pt x="438" y="114"/>
                  <a:pt x="402" y="45"/>
                  <a:pt x="347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Oval 34"/>
          <p:cNvSpPr>
            <a:spLocks noChangeArrowheads="1"/>
          </p:cNvSpPr>
          <p:nvPr/>
        </p:nvSpPr>
        <p:spPr bwMode="auto">
          <a:xfrm>
            <a:off x="10256838" y="4702176"/>
            <a:ext cx="1228725" cy="12303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35"/>
          <p:cNvSpPr>
            <a:spLocks noChangeArrowheads="1"/>
          </p:cNvSpPr>
          <p:nvPr/>
        </p:nvSpPr>
        <p:spPr bwMode="auto">
          <a:xfrm>
            <a:off x="10334626" y="4779963"/>
            <a:ext cx="1073150" cy="1074738"/>
          </a:xfrm>
          <a:prstGeom prst="ellipse">
            <a:avLst/>
          </a:pr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36"/>
          <p:cNvSpPr>
            <a:spLocks noChangeArrowheads="1"/>
          </p:cNvSpPr>
          <p:nvPr/>
        </p:nvSpPr>
        <p:spPr bwMode="auto">
          <a:xfrm>
            <a:off x="10407651" y="4854576"/>
            <a:ext cx="927100" cy="922338"/>
          </a:xfrm>
          <a:prstGeom prst="ellipse">
            <a:avLst/>
          </a:prstGeom>
          <a:solidFill>
            <a:srgbClr val="4BAE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9236076" y="3683001"/>
            <a:ext cx="1536700" cy="15367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Oval 38"/>
          <p:cNvSpPr>
            <a:spLocks noChangeArrowheads="1"/>
          </p:cNvSpPr>
          <p:nvPr/>
        </p:nvSpPr>
        <p:spPr bwMode="auto">
          <a:xfrm>
            <a:off x="9334501" y="3779838"/>
            <a:ext cx="1341438" cy="1343025"/>
          </a:xfrm>
          <a:prstGeom prst="ellipse">
            <a:avLst/>
          </a:pr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Oval 39"/>
          <p:cNvSpPr>
            <a:spLocks noChangeArrowheads="1"/>
          </p:cNvSpPr>
          <p:nvPr/>
        </p:nvSpPr>
        <p:spPr bwMode="auto">
          <a:xfrm>
            <a:off x="9426576" y="3873501"/>
            <a:ext cx="1157288" cy="115093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auto">
          <a:xfrm>
            <a:off x="7953376" y="2398713"/>
            <a:ext cx="1922463" cy="19224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41"/>
          <p:cNvSpPr>
            <a:spLocks noChangeArrowheads="1"/>
          </p:cNvSpPr>
          <p:nvPr/>
        </p:nvSpPr>
        <p:spPr bwMode="auto">
          <a:xfrm>
            <a:off x="8080376" y="2520951"/>
            <a:ext cx="1673225" cy="1679575"/>
          </a:xfrm>
          <a:prstGeom prst="ellipse">
            <a:avLst/>
          </a:pr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42"/>
          <p:cNvSpPr>
            <a:spLocks noChangeArrowheads="1"/>
          </p:cNvSpPr>
          <p:nvPr/>
        </p:nvSpPr>
        <p:spPr bwMode="auto">
          <a:xfrm>
            <a:off x="8197851" y="2638426"/>
            <a:ext cx="1438275" cy="1444625"/>
          </a:xfrm>
          <a:prstGeom prst="ellipse">
            <a:avLst/>
          </a:prstGeom>
          <a:solidFill>
            <a:srgbClr val="F369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43"/>
          <p:cNvSpPr>
            <a:spLocks noChangeArrowheads="1"/>
          </p:cNvSpPr>
          <p:nvPr/>
        </p:nvSpPr>
        <p:spPr bwMode="auto">
          <a:xfrm>
            <a:off x="6367463" y="812801"/>
            <a:ext cx="2405063" cy="24066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44"/>
          <p:cNvSpPr>
            <a:spLocks noChangeArrowheads="1"/>
          </p:cNvSpPr>
          <p:nvPr/>
        </p:nvSpPr>
        <p:spPr bwMode="auto">
          <a:xfrm>
            <a:off x="6523038" y="968376"/>
            <a:ext cx="2093913" cy="2093913"/>
          </a:xfrm>
          <a:prstGeom prst="ellipse">
            <a:avLst/>
          </a:prstGeom>
          <a:solidFill>
            <a:srgbClr val="E5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45"/>
          <p:cNvSpPr>
            <a:spLocks noChangeArrowheads="1"/>
          </p:cNvSpPr>
          <p:nvPr/>
        </p:nvSpPr>
        <p:spPr bwMode="auto">
          <a:xfrm>
            <a:off x="6670676" y="1116013"/>
            <a:ext cx="1800225" cy="1800225"/>
          </a:xfrm>
          <a:prstGeom prst="ellipse">
            <a:avLst/>
          </a:prstGeom>
          <a:solidFill>
            <a:srgbClr val="F6AC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46"/>
          <p:cNvSpPr>
            <a:spLocks noEditPoints="1"/>
          </p:cNvSpPr>
          <p:nvPr/>
        </p:nvSpPr>
        <p:spPr bwMode="auto">
          <a:xfrm>
            <a:off x="6670676" y="1116013"/>
            <a:ext cx="946150" cy="941388"/>
          </a:xfrm>
          <a:custGeom>
            <a:avLst/>
            <a:gdLst>
              <a:gd name="T0" fmla="*/ 0 w 194"/>
              <a:gd name="T1" fmla="*/ 193 h 193"/>
              <a:gd name="T2" fmla="*/ 0 w 194"/>
              <a:gd name="T3" fmla="*/ 193 h 193"/>
              <a:gd name="T4" fmla="*/ 0 w 194"/>
              <a:gd name="T5" fmla="*/ 192 h 193"/>
              <a:gd name="T6" fmla="*/ 0 w 194"/>
              <a:gd name="T7" fmla="*/ 192 h 193"/>
              <a:gd name="T8" fmla="*/ 0 w 194"/>
              <a:gd name="T9" fmla="*/ 192 h 193"/>
              <a:gd name="T10" fmla="*/ 0 w 194"/>
              <a:gd name="T11" fmla="*/ 192 h 193"/>
              <a:gd name="T12" fmla="*/ 0 w 194"/>
              <a:gd name="T13" fmla="*/ 191 h 193"/>
              <a:gd name="T14" fmla="*/ 0 w 194"/>
              <a:gd name="T15" fmla="*/ 191 h 193"/>
              <a:gd name="T16" fmla="*/ 0 w 194"/>
              <a:gd name="T17" fmla="*/ 191 h 193"/>
              <a:gd name="T18" fmla="*/ 0 w 194"/>
              <a:gd name="T19" fmla="*/ 190 h 193"/>
              <a:gd name="T20" fmla="*/ 0 w 194"/>
              <a:gd name="T21" fmla="*/ 190 h 193"/>
              <a:gd name="T22" fmla="*/ 0 w 194"/>
              <a:gd name="T23" fmla="*/ 190 h 193"/>
              <a:gd name="T24" fmla="*/ 0 w 194"/>
              <a:gd name="T25" fmla="*/ 189 h 193"/>
              <a:gd name="T26" fmla="*/ 0 w 194"/>
              <a:gd name="T27" fmla="*/ 189 h 193"/>
              <a:gd name="T28" fmla="*/ 0 w 194"/>
              <a:gd name="T29" fmla="*/ 189 h 193"/>
              <a:gd name="T30" fmla="*/ 0 w 194"/>
              <a:gd name="T31" fmla="*/ 189 h 193"/>
              <a:gd name="T32" fmla="*/ 0 w 194"/>
              <a:gd name="T33" fmla="*/ 188 h 193"/>
              <a:gd name="T34" fmla="*/ 0 w 194"/>
              <a:gd name="T35" fmla="*/ 188 h 193"/>
              <a:gd name="T36" fmla="*/ 0 w 194"/>
              <a:gd name="T37" fmla="*/ 188 h 193"/>
              <a:gd name="T38" fmla="*/ 0 w 194"/>
              <a:gd name="T39" fmla="*/ 187 h 193"/>
              <a:gd name="T40" fmla="*/ 0 w 194"/>
              <a:gd name="T41" fmla="*/ 187 h 193"/>
              <a:gd name="T42" fmla="*/ 0 w 194"/>
              <a:gd name="T43" fmla="*/ 187 h 193"/>
              <a:gd name="T44" fmla="*/ 0 w 194"/>
              <a:gd name="T45" fmla="*/ 186 h 193"/>
              <a:gd name="T46" fmla="*/ 0 w 194"/>
              <a:gd name="T47" fmla="*/ 186 h 193"/>
              <a:gd name="T48" fmla="*/ 0 w 194"/>
              <a:gd name="T49" fmla="*/ 186 h 193"/>
              <a:gd name="T50" fmla="*/ 0 w 194"/>
              <a:gd name="T51" fmla="*/ 186 h 193"/>
              <a:gd name="T52" fmla="*/ 0 w 194"/>
              <a:gd name="T53" fmla="*/ 185 h 193"/>
              <a:gd name="T54" fmla="*/ 0 w 194"/>
              <a:gd name="T55" fmla="*/ 185 h 193"/>
              <a:gd name="T56" fmla="*/ 0 w 194"/>
              <a:gd name="T57" fmla="*/ 184 h 193"/>
              <a:gd name="T58" fmla="*/ 194 w 194"/>
              <a:gd name="T59" fmla="*/ 0 h 193"/>
              <a:gd name="T60" fmla="*/ 193 w 194"/>
              <a:gd name="T61" fmla="*/ 0 h 193"/>
              <a:gd name="T62" fmla="*/ 193 w 194"/>
              <a:gd name="T63" fmla="*/ 0 h 193"/>
              <a:gd name="T64" fmla="*/ 192 w 194"/>
              <a:gd name="T65" fmla="*/ 0 h 193"/>
              <a:gd name="T66" fmla="*/ 192 w 194"/>
              <a:gd name="T67" fmla="*/ 0 h 193"/>
              <a:gd name="T68" fmla="*/ 192 w 194"/>
              <a:gd name="T69" fmla="*/ 0 h 193"/>
              <a:gd name="T70" fmla="*/ 191 w 194"/>
              <a:gd name="T71" fmla="*/ 0 h 193"/>
              <a:gd name="T72" fmla="*/ 191 w 194"/>
              <a:gd name="T73" fmla="*/ 0 h 193"/>
              <a:gd name="T74" fmla="*/ 191 w 194"/>
              <a:gd name="T75" fmla="*/ 0 h 193"/>
              <a:gd name="T76" fmla="*/ 190 w 194"/>
              <a:gd name="T77" fmla="*/ 0 h 193"/>
              <a:gd name="T78" fmla="*/ 190 w 194"/>
              <a:gd name="T79" fmla="*/ 0 h 193"/>
              <a:gd name="T80" fmla="*/ 190 w 194"/>
              <a:gd name="T81" fmla="*/ 0 h 193"/>
              <a:gd name="T82" fmla="*/ 189 w 194"/>
              <a:gd name="T83" fmla="*/ 0 h 193"/>
              <a:gd name="T84" fmla="*/ 189 w 194"/>
              <a:gd name="T85" fmla="*/ 0 h 193"/>
              <a:gd name="T86" fmla="*/ 189 w 194"/>
              <a:gd name="T87" fmla="*/ 0 h 193"/>
              <a:gd name="T88" fmla="*/ 189 w 194"/>
              <a:gd name="T89" fmla="*/ 0 h 193"/>
              <a:gd name="T90" fmla="*/ 188 w 194"/>
              <a:gd name="T91" fmla="*/ 0 h 193"/>
              <a:gd name="T92" fmla="*/ 188 w 194"/>
              <a:gd name="T93" fmla="*/ 0 h 193"/>
              <a:gd name="T94" fmla="*/ 188 w 194"/>
              <a:gd name="T95" fmla="*/ 0 h 193"/>
              <a:gd name="T96" fmla="*/ 187 w 194"/>
              <a:gd name="T97" fmla="*/ 0 h 193"/>
              <a:gd name="T98" fmla="*/ 187 w 194"/>
              <a:gd name="T99" fmla="*/ 0 h 193"/>
              <a:gd name="T100" fmla="*/ 187 w 194"/>
              <a:gd name="T101" fmla="*/ 0 h 193"/>
              <a:gd name="T102" fmla="*/ 186 w 194"/>
              <a:gd name="T103" fmla="*/ 0 h 193"/>
              <a:gd name="T104" fmla="*/ 186 w 194"/>
              <a:gd name="T105" fmla="*/ 0 h 193"/>
              <a:gd name="T106" fmla="*/ 186 w 194"/>
              <a:gd name="T107" fmla="*/ 0 h 193"/>
              <a:gd name="T108" fmla="*/ 185 w 194"/>
              <a:gd name="T109" fmla="*/ 0 h 193"/>
              <a:gd name="T110" fmla="*/ 185 w 194"/>
              <a:gd name="T111" fmla="*/ 0 h 193"/>
              <a:gd name="T112" fmla="*/ 0 w 194"/>
              <a:gd name="T113" fmla="*/ 184 h 193"/>
              <a:gd name="T114" fmla="*/ 185 w 194"/>
              <a:gd name="T115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4" h="193">
                <a:moveTo>
                  <a:pt x="0" y="193"/>
                </a:moveTo>
                <a:cubicBezTo>
                  <a:pt x="0" y="193"/>
                  <a:pt x="0" y="193"/>
                  <a:pt x="0" y="193"/>
                </a:cubicBezTo>
                <a:cubicBezTo>
                  <a:pt x="0" y="193"/>
                  <a:pt x="0" y="193"/>
                  <a:pt x="0" y="193"/>
                </a:cubicBezTo>
                <a:moveTo>
                  <a:pt x="0" y="193"/>
                </a:moveTo>
                <a:cubicBezTo>
                  <a:pt x="0" y="193"/>
                  <a:pt x="0" y="193"/>
                  <a:pt x="0" y="193"/>
                </a:cubicBezTo>
                <a:cubicBezTo>
                  <a:pt x="0" y="193"/>
                  <a:pt x="0" y="193"/>
                  <a:pt x="0" y="193"/>
                </a:cubicBezTo>
                <a:moveTo>
                  <a:pt x="0" y="192"/>
                </a:moveTo>
                <a:cubicBezTo>
                  <a:pt x="0" y="192"/>
                  <a:pt x="0" y="193"/>
                  <a:pt x="0" y="193"/>
                </a:cubicBezTo>
                <a:cubicBezTo>
                  <a:pt x="0" y="193"/>
                  <a:pt x="0" y="192"/>
                  <a:pt x="0" y="192"/>
                </a:cubicBezTo>
                <a:moveTo>
                  <a:pt x="0" y="192"/>
                </a:move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2"/>
                  <a:pt x="0" y="192"/>
                </a:cubicBezTo>
                <a:moveTo>
                  <a:pt x="0" y="192"/>
                </a:move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2"/>
                  <a:pt x="0" y="192"/>
                </a:cubicBezTo>
                <a:moveTo>
                  <a:pt x="0" y="192"/>
                </a:move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2"/>
                  <a:pt x="0" y="192"/>
                </a:cubicBezTo>
                <a:moveTo>
                  <a:pt x="0" y="191"/>
                </a:move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1"/>
                  <a:pt x="0" y="191"/>
                </a:cubicBezTo>
                <a:moveTo>
                  <a:pt x="0" y="191"/>
                </a:move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1"/>
                  <a:pt x="0" y="191"/>
                </a:cubicBezTo>
                <a:moveTo>
                  <a:pt x="0" y="191"/>
                </a:move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1"/>
                  <a:pt x="0" y="191"/>
                </a:cubicBezTo>
                <a:moveTo>
                  <a:pt x="0" y="190"/>
                </a:moveTo>
                <a:cubicBezTo>
                  <a:pt x="0" y="190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moveTo>
                  <a:pt x="0" y="190"/>
                </a:moveTo>
                <a:cubicBezTo>
                  <a:pt x="0" y="190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moveTo>
                  <a:pt x="0" y="190"/>
                </a:moveTo>
                <a:cubicBezTo>
                  <a:pt x="0" y="190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moveTo>
                  <a:pt x="0" y="189"/>
                </a:moveTo>
                <a:cubicBezTo>
                  <a:pt x="0" y="189"/>
                  <a:pt x="0" y="190"/>
                  <a:pt x="0" y="190"/>
                </a:cubicBezTo>
                <a:cubicBezTo>
                  <a:pt x="0" y="190"/>
                  <a:pt x="0" y="189"/>
                  <a:pt x="0" y="189"/>
                </a:cubicBezTo>
                <a:moveTo>
                  <a:pt x="0" y="189"/>
                </a:moveTo>
                <a:cubicBezTo>
                  <a:pt x="0" y="189"/>
                  <a:pt x="0" y="189"/>
                  <a:pt x="0" y="189"/>
                </a:cubicBezTo>
                <a:cubicBezTo>
                  <a:pt x="0" y="189"/>
                  <a:pt x="0" y="189"/>
                  <a:pt x="0" y="189"/>
                </a:cubicBezTo>
                <a:moveTo>
                  <a:pt x="0" y="189"/>
                </a:moveTo>
                <a:cubicBezTo>
                  <a:pt x="0" y="189"/>
                  <a:pt x="0" y="189"/>
                  <a:pt x="0" y="189"/>
                </a:cubicBezTo>
                <a:cubicBezTo>
                  <a:pt x="0" y="189"/>
                  <a:pt x="0" y="189"/>
                  <a:pt x="0" y="189"/>
                </a:cubicBezTo>
                <a:moveTo>
                  <a:pt x="0" y="189"/>
                </a:moveTo>
                <a:cubicBezTo>
                  <a:pt x="0" y="189"/>
                  <a:pt x="0" y="189"/>
                  <a:pt x="0" y="189"/>
                </a:cubicBezTo>
                <a:cubicBezTo>
                  <a:pt x="0" y="189"/>
                  <a:pt x="0" y="189"/>
                  <a:pt x="0" y="189"/>
                </a:cubicBezTo>
                <a:moveTo>
                  <a:pt x="0" y="188"/>
                </a:move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88"/>
                  <a:pt x="0" y="188"/>
                </a:cubicBezTo>
                <a:moveTo>
                  <a:pt x="0" y="188"/>
                </a:move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88"/>
                  <a:pt x="0" y="188"/>
                </a:cubicBezTo>
                <a:moveTo>
                  <a:pt x="0" y="188"/>
                </a:move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88"/>
                  <a:pt x="0" y="188"/>
                </a:cubicBezTo>
                <a:moveTo>
                  <a:pt x="0" y="187"/>
                </a:moveTo>
                <a:cubicBezTo>
                  <a:pt x="0" y="187"/>
                  <a:pt x="0" y="187"/>
                  <a:pt x="0" y="188"/>
                </a:cubicBezTo>
                <a:cubicBezTo>
                  <a:pt x="0" y="187"/>
                  <a:pt x="0" y="187"/>
                  <a:pt x="0" y="187"/>
                </a:cubicBezTo>
                <a:moveTo>
                  <a:pt x="0" y="187"/>
                </a:move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0" y="187"/>
                </a:cubicBezTo>
                <a:moveTo>
                  <a:pt x="0" y="187"/>
                </a:move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0" y="187"/>
                </a:cubicBezTo>
                <a:moveTo>
                  <a:pt x="0" y="186"/>
                </a:moveTo>
                <a:cubicBezTo>
                  <a:pt x="0" y="186"/>
                  <a:pt x="0" y="187"/>
                  <a:pt x="0" y="187"/>
                </a:cubicBezTo>
                <a:cubicBezTo>
                  <a:pt x="0" y="187"/>
                  <a:pt x="0" y="187"/>
                  <a:pt x="0" y="186"/>
                </a:cubicBezTo>
                <a:moveTo>
                  <a:pt x="0" y="186"/>
                </a:moveTo>
                <a:cubicBezTo>
                  <a:pt x="0" y="186"/>
                  <a:pt x="0" y="186"/>
                  <a:pt x="0" y="186"/>
                </a:cubicBezTo>
                <a:cubicBezTo>
                  <a:pt x="0" y="186"/>
                  <a:pt x="0" y="186"/>
                  <a:pt x="0" y="186"/>
                </a:cubicBezTo>
                <a:moveTo>
                  <a:pt x="0" y="186"/>
                </a:moveTo>
                <a:cubicBezTo>
                  <a:pt x="0" y="186"/>
                  <a:pt x="0" y="186"/>
                  <a:pt x="0" y="186"/>
                </a:cubicBezTo>
                <a:cubicBezTo>
                  <a:pt x="0" y="186"/>
                  <a:pt x="0" y="186"/>
                  <a:pt x="0" y="186"/>
                </a:cubicBezTo>
                <a:moveTo>
                  <a:pt x="0" y="186"/>
                </a:moveTo>
                <a:cubicBezTo>
                  <a:pt x="0" y="186"/>
                  <a:pt x="0" y="186"/>
                  <a:pt x="0" y="186"/>
                </a:cubicBezTo>
                <a:cubicBezTo>
                  <a:pt x="0" y="186"/>
                  <a:pt x="0" y="186"/>
                  <a:pt x="0" y="186"/>
                </a:cubicBezTo>
                <a:moveTo>
                  <a:pt x="0" y="185"/>
                </a:moveTo>
                <a:cubicBezTo>
                  <a:pt x="0" y="185"/>
                  <a:pt x="0" y="185"/>
                  <a:pt x="0" y="185"/>
                </a:cubicBezTo>
                <a:cubicBezTo>
                  <a:pt x="0" y="185"/>
                  <a:pt x="0" y="185"/>
                  <a:pt x="0" y="185"/>
                </a:cubicBezTo>
                <a:moveTo>
                  <a:pt x="0" y="185"/>
                </a:moveTo>
                <a:cubicBezTo>
                  <a:pt x="0" y="185"/>
                  <a:pt x="0" y="185"/>
                  <a:pt x="0" y="185"/>
                </a:cubicBezTo>
                <a:cubicBezTo>
                  <a:pt x="0" y="185"/>
                  <a:pt x="0" y="185"/>
                  <a:pt x="0" y="185"/>
                </a:cubicBezTo>
                <a:moveTo>
                  <a:pt x="0" y="184"/>
                </a:moveTo>
                <a:cubicBezTo>
                  <a:pt x="0" y="184"/>
                  <a:pt x="0" y="184"/>
                  <a:pt x="0" y="185"/>
                </a:cubicBezTo>
                <a:cubicBezTo>
                  <a:pt x="0" y="184"/>
                  <a:pt x="0" y="184"/>
                  <a:pt x="0" y="184"/>
                </a:cubicBezTo>
                <a:moveTo>
                  <a:pt x="194" y="0"/>
                </a:moveTo>
                <a:cubicBezTo>
                  <a:pt x="194" y="0"/>
                  <a:pt x="194" y="0"/>
                  <a:pt x="194" y="0"/>
                </a:cubicBezTo>
                <a:cubicBezTo>
                  <a:pt x="194" y="0"/>
                  <a:pt x="194" y="0"/>
                  <a:pt x="194" y="0"/>
                </a:cubicBezTo>
                <a:moveTo>
                  <a:pt x="193" y="0"/>
                </a:moveTo>
                <a:cubicBezTo>
                  <a:pt x="193" y="0"/>
                  <a:pt x="193" y="0"/>
                  <a:pt x="193" y="0"/>
                </a:cubicBezTo>
                <a:cubicBezTo>
                  <a:pt x="193" y="0"/>
                  <a:pt x="193" y="0"/>
                  <a:pt x="193" y="0"/>
                </a:cubicBezTo>
                <a:moveTo>
                  <a:pt x="193" y="0"/>
                </a:moveTo>
                <a:cubicBezTo>
                  <a:pt x="193" y="0"/>
                  <a:pt x="193" y="0"/>
                  <a:pt x="193" y="0"/>
                </a:cubicBezTo>
                <a:cubicBezTo>
                  <a:pt x="193" y="0"/>
                  <a:pt x="193" y="0"/>
                  <a:pt x="193" y="0"/>
                </a:cubicBezTo>
                <a:moveTo>
                  <a:pt x="192" y="0"/>
                </a:moveTo>
                <a:cubicBezTo>
                  <a:pt x="192" y="0"/>
                  <a:pt x="192" y="0"/>
                  <a:pt x="193" y="0"/>
                </a:cubicBezTo>
                <a:cubicBezTo>
                  <a:pt x="193" y="0"/>
                  <a:pt x="192" y="0"/>
                  <a:pt x="192" y="0"/>
                </a:cubicBezTo>
                <a:moveTo>
                  <a:pt x="192" y="0"/>
                </a:moveTo>
                <a:cubicBezTo>
                  <a:pt x="192" y="0"/>
                  <a:pt x="192" y="0"/>
                  <a:pt x="192" y="0"/>
                </a:cubicBezTo>
                <a:cubicBezTo>
                  <a:pt x="192" y="0"/>
                  <a:pt x="192" y="0"/>
                  <a:pt x="192" y="0"/>
                </a:cubicBezTo>
                <a:moveTo>
                  <a:pt x="192" y="0"/>
                </a:moveTo>
                <a:cubicBezTo>
                  <a:pt x="192" y="0"/>
                  <a:pt x="192" y="0"/>
                  <a:pt x="192" y="0"/>
                </a:cubicBezTo>
                <a:cubicBezTo>
                  <a:pt x="192" y="0"/>
                  <a:pt x="192" y="0"/>
                  <a:pt x="192" y="0"/>
                </a:cubicBezTo>
                <a:moveTo>
                  <a:pt x="191" y="0"/>
                </a:moveTo>
                <a:cubicBezTo>
                  <a:pt x="191" y="0"/>
                  <a:pt x="191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moveTo>
                  <a:pt x="191" y="0"/>
                </a:moveTo>
                <a:cubicBezTo>
                  <a:pt x="191" y="0"/>
                  <a:pt x="191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moveTo>
                  <a:pt x="191" y="0"/>
                </a:moveTo>
                <a:cubicBezTo>
                  <a:pt x="191" y="0"/>
                  <a:pt x="191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moveTo>
                  <a:pt x="190" y="0"/>
                </a:moveTo>
                <a:cubicBezTo>
                  <a:pt x="190" y="0"/>
                  <a:pt x="190" y="0"/>
                  <a:pt x="191" y="0"/>
                </a:cubicBezTo>
                <a:cubicBezTo>
                  <a:pt x="190" y="0"/>
                  <a:pt x="190" y="0"/>
                  <a:pt x="190" y="0"/>
                </a:cubicBezTo>
                <a:moveTo>
                  <a:pt x="190" y="0"/>
                </a:moveTo>
                <a:cubicBezTo>
                  <a:pt x="190" y="0"/>
                  <a:pt x="190" y="0"/>
                  <a:pt x="190" y="0"/>
                </a:cubicBezTo>
                <a:cubicBezTo>
                  <a:pt x="190" y="0"/>
                  <a:pt x="190" y="0"/>
                  <a:pt x="190" y="0"/>
                </a:cubicBezTo>
                <a:moveTo>
                  <a:pt x="190" y="0"/>
                </a:moveTo>
                <a:cubicBezTo>
                  <a:pt x="190" y="0"/>
                  <a:pt x="190" y="0"/>
                  <a:pt x="190" y="0"/>
                </a:cubicBezTo>
                <a:cubicBezTo>
                  <a:pt x="190" y="0"/>
                  <a:pt x="190" y="0"/>
                  <a:pt x="190" y="0"/>
                </a:cubicBezTo>
                <a:moveTo>
                  <a:pt x="189" y="0"/>
                </a:moveTo>
                <a:cubicBezTo>
                  <a:pt x="190" y="0"/>
                  <a:pt x="190" y="0"/>
                  <a:pt x="190" y="0"/>
                </a:cubicBezTo>
                <a:cubicBezTo>
                  <a:pt x="190" y="0"/>
                  <a:pt x="190" y="0"/>
                  <a:pt x="189" y="0"/>
                </a:cubicBezTo>
                <a:moveTo>
                  <a:pt x="189" y="0"/>
                </a:moveTo>
                <a:cubicBezTo>
                  <a:pt x="189" y="0"/>
                  <a:pt x="189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moveTo>
                  <a:pt x="189" y="0"/>
                </a:moveTo>
                <a:cubicBezTo>
                  <a:pt x="189" y="0"/>
                  <a:pt x="189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moveTo>
                  <a:pt x="189" y="0"/>
                </a:moveTo>
                <a:cubicBezTo>
                  <a:pt x="189" y="0"/>
                  <a:pt x="189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moveTo>
                  <a:pt x="188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88" y="0"/>
                  <a:pt x="188" y="0"/>
                  <a:pt x="188" y="0"/>
                </a:cubicBezTo>
                <a:moveTo>
                  <a:pt x="188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88" y="0"/>
                  <a:pt x="188" y="0"/>
                  <a:pt x="188" y="0"/>
                </a:cubicBezTo>
                <a:moveTo>
                  <a:pt x="188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88" y="0"/>
                  <a:pt x="188" y="0"/>
                  <a:pt x="188" y="0"/>
                </a:cubicBezTo>
                <a:moveTo>
                  <a:pt x="187" y="0"/>
                </a:moveTo>
                <a:cubicBezTo>
                  <a:pt x="187" y="0"/>
                  <a:pt x="187" y="0"/>
                  <a:pt x="188" y="0"/>
                </a:cubicBezTo>
                <a:cubicBezTo>
                  <a:pt x="187" y="0"/>
                  <a:pt x="187" y="0"/>
                  <a:pt x="187" y="0"/>
                </a:cubicBezTo>
                <a:moveTo>
                  <a:pt x="187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moveTo>
                  <a:pt x="187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moveTo>
                  <a:pt x="186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0"/>
                  <a:pt x="187" y="0"/>
                  <a:pt x="186" y="0"/>
                </a:cubicBezTo>
                <a:moveTo>
                  <a:pt x="186" y="0"/>
                </a:moveTo>
                <a:cubicBezTo>
                  <a:pt x="186" y="0"/>
                  <a:pt x="186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moveTo>
                  <a:pt x="186" y="0"/>
                </a:moveTo>
                <a:cubicBezTo>
                  <a:pt x="186" y="0"/>
                  <a:pt x="186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moveTo>
                  <a:pt x="185" y="0"/>
                </a:moveTo>
                <a:cubicBezTo>
                  <a:pt x="185" y="0"/>
                  <a:pt x="186" y="0"/>
                  <a:pt x="186" y="0"/>
                </a:cubicBezTo>
                <a:cubicBezTo>
                  <a:pt x="186" y="0"/>
                  <a:pt x="185" y="0"/>
                  <a:pt x="185" y="0"/>
                </a:cubicBezTo>
                <a:moveTo>
                  <a:pt x="185" y="0"/>
                </a:moveTo>
                <a:cubicBezTo>
                  <a:pt x="185" y="0"/>
                  <a:pt x="185" y="0"/>
                  <a:pt x="185" y="0"/>
                </a:cubicBezTo>
                <a:cubicBezTo>
                  <a:pt x="185" y="0"/>
                  <a:pt x="185" y="0"/>
                  <a:pt x="185" y="0"/>
                </a:cubicBezTo>
                <a:moveTo>
                  <a:pt x="185" y="0"/>
                </a:moveTo>
                <a:cubicBezTo>
                  <a:pt x="83" y="0"/>
                  <a:pt x="0" y="82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2"/>
                  <a:pt x="83" y="0"/>
                  <a:pt x="185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85" y="0"/>
                  <a:pt x="185" y="0"/>
                  <a:pt x="185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47"/>
          <p:cNvSpPr>
            <a:spLocks/>
          </p:cNvSpPr>
          <p:nvPr/>
        </p:nvSpPr>
        <p:spPr bwMode="auto">
          <a:xfrm>
            <a:off x="6670676" y="1116013"/>
            <a:ext cx="1628775" cy="1624013"/>
          </a:xfrm>
          <a:custGeom>
            <a:avLst/>
            <a:gdLst>
              <a:gd name="T0" fmla="*/ 0 w 334"/>
              <a:gd name="T1" fmla="*/ 184 h 333"/>
              <a:gd name="T2" fmla="*/ 0 w 334"/>
              <a:gd name="T3" fmla="*/ 185 h 333"/>
              <a:gd name="T4" fmla="*/ 0 w 334"/>
              <a:gd name="T5" fmla="*/ 185 h 333"/>
              <a:gd name="T6" fmla="*/ 0 w 334"/>
              <a:gd name="T7" fmla="*/ 185 h 333"/>
              <a:gd name="T8" fmla="*/ 0 w 334"/>
              <a:gd name="T9" fmla="*/ 186 h 333"/>
              <a:gd name="T10" fmla="*/ 0 w 334"/>
              <a:gd name="T11" fmla="*/ 186 h 333"/>
              <a:gd name="T12" fmla="*/ 0 w 334"/>
              <a:gd name="T13" fmla="*/ 186 h 333"/>
              <a:gd name="T14" fmla="*/ 0 w 334"/>
              <a:gd name="T15" fmla="*/ 187 h 333"/>
              <a:gd name="T16" fmla="*/ 0 w 334"/>
              <a:gd name="T17" fmla="*/ 187 h 333"/>
              <a:gd name="T18" fmla="*/ 0 w 334"/>
              <a:gd name="T19" fmla="*/ 187 h 333"/>
              <a:gd name="T20" fmla="*/ 0 w 334"/>
              <a:gd name="T21" fmla="*/ 188 h 333"/>
              <a:gd name="T22" fmla="*/ 0 w 334"/>
              <a:gd name="T23" fmla="*/ 188 h 333"/>
              <a:gd name="T24" fmla="*/ 0 w 334"/>
              <a:gd name="T25" fmla="*/ 188 h 333"/>
              <a:gd name="T26" fmla="*/ 0 w 334"/>
              <a:gd name="T27" fmla="*/ 188 h 333"/>
              <a:gd name="T28" fmla="*/ 0 w 334"/>
              <a:gd name="T29" fmla="*/ 189 h 333"/>
              <a:gd name="T30" fmla="*/ 0 w 334"/>
              <a:gd name="T31" fmla="*/ 189 h 333"/>
              <a:gd name="T32" fmla="*/ 0 w 334"/>
              <a:gd name="T33" fmla="*/ 189 h 333"/>
              <a:gd name="T34" fmla="*/ 0 w 334"/>
              <a:gd name="T35" fmla="*/ 190 h 333"/>
              <a:gd name="T36" fmla="*/ 0 w 334"/>
              <a:gd name="T37" fmla="*/ 190 h 333"/>
              <a:gd name="T38" fmla="*/ 0 w 334"/>
              <a:gd name="T39" fmla="*/ 190 h 333"/>
              <a:gd name="T40" fmla="*/ 0 w 334"/>
              <a:gd name="T41" fmla="*/ 190 h 333"/>
              <a:gd name="T42" fmla="*/ 0 w 334"/>
              <a:gd name="T43" fmla="*/ 191 h 333"/>
              <a:gd name="T44" fmla="*/ 0 w 334"/>
              <a:gd name="T45" fmla="*/ 191 h 333"/>
              <a:gd name="T46" fmla="*/ 0 w 334"/>
              <a:gd name="T47" fmla="*/ 191 h 333"/>
              <a:gd name="T48" fmla="*/ 0 w 334"/>
              <a:gd name="T49" fmla="*/ 192 h 333"/>
              <a:gd name="T50" fmla="*/ 0 w 334"/>
              <a:gd name="T51" fmla="*/ 192 h 333"/>
              <a:gd name="T52" fmla="*/ 0 w 334"/>
              <a:gd name="T53" fmla="*/ 192 h 333"/>
              <a:gd name="T54" fmla="*/ 0 w 334"/>
              <a:gd name="T55" fmla="*/ 193 h 333"/>
              <a:gd name="T56" fmla="*/ 0 w 334"/>
              <a:gd name="T57" fmla="*/ 193 h 333"/>
              <a:gd name="T58" fmla="*/ 0 w 334"/>
              <a:gd name="T59" fmla="*/ 193 h 333"/>
              <a:gd name="T60" fmla="*/ 40 w 334"/>
              <a:gd name="T61" fmla="*/ 224 h 333"/>
              <a:gd name="T62" fmla="*/ 334 w 334"/>
              <a:gd name="T63" fmla="*/ 75 h 333"/>
              <a:gd name="T64" fmla="*/ 194 w 334"/>
              <a:gd name="T65" fmla="*/ 0 h 333"/>
              <a:gd name="T66" fmla="*/ 193 w 334"/>
              <a:gd name="T67" fmla="*/ 0 h 333"/>
              <a:gd name="T68" fmla="*/ 193 w 334"/>
              <a:gd name="T69" fmla="*/ 0 h 333"/>
              <a:gd name="T70" fmla="*/ 192 w 334"/>
              <a:gd name="T71" fmla="*/ 0 h 333"/>
              <a:gd name="T72" fmla="*/ 192 w 334"/>
              <a:gd name="T73" fmla="*/ 0 h 333"/>
              <a:gd name="T74" fmla="*/ 192 w 334"/>
              <a:gd name="T75" fmla="*/ 0 h 333"/>
              <a:gd name="T76" fmla="*/ 191 w 334"/>
              <a:gd name="T77" fmla="*/ 0 h 333"/>
              <a:gd name="T78" fmla="*/ 191 w 334"/>
              <a:gd name="T79" fmla="*/ 0 h 333"/>
              <a:gd name="T80" fmla="*/ 191 w 334"/>
              <a:gd name="T81" fmla="*/ 0 h 333"/>
              <a:gd name="T82" fmla="*/ 190 w 334"/>
              <a:gd name="T83" fmla="*/ 0 h 333"/>
              <a:gd name="T84" fmla="*/ 190 w 334"/>
              <a:gd name="T85" fmla="*/ 0 h 333"/>
              <a:gd name="T86" fmla="*/ 190 w 334"/>
              <a:gd name="T87" fmla="*/ 0 h 333"/>
              <a:gd name="T88" fmla="*/ 189 w 334"/>
              <a:gd name="T89" fmla="*/ 0 h 333"/>
              <a:gd name="T90" fmla="*/ 189 w 334"/>
              <a:gd name="T91" fmla="*/ 0 h 333"/>
              <a:gd name="T92" fmla="*/ 189 w 334"/>
              <a:gd name="T93" fmla="*/ 0 h 333"/>
              <a:gd name="T94" fmla="*/ 189 w 334"/>
              <a:gd name="T95" fmla="*/ 0 h 333"/>
              <a:gd name="T96" fmla="*/ 188 w 334"/>
              <a:gd name="T97" fmla="*/ 0 h 333"/>
              <a:gd name="T98" fmla="*/ 188 w 334"/>
              <a:gd name="T99" fmla="*/ 0 h 333"/>
              <a:gd name="T100" fmla="*/ 188 w 334"/>
              <a:gd name="T101" fmla="*/ 0 h 333"/>
              <a:gd name="T102" fmla="*/ 187 w 334"/>
              <a:gd name="T103" fmla="*/ 0 h 333"/>
              <a:gd name="T104" fmla="*/ 187 w 334"/>
              <a:gd name="T105" fmla="*/ 0 h 333"/>
              <a:gd name="T106" fmla="*/ 187 w 334"/>
              <a:gd name="T107" fmla="*/ 0 h 333"/>
              <a:gd name="T108" fmla="*/ 186 w 334"/>
              <a:gd name="T109" fmla="*/ 0 h 333"/>
              <a:gd name="T110" fmla="*/ 186 w 334"/>
              <a:gd name="T111" fmla="*/ 0 h 333"/>
              <a:gd name="T112" fmla="*/ 186 w 334"/>
              <a:gd name="T113" fmla="*/ 0 h 333"/>
              <a:gd name="T114" fmla="*/ 185 w 334"/>
              <a:gd name="T115" fmla="*/ 0 h 333"/>
              <a:gd name="T116" fmla="*/ 185 w 334"/>
              <a:gd name="T117" fmla="*/ 0 h 333"/>
              <a:gd name="T118" fmla="*/ 185 w 334"/>
              <a:gd name="T11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4" h="333">
                <a:moveTo>
                  <a:pt x="185" y="0"/>
                </a:moveTo>
                <a:cubicBezTo>
                  <a:pt x="83" y="0"/>
                  <a:pt x="0" y="82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84"/>
                  <a:pt x="0" y="184"/>
                  <a:pt x="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5"/>
                  <a:pt x="0" y="185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88"/>
                  <a:pt x="0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89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1"/>
                  <a:pt x="0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3"/>
                  <a:pt x="0" y="19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193"/>
                  <a:pt x="0" y="193"/>
                  <a:pt x="0" y="193"/>
                </a:cubicBezTo>
                <a:cubicBezTo>
                  <a:pt x="3" y="251"/>
                  <a:pt x="32" y="301"/>
                  <a:pt x="76" y="333"/>
                </a:cubicBezTo>
                <a:cubicBezTo>
                  <a:pt x="53" y="303"/>
                  <a:pt x="40" y="265"/>
                  <a:pt x="40" y="224"/>
                </a:cubicBezTo>
                <a:cubicBezTo>
                  <a:pt x="40" y="122"/>
                  <a:pt x="123" y="40"/>
                  <a:pt x="225" y="40"/>
                </a:cubicBezTo>
                <a:cubicBezTo>
                  <a:pt x="265" y="40"/>
                  <a:pt x="303" y="53"/>
                  <a:pt x="334" y="75"/>
                </a:cubicBezTo>
                <a:cubicBezTo>
                  <a:pt x="302" y="32"/>
                  <a:pt x="251" y="3"/>
                  <a:pt x="194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4" y="0"/>
                  <a:pt x="193" y="0"/>
                  <a:pt x="193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2" y="0"/>
                  <a:pt x="191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0"/>
                  <a:pt x="190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0"/>
                  <a:pt x="188" y="0"/>
                  <a:pt x="18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87" y="0"/>
                  <a:pt x="187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86" y="0"/>
                  <a:pt x="185" y="0"/>
                  <a:pt x="185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85" y="0"/>
                  <a:pt x="185" y="0"/>
                  <a:pt x="185" y="0"/>
                </a:cubicBezTo>
              </a:path>
            </a:pathLst>
          </a:custGeom>
          <a:solidFill>
            <a:srgbClr val="F49C1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48"/>
          <p:cNvSpPr>
            <a:spLocks noEditPoints="1"/>
          </p:cNvSpPr>
          <p:nvPr/>
        </p:nvSpPr>
        <p:spPr bwMode="auto">
          <a:xfrm>
            <a:off x="9426576" y="3873501"/>
            <a:ext cx="609600" cy="614363"/>
          </a:xfrm>
          <a:custGeom>
            <a:avLst/>
            <a:gdLst>
              <a:gd name="T0" fmla="*/ 1 w 125"/>
              <a:gd name="T1" fmla="*/ 126 h 126"/>
              <a:gd name="T2" fmla="*/ 1 w 125"/>
              <a:gd name="T3" fmla="*/ 125 h 126"/>
              <a:gd name="T4" fmla="*/ 0 w 125"/>
              <a:gd name="T5" fmla="*/ 125 h 126"/>
              <a:gd name="T6" fmla="*/ 0 w 125"/>
              <a:gd name="T7" fmla="*/ 124 h 126"/>
              <a:gd name="T8" fmla="*/ 0 w 125"/>
              <a:gd name="T9" fmla="*/ 124 h 126"/>
              <a:gd name="T10" fmla="*/ 0 w 125"/>
              <a:gd name="T11" fmla="*/ 124 h 126"/>
              <a:gd name="T12" fmla="*/ 0 w 125"/>
              <a:gd name="T13" fmla="*/ 123 h 126"/>
              <a:gd name="T14" fmla="*/ 0 w 125"/>
              <a:gd name="T15" fmla="*/ 123 h 126"/>
              <a:gd name="T16" fmla="*/ 0 w 125"/>
              <a:gd name="T17" fmla="*/ 123 h 126"/>
              <a:gd name="T18" fmla="*/ 0 w 125"/>
              <a:gd name="T19" fmla="*/ 122 h 126"/>
              <a:gd name="T20" fmla="*/ 0 w 125"/>
              <a:gd name="T21" fmla="*/ 122 h 126"/>
              <a:gd name="T22" fmla="*/ 0 w 125"/>
              <a:gd name="T23" fmla="*/ 122 h 126"/>
              <a:gd name="T24" fmla="*/ 0 w 125"/>
              <a:gd name="T25" fmla="*/ 122 h 126"/>
              <a:gd name="T26" fmla="*/ 0 w 125"/>
              <a:gd name="T27" fmla="*/ 121 h 126"/>
              <a:gd name="T28" fmla="*/ 0 w 125"/>
              <a:gd name="T29" fmla="*/ 121 h 126"/>
              <a:gd name="T30" fmla="*/ 0 w 125"/>
              <a:gd name="T31" fmla="*/ 121 h 126"/>
              <a:gd name="T32" fmla="*/ 0 w 125"/>
              <a:gd name="T33" fmla="*/ 121 h 126"/>
              <a:gd name="T34" fmla="*/ 0 w 125"/>
              <a:gd name="T35" fmla="*/ 120 h 126"/>
              <a:gd name="T36" fmla="*/ 0 w 125"/>
              <a:gd name="T37" fmla="*/ 120 h 126"/>
              <a:gd name="T38" fmla="*/ 0 w 125"/>
              <a:gd name="T39" fmla="*/ 120 h 126"/>
              <a:gd name="T40" fmla="*/ 0 w 125"/>
              <a:gd name="T41" fmla="*/ 120 h 126"/>
              <a:gd name="T42" fmla="*/ 0 w 125"/>
              <a:gd name="T43" fmla="*/ 119 h 126"/>
              <a:gd name="T44" fmla="*/ 0 w 125"/>
              <a:gd name="T45" fmla="*/ 119 h 126"/>
              <a:gd name="T46" fmla="*/ 0 w 125"/>
              <a:gd name="T47" fmla="*/ 119 h 126"/>
              <a:gd name="T48" fmla="*/ 0 w 125"/>
              <a:gd name="T49" fmla="*/ 119 h 126"/>
              <a:gd name="T50" fmla="*/ 0 w 125"/>
              <a:gd name="T51" fmla="*/ 118 h 126"/>
              <a:gd name="T52" fmla="*/ 125 w 125"/>
              <a:gd name="T53" fmla="*/ 0 h 126"/>
              <a:gd name="T54" fmla="*/ 125 w 125"/>
              <a:gd name="T55" fmla="*/ 0 h 126"/>
              <a:gd name="T56" fmla="*/ 124 w 125"/>
              <a:gd name="T57" fmla="*/ 0 h 126"/>
              <a:gd name="T58" fmla="*/ 124 w 125"/>
              <a:gd name="T59" fmla="*/ 0 h 126"/>
              <a:gd name="T60" fmla="*/ 123 w 125"/>
              <a:gd name="T61" fmla="*/ 0 h 126"/>
              <a:gd name="T62" fmla="*/ 123 w 125"/>
              <a:gd name="T63" fmla="*/ 0 h 126"/>
              <a:gd name="T64" fmla="*/ 123 w 125"/>
              <a:gd name="T65" fmla="*/ 0 h 126"/>
              <a:gd name="T66" fmla="*/ 122 w 125"/>
              <a:gd name="T67" fmla="*/ 0 h 126"/>
              <a:gd name="T68" fmla="*/ 122 w 125"/>
              <a:gd name="T69" fmla="*/ 0 h 126"/>
              <a:gd name="T70" fmla="*/ 122 w 125"/>
              <a:gd name="T71" fmla="*/ 0 h 126"/>
              <a:gd name="T72" fmla="*/ 122 w 125"/>
              <a:gd name="T73" fmla="*/ 0 h 126"/>
              <a:gd name="T74" fmla="*/ 121 w 125"/>
              <a:gd name="T75" fmla="*/ 0 h 126"/>
              <a:gd name="T76" fmla="*/ 121 w 125"/>
              <a:gd name="T77" fmla="*/ 0 h 126"/>
              <a:gd name="T78" fmla="*/ 121 w 125"/>
              <a:gd name="T79" fmla="*/ 0 h 126"/>
              <a:gd name="T80" fmla="*/ 121 w 125"/>
              <a:gd name="T81" fmla="*/ 0 h 126"/>
              <a:gd name="T82" fmla="*/ 120 w 125"/>
              <a:gd name="T83" fmla="*/ 0 h 126"/>
              <a:gd name="T84" fmla="*/ 120 w 125"/>
              <a:gd name="T85" fmla="*/ 0 h 126"/>
              <a:gd name="T86" fmla="*/ 120 w 125"/>
              <a:gd name="T87" fmla="*/ 0 h 126"/>
              <a:gd name="T88" fmla="*/ 120 w 125"/>
              <a:gd name="T89" fmla="*/ 0 h 126"/>
              <a:gd name="T90" fmla="*/ 120 w 125"/>
              <a:gd name="T91" fmla="*/ 0 h 126"/>
              <a:gd name="T92" fmla="*/ 119 w 125"/>
              <a:gd name="T93" fmla="*/ 0 h 126"/>
              <a:gd name="T94" fmla="*/ 119 w 125"/>
              <a:gd name="T95" fmla="*/ 0 h 126"/>
              <a:gd name="T96" fmla="*/ 119 w 125"/>
              <a:gd name="T9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5" h="126">
                <a:moveTo>
                  <a:pt x="1" y="126"/>
                </a:moveTo>
                <a:cubicBezTo>
                  <a:pt x="1" y="126"/>
                  <a:pt x="1" y="126"/>
                  <a:pt x="1" y="126"/>
                </a:cubicBezTo>
                <a:cubicBezTo>
                  <a:pt x="1" y="126"/>
                  <a:pt x="1" y="126"/>
                  <a:pt x="1" y="126"/>
                </a:cubicBezTo>
                <a:moveTo>
                  <a:pt x="1" y="125"/>
                </a:moveTo>
                <a:cubicBezTo>
                  <a:pt x="1" y="125"/>
                  <a:pt x="1" y="125"/>
                  <a:pt x="1" y="125"/>
                </a:cubicBezTo>
                <a:cubicBezTo>
                  <a:pt x="1" y="125"/>
                  <a:pt x="1" y="125"/>
                  <a:pt x="1" y="125"/>
                </a:cubicBezTo>
                <a:moveTo>
                  <a:pt x="0" y="125"/>
                </a:moveTo>
                <a:cubicBezTo>
                  <a:pt x="0" y="125"/>
                  <a:pt x="0" y="125"/>
                  <a:pt x="0" y="125"/>
                </a:cubicBezTo>
                <a:cubicBezTo>
                  <a:pt x="0" y="125"/>
                  <a:pt x="0" y="125"/>
                  <a:pt x="0" y="125"/>
                </a:cubicBezTo>
                <a:moveTo>
                  <a:pt x="0" y="124"/>
                </a:move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0" y="124"/>
                  <a:pt x="0" y="124"/>
                </a:cubicBezTo>
                <a:moveTo>
                  <a:pt x="0" y="124"/>
                </a:move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0" y="124"/>
                  <a:pt x="0" y="124"/>
                </a:cubicBezTo>
                <a:moveTo>
                  <a:pt x="0" y="124"/>
                </a:move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0" y="124"/>
                  <a:pt x="0" y="124"/>
                </a:cubicBezTo>
                <a:moveTo>
                  <a:pt x="0" y="123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moveTo>
                  <a:pt x="0" y="123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moveTo>
                  <a:pt x="0" y="123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moveTo>
                  <a:pt x="0" y="122"/>
                </a:moveTo>
                <a:cubicBezTo>
                  <a:pt x="0" y="122"/>
                  <a:pt x="0" y="122"/>
                  <a:pt x="0" y="123"/>
                </a:cubicBezTo>
                <a:cubicBezTo>
                  <a:pt x="0" y="122"/>
                  <a:pt x="0" y="122"/>
                  <a:pt x="0" y="122"/>
                </a:cubicBezTo>
                <a:moveTo>
                  <a:pt x="0" y="122"/>
                </a:move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moveTo>
                  <a:pt x="0" y="122"/>
                </a:move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moveTo>
                  <a:pt x="0" y="122"/>
                </a:move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moveTo>
                  <a:pt x="0" y="121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moveTo>
                  <a:pt x="0" y="121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moveTo>
                  <a:pt x="0" y="121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moveTo>
                  <a:pt x="0" y="121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moveTo>
                  <a:pt x="0" y="120"/>
                </a:move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moveTo>
                  <a:pt x="0" y="120"/>
                </a:move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moveTo>
                  <a:pt x="0" y="120"/>
                </a:move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moveTo>
                  <a:pt x="0" y="120"/>
                </a:move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moveTo>
                  <a:pt x="0" y="119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moveTo>
                  <a:pt x="0" y="119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moveTo>
                  <a:pt x="0" y="119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moveTo>
                  <a:pt x="0" y="119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moveTo>
                  <a:pt x="0" y="118"/>
                </a:moveTo>
                <a:cubicBezTo>
                  <a:pt x="0" y="118"/>
                  <a:pt x="0" y="118"/>
                  <a:pt x="0" y="119"/>
                </a:cubicBezTo>
                <a:cubicBezTo>
                  <a:pt x="0" y="118"/>
                  <a:pt x="0" y="118"/>
                  <a:pt x="0" y="118"/>
                </a:cubicBezTo>
                <a:moveTo>
                  <a:pt x="125" y="0"/>
                </a:moveTo>
                <a:cubicBezTo>
                  <a:pt x="125" y="0"/>
                  <a:pt x="125" y="0"/>
                  <a:pt x="125" y="0"/>
                </a:cubicBezTo>
                <a:cubicBezTo>
                  <a:pt x="125" y="0"/>
                  <a:pt x="125" y="0"/>
                  <a:pt x="125" y="0"/>
                </a:cubicBezTo>
                <a:moveTo>
                  <a:pt x="125" y="0"/>
                </a:moveTo>
                <a:cubicBezTo>
                  <a:pt x="125" y="0"/>
                  <a:pt x="125" y="0"/>
                  <a:pt x="125" y="0"/>
                </a:cubicBezTo>
                <a:cubicBezTo>
                  <a:pt x="125" y="0"/>
                  <a:pt x="125" y="0"/>
                  <a:pt x="125" y="0"/>
                </a:cubicBezTo>
                <a:moveTo>
                  <a:pt x="124" y="0"/>
                </a:moveTo>
                <a:cubicBezTo>
                  <a:pt x="124" y="0"/>
                  <a:pt x="124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moveTo>
                  <a:pt x="124" y="0"/>
                </a:moveTo>
                <a:cubicBezTo>
                  <a:pt x="124" y="0"/>
                  <a:pt x="124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moveTo>
                  <a:pt x="123" y="0"/>
                </a:moveTo>
                <a:cubicBezTo>
                  <a:pt x="123" y="0"/>
                  <a:pt x="123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moveTo>
                  <a:pt x="123" y="0"/>
                </a:moveTo>
                <a:cubicBezTo>
                  <a:pt x="123" y="0"/>
                  <a:pt x="123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moveTo>
                  <a:pt x="123" y="0"/>
                </a:moveTo>
                <a:cubicBezTo>
                  <a:pt x="123" y="0"/>
                  <a:pt x="123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moveTo>
                  <a:pt x="122" y="0"/>
                </a:move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moveTo>
                  <a:pt x="122" y="0"/>
                </a:move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moveTo>
                  <a:pt x="122" y="0"/>
                </a:move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moveTo>
                  <a:pt x="122" y="0"/>
                </a:move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moveTo>
                  <a:pt x="121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moveTo>
                  <a:pt x="121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moveTo>
                  <a:pt x="121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moveTo>
                  <a:pt x="121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moveTo>
                  <a:pt x="120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moveTo>
                  <a:pt x="120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moveTo>
                  <a:pt x="120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moveTo>
                  <a:pt x="120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moveTo>
                  <a:pt x="120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moveTo>
                  <a:pt x="119" y="0"/>
                </a:move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0"/>
                  <a:pt x="119" y="0"/>
                </a:cubicBezTo>
                <a:moveTo>
                  <a:pt x="119" y="0"/>
                </a:move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0"/>
                  <a:pt x="119" y="0"/>
                </a:cubicBezTo>
                <a:moveTo>
                  <a:pt x="119" y="0"/>
                </a:move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0"/>
                  <a:pt x="119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49"/>
          <p:cNvSpPr>
            <a:spLocks/>
          </p:cNvSpPr>
          <p:nvPr/>
        </p:nvSpPr>
        <p:spPr bwMode="auto">
          <a:xfrm>
            <a:off x="9426576" y="3873501"/>
            <a:ext cx="1054100" cy="1054100"/>
          </a:xfrm>
          <a:custGeom>
            <a:avLst/>
            <a:gdLst>
              <a:gd name="T0" fmla="*/ 96 w 216"/>
              <a:gd name="T1" fmla="*/ 2 h 216"/>
              <a:gd name="T2" fmla="*/ 2 w 216"/>
              <a:gd name="T3" fmla="*/ 96 h 216"/>
              <a:gd name="T4" fmla="*/ 0 w 216"/>
              <a:gd name="T5" fmla="*/ 118 h 216"/>
              <a:gd name="T6" fmla="*/ 0 w 216"/>
              <a:gd name="T7" fmla="*/ 119 h 216"/>
              <a:gd name="T8" fmla="*/ 0 w 216"/>
              <a:gd name="T9" fmla="*/ 119 h 216"/>
              <a:gd name="T10" fmla="*/ 0 w 216"/>
              <a:gd name="T11" fmla="*/ 119 h 216"/>
              <a:gd name="T12" fmla="*/ 0 w 216"/>
              <a:gd name="T13" fmla="*/ 119 h 216"/>
              <a:gd name="T14" fmla="*/ 0 w 216"/>
              <a:gd name="T15" fmla="*/ 119 h 216"/>
              <a:gd name="T16" fmla="*/ 0 w 216"/>
              <a:gd name="T17" fmla="*/ 120 h 216"/>
              <a:gd name="T18" fmla="*/ 0 w 216"/>
              <a:gd name="T19" fmla="*/ 120 h 216"/>
              <a:gd name="T20" fmla="*/ 0 w 216"/>
              <a:gd name="T21" fmla="*/ 120 h 216"/>
              <a:gd name="T22" fmla="*/ 0 w 216"/>
              <a:gd name="T23" fmla="*/ 120 h 216"/>
              <a:gd name="T24" fmla="*/ 0 w 216"/>
              <a:gd name="T25" fmla="*/ 121 h 216"/>
              <a:gd name="T26" fmla="*/ 0 w 216"/>
              <a:gd name="T27" fmla="*/ 121 h 216"/>
              <a:gd name="T28" fmla="*/ 0 w 216"/>
              <a:gd name="T29" fmla="*/ 121 h 216"/>
              <a:gd name="T30" fmla="*/ 0 w 216"/>
              <a:gd name="T31" fmla="*/ 121 h 216"/>
              <a:gd name="T32" fmla="*/ 0 w 216"/>
              <a:gd name="T33" fmla="*/ 122 h 216"/>
              <a:gd name="T34" fmla="*/ 0 w 216"/>
              <a:gd name="T35" fmla="*/ 122 h 216"/>
              <a:gd name="T36" fmla="*/ 0 w 216"/>
              <a:gd name="T37" fmla="*/ 122 h 216"/>
              <a:gd name="T38" fmla="*/ 0 w 216"/>
              <a:gd name="T39" fmla="*/ 123 h 216"/>
              <a:gd name="T40" fmla="*/ 0 w 216"/>
              <a:gd name="T41" fmla="*/ 123 h 216"/>
              <a:gd name="T42" fmla="*/ 0 w 216"/>
              <a:gd name="T43" fmla="*/ 123 h 216"/>
              <a:gd name="T44" fmla="*/ 0 w 216"/>
              <a:gd name="T45" fmla="*/ 123 h 216"/>
              <a:gd name="T46" fmla="*/ 0 w 216"/>
              <a:gd name="T47" fmla="*/ 124 h 216"/>
              <a:gd name="T48" fmla="*/ 0 w 216"/>
              <a:gd name="T49" fmla="*/ 124 h 216"/>
              <a:gd name="T50" fmla="*/ 0 w 216"/>
              <a:gd name="T51" fmla="*/ 124 h 216"/>
              <a:gd name="T52" fmla="*/ 0 w 216"/>
              <a:gd name="T53" fmla="*/ 125 h 216"/>
              <a:gd name="T54" fmla="*/ 1 w 216"/>
              <a:gd name="T55" fmla="*/ 125 h 216"/>
              <a:gd name="T56" fmla="*/ 1 w 216"/>
              <a:gd name="T57" fmla="*/ 126 h 216"/>
              <a:gd name="T58" fmla="*/ 31 w 216"/>
              <a:gd name="T59" fmla="*/ 149 h 216"/>
              <a:gd name="T60" fmla="*/ 216 w 216"/>
              <a:gd name="T61" fmla="*/ 51 h 216"/>
              <a:gd name="T62" fmla="*/ 125 w 216"/>
              <a:gd name="T63" fmla="*/ 0 h 216"/>
              <a:gd name="T64" fmla="*/ 125 w 216"/>
              <a:gd name="T65" fmla="*/ 0 h 216"/>
              <a:gd name="T66" fmla="*/ 124 w 216"/>
              <a:gd name="T67" fmla="*/ 0 h 216"/>
              <a:gd name="T68" fmla="*/ 124 w 216"/>
              <a:gd name="T69" fmla="*/ 0 h 216"/>
              <a:gd name="T70" fmla="*/ 123 w 216"/>
              <a:gd name="T71" fmla="*/ 0 h 216"/>
              <a:gd name="T72" fmla="*/ 123 w 216"/>
              <a:gd name="T73" fmla="*/ 0 h 216"/>
              <a:gd name="T74" fmla="*/ 123 w 216"/>
              <a:gd name="T75" fmla="*/ 0 h 216"/>
              <a:gd name="T76" fmla="*/ 122 w 216"/>
              <a:gd name="T77" fmla="*/ 0 h 216"/>
              <a:gd name="T78" fmla="*/ 122 w 216"/>
              <a:gd name="T79" fmla="*/ 0 h 216"/>
              <a:gd name="T80" fmla="*/ 122 w 216"/>
              <a:gd name="T81" fmla="*/ 0 h 216"/>
              <a:gd name="T82" fmla="*/ 122 w 216"/>
              <a:gd name="T83" fmla="*/ 0 h 216"/>
              <a:gd name="T84" fmla="*/ 121 w 216"/>
              <a:gd name="T85" fmla="*/ 0 h 216"/>
              <a:gd name="T86" fmla="*/ 121 w 216"/>
              <a:gd name="T87" fmla="*/ 0 h 216"/>
              <a:gd name="T88" fmla="*/ 121 w 216"/>
              <a:gd name="T89" fmla="*/ 0 h 216"/>
              <a:gd name="T90" fmla="*/ 121 w 216"/>
              <a:gd name="T91" fmla="*/ 0 h 216"/>
              <a:gd name="T92" fmla="*/ 120 w 216"/>
              <a:gd name="T93" fmla="*/ 0 h 216"/>
              <a:gd name="T94" fmla="*/ 120 w 216"/>
              <a:gd name="T95" fmla="*/ 0 h 216"/>
              <a:gd name="T96" fmla="*/ 120 w 216"/>
              <a:gd name="T97" fmla="*/ 0 h 216"/>
              <a:gd name="T98" fmla="*/ 120 w 216"/>
              <a:gd name="T99" fmla="*/ 0 h 216"/>
              <a:gd name="T100" fmla="*/ 120 w 216"/>
              <a:gd name="T101" fmla="*/ 0 h 216"/>
              <a:gd name="T102" fmla="*/ 119 w 216"/>
              <a:gd name="T103" fmla="*/ 0 h 216"/>
              <a:gd name="T104" fmla="*/ 119 w 216"/>
              <a:gd name="T105" fmla="*/ 0 h 216"/>
              <a:gd name="T106" fmla="*/ 119 w 216"/>
              <a:gd name="T107" fmla="*/ 0 h 216"/>
              <a:gd name="T108" fmla="*/ 119 w 216"/>
              <a:gd name="T109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6" h="216">
                <a:moveTo>
                  <a:pt x="119" y="0"/>
                </a:moveTo>
                <a:cubicBezTo>
                  <a:pt x="111" y="0"/>
                  <a:pt x="103" y="1"/>
                  <a:pt x="96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49" y="11"/>
                  <a:pt x="12" y="48"/>
                  <a:pt x="2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1" y="103"/>
                  <a:pt x="0" y="111"/>
                  <a:pt x="0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18"/>
                  <a:pt x="0" y="118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0" y="125"/>
                  <a:pt x="0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1" y="125"/>
                  <a:pt x="1" y="125"/>
                  <a:pt x="1" y="125"/>
                </a:cubicBezTo>
                <a:cubicBezTo>
                  <a:pt x="1" y="125"/>
                  <a:pt x="1" y="125"/>
                  <a:pt x="1" y="125"/>
                </a:cubicBezTo>
                <a:cubicBezTo>
                  <a:pt x="1" y="125"/>
                  <a:pt x="1" y="125"/>
                  <a:pt x="1" y="126"/>
                </a:cubicBezTo>
                <a:cubicBezTo>
                  <a:pt x="1" y="126"/>
                  <a:pt x="1" y="126"/>
                  <a:pt x="1" y="126"/>
                </a:cubicBezTo>
                <a:cubicBezTo>
                  <a:pt x="3" y="163"/>
                  <a:pt x="23" y="196"/>
                  <a:pt x="52" y="216"/>
                </a:cubicBezTo>
                <a:cubicBezTo>
                  <a:pt x="39" y="197"/>
                  <a:pt x="31" y="174"/>
                  <a:pt x="31" y="149"/>
                </a:cubicBezTo>
                <a:cubicBezTo>
                  <a:pt x="31" y="84"/>
                  <a:pt x="84" y="31"/>
                  <a:pt x="149" y="31"/>
                </a:cubicBezTo>
                <a:cubicBezTo>
                  <a:pt x="174" y="31"/>
                  <a:pt x="197" y="38"/>
                  <a:pt x="216" y="51"/>
                </a:cubicBezTo>
                <a:cubicBezTo>
                  <a:pt x="196" y="22"/>
                  <a:pt x="163" y="2"/>
                  <a:pt x="12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0"/>
                  <a:pt x="123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0"/>
                  <a:pt x="119" y="0"/>
                </a:cubicBezTo>
              </a:path>
            </a:pathLst>
          </a:custGeom>
          <a:solidFill>
            <a:srgbClr val="37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0"/>
          <p:cNvSpPr>
            <a:spLocks noEditPoints="1"/>
          </p:cNvSpPr>
          <p:nvPr/>
        </p:nvSpPr>
        <p:spPr bwMode="auto">
          <a:xfrm>
            <a:off x="10407651" y="4854576"/>
            <a:ext cx="482600" cy="482600"/>
          </a:xfrm>
          <a:custGeom>
            <a:avLst/>
            <a:gdLst>
              <a:gd name="T0" fmla="*/ 1 w 99"/>
              <a:gd name="T1" fmla="*/ 99 h 99"/>
              <a:gd name="T2" fmla="*/ 0 w 99"/>
              <a:gd name="T3" fmla="*/ 98 h 99"/>
              <a:gd name="T4" fmla="*/ 0 w 99"/>
              <a:gd name="T5" fmla="*/ 98 h 99"/>
              <a:gd name="T6" fmla="*/ 0 w 99"/>
              <a:gd name="T7" fmla="*/ 97 h 99"/>
              <a:gd name="T8" fmla="*/ 0 w 99"/>
              <a:gd name="T9" fmla="*/ 97 h 99"/>
              <a:gd name="T10" fmla="*/ 0 w 99"/>
              <a:gd name="T11" fmla="*/ 97 h 99"/>
              <a:gd name="T12" fmla="*/ 0 w 99"/>
              <a:gd name="T13" fmla="*/ 97 h 99"/>
              <a:gd name="T14" fmla="*/ 0 w 99"/>
              <a:gd name="T15" fmla="*/ 97 h 99"/>
              <a:gd name="T16" fmla="*/ 0 w 99"/>
              <a:gd name="T17" fmla="*/ 96 h 99"/>
              <a:gd name="T18" fmla="*/ 0 w 99"/>
              <a:gd name="T19" fmla="*/ 96 h 99"/>
              <a:gd name="T20" fmla="*/ 0 w 99"/>
              <a:gd name="T21" fmla="*/ 96 h 99"/>
              <a:gd name="T22" fmla="*/ 0 w 99"/>
              <a:gd name="T23" fmla="*/ 96 h 99"/>
              <a:gd name="T24" fmla="*/ 0 w 99"/>
              <a:gd name="T25" fmla="*/ 96 h 99"/>
              <a:gd name="T26" fmla="*/ 0 w 99"/>
              <a:gd name="T27" fmla="*/ 95 h 99"/>
              <a:gd name="T28" fmla="*/ 0 w 99"/>
              <a:gd name="T29" fmla="*/ 95 h 99"/>
              <a:gd name="T30" fmla="*/ 0 w 99"/>
              <a:gd name="T31" fmla="*/ 95 h 99"/>
              <a:gd name="T32" fmla="*/ 0 w 99"/>
              <a:gd name="T33" fmla="*/ 95 h 99"/>
              <a:gd name="T34" fmla="*/ 0 w 99"/>
              <a:gd name="T35" fmla="*/ 95 h 99"/>
              <a:gd name="T36" fmla="*/ 0 w 99"/>
              <a:gd name="T37" fmla="*/ 94 h 99"/>
              <a:gd name="T38" fmla="*/ 0 w 99"/>
              <a:gd name="T39" fmla="*/ 94 h 99"/>
              <a:gd name="T40" fmla="*/ 0 w 99"/>
              <a:gd name="T41" fmla="*/ 94 h 99"/>
              <a:gd name="T42" fmla="*/ 0 w 99"/>
              <a:gd name="T43" fmla="*/ 94 h 99"/>
              <a:gd name="T44" fmla="*/ 0 w 99"/>
              <a:gd name="T45" fmla="*/ 94 h 99"/>
              <a:gd name="T46" fmla="*/ 0 w 99"/>
              <a:gd name="T47" fmla="*/ 94 h 99"/>
              <a:gd name="T48" fmla="*/ 0 w 99"/>
              <a:gd name="T49" fmla="*/ 94 h 99"/>
              <a:gd name="T50" fmla="*/ 0 w 99"/>
              <a:gd name="T51" fmla="*/ 93 h 99"/>
              <a:gd name="T52" fmla="*/ 99 w 99"/>
              <a:gd name="T53" fmla="*/ 0 h 99"/>
              <a:gd name="T54" fmla="*/ 98 w 99"/>
              <a:gd name="T55" fmla="*/ 0 h 99"/>
              <a:gd name="T56" fmla="*/ 98 w 99"/>
              <a:gd name="T57" fmla="*/ 0 h 99"/>
              <a:gd name="T58" fmla="*/ 98 w 99"/>
              <a:gd name="T59" fmla="*/ 0 h 99"/>
              <a:gd name="T60" fmla="*/ 98 w 99"/>
              <a:gd name="T61" fmla="*/ 0 h 99"/>
              <a:gd name="T62" fmla="*/ 97 w 99"/>
              <a:gd name="T63" fmla="*/ 0 h 99"/>
              <a:gd name="T64" fmla="*/ 97 w 99"/>
              <a:gd name="T65" fmla="*/ 0 h 99"/>
              <a:gd name="T66" fmla="*/ 97 w 99"/>
              <a:gd name="T67" fmla="*/ 0 h 99"/>
              <a:gd name="T68" fmla="*/ 97 w 99"/>
              <a:gd name="T69" fmla="*/ 0 h 99"/>
              <a:gd name="T70" fmla="*/ 97 w 99"/>
              <a:gd name="T71" fmla="*/ 0 h 99"/>
              <a:gd name="T72" fmla="*/ 96 w 99"/>
              <a:gd name="T73" fmla="*/ 0 h 99"/>
              <a:gd name="T74" fmla="*/ 94 w 99"/>
              <a:gd name="T75" fmla="*/ 0 h 99"/>
              <a:gd name="T76" fmla="*/ 96 w 99"/>
              <a:gd name="T77" fmla="*/ 0 h 99"/>
              <a:gd name="T78" fmla="*/ 94 w 99"/>
              <a:gd name="T79" fmla="*/ 0 h 99"/>
              <a:gd name="T80" fmla="*/ 94 w 99"/>
              <a:gd name="T81" fmla="*/ 0 h 99"/>
              <a:gd name="T82" fmla="*/ 96 w 99"/>
              <a:gd name="T83" fmla="*/ 0 h 99"/>
              <a:gd name="T84" fmla="*/ 94 w 99"/>
              <a:gd name="T85" fmla="*/ 0 h 99"/>
              <a:gd name="T86" fmla="*/ 96 w 99"/>
              <a:gd name="T87" fmla="*/ 0 h 99"/>
              <a:gd name="T88" fmla="*/ 94 w 99"/>
              <a:gd name="T89" fmla="*/ 0 h 99"/>
              <a:gd name="T90" fmla="*/ 96 w 99"/>
              <a:gd name="T91" fmla="*/ 0 h 99"/>
              <a:gd name="T92" fmla="*/ 94 w 99"/>
              <a:gd name="T93" fmla="*/ 0 h 99"/>
              <a:gd name="T94" fmla="*/ 95 w 99"/>
              <a:gd name="T95" fmla="*/ 0 h 99"/>
              <a:gd name="T96" fmla="*/ 95 w 99"/>
              <a:gd name="T97" fmla="*/ 0 h 99"/>
              <a:gd name="T98" fmla="*/ 95 w 99"/>
              <a:gd name="T99" fmla="*/ 0 h 99"/>
              <a:gd name="T100" fmla="*/ 95 w 99"/>
              <a:gd name="T101" fmla="*/ 0 h 99"/>
              <a:gd name="T102" fmla="*/ 95 w 99"/>
              <a:gd name="T103" fmla="*/ 0 h 99"/>
              <a:gd name="T104" fmla="*/ 95 w 99"/>
              <a:gd name="T105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9" h="99">
                <a:moveTo>
                  <a:pt x="1" y="99"/>
                </a:move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99"/>
                </a:cubicBezTo>
                <a:moveTo>
                  <a:pt x="0" y="98"/>
                </a:move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moveTo>
                  <a:pt x="0" y="98"/>
                </a:move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moveTo>
                  <a:pt x="0" y="97"/>
                </a:move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moveTo>
                  <a:pt x="0" y="97"/>
                </a:move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moveTo>
                  <a:pt x="0" y="97"/>
                </a:move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moveTo>
                  <a:pt x="0" y="97"/>
                </a:move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moveTo>
                  <a:pt x="0" y="97"/>
                </a:move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moveTo>
                  <a:pt x="0" y="96"/>
                </a:move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moveTo>
                  <a:pt x="0" y="96"/>
                </a:move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moveTo>
                  <a:pt x="0" y="96"/>
                </a:move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moveTo>
                  <a:pt x="0" y="96"/>
                </a:move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moveTo>
                  <a:pt x="0" y="96"/>
                </a:move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moveTo>
                  <a:pt x="0" y="95"/>
                </a:move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moveTo>
                  <a:pt x="0" y="95"/>
                </a:move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moveTo>
                  <a:pt x="0" y="95"/>
                </a:move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moveTo>
                  <a:pt x="0" y="95"/>
                </a:move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moveTo>
                  <a:pt x="0" y="95"/>
                </a:move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moveTo>
                  <a:pt x="0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moveTo>
                  <a:pt x="0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moveTo>
                  <a:pt x="0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moveTo>
                  <a:pt x="0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moveTo>
                  <a:pt x="0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moveTo>
                  <a:pt x="0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moveTo>
                  <a:pt x="0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moveTo>
                  <a:pt x="0" y="93"/>
                </a:move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0" y="93"/>
                  <a:pt x="0" y="93"/>
                </a:cubicBezTo>
                <a:moveTo>
                  <a:pt x="99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moveTo>
                  <a:pt x="98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moveTo>
                  <a:pt x="98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moveTo>
                  <a:pt x="98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moveTo>
                  <a:pt x="97" y="0"/>
                </a:moveTo>
                <a:cubicBezTo>
                  <a:pt x="97" y="0"/>
                  <a:pt x="98" y="0"/>
                  <a:pt x="98" y="0"/>
                </a:cubicBezTo>
                <a:cubicBezTo>
                  <a:pt x="98" y="0"/>
                  <a:pt x="97" y="0"/>
                  <a:pt x="97" y="0"/>
                </a:cubicBezTo>
                <a:moveTo>
                  <a:pt x="97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moveTo>
                  <a:pt x="97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moveTo>
                  <a:pt x="97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moveTo>
                  <a:pt x="97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moveTo>
                  <a:pt x="97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moveTo>
                  <a:pt x="94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moveTo>
                  <a:pt x="94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moveTo>
                  <a:pt x="94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moveTo>
                  <a:pt x="94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moveTo>
                  <a:pt x="94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moveTo>
                  <a:pt x="95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5" y="0"/>
                </a:cubicBezTo>
                <a:moveTo>
                  <a:pt x="95" y="0"/>
                </a:move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moveTo>
                  <a:pt x="95" y="0"/>
                </a:move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moveTo>
                  <a:pt x="95" y="0"/>
                </a:move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moveTo>
                  <a:pt x="95" y="0"/>
                </a:move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moveTo>
                  <a:pt x="95" y="0"/>
                </a:move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1"/>
          <p:cNvSpPr>
            <a:spLocks/>
          </p:cNvSpPr>
          <p:nvPr/>
        </p:nvSpPr>
        <p:spPr bwMode="auto">
          <a:xfrm>
            <a:off x="10407651" y="4854576"/>
            <a:ext cx="849313" cy="847725"/>
          </a:xfrm>
          <a:custGeom>
            <a:avLst/>
            <a:gdLst>
              <a:gd name="T0" fmla="*/ 95 w 174"/>
              <a:gd name="T1" fmla="*/ 0 h 174"/>
              <a:gd name="T2" fmla="*/ 95 w 174"/>
              <a:gd name="T3" fmla="*/ 0 h 174"/>
              <a:gd name="T4" fmla="*/ 95 w 174"/>
              <a:gd name="T5" fmla="*/ 0 h 174"/>
              <a:gd name="T6" fmla="*/ 94 w 174"/>
              <a:gd name="T7" fmla="*/ 0 h 174"/>
              <a:gd name="T8" fmla="*/ 94 w 174"/>
              <a:gd name="T9" fmla="*/ 0 h 174"/>
              <a:gd name="T10" fmla="*/ 94 w 174"/>
              <a:gd name="T11" fmla="*/ 0 h 174"/>
              <a:gd name="T12" fmla="*/ 94 w 174"/>
              <a:gd name="T13" fmla="*/ 0 h 174"/>
              <a:gd name="T14" fmla="*/ 94 w 174"/>
              <a:gd name="T15" fmla="*/ 0 h 174"/>
              <a:gd name="T16" fmla="*/ 94 w 174"/>
              <a:gd name="T17" fmla="*/ 0 h 174"/>
              <a:gd name="T18" fmla="*/ 79 w 174"/>
              <a:gd name="T19" fmla="*/ 2 h 174"/>
              <a:gd name="T20" fmla="*/ 20 w 174"/>
              <a:gd name="T21" fmla="*/ 37 h 174"/>
              <a:gd name="T22" fmla="*/ 2 w 174"/>
              <a:gd name="T23" fmla="*/ 78 h 174"/>
              <a:gd name="T24" fmla="*/ 0 w 174"/>
              <a:gd name="T25" fmla="*/ 93 h 174"/>
              <a:gd name="T26" fmla="*/ 0 w 174"/>
              <a:gd name="T27" fmla="*/ 94 h 174"/>
              <a:gd name="T28" fmla="*/ 0 w 174"/>
              <a:gd name="T29" fmla="*/ 94 h 174"/>
              <a:gd name="T30" fmla="*/ 0 w 174"/>
              <a:gd name="T31" fmla="*/ 94 h 174"/>
              <a:gd name="T32" fmla="*/ 0 w 174"/>
              <a:gd name="T33" fmla="*/ 94 h 174"/>
              <a:gd name="T34" fmla="*/ 0 w 174"/>
              <a:gd name="T35" fmla="*/ 94 h 174"/>
              <a:gd name="T36" fmla="*/ 0 w 174"/>
              <a:gd name="T37" fmla="*/ 94 h 174"/>
              <a:gd name="T38" fmla="*/ 0 w 174"/>
              <a:gd name="T39" fmla="*/ 94 h 174"/>
              <a:gd name="T40" fmla="*/ 0 w 174"/>
              <a:gd name="T41" fmla="*/ 95 h 174"/>
              <a:gd name="T42" fmla="*/ 0 w 174"/>
              <a:gd name="T43" fmla="*/ 95 h 174"/>
              <a:gd name="T44" fmla="*/ 0 w 174"/>
              <a:gd name="T45" fmla="*/ 95 h 174"/>
              <a:gd name="T46" fmla="*/ 0 w 174"/>
              <a:gd name="T47" fmla="*/ 95 h 174"/>
              <a:gd name="T48" fmla="*/ 0 w 174"/>
              <a:gd name="T49" fmla="*/ 95 h 174"/>
              <a:gd name="T50" fmla="*/ 0 w 174"/>
              <a:gd name="T51" fmla="*/ 96 h 174"/>
              <a:gd name="T52" fmla="*/ 0 w 174"/>
              <a:gd name="T53" fmla="*/ 96 h 174"/>
              <a:gd name="T54" fmla="*/ 0 w 174"/>
              <a:gd name="T55" fmla="*/ 96 h 174"/>
              <a:gd name="T56" fmla="*/ 0 w 174"/>
              <a:gd name="T57" fmla="*/ 96 h 174"/>
              <a:gd name="T58" fmla="*/ 0 w 174"/>
              <a:gd name="T59" fmla="*/ 96 h 174"/>
              <a:gd name="T60" fmla="*/ 0 w 174"/>
              <a:gd name="T61" fmla="*/ 97 h 174"/>
              <a:gd name="T62" fmla="*/ 0 w 174"/>
              <a:gd name="T63" fmla="*/ 97 h 174"/>
              <a:gd name="T64" fmla="*/ 0 w 174"/>
              <a:gd name="T65" fmla="*/ 97 h 174"/>
              <a:gd name="T66" fmla="*/ 0 w 174"/>
              <a:gd name="T67" fmla="*/ 97 h 174"/>
              <a:gd name="T68" fmla="*/ 0 w 174"/>
              <a:gd name="T69" fmla="*/ 97 h 174"/>
              <a:gd name="T70" fmla="*/ 0 w 174"/>
              <a:gd name="T71" fmla="*/ 98 h 174"/>
              <a:gd name="T72" fmla="*/ 0 w 174"/>
              <a:gd name="T73" fmla="*/ 98 h 174"/>
              <a:gd name="T74" fmla="*/ 1 w 174"/>
              <a:gd name="T75" fmla="*/ 99 h 174"/>
              <a:gd name="T76" fmla="*/ 27 w 174"/>
              <a:gd name="T77" fmla="*/ 121 h 174"/>
              <a:gd name="T78" fmla="*/ 174 w 174"/>
              <a:gd name="T79" fmla="*/ 42 h 174"/>
              <a:gd name="T80" fmla="*/ 99 w 174"/>
              <a:gd name="T81" fmla="*/ 0 h 174"/>
              <a:gd name="T82" fmla="*/ 98 w 174"/>
              <a:gd name="T83" fmla="*/ 0 h 174"/>
              <a:gd name="T84" fmla="*/ 98 w 174"/>
              <a:gd name="T85" fmla="*/ 0 h 174"/>
              <a:gd name="T86" fmla="*/ 98 w 174"/>
              <a:gd name="T87" fmla="*/ 0 h 174"/>
              <a:gd name="T88" fmla="*/ 97 w 174"/>
              <a:gd name="T89" fmla="*/ 0 h 174"/>
              <a:gd name="T90" fmla="*/ 97 w 174"/>
              <a:gd name="T91" fmla="*/ 0 h 174"/>
              <a:gd name="T92" fmla="*/ 97 w 174"/>
              <a:gd name="T93" fmla="*/ 0 h 174"/>
              <a:gd name="T94" fmla="*/ 97 w 174"/>
              <a:gd name="T95" fmla="*/ 0 h 174"/>
              <a:gd name="T96" fmla="*/ 97 w 174"/>
              <a:gd name="T97" fmla="*/ 0 h 174"/>
              <a:gd name="T98" fmla="*/ 97 w 174"/>
              <a:gd name="T99" fmla="*/ 0 h 174"/>
              <a:gd name="T100" fmla="*/ 96 w 174"/>
              <a:gd name="T101" fmla="*/ 0 h 174"/>
              <a:gd name="T102" fmla="*/ 96 w 174"/>
              <a:gd name="T103" fmla="*/ 0 h 174"/>
              <a:gd name="T104" fmla="*/ 96 w 174"/>
              <a:gd name="T105" fmla="*/ 0 h 174"/>
              <a:gd name="T106" fmla="*/ 96 w 174"/>
              <a:gd name="T107" fmla="*/ 0 h 174"/>
              <a:gd name="T108" fmla="*/ 96 w 174"/>
              <a:gd name="T109" fmla="*/ 0 h 174"/>
              <a:gd name="T110" fmla="*/ 95 w 174"/>
              <a:gd name="T111" fmla="*/ 0 h 174"/>
              <a:gd name="T112" fmla="*/ 95 w 174"/>
              <a:gd name="T113" fmla="*/ 0 h 174"/>
              <a:gd name="T114" fmla="*/ 95 w 174"/>
              <a:gd name="T115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4" h="174">
                <a:moveTo>
                  <a:pt x="95" y="0"/>
                </a:move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9" y="0"/>
                  <a:pt x="84" y="1"/>
                  <a:pt x="79" y="2"/>
                </a:cubicBezTo>
                <a:cubicBezTo>
                  <a:pt x="79" y="2"/>
                  <a:pt x="79" y="2"/>
                  <a:pt x="79" y="2"/>
                </a:cubicBezTo>
                <a:cubicBezTo>
                  <a:pt x="63" y="4"/>
                  <a:pt x="49" y="11"/>
                  <a:pt x="37" y="20"/>
                </a:cubicBezTo>
                <a:cubicBezTo>
                  <a:pt x="32" y="26"/>
                  <a:pt x="26" y="32"/>
                  <a:pt x="20" y="37"/>
                </a:cubicBezTo>
                <a:cubicBezTo>
                  <a:pt x="11" y="49"/>
                  <a:pt x="5" y="63"/>
                  <a:pt x="2" y="78"/>
                </a:cubicBezTo>
                <a:cubicBezTo>
                  <a:pt x="2" y="78"/>
                  <a:pt x="2" y="78"/>
                  <a:pt x="2" y="78"/>
                </a:cubicBezTo>
                <a:cubicBezTo>
                  <a:pt x="1" y="83"/>
                  <a:pt x="0" y="88"/>
                  <a:pt x="0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0" y="93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9"/>
                  <a:pt x="1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2" y="130"/>
                  <a:pt x="18" y="157"/>
                  <a:pt x="43" y="174"/>
                </a:cubicBezTo>
                <a:cubicBezTo>
                  <a:pt x="33" y="159"/>
                  <a:pt x="27" y="141"/>
                  <a:pt x="27" y="121"/>
                </a:cubicBezTo>
                <a:cubicBezTo>
                  <a:pt x="27" y="69"/>
                  <a:pt x="69" y="27"/>
                  <a:pt x="122" y="27"/>
                </a:cubicBezTo>
                <a:cubicBezTo>
                  <a:pt x="141" y="27"/>
                  <a:pt x="159" y="33"/>
                  <a:pt x="174" y="42"/>
                </a:cubicBezTo>
                <a:cubicBezTo>
                  <a:pt x="158" y="18"/>
                  <a:pt x="130" y="1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</a:path>
            </a:pathLst>
          </a:custGeom>
          <a:solidFill>
            <a:srgbClr val="2AA1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2"/>
          <p:cNvSpPr>
            <a:spLocks/>
          </p:cNvSpPr>
          <p:nvPr/>
        </p:nvSpPr>
        <p:spPr bwMode="auto">
          <a:xfrm>
            <a:off x="10504488" y="4951413"/>
            <a:ext cx="84138" cy="82550"/>
          </a:xfrm>
          <a:custGeom>
            <a:avLst/>
            <a:gdLst>
              <a:gd name="T0" fmla="*/ 17 w 17"/>
              <a:gd name="T1" fmla="*/ 0 h 17"/>
              <a:gd name="T2" fmla="*/ 17 w 17"/>
              <a:gd name="T3" fmla="*/ 0 h 17"/>
              <a:gd name="T4" fmla="*/ 0 w 17"/>
              <a:gd name="T5" fmla="*/ 17 h 17"/>
              <a:gd name="T6" fmla="*/ 0 w 17"/>
              <a:gd name="T7" fmla="*/ 17 h 17"/>
              <a:gd name="T8" fmla="*/ 17 w 17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7"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2" y="6"/>
                  <a:pt x="6" y="12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6" y="12"/>
                  <a:pt x="12" y="6"/>
                  <a:pt x="17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53"/>
          <p:cNvSpPr>
            <a:spLocks noEditPoints="1"/>
          </p:cNvSpPr>
          <p:nvPr/>
        </p:nvSpPr>
        <p:spPr bwMode="auto">
          <a:xfrm>
            <a:off x="8197851" y="2638426"/>
            <a:ext cx="760413" cy="765175"/>
          </a:xfrm>
          <a:custGeom>
            <a:avLst/>
            <a:gdLst>
              <a:gd name="T0" fmla="*/ 0 w 156"/>
              <a:gd name="T1" fmla="*/ 156 h 157"/>
              <a:gd name="T2" fmla="*/ 0 w 156"/>
              <a:gd name="T3" fmla="*/ 156 h 157"/>
              <a:gd name="T4" fmla="*/ 0 w 156"/>
              <a:gd name="T5" fmla="*/ 155 h 157"/>
              <a:gd name="T6" fmla="*/ 0 w 156"/>
              <a:gd name="T7" fmla="*/ 155 h 157"/>
              <a:gd name="T8" fmla="*/ 0 w 156"/>
              <a:gd name="T9" fmla="*/ 154 h 157"/>
              <a:gd name="T10" fmla="*/ 0 w 156"/>
              <a:gd name="T11" fmla="*/ 154 h 157"/>
              <a:gd name="T12" fmla="*/ 0 w 156"/>
              <a:gd name="T13" fmla="*/ 153 h 157"/>
              <a:gd name="T14" fmla="*/ 0 w 156"/>
              <a:gd name="T15" fmla="*/ 153 h 157"/>
              <a:gd name="T16" fmla="*/ 0 w 156"/>
              <a:gd name="T17" fmla="*/ 152 h 157"/>
              <a:gd name="T18" fmla="*/ 0 w 156"/>
              <a:gd name="T19" fmla="*/ 152 h 157"/>
              <a:gd name="T20" fmla="*/ 0 w 156"/>
              <a:gd name="T21" fmla="*/ 151 h 157"/>
              <a:gd name="T22" fmla="*/ 0 w 156"/>
              <a:gd name="T23" fmla="*/ 151 h 157"/>
              <a:gd name="T24" fmla="*/ 0 w 156"/>
              <a:gd name="T25" fmla="*/ 150 h 157"/>
              <a:gd name="T26" fmla="*/ 0 w 156"/>
              <a:gd name="T27" fmla="*/ 150 h 157"/>
              <a:gd name="T28" fmla="*/ 0 w 156"/>
              <a:gd name="T29" fmla="*/ 149 h 157"/>
              <a:gd name="T30" fmla="*/ 0 w 156"/>
              <a:gd name="T31" fmla="*/ 149 h 157"/>
              <a:gd name="T32" fmla="*/ 0 w 156"/>
              <a:gd name="T33" fmla="*/ 149 h 157"/>
              <a:gd name="T34" fmla="*/ 0 w 156"/>
              <a:gd name="T35" fmla="*/ 148 h 157"/>
              <a:gd name="T36" fmla="*/ 0 w 156"/>
              <a:gd name="T37" fmla="*/ 148 h 157"/>
              <a:gd name="T38" fmla="*/ 0 w 156"/>
              <a:gd name="T39" fmla="*/ 147 h 157"/>
              <a:gd name="T40" fmla="*/ 0 w 156"/>
              <a:gd name="T41" fmla="*/ 147 h 157"/>
              <a:gd name="T42" fmla="*/ 0 w 156"/>
              <a:gd name="T43" fmla="*/ 146 h 157"/>
              <a:gd name="T44" fmla="*/ 0 w 156"/>
              <a:gd name="T45" fmla="*/ 146 h 157"/>
              <a:gd name="T46" fmla="*/ 0 w 156"/>
              <a:gd name="T47" fmla="*/ 145 h 157"/>
              <a:gd name="T48" fmla="*/ 0 w 156"/>
              <a:gd name="T49" fmla="*/ 145 h 157"/>
              <a:gd name="T50" fmla="*/ 0 w 156"/>
              <a:gd name="T51" fmla="*/ 144 h 157"/>
              <a:gd name="T52" fmla="*/ 0 w 156"/>
              <a:gd name="T53" fmla="*/ 143 h 157"/>
              <a:gd name="T54" fmla="*/ 156 w 156"/>
              <a:gd name="T55" fmla="*/ 0 h 157"/>
              <a:gd name="T56" fmla="*/ 155 w 156"/>
              <a:gd name="T57" fmla="*/ 0 h 157"/>
              <a:gd name="T58" fmla="*/ 155 w 156"/>
              <a:gd name="T59" fmla="*/ 0 h 157"/>
              <a:gd name="T60" fmla="*/ 154 w 156"/>
              <a:gd name="T61" fmla="*/ 0 h 157"/>
              <a:gd name="T62" fmla="*/ 154 w 156"/>
              <a:gd name="T63" fmla="*/ 0 h 157"/>
              <a:gd name="T64" fmla="*/ 153 w 156"/>
              <a:gd name="T65" fmla="*/ 0 h 157"/>
              <a:gd name="T66" fmla="*/ 153 w 156"/>
              <a:gd name="T67" fmla="*/ 0 h 157"/>
              <a:gd name="T68" fmla="*/ 142 w 156"/>
              <a:gd name="T69" fmla="*/ 0 h 157"/>
              <a:gd name="T70" fmla="*/ 143 w 156"/>
              <a:gd name="T71" fmla="*/ 0 h 157"/>
              <a:gd name="T72" fmla="*/ 152 w 156"/>
              <a:gd name="T73" fmla="*/ 0 h 157"/>
              <a:gd name="T74" fmla="*/ 152 w 156"/>
              <a:gd name="T75" fmla="*/ 0 h 157"/>
              <a:gd name="T76" fmla="*/ 151 w 156"/>
              <a:gd name="T77" fmla="*/ 0 h 157"/>
              <a:gd name="T78" fmla="*/ 144 w 156"/>
              <a:gd name="T79" fmla="*/ 0 h 157"/>
              <a:gd name="T80" fmla="*/ 144 w 156"/>
              <a:gd name="T81" fmla="*/ 0 h 157"/>
              <a:gd name="T82" fmla="*/ 150 w 156"/>
              <a:gd name="T83" fmla="*/ 0 h 157"/>
              <a:gd name="T84" fmla="*/ 145 w 156"/>
              <a:gd name="T85" fmla="*/ 0 h 157"/>
              <a:gd name="T86" fmla="*/ 145 w 156"/>
              <a:gd name="T87" fmla="*/ 0 h 157"/>
              <a:gd name="T88" fmla="*/ 150 w 156"/>
              <a:gd name="T89" fmla="*/ 0 h 157"/>
              <a:gd name="T90" fmla="*/ 145 w 156"/>
              <a:gd name="T91" fmla="*/ 0 h 157"/>
              <a:gd name="T92" fmla="*/ 145 w 156"/>
              <a:gd name="T93" fmla="*/ 0 h 157"/>
              <a:gd name="T94" fmla="*/ 149 w 156"/>
              <a:gd name="T95" fmla="*/ 0 h 157"/>
              <a:gd name="T96" fmla="*/ 146 w 156"/>
              <a:gd name="T97" fmla="*/ 0 h 157"/>
              <a:gd name="T98" fmla="*/ 146 w 156"/>
              <a:gd name="T99" fmla="*/ 0 h 157"/>
              <a:gd name="T100" fmla="*/ 148 w 156"/>
              <a:gd name="T101" fmla="*/ 0 h 157"/>
              <a:gd name="T102" fmla="*/ 147 w 156"/>
              <a:gd name="T103" fmla="*/ 0 h 157"/>
              <a:gd name="T104" fmla="*/ 147 w 156"/>
              <a:gd name="T105" fmla="*/ 0 h 157"/>
              <a:gd name="T106" fmla="*/ 147 w 156"/>
              <a:gd name="T107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6" h="157">
                <a:moveTo>
                  <a:pt x="0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57"/>
                  <a:pt x="0" y="157"/>
                  <a:pt x="0" y="157"/>
                </a:cubicBezTo>
                <a:moveTo>
                  <a:pt x="0" y="156"/>
                </a:move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moveTo>
                  <a:pt x="0" y="156"/>
                </a:move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moveTo>
                  <a:pt x="0" y="156"/>
                </a:move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moveTo>
                  <a:pt x="0" y="156"/>
                </a:move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moveTo>
                  <a:pt x="0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155"/>
                  <a:pt x="0" y="155"/>
                  <a:pt x="0" y="155"/>
                </a:cubicBezTo>
                <a:moveTo>
                  <a:pt x="0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155"/>
                  <a:pt x="0" y="155"/>
                  <a:pt x="0" y="155"/>
                </a:cubicBezTo>
                <a:moveTo>
                  <a:pt x="0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155"/>
                  <a:pt x="0" y="155"/>
                  <a:pt x="0" y="155"/>
                </a:cubicBezTo>
                <a:moveTo>
                  <a:pt x="0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155"/>
                  <a:pt x="0" y="155"/>
                  <a:pt x="0" y="155"/>
                </a:cubicBezTo>
                <a:moveTo>
                  <a:pt x="0" y="154"/>
                </a:move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moveTo>
                  <a:pt x="0" y="154"/>
                </a:move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moveTo>
                  <a:pt x="0" y="154"/>
                </a:move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moveTo>
                  <a:pt x="0" y="154"/>
                </a:move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moveTo>
                  <a:pt x="0" y="153"/>
                </a:move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moveTo>
                  <a:pt x="0" y="153"/>
                </a:move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moveTo>
                  <a:pt x="0" y="153"/>
                </a:move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moveTo>
                  <a:pt x="0" y="153"/>
                </a:move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moveTo>
                  <a:pt x="0" y="152"/>
                </a:moveTo>
                <a:cubicBezTo>
                  <a:pt x="0" y="152"/>
                  <a:pt x="0" y="152"/>
                  <a:pt x="0" y="153"/>
                </a:cubicBezTo>
                <a:cubicBezTo>
                  <a:pt x="0" y="152"/>
                  <a:pt x="0" y="152"/>
                  <a:pt x="0" y="152"/>
                </a:cubicBezTo>
                <a:moveTo>
                  <a:pt x="0" y="152"/>
                </a:move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moveTo>
                  <a:pt x="0" y="152"/>
                </a:move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moveTo>
                  <a:pt x="0" y="152"/>
                </a:move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moveTo>
                  <a:pt x="0" y="151"/>
                </a:moveTo>
                <a:cubicBezTo>
                  <a:pt x="0" y="151"/>
                  <a:pt x="0" y="152"/>
                  <a:pt x="0" y="152"/>
                </a:cubicBezTo>
                <a:cubicBezTo>
                  <a:pt x="0" y="152"/>
                  <a:pt x="0" y="151"/>
                  <a:pt x="0" y="151"/>
                </a:cubicBezTo>
                <a:moveTo>
                  <a:pt x="0" y="151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moveTo>
                  <a:pt x="0" y="151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moveTo>
                  <a:pt x="0" y="151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moveTo>
                  <a:pt x="0" y="150"/>
                </a:move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0"/>
                </a:cubicBezTo>
                <a:moveTo>
                  <a:pt x="0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moveTo>
                  <a:pt x="0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moveTo>
                  <a:pt x="0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moveTo>
                  <a:pt x="0" y="149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9"/>
                </a:move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moveTo>
                  <a:pt x="0" y="148"/>
                </a:moveTo>
                <a:cubicBezTo>
                  <a:pt x="0" y="148"/>
                  <a:pt x="0" y="148"/>
                  <a:pt x="0" y="149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8"/>
                </a:move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moveTo>
                  <a:pt x="0" y="147"/>
                </a:moveTo>
                <a:cubicBezTo>
                  <a:pt x="0" y="147"/>
                  <a:pt x="0" y="147"/>
                  <a:pt x="0" y="148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moveTo>
                  <a:pt x="0" y="146"/>
                </a:moveTo>
                <a:cubicBezTo>
                  <a:pt x="0" y="146"/>
                  <a:pt x="0" y="147"/>
                  <a:pt x="0" y="147"/>
                </a:cubicBezTo>
                <a:cubicBezTo>
                  <a:pt x="0" y="147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6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moveTo>
                  <a:pt x="0" y="145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4"/>
                </a:move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0" y="143"/>
                </a:move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moveTo>
                  <a:pt x="156" y="0"/>
                </a:moveTo>
                <a:cubicBezTo>
                  <a:pt x="156" y="0"/>
                  <a:pt x="156" y="0"/>
                  <a:pt x="156" y="0"/>
                </a:cubicBezTo>
                <a:cubicBezTo>
                  <a:pt x="156" y="0"/>
                  <a:pt x="156" y="0"/>
                  <a:pt x="156" y="0"/>
                </a:cubicBezTo>
                <a:moveTo>
                  <a:pt x="155" y="0"/>
                </a:move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moveTo>
                  <a:pt x="155" y="0"/>
                </a:move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moveTo>
                  <a:pt x="155" y="0"/>
                </a:move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moveTo>
                  <a:pt x="155" y="0"/>
                </a:move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moveTo>
                  <a:pt x="154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moveTo>
                  <a:pt x="154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moveTo>
                  <a:pt x="154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moveTo>
                  <a:pt x="154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moveTo>
                  <a:pt x="153" y="0"/>
                </a:move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moveTo>
                  <a:pt x="153" y="0"/>
                </a:move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moveTo>
                  <a:pt x="153" y="0"/>
                </a:move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moveTo>
                  <a:pt x="153" y="0"/>
                </a:move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moveTo>
                  <a:pt x="152" y="0"/>
                </a:moveTo>
                <a:cubicBezTo>
                  <a:pt x="152" y="0"/>
                  <a:pt x="153" y="0"/>
                  <a:pt x="153" y="0"/>
                </a:cubicBezTo>
                <a:cubicBezTo>
                  <a:pt x="153" y="0"/>
                  <a:pt x="152" y="0"/>
                  <a:pt x="152" y="0"/>
                </a:cubicBezTo>
                <a:moveTo>
                  <a:pt x="143" y="0"/>
                </a:moveTo>
                <a:cubicBezTo>
                  <a:pt x="143" y="0"/>
                  <a:pt x="142" y="0"/>
                  <a:pt x="142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52" y="0"/>
                </a:move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52" y="0"/>
                </a:move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moveTo>
                  <a:pt x="152" y="0"/>
                </a:move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51" y="0"/>
                </a:move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1" y="0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moveTo>
                  <a:pt x="151" y="0"/>
                </a:move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moveTo>
                  <a:pt x="151" y="0"/>
                </a:move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51" y="0"/>
                </a:move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50" y="0"/>
                </a:move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0" y="0"/>
                </a:cubicBezTo>
                <a:moveTo>
                  <a:pt x="150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moveTo>
                  <a:pt x="145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moveTo>
                  <a:pt x="150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moveTo>
                  <a:pt x="145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moveTo>
                  <a:pt x="150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moveTo>
                  <a:pt x="150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moveTo>
                  <a:pt x="145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moveTo>
                  <a:pt x="145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moveTo>
                  <a:pt x="149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moveTo>
                  <a:pt x="146" y="0"/>
                </a:moveTo>
                <a:cubicBezTo>
                  <a:pt x="146" y="0"/>
                  <a:pt x="146" y="0"/>
                  <a:pt x="145" y="0"/>
                </a:cubicBezTo>
                <a:cubicBezTo>
                  <a:pt x="146" y="0"/>
                  <a:pt x="146" y="0"/>
                  <a:pt x="146" y="0"/>
                </a:cubicBezTo>
                <a:moveTo>
                  <a:pt x="149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moveTo>
                  <a:pt x="149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moveTo>
                  <a:pt x="146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moveTo>
                  <a:pt x="146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moveTo>
                  <a:pt x="149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moveTo>
                  <a:pt x="146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moveTo>
                  <a:pt x="148" y="0"/>
                </a:moveTo>
                <a:cubicBezTo>
                  <a:pt x="148" y="0"/>
                  <a:pt x="148" y="0"/>
                  <a:pt x="149" y="0"/>
                </a:cubicBezTo>
                <a:cubicBezTo>
                  <a:pt x="148" y="0"/>
                  <a:pt x="148" y="0"/>
                  <a:pt x="148" y="0"/>
                </a:cubicBezTo>
                <a:moveTo>
                  <a:pt x="148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moveTo>
                  <a:pt x="147" y="0"/>
                </a:moveTo>
                <a:cubicBezTo>
                  <a:pt x="147" y="0"/>
                  <a:pt x="147" y="0"/>
                  <a:pt x="146" y="0"/>
                </a:cubicBezTo>
                <a:cubicBezTo>
                  <a:pt x="147" y="0"/>
                  <a:pt x="147" y="0"/>
                  <a:pt x="147" y="0"/>
                </a:cubicBezTo>
                <a:moveTo>
                  <a:pt x="1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moveTo>
                  <a:pt x="148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moveTo>
                  <a:pt x="1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moveTo>
                  <a:pt x="148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moveTo>
                  <a:pt x="1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8" y="0"/>
                  <a:pt x="148" y="0"/>
                </a:cubicBezTo>
                <a:cubicBezTo>
                  <a:pt x="148" y="0"/>
                  <a:pt x="147" y="0"/>
                  <a:pt x="147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8197851" y="2638426"/>
            <a:ext cx="1311275" cy="1317625"/>
          </a:xfrm>
          <a:custGeom>
            <a:avLst/>
            <a:gdLst>
              <a:gd name="T0" fmla="*/ 147 w 269"/>
              <a:gd name="T1" fmla="*/ 0 h 270"/>
              <a:gd name="T2" fmla="*/ 146 w 269"/>
              <a:gd name="T3" fmla="*/ 0 h 270"/>
              <a:gd name="T4" fmla="*/ 146 w 269"/>
              <a:gd name="T5" fmla="*/ 0 h 270"/>
              <a:gd name="T6" fmla="*/ 145 w 269"/>
              <a:gd name="T7" fmla="*/ 0 h 270"/>
              <a:gd name="T8" fmla="*/ 145 w 269"/>
              <a:gd name="T9" fmla="*/ 0 h 270"/>
              <a:gd name="T10" fmla="*/ 145 w 269"/>
              <a:gd name="T11" fmla="*/ 0 h 270"/>
              <a:gd name="T12" fmla="*/ 144 w 269"/>
              <a:gd name="T13" fmla="*/ 0 h 270"/>
              <a:gd name="T14" fmla="*/ 143 w 269"/>
              <a:gd name="T15" fmla="*/ 0 h 270"/>
              <a:gd name="T16" fmla="*/ 143 w 269"/>
              <a:gd name="T17" fmla="*/ 0 h 270"/>
              <a:gd name="T18" fmla="*/ 112 w 269"/>
              <a:gd name="T19" fmla="*/ 5 h 270"/>
              <a:gd name="T20" fmla="*/ 4 w 269"/>
              <a:gd name="T21" fmla="*/ 113 h 270"/>
              <a:gd name="T22" fmla="*/ 0 w 269"/>
              <a:gd name="T23" fmla="*/ 143 h 270"/>
              <a:gd name="T24" fmla="*/ 0 w 269"/>
              <a:gd name="T25" fmla="*/ 144 h 270"/>
              <a:gd name="T26" fmla="*/ 0 w 269"/>
              <a:gd name="T27" fmla="*/ 145 h 270"/>
              <a:gd name="T28" fmla="*/ 0 w 269"/>
              <a:gd name="T29" fmla="*/ 145 h 270"/>
              <a:gd name="T30" fmla="*/ 0 w 269"/>
              <a:gd name="T31" fmla="*/ 146 h 270"/>
              <a:gd name="T32" fmla="*/ 0 w 269"/>
              <a:gd name="T33" fmla="*/ 146 h 270"/>
              <a:gd name="T34" fmla="*/ 0 w 269"/>
              <a:gd name="T35" fmla="*/ 147 h 270"/>
              <a:gd name="T36" fmla="*/ 0 w 269"/>
              <a:gd name="T37" fmla="*/ 147 h 270"/>
              <a:gd name="T38" fmla="*/ 0 w 269"/>
              <a:gd name="T39" fmla="*/ 148 h 270"/>
              <a:gd name="T40" fmla="*/ 0 w 269"/>
              <a:gd name="T41" fmla="*/ 148 h 270"/>
              <a:gd name="T42" fmla="*/ 0 w 269"/>
              <a:gd name="T43" fmla="*/ 149 h 270"/>
              <a:gd name="T44" fmla="*/ 0 w 269"/>
              <a:gd name="T45" fmla="*/ 149 h 270"/>
              <a:gd name="T46" fmla="*/ 0 w 269"/>
              <a:gd name="T47" fmla="*/ 150 h 270"/>
              <a:gd name="T48" fmla="*/ 0 w 269"/>
              <a:gd name="T49" fmla="*/ 150 h 270"/>
              <a:gd name="T50" fmla="*/ 0 w 269"/>
              <a:gd name="T51" fmla="*/ 151 h 270"/>
              <a:gd name="T52" fmla="*/ 0 w 269"/>
              <a:gd name="T53" fmla="*/ 151 h 270"/>
              <a:gd name="T54" fmla="*/ 0 w 269"/>
              <a:gd name="T55" fmla="*/ 152 h 270"/>
              <a:gd name="T56" fmla="*/ 0 w 269"/>
              <a:gd name="T57" fmla="*/ 152 h 270"/>
              <a:gd name="T58" fmla="*/ 0 w 269"/>
              <a:gd name="T59" fmla="*/ 153 h 270"/>
              <a:gd name="T60" fmla="*/ 0 w 269"/>
              <a:gd name="T61" fmla="*/ 153 h 270"/>
              <a:gd name="T62" fmla="*/ 0 w 269"/>
              <a:gd name="T63" fmla="*/ 153 h 270"/>
              <a:gd name="T64" fmla="*/ 0 w 269"/>
              <a:gd name="T65" fmla="*/ 154 h 270"/>
              <a:gd name="T66" fmla="*/ 0 w 269"/>
              <a:gd name="T67" fmla="*/ 154 h 270"/>
              <a:gd name="T68" fmla="*/ 0 w 269"/>
              <a:gd name="T69" fmla="*/ 155 h 270"/>
              <a:gd name="T70" fmla="*/ 0 w 269"/>
              <a:gd name="T71" fmla="*/ 155 h 270"/>
              <a:gd name="T72" fmla="*/ 0 w 269"/>
              <a:gd name="T73" fmla="*/ 156 h 270"/>
              <a:gd name="T74" fmla="*/ 0 w 269"/>
              <a:gd name="T75" fmla="*/ 156 h 270"/>
              <a:gd name="T76" fmla="*/ 38 w 269"/>
              <a:gd name="T77" fmla="*/ 187 h 270"/>
              <a:gd name="T78" fmla="*/ 156 w 269"/>
              <a:gd name="T79" fmla="*/ 0 h 270"/>
              <a:gd name="T80" fmla="*/ 155 w 269"/>
              <a:gd name="T81" fmla="*/ 0 h 270"/>
              <a:gd name="T82" fmla="*/ 155 w 269"/>
              <a:gd name="T83" fmla="*/ 0 h 270"/>
              <a:gd name="T84" fmla="*/ 154 w 269"/>
              <a:gd name="T85" fmla="*/ 0 h 270"/>
              <a:gd name="T86" fmla="*/ 154 w 269"/>
              <a:gd name="T87" fmla="*/ 0 h 270"/>
              <a:gd name="T88" fmla="*/ 153 w 269"/>
              <a:gd name="T89" fmla="*/ 0 h 270"/>
              <a:gd name="T90" fmla="*/ 153 w 269"/>
              <a:gd name="T91" fmla="*/ 0 h 270"/>
              <a:gd name="T92" fmla="*/ 152 w 269"/>
              <a:gd name="T93" fmla="*/ 0 h 270"/>
              <a:gd name="T94" fmla="*/ 152 w 269"/>
              <a:gd name="T95" fmla="*/ 0 h 270"/>
              <a:gd name="T96" fmla="*/ 151 w 269"/>
              <a:gd name="T97" fmla="*/ 0 h 270"/>
              <a:gd name="T98" fmla="*/ 151 w 269"/>
              <a:gd name="T99" fmla="*/ 0 h 270"/>
              <a:gd name="T100" fmla="*/ 150 w 269"/>
              <a:gd name="T101" fmla="*/ 0 h 270"/>
              <a:gd name="T102" fmla="*/ 150 w 269"/>
              <a:gd name="T103" fmla="*/ 0 h 270"/>
              <a:gd name="T104" fmla="*/ 149 w 269"/>
              <a:gd name="T105" fmla="*/ 0 h 270"/>
              <a:gd name="T106" fmla="*/ 149 w 269"/>
              <a:gd name="T107" fmla="*/ 0 h 270"/>
              <a:gd name="T108" fmla="*/ 148 w 269"/>
              <a:gd name="T109" fmla="*/ 0 h 270"/>
              <a:gd name="T110" fmla="*/ 148 w 269"/>
              <a:gd name="T111" fmla="*/ 0 h 270"/>
              <a:gd name="T112" fmla="*/ 147 w 269"/>
              <a:gd name="T11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9" h="270">
                <a:moveTo>
                  <a:pt x="1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5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2" y="0"/>
                </a:cubicBezTo>
                <a:cubicBezTo>
                  <a:pt x="132" y="1"/>
                  <a:pt x="122" y="2"/>
                  <a:pt x="112" y="5"/>
                </a:cubicBezTo>
                <a:cubicBezTo>
                  <a:pt x="112" y="5"/>
                  <a:pt x="112" y="5"/>
                  <a:pt x="112" y="5"/>
                </a:cubicBezTo>
                <a:cubicBezTo>
                  <a:pt x="95" y="9"/>
                  <a:pt x="78" y="16"/>
                  <a:pt x="64" y="26"/>
                </a:cubicBezTo>
                <a:cubicBezTo>
                  <a:pt x="53" y="40"/>
                  <a:pt x="40" y="53"/>
                  <a:pt x="25" y="65"/>
                </a:cubicBezTo>
                <a:cubicBezTo>
                  <a:pt x="16" y="79"/>
                  <a:pt x="8" y="95"/>
                  <a:pt x="4" y="113"/>
                </a:cubicBezTo>
                <a:cubicBezTo>
                  <a:pt x="4" y="113"/>
                  <a:pt x="4" y="113"/>
                  <a:pt x="4" y="113"/>
                </a:cubicBezTo>
                <a:cubicBezTo>
                  <a:pt x="1" y="122"/>
                  <a:pt x="0" y="13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8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55"/>
                  <a:pt x="0" y="155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3" y="204"/>
                  <a:pt x="27" y="245"/>
                  <a:pt x="64" y="270"/>
                </a:cubicBezTo>
                <a:cubicBezTo>
                  <a:pt x="48" y="246"/>
                  <a:pt x="38" y="218"/>
                  <a:pt x="38" y="187"/>
                </a:cubicBezTo>
                <a:cubicBezTo>
                  <a:pt x="38" y="105"/>
                  <a:pt x="104" y="39"/>
                  <a:pt x="186" y="39"/>
                </a:cubicBezTo>
                <a:cubicBezTo>
                  <a:pt x="217" y="39"/>
                  <a:pt x="246" y="48"/>
                  <a:pt x="269" y="65"/>
                </a:cubicBezTo>
                <a:cubicBezTo>
                  <a:pt x="244" y="28"/>
                  <a:pt x="203" y="3"/>
                  <a:pt x="156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54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0"/>
                  <a:pt x="151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7" y="0"/>
                  <a:pt x="147" y="0"/>
                </a:cubicBezTo>
              </a:path>
            </a:pathLst>
          </a:custGeom>
          <a:solidFill>
            <a:srgbClr val="F046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5"/>
          <p:cNvSpPr>
            <a:spLocks/>
          </p:cNvSpPr>
          <p:nvPr/>
        </p:nvSpPr>
        <p:spPr bwMode="auto">
          <a:xfrm>
            <a:off x="8318501" y="2765426"/>
            <a:ext cx="190500" cy="190500"/>
          </a:xfrm>
          <a:custGeom>
            <a:avLst/>
            <a:gdLst>
              <a:gd name="T0" fmla="*/ 39 w 39"/>
              <a:gd name="T1" fmla="*/ 0 h 39"/>
              <a:gd name="T2" fmla="*/ 39 w 39"/>
              <a:gd name="T3" fmla="*/ 0 h 39"/>
              <a:gd name="T4" fmla="*/ 0 w 39"/>
              <a:gd name="T5" fmla="*/ 39 h 39"/>
              <a:gd name="T6" fmla="*/ 0 w 39"/>
              <a:gd name="T7" fmla="*/ 39 h 39"/>
              <a:gd name="T8" fmla="*/ 0 w 39"/>
              <a:gd name="T9" fmla="*/ 39 h 39"/>
              <a:gd name="T10" fmla="*/ 0 w 39"/>
              <a:gd name="T11" fmla="*/ 39 h 39"/>
              <a:gd name="T12" fmla="*/ 0 w 39"/>
              <a:gd name="T13" fmla="*/ 39 h 39"/>
              <a:gd name="T14" fmla="*/ 0 w 39"/>
              <a:gd name="T15" fmla="*/ 39 h 39"/>
              <a:gd name="T16" fmla="*/ 39 w 39"/>
              <a:gd name="T17" fmla="*/ 0 h 39"/>
              <a:gd name="T18" fmla="*/ 39 w 39"/>
              <a:gd name="T19" fmla="*/ 0 h 39"/>
              <a:gd name="T20" fmla="*/ 39 w 39"/>
              <a:gd name="T2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9">
                <a:moveTo>
                  <a:pt x="39" y="0"/>
                </a:moveTo>
                <a:cubicBezTo>
                  <a:pt x="39" y="0"/>
                  <a:pt x="39" y="0"/>
                  <a:pt x="39" y="0"/>
                </a:cubicBezTo>
                <a:cubicBezTo>
                  <a:pt x="28" y="14"/>
                  <a:pt x="15" y="27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15" y="27"/>
                  <a:pt x="28" y="14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56"/>
          <p:cNvSpPr>
            <a:spLocks/>
          </p:cNvSpPr>
          <p:nvPr/>
        </p:nvSpPr>
        <p:spPr bwMode="auto">
          <a:xfrm>
            <a:off x="8636001" y="2403476"/>
            <a:ext cx="204788" cy="166688"/>
          </a:xfrm>
          <a:custGeom>
            <a:avLst/>
            <a:gdLst>
              <a:gd name="T0" fmla="*/ 42 w 42"/>
              <a:gd name="T1" fmla="*/ 0 h 34"/>
              <a:gd name="T2" fmla="*/ 13 w 42"/>
              <a:gd name="T3" fmla="*/ 4 h 34"/>
              <a:gd name="T4" fmla="*/ 0 w 42"/>
              <a:gd name="T5" fmla="*/ 34 h 34"/>
              <a:gd name="T6" fmla="*/ 34 w 42"/>
              <a:gd name="T7" fmla="*/ 26 h 34"/>
              <a:gd name="T8" fmla="*/ 42 w 42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34">
                <a:moveTo>
                  <a:pt x="42" y="0"/>
                </a:moveTo>
                <a:cubicBezTo>
                  <a:pt x="32" y="0"/>
                  <a:pt x="23" y="2"/>
                  <a:pt x="13" y="4"/>
                </a:cubicBezTo>
                <a:cubicBezTo>
                  <a:pt x="10" y="14"/>
                  <a:pt x="5" y="24"/>
                  <a:pt x="0" y="34"/>
                </a:cubicBezTo>
                <a:cubicBezTo>
                  <a:pt x="11" y="30"/>
                  <a:pt x="22" y="27"/>
                  <a:pt x="34" y="26"/>
                </a:cubicBezTo>
                <a:cubicBezTo>
                  <a:pt x="37" y="17"/>
                  <a:pt x="39" y="9"/>
                  <a:pt x="42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7"/>
          <p:cNvSpPr>
            <a:spLocks/>
          </p:cNvSpPr>
          <p:nvPr/>
        </p:nvSpPr>
        <p:spPr bwMode="auto">
          <a:xfrm>
            <a:off x="8509001" y="2530476"/>
            <a:ext cx="293688" cy="234950"/>
          </a:xfrm>
          <a:custGeom>
            <a:avLst/>
            <a:gdLst>
              <a:gd name="T0" fmla="*/ 60 w 60"/>
              <a:gd name="T1" fmla="*/ 0 h 48"/>
              <a:gd name="T2" fmla="*/ 26 w 60"/>
              <a:gd name="T3" fmla="*/ 8 h 48"/>
              <a:gd name="T4" fmla="*/ 0 w 60"/>
              <a:gd name="T5" fmla="*/ 48 h 48"/>
              <a:gd name="T6" fmla="*/ 48 w 60"/>
              <a:gd name="T7" fmla="*/ 27 h 48"/>
              <a:gd name="T8" fmla="*/ 60 w 60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48">
                <a:moveTo>
                  <a:pt x="60" y="0"/>
                </a:moveTo>
                <a:cubicBezTo>
                  <a:pt x="48" y="1"/>
                  <a:pt x="37" y="4"/>
                  <a:pt x="26" y="8"/>
                </a:cubicBezTo>
                <a:cubicBezTo>
                  <a:pt x="19" y="22"/>
                  <a:pt x="10" y="35"/>
                  <a:pt x="0" y="48"/>
                </a:cubicBezTo>
                <a:cubicBezTo>
                  <a:pt x="14" y="38"/>
                  <a:pt x="31" y="31"/>
                  <a:pt x="48" y="27"/>
                </a:cubicBezTo>
                <a:cubicBezTo>
                  <a:pt x="52" y="18"/>
                  <a:pt x="56" y="9"/>
                  <a:pt x="60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8509001" y="2662238"/>
            <a:ext cx="234950" cy="103188"/>
          </a:xfrm>
          <a:custGeom>
            <a:avLst/>
            <a:gdLst>
              <a:gd name="T0" fmla="*/ 48 w 48"/>
              <a:gd name="T1" fmla="*/ 0 h 21"/>
              <a:gd name="T2" fmla="*/ 0 w 48"/>
              <a:gd name="T3" fmla="*/ 21 h 21"/>
              <a:gd name="T4" fmla="*/ 0 w 48"/>
              <a:gd name="T5" fmla="*/ 21 h 21"/>
              <a:gd name="T6" fmla="*/ 48 w 48"/>
              <a:gd name="T7" fmla="*/ 0 h 21"/>
              <a:gd name="T8" fmla="*/ 48 w 48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21">
                <a:moveTo>
                  <a:pt x="48" y="0"/>
                </a:moveTo>
                <a:cubicBezTo>
                  <a:pt x="31" y="4"/>
                  <a:pt x="14" y="1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14" y="11"/>
                  <a:pt x="31" y="4"/>
                  <a:pt x="48" y="0"/>
                </a:cubicBezTo>
                <a:cubicBezTo>
                  <a:pt x="48" y="0"/>
                  <a:pt x="48" y="0"/>
                  <a:pt x="48" y="0"/>
                </a:cubicBezTo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59"/>
          <p:cNvSpPr>
            <a:spLocks/>
          </p:cNvSpPr>
          <p:nvPr/>
        </p:nvSpPr>
        <p:spPr bwMode="auto">
          <a:xfrm>
            <a:off x="8509001" y="2424113"/>
            <a:ext cx="190500" cy="341313"/>
          </a:xfrm>
          <a:custGeom>
            <a:avLst/>
            <a:gdLst>
              <a:gd name="T0" fmla="*/ 39 w 39"/>
              <a:gd name="T1" fmla="*/ 0 h 70"/>
              <a:gd name="T2" fmla="*/ 39 w 39"/>
              <a:gd name="T3" fmla="*/ 0 h 70"/>
              <a:gd name="T4" fmla="*/ 0 w 39"/>
              <a:gd name="T5" fmla="*/ 70 h 70"/>
              <a:gd name="T6" fmla="*/ 0 w 39"/>
              <a:gd name="T7" fmla="*/ 70 h 70"/>
              <a:gd name="T8" fmla="*/ 0 w 39"/>
              <a:gd name="T9" fmla="*/ 70 h 70"/>
              <a:gd name="T10" fmla="*/ 26 w 39"/>
              <a:gd name="T11" fmla="*/ 30 h 70"/>
              <a:gd name="T12" fmla="*/ 39 w 39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70">
                <a:moveTo>
                  <a:pt x="39" y="0"/>
                </a:moveTo>
                <a:cubicBezTo>
                  <a:pt x="39" y="0"/>
                  <a:pt x="39" y="0"/>
                  <a:pt x="39" y="0"/>
                </a:cubicBezTo>
                <a:cubicBezTo>
                  <a:pt x="30" y="26"/>
                  <a:pt x="17" y="49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0" y="57"/>
                  <a:pt x="19" y="44"/>
                  <a:pt x="26" y="30"/>
                </a:cubicBezTo>
                <a:cubicBezTo>
                  <a:pt x="31" y="20"/>
                  <a:pt x="36" y="10"/>
                  <a:pt x="39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8509001" y="2662238"/>
            <a:ext cx="234950" cy="103188"/>
          </a:xfrm>
          <a:custGeom>
            <a:avLst/>
            <a:gdLst>
              <a:gd name="T0" fmla="*/ 48 w 48"/>
              <a:gd name="T1" fmla="*/ 0 h 21"/>
              <a:gd name="T2" fmla="*/ 0 w 48"/>
              <a:gd name="T3" fmla="*/ 21 h 21"/>
              <a:gd name="T4" fmla="*/ 0 w 48"/>
              <a:gd name="T5" fmla="*/ 21 h 21"/>
              <a:gd name="T6" fmla="*/ 48 w 48"/>
              <a:gd name="T7" fmla="*/ 0 h 21"/>
              <a:gd name="T8" fmla="*/ 48 w 48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21">
                <a:moveTo>
                  <a:pt x="48" y="0"/>
                </a:moveTo>
                <a:cubicBezTo>
                  <a:pt x="31" y="4"/>
                  <a:pt x="14" y="1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14" y="11"/>
                  <a:pt x="31" y="4"/>
                  <a:pt x="48" y="0"/>
                </a:cubicBezTo>
                <a:cubicBezTo>
                  <a:pt x="48" y="0"/>
                  <a:pt x="48" y="0"/>
                  <a:pt x="48" y="0"/>
                </a:cubicBezTo>
              </a:path>
            </a:pathLst>
          </a:custGeom>
          <a:solidFill>
            <a:srgbClr val="894D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Oval 61"/>
          <p:cNvSpPr>
            <a:spLocks noChangeArrowheads="1"/>
          </p:cNvSpPr>
          <p:nvPr/>
        </p:nvSpPr>
        <p:spPr bwMode="auto">
          <a:xfrm>
            <a:off x="8509001" y="2765426"/>
            <a:ext cx="1588" cy="1588"/>
          </a:xfrm>
          <a:prstGeom prst="ellipse">
            <a:avLst/>
          </a:prstGeom>
          <a:solidFill>
            <a:srgbClr val="97A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62"/>
          <p:cNvSpPr>
            <a:spLocks/>
          </p:cNvSpPr>
          <p:nvPr/>
        </p:nvSpPr>
        <p:spPr bwMode="auto">
          <a:xfrm>
            <a:off x="7958138" y="3082926"/>
            <a:ext cx="166688" cy="200025"/>
          </a:xfrm>
          <a:custGeom>
            <a:avLst/>
            <a:gdLst>
              <a:gd name="T0" fmla="*/ 34 w 34"/>
              <a:gd name="T1" fmla="*/ 0 h 41"/>
              <a:gd name="T2" fmla="*/ 4 w 34"/>
              <a:gd name="T3" fmla="*/ 13 h 41"/>
              <a:gd name="T4" fmla="*/ 0 w 34"/>
              <a:gd name="T5" fmla="*/ 41 h 41"/>
              <a:gd name="T6" fmla="*/ 26 w 34"/>
              <a:gd name="T7" fmla="*/ 33 h 41"/>
              <a:gd name="T8" fmla="*/ 34 w 34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1">
                <a:moveTo>
                  <a:pt x="34" y="0"/>
                </a:moveTo>
                <a:cubicBezTo>
                  <a:pt x="25" y="5"/>
                  <a:pt x="15" y="9"/>
                  <a:pt x="4" y="13"/>
                </a:cubicBezTo>
                <a:cubicBezTo>
                  <a:pt x="2" y="22"/>
                  <a:pt x="1" y="32"/>
                  <a:pt x="0" y="41"/>
                </a:cubicBezTo>
                <a:cubicBezTo>
                  <a:pt x="9" y="39"/>
                  <a:pt x="18" y="36"/>
                  <a:pt x="26" y="33"/>
                </a:cubicBezTo>
                <a:cubicBezTo>
                  <a:pt x="28" y="22"/>
                  <a:pt x="31" y="11"/>
                  <a:pt x="34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63"/>
          <p:cNvSpPr>
            <a:spLocks/>
          </p:cNvSpPr>
          <p:nvPr/>
        </p:nvSpPr>
        <p:spPr bwMode="auto">
          <a:xfrm>
            <a:off x="8085138" y="2955926"/>
            <a:ext cx="233363" cy="287338"/>
          </a:xfrm>
          <a:custGeom>
            <a:avLst/>
            <a:gdLst>
              <a:gd name="T0" fmla="*/ 48 w 48"/>
              <a:gd name="T1" fmla="*/ 0 h 59"/>
              <a:gd name="T2" fmla="*/ 8 w 48"/>
              <a:gd name="T3" fmla="*/ 26 h 59"/>
              <a:gd name="T4" fmla="*/ 0 w 48"/>
              <a:gd name="T5" fmla="*/ 59 h 59"/>
              <a:gd name="T6" fmla="*/ 27 w 48"/>
              <a:gd name="T7" fmla="*/ 48 h 59"/>
              <a:gd name="T8" fmla="*/ 48 w 48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9">
                <a:moveTo>
                  <a:pt x="48" y="0"/>
                </a:moveTo>
                <a:cubicBezTo>
                  <a:pt x="36" y="10"/>
                  <a:pt x="22" y="18"/>
                  <a:pt x="8" y="26"/>
                </a:cubicBezTo>
                <a:cubicBezTo>
                  <a:pt x="5" y="37"/>
                  <a:pt x="2" y="48"/>
                  <a:pt x="0" y="59"/>
                </a:cubicBezTo>
                <a:cubicBezTo>
                  <a:pt x="9" y="56"/>
                  <a:pt x="18" y="52"/>
                  <a:pt x="27" y="48"/>
                </a:cubicBezTo>
                <a:cubicBezTo>
                  <a:pt x="31" y="30"/>
                  <a:pt x="38" y="14"/>
                  <a:pt x="48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64"/>
          <p:cNvSpPr>
            <a:spLocks/>
          </p:cNvSpPr>
          <p:nvPr/>
        </p:nvSpPr>
        <p:spPr bwMode="auto">
          <a:xfrm>
            <a:off x="8216901" y="2955926"/>
            <a:ext cx="101600" cy="233363"/>
          </a:xfrm>
          <a:custGeom>
            <a:avLst/>
            <a:gdLst>
              <a:gd name="T0" fmla="*/ 21 w 21"/>
              <a:gd name="T1" fmla="*/ 0 h 48"/>
              <a:gd name="T2" fmla="*/ 21 w 21"/>
              <a:gd name="T3" fmla="*/ 0 h 48"/>
              <a:gd name="T4" fmla="*/ 0 w 21"/>
              <a:gd name="T5" fmla="*/ 48 h 48"/>
              <a:gd name="T6" fmla="*/ 0 w 21"/>
              <a:gd name="T7" fmla="*/ 48 h 48"/>
              <a:gd name="T8" fmla="*/ 21 w 21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48"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1" y="14"/>
                  <a:pt x="4" y="30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30"/>
                  <a:pt x="11" y="14"/>
                  <a:pt x="21" y="0"/>
                </a:cubicBezTo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Freeform 65"/>
          <p:cNvSpPr>
            <a:spLocks/>
          </p:cNvSpPr>
          <p:nvPr/>
        </p:nvSpPr>
        <p:spPr bwMode="auto">
          <a:xfrm>
            <a:off x="7977188" y="2955926"/>
            <a:ext cx="341313" cy="190500"/>
          </a:xfrm>
          <a:custGeom>
            <a:avLst/>
            <a:gdLst>
              <a:gd name="T0" fmla="*/ 70 w 70"/>
              <a:gd name="T1" fmla="*/ 0 h 39"/>
              <a:gd name="T2" fmla="*/ 0 w 70"/>
              <a:gd name="T3" fmla="*/ 39 h 39"/>
              <a:gd name="T4" fmla="*/ 0 w 70"/>
              <a:gd name="T5" fmla="*/ 39 h 39"/>
              <a:gd name="T6" fmla="*/ 30 w 70"/>
              <a:gd name="T7" fmla="*/ 26 h 39"/>
              <a:gd name="T8" fmla="*/ 70 w 70"/>
              <a:gd name="T9" fmla="*/ 0 h 39"/>
              <a:gd name="T10" fmla="*/ 70 w 70"/>
              <a:gd name="T11" fmla="*/ 0 h 39"/>
              <a:gd name="T12" fmla="*/ 70 w 70"/>
              <a:gd name="T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39">
                <a:moveTo>
                  <a:pt x="70" y="0"/>
                </a:moveTo>
                <a:cubicBezTo>
                  <a:pt x="49" y="16"/>
                  <a:pt x="26" y="30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11" y="35"/>
                  <a:pt x="21" y="31"/>
                  <a:pt x="30" y="26"/>
                </a:cubicBezTo>
                <a:cubicBezTo>
                  <a:pt x="44" y="18"/>
                  <a:pt x="58" y="10"/>
                  <a:pt x="7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0"/>
                  <a:pt x="70" y="0"/>
                  <a:pt x="7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Freeform 66"/>
          <p:cNvSpPr>
            <a:spLocks/>
          </p:cNvSpPr>
          <p:nvPr/>
        </p:nvSpPr>
        <p:spPr bwMode="auto">
          <a:xfrm>
            <a:off x="8216901" y="2955926"/>
            <a:ext cx="101600" cy="233363"/>
          </a:xfrm>
          <a:custGeom>
            <a:avLst/>
            <a:gdLst>
              <a:gd name="T0" fmla="*/ 21 w 21"/>
              <a:gd name="T1" fmla="*/ 0 h 48"/>
              <a:gd name="T2" fmla="*/ 21 w 21"/>
              <a:gd name="T3" fmla="*/ 0 h 48"/>
              <a:gd name="T4" fmla="*/ 0 w 21"/>
              <a:gd name="T5" fmla="*/ 48 h 48"/>
              <a:gd name="T6" fmla="*/ 0 w 21"/>
              <a:gd name="T7" fmla="*/ 48 h 48"/>
              <a:gd name="T8" fmla="*/ 21 w 21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48"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1" y="14"/>
                  <a:pt x="4" y="30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30"/>
                  <a:pt x="12" y="14"/>
                  <a:pt x="21" y="0"/>
                </a:cubicBezTo>
              </a:path>
            </a:pathLst>
          </a:custGeom>
          <a:solidFill>
            <a:srgbClr val="894D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Oval 67"/>
          <p:cNvSpPr>
            <a:spLocks noChangeArrowheads="1"/>
          </p:cNvSpPr>
          <p:nvPr/>
        </p:nvSpPr>
        <p:spPr bwMode="auto">
          <a:xfrm>
            <a:off x="8318501" y="2955926"/>
            <a:ext cx="1588" cy="1588"/>
          </a:xfrm>
          <a:prstGeom prst="ellipse">
            <a:avLst/>
          </a:prstGeom>
          <a:solidFill>
            <a:srgbClr val="97A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68"/>
          <p:cNvSpPr>
            <a:spLocks noEditPoints="1"/>
          </p:cNvSpPr>
          <p:nvPr/>
        </p:nvSpPr>
        <p:spPr bwMode="auto">
          <a:xfrm>
            <a:off x="9840913" y="3683001"/>
            <a:ext cx="122238" cy="14288"/>
          </a:xfrm>
          <a:custGeom>
            <a:avLst/>
            <a:gdLst>
              <a:gd name="T0" fmla="*/ 0 w 25"/>
              <a:gd name="T1" fmla="*/ 3 h 3"/>
              <a:gd name="T2" fmla="*/ 0 w 25"/>
              <a:gd name="T3" fmla="*/ 3 h 3"/>
              <a:gd name="T4" fmla="*/ 0 w 25"/>
              <a:gd name="T5" fmla="*/ 3 h 3"/>
              <a:gd name="T6" fmla="*/ 0 w 25"/>
              <a:gd name="T7" fmla="*/ 3 h 3"/>
              <a:gd name="T8" fmla="*/ 0 w 25"/>
              <a:gd name="T9" fmla="*/ 3 h 3"/>
              <a:gd name="T10" fmla="*/ 0 w 25"/>
              <a:gd name="T11" fmla="*/ 3 h 3"/>
              <a:gd name="T12" fmla="*/ 1 w 25"/>
              <a:gd name="T13" fmla="*/ 3 h 3"/>
              <a:gd name="T14" fmla="*/ 0 w 25"/>
              <a:gd name="T15" fmla="*/ 3 h 3"/>
              <a:gd name="T16" fmla="*/ 1 w 25"/>
              <a:gd name="T17" fmla="*/ 3 h 3"/>
              <a:gd name="T18" fmla="*/ 25 w 25"/>
              <a:gd name="T19" fmla="*/ 0 h 3"/>
              <a:gd name="T20" fmla="*/ 1 w 25"/>
              <a:gd name="T21" fmla="*/ 3 h 3"/>
              <a:gd name="T22" fmla="*/ 25 w 25"/>
              <a:gd name="T23" fmla="*/ 0 h 3"/>
              <a:gd name="T24" fmla="*/ 25 w 25"/>
              <a:gd name="T2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" h="3"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1" y="3"/>
                </a:moveTo>
                <a:cubicBezTo>
                  <a:pt x="1" y="3"/>
                  <a:pt x="0" y="3"/>
                  <a:pt x="0" y="3"/>
                </a:cubicBezTo>
                <a:cubicBezTo>
                  <a:pt x="0" y="3"/>
                  <a:pt x="1" y="3"/>
                  <a:pt x="1" y="3"/>
                </a:cubicBezTo>
                <a:moveTo>
                  <a:pt x="25" y="0"/>
                </a:moveTo>
                <a:cubicBezTo>
                  <a:pt x="17" y="0"/>
                  <a:pt x="9" y="1"/>
                  <a:pt x="1" y="3"/>
                </a:cubicBezTo>
                <a:cubicBezTo>
                  <a:pt x="9" y="1"/>
                  <a:pt x="17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97A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69"/>
          <p:cNvSpPr>
            <a:spLocks noEditPoints="1"/>
          </p:cNvSpPr>
          <p:nvPr/>
        </p:nvSpPr>
        <p:spPr bwMode="auto">
          <a:xfrm>
            <a:off x="9236076" y="3683001"/>
            <a:ext cx="727075" cy="727075"/>
          </a:xfrm>
          <a:custGeom>
            <a:avLst/>
            <a:gdLst>
              <a:gd name="T0" fmla="*/ 30 w 149"/>
              <a:gd name="T1" fmla="*/ 106 h 149"/>
              <a:gd name="T2" fmla="*/ 5 w 149"/>
              <a:gd name="T3" fmla="*/ 118 h 149"/>
              <a:gd name="T4" fmla="*/ 0 w 149"/>
              <a:gd name="T5" fmla="*/ 149 h 149"/>
              <a:gd name="T6" fmla="*/ 21 w 149"/>
              <a:gd name="T7" fmla="*/ 143 h 149"/>
              <a:gd name="T8" fmla="*/ 30 w 149"/>
              <a:gd name="T9" fmla="*/ 106 h 149"/>
              <a:gd name="T10" fmla="*/ 149 w 149"/>
              <a:gd name="T11" fmla="*/ 0 h 149"/>
              <a:gd name="T12" fmla="*/ 125 w 149"/>
              <a:gd name="T13" fmla="*/ 3 h 149"/>
              <a:gd name="T14" fmla="*/ 125 w 149"/>
              <a:gd name="T15" fmla="*/ 3 h 149"/>
              <a:gd name="T16" fmla="*/ 124 w 149"/>
              <a:gd name="T17" fmla="*/ 3 h 149"/>
              <a:gd name="T18" fmla="*/ 124 w 149"/>
              <a:gd name="T19" fmla="*/ 3 h 149"/>
              <a:gd name="T20" fmla="*/ 124 w 149"/>
              <a:gd name="T21" fmla="*/ 3 h 149"/>
              <a:gd name="T22" fmla="*/ 124 w 149"/>
              <a:gd name="T23" fmla="*/ 3 h 149"/>
              <a:gd name="T24" fmla="*/ 124 w 149"/>
              <a:gd name="T25" fmla="*/ 3 h 149"/>
              <a:gd name="T26" fmla="*/ 118 w 149"/>
              <a:gd name="T27" fmla="*/ 5 h 149"/>
              <a:gd name="T28" fmla="*/ 107 w 149"/>
              <a:gd name="T29" fmla="*/ 29 h 149"/>
              <a:gd name="T30" fmla="*/ 143 w 149"/>
              <a:gd name="T31" fmla="*/ 20 h 149"/>
              <a:gd name="T32" fmla="*/ 149 w 149"/>
              <a:gd name="T33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149">
                <a:moveTo>
                  <a:pt x="30" y="106"/>
                </a:moveTo>
                <a:cubicBezTo>
                  <a:pt x="22" y="111"/>
                  <a:pt x="13" y="115"/>
                  <a:pt x="5" y="118"/>
                </a:cubicBezTo>
                <a:cubicBezTo>
                  <a:pt x="2" y="128"/>
                  <a:pt x="1" y="138"/>
                  <a:pt x="0" y="149"/>
                </a:cubicBezTo>
                <a:cubicBezTo>
                  <a:pt x="7" y="147"/>
                  <a:pt x="14" y="145"/>
                  <a:pt x="21" y="143"/>
                </a:cubicBezTo>
                <a:cubicBezTo>
                  <a:pt x="22" y="130"/>
                  <a:pt x="25" y="118"/>
                  <a:pt x="30" y="106"/>
                </a:cubicBezTo>
                <a:moveTo>
                  <a:pt x="149" y="0"/>
                </a:moveTo>
                <a:cubicBezTo>
                  <a:pt x="141" y="0"/>
                  <a:pt x="133" y="1"/>
                  <a:pt x="125" y="3"/>
                </a:cubicBezTo>
                <a:cubicBezTo>
                  <a:pt x="125" y="3"/>
                  <a:pt x="125" y="3"/>
                  <a:pt x="125" y="3"/>
                </a:cubicBezTo>
                <a:cubicBezTo>
                  <a:pt x="125" y="3"/>
                  <a:pt x="124" y="3"/>
                  <a:pt x="124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2" y="4"/>
                  <a:pt x="120" y="4"/>
                  <a:pt x="118" y="5"/>
                </a:cubicBezTo>
                <a:cubicBezTo>
                  <a:pt x="115" y="13"/>
                  <a:pt x="111" y="21"/>
                  <a:pt x="107" y="29"/>
                </a:cubicBezTo>
                <a:cubicBezTo>
                  <a:pt x="118" y="25"/>
                  <a:pt x="131" y="22"/>
                  <a:pt x="143" y="20"/>
                </a:cubicBezTo>
                <a:cubicBezTo>
                  <a:pt x="146" y="14"/>
                  <a:pt x="148" y="7"/>
                  <a:pt x="149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70"/>
          <p:cNvSpPr>
            <a:spLocks/>
          </p:cNvSpPr>
          <p:nvPr/>
        </p:nvSpPr>
        <p:spPr bwMode="auto">
          <a:xfrm>
            <a:off x="9339263" y="3779838"/>
            <a:ext cx="595313" cy="600075"/>
          </a:xfrm>
          <a:custGeom>
            <a:avLst/>
            <a:gdLst>
              <a:gd name="T0" fmla="*/ 122 w 122"/>
              <a:gd name="T1" fmla="*/ 0 h 123"/>
              <a:gd name="T2" fmla="*/ 86 w 122"/>
              <a:gd name="T3" fmla="*/ 9 h 123"/>
              <a:gd name="T4" fmla="*/ 9 w 122"/>
              <a:gd name="T5" fmla="*/ 86 h 123"/>
              <a:gd name="T6" fmla="*/ 0 w 122"/>
              <a:gd name="T7" fmla="*/ 123 h 123"/>
              <a:gd name="T8" fmla="*/ 20 w 122"/>
              <a:gd name="T9" fmla="*/ 115 h 123"/>
              <a:gd name="T10" fmla="*/ 114 w 122"/>
              <a:gd name="T11" fmla="*/ 21 h 123"/>
              <a:gd name="T12" fmla="*/ 122 w 122"/>
              <a:gd name="T1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23">
                <a:moveTo>
                  <a:pt x="122" y="0"/>
                </a:moveTo>
                <a:cubicBezTo>
                  <a:pt x="110" y="2"/>
                  <a:pt x="97" y="5"/>
                  <a:pt x="86" y="9"/>
                </a:cubicBezTo>
                <a:cubicBezTo>
                  <a:pt x="68" y="42"/>
                  <a:pt x="41" y="69"/>
                  <a:pt x="9" y="86"/>
                </a:cubicBezTo>
                <a:cubicBezTo>
                  <a:pt x="4" y="98"/>
                  <a:pt x="1" y="110"/>
                  <a:pt x="0" y="123"/>
                </a:cubicBezTo>
                <a:cubicBezTo>
                  <a:pt x="7" y="121"/>
                  <a:pt x="14" y="118"/>
                  <a:pt x="20" y="115"/>
                </a:cubicBezTo>
                <a:cubicBezTo>
                  <a:pt x="30" y="67"/>
                  <a:pt x="67" y="30"/>
                  <a:pt x="114" y="21"/>
                </a:cubicBezTo>
                <a:cubicBezTo>
                  <a:pt x="117" y="14"/>
                  <a:pt x="120" y="8"/>
                  <a:pt x="122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Freeform 71"/>
          <p:cNvSpPr>
            <a:spLocks/>
          </p:cNvSpPr>
          <p:nvPr/>
        </p:nvSpPr>
        <p:spPr bwMode="auto">
          <a:xfrm>
            <a:off x="9261476" y="3706813"/>
            <a:ext cx="550863" cy="550863"/>
          </a:xfrm>
          <a:custGeom>
            <a:avLst/>
            <a:gdLst>
              <a:gd name="T0" fmla="*/ 113 w 113"/>
              <a:gd name="T1" fmla="*/ 0 h 113"/>
              <a:gd name="T2" fmla="*/ 113 w 113"/>
              <a:gd name="T3" fmla="*/ 0 h 113"/>
              <a:gd name="T4" fmla="*/ 0 w 113"/>
              <a:gd name="T5" fmla="*/ 113 h 113"/>
              <a:gd name="T6" fmla="*/ 0 w 113"/>
              <a:gd name="T7" fmla="*/ 113 h 113"/>
              <a:gd name="T8" fmla="*/ 25 w 113"/>
              <a:gd name="T9" fmla="*/ 101 h 113"/>
              <a:gd name="T10" fmla="*/ 102 w 113"/>
              <a:gd name="T11" fmla="*/ 24 h 113"/>
              <a:gd name="T12" fmla="*/ 113 w 113"/>
              <a:gd name="T13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13">
                <a:moveTo>
                  <a:pt x="113" y="0"/>
                </a:moveTo>
                <a:cubicBezTo>
                  <a:pt x="113" y="0"/>
                  <a:pt x="113" y="0"/>
                  <a:pt x="113" y="0"/>
                </a:cubicBezTo>
                <a:cubicBezTo>
                  <a:pt x="93" y="52"/>
                  <a:pt x="52" y="93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8" y="110"/>
                  <a:pt x="17" y="106"/>
                  <a:pt x="25" y="101"/>
                </a:cubicBezTo>
                <a:cubicBezTo>
                  <a:pt x="57" y="84"/>
                  <a:pt x="84" y="57"/>
                  <a:pt x="102" y="24"/>
                </a:cubicBezTo>
                <a:cubicBezTo>
                  <a:pt x="106" y="16"/>
                  <a:pt x="110" y="8"/>
                  <a:pt x="113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72"/>
          <p:cNvSpPr>
            <a:spLocks/>
          </p:cNvSpPr>
          <p:nvPr/>
        </p:nvSpPr>
        <p:spPr bwMode="auto">
          <a:xfrm>
            <a:off x="9436101" y="3883026"/>
            <a:ext cx="458788" cy="458788"/>
          </a:xfrm>
          <a:custGeom>
            <a:avLst/>
            <a:gdLst>
              <a:gd name="T0" fmla="*/ 94 w 94"/>
              <a:gd name="T1" fmla="*/ 0 h 94"/>
              <a:gd name="T2" fmla="*/ 0 w 94"/>
              <a:gd name="T3" fmla="*/ 94 h 94"/>
              <a:gd name="T4" fmla="*/ 0 w 94"/>
              <a:gd name="T5" fmla="*/ 94 h 94"/>
              <a:gd name="T6" fmla="*/ 94 w 94"/>
              <a:gd name="T7" fmla="*/ 0 h 94"/>
              <a:gd name="T8" fmla="*/ 94 w 94"/>
              <a:gd name="T9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94">
                <a:moveTo>
                  <a:pt x="94" y="0"/>
                </a:moveTo>
                <a:cubicBezTo>
                  <a:pt x="47" y="9"/>
                  <a:pt x="10" y="46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10" y="46"/>
                  <a:pt x="47" y="9"/>
                  <a:pt x="94" y="0"/>
                </a:cubicBezTo>
                <a:cubicBezTo>
                  <a:pt x="94" y="0"/>
                  <a:pt x="94" y="0"/>
                  <a:pt x="94" y="0"/>
                </a:cubicBezTo>
              </a:path>
            </a:pathLst>
          </a:custGeom>
          <a:solidFill>
            <a:srgbClr val="2D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73"/>
          <p:cNvSpPr>
            <a:spLocks/>
          </p:cNvSpPr>
          <p:nvPr/>
        </p:nvSpPr>
        <p:spPr bwMode="auto">
          <a:xfrm>
            <a:off x="10685463" y="4702176"/>
            <a:ext cx="161925" cy="112713"/>
          </a:xfrm>
          <a:custGeom>
            <a:avLst/>
            <a:gdLst>
              <a:gd name="T0" fmla="*/ 33 w 33"/>
              <a:gd name="T1" fmla="*/ 0 h 23"/>
              <a:gd name="T2" fmla="*/ 8 w 33"/>
              <a:gd name="T3" fmla="*/ 3 h 23"/>
              <a:gd name="T4" fmla="*/ 0 w 33"/>
              <a:gd name="T5" fmla="*/ 23 h 23"/>
              <a:gd name="T6" fmla="*/ 28 w 33"/>
              <a:gd name="T7" fmla="*/ 16 h 23"/>
              <a:gd name="T8" fmla="*/ 33 w 33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23">
                <a:moveTo>
                  <a:pt x="33" y="0"/>
                </a:moveTo>
                <a:cubicBezTo>
                  <a:pt x="24" y="0"/>
                  <a:pt x="16" y="1"/>
                  <a:pt x="8" y="3"/>
                </a:cubicBezTo>
                <a:cubicBezTo>
                  <a:pt x="6" y="10"/>
                  <a:pt x="3" y="16"/>
                  <a:pt x="0" y="23"/>
                </a:cubicBezTo>
                <a:cubicBezTo>
                  <a:pt x="9" y="19"/>
                  <a:pt x="18" y="17"/>
                  <a:pt x="28" y="16"/>
                </a:cubicBezTo>
                <a:cubicBezTo>
                  <a:pt x="30" y="11"/>
                  <a:pt x="31" y="5"/>
                  <a:pt x="33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74"/>
          <p:cNvSpPr>
            <a:spLocks/>
          </p:cNvSpPr>
          <p:nvPr/>
        </p:nvSpPr>
        <p:spPr bwMode="auto">
          <a:xfrm>
            <a:off x="10588626" y="4779963"/>
            <a:ext cx="233363" cy="171450"/>
          </a:xfrm>
          <a:custGeom>
            <a:avLst/>
            <a:gdLst>
              <a:gd name="T0" fmla="*/ 48 w 48"/>
              <a:gd name="T1" fmla="*/ 0 h 35"/>
              <a:gd name="T2" fmla="*/ 20 w 48"/>
              <a:gd name="T3" fmla="*/ 7 h 35"/>
              <a:gd name="T4" fmla="*/ 0 w 48"/>
              <a:gd name="T5" fmla="*/ 35 h 35"/>
              <a:gd name="T6" fmla="*/ 42 w 48"/>
              <a:gd name="T7" fmla="*/ 17 h 35"/>
              <a:gd name="T8" fmla="*/ 48 w 48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35">
                <a:moveTo>
                  <a:pt x="48" y="0"/>
                </a:moveTo>
                <a:cubicBezTo>
                  <a:pt x="38" y="1"/>
                  <a:pt x="29" y="3"/>
                  <a:pt x="20" y="7"/>
                </a:cubicBezTo>
                <a:cubicBezTo>
                  <a:pt x="14" y="17"/>
                  <a:pt x="8" y="26"/>
                  <a:pt x="0" y="35"/>
                </a:cubicBezTo>
                <a:cubicBezTo>
                  <a:pt x="12" y="26"/>
                  <a:pt x="26" y="19"/>
                  <a:pt x="42" y="17"/>
                </a:cubicBezTo>
                <a:cubicBezTo>
                  <a:pt x="44" y="11"/>
                  <a:pt x="46" y="6"/>
                  <a:pt x="48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75"/>
          <p:cNvSpPr>
            <a:spLocks/>
          </p:cNvSpPr>
          <p:nvPr/>
        </p:nvSpPr>
        <p:spPr bwMode="auto">
          <a:xfrm>
            <a:off x="10588626" y="4864101"/>
            <a:ext cx="204788" cy="87313"/>
          </a:xfrm>
          <a:custGeom>
            <a:avLst/>
            <a:gdLst>
              <a:gd name="T0" fmla="*/ 42 w 42"/>
              <a:gd name="T1" fmla="*/ 0 h 18"/>
              <a:gd name="T2" fmla="*/ 0 w 42"/>
              <a:gd name="T3" fmla="*/ 18 h 18"/>
              <a:gd name="T4" fmla="*/ 0 w 42"/>
              <a:gd name="T5" fmla="*/ 18 h 18"/>
              <a:gd name="T6" fmla="*/ 42 w 42"/>
              <a:gd name="T7" fmla="*/ 0 h 18"/>
              <a:gd name="T8" fmla="*/ 42 w 42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8">
                <a:moveTo>
                  <a:pt x="42" y="0"/>
                </a:moveTo>
                <a:cubicBezTo>
                  <a:pt x="26" y="2"/>
                  <a:pt x="12" y="9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12" y="9"/>
                  <a:pt x="26" y="2"/>
                  <a:pt x="42" y="0"/>
                </a:cubicBezTo>
                <a:cubicBezTo>
                  <a:pt x="42" y="0"/>
                  <a:pt x="42" y="0"/>
                  <a:pt x="42" y="0"/>
                </a:cubicBezTo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Freeform 76"/>
          <p:cNvSpPr>
            <a:spLocks/>
          </p:cNvSpPr>
          <p:nvPr/>
        </p:nvSpPr>
        <p:spPr bwMode="auto">
          <a:xfrm>
            <a:off x="10588626" y="4716463"/>
            <a:ext cx="136525" cy="234950"/>
          </a:xfrm>
          <a:custGeom>
            <a:avLst/>
            <a:gdLst>
              <a:gd name="T0" fmla="*/ 28 w 28"/>
              <a:gd name="T1" fmla="*/ 0 h 48"/>
              <a:gd name="T2" fmla="*/ 28 w 28"/>
              <a:gd name="T3" fmla="*/ 0 h 48"/>
              <a:gd name="T4" fmla="*/ 0 w 28"/>
              <a:gd name="T5" fmla="*/ 48 h 48"/>
              <a:gd name="T6" fmla="*/ 0 w 28"/>
              <a:gd name="T7" fmla="*/ 48 h 48"/>
              <a:gd name="T8" fmla="*/ 0 w 28"/>
              <a:gd name="T9" fmla="*/ 48 h 48"/>
              <a:gd name="T10" fmla="*/ 0 w 28"/>
              <a:gd name="T11" fmla="*/ 48 h 48"/>
              <a:gd name="T12" fmla="*/ 0 w 28"/>
              <a:gd name="T13" fmla="*/ 48 h 48"/>
              <a:gd name="T14" fmla="*/ 20 w 28"/>
              <a:gd name="T15" fmla="*/ 20 h 48"/>
              <a:gd name="T16" fmla="*/ 28 w 28"/>
              <a:gd name="T1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48"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2" y="18"/>
                  <a:pt x="12" y="34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8" y="39"/>
                  <a:pt x="14" y="30"/>
                  <a:pt x="20" y="20"/>
                </a:cubicBezTo>
                <a:cubicBezTo>
                  <a:pt x="23" y="13"/>
                  <a:pt x="26" y="7"/>
                  <a:pt x="28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77"/>
          <p:cNvSpPr>
            <a:spLocks/>
          </p:cNvSpPr>
          <p:nvPr/>
        </p:nvSpPr>
        <p:spPr bwMode="auto">
          <a:xfrm>
            <a:off x="10588626" y="4864101"/>
            <a:ext cx="204788" cy="87313"/>
          </a:xfrm>
          <a:custGeom>
            <a:avLst/>
            <a:gdLst>
              <a:gd name="T0" fmla="*/ 42 w 42"/>
              <a:gd name="T1" fmla="*/ 0 h 18"/>
              <a:gd name="T2" fmla="*/ 0 w 42"/>
              <a:gd name="T3" fmla="*/ 18 h 18"/>
              <a:gd name="T4" fmla="*/ 0 w 42"/>
              <a:gd name="T5" fmla="*/ 18 h 18"/>
              <a:gd name="T6" fmla="*/ 42 w 42"/>
              <a:gd name="T7" fmla="*/ 0 h 18"/>
              <a:gd name="T8" fmla="*/ 42 w 42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8">
                <a:moveTo>
                  <a:pt x="42" y="0"/>
                </a:moveTo>
                <a:cubicBezTo>
                  <a:pt x="26" y="2"/>
                  <a:pt x="12" y="9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12" y="9"/>
                  <a:pt x="26" y="2"/>
                  <a:pt x="42" y="0"/>
                </a:cubicBezTo>
                <a:cubicBezTo>
                  <a:pt x="42" y="0"/>
                  <a:pt x="42" y="0"/>
                  <a:pt x="42" y="0"/>
                </a:cubicBezTo>
              </a:path>
            </a:pathLst>
          </a:custGeom>
          <a:solidFill>
            <a:srgbClr val="2575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Oval 78"/>
          <p:cNvSpPr>
            <a:spLocks noChangeArrowheads="1"/>
          </p:cNvSpPr>
          <p:nvPr/>
        </p:nvSpPr>
        <p:spPr bwMode="auto">
          <a:xfrm>
            <a:off x="10588626" y="4951413"/>
            <a:ext cx="1588" cy="1588"/>
          </a:xfrm>
          <a:prstGeom prst="ellipse">
            <a:avLst/>
          </a:prstGeom>
          <a:solidFill>
            <a:srgbClr val="97A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Freeform 79"/>
          <p:cNvSpPr>
            <a:spLocks/>
          </p:cNvSpPr>
          <p:nvPr/>
        </p:nvSpPr>
        <p:spPr bwMode="auto">
          <a:xfrm>
            <a:off x="10256838" y="5127626"/>
            <a:ext cx="111125" cy="160338"/>
          </a:xfrm>
          <a:custGeom>
            <a:avLst/>
            <a:gdLst>
              <a:gd name="T0" fmla="*/ 23 w 23"/>
              <a:gd name="T1" fmla="*/ 0 h 33"/>
              <a:gd name="T2" fmla="*/ 3 w 23"/>
              <a:gd name="T3" fmla="*/ 9 h 33"/>
              <a:gd name="T4" fmla="*/ 0 w 23"/>
              <a:gd name="T5" fmla="*/ 33 h 33"/>
              <a:gd name="T6" fmla="*/ 16 w 23"/>
              <a:gd name="T7" fmla="*/ 29 h 33"/>
              <a:gd name="T8" fmla="*/ 23 w 23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3">
                <a:moveTo>
                  <a:pt x="23" y="0"/>
                </a:moveTo>
                <a:cubicBezTo>
                  <a:pt x="17" y="4"/>
                  <a:pt x="10" y="7"/>
                  <a:pt x="3" y="9"/>
                </a:cubicBezTo>
                <a:cubicBezTo>
                  <a:pt x="2" y="17"/>
                  <a:pt x="0" y="25"/>
                  <a:pt x="0" y="33"/>
                </a:cubicBezTo>
                <a:cubicBezTo>
                  <a:pt x="6" y="32"/>
                  <a:pt x="11" y="31"/>
                  <a:pt x="16" y="29"/>
                </a:cubicBezTo>
                <a:cubicBezTo>
                  <a:pt x="17" y="19"/>
                  <a:pt x="20" y="9"/>
                  <a:pt x="23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Freeform 80"/>
          <p:cNvSpPr>
            <a:spLocks/>
          </p:cNvSpPr>
          <p:nvPr/>
        </p:nvSpPr>
        <p:spPr bwMode="auto">
          <a:xfrm>
            <a:off x="10334626" y="5033963"/>
            <a:ext cx="169863" cy="234950"/>
          </a:xfrm>
          <a:custGeom>
            <a:avLst/>
            <a:gdLst>
              <a:gd name="T0" fmla="*/ 35 w 35"/>
              <a:gd name="T1" fmla="*/ 0 h 48"/>
              <a:gd name="T2" fmla="*/ 7 w 35"/>
              <a:gd name="T3" fmla="*/ 19 h 48"/>
              <a:gd name="T4" fmla="*/ 0 w 35"/>
              <a:gd name="T5" fmla="*/ 48 h 48"/>
              <a:gd name="T6" fmla="*/ 17 w 35"/>
              <a:gd name="T7" fmla="*/ 41 h 48"/>
              <a:gd name="T8" fmla="*/ 35 w 35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48">
                <a:moveTo>
                  <a:pt x="35" y="0"/>
                </a:moveTo>
                <a:cubicBezTo>
                  <a:pt x="26" y="7"/>
                  <a:pt x="17" y="14"/>
                  <a:pt x="7" y="19"/>
                </a:cubicBezTo>
                <a:cubicBezTo>
                  <a:pt x="4" y="28"/>
                  <a:pt x="1" y="38"/>
                  <a:pt x="0" y="48"/>
                </a:cubicBezTo>
                <a:cubicBezTo>
                  <a:pt x="6" y="46"/>
                  <a:pt x="12" y="44"/>
                  <a:pt x="17" y="41"/>
                </a:cubicBezTo>
                <a:cubicBezTo>
                  <a:pt x="20" y="26"/>
                  <a:pt x="26" y="12"/>
                  <a:pt x="35" y="0"/>
                </a:cubicBezTo>
              </a:path>
            </a:pathLst>
          </a:custGeom>
          <a:solidFill>
            <a:srgbClr val="B0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81"/>
          <p:cNvSpPr>
            <a:spLocks/>
          </p:cNvSpPr>
          <p:nvPr/>
        </p:nvSpPr>
        <p:spPr bwMode="auto">
          <a:xfrm>
            <a:off x="10417176" y="5033963"/>
            <a:ext cx="87313" cy="200025"/>
          </a:xfrm>
          <a:custGeom>
            <a:avLst/>
            <a:gdLst>
              <a:gd name="T0" fmla="*/ 18 w 18"/>
              <a:gd name="T1" fmla="*/ 0 h 41"/>
              <a:gd name="T2" fmla="*/ 18 w 18"/>
              <a:gd name="T3" fmla="*/ 0 h 41"/>
              <a:gd name="T4" fmla="*/ 0 w 18"/>
              <a:gd name="T5" fmla="*/ 41 h 41"/>
              <a:gd name="T6" fmla="*/ 0 w 18"/>
              <a:gd name="T7" fmla="*/ 41 h 41"/>
              <a:gd name="T8" fmla="*/ 18 w 18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1">
                <a:moveTo>
                  <a:pt x="18" y="0"/>
                </a:moveTo>
                <a:cubicBezTo>
                  <a:pt x="18" y="0"/>
                  <a:pt x="18" y="0"/>
                  <a:pt x="18" y="0"/>
                </a:cubicBezTo>
                <a:cubicBezTo>
                  <a:pt x="9" y="12"/>
                  <a:pt x="3" y="26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3" y="26"/>
                  <a:pt x="9" y="12"/>
                  <a:pt x="18" y="0"/>
                </a:cubicBezTo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Freeform 82"/>
          <p:cNvSpPr>
            <a:spLocks/>
          </p:cNvSpPr>
          <p:nvPr/>
        </p:nvSpPr>
        <p:spPr bwMode="auto">
          <a:xfrm>
            <a:off x="10271126" y="5033963"/>
            <a:ext cx="233363" cy="136525"/>
          </a:xfrm>
          <a:custGeom>
            <a:avLst/>
            <a:gdLst>
              <a:gd name="T0" fmla="*/ 48 w 48"/>
              <a:gd name="T1" fmla="*/ 0 h 28"/>
              <a:gd name="T2" fmla="*/ 0 w 48"/>
              <a:gd name="T3" fmla="*/ 28 h 28"/>
              <a:gd name="T4" fmla="*/ 0 w 48"/>
              <a:gd name="T5" fmla="*/ 28 h 28"/>
              <a:gd name="T6" fmla="*/ 20 w 48"/>
              <a:gd name="T7" fmla="*/ 19 h 28"/>
              <a:gd name="T8" fmla="*/ 48 w 48"/>
              <a:gd name="T9" fmla="*/ 0 h 28"/>
              <a:gd name="T10" fmla="*/ 48 w 48"/>
              <a:gd name="T11" fmla="*/ 0 h 28"/>
              <a:gd name="T12" fmla="*/ 48 w 48"/>
              <a:gd name="T13" fmla="*/ 0 h 28"/>
              <a:gd name="T14" fmla="*/ 48 w 48"/>
              <a:gd name="T15" fmla="*/ 0 h 28"/>
              <a:gd name="T16" fmla="*/ 48 w 48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8">
                <a:moveTo>
                  <a:pt x="48" y="0"/>
                </a:moveTo>
                <a:cubicBezTo>
                  <a:pt x="34" y="12"/>
                  <a:pt x="18" y="22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7" y="26"/>
                  <a:pt x="14" y="23"/>
                  <a:pt x="20" y="19"/>
                </a:cubicBezTo>
                <a:cubicBezTo>
                  <a:pt x="30" y="14"/>
                  <a:pt x="39" y="7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83"/>
          <p:cNvSpPr>
            <a:spLocks/>
          </p:cNvSpPr>
          <p:nvPr/>
        </p:nvSpPr>
        <p:spPr bwMode="auto">
          <a:xfrm>
            <a:off x="10417176" y="5033963"/>
            <a:ext cx="87313" cy="200025"/>
          </a:xfrm>
          <a:custGeom>
            <a:avLst/>
            <a:gdLst>
              <a:gd name="T0" fmla="*/ 18 w 18"/>
              <a:gd name="T1" fmla="*/ 0 h 41"/>
              <a:gd name="T2" fmla="*/ 18 w 18"/>
              <a:gd name="T3" fmla="*/ 0 h 41"/>
              <a:gd name="T4" fmla="*/ 0 w 18"/>
              <a:gd name="T5" fmla="*/ 41 h 41"/>
              <a:gd name="T6" fmla="*/ 0 w 18"/>
              <a:gd name="T7" fmla="*/ 41 h 41"/>
              <a:gd name="T8" fmla="*/ 18 w 18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1">
                <a:moveTo>
                  <a:pt x="18" y="0"/>
                </a:moveTo>
                <a:cubicBezTo>
                  <a:pt x="18" y="0"/>
                  <a:pt x="18" y="0"/>
                  <a:pt x="18" y="0"/>
                </a:cubicBezTo>
                <a:cubicBezTo>
                  <a:pt x="9" y="12"/>
                  <a:pt x="3" y="26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3" y="26"/>
                  <a:pt x="9" y="12"/>
                  <a:pt x="18" y="0"/>
                </a:cubicBezTo>
              </a:path>
            </a:pathLst>
          </a:custGeom>
          <a:solidFill>
            <a:srgbClr val="2575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Oval 84"/>
          <p:cNvSpPr>
            <a:spLocks noChangeArrowheads="1"/>
          </p:cNvSpPr>
          <p:nvPr/>
        </p:nvSpPr>
        <p:spPr bwMode="auto">
          <a:xfrm>
            <a:off x="10504488" y="5033963"/>
            <a:ext cx="1588" cy="1588"/>
          </a:xfrm>
          <a:prstGeom prst="ellipse">
            <a:avLst/>
          </a:prstGeom>
          <a:solidFill>
            <a:srgbClr val="97A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85"/>
          <p:cNvSpPr>
            <a:spLocks noEditPoints="1"/>
          </p:cNvSpPr>
          <p:nvPr/>
        </p:nvSpPr>
        <p:spPr bwMode="auto">
          <a:xfrm>
            <a:off x="10661651" y="5087938"/>
            <a:ext cx="409575" cy="454025"/>
          </a:xfrm>
          <a:custGeom>
            <a:avLst/>
            <a:gdLst>
              <a:gd name="T0" fmla="*/ 67 w 84"/>
              <a:gd name="T1" fmla="*/ 13 h 93"/>
              <a:gd name="T2" fmla="*/ 59 w 84"/>
              <a:gd name="T3" fmla="*/ 23 h 93"/>
              <a:gd name="T4" fmla="*/ 71 w 84"/>
              <a:gd name="T5" fmla="*/ 47 h 93"/>
              <a:gd name="T6" fmla="*/ 43 w 84"/>
              <a:gd name="T7" fmla="*/ 76 h 93"/>
              <a:gd name="T8" fmla="*/ 43 w 84"/>
              <a:gd name="T9" fmla="*/ 71 h 93"/>
              <a:gd name="T10" fmla="*/ 24 w 84"/>
              <a:gd name="T11" fmla="*/ 82 h 93"/>
              <a:gd name="T12" fmla="*/ 43 w 84"/>
              <a:gd name="T13" fmla="*/ 93 h 93"/>
              <a:gd name="T14" fmla="*/ 43 w 84"/>
              <a:gd name="T15" fmla="*/ 89 h 93"/>
              <a:gd name="T16" fmla="*/ 84 w 84"/>
              <a:gd name="T17" fmla="*/ 47 h 93"/>
              <a:gd name="T18" fmla="*/ 67 w 84"/>
              <a:gd name="T19" fmla="*/ 13 h 93"/>
              <a:gd name="T20" fmla="*/ 38 w 84"/>
              <a:gd name="T21" fmla="*/ 0 h 93"/>
              <a:gd name="T22" fmla="*/ 38 w 84"/>
              <a:gd name="T23" fmla="*/ 5 h 93"/>
              <a:gd name="T24" fmla="*/ 0 w 84"/>
              <a:gd name="T25" fmla="*/ 47 h 93"/>
              <a:gd name="T26" fmla="*/ 14 w 84"/>
              <a:gd name="T27" fmla="*/ 78 h 93"/>
              <a:gd name="T28" fmla="*/ 23 w 84"/>
              <a:gd name="T29" fmla="*/ 69 h 93"/>
              <a:gd name="T30" fmla="*/ 13 w 84"/>
              <a:gd name="T31" fmla="*/ 47 h 93"/>
              <a:gd name="T32" fmla="*/ 38 w 84"/>
              <a:gd name="T33" fmla="*/ 18 h 93"/>
              <a:gd name="T34" fmla="*/ 38 w 84"/>
              <a:gd name="T35" fmla="*/ 22 h 93"/>
              <a:gd name="T36" fmla="*/ 57 w 84"/>
              <a:gd name="T37" fmla="*/ 11 h 93"/>
              <a:gd name="T38" fmla="*/ 38 w 84"/>
              <a:gd name="T3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" h="93">
                <a:moveTo>
                  <a:pt x="67" y="13"/>
                </a:moveTo>
                <a:cubicBezTo>
                  <a:pt x="59" y="23"/>
                  <a:pt x="59" y="23"/>
                  <a:pt x="59" y="23"/>
                </a:cubicBezTo>
                <a:cubicBezTo>
                  <a:pt x="66" y="29"/>
                  <a:pt x="71" y="37"/>
                  <a:pt x="71" y="47"/>
                </a:cubicBezTo>
                <a:cubicBezTo>
                  <a:pt x="71" y="62"/>
                  <a:pt x="59" y="75"/>
                  <a:pt x="43" y="76"/>
                </a:cubicBezTo>
                <a:cubicBezTo>
                  <a:pt x="43" y="71"/>
                  <a:pt x="43" y="71"/>
                  <a:pt x="43" y="71"/>
                </a:cubicBezTo>
                <a:cubicBezTo>
                  <a:pt x="24" y="82"/>
                  <a:pt x="24" y="82"/>
                  <a:pt x="24" y="82"/>
                </a:cubicBezTo>
                <a:cubicBezTo>
                  <a:pt x="43" y="93"/>
                  <a:pt x="43" y="93"/>
                  <a:pt x="43" y="93"/>
                </a:cubicBezTo>
                <a:cubicBezTo>
                  <a:pt x="43" y="89"/>
                  <a:pt x="43" y="89"/>
                  <a:pt x="43" y="89"/>
                </a:cubicBezTo>
                <a:cubicBezTo>
                  <a:pt x="66" y="88"/>
                  <a:pt x="84" y="69"/>
                  <a:pt x="84" y="47"/>
                </a:cubicBezTo>
                <a:cubicBezTo>
                  <a:pt x="84" y="33"/>
                  <a:pt x="77" y="21"/>
                  <a:pt x="67" y="13"/>
                </a:cubicBezTo>
                <a:moveTo>
                  <a:pt x="38" y="0"/>
                </a:moveTo>
                <a:cubicBezTo>
                  <a:pt x="38" y="5"/>
                  <a:pt x="38" y="5"/>
                  <a:pt x="38" y="5"/>
                </a:cubicBezTo>
                <a:cubicBezTo>
                  <a:pt x="17" y="7"/>
                  <a:pt x="0" y="25"/>
                  <a:pt x="0" y="47"/>
                </a:cubicBezTo>
                <a:cubicBezTo>
                  <a:pt x="0" y="59"/>
                  <a:pt x="5" y="70"/>
                  <a:pt x="14" y="78"/>
                </a:cubicBezTo>
                <a:cubicBezTo>
                  <a:pt x="23" y="69"/>
                  <a:pt x="23" y="69"/>
                  <a:pt x="23" y="69"/>
                </a:cubicBezTo>
                <a:cubicBezTo>
                  <a:pt x="17" y="63"/>
                  <a:pt x="13" y="55"/>
                  <a:pt x="13" y="47"/>
                </a:cubicBezTo>
                <a:cubicBezTo>
                  <a:pt x="13" y="32"/>
                  <a:pt x="24" y="20"/>
                  <a:pt x="38" y="18"/>
                </a:cubicBezTo>
                <a:cubicBezTo>
                  <a:pt x="38" y="22"/>
                  <a:pt x="38" y="22"/>
                  <a:pt x="38" y="22"/>
                </a:cubicBezTo>
                <a:cubicBezTo>
                  <a:pt x="57" y="11"/>
                  <a:pt x="57" y="11"/>
                  <a:pt x="57" y="11"/>
                </a:cubicBezTo>
                <a:cubicBezTo>
                  <a:pt x="38" y="0"/>
                  <a:pt x="38" y="0"/>
                  <a:pt x="38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86"/>
          <p:cNvSpPr>
            <a:spLocks noEditPoints="1"/>
          </p:cNvSpPr>
          <p:nvPr/>
        </p:nvSpPr>
        <p:spPr bwMode="auto">
          <a:xfrm>
            <a:off x="7123113" y="1633538"/>
            <a:ext cx="933450" cy="774700"/>
          </a:xfrm>
          <a:custGeom>
            <a:avLst/>
            <a:gdLst>
              <a:gd name="T0" fmla="*/ 25 w 191"/>
              <a:gd name="T1" fmla="*/ 89 h 159"/>
              <a:gd name="T2" fmla="*/ 113 w 191"/>
              <a:gd name="T3" fmla="*/ 89 h 159"/>
              <a:gd name="T4" fmla="*/ 80 w 191"/>
              <a:gd name="T5" fmla="*/ 20 h 159"/>
              <a:gd name="T6" fmla="*/ 58 w 191"/>
              <a:gd name="T7" fmla="*/ 33 h 159"/>
              <a:gd name="T8" fmla="*/ 28 w 191"/>
              <a:gd name="T9" fmla="*/ 33 h 159"/>
              <a:gd name="T10" fmla="*/ 21 w 191"/>
              <a:gd name="T11" fmla="*/ 57 h 159"/>
              <a:gd name="T12" fmla="*/ 0 w 191"/>
              <a:gd name="T13" fmla="*/ 79 h 159"/>
              <a:gd name="T14" fmla="*/ 12 w 191"/>
              <a:gd name="T15" fmla="*/ 100 h 159"/>
              <a:gd name="T16" fmla="*/ 12 w 191"/>
              <a:gd name="T17" fmla="*/ 131 h 159"/>
              <a:gd name="T18" fmla="*/ 37 w 191"/>
              <a:gd name="T19" fmla="*/ 137 h 159"/>
              <a:gd name="T20" fmla="*/ 58 w 191"/>
              <a:gd name="T21" fmla="*/ 159 h 159"/>
              <a:gd name="T22" fmla="*/ 80 w 191"/>
              <a:gd name="T23" fmla="*/ 146 h 159"/>
              <a:gd name="T24" fmla="*/ 110 w 191"/>
              <a:gd name="T25" fmla="*/ 146 h 159"/>
              <a:gd name="T26" fmla="*/ 116 w 191"/>
              <a:gd name="T27" fmla="*/ 122 h 159"/>
              <a:gd name="T28" fmla="*/ 138 w 191"/>
              <a:gd name="T29" fmla="*/ 100 h 159"/>
              <a:gd name="T30" fmla="*/ 125 w 191"/>
              <a:gd name="T31" fmla="*/ 79 h 159"/>
              <a:gd name="T32" fmla="*/ 126 w 191"/>
              <a:gd name="T33" fmla="*/ 48 h 159"/>
              <a:gd name="T34" fmla="*/ 101 w 191"/>
              <a:gd name="T35" fmla="*/ 42 h 159"/>
              <a:gd name="T36" fmla="*/ 80 w 191"/>
              <a:gd name="T37" fmla="*/ 20 h 159"/>
              <a:gd name="T38" fmla="*/ 141 w 191"/>
              <a:gd name="T39" fmla="*/ 34 h 159"/>
              <a:gd name="T40" fmla="*/ 175 w 191"/>
              <a:gd name="T41" fmla="*/ 34 h 159"/>
              <a:gd name="T42" fmla="*/ 163 w 191"/>
              <a:gd name="T43" fmla="*/ 0 h 159"/>
              <a:gd name="T44" fmla="*/ 153 w 191"/>
              <a:gd name="T45" fmla="*/ 7 h 159"/>
              <a:gd name="T46" fmla="*/ 138 w 191"/>
              <a:gd name="T47" fmla="*/ 7 h 159"/>
              <a:gd name="T48" fmla="*/ 135 w 191"/>
              <a:gd name="T49" fmla="*/ 18 h 159"/>
              <a:gd name="T50" fmla="*/ 125 w 191"/>
              <a:gd name="T51" fmla="*/ 29 h 159"/>
              <a:gd name="T52" fmla="*/ 131 w 191"/>
              <a:gd name="T53" fmla="*/ 39 h 159"/>
              <a:gd name="T54" fmla="*/ 131 w 191"/>
              <a:gd name="T55" fmla="*/ 54 h 159"/>
              <a:gd name="T56" fmla="*/ 143 w 191"/>
              <a:gd name="T57" fmla="*/ 57 h 159"/>
              <a:gd name="T58" fmla="*/ 153 w 191"/>
              <a:gd name="T59" fmla="*/ 67 h 159"/>
              <a:gd name="T60" fmla="*/ 163 w 191"/>
              <a:gd name="T61" fmla="*/ 61 h 159"/>
              <a:gd name="T62" fmla="*/ 178 w 191"/>
              <a:gd name="T63" fmla="*/ 61 h 159"/>
              <a:gd name="T64" fmla="*/ 181 w 191"/>
              <a:gd name="T65" fmla="*/ 49 h 159"/>
              <a:gd name="T66" fmla="*/ 191 w 191"/>
              <a:gd name="T67" fmla="*/ 39 h 159"/>
              <a:gd name="T68" fmla="*/ 185 w 191"/>
              <a:gd name="T69" fmla="*/ 29 h 159"/>
              <a:gd name="T70" fmla="*/ 185 w 191"/>
              <a:gd name="T71" fmla="*/ 14 h 159"/>
              <a:gd name="T72" fmla="*/ 174 w 191"/>
              <a:gd name="T73" fmla="*/ 11 h 159"/>
              <a:gd name="T74" fmla="*/ 163 w 191"/>
              <a:gd name="T75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1" h="159">
                <a:moveTo>
                  <a:pt x="69" y="133"/>
                </a:moveTo>
                <a:cubicBezTo>
                  <a:pt x="45" y="133"/>
                  <a:pt x="25" y="114"/>
                  <a:pt x="25" y="89"/>
                </a:cubicBezTo>
                <a:cubicBezTo>
                  <a:pt x="25" y="65"/>
                  <a:pt x="45" y="46"/>
                  <a:pt x="69" y="46"/>
                </a:cubicBezTo>
                <a:cubicBezTo>
                  <a:pt x="93" y="46"/>
                  <a:pt x="113" y="65"/>
                  <a:pt x="113" y="89"/>
                </a:cubicBezTo>
                <a:cubicBezTo>
                  <a:pt x="113" y="114"/>
                  <a:pt x="93" y="133"/>
                  <a:pt x="69" y="133"/>
                </a:cubicBezTo>
                <a:moveTo>
                  <a:pt x="80" y="20"/>
                </a:moveTo>
                <a:cubicBezTo>
                  <a:pt x="58" y="20"/>
                  <a:pt x="58" y="20"/>
                  <a:pt x="58" y="20"/>
                </a:cubicBezTo>
                <a:cubicBezTo>
                  <a:pt x="58" y="33"/>
                  <a:pt x="58" y="33"/>
                  <a:pt x="58" y="33"/>
                </a:cubicBezTo>
                <a:cubicBezTo>
                  <a:pt x="50" y="35"/>
                  <a:pt x="43" y="38"/>
                  <a:pt x="37" y="42"/>
                </a:cubicBezTo>
                <a:cubicBezTo>
                  <a:pt x="28" y="33"/>
                  <a:pt x="28" y="33"/>
                  <a:pt x="28" y="33"/>
                </a:cubicBezTo>
                <a:cubicBezTo>
                  <a:pt x="12" y="48"/>
                  <a:pt x="12" y="48"/>
                  <a:pt x="12" y="48"/>
                </a:cubicBezTo>
                <a:cubicBezTo>
                  <a:pt x="21" y="57"/>
                  <a:pt x="21" y="57"/>
                  <a:pt x="21" y="57"/>
                </a:cubicBezTo>
                <a:cubicBezTo>
                  <a:pt x="17" y="64"/>
                  <a:pt x="14" y="71"/>
                  <a:pt x="12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100"/>
                  <a:pt x="0" y="100"/>
                  <a:pt x="0" y="100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14" y="108"/>
                  <a:pt x="17" y="115"/>
                  <a:pt x="21" y="122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43" y="141"/>
                  <a:pt x="50" y="144"/>
                  <a:pt x="58" y="146"/>
                </a:cubicBezTo>
                <a:cubicBezTo>
                  <a:pt x="58" y="159"/>
                  <a:pt x="58" y="159"/>
                  <a:pt x="58" y="159"/>
                </a:cubicBezTo>
                <a:cubicBezTo>
                  <a:pt x="80" y="159"/>
                  <a:pt x="80" y="159"/>
                  <a:pt x="80" y="159"/>
                </a:cubicBezTo>
                <a:cubicBezTo>
                  <a:pt x="80" y="146"/>
                  <a:pt x="80" y="146"/>
                  <a:pt x="80" y="146"/>
                </a:cubicBezTo>
                <a:cubicBezTo>
                  <a:pt x="87" y="144"/>
                  <a:pt x="95" y="141"/>
                  <a:pt x="101" y="137"/>
                </a:cubicBezTo>
                <a:cubicBezTo>
                  <a:pt x="110" y="146"/>
                  <a:pt x="110" y="146"/>
                  <a:pt x="110" y="146"/>
                </a:cubicBezTo>
                <a:cubicBezTo>
                  <a:pt x="126" y="131"/>
                  <a:pt x="126" y="131"/>
                  <a:pt x="126" y="131"/>
                </a:cubicBezTo>
                <a:cubicBezTo>
                  <a:pt x="116" y="122"/>
                  <a:pt x="116" y="122"/>
                  <a:pt x="116" y="122"/>
                </a:cubicBezTo>
                <a:cubicBezTo>
                  <a:pt x="121" y="115"/>
                  <a:pt x="124" y="108"/>
                  <a:pt x="125" y="100"/>
                </a:cubicBezTo>
                <a:cubicBezTo>
                  <a:pt x="138" y="100"/>
                  <a:pt x="138" y="100"/>
                  <a:pt x="138" y="100"/>
                </a:cubicBezTo>
                <a:cubicBezTo>
                  <a:pt x="138" y="79"/>
                  <a:pt x="138" y="79"/>
                  <a:pt x="138" y="79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4" y="71"/>
                  <a:pt x="121" y="64"/>
                  <a:pt x="116" y="57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95" y="38"/>
                  <a:pt x="87" y="35"/>
                  <a:pt x="80" y="33"/>
                </a:cubicBezTo>
                <a:cubicBezTo>
                  <a:pt x="80" y="20"/>
                  <a:pt x="80" y="20"/>
                  <a:pt x="80" y="20"/>
                </a:cubicBezTo>
                <a:moveTo>
                  <a:pt x="158" y="51"/>
                </a:moveTo>
                <a:cubicBezTo>
                  <a:pt x="149" y="51"/>
                  <a:pt x="141" y="43"/>
                  <a:pt x="141" y="34"/>
                </a:cubicBezTo>
                <a:cubicBezTo>
                  <a:pt x="141" y="24"/>
                  <a:pt x="149" y="17"/>
                  <a:pt x="158" y="17"/>
                </a:cubicBezTo>
                <a:cubicBezTo>
                  <a:pt x="168" y="17"/>
                  <a:pt x="175" y="24"/>
                  <a:pt x="175" y="34"/>
                </a:cubicBezTo>
                <a:cubicBezTo>
                  <a:pt x="175" y="43"/>
                  <a:pt x="168" y="51"/>
                  <a:pt x="158" y="51"/>
                </a:cubicBezTo>
                <a:moveTo>
                  <a:pt x="163" y="0"/>
                </a:moveTo>
                <a:cubicBezTo>
                  <a:pt x="153" y="0"/>
                  <a:pt x="153" y="0"/>
                  <a:pt x="153" y="0"/>
                </a:cubicBezTo>
                <a:cubicBezTo>
                  <a:pt x="153" y="7"/>
                  <a:pt x="153" y="7"/>
                  <a:pt x="153" y="7"/>
                </a:cubicBezTo>
                <a:cubicBezTo>
                  <a:pt x="149" y="7"/>
                  <a:pt x="146" y="9"/>
                  <a:pt x="143" y="11"/>
                </a:cubicBezTo>
                <a:cubicBezTo>
                  <a:pt x="138" y="7"/>
                  <a:pt x="138" y="7"/>
                  <a:pt x="138" y="7"/>
                </a:cubicBezTo>
                <a:cubicBezTo>
                  <a:pt x="131" y="14"/>
                  <a:pt x="131" y="14"/>
                  <a:pt x="131" y="14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133" y="21"/>
                  <a:pt x="132" y="25"/>
                  <a:pt x="131" y="29"/>
                </a:cubicBezTo>
                <a:cubicBezTo>
                  <a:pt x="125" y="29"/>
                  <a:pt x="125" y="29"/>
                  <a:pt x="125" y="29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32" y="43"/>
                  <a:pt x="133" y="46"/>
                  <a:pt x="135" y="49"/>
                </a:cubicBezTo>
                <a:cubicBezTo>
                  <a:pt x="131" y="54"/>
                  <a:pt x="131" y="54"/>
                  <a:pt x="131" y="54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146" y="59"/>
                  <a:pt x="149" y="60"/>
                  <a:pt x="153" y="61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167" y="60"/>
                  <a:pt x="171" y="59"/>
                  <a:pt x="174" y="57"/>
                </a:cubicBezTo>
                <a:cubicBezTo>
                  <a:pt x="178" y="61"/>
                  <a:pt x="178" y="61"/>
                  <a:pt x="178" y="61"/>
                </a:cubicBezTo>
                <a:cubicBezTo>
                  <a:pt x="185" y="54"/>
                  <a:pt x="185" y="54"/>
                  <a:pt x="185" y="54"/>
                </a:cubicBezTo>
                <a:cubicBezTo>
                  <a:pt x="181" y="49"/>
                  <a:pt x="181" y="49"/>
                  <a:pt x="181" y="49"/>
                </a:cubicBezTo>
                <a:cubicBezTo>
                  <a:pt x="183" y="46"/>
                  <a:pt x="185" y="43"/>
                  <a:pt x="185" y="39"/>
                </a:cubicBezTo>
                <a:cubicBezTo>
                  <a:pt x="191" y="39"/>
                  <a:pt x="191" y="39"/>
                  <a:pt x="191" y="39"/>
                </a:cubicBezTo>
                <a:cubicBezTo>
                  <a:pt x="191" y="29"/>
                  <a:pt x="191" y="29"/>
                  <a:pt x="191" y="29"/>
                </a:cubicBezTo>
                <a:cubicBezTo>
                  <a:pt x="185" y="29"/>
                  <a:pt x="185" y="29"/>
                  <a:pt x="185" y="29"/>
                </a:cubicBezTo>
                <a:cubicBezTo>
                  <a:pt x="185" y="25"/>
                  <a:pt x="183" y="21"/>
                  <a:pt x="181" y="18"/>
                </a:cubicBezTo>
                <a:cubicBezTo>
                  <a:pt x="185" y="14"/>
                  <a:pt x="185" y="14"/>
                  <a:pt x="185" y="14"/>
                </a:cubicBezTo>
                <a:cubicBezTo>
                  <a:pt x="178" y="7"/>
                  <a:pt x="178" y="7"/>
                  <a:pt x="178" y="7"/>
                </a:cubicBezTo>
                <a:cubicBezTo>
                  <a:pt x="174" y="11"/>
                  <a:pt x="174" y="11"/>
                  <a:pt x="174" y="11"/>
                </a:cubicBezTo>
                <a:cubicBezTo>
                  <a:pt x="171" y="9"/>
                  <a:pt x="167" y="7"/>
                  <a:pt x="163" y="7"/>
                </a:cubicBezTo>
                <a:cubicBezTo>
                  <a:pt x="163" y="0"/>
                  <a:pt x="163" y="0"/>
                  <a:pt x="16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87"/>
          <p:cNvSpPr>
            <a:spLocks noEditPoints="1"/>
          </p:cNvSpPr>
          <p:nvPr/>
        </p:nvSpPr>
        <p:spPr bwMode="auto">
          <a:xfrm>
            <a:off x="9729788" y="4233863"/>
            <a:ext cx="536575" cy="477838"/>
          </a:xfrm>
          <a:custGeom>
            <a:avLst/>
            <a:gdLst>
              <a:gd name="T0" fmla="*/ 23 w 110"/>
              <a:gd name="T1" fmla="*/ 40 h 98"/>
              <a:gd name="T2" fmla="*/ 34 w 110"/>
              <a:gd name="T3" fmla="*/ 55 h 98"/>
              <a:gd name="T4" fmla="*/ 50 w 110"/>
              <a:gd name="T5" fmla="*/ 44 h 98"/>
              <a:gd name="T6" fmla="*/ 39 w 110"/>
              <a:gd name="T7" fmla="*/ 30 h 98"/>
              <a:gd name="T8" fmla="*/ 50 w 110"/>
              <a:gd name="T9" fmla="*/ 22 h 98"/>
              <a:gd name="T10" fmla="*/ 8 w 110"/>
              <a:gd name="T11" fmla="*/ 0 h 98"/>
              <a:gd name="T12" fmla="*/ 11 w 110"/>
              <a:gd name="T13" fmla="*/ 48 h 98"/>
              <a:gd name="T14" fmla="*/ 23 w 110"/>
              <a:gd name="T15" fmla="*/ 40 h 98"/>
              <a:gd name="T16" fmla="*/ 88 w 110"/>
              <a:gd name="T17" fmla="*/ 41 h 98"/>
              <a:gd name="T18" fmla="*/ 100 w 110"/>
              <a:gd name="T19" fmla="*/ 49 h 98"/>
              <a:gd name="T20" fmla="*/ 105 w 110"/>
              <a:gd name="T21" fmla="*/ 1 h 98"/>
              <a:gd name="T22" fmla="*/ 62 w 110"/>
              <a:gd name="T23" fmla="*/ 22 h 98"/>
              <a:gd name="T24" fmla="*/ 73 w 110"/>
              <a:gd name="T25" fmla="*/ 30 h 98"/>
              <a:gd name="T26" fmla="*/ 0 w 110"/>
              <a:gd name="T27" fmla="*/ 78 h 98"/>
              <a:gd name="T28" fmla="*/ 4 w 110"/>
              <a:gd name="T29" fmla="*/ 96 h 98"/>
              <a:gd name="T30" fmla="*/ 88 w 110"/>
              <a:gd name="T31" fmla="*/ 41 h 98"/>
              <a:gd name="T32" fmla="*/ 77 w 110"/>
              <a:gd name="T33" fmla="*/ 66 h 98"/>
              <a:gd name="T34" fmla="*/ 62 w 110"/>
              <a:gd name="T35" fmla="*/ 78 h 98"/>
              <a:gd name="T36" fmla="*/ 105 w 110"/>
              <a:gd name="T37" fmla="*/ 98 h 98"/>
              <a:gd name="T38" fmla="*/ 110 w 110"/>
              <a:gd name="T39" fmla="*/ 80 h 98"/>
              <a:gd name="T40" fmla="*/ 77 w 110"/>
              <a:gd name="T41" fmla="*/ 6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0" h="98">
                <a:moveTo>
                  <a:pt x="23" y="40"/>
                </a:moveTo>
                <a:cubicBezTo>
                  <a:pt x="27" y="45"/>
                  <a:pt x="30" y="50"/>
                  <a:pt x="34" y="55"/>
                </a:cubicBezTo>
                <a:cubicBezTo>
                  <a:pt x="40" y="52"/>
                  <a:pt x="45" y="48"/>
                  <a:pt x="50" y="44"/>
                </a:cubicBezTo>
                <a:cubicBezTo>
                  <a:pt x="46" y="40"/>
                  <a:pt x="42" y="35"/>
                  <a:pt x="39" y="30"/>
                </a:cubicBezTo>
                <a:cubicBezTo>
                  <a:pt x="50" y="22"/>
                  <a:pt x="50" y="22"/>
                  <a:pt x="50" y="22"/>
                </a:cubicBezTo>
                <a:cubicBezTo>
                  <a:pt x="8" y="0"/>
                  <a:pt x="8" y="0"/>
                  <a:pt x="8" y="0"/>
                </a:cubicBezTo>
                <a:cubicBezTo>
                  <a:pt x="11" y="48"/>
                  <a:pt x="11" y="48"/>
                  <a:pt x="11" y="48"/>
                </a:cubicBezTo>
                <a:lnTo>
                  <a:pt x="23" y="40"/>
                </a:lnTo>
                <a:close/>
                <a:moveTo>
                  <a:pt x="88" y="41"/>
                </a:moveTo>
                <a:cubicBezTo>
                  <a:pt x="100" y="49"/>
                  <a:pt x="100" y="49"/>
                  <a:pt x="100" y="49"/>
                </a:cubicBezTo>
                <a:cubicBezTo>
                  <a:pt x="105" y="1"/>
                  <a:pt x="105" y="1"/>
                  <a:pt x="105" y="1"/>
                </a:cubicBezTo>
                <a:cubicBezTo>
                  <a:pt x="62" y="22"/>
                  <a:pt x="62" y="22"/>
                  <a:pt x="62" y="22"/>
                </a:cubicBezTo>
                <a:cubicBezTo>
                  <a:pt x="73" y="30"/>
                  <a:pt x="73" y="30"/>
                  <a:pt x="73" y="30"/>
                </a:cubicBezTo>
                <a:cubicBezTo>
                  <a:pt x="46" y="68"/>
                  <a:pt x="1" y="78"/>
                  <a:pt x="0" y="78"/>
                </a:cubicBezTo>
                <a:cubicBezTo>
                  <a:pt x="4" y="96"/>
                  <a:pt x="4" y="96"/>
                  <a:pt x="4" y="96"/>
                </a:cubicBezTo>
                <a:cubicBezTo>
                  <a:pt x="6" y="96"/>
                  <a:pt x="57" y="85"/>
                  <a:pt x="88" y="41"/>
                </a:cubicBezTo>
                <a:close/>
                <a:moveTo>
                  <a:pt x="77" y="66"/>
                </a:moveTo>
                <a:cubicBezTo>
                  <a:pt x="72" y="70"/>
                  <a:pt x="67" y="75"/>
                  <a:pt x="62" y="78"/>
                </a:cubicBezTo>
                <a:cubicBezTo>
                  <a:pt x="84" y="93"/>
                  <a:pt x="104" y="98"/>
                  <a:pt x="105" y="98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09" y="80"/>
                  <a:pt x="95" y="76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Freeform 88"/>
          <p:cNvSpPr>
            <a:spLocks noEditPoints="1"/>
          </p:cNvSpPr>
          <p:nvPr/>
        </p:nvSpPr>
        <p:spPr bwMode="auto">
          <a:xfrm>
            <a:off x="8456613" y="3116263"/>
            <a:ext cx="915988" cy="463550"/>
          </a:xfrm>
          <a:custGeom>
            <a:avLst/>
            <a:gdLst>
              <a:gd name="T0" fmla="*/ 26 w 188"/>
              <a:gd name="T1" fmla="*/ 37 h 95"/>
              <a:gd name="T2" fmla="*/ 17 w 188"/>
              <a:gd name="T3" fmla="*/ 46 h 95"/>
              <a:gd name="T4" fmla="*/ 20 w 188"/>
              <a:gd name="T5" fmla="*/ 53 h 95"/>
              <a:gd name="T6" fmla="*/ 4 w 188"/>
              <a:gd name="T7" fmla="*/ 78 h 95"/>
              <a:gd name="T8" fmla="*/ 6 w 188"/>
              <a:gd name="T9" fmla="*/ 78 h 95"/>
              <a:gd name="T10" fmla="*/ 16 w 188"/>
              <a:gd name="T11" fmla="*/ 69 h 95"/>
              <a:gd name="T12" fmla="*/ 11 w 188"/>
              <a:gd name="T13" fmla="*/ 95 h 95"/>
              <a:gd name="T14" fmla="*/ 19 w 188"/>
              <a:gd name="T15" fmla="*/ 95 h 95"/>
              <a:gd name="T16" fmla="*/ 26 w 188"/>
              <a:gd name="T17" fmla="*/ 84 h 95"/>
              <a:gd name="T18" fmla="*/ 32 w 188"/>
              <a:gd name="T19" fmla="*/ 95 h 95"/>
              <a:gd name="T20" fmla="*/ 40 w 188"/>
              <a:gd name="T21" fmla="*/ 95 h 95"/>
              <a:gd name="T22" fmla="*/ 35 w 188"/>
              <a:gd name="T23" fmla="*/ 69 h 95"/>
              <a:gd name="T24" fmla="*/ 46 w 188"/>
              <a:gd name="T25" fmla="*/ 78 h 95"/>
              <a:gd name="T26" fmla="*/ 47 w 188"/>
              <a:gd name="T27" fmla="*/ 78 h 95"/>
              <a:gd name="T28" fmla="*/ 31 w 188"/>
              <a:gd name="T29" fmla="*/ 53 h 95"/>
              <a:gd name="T30" fmla="*/ 35 w 188"/>
              <a:gd name="T31" fmla="*/ 46 h 95"/>
              <a:gd name="T32" fmla="*/ 26 w 188"/>
              <a:gd name="T33" fmla="*/ 37 h 95"/>
              <a:gd name="T34" fmla="*/ 163 w 188"/>
              <a:gd name="T35" fmla="*/ 37 h 95"/>
              <a:gd name="T36" fmla="*/ 154 w 188"/>
              <a:gd name="T37" fmla="*/ 46 h 95"/>
              <a:gd name="T38" fmla="*/ 157 w 188"/>
              <a:gd name="T39" fmla="*/ 53 h 95"/>
              <a:gd name="T40" fmla="*/ 141 w 188"/>
              <a:gd name="T41" fmla="*/ 78 h 95"/>
              <a:gd name="T42" fmla="*/ 143 w 188"/>
              <a:gd name="T43" fmla="*/ 78 h 95"/>
              <a:gd name="T44" fmla="*/ 153 w 188"/>
              <a:gd name="T45" fmla="*/ 69 h 95"/>
              <a:gd name="T46" fmla="*/ 148 w 188"/>
              <a:gd name="T47" fmla="*/ 95 h 95"/>
              <a:gd name="T48" fmla="*/ 157 w 188"/>
              <a:gd name="T49" fmla="*/ 95 h 95"/>
              <a:gd name="T50" fmla="*/ 163 w 188"/>
              <a:gd name="T51" fmla="*/ 84 h 95"/>
              <a:gd name="T52" fmla="*/ 169 w 188"/>
              <a:gd name="T53" fmla="*/ 95 h 95"/>
              <a:gd name="T54" fmla="*/ 177 w 188"/>
              <a:gd name="T55" fmla="*/ 95 h 95"/>
              <a:gd name="T56" fmla="*/ 173 w 188"/>
              <a:gd name="T57" fmla="*/ 69 h 95"/>
              <a:gd name="T58" fmla="*/ 183 w 188"/>
              <a:gd name="T59" fmla="*/ 78 h 95"/>
              <a:gd name="T60" fmla="*/ 185 w 188"/>
              <a:gd name="T61" fmla="*/ 78 h 95"/>
              <a:gd name="T62" fmla="*/ 169 w 188"/>
              <a:gd name="T63" fmla="*/ 53 h 95"/>
              <a:gd name="T64" fmla="*/ 172 w 188"/>
              <a:gd name="T65" fmla="*/ 46 h 95"/>
              <a:gd name="T66" fmla="*/ 163 w 188"/>
              <a:gd name="T67" fmla="*/ 37 h 95"/>
              <a:gd name="T68" fmla="*/ 96 w 188"/>
              <a:gd name="T69" fmla="*/ 0 h 95"/>
              <a:gd name="T70" fmla="*/ 81 w 188"/>
              <a:gd name="T71" fmla="*/ 14 h 95"/>
              <a:gd name="T72" fmla="*/ 87 w 188"/>
              <a:gd name="T73" fmla="*/ 26 h 95"/>
              <a:gd name="T74" fmla="*/ 60 w 188"/>
              <a:gd name="T75" fmla="*/ 67 h 95"/>
              <a:gd name="T76" fmla="*/ 63 w 188"/>
              <a:gd name="T77" fmla="*/ 68 h 95"/>
              <a:gd name="T78" fmla="*/ 80 w 188"/>
              <a:gd name="T79" fmla="*/ 53 h 95"/>
              <a:gd name="T80" fmla="*/ 72 w 188"/>
              <a:gd name="T81" fmla="*/ 95 h 95"/>
              <a:gd name="T82" fmla="*/ 86 w 188"/>
              <a:gd name="T83" fmla="*/ 95 h 95"/>
              <a:gd name="T84" fmla="*/ 96 w 188"/>
              <a:gd name="T85" fmla="*/ 78 h 95"/>
              <a:gd name="T86" fmla="*/ 106 w 188"/>
              <a:gd name="T87" fmla="*/ 95 h 95"/>
              <a:gd name="T88" fmla="*/ 119 w 188"/>
              <a:gd name="T89" fmla="*/ 95 h 95"/>
              <a:gd name="T90" fmla="*/ 112 w 188"/>
              <a:gd name="T91" fmla="*/ 53 h 95"/>
              <a:gd name="T92" fmla="*/ 128 w 188"/>
              <a:gd name="T93" fmla="*/ 68 h 95"/>
              <a:gd name="T94" fmla="*/ 131 w 188"/>
              <a:gd name="T95" fmla="*/ 67 h 95"/>
              <a:gd name="T96" fmla="*/ 105 w 188"/>
              <a:gd name="T97" fmla="*/ 26 h 95"/>
              <a:gd name="T98" fmla="*/ 111 w 188"/>
              <a:gd name="T99" fmla="*/ 14 h 95"/>
              <a:gd name="T100" fmla="*/ 96 w 188"/>
              <a:gd name="T10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8" h="95">
                <a:moveTo>
                  <a:pt x="26" y="37"/>
                </a:moveTo>
                <a:cubicBezTo>
                  <a:pt x="21" y="37"/>
                  <a:pt x="17" y="41"/>
                  <a:pt x="17" y="46"/>
                </a:cubicBezTo>
                <a:cubicBezTo>
                  <a:pt x="17" y="49"/>
                  <a:pt x="18" y="51"/>
                  <a:pt x="20" y="53"/>
                </a:cubicBezTo>
                <a:cubicBezTo>
                  <a:pt x="11" y="56"/>
                  <a:pt x="0" y="74"/>
                  <a:pt x="4" y="78"/>
                </a:cubicBezTo>
                <a:cubicBezTo>
                  <a:pt x="4" y="78"/>
                  <a:pt x="5" y="78"/>
                  <a:pt x="6" y="78"/>
                </a:cubicBezTo>
                <a:cubicBezTo>
                  <a:pt x="9" y="78"/>
                  <a:pt x="13" y="74"/>
                  <a:pt x="16" y="69"/>
                </a:cubicBezTo>
                <a:cubicBezTo>
                  <a:pt x="14" y="78"/>
                  <a:pt x="12" y="87"/>
                  <a:pt x="11" y="95"/>
                </a:cubicBezTo>
                <a:cubicBezTo>
                  <a:pt x="19" y="95"/>
                  <a:pt x="19" y="95"/>
                  <a:pt x="19" y="95"/>
                </a:cubicBezTo>
                <a:cubicBezTo>
                  <a:pt x="20" y="91"/>
                  <a:pt x="22" y="84"/>
                  <a:pt x="26" y="84"/>
                </a:cubicBezTo>
                <a:cubicBezTo>
                  <a:pt x="29" y="84"/>
                  <a:pt x="32" y="91"/>
                  <a:pt x="32" y="95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87"/>
                  <a:pt x="38" y="78"/>
                  <a:pt x="35" y="69"/>
                </a:cubicBezTo>
                <a:cubicBezTo>
                  <a:pt x="39" y="74"/>
                  <a:pt x="43" y="78"/>
                  <a:pt x="46" y="78"/>
                </a:cubicBezTo>
                <a:cubicBezTo>
                  <a:pt x="46" y="78"/>
                  <a:pt x="47" y="78"/>
                  <a:pt x="47" y="78"/>
                </a:cubicBezTo>
                <a:cubicBezTo>
                  <a:pt x="51" y="74"/>
                  <a:pt x="41" y="56"/>
                  <a:pt x="31" y="53"/>
                </a:cubicBezTo>
                <a:cubicBezTo>
                  <a:pt x="33" y="51"/>
                  <a:pt x="35" y="49"/>
                  <a:pt x="35" y="46"/>
                </a:cubicBezTo>
                <a:cubicBezTo>
                  <a:pt x="35" y="41"/>
                  <a:pt x="31" y="37"/>
                  <a:pt x="26" y="37"/>
                </a:cubicBezTo>
                <a:moveTo>
                  <a:pt x="163" y="37"/>
                </a:moveTo>
                <a:cubicBezTo>
                  <a:pt x="158" y="37"/>
                  <a:pt x="154" y="41"/>
                  <a:pt x="154" y="46"/>
                </a:cubicBezTo>
                <a:cubicBezTo>
                  <a:pt x="154" y="49"/>
                  <a:pt x="155" y="51"/>
                  <a:pt x="157" y="53"/>
                </a:cubicBezTo>
                <a:cubicBezTo>
                  <a:pt x="148" y="56"/>
                  <a:pt x="138" y="74"/>
                  <a:pt x="141" y="78"/>
                </a:cubicBezTo>
                <a:cubicBezTo>
                  <a:pt x="142" y="78"/>
                  <a:pt x="142" y="78"/>
                  <a:pt x="143" y="78"/>
                </a:cubicBezTo>
                <a:cubicBezTo>
                  <a:pt x="146" y="78"/>
                  <a:pt x="150" y="74"/>
                  <a:pt x="153" y="69"/>
                </a:cubicBezTo>
                <a:cubicBezTo>
                  <a:pt x="151" y="78"/>
                  <a:pt x="149" y="87"/>
                  <a:pt x="148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7" y="91"/>
                  <a:pt x="160" y="84"/>
                  <a:pt x="163" y="84"/>
                </a:cubicBezTo>
                <a:cubicBezTo>
                  <a:pt x="166" y="84"/>
                  <a:pt x="169" y="91"/>
                  <a:pt x="169" y="95"/>
                </a:cubicBezTo>
                <a:cubicBezTo>
                  <a:pt x="177" y="95"/>
                  <a:pt x="177" y="95"/>
                  <a:pt x="177" y="95"/>
                </a:cubicBezTo>
                <a:cubicBezTo>
                  <a:pt x="177" y="87"/>
                  <a:pt x="175" y="78"/>
                  <a:pt x="173" y="69"/>
                </a:cubicBezTo>
                <a:cubicBezTo>
                  <a:pt x="176" y="74"/>
                  <a:pt x="180" y="78"/>
                  <a:pt x="183" y="78"/>
                </a:cubicBezTo>
                <a:cubicBezTo>
                  <a:pt x="184" y="78"/>
                  <a:pt x="184" y="78"/>
                  <a:pt x="185" y="78"/>
                </a:cubicBezTo>
                <a:cubicBezTo>
                  <a:pt x="188" y="74"/>
                  <a:pt x="178" y="56"/>
                  <a:pt x="169" y="53"/>
                </a:cubicBezTo>
                <a:cubicBezTo>
                  <a:pt x="171" y="51"/>
                  <a:pt x="172" y="49"/>
                  <a:pt x="172" y="46"/>
                </a:cubicBezTo>
                <a:cubicBezTo>
                  <a:pt x="172" y="41"/>
                  <a:pt x="168" y="37"/>
                  <a:pt x="163" y="37"/>
                </a:cubicBezTo>
                <a:moveTo>
                  <a:pt x="96" y="0"/>
                </a:moveTo>
                <a:cubicBezTo>
                  <a:pt x="88" y="0"/>
                  <a:pt x="81" y="6"/>
                  <a:pt x="81" y="14"/>
                </a:cubicBezTo>
                <a:cubicBezTo>
                  <a:pt x="81" y="19"/>
                  <a:pt x="83" y="23"/>
                  <a:pt x="87" y="26"/>
                </a:cubicBezTo>
                <a:cubicBezTo>
                  <a:pt x="72" y="31"/>
                  <a:pt x="55" y="61"/>
                  <a:pt x="60" y="67"/>
                </a:cubicBezTo>
                <a:cubicBezTo>
                  <a:pt x="61" y="68"/>
                  <a:pt x="62" y="68"/>
                  <a:pt x="63" y="68"/>
                </a:cubicBezTo>
                <a:cubicBezTo>
                  <a:pt x="68" y="68"/>
                  <a:pt x="75" y="60"/>
                  <a:pt x="80" y="53"/>
                </a:cubicBezTo>
                <a:cubicBezTo>
                  <a:pt x="76" y="67"/>
                  <a:pt x="74" y="82"/>
                  <a:pt x="72" y="95"/>
                </a:cubicBezTo>
                <a:cubicBezTo>
                  <a:pt x="86" y="95"/>
                  <a:pt x="86" y="95"/>
                  <a:pt x="86" y="95"/>
                </a:cubicBezTo>
                <a:cubicBezTo>
                  <a:pt x="86" y="88"/>
                  <a:pt x="91" y="78"/>
                  <a:pt x="96" y="78"/>
                </a:cubicBezTo>
                <a:cubicBezTo>
                  <a:pt x="101" y="78"/>
                  <a:pt x="106" y="88"/>
                  <a:pt x="106" y="95"/>
                </a:cubicBezTo>
                <a:cubicBezTo>
                  <a:pt x="119" y="95"/>
                  <a:pt x="119" y="95"/>
                  <a:pt x="119" y="95"/>
                </a:cubicBezTo>
                <a:cubicBezTo>
                  <a:pt x="118" y="82"/>
                  <a:pt x="115" y="67"/>
                  <a:pt x="112" y="53"/>
                </a:cubicBezTo>
                <a:cubicBezTo>
                  <a:pt x="117" y="60"/>
                  <a:pt x="124" y="68"/>
                  <a:pt x="128" y="68"/>
                </a:cubicBezTo>
                <a:cubicBezTo>
                  <a:pt x="130" y="68"/>
                  <a:pt x="131" y="68"/>
                  <a:pt x="131" y="67"/>
                </a:cubicBezTo>
                <a:cubicBezTo>
                  <a:pt x="137" y="61"/>
                  <a:pt x="120" y="31"/>
                  <a:pt x="105" y="26"/>
                </a:cubicBezTo>
                <a:cubicBezTo>
                  <a:pt x="108" y="23"/>
                  <a:pt x="111" y="19"/>
                  <a:pt x="111" y="14"/>
                </a:cubicBezTo>
                <a:cubicBezTo>
                  <a:pt x="111" y="6"/>
                  <a:pt x="104" y="0"/>
                  <a:pt x="9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7617989" y="4414676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6886379" y="4991656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8546588" y="5296683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7814978" y="5873663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709393" y="677784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9709393" y="125476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0811794" y="2212433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10811794" y="2789413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10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递进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注意线条交接处颜色匹配；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8971" y="0"/>
            <a:ext cx="6096204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7279743" y="1600155"/>
            <a:ext cx="4803508" cy="4015019"/>
          </a:xfrm>
          <a:custGeom>
            <a:avLst/>
            <a:gdLst>
              <a:gd name="T0" fmla="*/ 1924 w 2449"/>
              <a:gd name="T1" fmla="*/ 0 h 2047"/>
              <a:gd name="T2" fmla="*/ 1881 w 2449"/>
              <a:gd name="T3" fmla="*/ 0 h 2047"/>
              <a:gd name="T4" fmla="*/ 2362 w 2449"/>
              <a:gd name="T5" fmla="*/ 935 h 2047"/>
              <a:gd name="T6" fmla="*/ 1799 w 2449"/>
              <a:gd name="T7" fmla="*/ 935 h 2047"/>
              <a:gd name="T8" fmla="*/ 1238 w 2449"/>
              <a:gd name="T9" fmla="*/ 935 h 2047"/>
              <a:gd name="T10" fmla="*/ 968 w 2449"/>
              <a:gd name="T11" fmla="*/ 412 h 2047"/>
              <a:gd name="T12" fmla="*/ 447 w 2449"/>
              <a:gd name="T13" fmla="*/ 412 h 2047"/>
              <a:gd name="T14" fmla="*/ 563 w 2449"/>
              <a:gd name="T15" fmla="*/ 632 h 2047"/>
              <a:gd name="T16" fmla="*/ 518 w 2449"/>
              <a:gd name="T17" fmla="*/ 632 h 2047"/>
              <a:gd name="T18" fmla="*/ 677 w 2449"/>
              <a:gd name="T19" fmla="*/ 935 h 2047"/>
              <a:gd name="T20" fmla="*/ 0 w 2449"/>
              <a:gd name="T21" fmla="*/ 935 h 2047"/>
              <a:gd name="T22" fmla="*/ 0 w 2449"/>
              <a:gd name="T23" fmla="*/ 1025 h 2047"/>
              <a:gd name="T24" fmla="*/ 0 w 2449"/>
              <a:gd name="T25" fmla="*/ 1415 h 2047"/>
              <a:gd name="T26" fmla="*/ 563 w 2449"/>
              <a:gd name="T27" fmla="*/ 1415 h 2047"/>
              <a:gd name="T28" fmla="*/ 447 w 2449"/>
              <a:gd name="T29" fmla="*/ 1638 h 2047"/>
              <a:gd name="T30" fmla="*/ 1010 w 2449"/>
              <a:gd name="T31" fmla="*/ 1638 h 2047"/>
              <a:gd name="T32" fmla="*/ 901 w 2449"/>
              <a:gd name="T33" fmla="*/ 1849 h 2047"/>
              <a:gd name="T34" fmla="*/ 1465 w 2449"/>
              <a:gd name="T35" fmla="*/ 1849 h 2047"/>
              <a:gd name="T36" fmla="*/ 1361 w 2449"/>
              <a:gd name="T37" fmla="*/ 2047 h 2047"/>
              <a:gd name="T38" fmla="*/ 1924 w 2449"/>
              <a:gd name="T39" fmla="*/ 2047 h 2047"/>
              <a:gd name="T40" fmla="*/ 2449 w 2449"/>
              <a:gd name="T41" fmla="*/ 1025 h 2047"/>
              <a:gd name="T42" fmla="*/ 1924 w 2449"/>
              <a:gd name="T43" fmla="*/ 0 h 2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49" h="2047">
                <a:moveTo>
                  <a:pt x="1924" y="0"/>
                </a:moveTo>
                <a:lnTo>
                  <a:pt x="1881" y="0"/>
                </a:lnTo>
                <a:lnTo>
                  <a:pt x="2362" y="935"/>
                </a:lnTo>
                <a:lnTo>
                  <a:pt x="1799" y="935"/>
                </a:lnTo>
                <a:lnTo>
                  <a:pt x="1238" y="935"/>
                </a:lnTo>
                <a:lnTo>
                  <a:pt x="968" y="412"/>
                </a:lnTo>
                <a:lnTo>
                  <a:pt x="447" y="412"/>
                </a:lnTo>
                <a:lnTo>
                  <a:pt x="563" y="632"/>
                </a:lnTo>
                <a:lnTo>
                  <a:pt x="518" y="632"/>
                </a:lnTo>
                <a:lnTo>
                  <a:pt x="677" y="935"/>
                </a:lnTo>
                <a:lnTo>
                  <a:pt x="0" y="935"/>
                </a:lnTo>
                <a:lnTo>
                  <a:pt x="0" y="1025"/>
                </a:lnTo>
                <a:lnTo>
                  <a:pt x="0" y="1415"/>
                </a:lnTo>
                <a:lnTo>
                  <a:pt x="563" y="1415"/>
                </a:lnTo>
                <a:lnTo>
                  <a:pt x="447" y="1638"/>
                </a:lnTo>
                <a:lnTo>
                  <a:pt x="1010" y="1638"/>
                </a:lnTo>
                <a:lnTo>
                  <a:pt x="901" y="1849"/>
                </a:lnTo>
                <a:lnTo>
                  <a:pt x="1465" y="1849"/>
                </a:lnTo>
                <a:lnTo>
                  <a:pt x="1361" y="2047"/>
                </a:lnTo>
                <a:lnTo>
                  <a:pt x="1924" y="2047"/>
                </a:lnTo>
                <a:lnTo>
                  <a:pt x="2449" y="1025"/>
                </a:lnTo>
                <a:lnTo>
                  <a:pt x="1924" y="0"/>
                </a:lnTo>
                <a:close/>
              </a:path>
            </a:pathLst>
          </a:custGeom>
          <a:solidFill>
            <a:srgbClr val="A5B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8"/>
          <p:cNvSpPr>
            <a:spLocks/>
          </p:cNvSpPr>
          <p:nvPr/>
        </p:nvSpPr>
        <p:spPr bwMode="auto">
          <a:xfrm>
            <a:off x="7279743" y="1600155"/>
            <a:ext cx="4803508" cy="4015019"/>
          </a:xfrm>
          <a:custGeom>
            <a:avLst/>
            <a:gdLst>
              <a:gd name="T0" fmla="*/ 1924 w 2449"/>
              <a:gd name="T1" fmla="*/ 0 h 2047"/>
              <a:gd name="T2" fmla="*/ 1881 w 2449"/>
              <a:gd name="T3" fmla="*/ 0 h 2047"/>
              <a:gd name="T4" fmla="*/ 2362 w 2449"/>
              <a:gd name="T5" fmla="*/ 935 h 2047"/>
              <a:gd name="T6" fmla="*/ 1799 w 2449"/>
              <a:gd name="T7" fmla="*/ 935 h 2047"/>
              <a:gd name="T8" fmla="*/ 1238 w 2449"/>
              <a:gd name="T9" fmla="*/ 935 h 2047"/>
              <a:gd name="T10" fmla="*/ 968 w 2449"/>
              <a:gd name="T11" fmla="*/ 412 h 2047"/>
              <a:gd name="T12" fmla="*/ 447 w 2449"/>
              <a:gd name="T13" fmla="*/ 412 h 2047"/>
              <a:gd name="T14" fmla="*/ 563 w 2449"/>
              <a:gd name="T15" fmla="*/ 632 h 2047"/>
              <a:gd name="T16" fmla="*/ 518 w 2449"/>
              <a:gd name="T17" fmla="*/ 632 h 2047"/>
              <a:gd name="T18" fmla="*/ 677 w 2449"/>
              <a:gd name="T19" fmla="*/ 935 h 2047"/>
              <a:gd name="T20" fmla="*/ 0 w 2449"/>
              <a:gd name="T21" fmla="*/ 935 h 2047"/>
              <a:gd name="T22" fmla="*/ 0 w 2449"/>
              <a:gd name="T23" fmla="*/ 1025 h 2047"/>
              <a:gd name="T24" fmla="*/ 0 w 2449"/>
              <a:gd name="T25" fmla="*/ 1415 h 2047"/>
              <a:gd name="T26" fmla="*/ 563 w 2449"/>
              <a:gd name="T27" fmla="*/ 1415 h 2047"/>
              <a:gd name="T28" fmla="*/ 447 w 2449"/>
              <a:gd name="T29" fmla="*/ 1638 h 2047"/>
              <a:gd name="T30" fmla="*/ 1010 w 2449"/>
              <a:gd name="T31" fmla="*/ 1638 h 2047"/>
              <a:gd name="T32" fmla="*/ 901 w 2449"/>
              <a:gd name="T33" fmla="*/ 1849 h 2047"/>
              <a:gd name="T34" fmla="*/ 1465 w 2449"/>
              <a:gd name="T35" fmla="*/ 1849 h 2047"/>
              <a:gd name="T36" fmla="*/ 1361 w 2449"/>
              <a:gd name="T37" fmla="*/ 2047 h 2047"/>
              <a:gd name="T38" fmla="*/ 1924 w 2449"/>
              <a:gd name="T39" fmla="*/ 2047 h 2047"/>
              <a:gd name="T40" fmla="*/ 2449 w 2449"/>
              <a:gd name="T41" fmla="*/ 1025 h 2047"/>
              <a:gd name="T42" fmla="*/ 1924 w 2449"/>
              <a:gd name="T43" fmla="*/ 0 h 2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49" h="2047">
                <a:moveTo>
                  <a:pt x="1924" y="0"/>
                </a:moveTo>
                <a:lnTo>
                  <a:pt x="1881" y="0"/>
                </a:lnTo>
                <a:lnTo>
                  <a:pt x="2362" y="935"/>
                </a:lnTo>
                <a:lnTo>
                  <a:pt x="1799" y="935"/>
                </a:lnTo>
                <a:lnTo>
                  <a:pt x="1238" y="935"/>
                </a:lnTo>
                <a:lnTo>
                  <a:pt x="968" y="412"/>
                </a:lnTo>
                <a:lnTo>
                  <a:pt x="447" y="412"/>
                </a:lnTo>
                <a:lnTo>
                  <a:pt x="563" y="632"/>
                </a:lnTo>
                <a:lnTo>
                  <a:pt x="518" y="632"/>
                </a:lnTo>
                <a:lnTo>
                  <a:pt x="677" y="935"/>
                </a:lnTo>
                <a:lnTo>
                  <a:pt x="0" y="935"/>
                </a:lnTo>
                <a:lnTo>
                  <a:pt x="0" y="1025"/>
                </a:lnTo>
                <a:lnTo>
                  <a:pt x="0" y="1415"/>
                </a:lnTo>
                <a:lnTo>
                  <a:pt x="563" y="1415"/>
                </a:lnTo>
                <a:lnTo>
                  <a:pt x="447" y="1638"/>
                </a:lnTo>
                <a:lnTo>
                  <a:pt x="1010" y="1638"/>
                </a:lnTo>
                <a:lnTo>
                  <a:pt x="901" y="1849"/>
                </a:lnTo>
                <a:lnTo>
                  <a:pt x="1465" y="1849"/>
                </a:lnTo>
                <a:lnTo>
                  <a:pt x="1361" y="2047"/>
                </a:lnTo>
                <a:lnTo>
                  <a:pt x="1924" y="2047"/>
                </a:lnTo>
                <a:lnTo>
                  <a:pt x="2449" y="1025"/>
                </a:lnTo>
                <a:lnTo>
                  <a:pt x="19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9"/>
          <p:cNvSpPr>
            <a:spLocks/>
          </p:cNvSpPr>
          <p:nvPr/>
        </p:nvSpPr>
        <p:spPr bwMode="auto">
          <a:xfrm>
            <a:off x="9776626" y="1427550"/>
            <a:ext cx="2135982" cy="2006529"/>
          </a:xfrm>
          <a:custGeom>
            <a:avLst/>
            <a:gdLst>
              <a:gd name="T0" fmla="*/ 0 w 1089"/>
              <a:gd name="T1" fmla="*/ 0 h 1023"/>
              <a:gd name="T2" fmla="*/ 561 w 1089"/>
              <a:gd name="T3" fmla="*/ 0 h 1023"/>
              <a:gd name="T4" fmla="*/ 1089 w 1089"/>
              <a:gd name="T5" fmla="*/ 1023 h 1023"/>
              <a:gd name="T6" fmla="*/ 526 w 1089"/>
              <a:gd name="T7" fmla="*/ 1023 h 1023"/>
              <a:gd name="T8" fmla="*/ 0 w 1089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1023">
                <a:moveTo>
                  <a:pt x="0" y="0"/>
                </a:moveTo>
                <a:lnTo>
                  <a:pt x="561" y="0"/>
                </a:lnTo>
                <a:lnTo>
                  <a:pt x="1089" y="1023"/>
                </a:lnTo>
                <a:lnTo>
                  <a:pt x="526" y="1023"/>
                </a:lnTo>
                <a:lnTo>
                  <a:pt x="0" y="0"/>
                </a:lnTo>
                <a:close/>
              </a:path>
            </a:pathLst>
          </a:custGeom>
          <a:solidFill>
            <a:srgbClr val="F6AC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10"/>
          <p:cNvSpPr>
            <a:spLocks/>
          </p:cNvSpPr>
          <p:nvPr/>
        </p:nvSpPr>
        <p:spPr bwMode="auto">
          <a:xfrm>
            <a:off x="9776626" y="1427550"/>
            <a:ext cx="2135982" cy="2006529"/>
          </a:xfrm>
          <a:custGeom>
            <a:avLst/>
            <a:gdLst>
              <a:gd name="T0" fmla="*/ 0 w 1089"/>
              <a:gd name="T1" fmla="*/ 0 h 1023"/>
              <a:gd name="T2" fmla="*/ 561 w 1089"/>
              <a:gd name="T3" fmla="*/ 0 h 1023"/>
              <a:gd name="T4" fmla="*/ 1089 w 1089"/>
              <a:gd name="T5" fmla="*/ 1023 h 1023"/>
              <a:gd name="T6" fmla="*/ 526 w 1089"/>
              <a:gd name="T7" fmla="*/ 1023 h 1023"/>
              <a:gd name="T8" fmla="*/ 0 w 1089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1023">
                <a:moveTo>
                  <a:pt x="0" y="0"/>
                </a:moveTo>
                <a:lnTo>
                  <a:pt x="561" y="0"/>
                </a:lnTo>
                <a:lnTo>
                  <a:pt x="1089" y="1023"/>
                </a:lnTo>
                <a:lnTo>
                  <a:pt x="526" y="10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11"/>
          <p:cNvSpPr>
            <a:spLocks/>
          </p:cNvSpPr>
          <p:nvPr/>
        </p:nvSpPr>
        <p:spPr bwMode="auto">
          <a:xfrm>
            <a:off x="9776626" y="3434079"/>
            <a:ext cx="2135982" cy="2010452"/>
          </a:xfrm>
          <a:custGeom>
            <a:avLst/>
            <a:gdLst>
              <a:gd name="T0" fmla="*/ 0 w 1089"/>
              <a:gd name="T1" fmla="*/ 1025 h 1025"/>
              <a:gd name="T2" fmla="*/ 561 w 1089"/>
              <a:gd name="T3" fmla="*/ 1025 h 1025"/>
              <a:gd name="T4" fmla="*/ 1089 w 1089"/>
              <a:gd name="T5" fmla="*/ 0 h 1025"/>
              <a:gd name="T6" fmla="*/ 526 w 1089"/>
              <a:gd name="T7" fmla="*/ 0 h 1025"/>
              <a:gd name="T8" fmla="*/ 0 w 1089"/>
              <a:gd name="T9" fmla="*/ 1025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1025">
                <a:moveTo>
                  <a:pt x="0" y="1025"/>
                </a:moveTo>
                <a:lnTo>
                  <a:pt x="561" y="1025"/>
                </a:lnTo>
                <a:lnTo>
                  <a:pt x="1089" y="0"/>
                </a:lnTo>
                <a:lnTo>
                  <a:pt x="526" y="0"/>
                </a:lnTo>
                <a:lnTo>
                  <a:pt x="0" y="1025"/>
                </a:lnTo>
                <a:close/>
              </a:path>
            </a:pathLst>
          </a:custGeom>
          <a:solidFill>
            <a:srgbClr val="F49C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12"/>
          <p:cNvSpPr>
            <a:spLocks/>
          </p:cNvSpPr>
          <p:nvPr/>
        </p:nvSpPr>
        <p:spPr bwMode="auto">
          <a:xfrm>
            <a:off x="8876336" y="1821795"/>
            <a:ext cx="1931995" cy="1612284"/>
          </a:xfrm>
          <a:custGeom>
            <a:avLst/>
            <a:gdLst>
              <a:gd name="T0" fmla="*/ 0 w 985"/>
              <a:gd name="T1" fmla="*/ 0 h 822"/>
              <a:gd name="T2" fmla="*/ 561 w 985"/>
              <a:gd name="T3" fmla="*/ 0 h 822"/>
              <a:gd name="T4" fmla="*/ 985 w 985"/>
              <a:gd name="T5" fmla="*/ 822 h 822"/>
              <a:gd name="T6" fmla="*/ 424 w 985"/>
              <a:gd name="T7" fmla="*/ 822 h 822"/>
              <a:gd name="T8" fmla="*/ 0 w 985"/>
              <a:gd name="T9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5" h="822">
                <a:moveTo>
                  <a:pt x="0" y="0"/>
                </a:moveTo>
                <a:lnTo>
                  <a:pt x="561" y="0"/>
                </a:lnTo>
                <a:lnTo>
                  <a:pt x="985" y="822"/>
                </a:lnTo>
                <a:lnTo>
                  <a:pt x="424" y="822"/>
                </a:lnTo>
                <a:lnTo>
                  <a:pt x="0" y="0"/>
                </a:lnTo>
                <a:close/>
              </a:path>
            </a:pathLst>
          </a:custGeom>
          <a:solidFill>
            <a:srgbClr val="F369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13"/>
          <p:cNvSpPr>
            <a:spLocks/>
          </p:cNvSpPr>
          <p:nvPr/>
        </p:nvSpPr>
        <p:spPr bwMode="auto">
          <a:xfrm>
            <a:off x="8876336" y="1821795"/>
            <a:ext cx="1931995" cy="1612284"/>
          </a:xfrm>
          <a:custGeom>
            <a:avLst/>
            <a:gdLst>
              <a:gd name="T0" fmla="*/ 0 w 985"/>
              <a:gd name="T1" fmla="*/ 0 h 822"/>
              <a:gd name="T2" fmla="*/ 561 w 985"/>
              <a:gd name="T3" fmla="*/ 0 h 822"/>
              <a:gd name="T4" fmla="*/ 985 w 985"/>
              <a:gd name="T5" fmla="*/ 822 h 822"/>
              <a:gd name="T6" fmla="*/ 424 w 985"/>
              <a:gd name="T7" fmla="*/ 822 h 822"/>
              <a:gd name="T8" fmla="*/ 0 w 985"/>
              <a:gd name="T9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5" h="822">
                <a:moveTo>
                  <a:pt x="0" y="0"/>
                </a:moveTo>
                <a:lnTo>
                  <a:pt x="561" y="0"/>
                </a:lnTo>
                <a:lnTo>
                  <a:pt x="985" y="822"/>
                </a:lnTo>
                <a:lnTo>
                  <a:pt x="424" y="8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8876336" y="3434079"/>
            <a:ext cx="1931995" cy="1616207"/>
          </a:xfrm>
          <a:custGeom>
            <a:avLst/>
            <a:gdLst>
              <a:gd name="T0" fmla="*/ 0 w 985"/>
              <a:gd name="T1" fmla="*/ 824 h 824"/>
              <a:gd name="T2" fmla="*/ 561 w 985"/>
              <a:gd name="T3" fmla="*/ 824 h 824"/>
              <a:gd name="T4" fmla="*/ 985 w 985"/>
              <a:gd name="T5" fmla="*/ 0 h 824"/>
              <a:gd name="T6" fmla="*/ 424 w 985"/>
              <a:gd name="T7" fmla="*/ 0 h 824"/>
              <a:gd name="T8" fmla="*/ 0 w 985"/>
              <a:gd name="T9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5" h="824">
                <a:moveTo>
                  <a:pt x="0" y="824"/>
                </a:moveTo>
                <a:lnTo>
                  <a:pt x="561" y="824"/>
                </a:lnTo>
                <a:lnTo>
                  <a:pt x="985" y="0"/>
                </a:lnTo>
                <a:lnTo>
                  <a:pt x="42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F046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5"/>
          <p:cNvSpPr>
            <a:spLocks/>
          </p:cNvSpPr>
          <p:nvPr/>
        </p:nvSpPr>
        <p:spPr bwMode="auto">
          <a:xfrm>
            <a:off x="7983892" y="2231731"/>
            <a:ext cx="1724085" cy="1202348"/>
          </a:xfrm>
          <a:custGeom>
            <a:avLst/>
            <a:gdLst>
              <a:gd name="T0" fmla="*/ 0 w 879"/>
              <a:gd name="T1" fmla="*/ 0 h 613"/>
              <a:gd name="T2" fmla="*/ 564 w 879"/>
              <a:gd name="T3" fmla="*/ 0 h 613"/>
              <a:gd name="T4" fmla="*/ 879 w 879"/>
              <a:gd name="T5" fmla="*/ 613 h 613"/>
              <a:gd name="T6" fmla="*/ 318 w 879"/>
              <a:gd name="T7" fmla="*/ 613 h 613"/>
              <a:gd name="T8" fmla="*/ 0 w 879"/>
              <a:gd name="T9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9" h="613">
                <a:moveTo>
                  <a:pt x="0" y="0"/>
                </a:moveTo>
                <a:lnTo>
                  <a:pt x="564" y="0"/>
                </a:lnTo>
                <a:lnTo>
                  <a:pt x="879" y="613"/>
                </a:lnTo>
                <a:lnTo>
                  <a:pt x="318" y="613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16"/>
          <p:cNvSpPr>
            <a:spLocks/>
          </p:cNvSpPr>
          <p:nvPr/>
        </p:nvSpPr>
        <p:spPr bwMode="auto">
          <a:xfrm>
            <a:off x="7983892" y="3434079"/>
            <a:ext cx="1724085" cy="1206271"/>
          </a:xfrm>
          <a:custGeom>
            <a:avLst/>
            <a:gdLst>
              <a:gd name="T0" fmla="*/ 0 w 879"/>
              <a:gd name="T1" fmla="*/ 615 h 615"/>
              <a:gd name="T2" fmla="*/ 564 w 879"/>
              <a:gd name="T3" fmla="*/ 615 h 615"/>
              <a:gd name="T4" fmla="*/ 879 w 879"/>
              <a:gd name="T5" fmla="*/ 0 h 615"/>
              <a:gd name="T6" fmla="*/ 318 w 879"/>
              <a:gd name="T7" fmla="*/ 0 h 615"/>
              <a:gd name="T8" fmla="*/ 0 w 879"/>
              <a:gd name="T9" fmla="*/ 615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9" h="615">
                <a:moveTo>
                  <a:pt x="0" y="615"/>
                </a:moveTo>
                <a:lnTo>
                  <a:pt x="564" y="615"/>
                </a:lnTo>
                <a:lnTo>
                  <a:pt x="879" y="0"/>
                </a:lnTo>
                <a:lnTo>
                  <a:pt x="318" y="0"/>
                </a:lnTo>
                <a:lnTo>
                  <a:pt x="0" y="615"/>
                </a:lnTo>
                <a:close/>
              </a:path>
            </a:pathLst>
          </a:cu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7"/>
          <p:cNvSpPr>
            <a:spLocks/>
          </p:cNvSpPr>
          <p:nvPr/>
        </p:nvSpPr>
        <p:spPr bwMode="auto">
          <a:xfrm>
            <a:off x="7107139" y="2667165"/>
            <a:ext cx="1500484" cy="766914"/>
          </a:xfrm>
          <a:custGeom>
            <a:avLst/>
            <a:gdLst>
              <a:gd name="T0" fmla="*/ 0 w 765"/>
              <a:gd name="T1" fmla="*/ 0 h 391"/>
              <a:gd name="T2" fmla="*/ 561 w 765"/>
              <a:gd name="T3" fmla="*/ 0 h 391"/>
              <a:gd name="T4" fmla="*/ 765 w 765"/>
              <a:gd name="T5" fmla="*/ 391 h 391"/>
              <a:gd name="T6" fmla="*/ 0 w 765"/>
              <a:gd name="T7" fmla="*/ 391 h 391"/>
              <a:gd name="T8" fmla="*/ 0 w 765"/>
              <a:gd name="T9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391">
                <a:moveTo>
                  <a:pt x="0" y="0"/>
                </a:moveTo>
                <a:lnTo>
                  <a:pt x="561" y="0"/>
                </a:lnTo>
                <a:lnTo>
                  <a:pt x="765" y="391"/>
                </a:lnTo>
                <a:lnTo>
                  <a:pt x="0" y="391"/>
                </a:lnTo>
                <a:lnTo>
                  <a:pt x="0" y="0"/>
                </a:lnTo>
                <a:close/>
              </a:path>
            </a:pathLst>
          </a:custGeom>
          <a:solidFill>
            <a:srgbClr val="4BAE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18"/>
          <p:cNvSpPr>
            <a:spLocks/>
          </p:cNvSpPr>
          <p:nvPr/>
        </p:nvSpPr>
        <p:spPr bwMode="auto">
          <a:xfrm>
            <a:off x="7107139" y="2667165"/>
            <a:ext cx="1500484" cy="766914"/>
          </a:xfrm>
          <a:custGeom>
            <a:avLst/>
            <a:gdLst>
              <a:gd name="T0" fmla="*/ 0 w 765"/>
              <a:gd name="T1" fmla="*/ 0 h 391"/>
              <a:gd name="T2" fmla="*/ 561 w 765"/>
              <a:gd name="T3" fmla="*/ 0 h 391"/>
              <a:gd name="T4" fmla="*/ 765 w 765"/>
              <a:gd name="T5" fmla="*/ 391 h 391"/>
              <a:gd name="T6" fmla="*/ 0 w 765"/>
              <a:gd name="T7" fmla="*/ 391 h 391"/>
              <a:gd name="T8" fmla="*/ 0 w 765"/>
              <a:gd name="T9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391">
                <a:moveTo>
                  <a:pt x="0" y="0"/>
                </a:moveTo>
                <a:lnTo>
                  <a:pt x="561" y="0"/>
                </a:lnTo>
                <a:lnTo>
                  <a:pt x="765" y="391"/>
                </a:lnTo>
                <a:lnTo>
                  <a:pt x="0" y="39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19"/>
          <p:cNvSpPr>
            <a:spLocks/>
          </p:cNvSpPr>
          <p:nvPr/>
        </p:nvSpPr>
        <p:spPr bwMode="auto">
          <a:xfrm>
            <a:off x="7107139" y="3434079"/>
            <a:ext cx="1500484" cy="770837"/>
          </a:xfrm>
          <a:custGeom>
            <a:avLst/>
            <a:gdLst>
              <a:gd name="T0" fmla="*/ 0 w 765"/>
              <a:gd name="T1" fmla="*/ 393 h 393"/>
              <a:gd name="T2" fmla="*/ 561 w 765"/>
              <a:gd name="T3" fmla="*/ 393 h 393"/>
              <a:gd name="T4" fmla="*/ 765 w 765"/>
              <a:gd name="T5" fmla="*/ 0 h 393"/>
              <a:gd name="T6" fmla="*/ 0 w 765"/>
              <a:gd name="T7" fmla="*/ 0 h 393"/>
              <a:gd name="T8" fmla="*/ 0 w 765"/>
              <a:gd name="T9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393">
                <a:moveTo>
                  <a:pt x="0" y="393"/>
                </a:moveTo>
                <a:lnTo>
                  <a:pt x="561" y="393"/>
                </a:lnTo>
                <a:lnTo>
                  <a:pt x="765" y="0"/>
                </a:lnTo>
                <a:lnTo>
                  <a:pt x="0" y="0"/>
                </a:lnTo>
                <a:lnTo>
                  <a:pt x="0" y="393"/>
                </a:lnTo>
                <a:close/>
              </a:path>
            </a:pathLst>
          </a:custGeom>
          <a:solidFill>
            <a:srgbClr val="2AA1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Rectangle 20"/>
          <p:cNvSpPr>
            <a:spLocks noChangeArrowheads="1"/>
          </p:cNvSpPr>
          <p:nvPr/>
        </p:nvSpPr>
        <p:spPr bwMode="auto">
          <a:xfrm>
            <a:off x="6098971" y="2667165"/>
            <a:ext cx="1008168" cy="1537750"/>
          </a:xfrm>
          <a:prstGeom prst="rect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Oval 21"/>
          <p:cNvSpPr>
            <a:spLocks noChangeArrowheads="1"/>
          </p:cNvSpPr>
          <p:nvPr/>
        </p:nvSpPr>
        <p:spPr bwMode="auto">
          <a:xfrm>
            <a:off x="10421931" y="5699514"/>
            <a:ext cx="190258" cy="190258"/>
          </a:xfrm>
          <a:prstGeom prst="ellipse">
            <a:avLst/>
          </a:prstGeom>
          <a:solidFill>
            <a:srgbClr val="EAA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9549102" y="5764241"/>
            <a:ext cx="876753" cy="356978"/>
          </a:xfrm>
          <a:custGeom>
            <a:avLst/>
            <a:gdLst>
              <a:gd name="T0" fmla="*/ 189 w 189"/>
              <a:gd name="T1" fmla="*/ 0 h 77"/>
              <a:gd name="T2" fmla="*/ 150 w 189"/>
              <a:gd name="T3" fmla="*/ 0 h 77"/>
              <a:gd name="T4" fmla="*/ 148 w 189"/>
              <a:gd name="T5" fmla="*/ 0 h 77"/>
              <a:gd name="T6" fmla="*/ 146 w 189"/>
              <a:gd name="T7" fmla="*/ 2 h 77"/>
              <a:gd name="T8" fmla="*/ 84 w 189"/>
              <a:gd name="T9" fmla="*/ 64 h 77"/>
              <a:gd name="T10" fmla="*/ 0 w 189"/>
              <a:gd name="T11" fmla="*/ 64 h 77"/>
              <a:gd name="T12" fmla="*/ 0 w 189"/>
              <a:gd name="T13" fmla="*/ 77 h 77"/>
              <a:gd name="T14" fmla="*/ 86 w 189"/>
              <a:gd name="T15" fmla="*/ 77 h 77"/>
              <a:gd name="T16" fmla="*/ 89 w 189"/>
              <a:gd name="T17" fmla="*/ 77 h 77"/>
              <a:gd name="T18" fmla="*/ 91 w 189"/>
              <a:gd name="T19" fmla="*/ 75 h 77"/>
              <a:gd name="T20" fmla="*/ 153 w 189"/>
              <a:gd name="T21" fmla="*/ 13 h 77"/>
              <a:gd name="T22" fmla="*/ 189 w 189"/>
              <a:gd name="T23" fmla="*/ 13 h 77"/>
              <a:gd name="T24" fmla="*/ 188 w 189"/>
              <a:gd name="T25" fmla="*/ 6 h 77"/>
              <a:gd name="T26" fmla="*/ 189 w 189"/>
              <a:gd name="T27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9" h="77">
                <a:moveTo>
                  <a:pt x="189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6" y="2"/>
                  <a:pt x="146" y="2"/>
                  <a:pt x="146" y="2"/>
                </a:cubicBezTo>
                <a:cubicBezTo>
                  <a:pt x="84" y="64"/>
                  <a:pt x="84" y="64"/>
                  <a:pt x="84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7"/>
                  <a:pt x="0" y="77"/>
                  <a:pt x="0" y="77"/>
                </a:cubicBezTo>
                <a:cubicBezTo>
                  <a:pt x="86" y="77"/>
                  <a:pt x="86" y="77"/>
                  <a:pt x="86" y="77"/>
                </a:cubicBezTo>
                <a:cubicBezTo>
                  <a:pt x="89" y="77"/>
                  <a:pt x="89" y="77"/>
                  <a:pt x="89" y="77"/>
                </a:cubicBezTo>
                <a:cubicBezTo>
                  <a:pt x="91" y="75"/>
                  <a:pt x="91" y="75"/>
                  <a:pt x="91" y="75"/>
                </a:cubicBezTo>
                <a:cubicBezTo>
                  <a:pt x="153" y="13"/>
                  <a:pt x="153" y="13"/>
                  <a:pt x="153" y="13"/>
                </a:cubicBezTo>
                <a:cubicBezTo>
                  <a:pt x="189" y="13"/>
                  <a:pt x="189" y="13"/>
                  <a:pt x="189" y="13"/>
                </a:cubicBezTo>
                <a:cubicBezTo>
                  <a:pt x="188" y="11"/>
                  <a:pt x="188" y="9"/>
                  <a:pt x="188" y="6"/>
                </a:cubicBezTo>
                <a:cubicBezTo>
                  <a:pt x="188" y="4"/>
                  <a:pt x="188" y="2"/>
                  <a:pt x="189" y="0"/>
                </a:cubicBezTo>
              </a:path>
            </a:pathLst>
          </a:custGeom>
          <a:solidFill>
            <a:srgbClr val="A5B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23"/>
          <p:cNvSpPr>
            <a:spLocks/>
          </p:cNvSpPr>
          <p:nvPr/>
        </p:nvSpPr>
        <p:spPr bwMode="auto">
          <a:xfrm>
            <a:off x="10421931" y="5764241"/>
            <a:ext cx="92187" cy="60805"/>
          </a:xfrm>
          <a:custGeom>
            <a:avLst/>
            <a:gdLst>
              <a:gd name="T0" fmla="*/ 20 w 20"/>
              <a:gd name="T1" fmla="*/ 0 h 13"/>
              <a:gd name="T2" fmla="*/ 1 w 20"/>
              <a:gd name="T3" fmla="*/ 0 h 13"/>
              <a:gd name="T4" fmla="*/ 0 w 20"/>
              <a:gd name="T5" fmla="*/ 6 h 13"/>
              <a:gd name="T6" fmla="*/ 1 w 20"/>
              <a:gd name="T7" fmla="*/ 13 h 13"/>
              <a:gd name="T8" fmla="*/ 20 w 20"/>
              <a:gd name="T9" fmla="*/ 13 h 13"/>
              <a:gd name="T10" fmla="*/ 20 w 20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" h="13">
                <a:moveTo>
                  <a:pt x="20" y="0"/>
                </a:move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4"/>
                  <a:pt x="0" y="6"/>
                </a:cubicBezTo>
                <a:cubicBezTo>
                  <a:pt x="0" y="9"/>
                  <a:pt x="0" y="11"/>
                  <a:pt x="1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BA89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Oval 24"/>
          <p:cNvSpPr>
            <a:spLocks noChangeArrowheads="1"/>
          </p:cNvSpPr>
          <p:nvPr/>
        </p:nvSpPr>
        <p:spPr bwMode="auto">
          <a:xfrm>
            <a:off x="10472928" y="5750510"/>
            <a:ext cx="88264" cy="88264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Oval 25"/>
          <p:cNvSpPr>
            <a:spLocks noChangeArrowheads="1"/>
          </p:cNvSpPr>
          <p:nvPr/>
        </p:nvSpPr>
        <p:spPr bwMode="auto">
          <a:xfrm>
            <a:off x="9507912" y="6052568"/>
            <a:ext cx="78457" cy="78457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8584085" y="4850221"/>
            <a:ext cx="190258" cy="19025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27"/>
          <p:cNvSpPr>
            <a:spLocks/>
          </p:cNvSpPr>
          <p:nvPr/>
        </p:nvSpPr>
        <p:spPr bwMode="auto">
          <a:xfrm>
            <a:off x="7711255" y="4914947"/>
            <a:ext cx="876753" cy="356978"/>
          </a:xfrm>
          <a:custGeom>
            <a:avLst/>
            <a:gdLst>
              <a:gd name="T0" fmla="*/ 189 w 189"/>
              <a:gd name="T1" fmla="*/ 0 h 77"/>
              <a:gd name="T2" fmla="*/ 150 w 189"/>
              <a:gd name="T3" fmla="*/ 0 h 77"/>
              <a:gd name="T4" fmla="*/ 148 w 189"/>
              <a:gd name="T5" fmla="*/ 0 h 77"/>
              <a:gd name="T6" fmla="*/ 146 w 189"/>
              <a:gd name="T7" fmla="*/ 2 h 77"/>
              <a:gd name="T8" fmla="*/ 84 w 189"/>
              <a:gd name="T9" fmla="*/ 64 h 77"/>
              <a:gd name="T10" fmla="*/ 0 w 189"/>
              <a:gd name="T11" fmla="*/ 64 h 77"/>
              <a:gd name="T12" fmla="*/ 0 w 189"/>
              <a:gd name="T13" fmla="*/ 77 h 77"/>
              <a:gd name="T14" fmla="*/ 86 w 189"/>
              <a:gd name="T15" fmla="*/ 77 h 77"/>
              <a:gd name="T16" fmla="*/ 89 w 189"/>
              <a:gd name="T17" fmla="*/ 77 h 77"/>
              <a:gd name="T18" fmla="*/ 91 w 189"/>
              <a:gd name="T19" fmla="*/ 76 h 77"/>
              <a:gd name="T20" fmla="*/ 153 w 189"/>
              <a:gd name="T21" fmla="*/ 13 h 77"/>
              <a:gd name="T22" fmla="*/ 189 w 189"/>
              <a:gd name="T23" fmla="*/ 13 h 77"/>
              <a:gd name="T24" fmla="*/ 188 w 189"/>
              <a:gd name="T25" fmla="*/ 7 h 77"/>
              <a:gd name="T26" fmla="*/ 189 w 189"/>
              <a:gd name="T27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9" h="77">
                <a:moveTo>
                  <a:pt x="189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6" y="2"/>
                  <a:pt x="146" y="2"/>
                  <a:pt x="146" y="2"/>
                </a:cubicBezTo>
                <a:cubicBezTo>
                  <a:pt x="84" y="64"/>
                  <a:pt x="84" y="64"/>
                  <a:pt x="84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7"/>
                  <a:pt x="0" y="77"/>
                  <a:pt x="0" y="77"/>
                </a:cubicBezTo>
                <a:cubicBezTo>
                  <a:pt x="86" y="77"/>
                  <a:pt x="86" y="77"/>
                  <a:pt x="86" y="77"/>
                </a:cubicBezTo>
                <a:cubicBezTo>
                  <a:pt x="89" y="77"/>
                  <a:pt x="89" y="77"/>
                  <a:pt x="89" y="77"/>
                </a:cubicBezTo>
                <a:cubicBezTo>
                  <a:pt x="91" y="76"/>
                  <a:pt x="91" y="76"/>
                  <a:pt x="91" y="76"/>
                </a:cubicBezTo>
                <a:cubicBezTo>
                  <a:pt x="153" y="13"/>
                  <a:pt x="153" y="13"/>
                  <a:pt x="153" y="13"/>
                </a:cubicBezTo>
                <a:cubicBezTo>
                  <a:pt x="189" y="13"/>
                  <a:pt x="189" y="13"/>
                  <a:pt x="189" y="13"/>
                </a:cubicBezTo>
                <a:cubicBezTo>
                  <a:pt x="188" y="11"/>
                  <a:pt x="188" y="9"/>
                  <a:pt x="188" y="7"/>
                </a:cubicBezTo>
                <a:cubicBezTo>
                  <a:pt x="188" y="4"/>
                  <a:pt x="188" y="2"/>
                  <a:pt x="189" y="0"/>
                </a:cubicBezTo>
              </a:path>
            </a:pathLst>
          </a:custGeom>
          <a:solidFill>
            <a:srgbClr val="A5B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28"/>
          <p:cNvSpPr>
            <a:spLocks/>
          </p:cNvSpPr>
          <p:nvPr/>
        </p:nvSpPr>
        <p:spPr bwMode="auto">
          <a:xfrm>
            <a:off x="8584085" y="4914947"/>
            <a:ext cx="92187" cy="60805"/>
          </a:xfrm>
          <a:custGeom>
            <a:avLst/>
            <a:gdLst>
              <a:gd name="T0" fmla="*/ 20 w 20"/>
              <a:gd name="T1" fmla="*/ 0 h 13"/>
              <a:gd name="T2" fmla="*/ 1 w 20"/>
              <a:gd name="T3" fmla="*/ 0 h 13"/>
              <a:gd name="T4" fmla="*/ 0 w 20"/>
              <a:gd name="T5" fmla="*/ 7 h 13"/>
              <a:gd name="T6" fmla="*/ 1 w 20"/>
              <a:gd name="T7" fmla="*/ 13 h 13"/>
              <a:gd name="T8" fmla="*/ 20 w 20"/>
              <a:gd name="T9" fmla="*/ 13 h 13"/>
              <a:gd name="T10" fmla="*/ 20 w 20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" h="13">
                <a:moveTo>
                  <a:pt x="20" y="0"/>
                </a:move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4"/>
                  <a:pt x="0" y="7"/>
                </a:cubicBezTo>
                <a:cubicBezTo>
                  <a:pt x="0" y="9"/>
                  <a:pt x="0" y="11"/>
                  <a:pt x="1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37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8635082" y="4905141"/>
            <a:ext cx="88264" cy="84341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7668104" y="5203276"/>
            <a:ext cx="80419" cy="82379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Oval 31"/>
          <p:cNvSpPr>
            <a:spLocks noChangeArrowheads="1"/>
          </p:cNvSpPr>
          <p:nvPr/>
        </p:nvSpPr>
        <p:spPr bwMode="auto">
          <a:xfrm>
            <a:off x="9488297" y="1543274"/>
            <a:ext cx="190258" cy="190258"/>
          </a:xfrm>
          <a:prstGeom prst="ellipse">
            <a:avLst/>
          </a:prstGeom>
          <a:solidFill>
            <a:srgbClr val="D167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32"/>
          <p:cNvSpPr>
            <a:spLocks/>
          </p:cNvSpPr>
          <p:nvPr/>
        </p:nvSpPr>
        <p:spPr bwMode="auto">
          <a:xfrm>
            <a:off x="8444824" y="1139223"/>
            <a:ext cx="1049358" cy="529582"/>
          </a:xfrm>
          <a:custGeom>
            <a:avLst/>
            <a:gdLst>
              <a:gd name="T0" fmla="*/ 89 w 226"/>
              <a:gd name="T1" fmla="*/ 0 h 114"/>
              <a:gd name="T2" fmla="*/ 87 w 226"/>
              <a:gd name="T3" fmla="*/ 0 h 114"/>
              <a:gd name="T4" fmla="*/ 0 w 226"/>
              <a:gd name="T5" fmla="*/ 0 h 114"/>
              <a:gd name="T6" fmla="*/ 0 w 226"/>
              <a:gd name="T7" fmla="*/ 13 h 114"/>
              <a:gd name="T8" fmla="*/ 84 w 226"/>
              <a:gd name="T9" fmla="*/ 13 h 114"/>
              <a:gd name="T10" fmla="*/ 183 w 226"/>
              <a:gd name="T11" fmla="*/ 112 h 114"/>
              <a:gd name="T12" fmla="*/ 185 w 226"/>
              <a:gd name="T13" fmla="*/ 114 h 114"/>
              <a:gd name="T14" fmla="*/ 188 w 226"/>
              <a:gd name="T15" fmla="*/ 114 h 114"/>
              <a:gd name="T16" fmla="*/ 226 w 226"/>
              <a:gd name="T17" fmla="*/ 114 h 114"/>
              <a:gd name="T18" fmla="*/ 225 w 226"/>
              <a:gd name="T19" fmla="*/ 108 h 114"/>
              <a:gd name="T20" fmla="*/ 226 w 226"/>
              <a:gd name="T21" fmla="*/ 101 h 114"/>
              <a:gd name="T22" fmla="*/ 190 w 226"/>
              <a:gd name="T23" fmla="*/ 101 h 114"/>
              <a:gd name="T24" fmla="*/ 91 w 226"/>
              <a:gd name="T25" fmla="*/ 2 h 114"/>
              <a:gd name="T26" fmla="*/ 89 w 226"/>
              <a:gd name="T27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6" h="114">
                <a:moveTo>
                  <a:pt x="89" y="0"/>
                </a:moveTo>
                <a:cubicBezTo>
                  <a:pt x="87" y="0"/>
                  <a:pt x="87" y="0"/>
                  <a:pt x="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84" y="13"/>
                  <a:pt x="84" y="13"/>
                  <a:pt x="84" y="13"/>
                </a:cubicBezTo>
                <a:cubicBezTo>
                  <a:pt x="183" y="112"/>
                  <a:pt x="183" y="112"/>
                  <a:pt x="183" y="112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8" y="114"/>
                  <a:pt x="188" y="114"/>
                  <a:pt x="188" y="114"/>
                </a:cubicBezTo>
                <a:cubicBezTo>
                  <a:pt x="226" y="114"/>
                  <a:pt x="226" y="114"/>
                  <a:pt x="226" y="114"/>
                </a:cubicBezTo>
                <a:cubicBezTo>
                  <a:pt x="225" y="112"/>
                  <a:pt x="225" y="110"/>
                  <a:pt x="225" y="108"/>
                </a:cubicBezTo>
                <a:cubicBezTo>
                  <a:pt x="225" y="105"/>
                  <a:pt x="225" y="103"/>
                  <a:pt x="226" y="101"/>
                </a:cubicBezTo>
                <a:cubicBezTo>
                  <a:pt x="190" y="101"/>
                  <a:pt x="190" y="101"/>
                  <a:pt x="190" y="101"/>
                </a:cubicBezTo>
                <a:cubicBezTo>
                  <a:pt x="91" y="2"/>
                  <a:pt x="91" y="2"/>
                  <a:pt x="91" y="2"/>
                </a:cubicBezTo>
                <a:cubicBezTo>
                  <a:pt x="89" y="0"/>
                  <a:pt x="89" y="0"/>
                  <a:pt x="89" y="0"/>
                </a:cubicBezTo>
              </a:path>
            </a:pathLst>
          </a:custGeom>
          <a:solidFill>
            <a:srgbClr val="A5B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33"/>
          <p:cNvSpPr>
            <a:spLocks/>
          </p:cNvSpPr>
          <p:nvPr/>
        </p:nvSpPr>
        <p:spPr bwMode="auto">
          <a:xfrm>
            <a:off x="9488297" y="1609962"/>
            <a:ext cx="98071" cy="58842"/>
          </a:xfrm>
          <a:custGeom>
            <a:avLst/>
            <a:gdLst>
              <a:gd name="T0" fmla="*/ 21 w 21"/>
              <a:gd name="T1" fmla="*/ 0 h 13"/>
              <a:gd name="T2" fmla="*/ 1 w 21"/>
              <a:gd name="T3" fmla="*/ 0 h 13"/>
              <a:gd name="T4" fmla="*/ 0 w 21"/>
              <a:gd name="T5" fmla="*/ 7 h 13"/>
              <a:gd name="T6" fmla="*/ 1 w 21"/>
              <a:gd name="T7" fmla="*/ 13 h 13"/>
              <a:gd name="T8" fmla="*/ 21 w 21"/>
              <a:gd name="T9" fmla="*/ 13 h 13"/>
              <a:gd name="T10" fmla="*/ 21 w 21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13">
                <a:moveTo>
                  <a:pt x="2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4"/>
                  <a:pt x="0" y="7"/>
                </a:cubicBezTo>
                <a:cubicBezTo>
                  <a:pt x="0" y="9"/>
                  <a:pt x="0" y="11"/>
                  <a:pt x="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Oval 34"/>
          <p:cNvSpPr>
            <a:spLocks noChangeArrowheads="1"/>
          </p:cNvSpPr>
          <p:nvPr/>
        </p:nvSpPr>
        <p:spPr bwMode="auto">
          <a:xfrm>
            <a:off x="9539294" y="1600155"/>
            <a:ext cx="88264" cy="82379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Oval 35"/>
          <p:cNvSpPr>
            <a:spLocks noChangeArrowheads="1"/>
          </p:cNvSpPr>
          <p:nvPr/>
        </p:nvSpPr>
        <p:spPr bwMode="auto">
          <a:xfrm>
            <a:off x="8401673" y="1131377"/>
            <a:ext cx="84341" cy="82379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Oval 36"/>
          <p:cNvSpPr>
            <a:spLocks noChangeArrowheads="1"/>
          </p:cNvSpPr>
          <p:nvPr/>
        </p:nvSpPr>
        <p:spPr bwMode="auto">
          <a:xfrm>
            <a:off x="7766174" y="2398452"/>
            <a:ext cx="196142" cy="190258"/>
          </a:xfrm>
          <a:prstGeom prst="ellipse">
            <a:avLst/>
          </a:prstGeom>
          <a:solidFill>
            <a:srgbClr val="4F9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37"/>
          <p:cNvSpPr>
            <a:spLocks/>
          </p:cNvSpPr>
          <p:nvPr/>
        </p:nvSpPr>
        <p:spPr bwMode="auto">
          <a:xfrm>
            <a:off x="7542573" y="2170927"/>
            <a:ext cx="278521" cy="282444"/>
          </a:xfrm>
          <a:custGeom>
            <a:avLst/>
            <a:gdLst>
              <a:gd name="T0" fmla="*/ 9 w 60"/>
              <a:gd name="T1" fmla="*/ 0 h 61"/>
              <a:gd name="T2" fmla="*/ 0 w 60"/>
              <a:gd name="T3" fmla="*/ 10 h 61"/>
              <a:gd name="T4" fmla="*/ 50 w 60"/>
              <a:gd name="T5" fmla="*/ 61 h 61"/>
              <a:gd name="T6" fmla="*/ 60 w 60"/>
              <a:gd name="T7" fmla="*/ 51 h 61"/>
              <a:gd name="T8" fmla="*/ 9 w 60"/>
              <a:gd name="T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1">
                <a:moveTo>
                  <a:pt x="9" y="0"/>
                </a:moveTo>
                <a:cubicBezTo>
                  <a:pt x="0" y="10"/>
                  <a:pt x="0" y="10"/>
                  <a:pt x="0" y="10"/>
                </a:cubicBezTo>
                <a:cubicBezTo>
                  <a:pt x="50" y="61"/>
                  <a:pt x="50" y="61"/>
                  <a:pt x="50" y="61"/>
                </a:cubicBezTo>
                <a:cubicBezTo>
                  <a:pt x="52" y="57"/>
                  <a:pt x="56" y="53"/>
                  <a:pt x="60" y="51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A5B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38"/>
          <p:cNvSpPr>
            <a:spLocks/>
          </p:cNvSpPr>
          <p:nvPr/>
        </p:nvSpPr>
        <p:spPr bwMode="auto">
          <a:xfrm>
            <a:off x="7775982" y="2408258"/>
            <a:ext cx="111801" cy="105916"/>
          </a:xfrm>
          <a:custGeom>
            <a:avLst/>
            <a:gdLst>
              <a:gd name="T0" fmla="*/ 10 w 24"/>
              <a:gd name="T1" fmla="*/ 0 h 23"/>
              <a:gd name="T2" fmla="*/ 0 w 24"/>
              <a:gd name="T3" fmla="*/ 10 h 23"/>
              <a:gd name="T4" fmla="*/ 14 w 24"/>
              <a:gd name="T5" fmla="*/ 23 h 23"/>
              <a:gd name="T6" fmla="*/ 24 w 24"/>
              <a:gd name="T7" fmla="*/ 14 h 23"/>
              <a:gd name="T8" fmla="*/ 10 w 24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3">
                <a:moveTo>
                  <a:pt x="10" y="0"/>
                </a:moveTo>
                <a:cubicBezTo>
                  <a:pt x="6" y="2"/>
                  <a:pt x="2" y="6"/>
                  <a:pt x="0" y="10"/>
                </a:cubicBezTo>
                <a:cubicBezTo>
                  <a:pt x="14" y="23"/>
                  <a:pt x="14" y="23"/>
                  <a:pt x="14" y="23"/>
                </a:cubicBezTo>
                <a:cubicBezTo>
                  <a:pt x="24" y="14"/>
                  <a:pt x="24" y="14"/>
                  <a:pt x="24" y="14"/>
                </a:cubicBezTo>
                <a:cubicBezTo>
                  <a:pt x="10" y="0"/>
                  <a:pt x="10" y="0"/>
                  <a:pt x="10" y="0"/>
                </a:cubicBezTo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Oval 39"/>
          <p:cNvSpPr>
            <a:spLocks noChangeArrowheads="1"/>
          </p:cNvSpPr>
          <p:nvPr/>
        </p:nvSpPr>
        <p:spPr bwMode="auto">
          <a:xfrm>
            <a:off x="7821094" y="2453371"/>
            <a:ext cx="84341" cy="84341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Oval 40"/>
          <p:cNvSpPr>
            <a:spLocks noChangeArrowheads="1"/>
          </p:cNvSpPr>
          <p:nvPr/>
        </p:nvSpPr>
        <p:spPr bwMode="auto">
          <a:xfrm>
            <a:off x="7524921" y="2153274"/>
            <a:ext cx="78457" cy="78457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41"/>
          <p:cNvSpPr>
            <a:spLocks noEditPoints="1"/>
          </p:cNvSpPr>
          <p:nvPr/>
        </p:nvSpPr>
        <p:spPr bwMode="auto">
          <a:xfrm>
            <a:off x="10421931" y="1692342"/>
            <a:ext cx="451126" cy="451126"/>
          </a:xfrm>
          <a:custGeom>
            <a:avLst/>
            <a:gdLst>
              <a:gd name="T0" fmla="*/ 7 w 97"/>
              <a:gd name="T1" fmla="*/ 72 h 97"/>
              <a:gd name="T2" fmla="*/ 7 w 97"/>
              <a:gd name="T3" fmla="*/ 72 h 97"/>
              <a:gd name="T4" fmla="*/ 0 w 97"/>
              <a:gd name="T5" fmla="*/ 73 h 97"/>
              <a:gd name="T6" fmla="*/ 0 w 97"/>
              <a:gd name="T7" fmla="*/ 97 h 97"/>
              <a:gd name="T8" fmla="*/ 24 w 97"/>
              <a:gd name="T9" fmla="*/ 97 h 97"/>
              <a:gd name="T10" fmla="*/ 25 w 97"/>
              <a:gd name="T11" fmla="*/ 90 h 97"/>
              <a:gd name="T12" fmla="*/ 25 w 97"/>
              <a:gd name="T13" fmla="*/ 90 h 97"/>
              <a:gd name="T14" fmla="*/ 7 w 97"/>
              <a:gd name="T15" fmla="*/ 72 h 97"/>
              <a:gd name="T16" fmla="*/ 0 w 97"/>
              <a:gd name="T17" fmla="*/ 36 h 97"/>
              <a:gd name="T18" fmla="*/ 0 w 97"/>
              <a:gd name="T19" fmla="*/ 54 h 97"/>
              <a:gd name="T20" fmla="*/ 43 w 97"/>
              <a:gd name="T21" fmla="*/ 97 h 97"/>
              <a:gd name="T22" fmla="*/ 61 w 97"/>
              <a:gd name="T23" fmla="*/ 97 h 97"/>
              <a:gd name="T24" fmla="*/ 0 w 97"/>
              <a:gd name="T25" fmla="*/ 36 h 97"/>
              <a:gd name="T26" fmla="*/ 0 w 97"/>
              <a:gd name="T27" fmla="*/ 0 h 97"/>
              <a:gd name="T28" fmla="*/ 0 w 97"/>
              <a:gd name="T29" fmla="*/ 18 h 97"/>
              <a:gd name="T30" fmla="*/ 79 w 97"/>
              <a:gd name="T31" fmla="*/ 97 h 97"/>
              <a:gd name="T32" fmla="*/ 97 w 97"/>
              <a:gd name="T33" fmla="*/ 97 h 97"/>
              <a:gd name="T34" fmla="*/ 0 w 97"/>
              <a:gd name="T3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7" y="72"/>
                </a:moveTo>
                <a:cubicBezTo>
                  <a:pt x="7" y="72"/>
                  <a:pt x="7" y="72"/>
                  <a:pt x="7" y="72"/>
                </a:cubicBezTo>
                <a:cubicBezTo>
                  <a:pt x="4" y="72"/>
                  <a:pt x="2" y="73"/>
                  <a:pt x="0" y="73"/>
                </a:cubicBezTo>
                <a:cubicBezTo>
                  <a:pt x="0" y="97"/>
                  <a:pt x="0" y="97"/>
                  <a:pt x="0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5"/>
                  <a:pt x="25" y="93"/>
                  <a:pt x="2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25" y="80"/>
                  <a:pt x="17" y="72"/>
                  <a:pt x="7" y="72"/>
                </a:cubicBezTo>
                <a:moveTo>
                  <a:pt x="0" y="36"/>
                </a:moveTo>
                <a:cubicBezTo>
                  <a:pt x="0" y="54"/>
                  <a:pt x="0" y="54"/>
                  <a:pt x="0" y="54"/>
                </a:cubicBezTo>
                <a:cubicBezTo>
                  <a:pt x="24" y="54"/>
                  <a:pt x="43" y="73"/>
                  <a:pt x="43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63"/>
                  <a:pt x="34" y="36"/>
                  <a:pt x="0" y="36"/>
                </a:cubicBezTo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44" y="18"/>
                  <a:pt x="79" y="53"/>
                  <a:pt x="79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3"/>
                  <a:pt x="54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42"/>
          <p:cNvSpPr>
            <a:spLocks noEditPoints="1"/>
          </p:cNvSpPr>
          <p:nvPr/>
        </p:nvSpPr>
        <p:spPr bwMode="auto">
          <a:xfrm>
            <a:off x="8540934" y="2421989"/>
            <a:ext cx="484470" cy="486431"/>
          </a:xfrm>
          <a:custGeom>
            <a:avLst/>
            <a:gdLst>
              <a:gd name="T0" fmla="*/ 58 w 104"/>
              <a:gd name="T1" fmla="*/ 46 h 105"/>
              <a:gd name="T2" fmla="*/ 58 w 104"/>
              <a:gd name="T3" fmla="*/ 23 h 105"/>
              <a:gd name="T4" fmla="*/ 45 w 104"/>
              <a:gd name="T5" fmla="*/ 23 h 105"/>
              <a:gd name="T6" fmla="*/ 45 w 104"/>
              <a:gd name="T7" fmla="*/ 46 h 105"/>
              <a:gd name="T8" fmla="*/ 23 w 104"/>
              <a:gd name="T9" fmla="*/ 46 h 105"/>
              <a:gd name="T10" fmla="*/ 23 w 104"/>
              <a:gd name="T11" fmla="*/ 58 h 105"/>
              <a:gd name="T12" fmla="*/ 45 w 104"/>
              <a:gd name="T13" fmla="*/ 58 h 105"/>
              <a:gd name="T14" fmla="*/ 45 w 104"/>
              <a:gd name="T15" fmla="*/ 82 h 105"/>
              <a:gd name="T16" fmla="*/ 58 w 104"/>
              <a:gd name="T17" fmla="*/ 82 h 105"/>
              <a:gd name="T18" fmla="*/ 58 w 104"/>
              <a:gd name="T19" fmla="*/ 58 h 105"/>
              <a:gd name="T20" fmla="*/ 80 w 104"/>
              <a:gd name="T21" fmla="*/ 58 h 105"/>
              <a:gd name="T22" fmla="*/ 80 w 104"/>
              <a:gd name="T23" fmla="*/ 46 h 105"/>
              <a:gd name="T24" fmla="*/ 58 w 104"/>
              <a:gd name="T25" fmla="*/ 46 h 105"/>
              <a:gd name="T26" fmla="*/ 52 w 104"/>
              <a:gd name="T27" fmla="*/ 0 h 105"/>
              <a:gd name="T28" fmla="*/ 0 w 104"/>
              <a:gd name="T29" fmla="*/ 52 h 105"/>
              <a:gd name="T30" fmla="*/ 52 w 104"/>
              <a:gd name="T31" fmla="*/ 105 h 105"/>
              <a:gd name="T32" fmla="*/ 104 w 104"/>
              <a:gd name="T33" fmla="*/ 52 h 105"/>
              <a:gd name="T34" fmla="*/ 52 w 104"/>
              <a:gd name="T35" fmla="*/ 0 h 105"/>
              <a:gd name="T36" fmla="*/ 52 w 104"/>
              <a:gd name="T37" fmla="*/ 93 h 105"/>
              <a:gd name="T38" fmla="*/ 11 w 104"/>
              <a:gd name="T39" fmla="*/ 52 h 105"/>
              <a:gd name="T40" fmla="*/ 52 w 104"/>
              <a:gd name="T41" fmla="*/ 12 h 105"/>
              <a:gd name="T42" fmla="*/ 92 w 104"/>
              <a:gd name="T43" fmla="*/ 52 h 105"/>
              <a:gd name="T44" fmla="*/ 52 w 104"/>
              <a:gd name="T45" fmla="*/ 9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105">
                <a:moveTo>
                  <a:pt x="58" y="46"/>
                </a:moveTo>
                <a:cubicBezTo>
                  <a:pt x="58" y="23"/>
                  <a:pt x="58" y="23"/>
                  <a:pt x="58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46"/>
                  <a:pt x="45" y="46"/>
                  <a:pt x="45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82"/>
                  <a:pt x="45" y="82"/>
                  <a:pt x="45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46"/>
                  <a:pt x="80" y="46"/>
                  <a:pt x="80" y="46"/>
                </a:cubicBezTo>
                <a:lnTo>
                  <a:pt x="58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2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2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29" y="93"/>
                  <a:pt x="11" y="75"/>
                  <a:pt x="11" y="52"/>
                </a:cubicBezTo>
                <a:cubicBezTo>
                  <a:pt x="11" y="30"/>
                  <a:pt x="29" y="12"/>
                  <a:pt x="52" y="12"/>
                </a:cubicBezTo>
                <a:cubicBezTo>
                  <a:pt x="74" y="12"/>
                  <a:pt x="92" y="30"/>
                  <a:pt x="92" y="52"/>
                </a:cubicBezTo>
                <a:cubicBezTo>
                  <a:pt x="92" y="75"/>
                  <a:pt x="74" y="93"/>
                  <a:pt x="52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43"/>
          <p:cNvSpPr>
            <a:spLocks noEditPoints="1"/>
          </p:cNvSpPr>
          <p:nvPr/>
        </p:nvSpPr>
        <p:spPr bwMode="auto">
          <a:xfrm>
            <a:off x="7507267" y="2820155"/>
            <a:ext cx="541351" cy="468779"/>
          </a:xfrm>
          <a:custGeom>
            <a:avLst/>
            <a:gdLst>
              <a:gd name="T0" fmla="*/ 139 w 276"/>
              <a:gd name="T1" fmla="*/ 161 h 239"/>
              <a:gd name="T2" fmla="*/ 111 w 276"/>
              <a:gd name="T3" fmla="*/ 161 h 239"/>
              <a:gd name="T4" fmla="*/ 111 w 276"/>
              <a:gd name="T5" fmla="*/ 190 h 239"/>
              <a:gd name="T6" fmla="*/ 139 w 276"/>
              <a:gd name="T7" fmla="*/ 190 h 239"/>
              <a:gd name="T8" fmla="*/ 139 w 276"/>
              <a:gd name="T9" fmla="*/ 161 h 239"/>
              <a:gd name="T10" fmla="*/ 63 w 276"/>
              <a:gd name="T11" fmla="*/ 112 h 239"/>
              <a:gd name="T12" fmla="*/ 137 w 276"/>
              <a:gd name="T13" fmla="*/ 38 h 239"/>
              <a:gd name="T14" fmla="*/ 210 w 276"/>
              <a:gd name="T15" fmla="*/ 112 h 239"/>
              <a:gd name="T16" fmla="*/ 63 w 276"/>
              <a:gd name="T17" fmla="*/ 112 h 239"/>
              <a:gd name="T18" fmla="*/ 137 w 276"/>
              <a:gd name="T19" fmla="*/ 0 h 239"/>
              <a:gd name="T20" fmla="*/ 127 w 276"/>
              <a:gd name="T21" fmla="*/ 10 h 239"/>
              <a:gd name="T22" fmla="*/ 21 w 276"/>
              <a:gd name="T23" fmla="*/ 116 h 239"/>
              <a:gd name="T24" fmla="*/ 0 w 276"/>
              <a:gd name="T25" fmla="*/ 140 h 239"/>
              <a:gd name="T26" fmla="*/ 56 w 276"/>
              <a:gd name="T27" fmla="*/ 140 h 239"/>
              <a:gd name="T28" fmla="*/ 56 w 276"/>
              <a:gd name="T29" fmla="*/ 239 h 239"/>
              <a:gd name="T30" fmla="*/ 85 w 276"/>
              <a:gd name="T31" fmla="*/ 239 h 239"/>
              <a:gd name="T32" fmla="*/ 85 w 276"/>
              <a:gd name="T33" fmla="*/ 140 h 239"/>
              <a:gd name="T34" fmla="*/ 184 w 276"/>
              <a:gd name="T35" fmla="*/ 140 h 239"/>
              <a:gd name="T36" fmla="*/ 184 w 276"/>
              <a:gd name="T37" fmla="*/ 239 h 239"/>
              <a:gd name="T38" fmla="*/ 213 w 276"/>
              <a:gd name="T39" fmla="*/ 239 h 239"/>
              <a:gd name="T40" fmla="*/ 213 w 276"/>
              <a:gd name="T41" fmla="*/ 140 h 239"/>
              <a:gd name="T42" fmla="*/ 276 w 276"/>
              <a:gd name="T43" fmla="*/ 140 h 239"/>
              <a:gd name="T44" fmla="*/ 253 w 276"/>
              <a:gd name="T45" fmla="*/ 116 h 239"/>
              <a:gd name="T46" fmla="*/ 146 w 276"/>
              <a:gd name="T47" fmla="*/ 10 h 239"/>
              <a:gd name="T48" fmla="*/ 137 w 276"/>
              <a:gd name="T49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6" h="239">
                <a:moveTo>
                  <a:pt x="139" y="161"/>
                </a:moveTo>
                <a:lnTo>
                  <a:pt x="111" y="161"/>
                </a:lnTo>
                <a:lnTo>
                  <a:pt x="111" y="190"/>
                </a:lnTo>
                <a:lnTo>
                  <a:pt x="139" y="190"/>
                </a:lnTo>
                <a:lnTo>
                  <a:pt x="139" y="161"/>
                </a:lnTo>
                <a:close/>
                <a:moveTo>
                  <a:pt x="63" y="112"/>
                </a:moveTo>
                <a:lnTo>
                  <a:pt x="137" y="38"/>
                </a:lnTo>
                <a:lnTo>
                  <a:pt x="210" y="112"/>
                </a:lnTo>
                <a:lnTo>
                  <a:pt x="63" y="112"/>
                </a:lnTo>
                <a:close/>
                <a:moveTo>
                  <a:pt x="137" y="0"/>
                </a:moveTo>
                <a:lnTo>
                  <a:pt x="127" y="10"/>
                </a:lnTo>
                <a:lnTo>
                  <a:pt x="21" y="116"/>
                </a:lnTo>
                <a:lnTo>
                  <a:pt x="0" y="140"/>
                </a:lnTo>
                <a:lnTo>
                  <a:pt x="56" y="140"/>
                </a:lnTo>
                <a:lnTo>
                  <a:pt x="56" y="239"/>
                </a:lnTo>
                <a:lnTo>
                  <a:pt x="85" y="239"/>
                </a:lnTo>
                <a:lnTo>
                  <a:pt x="85" y="140"/>
                </a:lnTo>
                <a:lnTo>
                  <a:pt x="184" y="140"/>
                </a:lnTo>
                <a:lnTo>
                  <a:pt x="184" y="239"/>
                </a:lnTo>
                <a:lnTo>
                  <a:pt x="213" y="239"/>
                </a:lnTo>
                <a:lnTo>
                  <a:pt x="213" y="140"/>
                </a:lnTo>
                <a:lnTo>
                  <a:pt x="276" y="140"/>
                </a:lnTo>
                <a:lnTo>
                  <a:pt x="253" y="116"/>
                </a:lnTo>
                <a:lnTo>
                  <a:pt x="146" y="10"/>
                </a:lnTo>
                <a:lnTo>
                  <a:pt x="1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44"/>
          <p:cNvSpPr>
            <a:spLocks noEditPoints="1"/>
          </p:cNvSpPr>
          <p:nvPr/>
        </p:nvSpPr>
        <p:spPr bwMode="auto">
          <a:xfrm>
            <a:off x="7507267" y="2820155"/>
            <a:ext cx="541351" cy="468779"/>
          </a:xfrm>
          <a:custGeom>
            <a:avLst/>
            <a:gdLst>
              <a:gd name="T0" fmla="*/ 139 w 276"/>
              <a:gd name="T1" fmla="*/ 161 h 239"/>
              <a:gd name="T2" fmla="*/ 111 w 276"/>
              <a:gd name="T3" fmla="*/ 161 h 239"/>
              <a:gd name="T4" fmla="*/ 111 w 276"/>
              <a:gd name="T5" fmla="*/ 190 h 239"/>
              <a:gd name="T6" fmla="*/ 139 w 276"/>
              <a:gd name="T7" fmla="*/ 190 h 239"/>
              <a:gd name="T8" fmla="*/ 139 w 276"/>
              <a:gd name="T9" fmla="*/ 161 h 239"/>
              <a:gd name="T10" fmla="*/ 63 w 276"/>
              <a:gd name="T11" fmla="*/ 112 h 239"/>
              <a:gd name="T12" fmla="*/ 137 w 276"/>
              <a:gd name="T13" fmla="*/ 38 h 239"/>
              <a:gd name="T14" fmla="*/ 210 w 276"/>
              <a:gd name="T15" fmla="*/ 112 h 239"/>
              <a:gd name="T16" fmla="*/ 63 w 276"/>
              <a:gd name="T17" fmla="*/ 112 h 239"/>
              <a:gd name="T18" fmla="*/ 137 w 276"/>
              <a:gd name="T19" fmla="*/ 0 h 239"/>
              <a:gd name="T20" fmla="*/ 127 w 276"/>
              <a:gd name="T21" fmla="*/ 10 h 239"/>
              <a:gd name="T22" fmla="*/ 21 w 276"/>
              <a:gd name="T23" fmla="*/ 116 h 239"/>
              <a:gd name="T24" fmla="*/ 0 w 276"/>
              <a:gd name="T25" fmla="*/ 140 h 239"/>
              <a:gd name="T26" fmla="*/ 56 w 276"/>
              <a:gd name="T27" fmla="*/ 140 h 239"/>
              <a:gd name="T28" fmla="*/ 56 w 276"/>
              <a:gd name="T29" fmla="*/ 239 h 239"/>
              <a:gd name="T30" fmla="*/ 85 w 276"/>
              <a:gd name="T31" fmla="*/ 239 h 239"/>
              <a:gd name="T32" fmla="*/ 85 w 276"/>
              <a:gd name="T33" fmla="*/ 140 h 239"/>
              <a:gd name="T34" fmla="*/ 184 w 276"/>
              <a:gd name="T35" fmla="*/ 140 h 239"/>
              <a:gd name="T36" fmla="*/ 184 w 276"/>
              <a:gd name="T37" fmla="*/ 239 h 239"/>
              <a:gd name="T38" fmla="*/ 213 w 276"/>
              <a:gd name="T39" fmla="*/ 239 h 239"/>
              <a:gd name="T40" fmla="*/ 213 w 276"/>
              <a:gd name="T41" fmla="*/ 140 h 239"/>
              <a:gd name="T42" fmla="*/ 276 w 276"/>
              <a:gd name="T43" fmla="*/ 140 h 239"/>
              <a:gd name="T44" fmla="*/ 253 w 276"/>
              <a:gd name="T45" fmla="*/ 116 h 239"/>
              <a:gd name="T46" fmla="*/ 146 w 276"/>
              <a:gd name="T47" fmla="*/ 10 h 239"/>
              <a:gd name="T48" fmla="*/ 137 w 276"/>
              <a:gd name="T49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6" h="239">
                <a:moveTo>
                  <a:pt x="139" y="161"/>
                </a:moveTo>
                <a:lnTo>
                  <a:pt x="111" y="161"/>
                </a:lnTo>
                <a:lnTo>
                  <a:pt x="111" y="190"/>
                </a:lnTo>
                <a:lnTo>
                  <a:pt x="139" y="190"/>
                </a:lnTo>
                <a:lnTo>
                  <a:pt x="139" y="161"/>
                </a:lnTo>
                <a:moveTo>
                  <a:pt x="63" y="112"/>
                </a:moveTo>
                <a:lnTo>
                  <a:pt x="137" y="38"/>
                </a:lnTo>
                <a:lnTo>
                  <a:pt x="210" y="112"/>
                </a:lnTo>
                <a:lnTo>
                  <a:pt x="63" y="112"/>
                </a:lnTo>
                <a:moveTo>
                  <a:pt x="137" y="0"/>
                </a:moveTo>
                <a:lnTo>
                  <a:pt x="127" y="10"/>
                </a:lnTo>
                <a:lnTo>
                  <a:pt x="21" y="116"/>
                </a:lnTo>
                <a:lnTo>
                  <a:pt x="0" y="140"/>
                </a:lnTo>
                <a:lnTo>
                  <a:pt x="56" y="140"/>
                </a:lnTo>
                <a:lnTo>
                  <a:pt x="56" y="239"/>
                </a:lnTo>
                <a:lnTo>
                  <a:pt x="85" y="239"/>
                </a:lnTo>
                <a:lnTo>
                  <a:pt x="85" y="140"/>
                </a:lnTo>
                <a:lnTo>
                  <a:pt x="184" y="140"/>
                </a:lnTo>
                <a:lnTo>
                  <a:pt x="184" y="239"/>
                </a:lnTo>
                <a:lnTo>
                  <a:pt x="213" y="239"/>
                </a:lnTo>
                <a:lnTo>
                  <a:pt x="213" y="140"/>
                </a:lnTo>
                <a:lnTo>
                  <a:pt x="276" y="140"/>
                </a:lnTo>
                <a:lnTo>
                  <a:pt x="253" y="116"/>
                </a:lnTo>
                <a:lnTo>
                  <a:pt x="146" y="10"/>
                </a:lnTo>
                <a:lnTo>
                  <a:pt x="13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45"/>
          <p:cNvSpPr>
            <a:spLocks noEditPoints="1"/>
          </p:cNvSpPr>
          <p:nvPr/>
        </p:nvSpPr>
        <p:spPr bwMode="auto">
          <a:xfrm>
            <a:off x="9470645" y="2137583"/>
            <a:ext cx="496239" cy="382477"/>
          </a:xfrm>
          <a:custGeom>
            <a:avLst/>
            <a:gdLst>
              <a:gd name="T0" fmla="*/ 253 w 253"/>
              <a:gd name="T1" fmla="*/ 178 h 195"/>
              <a:gd name="T2" fmla="*/ 0 w 253"/>
              <a:gd name="T3" fmla="*/ 178 h 195"/>
              <a:gd name="T4" fmla="*/ 0 w 253"/>
              <a:gd name="T5" fmla="*/ 195 h 195"/>
              <a:gd name="T6" fmla="*/ 253 w 253"/>
              <a:gd name="T7" fmla="*/ 195 h 195"/>
              <a:gd name="T8" fmla="*/ 253 w 253"/>
              <a:gd name="T9" fmla="*/ 178 h 195"/>
              <a:gd name="T10" fmla="*/ 80 w 253"/>
              <a:gd name="T11" fmla="*/ 93 h 195"/>
              <a:gd name="T12" fmla="*/ 16 w 253"/>
              <a:gd name="T13" fmla="*/ 93 h 195"/>
              <a:gd name="T14" fmla="*/ 16 w 253"/>
              <a:gd name="T15" fmla="*/ 168 h 195"/>
              <a:gd name="T16" fmla="*/ 80 w 253"/>
              <a:gd name="T17" fmla="*/ 168 h 195"/>
              <a:gd name="T18" fmla="*/ 80 w 253"/>
              <a:gd name="T19" fmla="*/ 93 h 195"/>
              <a:gd name="T20" fmla="*/ 161 w 253"/>
              <a:gd name="T21" fmla="*/ 60 h 195"/>
              <a:gd name="T22" fmla="*/ 97 w 253"/>
              <a:gd name="T23" fmla="*/ 60 h 195"/>
              <a:gd name="T24" fmla="*/ 97 w 253"/>
              <a:gd name="T25" fmla="*/ 168 h 195"/>
              <a:gd name="T26" fmla="*/ 161 w 253"/>
              <a:gd name="T27" fmla="*/ 168 h 195"/>
              <a:gd name="T28" fmla="*/ 161 w 253"/>
              <a:gd name="T29" fmla="*/ 60 h 195"/>
              <a:gd name="T30" fmla="*/ 241 w 253"/>
              <a:gd name="T31" fmla="*/ 0 h 195"/>
              <a:gd name="T32" fmla="*/ 177 w 253"/>
              <a:gd name="T33" fmla="*/ 0 h 195"/>
              <a:gd name="T34" fmla="*/ 177 w 253"/>
              <a:gd name="T35" fmla="*/ 168 h 195"/>
              <a:gd name="T36" fmla="*/ 241 w 253"/>
              <a:gd name="T37" fmla="*/ 168 h 195"/>
              <a:gd name="T38" fmla="*/ 241 w 253"/>
              <a:gd name="T3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3" h="195">
                <a:moveTo>
                  <a:pt x="253" y="178"/>
                </a:moveTo>
                <a:lnTo>
                  <a:pt x="0" y="178"/>
                </a:lnTo>
                <a:lnTo>
                  <a:pt x="0" y="195"/>
                </a:lnTo>
                <a:lnTo>
                  <a:pt x="253" y="195"/>
                </a:lnTo>
                <a:lnTo>
                  <a:pt x="253" y="178"/>
                </a:lnTo>
                <a:close/>
                <a:moveTo>
                  <a:pt x="80" y="93"/>
                </a:moveTo>
                <a:lnTo>
                  <a:pt x="16" y="93"/>
                </a:lnTo>
                <a:lnTo>
                  <a:pt x="16" y="168"/>
                </a:lnTo>
                <a:lnTo>
                  <a:pt x="80" y="168"/>
                </a:lnTo>
                <a:lnTo>
                  <a:pt x="80" y="93"/>
                </a:lnTo>
                <a:close/>
                <a:moveTo>
                  <a:pt x="161" y="60"/>
                </a:moveTo>
                <a:lnTo>
                  <a:pt x="97" y="60"/>
                </a:lnTo>
                <a:lnTo>
                  <a:pt x="97" y="168"/>
                </a:lnTo>
                <a:lnTo>
                  <a:pt x="161" y="168"/>
                </a:lnTo>
                <a:lnTo>
                  <a:pt x="161" y="60"/>
                </a:lnTo>
                <a:close/>
                <a:moveTo>
                  <a:pt x="241" y="0"/>
                </a:moveTo>
                <a:lnTo>
                  <a:pt x="177" y="0"/>
                </a:lnTo>
                <a:lnTo>
                  <a:pt x="177" y="168"/>
                </a:lnTo>
                <a:lnTo>
                  <a:pt x="241" y="168"/>
                </a:lnTo>
                <a:lnTo>
                  <a:pt x="2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46"/>
          <p:cNvSpPr>
            <a:spLocks noEditPoints="1"/>
          </p:cNvSpPr>
          <p:nvPr/>
        </p:nvSpPr>
        <p:spPr bwMode="auto">
          <a:xfrm>
            <a:off x="9470645" y="2137583"/>
            <a:ext cx="496239" cy="382477"/>
          </a:xfrm>
          <a:custGeom>
            <a:avLst/>
            <a:gdLst>
              <a:gd name="T0" fmla="*/ 253 w 253"/>
              <a:gd name="T1" fmla="*/ 178 h 195"/>
              <a:gd name="T2" fmla="*/ 0 w 253"/>
              <a:gd name="T3" fmla="*/ 178 h 195"/>
              <a:gd name="T4" fmla="*/ 0 w 253"/>
              <a:gd name="T5" fmla="*/ 195 h 195"/>
              <a:gd name="T6" fmla="*/ 253 w 253"/>
              <a:gd name="T7" fmla="*/ 195 h 195"/>
              <a:gd name="T8" fmla="*/ 253 w 253"/>
              <a:gd name="T9" fmla="*/ 178 h 195"/>
              <a:gd name="T10" fmla="*/ 80 w 253"/>
              <a:gd name="T11" fmla="*/ 93 h 195"/>
              <a:gd name="T12" fmla="*/ 16 w 253"/>
              <a:gd name="T13" fmla="*/ 93 h 195"/>
              <a:gd name="T14" fmla="*/ 16 w 253"/>
              <a:gd name="T15" fmla="*/ 168 h 195"/>
              <a:gd name="T16" fmla="*/ 80 w 253"/>
              <a:gd name="T17" fmla="*/ 168 h 195"/>
              <a:gd name="T18" fmla="*/ 80 w 253"/>
              <a:gd name="T19" fmla="*/ 93 h 195"/>
              <a:gd name="T20" fmla="*/ 161 w 253"/>
              <a:gd name="T21" fmla="*/ 60 h 195"/>
              <a:gd name="T22" fmla="*/ 97 w 253"/>
              <a:gd name="T23" fmla="*/ 60 h 195"/>
              <a:gd name="T24" fmla="*/ 97 w 253"/>
              <a:gd name="T25" fmla="*/ 168 h 195"/>
              <a:gd name="T26" fmla="*/ 161 w 253"/>
              <a:gd name="T27" fmla="*/ 168 h 195"/>
              <a:gd name="T28" fmla="*/ 161 w 253"/>
              <a:gd name="T29" fmla="*/ 60 h 195"/>
              <a:gd name="T30" fmla="*/ 241 w 253"/>
              <a:gd name="T31" fmla="*/ 0 h 195"/>
              <a:gd name="T32" fmla="*/ 177 w 253"/>
              <a:gd name="T33" fmla="*/ 0 h 195"/>
              <a:gd name="T34" fmla="*/ 177 w 253"/>
              <a:gd name="T35" fmla="*/ 168 h 195"/>
              <a:gd name="T36" fmla="*/ 241 w 253"/>
              <a:gd name="T37" fmla="*/ 168 h 195"/>
              <a:gd name="T38" fmla="*/ 241 w 253"/>
              <a:gd name="T3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3" h="195">
                <a:moveTo>
                  <a:pt x="253" y="178"/>
                </a:moveTo>
                <a:lnTo>
                  <a:pt x="0" y="178"/>
                </a:lnTo>
                <a:lnTo>
                  <a:pt x="0" y="195"/>
                </a:lnTo>
                <a:lnTo>
                  <a:pt x="253" y="195"/>
                </a:lnTo>
                <a:lnTo>
                  <a:pt x="253" y="178"/>
                </a:lnTo>
                <a:moveTo>
                  <a:pt x="80" y="93"/>
                </a:moveTo>
                <a:lnTo>
                  <a:pt x="16" y="93"/>
                </a:lnTo>
                <a:lnTo>
                  <a:pt x="16" y="168"/>
                </a:lnTo>
                <a:lnTo>
                  <a:pt x="80" y="168"/>
                </a:lnTo>
                <a:lnTo>
                  <a:pt x="80" y="93"/>
                </a:lnTo>
                <a:moveTo>
                  <a:pt x="161" y="60"/>
                </a:moveTo>
                <a:lnTo>
                  <a:pt x="97" y="60"/>
                </a:lnTo>
                <a:lnTo>
                  <a:pt x="97" y="168"/>
                </a:lnTo>
                <a:lnTo>
                  <a:pt x="161" y="168"/>
                </a:lnTo>
                <a:lnTo>
                  <a:pt x="161" y="60"/>
                </a:lnTo>
                <a:moveTo>
                  <a:pt x="241" y="0"/>
                </a:moveTo>
                <a:lnTo>
                  <a:pt x="177" y="0"/>
                </a:lnTo>
                <a:lnTo>
                  <a:pt x="177" y="168"/>
                </a:lnTo>
                <a:lnTo>
                  <a:pt x="241" y="168"/>
                </a:lnTo>
                <a:lnTo>
                  <a:pt x="2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6900836" y="1562618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169226" y="2139598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980192" y="4600256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248582" y="5177236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746282" y="5514921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014672" y="6091901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617989" y="601520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886379" y="1178500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14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递进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Freeform 40"/>
          <p:cNvSpPr>
            <a:spLocks/>
          </p:cNvSpPr>
          <p:nvPr/>
        </p:nvSpPr>
        <p:spPr bwMode="auto">
          <a:xfrm>
            <a:off x="7897979" y="2560895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Freeform 41"/>
          <p:cNvSpPr>
            <a:spLocks noEditPoints="1"/>
          </p:cNvSpPr>
          <p:nvPr/>
        </p:nvSpPr>
        <p:spPr bwMode="auto">
          <a:xfrm>
            <a:off x="7897979" y="2560895"/>
            <a:ext cx="2722124" cy="2444498"/>
          </a:xfrm>
          <a:custGeom>
            <a:avLst/>
            <a:gdLst>
              <a:gd name="T0" fmla="*/ 1020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20 w 1149"/>
              <a:gd name="T9" fmla="*/ 618 h 1030"/>
              <a:gd name="T10" fmla="*/ 1149 w 1149"/>
              <a:gd name="T11" fmla="*/ 515 h 1030"/>
              <a:gd name="T12" fmla="*/ 1020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20" y="412"/>
                </a:move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20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4BAEE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42"/>
          <p:cNvSpPr>
            <a:spLocks/>
          </p:cNvSpPr>
          <p:nvPr/>
        </p:nvSpPr>
        <p:spPr bwMode="auto">
          <a:xfrm>
            <a:off x="5856673" y="2560895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19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19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43"/>
          <p:cNvSpPr>
            <a:spLocks noEditPoints="1"/>
          </p:cNvSpPr>
          <p:nvPr/>
        </p:nvSpPr>
        <p:spPr bwMode="auto">
          <a:xfrm>
            <a:off x="5856673" y="2560895"/>
            <a:ext cx="2722124" cy="2444498"/>
          </a:xfrm>
          <a:custGeom>
            <a:avLst/>
            <a:gdLst>
              <a:gd name="T0" fmla="*/ 1019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19 w 1149"/>
              <a:gd name="T9" fmla="*/ 618 h 1030"/>
              <a:gd name="T10" fmla="*/ 1149 w 1149"/>
              <a:gd name="T11" fmla="*/ 515 h 1030"/>
              <a:gd name="T12" fmla="*/ 1019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19" y="412"/>
                </a:move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44"/>
          <p:cNvSpPr>
            <a:spLocks/>
          </p:cNvSpPr>
          <p:nvPr/>
        </p:nvSpPr>
        <p:spPr bwMode="auto">
          <a:xfrm>
            <a:off x="3814216" y="2560895"/>
            <a:ext cx="2719821" cy="2444498"/>
          </a:xfrm>
          <a:custGeom>
            <a:avLst/>
            <a:gdLst>
              <a:gd name="T0" fmla="*/ 1148 w 1148"/>
              <a:gd name="T1" fmla="*/ 515 h 1030"/>
              <a:gd name="T2" fmla="*/ 1019 w 1148"/>
              <a:gd name="T3" fmla="*/ 412 h 1030"/>
              <a:gd name="T4" fmla="*/ 515 w 1148"/>
              <a:gd name="T5" fmla="*/ 0 h 1030"/>
              <a:gd name="T6" fmla="*/ 0 w 1148"/>
              <a:gd name="T7" fmla="*/ 515 h 1030"/>
              <a:gd name="T8" fmla="*/ 515 w 1148"/>
              <a:gd name="T9" fmla="*/ 1030 h 1030"/>
              <a:gd name="T10" fmla="*/ 1019 w 1148"/>
              <a:gd name="T11" fmla="*/ 618 h 1030"/>
              <a:gd name="T12" fmla="*/ 1148 w 1148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8" h="1030">
                <a:moveTo>
                  <a:pt x="1148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lnTo>
                  <a:pt x="1148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45"/>
          <p:cNvSpPr>
            <a:spLocks noEditPoints="1"/>
          </p:cNvSpPr>
          <p:nvPr/>
        </p:nvSpPr>
        <p:spPr bwMode="auto">
          <a:xfrm>
            <a:off x="3814216" y="2560895"/>
            <a:ext cx="2719821" cy="2444498"/>
          </a:xfrm>
          <a:custGeom>
            <a:avLst/>
            <a:gdLst>
              <a:gd name="T0" fmla="*/ 1019 w 1148"/>
              <a:gd name="T1" fmla="*/ 412 h 1030"/>
              <a:gd name="T2" fmla="*/ 515 w 1148"/>
              <a:gd name="T3" fmla="*/ 0 h 1030"/>
              <a:gd name="T4" fmla="*/ 0 w 1148"/>
              <a:gd name="T5" fmla="*/ 515 h 1030"/>
              <a:gd name="T6" fmla="*/ 515 w 1148"/>
              <a:gd name="T7" fmla="*/ 1030 h 1030"/>
              <a:gd name="T8" fmla="*/ 1019 w 1148"/>
              <a:gd name="T9" fmla="*/ 618 h 1030"/>
              <a:gd name="T10" fmla="*/ 1148 w 1148"/>
              <a:gd name="T11" fmla="*/ 515 h 1030"/>
              <a:gd name="T12" fmla="*/ 1019 w 1148"/>
              <a:gd name="T13" fmla="*/ 412 h 1030"/>
              <a:gd name="T14" fmla="*/ 515 w 1148"/>
              <a:gd name="T15" fmla="*/ 979 h 1030"/>
              <a:gd name="T16" fmla="*/ 51 w 1148"/>
              <a:gd name="T17" fmla="*/ 515 h 1030"/>
              <a:gd name="T18" fmla="*/ 515 w 1148"/>
              <a:gd name="T19" fmla="*/ 51 h 1030"/>
              <a:gd name="T20" fmla="*/ 979 w 1148"/>
              <a:gd name="T21" fmla="*/ 515 h 1030"/>
              <a:gd name="T22" fmla="*/ 515 w 1148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8" h="1030">
                <a:moveTo>
                  <a:pt x="1019" y="412"/>
                </a:move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cubicBezTo>
                  <a:pt x="1148" y="515"/>
                  <a:pt x="1148" y="515"/>
                  <a:pt x="1148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8" y="979"/>
                  <a:pt x="51" y="771"/>
                  <a:pt x="51" y="515"/>
                </a:cubicBezTo>
                <a:cubicBezTo>
                  <a:pt x="51" y="259"/>
                  <a:pt x="258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F369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46"/>
          <p:cNvSpPr>
            <a:spLocks/>
          </p:cNvSpPr>
          <p:nvPr/>
        </p:nvSpPr>
        <p:spPr bwMode="auto">
          <a:xfrm>
            <a:off x="1770607" y="2560895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47"/>
          <p:cNvSpPr>
            <a:spLocks noEditPoints="1"/>
          </p:cNvSpPr>
          <p:nvPr/>
        </p:nvSpPr>
        <p:spPr bwMode="auto">
          <a:xfrm>
            <a:off x="1770607" y="2560895"/>
            <a:ext cx="2722124" cy="2444498"/>
          </a:xfrm>
          <a:custGeom>
            <a:avLst/>
            <a:gdLst>
              <a:gd name="T0" fmla="*/ 1020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20 w 1149"/>
              <a:gd name="T9" fmla="*/ 618 h 1030"/>
              <a:gd name="T10" fmla="*/ 1149 w 1149"/>
              <a:gd name="T11" fmla="*/ 515 h 1030"/>
              <a:gd name="T12" fmla="*/ 1020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20" y="412"/>
                </a:move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20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F6AC4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4775925" y="3071555"/>
            <a:ext cx="630518" cy="630518"/>
          </a:xfrm>
          <a:custGeom>
            <a:avLst/>
            <a:gdLst>
              <a:gd name="T0" fmla="*/ 152 w 152"/>
              <a:gd name="T1" fmla="*/ 88 h 152"/>
              <a:gd name="T2" fmla="*/ 152 w 152"/>
              <a:gd name="T3" fmla="*/ 64 h 152"/>
              <a:gd name="T4" fmla="*/ 138 w 152"/>
              <a:gd name="T5" fmla="*/ 64 h 152"/>
              <a:gd name="T6" fmla="*/ 128 w 152"/>
              <a:gd name="T7" fmla="*/ 40 h 152"/>
              <a:gd name="T8" fmla="*/ 138 w 152"/>
              <a:gd name="T9" fmla="*/ 31 h 152"/>
              <a:gd name="T10" fmla="*/ 121 w 152"/>
              <a:gd name="T11" fmla="*/ 14 h 152"/>
              <a:gd name="T12" fmla="*/ 111 w 152"/>
              <a:gd name="T13" fmla="*/ 24 h 152"/>
              <a:gd name="T14" fmla="*/ 88 w 152"/>
              <a:gd name="T15" fmla="*/ 14 h 152"/>
              <a:gd name="T16" fmla="*/ 88 w 152"/>
              <a:gd name="T17" fmla="*/ 0 h 152"/>
              <a:gd name="T18" fmla="*/ 64 w 152"/>
              <a:gd name="T19" fmla="*/ 0 h 152"/>
              <a:gd name="T20" fmla="*/ 64 w 152"/>
              <a:gd name="T21" fmla="*/ 14 h 152"/>
              <a:gd name="T22" fmla="*/ 41 w 152"/>
              <a:gd name="T23" fmla="*/ 24 h 152"/>
              <a:gd name="T24" fmla="*/ 31 w 152"/>
              <a:gd name="T25" fmla="*/ 14 h 152"/>
              <a:gd name="T26" fmla="*/ 14 w 152"/>
              <a:gd name="T27" fmla="*/ 31 h 152"/>
              <a:gd name="T28" fmla="*/ 24 w 152"/>
              <a:gd name="T29" fmla="*/ 40 h 152"/>
              <a:gd name="T30" fmla="*/ 14 w 152"/>
              <a:gd name="T31" fmla="*/ 64 h 152"/>
              <a:gd name="T32" fmla="*/ 0 w 152"/>
              <a:gd name="T33" fmla="*/ 64 h 152"/>
              <a:gd name="T34" fmla="*/ 0 w 152"/>
              <a:gd name="T35" fmla="*/ 88 h 152"/>
              <a:gd name="T36" fmla="*/ 14 w 152"/>
              <a:gd name="T37" fmla="*/ 88 h 152"/>
              <a:gd name="T38" fmla="*/ 24 w 152"/>
              <a:gd name="T39" fmla="*/ 111 h 152"/>
              <a:gd name="T40" fmla="*/ 14 w 152"/>
              <a:gd name="T41" fmla="*/ 121 h 152"/>
              <a:gd name="T42" fmla="*/ 31 w 152"/>
              <a:gd name="T43" fmla="*/ 138 h 152"/>
              <a:gd name="T44" fmla="*/ 41 w 152"/>
              <a:gd name="T45" fmla="*/ 128 h 152"/>
              <a:gd name="T46" fmla="*/ 64 w 152"/>
              <a:gd name="T47" fmla="*/ 138 h 152"/>
              <a:gd name="T48" fmla="*/ 64 w 152"/>
              <a:gd name="T49" fmla="*/ 152 h 152"/>
              <a:gd name="T50" fmla="*/ 88 w 152"/>
              <a:gd name="T51" fmla="*/ 152 h 152"/>
              <a:gd name="T52" fmla="*/ 88 w 152"/>
              <a:gd name="T53" fmla="*/ 138 h 152"/>
              <a:gd name="T54" fmla="*/ 111 w 152"/>
              <a:gd name="T55" fmla="*/ 128 h 152"/>
              <a:gd name="T56" fmla="*/ 121 w 152"/>
              <a:gd name="T57" fmla="*/ 138 h 152"/>
              <a:gd name="T58" fmla="*/ 138 w 152"/>
              <a:gd name="T59" fmla="*/ 121 h 152"/>
              <a:gd name="T60" fmla="*/ 128 w 152"/>
              <a:gd name="T61" fmla="*/ 111 h 152"/>
              <a:gd name="T62" fmla="*/ 138 w 152"/>
              <a:gd name="T63" fmla="*/ 88 h 152"/>
              <a:gd name="T64" fmla="*/ 152 w 152"/>
              <a:gd name="T65" fmla="*/ 88 h 152"/>
              <a:gd name="T66" fmla="*/ 76 w 152"/>
              <a:gd name="T67" fmla="*/ 115 h 152"/>
              <a:gd name="T68" fmla="*/ 37 w 152"/>
              <a:gd name="T69" fmla="*/ 76 h 152"/>
              <a:gd name="T70" fmla="*/ 76 w 152"/>
              <a:gd name="T71" fmla="*/ 37 h 152"/>
              <a:gd name="T72" fmla="*/ 115 w 152"/>
              <a:gd name="T73" fmla="*/ 76 h 152"/>
              <a:gd name="T74" fmla="*/ 76 w 152"/>
              <a:gd name="T75" fmla="*/ 11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2" h="152">
                <a:moveTo>
                  <a:pt x="152" y="88"/>
                </a:moveTo>
                <a:cubicBezTo>
                  <a:pt x="152" y="64"/>
                  <a:pt x="152" y="64"/>
                  <a:pt x="152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6" y="55"/>
                  <a:pt x="133" y="47"/>
                  <a:pt x="128" y="40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04" y="19"/>
                  <a:pt x="96" y="16"/>
                  <a:pt x="88" y="14"/>
                </a:cubicBezTo>
                <a:cubicBezTo>
                  <a:pt x="88" y="0"/>
                  <a:pt x="88" y="0"/>
                  <a:pt x="8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14"/>
                  <a:pt x="64" y="14"/>
                  <a:pt x="64" y="14"/>
                </a:cubicBezTo>
                <a:cubicBezTo>
                  <a:pt x="56" y="16"/>
                  <a:pt x="48" y="19"/>
                  <a:pt x="41" y="24"/>
                </a:cubicBezTo>
                <a:cubicBezTo>
                  <a:pt x="31" y="14"/>
                  <a:pt x="31" y="14"/>
                  <a:pt x="31" y="14"/>
                </a:cubicBezTo>
                <a:cubicBezTo>
                  <a:pt x="14" y="31"/>
                  <a:pt x="14" y="31"/>
                  <a:pt x="14" y="31"/>
                </a:cubicBezTo>
                <a:cubicBezTo>
                  <a:pt x="24" y="40"/>
                  <a:pt x="24" y="40"/>
                  <a:pt x="24" y="40"/>
                </a:cubicBezTo>
                <a:cubicBezTo>
                  <a:pt x="19" y="47"/>
                  <a:pt x="16" y="55"/>
                  <a:pt x="14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8"/>
                  <a:pt x="0" y="88"/>
                  <a:pt x="0" y="88"/>
                </a:cubicBezTo>
                <a:cubicBezTo>
                  <a:pt x="14" y="88"/>
                  <a:pt x="14" y="88"/>
                  <a:pt x="14" y="88"/>
                </a:cubicBezTo>
                <a:cubicBezTo>
                  <a:pt x="16" y="96"/>
                  <a:pt x="19" y="104"/>
                  <a:pt x="24" y="111"/>
                </a:cubicBezTo>
                <a:cubicBezTo>
                  <a:pt x="14" y="121"/>
                  <a:pt x="14" y="121"/>
                  <a:pt x="14" y="121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8" y="133"/>
                  <a:pt x="56" y="136"/>
                  <a:pt x="64" y="138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38"/>
                  <a:pt x="88" y="138"/>
                  <a:pt x="88" y="138"/>
                </a:cubicBezTo>
                <a:cubicBezTo>
                  <a:pt x="96" y="136"/>
                  <a:pt x="104" y="133"/>
                  <a:pt x="111" y="128"/>
                </a:cubicBezTo>
                <a:cubicBezTo>
                  <a:pt x="121" y="138"/>
                  <a:pt x="121" y="138"/>
                  <a:pt x="121" y="138"/>
                </a:cubicBezTo>
                <a:cubicBezTo>
                  <a:pt x="138" y="121"/>
                  <a:pt x="138" y="121"/>
                  <a:pt x="138" y="121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33" y="104"/>
                  <a:pt x="136" y="96"/>
                  <a:pt x="138" y="88"/>
                </a:cubicBezTo>
                <a:lnTo>
                  <a:pt x="152" y="88"/>
                </a:lnTo>
                <a:close/>
                <a:moveTo>
                  <a:pt x="76" y="115"/>
                </a:moveTo>
                <a:cubicBezTo>
                  <a:pt x="54" y="115"/>
                  <a:pt x="37" y="98"/>
                  <a:pt x="37" y="76"/>
                </a:cubicBezTo>
                <a:cubicBezTo>
                  <a:pt x="37" y="54"/>
                  <a:pt x="54" y="37"/>
                  <a:pt x="76" y="37"/>
                </a:cubicBezTo>
                <a:cubicBezTo>
                  <a:pt x="98" y="37"/>
                  <a:pt x="115" y="54"/>
                  <a:pt x="115" y="76"/>
                </a:cubicBezTo>
                <a:cubicBezTo>
                  <a:pt x="115" y="98"/>
                  <a:pt x="98" y="115"/>
                  <a:pt x="76" y="115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6821106" y="3105067"/>
            <a:ext cx="596272" cy="527780"/>
          </a:xfrm>
          <a:custGeom>
            <a:avLst/>
            <a:gdLst>
              <a:gd name="T0" fmla="*/ 29 w 144"/>
              <a:gd name="T1" fmla="*/ 53 h 127"/>
              <a:gd name="T2" fmla="*/ 45 w 144"/>
              <a:gd name="T3" fmla="*/ 72 h 127"/>
              <a:gd name="T4" fmla="*/ 65 w 144"/>
              <a:gd name="T5" fmla="*/ 58 h 127"/>
              <a:gd name="T6" fmla="*/ 50 w 144"/>
              <a:gd name="T7" fmla="*/ 39 h 127"/>
              <a:gd name="T8" fmla="*/ 65 w 144"/>
              <a:gd name="T9" fmla="*/ 29 h 127"/>
              <a:gd name="T10" fmla="*/ 8 w 144"/>
              <a:gd name="T11" fmla="*/ 0 h 127"/>
              <a:gd name="T12" fmla="*/ 13 w 144"/>
              <a:gd name="T13" fmla="*/ 63 h 127"/>
              <a:gd name="T14" fmla="*/ 29 w 144"/>
              <a:gd name="T15" fmla="*/ 53 h 127"/>
              <a:gd name="T16" fmla="*/ 115 w 144"/>
              <a:gd name="T17" fmla="*/ 53 h 127"/>
              <a:gd name="T18" fmla="*/ 131 w 144"/>
              <a:gd name="T19" fmla="*/ 63 h 127"/>
              <a:gd name="T20" fmla="*/ 136 w 144"/>
              <a:gd name="T21" fmla="*/ 0 h 127"/>
              <a:gd name="T22" fmla="*/ 80 w 144"/>
              <a:gd name="T23" fmla="*/ 29 h 127"/>
              <a:gd name="T24" fmla="*/ 95 w 144"/>
              <a:gd name="T25" fmla="*/ 39 h 127"/>
              <a:gd name="T26" fmla="*/ 0 w 144"/>
              <a:gd name="T27" fmla="*/ 103 h 127"/>
              <a:gd name="T28" fmla="*/ 5 w 144"/>
              <a:gd name="T29" fmla="*/ 127 h 127"/>
              <a:gd name="T30" fmla="*/ 115 w 144"/>
              <a:gd name="T31" fmla="*/ 53 h 127"/>
              <a:gd name="T32" fmla="*/ 101 w 144"/>
              <a:gd name="T33" fmla="*/ 86 h 127"/>
              <a:gd name="T34" fmla="*/ 81 w 144"/>
              <a:gd name="T35" fmla="*/ 103 h 127"/>
              <a:gd name="T36" fmla="*/ 139 w 144"/>
              <a:gd name="T37" fmla="*/ 127 h 127"/>
              <a:gd name="T38" fmla="*/ 144 w 144"/>
              <a:gd name="T39" fmla="*/ 103 h 127"/>
              <a:gd name="T40" fmla="*/ 101 w 144"/>
              <a:gd name="T41" fmla="*/ 8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27">
                <a:moveTo>
                  <a:pt x="29" y="53"/>
                </a:moveTo>
                <a:cubicBezTo>
                  <a:pt x="34" y="60"/>
                  <a:pt x="39" y="66"/>
                  <a:pt x="45" y="72"/>
                </a:cubicBezTo>
                <a:cubicBezTo>
                  <a:pt x="51" y="68"/>
                  <a:pt x="58" y="63"/>
                  <a:pt x="65" y="58"/>
                </a:cubicBezTo>
                <a:cubicBezTo>
                  <a:pt x="59" y="52"/>
                  <a:pt x="54" y="46"/>
                  <a:pt x="50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8" y="0"/>
                  <a:pt x="8" y="0"/>
                  <a:pt x="8" y="0"/>
                </a:cubicBezTo>
                <a:cubicBezTo>
                  <a:pt x="13" y="63"/>
                  <a:pt x="13" y="63"/>
                  <a:pt x="13" y="63"/>
                </a:cubicBezTo>
                <a:lnTo>
                  <a:pt x="29" y="53"/>
                </a:lnTo>
                <a:close/>
                <a:moveTo>
                  <a:pt x="115" y="53"/>
                </a:moveTo>
                <a:cubicBezTo>
                  <a:pt x="131" y="63"/>
                  <a:pt x="131" y="63"/>
                  <a:pt x="131" y="63"/>
                </a:cubicBezTo>
                <a:cubicBezTo>
                  <a:pt x="136" y="0"/>
                  <a:pt x="136" y="0"/>
                  <a:pt x="136" y="0"/>
                </a:cubicBezTo>
                <a:cubicBezTo>
                  <a:pt x="80" y="29"/>
                  <a:pt x="80" y="29"/>
                  <a:pt x="80" y="29"/>
                </a:cubicBezTo>
                <a:cubicBezTo>
                  <a:pt x="95" y="39"/>
                  <a:pt x="95" y="39"/>
                  <a:pt x="95" y="39"/>
                </a:cubicBezTo>
                <a:cubicBezTo>
                  <a:pt x="61" y="90"/>
                  <a:pt x="1" y="103"/>
                  <a:pt x="0" y="103"/>
                </a:cubicBezTo>
                <a:cubicBezTo>
                  <a:pt x="5" y="127"/>
                  <a:pt x="5" y="127"/>
                  <a:pt x="5" y="127"/>
                </a:cubicBezTo>
                <a:cubicBezTo>
                  <a:pt x="8" y="127"/>
                  <a:pt x="75" y="112"/>
                  <a:pt x="115" y="53"/>
                </a:cubicBezTo>
                <a:close/>
                <a:moveTo>
                  <a:pt x="101" y="86"/>
                </a:moveTo>
                <a:cubicBezTo>
                  <a:pt x="95" y="92"/>
                  <a:pt x="88" y="98"/>
                  <a:pt x="81" y="103"/>
                </a:cubicBezTo>
                <a:cubicBezTo>
                  <a:pt x="111" y="121"/>
                  <a:pt x="137" y="127"/>
                  <a:pt x="139" y="127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4" y="103"/>
                  <a:pt x="124" y="99"/>
                  <a:pt x="101" y="86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0"/>
          <p:cNvSpPr>
            <a:spLocks/>
          </p:cNvSpPr>
          <p:nvPr/>
        </p:nvSpPr>
        <p:spPr bwMode="auto">
          <a:xfrm>
            <a:off x="8896643" y="3098031"/>
            <a:ext cx="495552" cy="582170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51"/>
          <p:cNvSpPr>
            <a:spLocks/>
          </p:cNvSpPr>
          <p:nvPr/>
        </p:nvSpPr>
        <p:spPr bwMode="auto">
          <a:xfrm>
            <a:off x="2425377" y="3109686"/>
            <a:ext cx="1176430" cy="560012"/>
          </a:xfrm>
          <a:custGeom>
            <a:avLst/>
            <a:gdLst>
              <a:gd name="T0" fmla="*/ 584 w 584"/>
              <a:gd name="T1" fmla="*/ 0 h 278"/>
              <a:gd name="T2" fmla="*/ 449 w 584"/>
              <a:gd name="T3" fmla="*/ 31 h 278"/>
              <a:gd name="T4" fmla="*/ 469 w 584"/>
              <a:gd name="T5" fmla="*/ 62 h 278"/>
              <a:gd name="T6" fmla="*/ 278 w 584"/>
              <a:gd name="T7" fmla="*/ 200 h 278"/>
              <a:gd name="T8" fmla="*/ 214 w 584"/>
              <a:gd name="T9" fmla="*/ 116 h 278"/>
              <a:gd name="T10" fmla="*/ 204 w 584"/>
              <a:gd name="T11" fmla="*/ 101 h 278"/>
              <a:gd name="T12" fmla="*/ 190 w 584"/>
              <a:gd name="T13" fmla="*/ 112 h 278"/>
              <a:gd name="T14" fmla="*/ 0 w 584"/>
              <a:gd name="T15" fmla="*/ 250 h 278"/>
              <a:gd name="T16" fmla="*/ 21 w 584"/>
              <a:gd name="T17" fmla="*/ 278 h 278"/>
              <a:gd name="T18" fmla="*/ 196 w 584"/>
              <a:gd name="T19" fmla="*/ 151 h 278"/>
              <a:gd name="T20" fmla="*/ 260 w 584"/>
              <a:gd name="T21" fmla="*/ 237 h 278"/>
              <a:gd name="T22" fmla="*/ 270 w 584"/>
              <a:gd name="T23" fmla="*/ 252 h 278"/>
              <a:gd name="T24" fmla="*/ 284 w 584"/>
              <a:gd name="T25" fmla="*/ 241 h 278"/>
              <a:gd name="T26" fmla="*/ 490 w 584"/>
              <a:gd name="T27" fmla="*/ 91 h 278"/>
              <a:gd name="T28" fmla="*/ 490 w 584"/>
              <a:gd name="T29" fmla="*/ 91 h 278"/>
              <a:gd name="T30" fmla="*/ 512 w 584"/>
              <a:gd name="T31" fmla="*/ 120 h 278"/>
              <a:gd name="T32" fmla="*/ 584 w 584"/>
              <a:gd name="T33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4" h="278">
                <a:moveTo>
                  <a:pt x="584" y="0"/>
                </a:moveTo>
                <a:lnTo>
                  <a:pt x="449" y="31"/>
                </a:lnTo>
                <a:lnTo>
                  <a:pt x="469" y="62"/>
                </a:lnTo>
                <a:lnTo>
                  <a:pt x="278" y="200"/>
                </a:lnTo>
                <a:lnTo>
                  <a:pt x="214" y="116"/>
                </a:lnTo>
                <a:lnTo>
                  <a:pt x="204" y="101"/>
                </a:lnTo>
                <a:lnTo>
                  <a:pt x="190" y="112"/>
                </a:lnTo>
                <a:lnTo>
                  <a:pt x="0" y="250"/>
                </a:lnTo>
                <a:lnTo>
                  <a:pt x="21" y="278"/>
                </a:lnTo>
                <a:lnTo>
                  <a:pt x="196" y="151"/>
                </a:lnTo>
                <a:lnTo>
                  <a:pt x="260" y="237"/>
                </a:lnTo>
                <a:lnTo>
                  <a:pt x="270" y="252"/>
                </a:lnTo>
                <a:lnTo>
                  <a:pt x="284" y="241"/>
                </a:lnTo>
                <a:lnTo>
                  <a:pt x="490" y="91"/>
                </a:lnTo>
                <a:lnTo>
                  <a:pt x="490" y="91"/>
                </a:lnTo>
                <a:lnTo>
                  <a:pt x="512" y="120"/>
                </a:lnTo>
                <a:lnTo>
                  <a:pt x="584" y="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03301" y="3714458"/>
            <a:ext cx="1420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4385117" y="3714458"/>
            <a:ext cx="1483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dirty="0"/>
              <a:t>Step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6466933" y="3714458"/>
            <a:ext cx="1497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dirty="0"/>
              <a:t>Step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8548750" y="3714458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dirty="0"/>
              <a:t>Step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00603" y="858685"/>
            <a:ext cx="790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素材改编，可以根据具体作品的引用修改其颜色，矢量图标可替换。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9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5"/>
          <p:cNvSpPr>
            <a:spLocks noChangeArrowheads="1"/>
          </p:cNvSpPr>
          <p:nvPr/>
        </p:nvSpPr>
        <p:spPr bwMode="auto">
          <a:xfrm>
            <a:off x="6098971" y="0"/>
            <a:ext cx="6096204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递进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40967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矢量图标可替换，需设置三维效果；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亦可作为并列关系使用。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9245235" y="4416726"/>
            <a:ext cx="875972" cy="916580"/>
          </a:xfrm>
          <a:custGeom>
            <a:avLst/>
            <a:gdLst>
              <a:gd name="T0" fmla="*/ 453 w 453"/>
              <a:gd name="T1" fmla="*/ 0 h 474"/>
              <a:gd name="T2" fmla="*/ 0 w 453"/>
              <a:gd name="T3" fmla="*/ 197 h 474"/>
              <a:gd name="T4" fmla="*/ 0 w 453"/>
              <a:gd name="T5" fmla="*/ 474 h 474"/>
              <a:gd name="T6" fmla="*/ 453 w 453"/>
              <a:gd name="T7" fmla="*/ 277 h 474"/>
              <a:gd name="T8" fmla="*/ 453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453" y="0"/>
                </a:moveTo>
                <a:lnTo>
                  <a:pt x="0" y="197"/>
                </a:lnTo>
                <a:lnTo>
                  <a:pt x="0" y="474"/>
                </a:lnTo>
                <a:lnTo>
                  <a:pt x="453" y="277"/>
                </a:lnTo>
                <a:lnTo>
                  <a:pt x="453" y="0"/>
                </a:lnTo>
                <a:close/>
              </a:path>
            </a:pathLst>
          </a:custGeom>
          <a:solidFill>
            <a:srgbClr val="2AA1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8369264" y="4416726"/>
            <a:ext cx="875972" cy="916580"/>
          </a:xfrm>
          <a:custGeom>
            <a:avLst/>
            <a:gdLst>
              <a:gd name="T0" fmla="*/ 0 w 453"/>
              <a:gd name="T1" fmla="*/ 0 h 474"/>
              <a:gd name="T2" fmla="*/ 453 w 453"/>
              <a:gd name="T3" fmla="*/ 197 h 474"/>
              <a:gd name="T4" fmla="*/ 453 w 453"/>
              <a:gd name="T5" fmla="*/ 474 h 474"/>
              <a:gd name="T6" fmla="*/ 0 w 453"/>
              <a:gd name="T7" fmla="*/ 277 h 474"/>
              <a:gd name="T8" fmla="*/ 0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0" y="0"/>
                </a:moveTo>
                <a:lnTo>
                  <a:pt x="453" y="197"/>
                </a:lnTo>
                <a:lnTo>
                  <a:pt x="453" y="474"/>
                </a:lnTo>
                <a:lnTo>
                  <a:pt x="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4BAE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8"/>
          <p:cNvSpPr>
            <a:spLocks/>
          </p:cNvSpPr>
          <p:nvPr/>
        </p:nvSpPr>
        <p:spPr bwMode="auto">
          <a:xfrm>
            <a:off x="8369264" y="4416726"/>
            <a:ext cx="875972" cy="916580"/>
          </a:xfrm>
          <a:custGeom>
            <a:avLst/>
            <a:gdLst>
              <a:gd name="T0" fmla="*/ 0 w 453"/>
              <a:gd name="T1" fmla="*/ 0 h 474"/>
              <a:gd name="T2" fmla="*/ 453 w 453"/>
              <a:gd name="T3" fmla="*/ 197 h 474"/>
              <a:gd name="T4" fmla="*/ 453 w 453"/>
              <a:gd name="T5" fmla="*/ 474 h 474"/>
              <a:gd name="T6" fmla="*/ 0 w 453"/>
              <a:gd name="T7" fmla="*/ 277 h 474"/>
              <a:gd name="T8" fmla="*/ 0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0" y="0"/>
                </a:moveTo>
                <a:lnTo>
                  <a:pt x="453" y="197"/>
                </a:lnTo>
                <a:lnTo>
                  <a:pt x="453" y="474"/>
                </a:lnTo>
                <a:lnTo>
                  <a:pt x="0" y="27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8369264" y="4041585"/>
            <a:ext cx="1751943" cy="756081"/>
          </a:xfrm>
          <a:custGeom>
            <a:avLst/>
            <a:gdLst>
              <a:gd name="T0" fmla="*/ 453 w 906"/>
              <a:gd name="T1" fmla="*/ 0 h 391"/>
              <a:gd name="T2" fmla="*/ 0 w 906"/>
              <a:gd name="T3" fmla="*/ 194 h 391"/>
              <a:gd name="T4" fmla="*/ 453 w 906"/>
              <a:gd name="T5" fmla="*/ 391 h 391"/>
              <a:gd name="T6" fmla="*/ 906 w 906"/>
              <a:gd name="T7" fmla="*/ 194 h 391"/>
              <a:gd name="T8" fmla="*/ 453 w 906"/>
              <a:gd name="T9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391">
                <a:moveTo>
                  <a:pt x="453" y="0"/>
                </a:moveTo>
                <a:lnTo>
                  <a:pt x="0" y="194"/>
                </a:lnTo>
                <a:lnTo>
                  <a:pt x="453" y="391"/>
                </a:lnTo>
                <a:lnTo>
                  <a:pt x="906" y="194"/>
                </a:lnTo>
                <a:lnTo>
                  <a:pt x="4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0"/>
          <p:cNvSpPr>
            <a:spLocks/>
          </p:cNvSpPr>
          <p:nvPr/>
        </p:nvSpPr>
        <p:spPr bwMode="auto">
          <a:xfrm>
            <a:off x="9245235" y="3355118"/>
            <a:ext cx="875972" cy="914646"/>
          </a:xfrm>
          <a:custGeom>
            <a:avLst/>
            <a:gdLst>
              <a:gd name="T0" fmla="*/ 453 w 453"/>
              <a:gd name="T1" fmla="*/ 0 h 473"/>
              <a:gd name="T2" fmla="*/ 0 w 453"/>
              <a:gd name="T3" fmla="*/ 194 h 473"/>
              <a:gd name="T4" fmla="*/ 0 w 453"/>
              <a:gd name="T5" fmla="*/ 473 h 473"/>
              <a:gd name="T6" fmla="*/ 453 w 453"/>
              <a:gd name="T7" fmla="*/ 277 h 473"/>
              <a:gd name="T8" fmla="*/ 453 w 453"/>
              <a:gd name="T9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3">
                <a:moveTo>
                  <a:pt x="453" y="0"/>
                </a:moveTo>
                <a:lnTo>
                  <a:pt x="0" y="194"/>
                </a:lnTo>
                <a:lnTo>
                  <a:pt x="0" y="473"/>
                </a:lnTo>
                <a:lnTo>
                  <a:pt x="453" y="277"/>
                </a:lnTo>
                <a:lnTo>
                  <a:pt x="453" y="0"/>
                </a:lnTo>
                <a:close/>
              </a:path>
            </a:pathLst>
          </a:cu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8369264" y="3355118"/>
            <a:ext cx="875972" cy="914646"/>
          </a:xfrm>
          <a:custGeom>
            <a:avLst/>
            <a:gdLst>
              <a:gd name="T0" fmla="*/ 0 w 453"/>
              <a:gd name="T1" fmla="*/ 0 h 473"/>
              <a:gd name="T2" fmla="*/ 453 w 453"/>
              <a:gd name="T3" fmla="*/ 194 h 473"/>
              <a:gd name="T4" fmla="*/ 453 w 453"/>
              <a:gd name="T5" fmla="*/ 473 h 473"/>
              <a:gd name="T6" fmla="*/ 0 w 453"/>
              <a:gd name="T7" fmla="*/ 277 h 473"/>
              <a:gd name="T8" fmla="*/ 0 w 453"/>
              <a:gd name="T9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3">
                <a:moveTo>
                  <a:pt x="0" y="0"/>
                </a:moveTo>
                <a:lnTo>
                  <a:pt x="453" y="194"/>
                </a:lnTo>
                <a:lnTo>
                  <a:pt x="453" y="473"/>
                </a:lnTo>
                <a:lnTo>
                  <a:pt x="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12"/>
          <p:cNvSpPr>
            <a:spLocks/>
          </p:cNvSpPr>
          <p:nvPr/>
        </p:nvSpPr>
        <p:spPr bwMode="auto">
          <a:xfrm>
            <a:off x="8369264" y="2979978"/>
            <a:ext cx="1751943" cy="750280"/>
          </a:xfrm>
          <a:custGeom>
            <a:avLst/>
            <a:gdLst>
              <a:gd name="T0" fmla="*/ 453 w 906"/>
              <a:gd name="T1" fmla="*/ 0 h 388"/>
              <a:gd name="T2" fmla="*/ 0 w 906"/>
              <a:gd name="T3" fmla="*/ 194 h 388"/>
              <a:gd name="T4" fmla="*/ 453 w 906"/>
              <a:gd name="T5" fmla="*/ 388 h 388"/>
              <a:gd name="T6" fmla="*/ 906 w 906"/>
              <a:gd name="T7" fmla="*/ 194 h 388"/>
              <a:gd name="T8" fmla="*/ 453 w 906"/>
              <a:gd name="T9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388">
                <a:moveTo>
                  <a:pt x="453" y="0"/>
                </a:moveTo>
                <a:lnTo>
                  <a:pt x="0" y="194"/>
                </a:lnTo>
                <a:lnTo>
                  <a:pt x="453" y="388"/>
                </a:lnTo>
                <a:lnTo>
                  <a:pt x="906" y="194"/>
                </a:lnTo>
                <a:lnTo>
                  <a:pt x="4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13"/>
          <p:cNvSpPr>
            <a:spLocks/>
          </p:cNvSpPr>
          <p:nvPr/>
        </p:nvSpPr>
        <p:spPr bwMode="auto">
          <a:xfrm>
            <a:off x="9245235" y="2291576"/>
            <a:ext cx="875972" cy="916580"/>
          </a:xfrm>
          <a:custGeom>
            <a:avLst/>
            <a:gdLst>
              <a:gd name="T0" fmla="*/ 453 w 453"/>
              <a:gd name="T1" fmla="*/ 0 h 474"/>
              <a:gd name="T2" fmla="*/ 0 w 453"/>
              <a:gd name="T3" fmla="*/ 194 h 474"/>
              <a:gd name="T4" fmla="*/ 0 w 453"/>
              <a:gd name="T5" fmla="*/ 474 h 474"/>
              <a:gd name="T6" fmla="*/ 453 w 453"/>
              <a:gd name="T7" fmla="*/ 277 h 474"/>
              <a:gd name="T8" fmla="*/ 453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453" y="0"/>
                </a:moveTo>
                <a:lnTo>
                  <a:pt x="0" y="194"/>
                </a:lnTo>
                <a:lnTo>
                  <a:pt x="0" y="474"/>
                </a:lnTo>
                <a:lnTo>
                  <a:pt x="453" y="277"/>
                </a:lnTo>
                <a:lnTo>
                  <a:pt x="453" y="0"/>
                </a:lnTo>
                <a:close/>
              </a:path>
            </a:pathLst>
          </a:custGeom>
          <a:solidFill>
            <a:srgbClr val="F046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8369264" y="2291576"/>
            <a:ext cx="875972" cy="916580"/>
          </a:xfrm>
          <a:custGeom>
            <a:avLst/>
            <a:gdLst>
              <a:gd name="T0" fmla="*/ 0 w 453"/>
              <a:gd name="T1" fmla="*/ 0 h 474"/>
              <a:gd name="T2" fmla="*/ 453 w 453"/>
              <a:gd name="T3" fmla="*/ 194 h 474"/>
              <a:gd name="T4" fmla="*/ 453 w 453"/>
              <a:gd name="T5" fmla="*/ 474 h 474"/>
              <a:gd name="T6" fmla="*/ 0 w 453"/>
              <a:gd name="T7" fmla="*/ 277 h 474"/>
              <a:gd name="T8" fmla="*/ 0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0" y="0"/>
                </a:moveTo>
                <a:lnTo>
                  <a:pt x="453" y="194"/>
                </a:lnTo>
                <a:lnTo>
                  <a:pt x="453" y="474"/>
                </a:lnTo>
                <a:lnTo>
                  <a:pt x="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F369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15"/>
          <p:cNvSpPr>
            <a:spLocks/>
          </p:cNvSpPr>
          <p:nvPr/>
        </p:nvSpPr>
        <p:spPr bwMode="auto">
          <a:xfrm>
            <a:off x="8369264" y="2291576"/>
            <a:ext cx="875972" cy="916580"/>
          </a:xfrm>
          <a:custGeom>
            <a:avLst/>
            <a:gdLst>
              <a:gd name="T0" fmla="*/ 0 w 453"/>
              <a:gd name="T1" fmla="*/ 0 h 474"/>
              <a:gd name="T2" fmla="*/ 453 w 453"/>
              <a:gd name="T3" fmla="*/ 194 h 474"/>
              <a:gd name="T4" fmla="*/ 453 w 453"/>
              <a:gd name="T5" fmla="*/ 474 h 474"/>
              <a:gd name="T6" fmla="*/ 0 w 453"/>
              <a:gd name="T7" fmla="*/ 277 h 474"/>
              <a:gd name="T8" fmla="*/ 0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0" y="0"/>
                </a:moveTo>
                <a:lnTo>
                  <a:pt x="453" y="194"/>
                </a:lnTo>
                <a:lnTo>
                  <a:pt x="453" y="474"/>
                </a:lnTo>
                <a:lnTo>
                  <a:pt x="0" y="27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6"/>
          <p:cNvSpPr>
            <a:spLocks/>
          </p:cNvSpPr>
          <p:nvPr/>
        </p:nvSpPr>
        <p:spPr bwMode="auto">
          <a:xfrm>
            <a:off x="8369264" y="1916436"/>
            <a:ext cx="1751943" cy="750280"/>
          </a:xfrm>
          <a:custGeom>
            <a:avLst/>
            <a:gdLst>
              <a:gd name="T0" fmla="*/ 453 w 906"/>
              <a:gd name="T1" fmla="*/ 0 h 388"/>
              <a:gd name="T2" fmla="*/ 0 w 906"/>
              <a:gd name="T3" fmla="*/ 194 h 388"/>
              <a:gd name="T4" fmla="*/ 453 w 906"/>
              <a:gd name="T5" fmla="*/ 388 h 388"/>
              <a:gd name="T6" fmla="*/ 906 w 906"/>
              <a:gd name="T7" fmla="*/ 194 h 388"/>
              <a:gd name="T8" fmla="*/ 453 w 906"/>
              <a:gd name="T9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388">
                <a:moveTo>
                  <a:pt x="453" y="0"/>
                </a:moveTo>
                <a:lnTo>
                  <a:pt x="0" y="194"/>
                </a:lnTo>
                <a:lnTo>
                  <a:pt x="453" y="388"/>
                </a:lnTo>
                <a:lnTo>
                  <a:pt x="906" y="194"/>
                </a:lnTo>
                <a:lnTo>
                  <a:pt x="4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17"/>
          <p:cNvSpPr>
            <a:spLocks/>
          </p:cNvSpPr>
          <p:nvPr/>
        </p:nvSpPr>
        <p:spPr bwMode="auto">
          <a:xfrm>
            <a:off x="9245235" y="1229968"/>
            <a:ext cx="875972" cy="916580"/>
          </a:xfrm>
          <a:custGeom>
            <a:avLst/>
            <a:gdLst>
              <a:gd name="T0" fmla="*/ 453 w 453"/>
              <a:gd name="T1" fmla="*/ 0 h 474"/>
              <a:gd name="T2" fmla="*/ 0 w 453"/>
              <a:gd name="T3" fmla="*/ 194 h 474"/>
              <a:gd name="T4" fmla="*/ 0 w 453"/>
              <a:gd name="T5" fmla="*/ 474 h 474"/>
              <a:gd name="T6" fmla="*/ 453 w 453"/>
              <a:gd name="T7" fmla="*/ 277 h 474"/>
              <a:gd name="T8" fmla="*/ 453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453" y="0"/>
                </a:moveTo>
                <a:lnTo>
                  <a:pt x="0" y="194"/>
                </a:lnTo>
                <a:lnTo>
                  <a:pt x="0" y="474"/>
                </a:lnTo>
                <a:lnTo>
                  <a:pt x="453" y="277"/>
                </a:lnTo>
                <a:lnTo>
                  <a:pt x="453" y="0"/>
                </a:lnTo>
                <a:close/>
              </a:path>
            </a:pathLst>
          </a:custGeom>
          <a:solidFill>
            <a:srgbClr val="F49C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5" name="Freeform 18"/>
          <p:cNvSpPr>
            <a:spLocks/>
          </p:cNvSpPr>
          <p:nvPr/>
        </p:nvSpPr>
        <p:spPr bwMode="auto">
          <a:xfrm>
            <a:off x="8369264" y="1229968"/>
            <a:ext cx="875972" cy="916580"/>
          </a:xfrm>
          <a:custGeom>
            <a:avLst/>
            <a:gdLst>
              <a:gd name="T0" fmla="*/ 0 w 453"/>
              <a:gd name="T1" fmla="*/ 0 h 474"/>
              <a:gd name="T2" fmla="*/ 453 w 453"/>
              <a:gd name="T3" fmla="*/ 194 h 474"/>
              <a:gd name="T4" fmla="*/ 453 w 453"/>
              <a:gd name="T5" fmla="*/ 474 h 474"/>
              <a:gd name="T6" fmla="*/ 0 w 453"/>
              <a:gd name="T7" fmla="*/ 277 h 474"/>
              <a:gd name="T8" fmla="*/ 0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0" y="0"/>
                </a:moveTo>
                <a:lnTo>
                  <a:pt x="453" y="194"/>
                </a:lnTo>
                <a:lnTo>
                  <a:pt x="453" y="474"/>
                </a:lnTo>
                <a:lnTo>
                  <a:pt x="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F6AC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19"/>
          <p:cNvSpPr>
            <a:spLocks/>
          </p:cNvSpPr>
          <p:nvPr/>
        </p:nvSpPr>
        <p:spPr bwMode="auto">
          <a:xfrm>
            <a:off x="8369264" y="1229968"/>
            <a:ext cx="875972" cy="916580"/>
          </a:xfrm>
          <a:custGeom>
            <a:avLst/>
            <a:gdLst>
              <a:gd name="T0" fmla="*/ 0 w 453"/>
              <a:gd name="T1" fmla="*/ 0 h 474"/>
              <a:gd name="T2" fmla="*/ 453 w 453"/>
              <a:gd name="T3" fmla="*/ 194 h 474"/>
              <a:gd name="T4" fmla="*/ 453 w 453"/>
              <a:gd name="T5" fmla="*/ 474 h 474"/>
              <a:gd name="T6" fmla="*/ 0 w 453"/>
              <a:gd name="T7" fmla="*/ 277 h 474"/>
              <a:gd name="T8" fmla="*/ 0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0" y="0"/>
                </a:moveTo>
                <a:lnTo>
                  <a:pt x="453" y="194"/>
                </a:lnTo>
                <a:lnTo>
                  <a:pt x="453" y="474"/>
                </a:lnTo>
                <a:lnTo>
                  <a:pt x="0" y="27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20"/>
          <p:cNvSpPr>
            <a:spLocks/>
          </p:cNvSpPr>
          <p:nvPr/>
        </p:nvSpPr>
        <p:spPr bwMode="auto">
          <a:xfrm>
            <a:off x="8369264" y="854828"/>
            <a:ext cx="1751943" cy="750280"/>
          </a:xfrm>
          <a:custGeom>
            <a:avLst/>
            <a:gdLst>
              <a:gd name="T0" fmla="*/ 453 w 906"/>
              <a:gd name="T1" fmla="*/ 0 h 388"/>
              <a:gd name="T2" fmla="*/ 0 w 906"/>
              <a:gd name="T3" fmla="*/ 194 h 388"/>
              <a:gd name="T4" fmla="*/ 453 w 906"/>
              <a:gd name="T5" fmla="*/ 388 h 388"/>
              <a:gd name="T6" fmla="*/ 906 w 906"/>
              <a:gd name="T7" fmla="*/ 194 h 388"/>
              <a:gd name="T8" fmla="*/ 453 w 906"/>
              <a:gd name="T9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388">
                <a:moveTo>
                  <a:pt x="453" y="0"/>
                </a:moveTo>
                <a:lnTo>
                  <a:pt x="0" y="194"/>
                </a:lnTo>
                <a:lnTo>
                  <a:pt x="453" y="388"/>
                </a:lnTo>
                <a:lnTo>
                  <a:pt x="906" y="194"/>
                </a:lnTo>
                <a:lnTo>
                  <a:pt x="4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Oval 21"/>
          <p:cNvSpPr>
            <a:spLocks noChangeArrowheads="1"/>
          </p:cNvSpPr>
          <p:nvPr/>
        </p:nvSpPr>
        <p:spPr bwMode="auto">
          <a:xfrm>
            <a:off x="8090809" y="2479146"/>
            <a:ext cx="187570" cy="187570"/>
          </a:xfrm>
          <a:prstGeom prst="ellipse">
            <a:avLst/>
          </a:prstGeom>
          <a:solidFill>
            <a:srgbClr val="D167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22"/>
          <p:cNvSpPr>
            <a:spLocks/>
          </p:cNvSpPr>
          <p:nvPr/>
        </p:nvSpPr>
        <p:spPr bwMode="auto">
          <a:xfrm>
            <a:off x="7736940" y="2544892"/>
            <a:ext cx="357737" cy="58011"/>
          </a:xfrm>
          <a:custGeom>
            <a:avLst/>
            <a:gdLst>
              <a:gd name="T0" fmla="*/ 78 w 78"/>
              <a:gd name="T1" fmla="*/ 0 h 13"/>
              <a:gd name="T2" fmla="*/ 0 w 78"/>
              <a:gd name="T3" fmla="*/ 0 h 13"/>
              <a:gd name="T4" fmla="*/ 0 w 78"/>
              <a:gd name="T5" fmla="*/ 13 h 13"/>
              <a:gd name="T6" fmla="*/ 78 w 78"/>
              <a:gd name="T7" fmla="*/ 13 h 13"/>
              <a:gd name="T8" fmla="*/ 77 w 78"/>
              <a:gd name="T9" fmla="*/ 6 h 13"/>
              <a:gd name="T10" fmla="*/ 78 w 78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3"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78" y="11"/>
                  <a:pt x="77" y="9"/>
                  <a:pt x="77" y="6"/>
                </a:cubicBezTo>
                <a:cubicBezTo>
                  <a:pt x="77" y="4"/>
                  <a:pt x="78" y="2"/>
                  <a:pt x="78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3"/>
          <p:cNvSpPr>
            <a:spLocks/>
          </p:cNvSpPr>
          <p:nvPr/>
        </p:nvSpPr>
        <p:spPr bwMode="auto">
          <a:xfrm>
            <a:off x="8090809" y="2544892"/>
            <a:ext cx="90884" cy="58011"/>
          </a:xfrm>
          <a:custGeom>
            <a:avLst/>
            <a:gdLst>
              <a:gd name="T0" fmla="*/ 20 w 20"/>
              <a:gd name="T1" fmla="*/ 0 h 13"/>
              <a:gd name="T2" fmla="*/ 1 w 20"/>
              <a:gd name="T3" fmla="*/ 0 h 13"/>
              <a:gd name="T4" fmla="*/ 0 w 20"/>
              <a:gd name="T5" fmla="*/ 6 h 13"/>
              <a:gd name="T6" fmla="*/ 1 w 20"/>
              <a:gd name="T7" fmla="*/ 13 h 13"/>
              <a:gd name="T8" fmla="*/ 20 w 20"/>
              <a:gd name="T9" fmla="*/ 13 h 13"/>
              <a:gd name="T10" fmla="*/ 20 w 20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" h="13">
                <a:moveTo>
                  <a:pt x="2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2"/>
                  <a:pt x="0" y="4"/>
                  <a:pt x="0" y="6"/>
                </a:cubicBezTo>
                <a:cubicBezTo>
                  <a:pt x="0" y="9"/>
                  <a:pt x="1" y="11"/>
                  <a:pt x="1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Oval 24"/>
          <p:cNvSpPr>
            <a:spLocks noChangeArrowheads="1"/>
          </p:cNvSpPr>
          <p:nvPr/>
        </p:nvSpPr>
        <p:spPr bwMode="auto">
          <a:xfrm>
            <a:off x="8141086" y="2529423"/>
            <a:ext cx="87017" cy="83150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Oval 25"/>
          <p:cNvSpPr>
            <a:spLocks noChangeArrowheads="1"/>
          </p:cNvSpPr>
          <p:nvPr/>
        </p:nvSpPr>
        <p:spPr bwMode="auto">
          <a:xfrm>
            <a:off x="7696332" y="2535224"/>
            <a:ext cx="81216" cy="7734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Oval 26"/>
          <p:cNvSpPr>
            <a:spLocks noChangeArrowheads="1"/>
          </p:cNvSpPr>
          <p:nvPr/>
        </p:nvSpPr>
        <p:spPr bwMode="auto">
          <a:xfrm>
            <a:off x="8090809" y="4559820"/>
            <a:ext cx="187570" cy="187570"/>
          </a:xfrm>
          <a:prstGeom prst="ellipse">
            <a:avLst/>
          </a:prstGeom>
          <a:solidFill>
            <a:srgbClr val="4F9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27"/>
          <p:cNvSpPr>
            <a:spLocks/>
          </p:cNvSpPr>
          <p:nvPr/>
        </p:nvSpPr>
        <p:spPr bwMode="auto">
          <a:xfrm>
            <a:off x="7736940" y="4623633"/>
            <a:ext cx="357737" cy="59945"/>
          </a:xfrm>
          <a:custGeom>
            <a:avLst/>
            <a:gdLst>
              <a:gd name="T0" fmla="*/ 78 w 78"/>
              <a:gd name="T1" fmla="*/ 0 h 13"/>
              <a:gd name="T2" fmla="*/ 0 w 78"/>
              <a:gd name="T3" fmla="*/ 0 h 13"/>
              <a:gd name="T4" fmla="*/ 0 w 78"/>
              <a:gd name="T5" fmla="*/ 13 h 13"/>
              <a:gd name="T6" fmla="*/ 78 w 78"/>
              <a:gd name="T7" fmla="*/ 13 h 13"/>
              <a:gd name="T8" fmla="*/ 77 w 78"/>
              <a:gd name="T9" fmla="*/ 7 h 13"/>
              <a:gd name="T10" fmla="*/ 78 w 78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3"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78" y="11"/>
                  <a:pt x="77" y="9"/>
                  <a:pt x="77" y="7"/>
                </a:cubicBezTo>
                <a:cubicBezTo>
                  <a:pt x="77" y="4"/>
                  <a:pt x="78" y="2"/>
                  <a:pt x="78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28"/>
          <p:cNvSpPr>
            <a:spLocks/>
          </p:cNvSpPr>
          <p:nvPr/>
        </p:nvSpPr>
        <p:spPr bwMode="auto">
          <a:xfrm>
            <a:off x="8090809" y="4623633"/>
            <a:ext cx="90884" cy="59945"/>
          </a:xfrm>
          <a:custGeom>
            <a:avLst/>
            <a:gdLst>
              <a:gd name="T0" fmla="*/ 20 w 20"/>
              <a:gd name="T1" fmla="*/ 0 h 13"/>
              <a:gd name="T2" fmla="*/ 1 w 20"/>
              <a:gd name="T3" fmla="*/ 0 h 13"/>
              <a:gd name="T4" fmla="*/ 0 w 20"/>
              <a:gd name="T5" fmla="*/ 7 h 13"/>
              <a:gd name="T6" fmla="*/ 1 w 20"/>
              <a:gd name="T7" fmla="*/ 13 h 13"/>
              <a:gd name="T8" fmla="*/ 20 w 20"/>
              <a:gd name="T9" fmla="*/ 13 h 13"/>
              <a:gd name="T10" fmla="*/ 20 w 20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" h="13">
                <a:moveTo>
                  <a:pt x="2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2"/>
                  <a:pt x="0" y="4"/>
                  <a:pt x="0" y="7"/>
                </a:cubicBezTo>
                <a:cubicBezTo>
                  <a:pt x="0" y="9"/>
                  <a:pt x="1" y="11"/>
                  <a:pt x="1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8141086" y="4613964"/>
            <a:ext cx="87017" cy="83150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7696332" y="4613964"/>
            <a:ext cx="81216" cy="7734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Oval 31"/>
          <p:cNvSpPr>
            <a:spLocks noChangeArrowheads="1"/>
          </p:cNvSpPr>
          <p:nvPr/>
        </p:nvSpPr>
        <p:spPr bwMode="auto">
          <a:xfrm>
            <a:off x="10250766" y="1427207"/>
            <a:ext cx="187570" cy="181769"/>
          </a:xfrm>
          <a:prstGeom prst="ellipse">
            <a:avLst/>
          </a:prstGeom>
          <a:solidFill>
            <a:srgbClr val="EAA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32"/>
          <p:cNvSpPr>
            <a:spLocks/>
          </p:cNvSpPr>
          <p:nvPr/>
        </p:nvSpPr>
        <p:spPr bwMode="auto">
          <a:xfrm>
            <a:off x="10432535" y="1485218"/>
            <a:ext cx="357737" cy="65746"/>
          </a:xfrm>
          <a:custGeom>
            <a:avLst/>
            <a:gdLst>
              <a:gd name="T0" fmla="*/ 78 w 78"/>
              <a:gd name="T1" fmla="*/ 0 h 14"/>
              <a:gd name="T2" fmla="*/ 0 w 78"/>
              <a:gd name="T3" fmla="*/ 0 h 14"/>
              <a:gd name="T4" fmla="*/ 1 w 78"/>
              <a:gd name="T5" fmla="*/ 7 h 14"/>
              <a:gd name="T6" fmla="*/ 0 w 78"/>
              <a:gd name="T7" fmla="*/ 14 h 14"/>
              <a:gd name="T8" fmla="*/ 78 w 78"/>
              <a:gd name="T9" fmla="*/ 14 h 14"/>
              <a:gd name="T10" fmla="*/ 78 w 78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4"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1" y="5"/>
                  <a:pt x="1" y="7"/>
                </a:cubicBezTo>
                <a:cubicBezTo>
                  <a:pt x="1" y="9"/>
                  <a:pt x="0" y="12"/>
                  <a:pt x="0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0"/>
                  <a:pt x="78" y="0"/>
                  <a:pt x="78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33"/>
          <p:cNvSpPr>
            <a:spLocks/>
          </p:cNvSpPr>
          <p:nvPr/>
        </p:nvSpPr>
        <p:spPr bwMode="auto">
          <a:xfrm>
            <a:off x="10341650" y="1485218"/>
            <a:ext cx="96686" cy="65746"/>
          </a:xfrm>
          <a:custGeom>
            <a:avLst/>
            <a:gdLst>
              <a:gd name="T0" fmla="*/ 20 w 21"/>
              <a:gd name="T1" fmla="*/ 0 h 14"/>
              <a:gd name="T2" fmla="*/ 0 w 21"/>
              <a:gd name="T3" fmla="*/ 0 h 14"/>
              <a:gd name="T4" fmla="*/ 0 w 21"/>
              <a:gd name="T5" fmla="*/ 14 h 14"/>
              <a:gd name="T6" fmla="*/ 20 w 21"/>
              <a:gd name="T7" fmla="*/ 14 h 14"/>
              <a:gd name="T8" fmla="*/ 21 w 21"/>
              <a:gd name="T9" fmla="*/ 7 h 14"/>
              <a:gd name="T10" fmla="*/ 20 w 21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14">
                <a:moveTo>
                  <a:pt x="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2"/>
                  <a:pt x="21" y="9"/>
                  <a:pt x="21" y="7"/>
                </a:cubicBezTo>
                <a:cubicBezTo>
                  <a:pt x="21" y="5"/>
                  <a:pt x="20" y="2"/>
                  <a:pt x="20" y="0"/>
                </a:cubicBezTo>
              </a:path>
            </a:pathLst>
          </a:custGeom>
          <a:solidFill>
            <a:srgbClr val="BA89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Oval 34"/>
          <p:cNvSpPr>
            <a:spLocks noChangeArrowheads="1"/>
          </p:cNvSpPr>
          <p:nvPr/>
        </p:nvSpPr>
        <p:spPr bwMode="auto">
          <a:xfrm>
            <a:off x="10301042" y="1477483"/>
            <a:ext cx="81216" cy="81216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Oval 35"/>
          <p:cNvSpPr>
            <a:spLocks noChangeArrowheads="1"/>
          </p:cNvSpPr>
          <p:nvPr/>
        </p:nvSpPr>
        <p:spPr bwMode="auto">
          <a:xfrm>
            <a:off x="10749663" y="1477483"/>
            <a:ext cx="83150" cy="81216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Oval 36"/>
          <p:cNvSpPr>
            <a:spLocks noChangeArrowheads="1"/>
          </p:cNvSpPr>
          <p:nvPr/>
        </p:nvSpPr>
        <p:spPr bwMode="auto">
          <a:xfrm>
            <a:off x="10250766" y="3505947"/>
            <a:ext cx="187570" cy="18757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37"/>
          <p:cNvSpPr>
            <a:spLocks/>
          </p:cNvSpPr>
          <p:nvPr/>
        </p:nvSpPr>
        <p:spPr bwMode="auto">
          <a:xfrm>
            <a:off x="10432535" y="3569760"/>
            <a:ext cx="357737" cy="59945"/>
          </a:xfrm>
          <a:custGeom>
            <a:avLst/>
            <a:gdLst>
              <a:gd name="T0" fmla="*/ 78 w 78"/>
              <a:gd name="T1" fmla="*/ 0 h 13"/>
              <a:gd name="T2" fmla="*/ 0 w 78"/>
              <a:gd name="T3" fmla="*/ 0 h 13"/>
              <a:gd name="T4" fmla="*/ 1 w 78"/>
              <a:gd name="T5" fmla="*/ 6 h 13"/>
              <a:gd name="T6" fmla="*/ 0 w 78"/>
              <a:gd name="T7" fmla="*/ 13 h 13"/>
              <a:gd name="T8" fmla="*/ 78 w 78"/>
              <a:gd name="T9" fmla="*/ 13 h 13"/>
              <a:gd name="T10" fmla="*/ 78 w 78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3"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1" y="4"/>
                  <a:pt x="1" y="6"/>
                </a:cubicBezTo>
                <a:cubicBezTo>
                  <a:pt x="1" y="9"/>
                  <a:pt x="0" y="11"/>
                  <a:pt x="0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78" y="0"/>
                  <a:pt x="78" y="0"/>
                  <a:pt x="78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38"/>
          <p:cNvSpPr>
            <a:spLocks/>
          </p:cNvSpPr>
          <p:nvPr/>
        </p:nvSpPr>
        <p:spPr bwMode="auto">
          <a:xfrm>
            <a:off x="10341650" y="3569760"/>
            <a:ext cx="96686" cy="59945"/>
          </a:xfrm>
          <a:custGeom>
            <a:avLst/>
            <a:gdLst>
              <a:gd name="T0" fmla="*/ 20 w 21"/>
              <a:gd name="T1" fmla="*/ 0 h 13"/>
              <a:gd name="T2" fmla="*/ 0 w 21"/>
              <a:gd name="T3" fmla="*/ 0 h 13"/>
              <a:gd name="T4" fmla="*/ 0 w 21"/>
              <a:gd name="T5" fmla="*/ 13 h 13"/>
              <a:gd name="T6" fmla="*/ 20 w 21"/>
              <a:gd name="T7" fmla="*/ 13 h 13"/>
              <a:gd name="T8" fmla="*/ 21 w 21"/>
              <a:gd name="T9" fmla="*/ 6 h 13"/>
              <a:gd name="T10" fmla="*/ 20 w 21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13">
                <a:moveTo>
                  <a:pt x="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1"/>
                  <a:pt x="21" y="9"/>
                  <a:pt x="21" y="6"/>
                </a:cubicBezTo>
                <a:cubicBezTo>
                  <a:pt x="21" y="4"/>
                  <a:pt x="20" y="2"/>
                  <a:pt x="20" y="0"/>
                </a:cubicBezTo>
              </a:path>
            </a:pathLst>
          </a:custGeom>
          <a:solidFill>
            <a:srgbClr val="37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Oval 39"/>
          <p:cNvSpPr>
            <a:spLocks noChangeArrowheads="1"/>
          </p:cNvSpPr>
          <p:nvPr/>
        </p:nvSpPr>
        <p:spPr bwMode="auto">
          <a:xfrm>
            <a:off x="10301042" y="3556224"/>
            <a:ext cx="81216" cy="83150"/>
          </a:xfrm>
          <a:prstGeom prst="ellipse">
            <a:avLst/>
          </a:prstGeom>
          <a:solidFill>
            <a:srgbClr val="E6E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Oval 40"/>
          <p:cNvSpPr>
            <a:spLocks noChangeArrowheads="1"/>
          </p:cNvSpPr>
          <p:nvPr/>
        </p:nvSpPr>
        <p:spPr bwMode="auto">
          <a:xfrm>
            <a:off x="10749663" y="3560091"/>
            <a:ext cx="83150" cy="79282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41"/>
          <p:cNvSpPr>
            <a:spLocks noEditPoints="1"/>
          </p:cNvSpPr>
          <p:nvPr/>
        </p:nvSpPr>
        <p:spPr bwMode="auto">
          <a:xfrm>
            <a:off x="8589707" y="4650705"/>
            <a:ext cx="353869" cy="444754"/>
          </a:xfrm>
          <a:custGeom>
            <a:avLst/>
            <a:gdLst>
              <a:gd name="T0" fmla="*/ 25 w 77"/>
              <a:gd name="T1" fmla="*/ 80 h 97"/>
              <a:gd name="T2" fmla="*/ 9 w 77"/>
              <a:gd name="T3" fmla="*/ 46 h 97"/>
              <a:gd name="T4" fmla="*/ 25 w 77"/>
              <a:gd name="T5" fmla="*/ 26 h 97"/>
              <a:gd name="T6" fmla="*/ 41 w 77"/>
              <a:gd name="T7" fmla="*/ 60 h 97"/>
              <a:gd name="T8" fmla="*/ 22 w 77"/>
              <a:gd name="T9" fmla="*/ 9 h 97"/>
              <a:gd name="T10" fmla="*/ 20 w 77"/>
              <a:gd name="T11" fmla="*/ 17 h 97"/>
              <a:gd name="T12" fmla="*/ 11 w 77"/>
              <a:gd name="T13" fmla="*/ 12 h 97"/>
              <a:gd name="T14" fmla="*/ 8 w 77"/>
              <a:gd name="T15" fmla="*/ 26 h 97"/>
              <a:gd name="T16" fmla="*/ 0 w 77"/>
              <a:gd name="T17" fmla="*/ 36 h 97"/>
              <a:gd name="T18" fmla="*/ 5 w 77"/>
              <a:gd name="T19" fmla="*/ 51 h 97"/>
              <a:gd name="T20" fmla="*/ 5 w 77"/>
              <a:gd name="T21" fmla="*/ 70 h 97"/>
              <a:gd name="T22" fmla="*/ 13 w 77"/>
              <a:gd name="T23" fmla="*/ 77 h 97"/>
              <a:gd name="T24" fmla="*/ 21 w 77"/>
              <a:gd name="T25" fmla="*/ 94 h 97"/>
              <a:gd name="T26" fmla="*/ 29 w 77"/>
              <a:gd name="T27" fmla="*/ 89 h 97"/>
              <a:gd name="T28" fmla="*/ 36 w 77"/>
              <a:gd name="T29" fmla="*/ 87 h 97"/>
              <a:gd name="T30" fmla="*/ 45 w 77"/>
              <a:gd name="T31" fmla="*/ 88 h 97"/>
              <a:gd name="T32" fmla="*/ 45 w 77"/>
              <a:gd name="T33" fmla="*/ 69 h 97"/>
              <a:gd name="T34" fmla="*/ 50 w 77"/>
              <a:gd name="T35" fmla="*/ 58 h 97"/>
              <a:gd name="T36" fmla="*/ 42 w 77"/>
              <a:gd name="T37" fmla="*/ 41 h 97"/>
              <a:gd name="T38" fmla="*/ 40 w 77"/>
              <a:gd name="T39" fmla="*/ 25 h 97"/>
              <a:gd name="T40" fmla="*/ 30 w 77"/>
              <a:gd name="T41" fmla="*/ 21 h 97"/>
              <a:gd name="T42" fmla="*/ 22 w 77"/>
              <a:gd name="T43" fmla="*/ 9 h 97"/>
              <a:gd name="T44" fmla="*/ 60 w 77"/>
              <a:gd name="T45" fmla="*/ 48 h 97"/>
              <a:gd name="T46" fmla="*/ 49 w 77"/>
              <a:gd name="T47" fmla="*/ 25 h 97"/>
              <a:gd name="T48" fmla="*/ 60 w 77"/>
              <a:gd name="T49" fmla="*/ 12 h 97"/>
              <a:gd name="T50" fmla="*/ 70 w 77"/>
              <a:gd name="T51" fmla="*/ 35 h 97"/>
              <a:gd name="T52" fmla="*/ 58 w 77"/>
              <a:gd name="T53" fmla="*/ 0 h 97"/>
              <a:gd name="T54" fmla="*/ 57 w 77"/>
              <a:gd name="T55" fmla="*/ 5 h 97"/>
              <a:gd name="T56" fmla="*/ 50 w 77"/>
              <a:gd name="T57" fmla="*/ 2 h 97"/>
              <a:gd name="T58" fmla="*/ 48 w 77"/>
              <a:gd name="T59" fmla="*/ 11 h 97"/>
              <a:gd name="T60" fmla="*/ 43 w 77"/>
              <a:gd name="T61" fmla="*/ 18 h 97"/>
              <a:gd name="T62" fmla="*/ 46 w 77"/>
              <a:gd name="T63" fmla="*/ 28 h 97"/>
              <a:gd name="T64" fmla="*/ 46 w 77"/>
              <a:gd name="T65" fmla="*/ 41 h 97"/>
              <a:gd name="T66" fmla="*/ 52 w 77"/>
              <a:gd name="T67" fmla="*/ 46 h 97"/>
              <a:gd name="T68" fmla="*/ 57 w 77"/>
              <a:gd name="T69" fmla="*/ 57 h 97"/>
              <a:gd name="T70" fmla="*/ 62 w 77"/>
              <a:gd name="T71" fmla="*/ 55 h 97"/>
              <a:gd name="T72" fmla="*/ 67 w 77"/>
              <a:gd name="T73" fmla="*/ 53 h 97"/>
              <a:gd name="T74" fmla="*/ 73 w 77"/>
              <a:gd name="T75" fmla="*/ 53 h 97"/>
              <a:gd name="T76" fmla="*/ 73 w 77"/>
              <a:gd name="T77" fmla="*/ 41 h 97"/>
              <a:gd name="T78" fmla="*/ 77 w 77"/>
              <a:gd name="T79" fmla="*/ 33 h 97"/>
              <a:gd name="T80" fmla="*/ 72 w 77"/>
              <a:gd name="T81" fmla="*/ 22 h 97"/>
              <a:gd name="T82" fmla="*/ 70 w 77"/>
              <a:gd name="T83" fmla="*/ 11 h 97"/>
              <a:gd name="T84" fmla="*/ 63 w 77"/>
              <a:gd name="T85" fmla="*/ 8 h 97"/>
              <a:gd name="T86" fmla="*/ 58 w 77"/>
              <a:gd name="T8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7" h="97">
                <a:moveTo>
                  <a:pt x="29" y="81"/>
                </a:moveTo>
                <a:cubicBezTo>
                  <a:pt x="28" y="81"/>
                  <a:pt x="26" y="81"/>
                  <a:pt x="25" y="80"/>
                </a:cubicBezTo>
                <a:cubicBezTo>
                  <a:pt x="25" y="80"/>
                  <a:pt x="25" y="80"/>
                  <a:pt x="25" y="80"/>
                </a:cubicBezTo>
                <a:cubicBezTo>
                  <a:pt x="16" y="76"/>
                  <a:pt x="9" y="61"/>
                  <a:pt x="9" y="46"/>
                </a:cubicBezTo>
                <a:cubicBezTo>
                  <a:pt x="10" y="34"/>
                  <a:pt x="15" y="26"/>
                  <a:pt x="22" y="26"/>
                </a:cubicBezTo>
                <a:cubicBezTo>
                  <a:pt x="23" y="26"/>
                  <a:pt x="24" y="26"/>
                  <a:pt x="25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34" y="30"/>
                  <a:pt x="41" y="46"/>
                  <a:pt x="41" y="60"/>
                </a:cubicBezTo>
                <a:cubicBezTo>
                  <a:pt x="41" y="73"/>
                  <a:pt x="36" y="81"/>
                  <a:pt x="29" y="81"/>
                </a:cubicBezTo>
                <a:moveTo>
                  <a:pt x="22" y="9"/>
                </a:moveTo>
                <a:cubicBezTo>
                  <a:pt x="22" y="17"/>
                  <a:pt x="22" y="17"/>
                  <a:pt x="22" y="17"/>
                </a:cubicBezTo>
                <a:cubicBezTo>
                  <a:pt x="21" y="17"/>
                  <a:pt x="21" y="17"/>
                  <a:pt x="20" y="17"/>
                </a:cubicBezTo>
                <a:cubicBezTo>
                  <a:pt x="18" y="17"/>
                  <a:pt x="16" y="18"/>
                  <a:pt x="14" y="19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9"/>
                  <a:pt x="5" y="19"/>
                  <a:pt x="5" y="19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9"/>
                  <a:pt x="6" y="33"/>
                  <a:pt x="5" y="3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9"/>
                  <a:pt x="0" y="49"/>
                  <a:pt x="0" y="49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6"/>
                  <a:pt x="6" y="61"/>
                  <a:pt x="8" y="65"/>
                </a:cubicBezTo>
                <a:cubicBezTo>
                  <a:pt x="5" y="70"/>
                  <a:pt x="5" y="70"/>
                  <a:pt x="5" y="70"/>
                </a:cubicBezTo>
                <a:cubicBezTo>
                  <a:pt x="10" y="81"/>
                  <a:pt x="10" y="81"/>
                  <a:pt x="10" y="81"/>
                </a:cubicBezTo>
                <a:cubicBezTo>
                  <a:pt x="13" y="77"/>
                  <a:pt x="13" y="77"/>
                  <a:pt x="13" y="77"/>
                </a:cubicBezTo>
                <a:cubicBezTo>
                  <a:pt x="16" y="81"/>
                  <a:pt x="18" y="84"/>
                  <a:pt x="21" y="86"/>
                </a:cubicBezTo>
                <a:cubicBezTo>
                  <a:pt x="21" y="94"/>
                  <a:pt x="21" y="94"/>
                  <a:pt x="21" y="94"/>
                </a:cubicBezTo>
                <a:cubicBezTo>
                  <a:pt x="29" y="97"/>
                  <a:pt x="29" y="97"/>
                  <a:pt x="29" y="97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90"/>
                  <a:pt x="30" y="90"/>
                  <a:pt x="30" y="90"/>
                </a:cubicBezTo>
                <a:cubicBezTo>
                  <a:pt x="32" y="90"/>
                  <a:pt x="34" y="89"/>
                  <a:pt x="36" y="87"/>
                </a:cubicBezTo>
                <a:cubicBezTo>
                  <a:pt x="40" y="94"/>
                  <a:pt x="40" y="94"/>
                  <a:pt x="40" y="94"/>
                </a:cubicBezTo>
                <a:cubicBezTo>
                  <a:pt x="45" y="88"/>
                  <a:pt x="45" y="88"/>
                  <a:pt x="45" y="88"/>
                </a:cubicBezTo>
                <a:cubicBezTo>
                  <a:pt x="42" y="81"/>
                  <a:pt x="42" y="81"/>
                  <a:pt x="42" y="81"/>
                </a:cubicBezTo>
                <a:cubicBezTo>
                  <a:pt x="44" y="77"/>
                  <a:pt x="45" y="73"/>
                  <a:pt x="45" y="69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58"/>
                  <a:pt x="50" y="58"/>
                  <a:pt x="50" y="58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1"/>
                  <a:pt x="44" y="46"/>
                  <a:pt x="42" y="41"/>
                </a:cubicBezTo>
                <a:cubicBezTo>
                  <a:pt x="46" y="37"/>
                  <a:pt x="46" y="37"/>
                  <a:pt x="46" y="37"/>
                </a:cubicBezTo>
                <a:cubicBezTo>
                  <a:pt x="40" y="25"/>
                  <a:pt x="40" y="25"/>
                  <a:pt x="40" y="25"/>
                </a:cubicBezTo>
                <a:cubicBezTo>
                  <a:pt x="37" y="29"/>
                  <a:pt x="37" y="29"/>
                  <a:pt x="37" y="29"/>
                </a:cubicBezTo>
                <a:cubicBezTo>
                  <a:pt x="35" y="26"/>
                  <a:pt x="32" y="23"/>
                  <a:pt x="30" y="21"/>
                </a:cubicBezTo>
                <a:cubicBezTo>
                  <a:pt x="30" y="13"/>
                  <a:pt x="30" y="13"/>
                  <a:pt x="30" y="13"/>
                </a:cubicBezTo>
                <a:cubicBezTo>
                  <a:pt x="22" y="9"/>
                  <a:pt x="22" y="9"/>
                  <a:pt x="22" y="9"/>
                </a:cubicBezTo>
                <a:moveTo>
                  <a:pt x="62" y="49"/>
                </a:moveTo>
                <a:cubicBezTo>
                  <a:pt x="61" y="49"/>
                  <a:pt x="61" y="49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54" y="46"/>
                  <a:pt x="49" y="35"/>
                  <a:pt x="49" y="25"/>
                </a:cubicBezTo>
                <a:cubicBezTo>
                  <a:pt x="49" y="17"/>
                  <a:pt x="53" y="11"/>
                  <a:pt x="57" y="11"/>
                </a:cubicBezTo>
                <a:cubicBezTo>
                  <a:pt x="58" y="11"/>
                  <a:pt x="59" y="11"/>
                  <a:pt x="60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6" y="14"/>
                  <a:pt x="71" y="25"/>
                  <a:pt x="70" y="35"/>
                </a:cubicBezTo>
                <a:cubicBezTo>
                  <a:pt x="70" y="43"/>
                  <a:pt x="67" y="49"/>
                  <a:pt x="62" y="49"/>
                </a:cubicBezTo>
                <a:moveTo>
                  <a:pt x="58" y="0"/>
                </a:moveTo>
                <a:cubicBezTo>
                  <a:pt x="57" y="5"/>
                  <a:pt x="57" y="5"/>
                  <a:pt x="57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5" y="5"/>
                  <a:pt x="54" y="6"/>
                  <a:pt x="52" y="7"/>
                </a:cubicBezTo>
                <a:cubicBezTo>
                  <a:pt x="50" y="2"/>
                  <a:pt x="50" y="2"/>
                  <a:pt x="50" y="2"/>
                </a:cubicBezTo>
                <a:cubicBezTo>
                  <a:pt x="46" y="7"/>
                  <a:pt x="46" y="7"/>
                  <a:pt x="46" y="7"/>
                </a:cubicBezTo>
                <a:cubicBezTo>
                  <a:pt x="48" y="11"/>
                  <a:pt x="48" y="11"/>
                  <a:pt x="48" y="11"/>
                </a:cubicBezTo>
                <a:cubicBezTo>
                  <a:pt x="47" y="14"/>
                  <a:pt x="47" y="16"/>
                  <a:pt x="46" y="19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27"/>
                  <a:pt x="43" y="27"/>
                  <a:pt x="43" y="27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32"/>
                  <a:pt x="47" y="35"/>
                  <a:pt x="48" y="38"/>
                </a:cubicBezTo>
                <a:cubicBezTo>
                  <a:pt x="46" y="41"/>
                  <a:pt x="46" y="41"/>
                  <a:pt x="46" y="41"/>
                </a:cubicBezTo>
                <a:cubicBezTo>
                  <a:pt x="49" y="49"/>
                  <a:pt x="49" y="49"/>
                  <a:pt x="49" y="49"/>
                </a:cubicBezTo>
                <a:cubicBezTo>
                  <a:pt x="52" y="46"/>
                  <a:pt x="52" y="46"/>
                  <a:pt x="52" y="46"/>
                </a:cubicBezTo>
                <a:cubicBezTo>
                  <a:pt x="53" y="49"/>
                  <a:pt x="55" y="51"/>
                  <a:pt x="57" y="52"/>
                </a:cubicBezTo>
                <a:cubicBezTo>
                  <a:pt x="57" y="57"/>
                  <a:pt x="57" y="57"/>
                  <a:pt x="57" y="57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5"/>
                  <a:pt x="62" y="55"/>
                  <a:pt x="62" y="55"/>
                </a:cubicBezTo>
                <a:cubicBezTo>
                  <a:pt x="62" y="55"/>
                  <a:pt x="63" y="55"/>
                  <a:pt x="63" y="55"/>
                </a:cubicBezTo>
                <a:cubicBezTo>
                  <a:pt x="65" y="55"/>
                  <a:pt x="66" y="54"/>
                  <a:pt x="67" y="53"/>
                </a:cubicBezTo>
                <a:cubicBezTo>
                  <a:pt x="70" y="58"/>
                  <a:pt x="70" y="58"/>
                  <a:pt x="70" y="58"/>
                </a:cubicBezTo>
                <a:cubicBezTo>
                  <a:pt x="73" y="53"/>
                  <a:pt x="73" y="53"/>
                  <a:pt x="73" y="53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6"/>
                  <a:pt x="73" y="44"/>
                  <a:pt x="73" y="41"/>
                </a:cubicBezTo>
                <a:cubicBezTo>
                  <a:pt x="77" y="42"/>
                  <a:pt x="77" y="42"/>
                  <a:pt x="77" y="42"/>
                </a:cubicBezTo>
                <a:cubicBezTo>
                  <a:pt x="77" y="33"/>
                  <a:pt x="77" y="33"/>
                  <a:pt x="77" y="33"/>
                </a:cubicBezTo>
                <a:cubicBezTo>
                  <a:pt x="74" y="32"/>
                  <a:pt x="74" y="32"/>
                  <a:pt x="74" y="32"/>
                </a:cubicBezTo>
                <a:cubicBezTo>
                  <a:pt x="73" y="28"/>
                  <a:pt x="73" y="25"/>
                  <a:pt x="72" y="22"/>
                </a:cubicBezTo>
                <a:cubicBezTo>
                  <a:pt x="74" y="19"/>
                  <a:pt x="74" y="19"/>
                  <a:pt x="74" y="19"/>
                </a:cubicBezTo>
                <a:cubicBezTo>
                  <a:pt x="70" y="11"/>
                  <a:pt x="70" y="11"/>
                  <a:pt x="70" y="11"/>
                </a:cubicBezTo>
                <a:cubicBezTo>
                  <a:pt x="68" y="14"/>
                  <a:pt x="68" y="14"/>
                  <a:pt x="68" y="14"/>
                </a:cubicBezTo>
                <a:cubicBezTo>
                  <a:pt x="66" y="11"/>
                  <a:pt x="65" y="9"/>
                  <a:pt x="63" y="8"/>
                </a:cubicBezTo>
                <a:cubicBezTo>
                  <a:pt x="63" y="2"/>
                  <a:pt x="63" y="2"/>
                  <a:pt x="63" y="2"/>
                </a:cubicBezTo>
                <a:cubicBezTo>
                  <a:pt x="58" y="0"/>
                  <a:pt x="58" y="0"/>
                  <a:pt x="58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42"/>
          <p:cNvSpPr>
            <a:spLocks noEditPoints="1"/>
          </p:cNvSpPr>
          <p:nvPr/>
        </p:nvSpPr>
        <p:spPr bwMode="auto">
          <a:xfrm>
            <a:off x="8672857" y="2475279"/>
            <a:ext cx="261051" cy="535638"/>
          </a:xfrm>
          <a:custGeom>
            <a:avLst/>
            <a:gdLst>
              <a:gd name="T0" fmla="*/ 42 w 57"/>
              <a:gd name="T1" fmla="*/ 64 h 117"/>
              <a:gd name="T2" fmla="*/ 43 w 57"/>
              <a:gd name="T3" fmla="*/ 68 h 117"/>
              <a:gd name="T4" fmla="*/ 42 w 57"/>
              <a:gd name="T5" fmla="*/ 71 h 117"/>
              <a:gd name="T6" fmla="*/ 33 w 57"/>
              <a:gd name="T7" fmla="*/ 83 h 117"/>
              <a:gd name="T8" fmla="*/ 32 w 57"/>
              <a:gd name="T9" fmla="*/ 85 h 117"/>
              <a:gd name="T10" fmla="*/ 30 w 57"/>
              <a:gd name="T11" fmla="*/ 83 h 117"/>
              <a:gd name="T12" fmla="*/ 28 w 57"/>
              <a:gd name="T13" fmla="*/ 81 h 117"/>
              <a:gd name="T14" fmla="*/ 29 w 57"/>
              <a:gd name="T15" fmla="*/ 92 h 117"/>
              <a:gd name="T16" fmla="*/ 30 w 57"/>
              <a:gd name="T17" fmla="*/ 92 h 117"/>
              <a:gd name="T18" fmla="*/ 32 w 57"/>
              <a:gd name="T19" fmla="*/ 91 h 117"/>
              <a:gd name="T20" fmla="*/ 33 w 57"/>
              <a:gd name="T21" fmla="*/ 94 h 117"/>
              <a:gd name="T22" fmla="*/ 51 w 57"/>
              <a:gd name="T23" fmla="*/ 117 h 117"/>
              <a:gd name="T24" fmla="*/ 57 w 57"/>
              <a:gd name="T25" fmla="*/ 109 h 117"/>
              <a:gd name="T26" fmla="*/ 48 w 57"/>
              <a:gd name="T27" fmla="*/ 74 h 117"/>
              <a:gd name="T28" fmla="*/ 48 w 57"/>
              <a:gd name="T29" fmla="*/ 70 h 117"/>
              <a:gd name="T30" fmla="*/ 45 w 57"/>
              <a:gd name="T31" fmla="*/ 60 h 117"/>
              <a:gd name="T32" fmla="*/ 11 w 57"/>
              <a:gd name="T33" fmla="*/ 46 h 117"/>
              <a:gd name="T34" fmla="*/ 9 w 57"/>
              <a:gd name="T35" fmla="*/ 54 h 117"/>
              <a:gd name="T36" fmla="*/ 9 w 57"/>
              <a:gd name="T37" fmla="*/ 58 h 117"/>
              <a:gd name="T38" fmla="*/ 0 w 57"/>
              <a:gd name="T39" fmla="*/ 54 h 117"/>
              <a:gd name="T40" fmla="*/ 0 w 57"/>
              <a:gd name="T41" fmla="*/ 70 h 117"/>
              <a:gd name="T42" fmla="*/ 1 w 57"/>
              <a:gd name="T43" fmla="*/ 70 h 117"/>
              <a:gd name="T44" fmla="*/ 3 w 57"/>
              <a:gd name="T45" fmla="*/ 69 h 117"/>
              <a:gd name="T46" fmla="*/ 8 w 57"/>
              <a:gd name="T47" fmla="*/ 78 h 117"/>
              <a:gd name="T48" fmla="*/ 4 w 57"/>
              <a:gd name="T49" fmla="*/ 84 h 117"/>
              <a:gd name="T50" fmla="*/ 1 w 57"/>
              <a:gd name="T51" fmla="*/ 80 h 117"/>
              <a:gd name="T52" fmla="*/ 0 w 57"/>
              <a:gd name="T53" fmla="*/ 80 h 117"/>
              <a:gd name="T54" fmla="*/ 0 w 57"/>
              <a:gd name="T55" fmla="*/ 85 h 117"/>
              <a:gd name="T56" fmla="*/ 24 w 57"/>
              <a:gd name="T57" fmla="*/ 106 h 117"/>
              <a:gd name="T58" fmla="*/ 24 w 57"/>
              <a:gd name="T59" fmla="*/ 89 h 117"/>
              <a:gd name="T60" fmla="*/ 23 w 57"/>
              <a:gd name="T61" fmla="*/ 89 h 117"/>
              <a:gd name="T62" fmla="*/ 21 w 57"/>
              <a:gd name="T63" fmla="*/ 90 h 117"/>
              <a:gd name="T64" fmla="*/ 16 w 57"/>
              <a:gd name="T65" fmla="*/ 81 h 117"/>
              <a:gd name="T66" fmla="*/ 20 w 57"/>
              <a:gd name="T67" fmla="*/ 76 h 117"/>
              <a:gd name="T68" fmla="*/ 23 w 57"/>
              <a:gd name="T69" fmla="*/ 79 h 117"/>
              <a:gd name="T70" fmla="*/ 24 w 57"/>
              <a:gd name="T71" fmla="*/ 80 h 117"/>
              <a:gd name="T72" fmla="*/ 24 w 57"/>
              <a:gd name="T73" fmla="*/ 64 h 117"/>
              <a:gd name="T74" fmla="*/ 14 w 57"/>
              <a:gd name="T75" fmla="*/ 57 h 117"/>
              <a:gd name="T76" fmla="*/ 15 w 57"/>
              <a:gd name="T77" fmla="*/ 53 h 117"/>
              <a:gd name="T78" fmla="*/ 11 w 57"/>
              <a:gd name="T79" fmla="*/ 46 h 117"/>
              <a:gd name="T80" fmla="*/ 0 w 57"/>
              <a:gd name="T81" fmla="*/ 8 h 117"/>
              <a:gd name="T82" fmla="*/ 9 w 57"/>
              <a:gd name="T83" fmla="*/ 43 h 117"/>
              <a:gd name="T84" fmla="*/ 9 w 57"/>
              <a:gd name="T85" fmla="*/ 41 h 117"/>
              <a:gd name="T86" fmla="*/ 8 w 57"/>
              <a:gd name="T87" fmla="*/ 35 h 117"/>
              <a:gd name="T88" fmla="*/ 12 w 57"/>
              <a:gd name="T89" fmla="*/ 30 h 117"/>
              <a:gd name="T90" fmla="*/ 15 w 57"/>
              <a:gd name="T91" fmla="*/ 42 h 117"/>
              <a:gd name="T92" fmla="*/ 15 w 57"/>
              <a:gd name="T93" fmla="*/ 45 h 117"/>
              <a:gd name="T94" fmla="*/ 24 w 57"/>
              <a:gd name="T95" fmla="*/ 49 h 117"/>
              <a:gd name="T96" fmla="*/ 24 w 57"/>
              <a:gd name="T97" fmla="*/ 33 h 117"/>
              <a:gd name="T98" fmla="*/ 23 w 57"/>
              <a:gd name="T99" fmla="*/ 33 h 117"/>
              <a:gd name="T100" fmla="*/ 21 w 57"/>
              <a:gd name="T101" fmla="*/ 34 h 117"/>
              <a:gd name="T102" fmla="*/ 16 w 57"/>
              <a:gd name="T103" fmla="*/ 25 h 117"/>
              <a:gd name="T104" fmla="*/ 20 w 57"/>
              <a:gd name="T105" fmla="*/ 20 h 117"/>
              <a:gd name="T106" fmla="*/ 23 w 57"/>
              <a:gd name="T107" fmla="*/ 23 h 117"/>
              <a:gd name="T108" fmla="*/ 24 w 57"/>
              <a:gd name="T109" fmla="*/ 24 h 117"/>
              <a:gd name="T110" fmla="*/ 24 w 57"/>
              <a:gd name="T111" fmla="*/ 7 h 117"/>
              <a:gd name="T112" fmla="*/ 4 w 57"/>
              <a:gd name="T11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" h="117">
                <a:moveTo>
                  <a:pt x="44" y="59"/>
                </a:moveTo>
                <a:cubicBezTo>
                  <a:pt x="43" y="59"/>
                  <a:pt x="42" y="61"/>
                  <a:pt x="42" y="64"/>
                </a:cubicBezTo>
                <a:cubicBezTo>
                  <a:pt x="42" y="65"/>
                  <a:pt x="42" y="66"/>
                  <a:pt x="42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83"/>
                  <a:pt x="33" y="83"/>
                  <a:pt x="33" y="83"/>
                </a:cubicBezTo>
                <a:cubicBezTo>
                  <a:pt x="33" y="84"/>
                  <a:pt x="33" y="85"/>
                  <a:pt x="3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5"/>
                  <a:pt x="31" y="84"/>
                  <a:pt x="31" y="84"/>
                </a:cubicBezTo>
                <a:cubicBezTo>
                  <a:pt x="30" y="83"/>
                  <a:pt x="30" y="83"/>
                  <a:pt x="30" y="83"/>
                </a:cubicBezTo>
                <a:cubicBezTo>
                  <a:pt x="30" y="82"/>
                  <a:pt x="29" y="81"/>
                  <a:pt x="29" y="81"/>
                </a:cubicBezTo>
                <a:cubicBezTo>
                  <a:pt x="28" y="81"/>
                  <a:pt x="28" y="81"/>
                  <a:pt x="28" y="81"/>
                </a:cubicBezTo>
                <a:cubicBezTo>
                  <a:pt x="26" y="81"/>
                  <a:pt x="25" y="83"/>
                  <a:pt x="25" y="85"/>
                </a:cubicBezTo>
                <a:cubicBezTo>
                  <a:pt x="25" y="88"/>
                  <a:pt x="27" y="92"/>
                  <a:pt x="29" y="92"/>
                </a:cubicBezTo>
                <a:cubicBezTo>
                  <a:pt x="29" y="93"/>
                  <a:pt x="29" y="93"/>
                  <a:pt x="29" y="93"/>
                </a:cubicBezTo>
                <a:cubicBezTo>
                  <a:pt x="30" y="93"/>
                  <a:pt x="30" y="92"/>
                  <a:pt x="30" y="92"/>
                </a:cubicBezTo>
                <a:cubicBezTo>
                  <a:pt x="31" y="92"/>
                  <a:pt x="31" y="92"/>
                  <a:pt x="31" y="92"/>
                </a:cubicBezTo>
                <a:cubicBezTo>
                  <a:pt x="31" y="91"/>
                  <a:pt x="31" y="91"/>
                  <a:pt x="32" y="91"/>
                </a:cubicBezTo>
                <a:cubicBezTo>
                  <a:pt x="32" y="91"/>
                  <a:pt x="32" y="91"/>
                  <a:pt x="32" y="91"/>
                </a:cubicBezTo>
                <a:cubicBezTo>
                  <a:pt x="33" y="92"/>
                  <a:pt x="33" y="93"/>
                  <a:pt x="33" y="94"/>
                </a:cubicBezTo>
                <a:cubicBezTo>
                  <a:pt x="33" y="109"/>
                  <a:pt x="33" y="109"/>
                  <a:pt x="33" y="109"/>
                </a:cubicBezTo>
                <a:cubicBezTo>
                  <a:pt x="51" y="117"/>
                  <a:pt x="51" y="117"/>
                  <a:pt x="51" y="117"/>
                </a:cubicBezTo>
                <a:cubicBezTo>
                  <a:pt x="52" y="117"/>
                  <a:pt x="52" y="117"/>
                  <a:pt x="53" y="117"/>
                </a:cubicBezTo>
                <a:cubicBezTo>
                  <a:pt x="55" y="117"/>
                  <a:pt x="57" y="114"/>
                  <a:pt x="57" y="109"/>
                </a:cubicBezTo>
                <a:cubicBezTo>
                  <a:pt x="57" y="78"/>
                  <a:pt x="57" y="78"/>
                  <a:pt x="57" y="78"/>
                </a:cubicBezTo>
                <a:cubicBezTo>
                  <a:pt x="48" y="74"/>
                  <a:pt x="48" y="74"/>
                  <a:pt x="48" y="74"/>
                </a:cubicBezTo>
                <a:cubicBezTo>
                  <a:pt x="47" y="73"/>
                  <a:pt x="46" y="72"/>
                  <a:pt x="47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8" y="69"/>
                  <a:pt x="48" y="68"/>
                  <a:pt x="48" y="67"/>
                </a:cubicBezTo>
                <a:cubicBezTo>
                  <a:pt x="48" y="64"/>
                  <a:pt x="47" y="60"/>
                  <a:pt x="45" y="60"/>
                </a:cubicBezTo>
                <a:cubicBezTo>
                  <a:pt x="45" y="60"/>
                  <a:pt x="45" y="59"/>
                  <a:pt x="44" y="59"/>
                </a:cubicBezTo>
                <a:moveTo>
                  <a:pt x="11" y="46"/>
                </a:moveTo>
                <a:cubicBezTo>
                  <a:pt x="10" y="46"/>
                  <a:pt x="9" y="48"/>
                  <a:pt x="9" y="50"/>
                </a:cubicBezTo>
                <a:cubicBezTo>
                  <a:pt x="9" y="52"/>
                  <a:pt x="9" y="53"/>
                  <a:pt x="9" y="54"/>
                </a:cubicBezTo>
                <a:cubicBezTo>
                  <a:pt x="9" y="55"/>
                  <a:pt x="9" y="55"/>
                  <a:pt x="9" y="55"/>
                </a:cubicBezTo>
                <a:cubicBezTo>
                  <a:pt x="10" y="57"/>
                  <a:pt x="10" y="58"/>
                  <a:pt x="9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1"/>
                  <a:pt x="0" y="71"/>
                  <a:pt x="0" y="71"/>
                </a:cubicBezTo>
                <a:cubicBezTo>
                  <a:pt x="1" y="70"/>
                  <a:pt x="1" y="70"/>
                  <a:pt x="1" y="70"/>
                </a:cubicBezTo>
                <a:cubicBezTo>
                  <a:pt x="1" y="70"/>
                  <a:pt x="1" y="70"/>
                  <a:pt x="1" y="70"/>
                </a:cubicBezTo>
                <a:cubicBezTo>
                  <a:pt x="2" y="70"/>
                  <a:pt x="2" y="69"/>
                  <a:pt x="3" y="69"/>
                </a:cubicBezTo>
                <a:cubicBezTo>
                  <a:pt x="3" y="69"/>
                  <a:pt x="4" y="69"/>
                  <a:pt x="4" y="70"/>
                </a:cubicBezTo>
                <a:cubicBezTo>
                  <a:pt x="6" y="70"/>
                  <a:pt x="8" y="74"/>
                  <a:pt x="8" y="78"/>
                </a:cubicBezTo>
                <a:cubicBezTo>
                  <a:pt x="8" y="82"/>
                  <a:pt x="7" y="84"/>
                  <a:pt x="5" y="84"/>
                </a:cubicBezTo>
                <a:cubicBezTo>
                  <a:pt x="4" y="84"/>
                  <a:pt x="4" y="84"/>
                  <a:pt x="4" y="84"/>
                </a:cubicBezTo>
                <a:cubicBezTo>
                  <a:pt x="3" y="83"/>
                  <a:pt x="2" y="82"/>
                  <a:pt x="1" y="81"/>
                </a:cubicBezTo>
                <a:cubicBezTo>
                  <a:pt x="1" y="80"/>
                  <a:pt x="1" y="80"/>
                  <a:pt x="1" y="80"/>
                </a:cubicBezTo>
                <a:cubicBezTo>
                  <a:pt x="1" y="80"/>
                  <a:pt x="0" y="80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91"/>
                  <a:pt x="2" y="97"/>
                  <a:pt x="6" y="98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24" y="90"/>
                  <a:pt x="24" y="90"/>
                  <a:pt x="24" y="90"/>
                </a:cubicBezTo>
                <a:cubicBezTo>
                  <a:pt x="24" y="89"/>
                  <a:pt x="24" y="89"/>
                  <a:pt x="24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22" y="90"/>
                  <a:pt x="22" y="90"/>
                  <a:pt x="22" y="90"/>
                </a:cubicBezTo>
                <a:cubicBezTo>
                  <a:pt x="22" y="90"/>
                  <a:pt x="21" y="90"/>
                  <a:pt x="21" y="90"/>
                </a:cubicBezTo>
                <a:cubicBezTo>
                  <a:pt x="20" y="90"/>
                  <a:pt x="20" y="90"/>
                  <a:pt x="20" y="90"/>
                </a:cubicBezTo>
                <a:cubicBezTo>
                  <a:pt x="18" y="89"/>
                  <a:pt x="16" y="85"/>
                  <a:pt x="16" y="81"/>
                </a:cubicBezTo>
                <a:cubicBezTo>
                  <a:pt x="16" y="78"/>
                  <a:pt x="17" y="76"/>
                  <a:pt x="19" y="76"/>
                </a:cubicBezTo>
                <a:cubicBezTo>
                  <a:pt x="19" y="76"/>
                  <a:pt x="20" y="76"/>
                  <a:pt x="20" y="76"/>
                </a:cubicBezTo>
                <a:cubicBezTo>
                  <a:pt x="21" y="76"/>
                  <a:pt x="22" y="77"/>
                  <a:pt x="22" y="78"/>
                </a:cubicBezTo>
                <a:cubicBezTo>
                  <a:pt x="23" y="79"/>
                  <a:pt x="23" y="79"/>
                  <a:pt x="23" y="79"/>
                </a:cubicBezTo>
                <a:cubicBezTo>
                  <a:pt x="23" y="80"/>
                  <a:pt x="23" y="80"/>
                  <a:pt x="23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4" y="64"/>
                  <a:pt x="24" y="64"/>
                  <a:pt x="24" y="64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3" y="59"/>
                  <a:pt x="14" y="57"/>
                </a:cubicBezTo>
                <a:cubicBezTo>
                  <a:pt x="15" y="56"/>
                  <a:pt x="15" y="56"/>
                  <a:pt x="15" y="56"/>
                </a:cubicBezTo>
                <a:cubicBezTo>
                  <a:pt x="15" y="55"/>
                  <a:pt x="15" y="54"/>
                  <a:pt x="15" y="53"/>
                </a:cubicBezTo>
                <a:cubicBezTo>
                  <a:pt x="15" y="50"/>
                  <a:pt x="14" y="47"/>
                  <a:pt x="12" y="46"/>
                </a:cubicBezTo>
                <a:cubicBezTo>
                  <a:pt x="12" y="46"/>
                  <a:pt x="11" y="46"/>
                  <a:pt x="11" y="46"/>
                </a:cubicBezTo>
                <a:moveTo>
                  <a:pt x="4" y="0"/>
                </a:moveTo>
                <a:cubicBezTo>
                  <a:pt x="2" y="0"/>
                  <a:pt x="0" y="3"/>
                  <a:pt x="0" y="8"/>
                </a:cubicBezTo>
                <a:cubicBezTo>
                  <a:pt x="0" y="39"/>
                  <a:pt x="0" y="39"/>
                  <a:pt x="0" y="39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2"/>
                  <a:pt x="9" y="41"/>
                  <a:pt x="9" y="41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8"/>
                  <a:pt x="8" y="37"/>
                  <a:pt x="8" y="35"/>
                </a:cubicBezTo>
                <a:cubicBezTo>
                  <a:pt x="8" y="32"/>
                  <a:pt x="9" y="30"/>
                  <a:pt x="11" y="30"/>
                </a:cubicBezTo>
                <a:cubicBezTo>
                  <a:pt x="11" y="30"/>
                  <a:pt x="12" y="30"/>
                  <a:pt x="12" y="30"/>
                </a:cubicBezTo>
                <a:cubicBezTo>
                  <a:pt x="14" y="31"/>
                  <a:pt x="16" y="35"/>
                  <a:pt x="16" y="39"/>
                </a:cubicBezTo>
                <a:cubicBezTo>
                  <a:pt x="16" y="40"/>
                  <a:pt x="16" y="41"/>
                  <a:pt x="15" y="42"/>
                </a:cubicBezTo>
                <a:cubicBezTo>
                  <a:pt x="15" y="43"/>
                  <a:pt x="15" y="43"/>
                  <a:pt x="15" y="43"/>
                </a:cubicBezTo>
                <a:cubicBezTo>
                  <a:pt x="15" y="44"/>
                  <a:pt x="14" y="44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24" y="49"/>
                  <a:pt x="24" y="49"/>
                  <a:pt x="24" y="49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4"/>
                  <a:pt x="21" y="34"/>
                  <a:pt x="21" y="34"/>
                </a:cubicBezTo>
                <a:cubicBezTo>
                  <a:pt x="21" y="34"/>
                  <a:pt x="20" y="34"/>
                  <a:pt x="20" y="34"/>
                </a:cubicBezTo>
                <a:cubicBezTo>
                  <a:pt x="18" y="33"/>
                  <a:pt x="16" y="29"/>
                  <a:pt x="16" y="25"/>
                </a:cubicBezTo>
                <a:cubicBezTo>
                  <a:pt x="16" y="22"/>
                  <a:pt x="17" y="19"/>
                  <a:pt x="19" y="19"/>
                </a:cubicBezTo>
                <a:cubicBezTo>
                  <a:pt x="19" y="19"/>
                  <a:pt x="20" y="19"/>
                  <a:pt x="20" y="20"/>
                </a:cubicBezTo>
                <a:cubicBezTo>
                  <a:pt x="21" y="20"/>
                  <a:pt x="22" y="21"/>
                  <a:pt x="22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7"/>
                  <a:pt x="24" y="7"/>
                  <a:pt x="24" y="7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4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43"/>
          <p:cNvSpPr>
            <a:spLocks noEditPoints="1"/>
          </p:cNvSpPr>
          <p:nvPr/>
        </p:nvSpPr>
        <p:spPr bwMode="auto">
          <a:xfrm>
            <a:off x="8649652" y="3560091"/>
            <a:ext cx="320996" cy="485362"/>
          </a:xfrm>
          <a:custGeom>
            <a:avLst/>
            <a:gdLst>
              <a:gd name="T0" fmla="*/ 63 w 70"/>
              <a:gd name="T1" fmla="*/ 23 h 106"/>
              <a:gd name="T2" fmla="*/ 51 w 70"/>
              <a:gd name="T3" fmla="*/ 38 h 106"/>
              <a:gd name="T4" fmla="*/ 42 w 70"/>
              <a:gd name="T5" fmla="*/ 25 h 106"/>
              <a:gd name="T6" fmla="*/ 42 w 70"/>
              <a:gd name="T7" fmla="*/ 24 h 106"/>
              <a:gd name="T8" fmla="*/ 41 w 70"/>
              <a:gd name="T9" fmla="*/ 25 h 106"/>
              <a:gd name="T10" fmla="*/ 33 w 70"/>
              <a:gd name="T11" fmla="*/ 35 h 106"/>
              <a:gd name="T12" fmla="*/ 34 w 70"/>
              <a:gd name="T13" fmla="*/ 37 h 106"/>
              <a:gd name="T14" fmla="*/ 42 w 70"/>
              <a:gd name="T15" fmla="*/ 28 h 106"/>
              <a:gd name="T16" fmla="*/ 51 w 70"/>
              <a:gd name="T17" fmla="*/ 40 h 106"/>
              <a:gd name="T18" fmla="*/ 51 w 70"/>
              <a:gd name="T19" fmla="*/ 41 h 106"/>
              <a:gd name="T20" fmla="*/ 52 w 70"/>
              <a:gd name="T21" fmla="*/ 41 h 106"/>
              <a:gd name="T22" fmla="*/ 64 w 70"/>
              <a:gd name="T23" fmla="*/ 26 h 106"/>
              <a:gd name="T24" fmla="*/ 63 w 70"/>
              <a:gd name="T25" fmla="*/ 23 h 106"/>
              <a:gd name="T26" fmla="*/ 18 w 70"/>
              <a:gd name="T27" fmla="*/ 13 h 106"/>
              <a:gd name="T28" fmla="*/ 8 w 70"/>
              <a:gd name="T29" fmla="*/ 26 h 106"/>
              <a:gd name="T30" fmla="*/ 13 w 70"/>
              <a:gd name="T31" fmla="*/ 43 h 106"/>
              <a:gd name="T32" fmla="*/ 5 w 70"/>
              <a:gd name="T33" fmla="*/ 52 h 106"/>
              <a:gd name="T34" fmla="*/ 29 w 70"/>
              <a:gd name="T35" fmla="*/ 62 h 106"/>
              <a:gd name="T36" fmla="*/ 29 w 70"/>
              <a:gd name="T37" fmla="*/ 98 h 106"/>
              <a:gd name="T38" fmla="*/ 47 w 70"/>
              <a:gd name="T39" fmla="*/ 78 h 106"/>
              <a:gd name="T40" fmla="*/ 47 w 70"/>
              <a:gd name="T41" fmla="*/ 68 h 106"/>
              <a:gd name="T42" fmla="*/ 44 w 70"/>
              <a:gd name="T43" fmla="*/ 66 h 106"/>
              <a:gd name="T44" fmla="*/ 41 w 70"/>
              <a:gd name="T45" fmla="*/ 67 h 106"/>
              <a:gd name="T46" fmla="*/ 33 w 70"/>
              <a:gd name="T47" fmla="*/ 73 h 106"/>
              <a:gd name="T48" fmla="*/ 24 w 70"/>
              <a:gd name="T49" fmla="*/ 48 h 106"/>
              <a:gd name="T50" fmla="*/ 29 w 70"/>
              <a:gd name="T51" fmla="*/ 35 h 106"/>
              <a:gd name="T52" fmla="*/ 18 w 70"/>
              <a:gd name="T53" fmla="*/ 13 h 106"/>
              <a:gd name="T54" fmla="*/ 28 w 70"/>
              <a:gd name="T55" fmla="*/ 64 h 106"/>
              <a:gd name="T56" fmla="*/ 0 w 70"/>
              <a:gd name="T57" fmla="*/ 52 h 106"/>
              <a:gd name="T58" fmla="*/ 0 w 70"/>
              <a:gd name="T59" fmla="*/ 94 h 106"/>
              <a:gd name="T60" fmla="*/ 3 w 70"/>
              <a:gd name="T61" fmla="*/ 96 h 106"/>
              <a:gd name="T62" fmla="*/ 3 w 70"/>
              <a:gd name="T63" fmla="*/ 59 h 106"/>
              <a:gd name="T64" fmla="*/ 25 w 70"/>
              <a:gd name="T65" fmla="*/ 68 h 106"/>
              <a:gd name="T66" fmla="*/ 25 w 70"/>
              <a:gd name="T67" fmla="*/ 105 h 106"/>
              <a:gd name="T68" fmla="*/ 28 w 70"/>
              <a:gd name="T69" fmla="*/ 106 h 106"/>
              <a:gd name="T70" fmla="*/ 28 w 70"/>
              <a:gd name="T71" fmla="*/ 64 h 106"/>
              <a:gd name="T72" fmla="*/ 70 w 70"/>
              <a:gd name="T73" fmla="*/ 17 h 106"/>
              <a:gd name="T74" fmla="*/ 27 w 70"/>
              <a:gd name="T75" fmla="*/ 0 h 106"/>
              <a:gd name="T76" fmla="*/ 27 w 70"/>
              <a:gd name="T77" fmla="*/ 16 h 106"/>
              <a:gd name="T78" fmla="*/ 30 w 70"/>
              <a:gd name="T79" fmla="*/ 23 h 106"/>
              <a:gd name="T80" fmla="*/ 30 w 70"/>
              <a:gd name="T81" fmla="*/ 6 h 106"/>
              <a:gd name="T82" fmla="*/ 67 w 70"/>
              <a:gd name="T83" fmla="*/ 21 h 106"/>
              <a:gd name="T84" fmla="*/ 67 w 70"/>
              <a:gd name="T85" fmla="*/ 53 h 106"/>
              <a:gd name="T86" fmla="*/ 32 w 70"/>
              <a:gd name="T87" fmla="*/ 39 h 106"/>
              <a:gd name="T88" fmla="*/ 31 w 70"/>
              <a:gd name="T89" fmla="*/ 44 h 106"/>
              <a:gd name="T90" fmla="*/ 47 w 70"/>
              <a:gd name="T91" fmla="*/ 50 h 106"/>
              <a:gd name="T92" fmla="*/ 47 w 70"/>
              <a:gd name="T93" fmla="*/ 54 h 106"/>
              <a:gd name="T94" fmla="*/ 43 w 70"/>
              <a:gd name="T95" fmla="*/ 52 h 106"/>
              <a:gd name="T96" fmla="*/ 43 w 70"/>
              <a:gd name="T97" fmla="*/ 57 h 106"/>
              <a:gd name="T98" fmla="*/ 55 w 70"/>
              <a:gd name="T99" fmla="*/ 63 h 106"/>
              <a:gd name="T100" fmla="*/ 55 w 70"/>
              <a:gd name="T101" fmla="*/ 57 h 106"/>
              <a:gd name="T102" fmla="*/ 50 w 70"/>
              <a:gd name="T103" fmla="*/ 55 h 106"/>
              <a:gd name="T104" fmla="*/ 50 w 70"/>
              <a:gd name="T105" fmla="*/ 52 h 106"/>
              <a:gd name="T106" fmla="*/ 70 w 70"/>
              <a:gd name="T107" fmla="*/ 60 h 106"/>
              <a:gd name="T108" fmla="*/ 70 w 70"/>
              <a:gd name="T109" fmla="*/ 1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0" h="106">
                <a:moveTo>
                  <a:pt x="63" y="23"/>
                </a:moveTo>
                <a:cubicBezTo>
                  <a:pt x="51" y="38"/>
                  <a:pt x="51" y="38"/>
                  <a:pt x="51" y="38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1" y="25"/>
                  <a:pt x="41" y="25"/>
                  <a:pt x="41" y="2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7"/>
                  <a:pt x="34" y="37"/>
                  <a:pt x="34" y="37"/>
                </a:cubicBezTo>
                <a:cubicBezTo>
                  <a:pt x="42" y="28"/>
                  <a:pt x="42" y="28"/>
                  <a:pt x="42" y="28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64" y="26"/>
                  <a:pt x="64" y="26"/>
                  <a:pt x="64" y="26"/>
                </a:cubicBezTo>
                <a:lnTo>
                  <a:pt x="63" y="23"/>
                </a:lnTo>
                <a:close/>
                <a:moveTo>
                  <a:pt x="18" y="13"/>
                </a:moveTo>
                <a:cubicBezTo>
                  <a:pt x="13" y="10"/>
                  <a:pt x="8" y="16"/>
                  <a:pt x="8" y="26"/>
                </a:cubicBezTo>
                <a:cubicBezTo>
                  <a:pt x="8" y="33"/>
                  <a:pt x="10" y="39"/>
                  <a:pt x="13" y="43"/>
                </a:cubicBezTo>
                <a:cubicBezTo>
                  <a:pt x="10" y="45"/>
                  <a:pt x="7" y="48"/>
                  <a:pt x="5" y="5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98"/>
                  <a:pt x="29" y="98"/>
                  <a:pt x="29" y="98"/>
                </a:cubicBezTo>
                <a:cubicBezTo>
                  <a:pt x="47" y="78"/>
                  <a:pt x="47" y="78"/>
                  <a:pt x="47" y="78"/>
                </a:cubicBezTo>
                <a:cubicBezTo>
                  <a:pt x="49" y="76"/>
                  <a:pt x="48" y="72"/>
                  <a:pt x="47" y="68"/>
                </a:cubicBezTo>
                <a:cubicBezTo>
                  <a:pt x="46" y="67"/>
                  <a:pt x="45" y="66"/>
                  <a:pt x="44" y="66"/>
                </a:cubicBezTo>
                <a:cubicBezTo>
                  <a:pt x="43" y="65"/>
                  <a:pt x="42" y="65"/>
                  <a:pt x="41" y="67"/>
                </a:cubicBezTo>
                <a:cubicBezTo>
                  <a:pt x="33" y="73"/>
                  <a:pt x="33" y="73"/>
                  <a:pt x="33" y="73"/>
                </a:cubicBezTo>
                <a:cubicBezTo>
                  <a:pt x="32" y="65"/>
                  <a:pt x="29" y="56"/>
                  <a:pt x="24" y="48"/>
                </a:cubicBezTo>
                <a:cubicBezTo>
                  <a:pt x="27" y="46"/>
                  <a:pt x="29" y="41"/>
                  <a:pt x="29" y="35"/>
                </a:cubicBezTo>
                <a:cubicBezTo>
                  <a:pt x="29" y="25"/>
                  <a:pt x="24" y="15"/>
                  <a:pt x="18" y="13"/>
                </a:cubicBezTo>
                <a:close/>
                <a:moveTo>
                  <a:pt x="28" y="64"/>
                </a:moveTo>
                <a:cubicBezTo>
                  <a:pt x="0" y="52"/>
                  <a:pt x="0" y="52"/>
                  <a:pt x="0" y="52"/>
                </a:cubicBezTo>
                <a:cubicBezTo>
                  <a:pt x="0" y="94"/>
                  <a:pt x="0" y="94"/>
                  <a:pt x="0" y="94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59"/>
                  <a:pt x="3" y="59"/>
                  <a:pt x="3" y="59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105"/>
                  <a:pt x="25" y="105"/>
                  <a:pt x="25" y="105"/>
                </a:cubicBezTo>
                <a:cubicBezTo>
                  <a:pt x="28" y="106"/>
                  <a:pt x="28" y="106"/>
                  <a:pt x="28" y="106"/>
                </a:cubicBezTo>
                <a:lnTo>
                  <a:pt x="28" y="64"/>
                </a:lnTo>
                <a:close/>
                <a:moveTo>
                  <a:pt x="70" y="17"/>
                </a:moveTo>
                <a:cubicBezTo>
                  <a:pt x="27" y="0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8" y="18"/>
                  <a:pt x="29" y="21"/>
                  <a:pt x="30" y="23"/>
                </a:cubicBezTo>
                <a:cubicBezTo>
                  <a:pt x="30" y="6"/>
                  <a:pt x="30" y="6"/>
                  <a:pt x="30" y="6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53"/>
                  <a:pt x="67" y="53"/>
                  <a:pt x="67" y="53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40"/>
                  <a:pt x="31" y="42"/>
                  <a:pt x="31" y="44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4"/>
                  <a:pt x="47" y="54"/>
                  <a:pt x="47" y="54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7"/>
                  <a:pt x="43" y="57"/>
                  <a:pt x="43" y="57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57"/>
                  <a:pt x="55" y="57"/>
                  <a:pt x="55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50" y="52"/>
                  <a:pt x="50" y="52"/>
                  <a:pt x="50" y="52"/>
                </a:cubicBezTo>
                <a:cubicBezTo>
                  <a:pt x="70" y="60"/>
                  <a:pt x="70" y="60"/>
                  <a:pt x="70" y="60"/>
                </a:cubicBezTo>
                <a:lnTo>
                  <a:pt x="70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44"/>
          <p:cNvSpPr>
            <a:spLocks noEditPoints="1"/>
          </p:cNvSpPr>
          <p:nvPr/>
        </p:nvSpPr>
        <p:spPr bwMode="auto">
          <a:xfrm>
            <a:off x="8612912" y="1454279"/>
            <a:ext cx="421549" cy="471826"/>
          </a:xfrm>
          <a:custGeom>
            <a:avLst/>
            <a:gdLst>
              <a:gd name="T0" fmla="*/ 62 w 92"/>
              <a:gd name="T1" fmla="*/ 36 h 103"/>
              <a:gd name="T2" fmla="*/ 52 w 92"/>
              <a:gd name="T3" fmla="*/ 48 h 103"/>
              <a:gd name="T4" fmla="*/ 50 w 92"/>
              <a:gd name="T5" fmla="*/ 51 h 103"/>
              <a:gd name="T6" fmla="*/ 62 w 92"/>
              <a:gd name="T7" fmla="*/ 77 h 103"/>
              <a:gd name="T8" fmla="*/ 66 w 92"/>
              <a:gd name="T9" fmla="*/ 71 h 103"/>
              <a:gd name="T10" fmla="*/ 62 w 92"/>
              <a:gd name="T11" fmla="*/ 62 h 103"/>
              <a:gd name="T12" fmla="*/ 92 w 92"/>
              <a:gd name="T13" fmla="*/ 74 h 103"/>
              <a:gd name="T14" fmla="*/ 92 w 92"/>
              <a:gd name="T15" fmla="*/ 63 h 103"/>
              <a:gd name="T16" fmla="*/ 62 w 92"/>
              <a:gd name="T17" fmla="*/ 51 h 103"/>
              <a:gd name="T18" fmla="*/ 66 w 92"/>
              <a:gd name="T19" fmla="*/ 45 h 103"/>
              <a:gd name="T20" fmla="*/ 62 w 92"/>
              <a:gd name="T21" fmla="*/ 36 h 103"/>
              <a:gd name="T22" fmla="*/ 35 w 92"/>
              <a:gd name="T23" fmla="*/ 0 h 103"/>
              <a:gd name="T24" fmla="*/ 22 w 92"/>
              <a:gd name="T25" fmla="*/ 21 h 103"/>
              <a:gd name="T26" fmla="*/ 22 w 92"/>
              <a:gd name="T27" fmla="*/ 35 h 103"/>
              <a:gd name="T28" fmla="*/ 13 w 92"/>
              <a:gd name="T29" fmla="*/ 31 h 103"/>
              <a:gd name="T30" fmla="*/ 17 w 92"/>
              <a:gd name="T31" fmla="*/ 25 h 103"/>
              <a:gd name="T32" fmla="*/ 12 w 92"/>
              <a:gd name="T33" fmla="*/ 16 h 103"/>
              <a:gd name="T34" fmla="*/ 3 w 92"/>
              <a:gd name="T35" fmla="*/ 28 h 103"/>
              <a:gd name="T36" fmla="*/ 3 w 92"/>
              <a:gd name="T37" fmla="*/ 28 h 103"/>
              <a:gd name="T38" fmla="*/ 0 w 92"/>
              <a:gd name="T39" fmla="*/ 31 h 103"/>
              <a:gd name="T40" fmla="*/ 12 w 92"/>
              <a:gd name="T41" fmla="*/ 56 h 103"/>
              <a:gd name="T42" fmla="*/ 17 w 92"/>
              <a:gd name="T43" fmla="*/ 51 h 103"/>
              <a:gd name="T44" fmla="*/ 13 w 92"/>
              <a:gd name="T45" fmla="*/ 42 h 103"/>
              <a:gd name="T46" fmla="*/ 22 w 92"/>
              <a:gd name="T47" fmla="*/ 46 h 103"/>
              <a:gd name="T48" fmla="*/ 22 w 92"/>
              <a:gd name="T49" fmla="*/ 59 h 103"/>
              <a:gd name="T50" fmla="*/ 38 w 92"/>
              <a:gd name="T51" fmla="*/ 93 h 103"/>
              <a:gd name="T52" fmla="*/ 61 w 92"/>
              <a:gd name="T53" fmla="*/ 102 h 103"/>
              <a:gd name="T54" fmla="*/ 65 w 92"/>
              <a:gd name="T55" fmla="*/ 103 h 103"/>
              <a:gd name="T56" fmla="*/ 77 w 92"/>
              <a:gd name="T57" fmla="*/ 82 h 103"/>
              <a:gd name="T58" fmla="*/ 77 w 92"/>
              <a:gd name="T59" fmla="*/ 77 h 103"/>
              <a:gd name="T60" fmla="*/ 71 w 92"/>
              <a:gd name="T61" fmla="*/ 74 h 103"/>
              <a:gd name="T62" fmla="*/ 71 w 92"/>
              <a:gd name="T63" fmla="*/ 79 h 103"/>
              <a:gd name="T64" fmla="*/ 63 w 92"/>
              <a:gd name="T65" fmla="*/ 92 h 103"/>
              <a:gd name="T66" fmla="*/ 61 w 92"/>
              <a:gd name="T67" fmla="*/ 91 h 103"/>
              <a:gd name="T68" fmla="*/ 38 w 92"/>
              <a:gd name="T69" fmla="*/ 82 h 103"/>
              <a:gd name="T70" fmla="*/ 29 w 92"/>
              <a:gd name="T71" fmla="*/ 62 h 103"/>
              <a:gd name="T72" fmla="*/ 29 w 92"/>
              <a:gd name="T73" fmla="*/ 24 h 103"/>
              <a:gd name="T74" fmla="*/ 36 w 92"/>
              <a:gd name="T75" fmla="*/ 11 h 103"/>
              <a:gd name="T76" fmla="*/ 38 w 92"/>
              <a:gd name="T77" fmla="*/ 11 h 103"/>
              <a:gd name="T78" fmla="*/ 61 w 92"/>
              <a:gd name="T79" fmla="*/ 21 h 103"/>
              <a:gd name="T80" fmla="*/ 71 w 92"/>
              <a:gd name="T81" fmla="*/ 41 h 103"/>
              <a:gd name="T82" fmla="*/ 71 w 92"/>
              <a:gd name="T83" fmla="*/ 46 h 103"/>
              <a:gd name="T84" fmla="*/ 77 w 92"/>
              <a:gd name="T85" fmla="*/ 48 h 103"/>
              <a:gd name="T86" fmla="*/ 77 w 92"/>
              <a:gd name="T87" fmla="*/ 44 h 103"/>
              <a:gd name="T88" fmla="*/ 61 w 92"/>
              <a:gd name="T89" fmla="*/ 10 h 103"/>
              <a:gd name="T90" fmla="*/ 38 w 92"/>
              <a:gd name="T91" fmla="*/ 0 h 103"/>
              <a:gd name="T92" fmla="*/ 35 w 92"/>
              <a:gd name="T9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2" h="103">
                <a:moveTo>
                  <a:pt x="62" y="36"/>
                </a:moveTo>
                <a:cubicBezTo>
                  <a:pt x="52" y="48"/>
                  <a:pt x="52" y="48"/>
                  <a:pt x="52" y="48"/>
                </a:cubicBezTo>
                <a:cubicBezTo>
                  <a:pt x="50" y="51"/>
                  <a:pt x="50" y="51"/>
                  <a:pt x="50" y="51"/>
                </a:cubicBezTo>
                <a:cubicBezTo>
                  <a:pt x="62" y="77"/>
                  <a:pt x="62" y="77"/>
                  <a:pt x="62" y="77"/>
                </a:cubicBezTo>
                <a:cubicBezTo>
                  <a:pt x="66" y="71"/>
                  <a:pt x="66" y="71"/>
                  <a:pt x="66" y="71"/>
                </a:cubicBezTo>
                <a:cubicBezTo>
                  <a:pt x="62" y="62"/>
                  <a:pt x="62" y="62"/>
                  <a:pt x="62" y="62"/>
                </a:cubicBezTo>
                <a:cubicBezTo>
                  <a:pt x="92" y="74"/>
                  <a:pt x="92" y="74"/>
                  <a:pt x="92" y="74"/>
                </a:cubicBezTo>
                <a:cubicBezTo>
                  <a:pt x="92" y="63"/>
                  <a:pt x="92" y="63"/>
                  <a:pt x="92" y="63"/>
                </a:cubicBezTo>
                <a:cubicBezTo>
                  <a:pt x="62" y="51"/>
                  <a:pt x="62" y="51"/>
                  <a:pt x="62" y="51"/>
                </a:cubicBezTo>
                <a:cubicBezTo>
                  <a:pt x="66" y="45"/>
                  <a:pt x="66" y="45"/>
                  <a:pt x="66" y="45"/>
                </a:cubicBezTo>
                <a:cubicBezTo>
                  <a:pt x="62" y="36"/>
                  <a:pt x="62" y="36"/>
                  <a:pt x="62" y="36"/>
                </a:cubicBezTo>
                <a:moveTo>
                  <a:pt x="35" y="0"/>
                </a:moveTo>
                <a:cubicBezTo>
                  <a:pt x="28" y="0"/>
                  <a:pt x="22" y="8"/>
                  <a:pt x="22" y="21"/>
                </a:cubicBezTo>
                <a:cubicBezTo>
                  <a:pt x="22" y="35"/>
                  <a:pt x="22" y="35"/>
                  <a:pt x="22" y="35"/>
                </a:cubicBezTo>
                <a:cubicBezTo>
                  <a:pt x="13" y="31"/>
                  <a:pt x="13" y="31"/>
                  <a:pt x="13" y="31"/>
                </a:cubicBezTo>
                <a:cubicBezTo>
                  <a:pt x="17" y="25"/>
                  <a:pt x="17" y="25"/>
                  <a:pt x="17" y="25"/>
                </a:cubicBezTo>
                <a:cubicBezTo>
                  <a:pt x="12" y="16"/>
                  <a:pt x="12" y="16"/>
                  <a:pt x="12" y="16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0" y="31"/>
                  <a:pt x="0" y="31"/>
                  <a:pt x="0" y="31"/>
                </a:cubicBezTo>
                <a:cubicBezTo>
                  <a:pt x="12" y="56"/>
                  <a:pt x="12" y="56"/>
                  <a:pt x="12" y="56"/>
                </a:cubicBezTo>
                <a:cubicBezTo>
                  <a:pt x="17" y="51"/>
                  <a:pt x="17" y="51"/>
                  <a:pt x="17" y="51"/>
                </a:cubicBezTo>
                <a:cubicBezTo>
                  <a:pt x="13" y="42"/>
                  <a:pt x="13" y="42"/>
                  <a:pt x="13" y="42"/>
                </a:cubicBezTo>
                <a:cubicBezTo>
                  <a:pt x="22" y="46"/>
                  <a:pt x="22" y="46"/>
                  <a:pt x="22" y="46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74"/>
                  <a:pt x="29" y="89"/>
                  <a:pt x="38" y="93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2" y="103"/>
                  <a:pt x="64" y="103"/>
                  <a:pt x="65" y="103"/>
                </a:cubicBezTo>
                <a:cubicBezTo>
                  <a:pt x="72" y="103"/>
                  <a:pt x="77" y="95"/>
                  <a:pt x="77" y="82"/>
                </a:cubicBezTo>
                <a:cubicBezTo>
                  <a:pt x="77" y="77"/>
                  <a:pt x="77" y="77"/>
                  <a:pt x="77" y="77"/>
                </a:cubicBezTo>
                <a:cubicBezTo>
                  <a:pt x="71" y="74"/>
                  <a:pt x="71" y="74"/>
                  <a:pt x="71" y="74"/>
                </a:cubicBezTo>
                <a:cubicBezTo>
                  <a:pt x="71" y="79"/>
                  <a:pt x="71" y="79"/>
                  <a:pt x="71" y="79"/>
                </a:cubicBezTo>
                <a:cubicBezTo>
                  <a:pt x="71" y="87"/>
                  <a:pt x="68" y="92"/>
                  <a:pt x="63" y="92"/>
                </a:cubicBezTo>
                <a:cubicBezTo>
                  <a:pt x="63" y="92"/>
                  <a:pt x="62" y="92"/>
                  <a:pt x="61" y="91"/>
                </a:cubicBezTo>
                <a:cubicBezTo>
                  <a:pt x="38" y="82"/>
                  <a:pt x="38" y="82"/>
                  <a:pt x="38" y="82"/>
                </a:cubicBezTo>
                <a:cubicBezTo>
                  <a:pt x="33" y="80"/>
                  <a:pt x="29" y="71"/>
                  <a:pt x="29" y="62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16"/>
                  <a:pt x="32" y="11"/>
                  <a:pt x="36" y="11"/>
                </a:cubicBezTo>
                <a:cubicBezTo>
                  <a:pt x="37" y="11"/>
                  <a:pt x="38" y="11"/>
                  <a:pt x="38" y="11"/>
                </a:cubicBezTo>
                <a:cubicBezTo>
                  <a:pt x="61" y="21"/>
                  <a:pt x="61" y="21"/>
                  <a:pt x="61" y="21"/>
                </a:cubicBezTo>
                <a:cubicBezTo>
                  <a:pt x="67" y="23"/>
                  <a:pt x="71" y="32"/>
                  <a:pt x="71" y="41"/>
                </a:cubicBezTo>
                <a:cubicBezTo>
                  <a:pt x="71" y="46"/>
                  <a:pt x="71" y="46"/>
                  <a:pt x="71" y="46"/>
                </a:cubicBezTo>
                <a:cubicBezTo>
                  <a:pt x="77" y="48"/>
                  <a:pt x="77" y="48"/>
                  <a:pt x="77" y="48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29"/>
                  <a:pt x="70" y="13"/>
                  <a:pt x="61" y="1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0"/>
                  <a:pt x="3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>
            <a:off x="8228103" y="5329439"/>
            <a:ext cx="2126778" cy="9395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7517804" y="1877272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754915" y="263883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Text.</a:t>
            </a:r>
            <a:endParaRPr lang="zh-CN" altLang="en-US" dirty="0">
              <a:solidFill>
                <a:srgbClr val="605E5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0364855" y="827078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0385878" y="160558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Text.</a:t>
            </a:r>
            <a:endParaRPr lang="zh-CN" altLang="en-US" dirty="0">
              <a:solidFill>
                <a:srgbClr val="605E5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7503163" y="3970513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740274" y="4732075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Text.</a:t>
            </a:r>
            <a:endParaRPr lang="zh-CN" altLang="en-US" dirty="0">
              <a:solidFill>
                <a:srgbClr val="605E5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364855" y="2874940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0385878" y="3653446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Text.</a:t>
            </a:r>
            <a:endParaRPr lang="zh-CN" altLang="en-US" dirty="0">
              <a:solidFill>
                <a:srgbClr val="605E5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55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5"/>
          <p:cNvSpPr>
            <a:spLocks noChangeArrowheads="1"/>
          </p:cNvSpPr>
          <p:nvPr/>
        </p:nvSpPr>
        <p:spPr bwMode="auto">
          <a:xfrm>
            <a:off x="6098971" y="0"/>
            <a:ext cx="6096204" cy="6858000"/>
          </a:xfrm>
          <a:prstGeom prst="rect">
            <a:avLst/>
          </a:prstGeom>
          <a:solidFill>
            <a:srgbClr val="F6D46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212" name="组合 7211"/>
          <p:cNvGrpSpPr/>
          <p:nvPr/>
        </p:nvGrpSpPr>
        <p:grpSpPr>
          <a:xfrm>
            <a:off x="6101886" y="4484353"/>
            <a:ext cx="1073783" cy="1833190"/>
            <a:chOff x="1584325" y="1298575"/>
            <a:chExt cx="835025" cy="1425576"/>
          </a:xfrm>
        </p:grpSpPr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1809750" y="1895475"/>
              <a:ext cx="384175" cy="755650"/>
            </a:xfrm>
            <a:custGeom>
              <a:avLst/>
              <a:gdLst>
                <a:gd name="T0" fmla="*/ 51 w 102"/>
                <a:gd name="T1" fmla="*/ 51 h 200"/>
                <a:gd name="T2" fmla="*/ 49 w 102"/>
                <a:gd name="T3" fmla="*/ 51 h 200"/>
                <a:gd name="T4" fmla="*/ 49 w 102"/>
                <a:gd name="T5" fmla="*/ 17 h 200"/>
                <a:gd name="T6" fmla="*/ 51 w 102"/>
                <a:gd name="T7" fmla="*/ 17 h 200"/>
                <a:gd name="T8" fmla="*/ 50 w 102"/>
                <a:gd name="T9" fmla="*/ 14 h 200"/>
                <a:gd name="T10" fmla="*/ 32 w 102"/>
                <a:gd name="T11" fmla="*/ 0 h 200"/>
                <a:gd name="T12" fmla="*/ 14 w 102"/>
                <a:gd name="T13" fmla="*/ 14 h 200"/>
                <a:gd name="T14" fmla="*/ 13 w 102"/>
                <a:gd name="T15" fmla="*/ 17 h 200"/>
                <a:gd name="T16" fmla="*/ 15 w 102"/>
                <a:gd name="T17" fmla="*/ 17 h 200"/>
                <a:gd name="T18" fmla="*/ 15 w 102"/>
                <a:gd name="T19" fmla="*/ 58 h 200"/>
                <a:gd name="T20" fmla="*/ 3 w 102"/>
                <a:gd name="T21" fmla="*/ 66 h 200"/>
                <a:gd name="T22" fmla="*/ 0 w 102"/>
                <a:gd name="T23" fmla="*/ 69 h 200"/>
                <a:gd name="T24" fmla="*/ 15 w 102"/>
                <a:gd name="T25" fmla="*/ 69 h 200"/>
                <a:gd name="T26" fmla="*/ 15 w 102"/>
                <a:gd name="T27" fmla="*/ 69 h 200"/>
                <a:gd name="T28" fmla="*/ 5 w 102"/>
                <a:gd name="T29" fmla="*/ 69 h 200"/>
                <a:gd name="T30" fmla="*/ 5 w 102"/>
                <a:gd name="T31" fmla="*/ 200 h 200"/>
                <a:gd name="T32" fmla="*/ 96 w 102"/>
                <a:gd name="T33" fmla="*/ 200 h 200"/>
                <a:gd name="T34" fmla="*/ 96 w 102"/>
                <a:gd name="T35" fmla="*/ 69 h 200"/>
                <a:gd name="T36" fmla="*/ 102 w 102"/>
                <a:gd name="T37" fmla="*/ 69 h 200"/>
                <a:gd name="T38" fmla="*/ 51 w 102"/>
                <a:gd name="T39" fmla="*/ 5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200">
                  <a:moveTo>
                    <a:pt x="51" y="51"/>
                  </a:moveTo>
                  <a:cubicBezTo>
                    <a:pt x="50" y="51"/>
                    <a:pt x="49" y="51"/>
                    <a:pt x="49" y="5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5"/>
                    <a:pt x="40" y="0"/>
                    <a:pt x="32" y="0"/>
                  </a:cubicBezTo>
                  <a:cubicBezTo>
                    <a:pt x="25" y="0"/>
                    <a:pt x="18" y="5"/>
                    <a:pt x="14" y="14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1" y="60"/>
                    <a:pt x="6" y="63"/>
                    <a:pt x="3" y="6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200"/>
                    <a:pt x="5" y="200"/>
                    <a:pt x="5" y="200"/>
                  </a:cubicBezTo>
                  <a:cubicBezTo>
                    <a:pt x="96" y="200"/>
                    <a:pt x="96" y="200"/>
                    <a:pt x="96" y="200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98" y="55"/>
                    <a:pt x="71" y="51"/>
                    <a:pt x="51" y="51"/>
                  </a:cubicBezTo>
                  <a:close/>
                </a:path>
              </a:pathLst>
            </a:custGeom>
            <a:solidFill>
              <a:srgbClr val="5C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2378075" y="1944688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EA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2046288" y="1298575"/>
              <a:ext cx="306388" cy="1157288"/>
            </a:xfrm>
            <a:custGeom>
              <a:avLst/>
              <a:gdLst>
                <a:gd name="T0" fmla="*/ 178 w 193"/>
                <a:gd name="T1" fmla="*/ 212 h 729"/>
                <a:gd name="T2" fmla="*/ 178 w 193"/>
                <a:gd name="T3" fmla="*/ 136 h 729"/>
                <a:gd name="T4" fmla="*/ 143 w 193"/>
                <a:gd name="T5" fmla="*/ 136 h 729"/>
                <a:gd name="T6" fmla="*/ 143 w 193"/>
                <a:gd name="T7" fmla="*/ 64 h 729"/>
                <a:gd name="T8" fmla="*/ 110 w 193"/>
                <a:gd name="T9" fmla="*/ 64 h 729"/>
                <a:gd name="T10" fmla="*/ 110 w 193"/>
                <a:gd name="T11" fmla="*/ 17 h 729"/>
                <a:gd name="T12" fmla="*/ 105 w 193"/>
                <a:gd name="T13" fmla="*/ 17 h 729"/>
                <a:gd name="T14" fmla="*/ 105 w 193"/>
                <a:gd name="T15" fmla="*/ 64 h 729"/>
                <a:gd name="T16" fmla="*/ 98 w 193"/>
                <a:gd name="T17" fmla="*/ 64 h 729"/>
                <a:gd name="T18" fmla="*/ 98 w 193"/>
                <a:gd name="T19" fmla="*/ 0 h 729"/>
                <a:gd name="T20" fmla="*/ 86 w 193"/>
                <a:gd name="T21" fmla="*/ 0 h 729"/>
                <a:gd name="T22" fmla="*/ 86 w 193"/>
                <a:gd name="T23" fmla="*/ 64 h 729"/>
                <a:gd name="T24" fmla="*/ 53 w 193"/>
                <a:gd name="T25" fmla="*/ 64 h 729"/>
                <a:gd name="T26" fmla="*/ 53 w 193"/>
                <a:gd name="T27" fmla="*/ 136 h 729"/>
                <a:gd name="T28" fmla="*/ 17 w 193"/>
                <a:gd name="T29" fmla="*/ 136 h 729"/>
                <a:gd name="T30" fmla="*/ 17 w 193"/>
                <a:gd name="T31" fmla="*/ 212 h 729"/>
                <a:gd name="T32" fmla="*/ 0 w 193"/>
                <a:gd name="T33" fmla="*/ 212 h 729"/>
                <a:gd name="T34" fmla="*/ 0 w 193"/>
                <a:gd name="T35" fmla="*/ 729 h 729"/>
                <a:gd name="T36" fmla="*/ 193 w 193"/>
                <a:gd name="T37" fmla="*/ 729 h 729"/>
                <a:gd name="T38" fmla="*/ 193 w 193"/>
                <a:gd name="T39" fmla="*/ 212 h 729"/>
                <a:gd name="T40" fmla="*/ 178 w 193"/>
                <a:gd name="T41" fmla="*/ 212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3" h="729">
                  <a:moveTo>
                    <a:pt x="178" y="212"/>
                  </a:moveTo>
                  <a:lnTo>
                    <a:pt x="178" y="136"/>
                  </a:lnTo>
                  <a:lnTo>
                    <a:pt x="143" y="136"/>
                  </a:lnTo>
                  <a:lnTo>
                    <a:pt x="143" y="64"/>
                  </a:lnTo>
                  <a:lnTo>
                    <a:pt x="110" y="64"/>
                  </a:lnTo>
                  <a:lnTo>
                    <a:pt x="110" y="17"/>
                  </a:lnTo>
                  <a:lnTo>
                    <a:pt x="105" y="17"/>
                  </a:lnTo>
                  <a:lnTo>
                    <a:pt x="105" y="64"/>
                  </a:lnTo>
                  <a:lnTo>
                    <a:pt x="98" y="64"/>
                  </a:lnTo>
                  <a:lnTo>
                    <a:pt x="98" y="0"/>
                  </a:lnTo>
                  <a:lnTo>
                    <a:pt x="86" y="0"/>
                  </a:lnTo>
                  <a:lnTo>
                    <a:pt x="86" y="64"/>
                  </a:lnTo>
                  <a:lnTo>
                    <a:pt x="53" y="64"/>
                  </a:lnTo>
                  <a:lnTo>
                    <a:pt x="53" y="136"/>
                  </a:lnTo>
                  <a:lnTo>
                    <a:pt x="17" y="136"/>
                  </a:lnTo>
                  <a:lnTo>
                    <a:pt x="17" y="212"/>
                  </a:lnTo>
                  <a:lnTo>
                    <a:pt x="0" y="212"/>
                  </a:lnTo>
                  <a:lnTo>
                    <a:pt x="0" y="729"/>
                  </a:lnTo>
                  <a:lnTo>
                    <a:pt x="193" y="729"/>
                  </a:lnTo>
                  <a:lnTo>
                    <a:pt x="193" y="212"/>
                  </a:lnTo>
                  <a:lnTo>
                    <a:pt x="178" y="212"/>
                  </a:lnTo>
                  <a:close/>
                </a:path>
              </a:pathLst>
            </a:custGeom>
            <a:solidFill>
              <a:srgbClr val="746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2419350" y="2012950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2171700" y="1971675"/>
              <a:ext cx="247650" cy="747713"/>
            </a:xfrm>
            <a:custGeom>
              <a:avLst/>
              <a:gdLst>
                <a:gd name="T0" fmla="*/ 65 w 66"/>
                <a:gd name="T1" fmla="*/ 12 h 198"/>
                <a:gd name="T2" fmla="*/ 65 w 66"/>
                <a:gd name="T3" fmla="*/ 11 h 198"/>
                <a:gd name="T4" fmla="*/ 65 w 66"/>
                <a:gd name="T5" fmla="*/ 11 h 198"/>
                <a:gd name="T6" fmla="*/ 42 w 66"/>
                <a:gd name="T7" fmla="*/ 0 h 198"/>
                <a:gd name="T8" fmla="*/ 20 w 66"/>
                <a:gd name="T9" fmla="*/ 11 h 198"/>
                <a:gd name="T10" fmla="*/ 19 w 66"/>
                <a:gd name="T11" fmla="*/ 11 h 198"/>
                <a:gd name="T12" fmla="*/ 19 w 66"/>
                <a:gd name="T13" fmla="*/ 11 h 198"/>
                <a:gd name="T14" fmla="*/ 19 w 66"/>
                <a:gd name="T15" fmla="*/ 11 h 198"/>
                <a:gd name="T16" fmla="*/ 19 w 66"/>
                <a:gd name="T17" fmla="*/ 12 h 198"/>
                <a:gd name="T18" fmla="*/ 19 w 66"/>
                <a:gd name="T19" fmla="*/ 11 h 198"/>
                <a:gd name="T20" fmla="*/ 19 w 66"/>
                <a:gd name="T21" fmla="*/ 44 h 198"/>
                <a:gd name="T22" fmla="*/ 19 w 66"/>
                <a:gd name="T23" fmla="*/ 44 h 198"/>
                <a:gd name="T24" fmla="*/ 18 w 66"/>
                <a:gd name="T25" fmla="*/ 43 h 198"/>
                <a:gd name="T26" fmla="*/ 9 w 66"/>
                <a:gd name="T27" fmla="*/ 39 h 198"/>
                <a:gd name="T28" fmla="*/ 1 w 66"/>
                <a:gd name="T29" fmla="*/ 43 h 198"/>
                <a:gd name="T30" fmla="*/ 0 w 66"/>
                <a:gd name="T31" fmla="*/ 44 h 198"/>
                <a:gd name="T32" fmla="*/ 0 w 66"/>
                <a:gd name="T33" fmla="*/ 198 h 198"/>
                <a:gd name="T34" fmla="*/ 9 w 66"/>
                <a:gd name="T35" fmla="*/ 198 h 198"/>
                <a:gd name="T36" fmla="*/ 19 w 66"/>
                <a:gd name="T37" fmla="*/ 198 h 198"/>
                <a:gd name="T38" fmla="*/ 46 w 66"/>
                <a:gd name="T39" fmla="*/ 198 h 198"/>
                <a:gd name="T40" fmla="*/ 65 w 66"/>
                <a:gd name="T41" fmla="*/ 198 h 198"/>
                <a:gd name="T42" fmla="*/ 65 w 66"/>
                <a:gd name="T43" fmla="*/ 12 h 198"/>
                <a:gd name="T44" fmla="*/ 66 w 66"/>
                <a:gd name="T45" fmla="*/ 12 h 198"/>
                <a:gd name="T46" fmla="*/ 65 w 66"/>
                <a:gd name="T47" fmla="*/ 1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198">
                  <a:moveTo>
                    <a:pt x="65" y="12"/>
                  </a:moveTo>
                  <a:cubicBezTo>
                    <a:pt x="65" y="11"/>
                    <a:pt x="65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9" y="5"/>
                    <a:pt x="51" y="0"/>
                    <a:pt x="42" y="0"/>
                  </a:cubicBezTo>
                  <a:cubicBezTo>
                    <a:pt x="33" y="0"/>
                    <a:pt x="25" y="5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6" y="40"/>
                    <a:pt x="13" y="39"/>
                    <a:pt x="9" y="39"/>
                  </a:cubicBezTo>
                  <a:cubicBezTo>
                    <a:pt x="6" y="39"/>
                    <a:pt x="3" y="40"/>
                    <a:pt x="1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9" y="198"/>
                    <a:pt x="9" y="198"/>
                    <a:pt x="9" y="198"/>
                  </a:cubicBezTo>
                  <a:cubicBezTo>
                    <a:pt x="19" y="198"/>
                    <a:pt x="19" y="198"/>
                    <a:pt x="19" y="198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2"/>
                    <a:pt x="65" y="12"/>
                    <a:pt x="65" y="12"/>
                  </a:cubicBezTo>
                  <a:close/>
                </a:path>
              </a:pathLst>
            </a:custGeom>
            <a:solidFill>
              <a:srgbClr val="5C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1719263" y="1597025"/>
              <a:ext cx="169863" cy="1122363"/>
            </a:xfrm>
            <a:custGeom>
              <a:avLst/>
              <a:gdLst>
                <a:gd name="T0" fmla="*/ 85 w 107"/>
                <a:gd name="T1" fmla="*/ 183 h 707"/>
                <a:gd name="T2" fmla="*/ 85 w 107"/>
                <a:gd name="T3" fmla="*/ 29 h 707"/>
                <a:gd name="T4" fmla="*/ 85 w 107"/>
                <a:gd name="T5" fmla="*/ 29 h 707"/>
                <a:gd name="T6" fmla="*/ 55 w 107"/>
                <a:gd name="T7" fmla="*/ 29 h 707"/>
                <a:gd name="T8" fmla="*/ 55 w 107"/>
                <a:gd name="T9" fmla="*/ 64 h 707"/>
                <a:gd name="T10" fmla="*/ 24 w 107"/>
                <a:gd name="T11" fmla="*/ 64 h 707"/>
                <a:gd name="T12" fmla="*/ 24 w 107"/>
                <a:gd name="T13" fmla="*/ 0 h 707"/>
                <a:gd name="T14" fmla="*/ 21 w 107"/>
                <a:gd name="T15" fmla="*/ 0 h 707"/>
                <a:gd name="T16" fmla="*/ 21 w 107"/>
                <a:gd name="T17" fmla="*/ 64 h 707"/>
                <a:gd name="T18" fmla="*/ 0 w 107"/>
                <a:gd name="T19" fmla="*/ 64 h 707"/>
                <a:gd name="T20" fmla="*/ 0 w 107"/>
                <a:gd name="T21" fmla="*/ 238 h 707"/>
                <a:gd name="T22" fmla="*/ 43 w 107"/>
                <a:gd name="T23" fmla="*/ 238 h 707"/>
                <a:gd name="T24" fmla="*/ 43 w 107"/>
                <a:gd name="T25" fmla="*/ 707 h 707"/>
                <a:gd name="T26" fmla="*/ 107 w 107"/>
                <a:gd name="T27" fmla="*/ 707 h 707"/>
                <a:gd name="T28" fmla="*/ 107 w 107"/>
                <a:gd name="T29" fmla="*/ 183 h 707"/>
                <a:gd name="T30" fmla="*/ 85 w 107"/>
                <a:gd name="T31" fmla="*/ 1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707">
                  <a:moveTo>
                    <a:pt x="85" y="183"/>
                  </a:moveTo>
                  <a:lnTo>
                    <a:pt x="85" y="29"/>
                  </a:lnTo>
                  <a:lnTo>
                    <a:pt x="85" y="29"/>
                  </a:lnTo>
                  <a:lnTo>
                    <a:pt x="55" y="29"/>
                  </a:lnTo>
                  <a:lnTo>
                    <a:pt x="55" y="64"/>
                  </a:lnTo>
                  <a:lnTo>
                    <a:pt x="24" y="64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1" y="64"/>
                  </a:lnTo>
                  <a:lnTo>
                    <a:pt x="0" y="64"/>
                  </a:lnTo>
                  <a:lnTo>
                    <a:pt x="0" y="238"/>
                  </a:lnTo>
                  <a:lnTo>
                    <a:pt x="43" y="238"/>
                  </a:lnTo>
                  <a:lnTo>
                    <a:pt x="43" y="707"/>
                  </a:lnTo>
                  <a:lnTo>
                    <a:pt x="107" y="707"/>
                  </a:lnTo>
                  <a:lnTo>
                    <a:pt x="107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746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1806575" y="1608138"/>
              <a:ext cx="47625" cy="34925"/>
            </a:xfrm>
            <a:custGeom>
              <a:avLst/>
              <a:gdLst>
                <a:gd name="T0" fmla="*/ 0 w 30"/>
                <a:gd name="T1" fmla="*/ 22 h 22"/>
                <a:gd name="T2" fmla="*/ 30 w 30"/>
                <a:gd name="T3" fmla="*/ 22 h 22"/>
                <a:gd name="T4" fmla="*/ 16 w 30"/>
                <a:gd name="T5" fmla="*/ 0 h 22"/>
                <a:gd name="T6" fmla="*/ 0 w 30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2">
                  <a:moveTo>
                    <a:pt x="0" y="22"/>
                  </a:moveTo>
                  <a:lnTo>
                    <a:pt x="30" y="22"/>
                  </a:lnTo>
                  <a:lnTo>
                    <a:pt x="16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746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1584325" y="1589088"/>
              <a:ext cx="203200" cy="1130300"/>
            </a:xfrm>
            <a:custGeom>
              <a:avLst/>
              <a:gdLst>
                <a:gd name="T0" fmla="*/ 97 w 128"/>
                <a:gd name="T1" fmla="*/ 119 h 712"/>
                <a:gd name="T2" fmla="*/ 97 w 128"/>
                <a:gd name="T3" fmla="*/ 29 h 712"/>
                <a:gd name="T4" fmla="*/ 92 w 128"/>
                <a:gd name="T5" fmla="*/ 29 h 712"/>
                <a:gd name="T6" fmla="*/ 92 w 128"/>
                <a:gd name="T7" fmla="*/ 119 h 712"/>
                <a:gd name="T8" fmla="*/ 85 w 128"/>
                <a:gd name="T9" fmla="*/ 119 h 712"/>
                <a:gd name="T10" fmla="*/ 85 w 128"/>
                <a:gd name="T11" fmla="*/ 0 h 712"/>
                <a:gd name="T12" fmla="*/ 64 w 128"/>
                <a:gd name="T13" fmla="*/ 0 h 712"/>
                <a:gd name="T14" fmla="*/ 64 w 128"/>
                <a:gd name="T15" fmla="*/ 119 h 712"/>
                <a:gd name="T16" fmla="*/ 64 w 128"/>
                <a:gd name="T17" fmla="*/ 119 h 712"/>
                <a:gd name="T18" fmla="*/ 33 w 128"/>
                <a:gd name="T19" fmla="*/ 74 h 712"/>
                <a:gd name="T20" fmla="*/ 0 w 128"/>
                <a:gd name="T21" fmla="*/ 119 h 712"/>
                <a:gd name="T22" fmla="*/ 0 w 128"/>
                <a:gd name="T23" fmla="*/ 712 h 712"/>
                <a:gd name="T24" fmla="*/ 128 w 128"/>
                <a:gd name="T25" fmla="*/ 712 h 712"/>
                <a:gd name="T26" fmla="*/ 128 w 128"/>
                <a:gd name="T27" fmla="*/ 119 h 712"/>
                <a:gd name="T28" fmla="*/ 97 w 128"/>
                <a:gd name="T29" fmla="*/ 119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712">
                  <a:moveTo>
                    <a:pt x="97" y="119"/>
                  </a:moveTo>
                  <a:lnTo>
                    <a:pt x="97" y="29"/>
                  </a:lnTo>
                  <a:lnTo>
                    <a:pt x="92" y="29"/>
                  </a:lnTo>
                  <a:lnTo>
                    <a:pt x="92" y="119"/>
                  </a:lnTo>
                  <a:lnTo>
                    <a:pt x="85" y="119"/>
                  </a:lnTo>
                  <a:lnTo>
                    <a:pt x="85" y="0"/>
                  </a:lnTo>
                  <a:lnTo>
                    <a:pt x="64" y="0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33" y="74"/>
                  </a:lnTo>
                  <a:lnTo>
                    <a:pt x="0" y="119"/>
                  </a:lnTo>
                  <a:lnTo>
                    <a:pt x="0" y="712"/>
                  </a:lnTo>
                  <a:lnTo>
                    <a:pt x="128" y="712"/>
                  </a:lnTo>
                  <a:lnTo>
                    <a:pt x="128" y="119"/>
                  </a:lnTo>
                  <a:lnTo>
                    <a:pt x="97" y="119"/>
                  </a:lnTo>
                  <a:close/>
                </a:path>
              </a:pathLst>
            </a:custGeom>
            <a:solidFill>
              <a:srgbClr val="5C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51"/>
            <p:cNvSpPr>
              <a:spLocks noChangeArrowheads="1"/>
            </p:cNvSpPr>
            <p:nvPr/>
          </p:nvSpPr>
          <p:spPr bwMode="auto">
            <a:xfrm>
              <a:off x="1831975" y="2089150"/>
              <a:ext cx="30163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52"/>
            <p:cNvSpPr>
              <a:spLocks noChangeArrowheads="1"/>
            </p:cNvSpPr>
            <p:nvPr/>
          </p:nvSpPr>
          <p:spPr bwMode="auto">
            <a:xfrm>
              <a:off x="1677988" y="2174875"/>
              <a:ext cx="30163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53"/>
            <p:cNvSpPr>
              <a:spLocks noChangeArrowheads="1"/>
            </p:cNvSpPr>
            <p:nvPr/>
          </p:nvSpPr>
          <p:spPr bwMode="auto">
            <a:xfrm>
              <a:off x="1708150" y="2278063"/>
              <a:ext cx="30163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54"/>
            <p:cNvSpPr>
              <a:spLocks noChangeArrowheads="1"/>
            </p:cNvSpPr>
            <p:nvPr/>
          </p:nvSpPr>
          <p:spPr bwMode="auto">
            <a:xfrm>
              <a:off x="1651000" y="2455863"/>
              <a:ext cx="34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55"/>
            <p:cNvSpPr>
              <a:spLocks noChangeArrowheads="1"/>
            </p:cNvSpPr>
            <p:nvPr/>
          </p:nvSpPr>
          <p:spPr bwMode="auto">
            <a:xfrm>
              <a:off x="1614488" y="2571750"/>
              <a:ext cx="33338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56"/>
            <p:cNvSpPr>
              <a:spLocks noChangeArrowheads="1"/>
            </p:cNvSpPr>
            <p:nvPr/>
          </p:nvSpPr>
          <p:spPr bwMode="auto">
            <a:xfrm>
              <a:off x="1812925" y="2251075"/>
              <a:ext cx="34925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57"/>
            <p:cNvSpPr>
              <a:spLocks noChangeArrowheads="1"/>
            </p:cNvSpPr>
            <p:nvPr/>
          </p:nvSpPr>
          <p:spPr bwMode="auto">
            <a:xfrm>
              <a:off x="1722438" y="2527300"/>
              <a:ext cx="34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158"/>
            <p:cNvSpPr>
              <a:spLocks noChangeArrowheads="1"/>
            </p:cNvSpPr>
            <p:nvPr/>
          </p:nvSpPr>
          <p:spPr bwMode="auto">
            <a:xfrm>
              <a:off x="1708150" y="2644775"/>
              <a:ext cx="30163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Rectangle 159"/>
            <p:cNvSpPr>
              <a:spLocks noChangeArrowheads="1"/>
            </p:cNvSpPr>
            <p:nvPr/>
          </p:nvSpPr>
          <p:spPr bwMode="auto">
            <a:xfrm>
              <a:off x="1670050" y="1895475"/>
              <a:ext cx="33338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160"/>
            <p:cNvSpPr>
              <a:spLocks noChangeArrowheads="1"/>
            </p:cNvSpPr>
            <p:nvPr/>
          </p:nvSpPr>
          <p:spPr bwMode="auto">
            <a:xfrm>
              <a:off x="1812925" y="1955800"/>
              <a:ext cx="34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Rectangle 170"/>
            <p:cNvSpPr>
              <a:spLocks noChangeArrowheads="1"/>
            </p:cNvSpPr>
            <p:nvPr/>
          </p:nvSpPr>
          <p:spPr bwMode="auto">
            <a:xfrm>
              <a:off x="1858963" y="2413000"/>
              <a:ext cx="384175" cy="287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71"/>
            <p:cNvSpPr>
              <a:spLocks noEditPoints="1"/>
            </p:cNvSpPr>
            <p:nvPr/>
          </p:nvSpPr>
          <p:spPr bwMode="auto">
            <a:xfrm>
              <a:off x="1847850" y="2420938"/>
              <a:ext cx="398463" cy="303213"/>
            </a:xfrm>
            <a:custGeom>
              <a:avLst/>
              <a:gdLst>
                <a:gd name="T0" fmla="*/ 0 w 106"/>
                <a:gd name="T1" fmla="*/ 80 h 80"/>
                <a:gd name="T2" fmla="*/ 106 w 106"/>
                <a:gd name="T3" fmla="*/ 0 h 80"/>
                <a:gd name="T4" fmla="*/ 15 w 106"/>
                <a:gd name="T5" fmla="*/ 65 h 80"/>
                <a:gd name="T6" fmla="*/ 9 w 106"/>
                <a:gd name="T7" fmla="*/ 58 h 80"/>
                <a:gd name="T8" fmla="*/ 15 w 106"/>
                <a:gd name="T9" fmla="*/ 65 h 80"/>
                <a:gd name="T10" fmla="*/ 9 w 106"/>
                <a:gd name="T11" fmla="*/ 57 h 80"/>
                <a:gd name="T12" fmla="*/ 15 w 106"/>
                <a:gd name="T13" fmla="*/ 47 h 80"/>
                <a:gd name="T14" fmla="*/ 15 w 106"/>
                <a:gd name="T15" fmla="*/ 24 h 80"/>
                <a:gd name="T16" fmla="*/ 9 w 106"/>
                <a:gd name="T17" fmla="*/ 17 h 80"/>
                <a:gd name="T18" fmla="*/ 15 w 106"/>
                <a:gd name="T19" fmla="*/ 24 h 80"/>
                <a:gd name="T20" fmla="*/ 9 w 106"/>
                <a:gd name="T21" fmla="*/ 15 h 80"/>
                <a:gd name="T22" fmla="*/ 15 w 106"/>
                <a:gd name="T23" fmla="*/ 6 h 80"/>
                <a:gd name="T24" fmla="*/ 22 w 106"/>
                <a:gd name="T25" fmla="*/ 65 h 80"/>
                <a:gd name="T26" fmla="*/ 16 w 106"/>
                <a:gd name="T27" fmla="*/ 58 h 80"/>
                <a:gd name="T28" fmla="*/ 22 w 106"/>
                <a:gd name="T29" fmla="*/ 65 h 80"/>
                <a:gd name="T30" fmla="*/ 16 w 106"/>
                <a:gd name="T31" fmla="*/ 57 h 80"/>
                <a:gd name="T32" fmla="*/ 22 w 106"/>
                <a:gd name="T33" fmla="*/ 54 h 80"/>
                <a:gd name="T34" fmla="*/ 22 w 106"/>
                <a:gd name="T35" fmla="*/ 24 h 80"/>
                <a:gd name="T36" fmla="*/ 16 w 106"/>
                <a:gd name="T37" fmla="*/ 17 h 80"/>
                <a:gd name="T38" fmla="*/ 22 w 106"/>
                <a:gd name="T39" fmla="*/ 24 h 80"/>
                <a:gd name="T40" fmla="*/ 16 w 106"/>
                <a:gd name="T41" fmla="*/ 15 h 80"/>
                <a:gd name="T42" fmla="*/ 22 w 106"/>
                <a:gd name="T43" fmla="*/ 13 h 80"/>
                <a:gd name="T44" fmla="*/ 40 w 106"/>
                <a:gd name="T45" fmla="*/ 24 h 80"/>
                <a:gd name="T46" fmla="*/ 34 w 106"/>
                <a:gd name="T47" fmla="*/ 17 h 80"/>
                <a:gd name="T48" fmla="*/ 40 w 106"/>
                <a:gd name="T49" fmla="*/ 24 h 80"/>
                <a:gd name="T50" fmla="*/ 34 w 106"/>
                <a:gd name="T51" fmla="*/ 15 h 80"/>
                <a:gd name="T52" fmla="*/ 40 w 106"/>
                <a:gd name="T53" fmla="*/ 6 h 80"/>
                <a:gd name="T54" fmla="*/ 47 w 106"/>
                <a:gd name="T55" fmla="*/ 24 h 80"/>
                <a:gd name="T56" fmla="*/ 42 w 106"/>
                <a:gd name="T57" fmla="*/ 17 h 80"/>
                <a:gd name="T58" fmla="*/ 47 w 106"/>
                <a:gd name="T59" fmla="*/ 24 h 80"/>
                <a:gd name="T60" fmla="*/ 42 w 106"/>
                <a:gd name="T61" fmla="*/ 15 h 80"/>
                <a:gd name="T62" fmla="*/ 47 w 106"/>
                <a:gd name="T63" fmla="*/ 13 h 80"/>
                <a:gd name="T64" fmla="*/ 66 w 106"/>
                <a:gd name="T65" fmla="*/ 24 h 80"/>
                <a:gd name="T66" fmla="*/ 60 w 106"/>
                <a:gd name="T67" fmla="*/ 17 h 80"/>
                <a:gd name="T68" fmla="*/ 66 w 106"/>
                <a:gd name="T69" fmla="*/ 24 h 80"/>
                <a:gd name="T70" fmla="*/ 60 w 106"/>
                <a:gd name="T71" fmla="*/ 15 h 80"/>
                <a:gd name="T72" fmla="*/ 66 w 106"/>
                <a:gd name="T73" fmla="*/ 6 h 80"/>
                <a:gd name="T74" fmla="*/ 73 w 106"/>
                <a:gd name="T75" fmla="*/ 24 h 80"/>
                <a:gd name="T76" fmla="*/ 67 w 106"/>
                <a:gd name="T77" fmla="*/ 17 h 80"/>
                <a:gd name="T78" fmla="*/ 73 w 106"/>
                <a:gd name="T79" fmla="*/ 24 h 80"/>
                <a:gd name="T80" fmla="*/ 67 w 106"/>
                <a:gd name="T81" fmla="*/ 15 h 80"/>
                <a:gd name="T82" fmla="*/ 73 w 106"/>
                <a:gd name="T83" fmla="*/ 13 h 80"/>
                <a:gd name="T84" fmla="*/ 91 w 106"/>
                <a:gd name="T85" fmla="*/ 65 h 80"/>
                <a:gd name="T86" fmla="*/ 85 w 106"/>
                <a:gd name="T87" fmla="*/ 58 h 80"/>
                <a:gd name="T88" fmla="*/ 91 w 106"/>
                <a:gd name="T89" fmla="*/ 65 h 80"/>
                <a:gd name="T90" fmla="*/ 85 w 106"/>
                <a:gd name="T91" fmla="*/ 57 h 80"/>
                <a:gd name="T92" fmla="*/ 91 w 106"/>
                <a:gd name="T93" fmla="*/ 47 h 80"/>
                <a:gd name="T94" fmla="*/ 91 w 106"/>
                <a:gd name="T95" fmla="*/ 24 h 80"/>
                <a:gd name="T96" fmla="*/ 85 w 106"/>
                <a:gd name="T97" fmla="*/ 17 h 80"/>
                <a:gd name="T98" fmla="*/ 91 w 106"/>
                <a:gd name="T99" fmla="*/ 24 h 80"/>
                <a:gd name="T100" fmla="*/ 85 w 106"/>
                <a:gd name="T101" fmla="*/ 15 h 80"/>
                <a:gd name="T102" fmla="*/ 91 w 106"/>
                <a:gd name="T103" fmla="*/ 6 h 80"/>
                <a:gd name="T104" fmla="*/ 99 w 106"/>
                <a:gd name="T105" fmla="*/ 65 h 80"/>
                <a:gd name="T106" fmla="*/ 93 w 106"/>
                <a:gd name="T107" fmla="*/ 58 h 80"/>
                <a:gd name="T108" fmla="*/ 99 w 106"/>
                <a:gd name="T109" fmla="*/ 65 h 80"/>
                <a:gd name="T110" fmla="*/ 93 w 106"/>
                <a:gd name="T111" fmla="*/ 57 h 80"/>
                <a:gd name="T112" fmla="*/ 99 w 106"/>
                <a:gd name="T113" fmla="*/ 54 h 80"/>
                <a:gd name="T114" fmla="*/ 99 w 106"/>
                <a:gd name="T115" fmla="*/ 24 h 80"/>
                <a:gd name="T116" fmla="*/ 93 w 106"/>
                <a:gd name="T117" fmla="*/ 17 h 80"/>
                <a:gd name="T118" fmla="*/ 99 w 106"/>
                <a:gd name="T119" fmla="*/ 24 h 80"/>
                <a:gd name="T120" fmla="*/ 93 w 106"/>
                <a:gd name="T121" fmla="*/ 15 h 80"/>
                <a:gd name="T122" fmla="*/ 99 w 106"/>
                <a:gd name="T123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6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0"/>
                  </a:lnTo>
                  <a:close/>
                  <a:moveTo>
                    <a:pt x="15" y="65"/>
                  </a:moveTo>
                  <a:cubicBezTo>
                    <a:pt x="9" y="65"/>
                    <a:pt x="9" y="65"/>
                    <a:pt x="9" y="6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5" y="58"/>
                    <a:pt x="15" y="58"/>
                    <a:pt x="15" y="58"/>
                  </a:cubicBezTo>
                  <a:lnTo>
                    <a:pt x="15" y="65"/>
                  </a:lnTo>
                  <a:close/>
                  <a:moveTo>
                    <a:pt x="15" y="5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1"/>
                    <a:pt x="11" y="48"/>
                    <a:pt x="15" y="47"/>
                  </a:cubicBezTo>
                  <a:lnTo>
                    <a:pt x="15" y="57"/>
                  </a:lnTo>
                  <a:close/>
                  <a:moveTo>
                    <a:pt x="15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15" y="24"/>
                  </a:lnTo>
                  <a:close/>
                  <a:moveTo>
                    <a:pt x="15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9"/>
                    <a:pt x="11" y="6"/>
                    <a:pt x="15" y="6"/>
                  </a:cubicBezTo>
                  <a:lnTo>
                    <a:pt x="15" y="15"/>
                  </a:lnTo>
                  <a:close/>
                  <a:moveTo>
                    <a:pt x="22" y="65"/>
                  </a:moveTo>
                  <a:cubicBezTo>
                    <a:pt x="16" y="65"/>
                    <a:pt x="16" y="65"/>
                    <a:pt x="16" y="65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2" y="58"/>
                    <a:pt x="22" y="58"/>
                    <a:pt x="22" y="58"/>
                  </a:cubicBezTo>
                  <a:lnTo>
                    <a:pt x="22" y="65"/>
                  </a:lnTo>
                  <a:close/>
                  <a:moveTo>
                    <a:pt x="22" y="57"/>
                  </a:moveTo>
                  <a:cubicBezTo>
                    <a:pt x="16" y="57"/>
                    <a:pt x="16" y="57"/>
                    <a:pt x="16" y="5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9" y="48"/>
                    <a:pt x="22" y="51"/>
                    <a:pt x="22" y="54"/>
                  </a:cubicBezTo>
                  <a:lnTo>
                    <a:pt x="22" y="57"/>
                  </a:lnTo>
                  <a:close/>
                  <a:moveTo>
                    <a:pt x="22" y="24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4"/>
                  </a:lnTo>
                  <a:close/>
                  <a:moveTo>
                    <a:pt x="22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9" y="6"/>
                    <a:pt x="22" y="9"/>
                    <a:pt x="22" y="13"/>
                  </a:cubicBezTo>
                  <a:lnTo>
                    <a:pt x="22" y="15"/>
                  </a:lnTo>
                  <a:close/>
                  <a:moveTo>
                    <a:pt x="40" y="24"/>
                  </a:moveTo>
                  <a:cubicBezTo>
                    <a:pt x="34" y="24"/>
                    <a:pt x="34" y="24"/>
                    <a:pt x="34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40" y="24"/>
                  </a:lnTo>
                  <a:close/>
                  <a:moveTo>
                    <a:pt x="40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9"/>
                    <a:pt x="37" y="6"/>
                    <a:pt x="40" y="6"/>
                  </a:cubicBezTo>
                  <a:lnTo>
                    <a:pt x="40" y="15"/>
                  </a:lnTo>
                  <a:close/>
                  <a:moveTo>
                    <a:pt x="47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7" y="17"/>
                    <a:pt x="47" y="17"/>
                    <a:pt x="47" y="17"/>
                  </a:cubicBezTo>
                  <a:lnTo>
                    <a:pt x="47" y="24"/>
                  </a:lnTo>
                  <a:close/>
                  <a:moveTo>
                    <a:pt x="47" y="15"/>
                  </a:moveTo>
                  <a:cubicBezTo>
                    <a:pt x="42" y="15"/>
                    <a:pt x="42" y="15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5" y="6"/>
                    <a:pt x="47" y="9"/>
                    <a:pt x="47" y="13"/>
                  </a:cubicBezTo>
                  <a:lnTo>
                    <a:pt x="47" y="15"/>
                  </a:lnTo>
                  <a:close/>
                  <a:moveTo>
                    <a:pt x="66" y="24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6" y="17"/>
                    <a:pt x="66" y="17"/>
                    <a:pt x="66" y="17"/>
                  </a:cubicBezTo>
                  <a:lnTo>
                    <a:pt x="66" y="24"/>
                  </a:lnTo>
                  <a:close/>
                  <a:moveTo>
                    <a:pt x="66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9"/>
                    <a:pt x="62" y="6"/>
                    <a:pt x="66" y="6"/>
                  </a:cubicBezTo>
                  <a:lnTo>
                    <a:pt x="66" y="15"/>
                  </a:lnTo>
                  <a:close/>
                  <a:moveTo>
                    <a:pt x="73" y="24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73" y="17"/>
                    <a:pt x="73" y="17"/>
                    <a:pt x="73" y="17"/>
                  </a:cubicBezTo>
                  <a:lnTo>
                    <a:pt x="73" y="24"/>
                  </a:lnTo>
                  <a:close/>
                  <a:moveTo>
                    <a:pt x="73" y="15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70" y="6"/>
                    <a:pt x="73" y="9"/>
                    <a:pt x="73" y="13"/>
                  </a:cubicBezTo>
                  <a:lnTo>
                    <a:pt x="73" y="15"/>
                  </a:lnTo>
                  <a:close/>
                  <a:moveTo>
                    <a:pt x="91" y="65"/>
                  </a:moveTo>
                  <a:cubicBezTo>
                    <a:pt x="85" y="65"/>
                    <a:pt x="85" y="65"/>
                    <a:pt x="85" y="65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91" y="58"/>
                    <a:pt x="91" y="58"/>
                    <a:pt x="91" y="58"/>
                  </a:cubicBezTo>
                  <a:lnTo>
                    <a:pt x="91" y="65"/>
                  </a:lnTo>
                  <a:close/>
                  <a:moveTo>
                    <a:pt x="91" y="57"/>
                  </a:moveTo>
                  <a:cubicBezTo>
                    <a:pt x="85" y="57"/>
                    <a:pt x="85" y="57"/>
                    <a:pt x="85" y="57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1"/>
                    <a:pt x="88" y="48"/>
                    <a:pt x="91" y="47"/>
                  </a:cubicBezTo>
                  <a:lnTo>
                    <a:pt x="91" y="57"/>
                  </a:lnTo>
                  <a:close/>
                  <a:moveTo>
                    <a:pt x="91" y="24"/>
                  </a:moveTo>
                  <a:cubicBezTo>
                    <a:pt x="85" y="24"/>
                    <a:pt x="85" y="24"/>
                    <a:pt x="85" y="24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91" y="17"/>
                    <a:pt x="91" y="17"/>
                    <a:pt x="91" y="17"/>
                  </a:cubicBezTo>
                  <a:lnTo>
                    <a:pt x="91" y="24"/>
                  </a:lnTo>
                  <a:close/>
                  <a:moveTo>
                    <a:pt x="91" y="15"/>
                  </a:moveTo>
                  <a:cubicBezTo>
                    <a:pt x="85" y="15"/>
                    <a:pt x="85" y="15"/>
                    <a:pt x="85" y="15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9"/>
                    <a:pt x="88" y="6"/>
                    <a:pt x="91" y="6"/>
                  </a:cubicBezTo>
                  <a:lnTo>
                    <a:pt x="91" y="15"/>
                  </a:lnTo>
                  <a:close/>
                  <a:moveTo>
                    <a:pt x="99" y="65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9" y="58"/>
                    <a:pt x="99" y="58"/>
                    <a:pt x="99" y="58"/>
                  </a:cubicBezTo>
                  <a:lnTo>
                    <a:pt x="99" y="65"/>
                  </a:lnTo>
                  <a:close/>
                  <a:moveTo>
                    <a:pt x="99" y="57"/>
                  </a:moveTo>
                  <a:cubicBezTo>
                    <a:pt x="93" y="57"/>
                    <a:pt x="93" y="57"/>
                    <a:pt x="93" y="5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6" y="48"/>
                    <a:pt x="99" y="51"/>
                    <a:pt x="99" y="54"/>
                  </a:cubicBezTo>
                  <a:lnTo>
                    <a:pt x="99" y="57"/>
                  </a:lnTo>
                  <a:close/>
                  <a:moveTo>
                    <a:pt x="99" y="24"/>
                  </a:moveTo>
                  <a:cubicBezTo>
                    <a:pt x="93" y="24"/>
                    <a:pt x="93" y="24"/>
                    <a:pt x="93" y="2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9" y="17"/>
                    <a:pt x="99" y="17"/>
                    <a:pt x="99" y="17"/>
                  </a:cubicBezTo>
                  <a:lnTo>
                    <a:pt x="99" y="24"/>
                  </a:lnTo>
                  <a:close/>
                  <a:moveTo>
                    <a:pt x="99" y="15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6" y="6"/>
                    <a:pt x="99" y="9"/>
                    <a:pt x="99" y="13"/>
                  </a:cubicBezTo>
                  <a:lnTo>
                    <a:pt x="99" y="15"/>
                  </a:lnTo>
                  <a:close/>
                </a:path>
              </a:pathLst>
            </a:custGeom>
            <a:solidFill>
              <a:srgbClr val="C2B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172"/>
            <p:cNvSpPr>
              <a:spLocks noChangeArrowheads="1"/>
            </p:cNvSpPr>
            <p:nvPr/>
          </p:nvSpPr>
          <p:spPr bwMode="auto">
            <a:xfrm>
              <a:off x="1963738" y="2587625"/>
              <a:ext cx="166688" cy="136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73"/>
            <p:cNvSpPr>
              <a:spLocks/>
            </p:cNvSpPr>
            <p:nvPr/>
          </p:nvSpPr>
          <p:spPr bwMode="auto">
            <a:xfrm>
              <a:off x="1836738" y="2333625"/>
              <a:ext cx="425450" cy="95250"/>
            </a:xfrm>
            <a:custGeom>
              <a:avLst/>
              <a:gdLst>
                <a:gd name="T0" fmla="*/ 234 w 268"/>
                <a:gd name="T1" fmla="*/ 0 h 60"/>
                <a:gd name="T2" fmla="*/ 33 w 268"/>
                <a:gd name="T3" fmla="*/ 0 h 60"/>
                <a:gd name="T4" fmla="*/ 0 w 268"/>
                <a:gd name="T5" fmla="*/ 60 h 60"/>
                <a:gd name="T6" fmla="*/ 268 w 268"/>
                <a:gd name="T7" fmla="*/ 60 h 60"/>
                <a:gd name="T8" fmla="*/ 234 w 268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60">
                  <a:moveTo>
                    <a:pt x="234" y="0"/>
                  </a:moveTo>
                  <a:lnTo>
                    <a:pt x="33" y="0"/>
                  </a:lnTo>
                  <a:lnTo>
                    <a:pt x="0" y="60"/>
                  </a:lnTo>
                  <a:lnTo>
                    <a:pt x="268" y="6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174"/>
            <p:cNvSpPr>
              <a:spLocks noChangeArrowheads="1"/>
            </p:cNvSpPr>
            <p:nvPr/>
          </p:nvSpPr>
          <p:spPr bwMode="auto">
            <a:xfrm>
              <a:off x="1847850" y="2413000"/>
              <a:ext cx="398463" cy="12700"/>
            </a:xfrm>
            <a:prstGeom prst="rect">
              <a:avLst/>
            </a:pr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175"/>
            <p:cNvSpPr>
              <a:spLocks noChangeArrowheads="1"/>
            </p:cNvSpPr>
            <p:nvPr/>
          </p:nvSpPr>
          <p:spPr bwMode="auto">
            <a:xfrm>
              <a:off x="1847850" y="2538413"/>
              <a:ext cx="398463" cy="11113"/>
            </a:xfrm>
            <a:prstGeom prst="rect">
              <a:avLst/>
            </a:pr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176"/>
            <p:cNvSpPr>
              <a:spLocks noChangeArrowheads="1"/>
            </p:cNvSpPr>
            <p:nvPr/>
          </p:nvSpPr>
          <p:spPr bwMode="auto">
            <a:xfrm>
              <a:off x="1960563" y="2595563"/>
              <a:ext cx="7938" cy="128588"/>
            </a:xfrm>
            <a:prstGeom prst="rect">
              <a:avLst/>
            </a:pr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177"/>
            <p:cNvSpPr>
              <a:spLocks noChangeArrowheads="1"/>
            </p:cNvSpPr>
            <p:nvPr/>
          </p:nvSpPr>
          <p:spPr bwMode="auto">
            <a:xfrm>
              <a:off x="2125663" y="2595563"/>
              <a:ext cx="11113" cy="128588"/>
            </a:xfrm>
            <a:prstGeom prst="rect">
              <a:avLst/>
            </a:pr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8"/>
            <p:cNvSpPr>
              <a:spLocks/>
            </p:cNvSpPr>
            <p:nvPr/>
          </p:nvSpPr>
          <p:spPr bwMode="auto">
            <a:xfrm>
              <a:off x="1941513" y="2560638"/>
              <a:ext cx="211138" cy="49213"/>
            </a:xfrm>
            <a:custGeom>
              <a:avLst/>
              <a:gdLst>
                <a:gd name="T0" fmla="*/ 116 w 133"/>
                <a:gd name="T1" fmla="*/ 0 h 31"/>
                <a:gd name="T2" fmla="*/ 17 w 133"/>
                <a:gd name="T3" fmla="*/ 0 h 31"/>
                <a:gd name="T4" fmla="*/ 0 w 133"/>
                <a:gd name="T5" fmla="*/ 31 h 31"/>
                <a:gd name="T6" fmla="*/ 133 w 133"/>
                <a:gd name="T7" fmla="*/ 31 h 31"/>
                <a:gd name="T8" fmla="*/ 116 w 13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31">
                  <a:moveTo>
                    <a:pt x="116" y="0"/>
                  </a:moveTo>
                  <a:lnTo>
                    <a:pt x="17" y="0"/>
                  </a:lnTo>
                  <a:lnTo>
                    <a:pt x="0" y="31"/>
                  </a:lnTo>
                  <a:lnTo>
                    <a:pt x="133" y="3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0269538" y="3106608"/>
            <a:ext cx="1916600" cy="3215181"/>
            <a:chOff x="3768725" y="1336675"/>
            <a:chExt cx="827088" cy="1387476"/>
          </a:xfrm>
        </p:grpSpPr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3862388" y="1804988"/>
              <a:ext cx="244475" cy="744538"/>
            </a:xfrm>
            <a:custGeom>
              <a:avLst/>
              <a:gdLst>
                <a:gd name="T0" fmla="*/ 65 w 65"/>
                <a:gd name="T1" fmla="*/ 10 h 197"/>
                <a:gd name="T2" fmla="*/ 64 w 65"/>
                <a:gd name="T3" fmla="*/ 10 h 197"/>
                <a:gd name="T4" fmla="*/ 42 w 65"/>
                <a:gd name="T5" fmla="*/ 0 h 197"/>
                <a:gd name="T6" fmla="*/ 19 w 65"/>
                <a:gd name="T7" fmla="*/ 10 h 197"/>
                <a:gd name="T8" fmla="*/ 19 w 65"/>
                <a:gd name="T9" fmla="*/ 10 h 197"/>
                <a:gd name="T10" fmla="*/ 19 w 65"/>
                <a:gd name="T11" fmla="*/ 10 h 197"/>
                <a:gd name="T12" fmla="*/ 18 w 65"/>
                <a:gd name="T13" fmla="*/ 10 h 197"/>
                <a:gd name="T14" fmla="*/ 18 w 65"/>
                <a:gd name="T15" fmla="*/ 11 h 197"/>
                <a:gd name="T16" fmla="*/ 18 w 65"/>
                <a:gd name="T17" fmla="*/ 10 h 197"/>
                <a:gd name="T18" fmla="*/ 18 w 65"/>
                <a:gd name="T19" fmla="*/ 43 h 197"/>
                <a:gd name="T20" fmla="*/ 18 w 65"/>
                <a:gd name="T21" fmla="*/ 43 h 197"/>
                <a:gd name="T22" fmla="*/ 18 w 65"/>
                <a:gd name="T23" fmla="*/ 42 h 197"/>
                <a:gd name="T24" fmla="*/ 9 w 65"/>
                <a:gd name="T25" fmla="*/ 38 h 197"/>
                <a:gd name="T26" fmla="*/ 0 w 65"/>
                <a:gd name="T27" fmla="*/ 42 h 197"/>
                <a:gd name="T28" fmla="*/ 0 w 65"/>
                <a:gd name="T29" fmla="*/ 43 h 197"/>
                <a:gd name="T30" fmla="*/ 0 w 65"/>
                <a:gd name="T31" fmla="*/ 197 h 197"/>
                <a:gd name="T32" fmla="*/ 9 w 65"/>
                <a:gd name="T33" fmla="*/ 197 h 197"/>
                <a:gd name="T34" fmla="*/ 18 w 65"/>
                <a:gd name="T35" fmla="*/ 197 h 197"/>
                <a:gd name="T36" fmla="*/ 46 w 65"/>
                <a:gd name="T37" fmla="*/ 197 h 197"/>
                <a:gd name="T38" fmla="*/ 65 w 65"/>
                <a:gd name="T39" fmla="*/ 197 h 197"/>
                <a:gd name="T40" fmla="*/ 65 w 65"/>
                <a:gd name="T41" fmla="*/ 11 h 197"/>
                <a:gd name="T42" fmla="*/ 65 w 65"/>
                <a:gd name="T43" fmla="*/ 11 h 197"/>
                <a:gd name="T44" fmla="*/ 65 w 65"/>
                <a:gd name="T45" fmla="*/ 11 h 197"/>
                <a:gd name="T46" fmla="*/ 65 w 65"/>
                <a:gd name="T47" fmla="*/ 1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197">
                  <a:moveTo>
                    <a:pt x="65" y="10"/>
                  </a:moveTo>
                  <a:cubicBezTo>
                    <a:pt x="64" y="10"/>
                    <a:pt x="64" y="10"/>
                    <a:pt x="64" y="10"/>
                  </a:cubicBezTo>
                  <a:cubicBezTo>
                    <a:pt x="59" y="4"/>
                    <a:pt x="51" y="0"/>
                    <a:pt x="42" y="0"/>
                  </a:cubicBezTo>
                  <a:cubicBezTo>
                    <a:pt x="33" y="0"/>
                    <a:pt x="25" y="4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0"/>
                    <a:pt x="13" y="38"/>
                    <a:pt x="9" y="38"/>
                  </a:cubicBezTo>
                  <a:cubicBezTo>
                    <a:pt x="5" y="38"/>
                    <a:pt x="2" y="40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9" y="197"/>
                    <a:pt x="9" y="197"/>
                    <a:pt x="9" y="197"/>
                  </a:cubicBezTo>
                  <a:cubicBezTo>
                    <a:pt x="18" y="197"/>
                    <a:pt x="18" y="197"/>
                    <a:pt x="18" y="197"/>
                  </a:cubicBezTo>
                  <a:cubicBezTo>
                    <a:pt x="46" y="197"/>
                    <a:pt x="46" y="197"/>
                    <a:pt x="46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lnTo>
                    <a:pt x="65" y="10"/>
                  </a:lnTo>
                  <a:close/>
                </a:path>
              </a:pathLst>
            </a:custGeom>
            <a:solidFill>
              <a:srgbClr val="DEA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3989388" y="1336675"/>
              <a:ext cx="306388" cy="1130300"/>
            </a:xfrm>
            <a:custGeom>
              <a:avLst/>
              <a:gdLst>
                <a:gd name="T0" fmla="*/ 171 w 193"/>
                <a:gd name="T1" fmla="*/ 33 h 712"/>
                <a:gd name="T2" fmla="*/ 171 w 193"/>
                <a:gd name="T3" fmla="*/ 33 h 712"/>
                <a:gd name="T4" fmla="*/ 140 w 193"/>
                <a:gd name="T5" fmla="*/ 33 h 712"/>
                <a:gd name="T6" fmla="*/ 140 w 193"/>
                <a:gd name="T7" fmla="*/ 66 h 712"/>
                <a:gd name="T8" fmla="*/ 110 w 193"/>
                <a:gd name="T9" fmla="*/ 66 h 712"/>
                <a:gd name="T10" fmla="*/ 110 w 193"/>
                <a:gd name="T11" fmla="*/ 5 h 712"/>
                <a:gd name="T12" fmla="*/ 105 w 193"/>
                <a:gd name="T13" fmla="*/ 5 h 712"/>
                <a:gd name="T14" fmla="*/ 105 w 193"/>
                <a:gd name="T15" fmla="*/ 66 h 712"/>
                <a:gd name="T16" fmla="*/ 98 w 193"/>
                <a:gd name="T17" fmla="*/ 66 h 712"/>
                <a:gd name="T18" fmla="*/ 98 w 193"/>
                <a:gd name="T19" fmla="*/ 28 h 712"/>
                <a:gd name="T20" fmla="*/ 91 w 193"/>
                <a:gd name="T21" fmla="*/ 28 h 712"/>
                <a:gd name="T22" fmla="*/ 91 w 193"/>
                <a:gd name="T23" fmla="*/ 66 h 712"/>
                <a:gd name="T24" fmla="*/ 84 w 193"/>
                <a:gd name="T25" fmla="*/ 66 h 712"/>
                <a:gd name="T26" fmla="*/ 84 w 193"/>
                <a:gd name="T27" fmla="*/ 116 h 712"/>
                <a:gd name="T28" fmla="*/ 84 w 193"/>
                <a:gd name="T29" fmla="*/ 116 h 712"/>
                <a:gd name="T30" fmla="*/ 84 w 193"/>
                <a:gd name="T31" fmla="*/ 0 h 712"/>
                <a:gd name="T32" fmla="*/ 65 w 193"/>
                <a:gd name="T33" fmla="*/ 0 h 712"/>
                <a:gd name="T34" fmla="*/ 65 w 193"/>
                <a:gd name="T35" fmla="*/ 116 h 712"/>
                <a:gd name="T36" fmla="*/ 65 w 193"/>
                <a:gd name="T37" fmla="*/ 116 h 712"/>
                <a:gd name="T38" fmla="*/ 31 w 193"/>
                <a:gd name="T39" fmla="*/ 71 h 712"/>
                <a:gd name="T40" fmla="*/ 0 w 193"/>
                <a:gd name="T41" fmla="*/ 116 h 712"/>
                <a:gd name="T42" fmla="*/ 0 w 193"/>
                <a:gd name="T43" fmla="*/ 712 h 712"/>
                <a:gd name="T44" fmla="*/ 129 w 193"/>
                <a:gd name="T45" fmla="*/ 712 h 712"/>
                <a:gd name="T46" fmla="*/ 193 w 193"/>
                <a:gd name="T47" fmla="*/ 712 h 712"/>
                <a:gd name="T48" fmla="*/ 193 w 193"/>
                <a:gd name="T49" fmla="*/ 188 h 712"/>
                <a:gd name="T50" fmla="*/ 171 w 193"/>
                <a:gd name="T51" fmla="*/ 188 h 712"/>
                <a:gd name="T52" fmla="*/ 171 w 193"/>
                <a:gd name="T53" fmla="*/ 33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712">
                  <a:moveTo>
                    <a:pt x="171" y="33"/>
                  </a:moveTo>
                  <a:lnTo>
                    <a:pt x="171" y="33"/>
                  </a:lnTo>
                  <a:lnTo>
                    <a:pt x="140" y="33"/>
                  </a:lnTo>
                  <a:lnTo>
                    <a:pt x="140" y="66"/>
                  </a:lnTo>
                  <a:lnTo>
                    <a:pt x="110" y="66"/>
                  </a:lnTo>
                  <a:lnTo>
                    <a:pt x="110" y="5"/>
                  </a:lnTo>
                  <a:lnTo>
                    <a:pt x="105" y="5"/>
                  </a:lnTo>
                  <a:lnTo>
                    <a:pt x="105" y="66"/>
                  </a:lnTo>
                  <a:lnTo>
                    <a:pt x="98" y="66"/>
                  </a:lnTo>
                  <a:lnTo>
                    <a:pt x="98" y="28"/>
                  </a:lnTo>
                  <a:lnTo>
                    <a:pt x="91" y="28"/>
                  </a:lnTo>
                  <a:lnTo>
                    <a:pt x="91" y="66"/>
                  </a:lnTo>
                  <a:lnTo>
                    <a:pt x="84" y="66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84" y="0"/>
                  </a:lnTo>
                  <a:lnTo>
                    <a:pt x="65" y="0"/>
                  </a:lnTo>
                  <a:lnTo>
                    <a:pt x="65" y="116"/>
                  </a:lnTo>
                  <a:lnTo>
                    <a:pt x="65" y="116"/>
                  </a:lnTo>
                  <a:lnTo>
                    <a:pt x="31" y="71"/>
                  </a:lnTo>
                  <a:lnTo>
                    <a:pt x="0" y="116"/>
                  </a:lnTo>
                  <a:lnTo>
                    <a:pt x="0" y="712"/>
                  </a:lnTo>
                  <a:lnTo>
                    <a:pt x="129" y="712"/>
                  </a:lnTo>
                  <a:lnTo>
                    <a:pt x="193" y="712"/>
                  </a:lnTo>
                  <a:lnTo>
                    <a:pt x="193" y="188"/>
                  </a:lnTo>
                  <a:lnTo>
                    <a:pt x="171" y="188"/>
                  </a:lnTo>
                  <a:lnTo>
                    <a:pt x="171" y="33"/>
                  </a:lnTo>
                  <a:close/>
                </a:path>
              </a:pathLst>
            </a:custGeom>
            <a:solidFill>
              <a:srgbClr val="746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768725" y="1755775"/>
              <a:ext cx="488950" cy="963613"/>
            </a:xfrm>
            <a:custGeom>
              <a:avLst/>
              <a:gdLst>
                <a:gd name="T0" fmla="*/ 130 w 130"/>
                <a:gd name="T1" fmla="*/ 88 h 255"/>
                <a:gd name="T2" fmla="*/ 65 w 130"/>
                <a:gd name="T3" fmla="*/ 65 h 255"/>
                <a:gd name="T4" fmla="*/ 62 w 130"/>
                <a:gd name="T5" fmla="*/ 65 h 255"/>
                <a:gd name="T6" fmla="*/ 62 w 130"/>
                <a:gd name="T7" fmla="*/ 22 h 255"/>
                <a:gd name="T8" fmla="*/ 66 w 130"/>
                <a:gd name="T9" fmla="*/ 22 h 255"/>
                <a:gd name="T10" fmla="*/ 64 w 130"/>
                <a:gd name="T11" fmla="*/ 19 h 255"/>
                <a:gd name="T12" fmla="*/ 41 w 130"/>
                <a:gd name="T13" fmla="*/ 0 h 255"/>
                <a:gd name="T14" fmla="*/ 18 w 130"/>
                <a:gd name="T15" fmla="*/ 19 h 255"/>
                <a:gd name="T16" fmla="*/ 16 w 130"/>
                <a:gd name="T17" fmla="*/ 22 h 255"/>
                <a:gd name="T18" fmla="*/ 20 w 130"/>
                <a:gd name="T19" fmla="*/ 22 h 255"/>
                <a:gd name="T20" fmla="*/ 20 w 130"/>
                <a:gd name="T21" fmla="*/ 74 h 255"/>
                <a:gd name="T22" fmla="*/ 4 w 130"/>
                <a:gd name="T23" fmla="*/ 84 h 255"/>
                <a:gd name="T24" fmla="*/ 0 w 130"/>
                <a:gd name="T25" fmla="*/ 88 h 255"/>
                <a:gd name="T26" fmla="*/ 20 w 130"/>
                <a:gd name="T27" fmla="*/ 88 h 255"/>
                <a:gd name="T28" fmla="*/ 20 w 130"/>
                <a:gd name="T29" fmla="*/ 88 h 255"/>
                <a:gd name="T30" fmla="*/ 7 w 130"/>
                <a:gd name="T31" fmla="*/ 88 h 255"/>
                <a:gd name="T32" fmla="*/ 7 w 130"/>
                <a:gd name="T33" fmla="*/ 255 h 255"/>
                <a:gd name="T34" fmla="*/ 123 w 130"/>
                <a:gd name="T35" fmla="*/ 255 h 255"/>
                <a:gd name="T36" fmla="*/ 123 w 130"/>
                <a:gd name="T37" fmla="*/ 88 h 255"/>
                <a:gd name="T38" fmla="*/ 130 w 130"/>
                <a:gd name="T39" fmla="*/ 8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255">
                  <a:moveTo>
                    <a:pt x="130" y="88"/>
                  </a:moveTo>
                  <a:cubicBezTo>
                    <a:pt x="125" y="71"/>
                    <a:pt x="90" y="65"/>
                    <a:pt x="65" y="65"/>
                  </a:cubicBezTo>
                  <a:cubicBezTo>
                    <a:pt x="64" y="65"/>
                    <a:pt x="63" y="65"/>
                    <a:pt x="62" y="65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8"/>
                    <a:pt x="50" y="0"/>
                    <a:pt x="41" y="0"/>
                  </a:cubicBezTo>
                  <a:cubicBezTo>
                    <a:pt x="31" y="0"/>
                    <a:pt x="23" y="8"/>
                    <a:pt x="18" y="19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14" y="77"/>
                    <a:pt x="8" y="80"/>
                    <a:pt x="4" y="8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123" y="255"/>
                    <a:pt x="123" y="255"/>
                    <a:pt x="123" y="255"/>
                  </a:cubicBezTo>
                  <a:cubicBezTo>
                    <a:pt x="123" y="88"/>
                    <a:pt x="123" y="88"/>
                    <a:pt x="123" y="88"/>
                  </a:cubicBezTo>
                  <a:lnTo>
                    <a:pt x="130" y="88"/>
                  </a:lnTo>
                  <a:close/>
                </a:path>
              </a:pathLst>
            </a:custGeom>
            <a:solidFill>
              <a:srgbClr val="5C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4291013" y="1563688"/>
              <a:ext cx="304800" cy="1155700"/>
            </a:xfrm>
            <a:custGeom>
              <a:avLst/>
              <a:gdLst>
                <a:gd name="T0" fmla="*/ 176 w 192"/>
                <a:gd name="T1" fmla="*/ 212 h 728"/>
                <a:gd name="T2" fmla="*/ 176 w 192"/>
                <a:gd name="T3" fmla="*/ 138 h 728"/>
                <a:gd name="T4" fmla="*/ 140 w 192"/>
                <a:gd name="T5" fmla="*/ 138 h 728"/>
                <a:gd name="T6" fmla="*/ 140 w 192"/>
                <a:gd name="T7" fmla="*/ 66 h 728"/>
                <a:gd name="T8" fmla="*/ 107 w 192"/>
                <a:gd name="T9" fmla="*/ 66 h 728"/>
                <a:gd name="T10" fmla="*/ 107 w 192"/>
                <a:gd name="T11" fmla="*/ 19 h 728"/>
                <a:gd name="T12" fmla="*/ 105 w 192"/>
                <a:gd name="T13" fmla="*/ 19 h 728"/>
                <a:gd name="T14" fmla="*/ 105 w 192"/>
                <a:gd name="T15" fmla="*/ 66 h 728"/>
                <a:gd name="T16" fmla="*/ 98 w 192"/>
                <a:gd name="T17" fmla="*/ 66 h 728"/>
                <a:gd name="T18" fmla="*/ 98 w 192"/>
                <a:gd name="T19" fmla="*/ 0 h 728"/>
                <a:gd name="T20" fmla="*/ 86 w 192"/>
                <a:gd name="T21" fmla="*/ 0 h 728"/>
                <a:gd name="T22" fmla="*/ 86 w 192"/>
                <a:gd name="T23" fmla="*/ 66 h 728"/>
                <a:gd name="T24" fmla="*/ 52 w 192"/>
                <a:gd name="T25" fmla="*/ 66 h 728"/>
                <a:gd name="T26" fmla="*/ 52 w 192"/>
                <a:gd name="T27" fmla="*/ 138 h 728"/>
                <a:gd name="T28" fmla="*/ 17 w 192"/>
                <a:gd name="T29" fmla="*/ 138 h 728"/>
                <a:gd name="T30" fmla="*/ 17 w 192"/>
                <a:gd name="T31" fmla="*/ 212 h 728"/>
                <a:gd name="T32" fmla="*/ 0 w 192"/>
                <a:gd name="T33" fmla="*/ 212 h 728"/>
                <a:gd name="T34" fmla="*/ 0 w 192"/>
                <a:gd name="T35" fmla="*/ 728 h 728"/>
                <a:gd name="T36" fmla="*/ 192 w 192"/>
                <a:gd name="T37" fmla="*/ 728 h 728"/>
                <a:gd name="T38" fmla="*/ 192 w 192"/>
                <a:gd name="T39" fmla="*/ 212 h 728"/>
                <a:gd name="T40" fmla="*/ 176 w 192"/>
                <a:gd name="T41" fmla="*/ 212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728">
                  <a:moveTo>
                    <a:pt x="176" y="212"/>
                  </a:moveTo>
                  <a:lnTo>
                    <a:pt x="176" y="138"/>
                  </a:lnTo>
                  <a:lnTo>
                    <a:pt x="140" y="138"/>
                  </a:lnTo>
                  <a:lnTo>
                    <a:pt x="140" y="66"/>
                  </a:lnTo>
                  <a:lnTo>
                    <a:pt x="107" y="66"/>
                  </a:lnTo>
                  <a:lnTo>
                    <a:pt x="107" y="19"/>
                  </a:lnTo>
                  <a:lnTo>
                    <a:pt x="105" y="19"/>
                  </a:lnTo>
                  <a:lnTo>
                    <a:pt x="105" y="66"/>
                  </a:lnTo>
                  <a:lnTo>
                    <a:pt x="98" y="66"/>
                  </a:lnTo>
                  <a:lnTo>
                    <a:pt x="98" y="0"/>
                  </a:lnTo>
                  <a:lnTo>
                    <a:pt x="86" y="0"/>
                  </a:lnTo>
                  <a:lnTo>
                    <a:pt x="86" y="66"/>
                  </a:lnTo>
                  <a:lnTo>
                    <a:pt x="52" y="66"/>
                  </a:lnTo>
                  <a:lnTo>
                    <a:pt x="52" y="138"/>
                  </a:lnTo>
                  <a:lnTo>
                    <a:pt x="17" y="138"/>
                  </a:lnTo>
                  <a:lnTo>
                    <a:pt x="17" y="212"/>
                  </a:lnTo>
                  <a:lnTo>
                    <a:pt x="0" y="212"/>
                  </a:lnTo>
                  <a:lnTo>
                    <a:pt x="0" y="728"/>
                  </a:lnTo>
                  <a:lnTo>
                    <a:pt x="192" y="728"/>
                  </a:lnTo>
                  <a:lnTo>
                    <a:pt x="192" y="212"/>
                  </a:lnTo>
                  <a:lnTo>
                    <a:pt x="176" y="212"/>
                  </a:lnTo>
                  <a:close/>
                </a:path>
              </a:pathLst>
            </a:custGeom>
            <a:solidFill>
              <a:srgbClr val="5C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38"/>
            <p:cNvSpPr>
              <a:spLocks noChangeArrowheads="1"/>
            </p:cNvSpPr>
            <p:nvPr/>
          </p:nvSpPr>
          <p:spPr bwMode="auto">
            <a:xfrm>
              <a:off x="4449763" y="1974850"/>
              <a:ext cx="30163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39"/>
            <p:cNvSpPr>
              <a:spLocks noChangeArrowheads="1"/>
            </p:cNvSpPr>
            <p:nvPr/>
          </p:nvSpPr>
          <p:spPr bwMode="auto">
            <a:xfrm>
              <a:off x="4373563" y="2122488"/>
              <a:ext cx="30163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40"/>
            <p:cNvSpPr>
              <a:spLocks noChangeArrowheads="1"/>
            </p:cNvSpPr>
            <p:nvPr/>
          </p:nvSpPr>
          <p:spPr bwMode="auto">
            <a:xfrm>
              <a:off x="4403725" y="2224088"/>
              <a:ext cx="34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41"/>
            <p:cNvSpPr>
              <a:spLocks noChangeArrowheads="1"/>
            </p:cNvSpPr>
            <p:nvPr/>
          </p:nvSpPr>
          <p:spPr bwMode="auto">
            <a:xfrm>
              <a:off x="4351338" y="2398713"/>
              <a:ext cx="30163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42"/>
            <p:cNvSpPr>
              <a:spLocks noChangeArrowheads="1"/>
            </p:cNvSpPr>
            <p:nvPr/>
          </p:nvSpPr>
          <p:spPr bwMode="auto">
            <a:xfrm>
              <a:off x="4310063" y="2516188"/>
              <a:ext cx="33338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43"/>
            <p:cNvSpPr>
              <a:spLocks noChangeArrowheads="1"/>
            </p:cNvSpPr>
            <p:nvPr/>
          </p:nvSpPr>
          <p:spPr bwMode="auto">
            <a:xfrm>
              <a:off x="4521200" y="2327275"/>
              <a:ext cx="30163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44"/>
            <p:cNvSpPr>
              <a:spLocks noChangeArrowheads="1"/>
            </p:cNvSpPr>
            <p:nvPr/>
          </p:nvSpPr>
          <p:spPr bwMode="auto">
            <a:xfrm>
              <a:off x="4446588" y="2473325"/>
              <a:ext cx="30163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45"/>
            <p:cNvSpPr>
              <a:spLocks noChangeArrowheads="1"/>
            </p:cNvSpPr>
            <p:nvPr/>
          </p:nvSpPr>
          <p:spPr bwMode="auto">
            <a:xfrm>
              <a:off x="4476750" y="2576513"/>
              <a:ext cx="33338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46"/>
            <p:cNvSpPr>
              <a:spLocks noChangeArrowheads="1"/>
            </p:cNvSpPr>
            <p:nvPr/>
          </p:nvSpPr>
          <p:spPr bwMode="auto">
            <a:xfrm>
              <a:off x="4367213" y="1838325"/>
              <a:ext cx="33338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47"/>
            <p:cNvSpPr>
              <a:spLocks noChangeArrowheads="1"/>
            </p:cNvSpPr>
            <p:nvPr/>
          </p:nvSpPr>
          <p:spPr bwMode="auto">
            <a:xfrm>
              <a:off x="4460875" y="1709738"/>
              <a:ext cx="33338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Rectangle 161"/>
            <p:cNvSpPr>
              <a:spLocks noChangeArrowheads="1"/>
            </p:cNvSpPr>
            <p:nvPr/>
          </p:nvSpPr>
          <p:spPr bwMode="auto">
            <a:xfrm>
              <a:off x="4186238" y="2308225"/>
              <a:ext cx="379413" cy="392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62"/>
            <p:cNvSpPr>
              <a:spLocks noEditPoints="1"/>
            </p:cNvSpPr>
            <p:nvPr/>
          </p:nvSpPr>
          <p:spPr bwMode="auto">
            <a:xfrm>
              <a:off x="4175125" y="2300288"/>
              <a:ext cx="398463" cy="423863"/>
            </a:xfrm>
            <a:custGeom>
              <a:avLst/>
              <a:gdLst>
                <a:gd name="T0" fmla="*/ 106 w 106"/>
                <a:gd name="T1" fmla="*/ 0 h 112"/>
                <a:gd name="T2" fmla="*/ 91 w 106"/>
                <a:gd name="T3" fmla="*/ 18 h 112"/>
                <a:gd name="T4" fmla="*/ 91 w 106"/>
                <a:gd name="T5" fmla="*/ 19 h 112"/>
                <a:gd name="T6" fmla="*/ 85 w 106"/>
                <a:gd name="T7" fmla="*/ 47 h 112"/>
                <a:gd name="T8" fmla="*/ 85 w 106"/>
                <a:gd name="T9" fmla="*/ 47 h 112"/>
                <a:gd name="T10" fmla="*/ 85 w 106"/>
                <a:gd name="T11" fmla="*/ 58 h 112"/>
                <a:gd name="T12" fmla="*/ 91 w 106"/>
                <a:gd name="T13" fmla="*/ 89 h 112"/>
                <a:gd name="T14" fmla="*/ 65 w 106"/>
                <a:gd name="T15" fmla="*/ 9 h 112"/>
                <a:gd name="T16" fmla="*/ 59 w 106"/>
                <a:gd name="T17" fmla="*/ 19 h 112"/>
                <a:gd name="T18" fmla="*/ 59 w 106"/>
                <a:gd name="T19" fmla="*/ 19 h 112"/>
                <a:gd name="T20" fmla="*/ 59 w 106"/>
                <a:gd name="T21" fmla="*/ 49 h 112"/>
                <a:gd name="T22" fmla="*/ 40 w 106"/>
                <a:gd name="T23" fmla="*/ 18 h 112"/>
                <a:gd name="T24" fmla="*/ 40 w 106"/>
                <a:gd name="T25" fmla="*/ 19 h 112"/>
                <a:gd name="T26" fmla="*/ 34 w 106"/>
                <a:gd name="T27" fmla="*/ 47 h 112"/>
                <a:gd name="T28" fmla="*/ 34 w 106"/>
                <a:gd name="T29" fmla="*/ 47 h 112"/>
                <a:gd name="T30" fmla="*/ 8 w 106"/>
                <a:gd name="T31" fmla="*/ 18 h 112"/>
                <a:gd name="T32" fmla="*/ 14 w 106"/>
                <a:gd name="T33" fmla="*/ 26 h 112"/>
                <a:gd name="T34" fmla="*/ 14 w 106"/>
                <a:gd name="T35" fmla="*/ 40 h 112"/>
                <a:gd name="T36" fmla="*/ 8 w 106"/>
                <a:gd name="T37" fmla="*/ 51 h 112"/>
                <a:gd name="T38" fmla="*/ 8 w 106"/>
                <a:gd name="T39" fmla="*/ 51 h 112"/>
                <a:gd name="T40" fmla="*/ 8 w 106"/>
                <a:gd name="T41" fmla="*/ 89 h 112"/>
                <a:gd name="T42" fmla="*/ 14 w 106"/>
                <a:gd name="T43" fmla="*/ 91 h 112"/>
                <a:gd name="T44" fmla="*/ 16 w 106"/>
                <a:gd name="T45" fmla="*/ 98 h 112"/>
                <a:gd name="T46" fmla="*/ 21 w 106"/>
                <a:gd name="T47" fmla="*/ 89 h 112"/>
                <a:gd name="T48" fmla="*/ 21 w 106"/>
                <a:gd name="T49" fmla="*/ 89 h 112"/>
                <a:gd name="T50" fmla="*/ 21 w 106"/>
                <a:gd name="T51" fmla="*/ 51 h 112"/>
                <a:gd name="T52" fmla="*/ 16 w 106"/>
                <a:gd name="T53" fmla="*/ 40 h 112"/>
                <a:gd name="T54" fmla="*/ 16 w 106"/>
                <a:gd name="T55" fmla="*/ 26 h 112"/>
                <a:gd name="T56" fmla="*/ 21 w 106"/>
                <a:gd name="T57" fmla="*/ 18 h 112"/>
                <a:gd name="T58" fmla="*/ 21 w 106"/>
                <a:gd name="T59" fmla="*/ 18 h 112"/>
                <a:gd name="T60" fmla="*/ 40 w 106"/>
                <a:gd name="T61" fmla="*/ 58 h 112"/>
                <a:gd name="T62" fmla="*/ 41 w 106"/>
                <a:gd name="T63" fmla="*/ 51 h 112"/>
                <a:gd name="T64" fmla="*/ 41 w 106"/>
                <a:gd name="T65" fmla="*/ 49 h 112"/>
                <a:gd name="T66" fmla="*/ 47 w 106"/>
                <a:gd name="T67" fmla="*/ 26 h 112"/>
                <a:gd name="T68" fmla="*/ 47 w 106"/>
                <a:gd name="T69" fmla="*/ 26 h 112"/>
                <a:gd name="T70" fmla="*/ 47 w 106"/>
                <a:gd name="T71" fmla="*/ 15 h 112"/>
                <a:gd name="T72" fmla="*/ 65 w 106"/>
                <a:gd name="T73" fmla="*/ 51 h 112"/>
                <a:gd name="T74" fmla="*/ 67 w 106"/>
                <a:gd name="T75" fmla="*/ 58 h 112"/>
                <a:gd name="T76" fmla="*/ 73 w 106"/>
                <a:gd name="T77" fmla="*/ 49 h 112"/>
                <a:gd name="T78" fmla="*/ 73 w 106"/>
                <a:gd name="T79" fmla="*/ 49 h 112"/>
                <a:gd name="T80" fmla="*/ 73 w 106"/>
                <a:gd name="T81" fmla="*/ 19 h 112"/>
                <a:gd name="T82" fmla="*/ 67 w 106"/>
                <a:gd name="T83" fmla="*/ 9 h 112"/>
                <a:gd name="T84" fmla="*/ 85 w 106"/>
                <a:gd name="T85" fmla="*/ 91 h 112"/>
                <a:gd name="T86" fmla="*/ 98 w 106"/>
                <a:gd name="T87" fmla="*/ 98 h 112"/>
                <a:gd name="T88" fmla="*/ 98 w 106"/>
                <a:gd name="T89" fmla="*/ 98 h 112"/>
                <a:gd name="T90" fmla="*/ 98 w 106"/>
                <a:gd name="T91" fmla="*/ 87 h 112"/>
                <a:gd name="T92" fmla="*/ 92 w 106"/>
                <a:gd name="T93" fmla="*/ 51 h 112"/>
                <a:gd name="T94" fmla="*/ 92 w 106"/>
                <a:gd name="T95" fmla="*/ 49 h 112"/>
                <a:gd name="T96" fmla="*/ 98 w 106"/>
                <a:gd name="T97" fmla="*/ 26 h 112"/>
                <a:gd name="T98" fmla="*/ 98 w 106"/>
                <a:gd name="T99" fmla="*/ 26 h 112"/>
                <a:gd name="T100" fmla="*/ 98 w 106"/>
                <a:gd name="T101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112">
                  <a:moveTo>
                    <a:pt x="0" y="0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0"/>
                  </a:lnTo>
                  <a:close/>
                  <a:moveTo>
                    <a:pt x="85" y="15"/>
                  </a:moveTo>
                  <a:cubicBezTo>
                    <a:pt x="85" y="12"/>
                    <a:pt x="88" y="9"/>
                    <a:pt x="91" y="9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85" y="18"/>
                    <a:pt x="85" y="18"/>
                    <a:pt x="85" y="18"/>
                  </a:cubicBezTo>
                  <a:lnTo>
                    <a:pt x="85" y="15"/>
                  </a:lnTo>
                  <a:close/>
                  <a:moveTo>
                    <a:pt x="85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85" y="26"/>
                    <a:pt x="85" y="26"/>
                    <a:pt x="85" y="26"/>
                  </a:cubicBezTo>
                  <a:lnTo>
                    <a:pt x="85" y="19"/>
                  </a:lnTo>
                  <a:close/>
                  <a:moveTo>
                    <a:pt x="85" y="47"/>
                  </a:moveTo>
                  <a:cubicBezTo>
                    <a:pt x="85" y="43"/>
                    <a:pt x="88" y="41"/>
                    <a:pt x="91" y="40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85" y="49"/>
                    <a:pt x="85" y="49"/>
                    <a:pt x="85" y="49"/>
                  </a:cubicBezTo>
                  <a:lnTo>
                    <a:pt x="85" y="47"/>
                  </a:lnTo>
                  <a:close/>
                  <a:moveTo>
                    <a:pt x="85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85" y="58"/>
                    <a:pt x="85" y="58"/>
                    <a:pt x="85" y="58"/>
                  </a:cubicBezTo>
                  <a:lnTo>
                    <a:pt x="85" y="51"/>
                  </a:lnTo>
                  <a:close/>
                  <a:moveTo>
                    <a:pt x="85" y="87"/>
                  </a:moveTo>
                  <a:cubicBezTo>
                    <a:pt x="85" y="84"/>
                    <a:pt x="88" y="81"/>
                    <a:pt x="91" y="80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85" y="89"/>
                    <a:pt x="85" y="89"/>
                    <a:pt x="85" y="89"/>
                  </a:cubicBezTo>
                  <a:lnTo>
                    <a:pt x="85" y="87"/>
                  </a:lnTo>
                  <a:close/>
                  <a:moveTo>
                    <a:pt x="59" y="15"/>
                  </a:moveTo>
                  <a:cubicBezTo>
                    <a:pt x="59" y="12"/>
                    <a:pt x="62" y="9"/>
                    <a:pt x="65" y="9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59" y="18"/>
                    <a:pt x="59" y="18"/>
                    <a:pt x="59" y="18"/>
                  </a:cubicBezTo>
                  <a:lnTo>
                    <a:pt x="59" y="15"/>
                  </a:lnTo>
                  <a:close/>
                  <a:moveTo>
                    <a:pt x="59" y="19"/>
                  </a:moveTo>
                  <a:cubicBezTo>
                    <a:pt x="65" y="19"/>
                    <a:pt x="65" y="19"/>
                    <a:pt x="65" y="19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59" y="26"/>
                    <a:pt x="59" y="26"/>
                    <a:pt x="59" y="26"/>
                  </a:cubicBezTo>
                  <a:lnTo>
                    <a:pt x="59" y="19"/>
                  </a:lnTo>
                  <a:close/>
                  <a:moveTo>
                    <a:pt x="59" y="47"/>
                  </a:moveTo>
                  <a:cubicBezTo>
                    <a:pt x="59" y="43"/>
                    <a:pt x="62" y="41"/>
                    <a:pt x="65" y="40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47"/>
                  </a:lnTo>
                  <a:close/>
                  <a:moveTo>
                    <a:pt x="34" y="15"/>
                  </a:moveTo>
                  <a:cubicBezTo>
                    <a:pt x="34" y="12"/>
                    <a:pt x="36" y="9"/>
                    <a:pt x="40" y="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18"/>
                    <a:pt x="34" y="18"/>
                    <a:pt x="34" y="18"/>
                  </a:cubicBezTo>
                  <a:lnTo>
                    <a:pt x="34" y="15"/>
                  </a:lnTo>
                  <a:close/>
                  <a:moveTo>
                    <a:pt x="34" y="19"/>
                  </a:moveTo>
                  <a:cubicBezTo>
                    <a:pt x="40" y="19"/>
                    <a:pt x="40" y="19"/>
                    <a:pt x="40" y="19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4" y="26"/>
                    <a:pt x="34" y="26"/>
                    <a:pt x="34" y="26"/>
                  </a:cubicBezTo>
                  <a:lnTo>
                    <a:pt x="34" y="19"/>
                  </a:lnTo>
                  <a:close/>
                  <a:moveTo>
                    <a:pt x="34" y="47"/>
                  </a:moveTo>
                  <a:cubicBezTo>
                    <a:pt x="34" y="43"/>
                    <a:pt x="36" y="41"/>
                    <a:pt x="40" y="40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4" y="49"/>
                    <a:pt x="34" y="49"/>
                    <a:pt x="34" y="49"/>
                  </a:cubicBezTo>
                  <a:lnTo>
                    <a:pt x="34" y="47"/>
                  </a:lnTo>
                  <a:close/>
                  <a:moveTo>
                    <a:pt x="8" y="15"/>
                  </a:moveTo>
                  <a:cubicBezTo>
                    <a:pt x="8" y="12"/>
                    <a:pt x="11" y="9"/>
                    <a:pt x="14" y="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8" y="18"/>
                    <a:pt x="8" y="18"/>
                    <a:pt x="8" y="18"/>
                  </a:cubicBezTo>
                  <a:lnTo>
                    <a:pt x="8" y="15"/>
                  </a:lnTo>
                  <a:close/>
                  <a:moveTo>
                    <a:pt x="8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19"/>
                  </a:lnTo>
                  <a:close/>
                  <a:moveTo>
                    <a:pt x="8" y="47"/>
                  </a:moveTo>
                  <a:cubicBezTo>
                    <a:pt x="8" y="43"/>
                    <a:pt x="11" y="41"/>
                    <a:pt x="14" y="40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8" y="49"/>
                    <a:pt x="8" y="49"/>
                    <a:pt x="8" y="49"/>
                  </a:cubicBezTo>
                  <a:lnTo>
                    <a:pt x="8" y="47"/>
                  </a:lnTo>
                  <a:close/>
                  <a:moveTo>
                    <a:pt x="8" y="51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8" y="58"/>
                    <a:pt x="8" y="58"/>
                    <a:pt x="8" y="58"/>
                  </a:cubicBezTo>
                  <a:lnTo>
                    <a:pt x="8" y="51"/>
                  </a:lnTo>
                  <a:close/>
                  <a:moveTo>
                    <a:pt x="8" y="87"/>
                  </a:moveTo>
                  <a:cubicBezTo>
                    <a:pt x="8" y="84"/>
                    <a:pt x="11" y="81"/>
                    <a:pt x="14" y="80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8" y="89"/>
                    <a:pt x="8" y="89"/>
                    <a:pt x="8" y="89"/>
                  </a:cubicBezTo>
                  <a:lnTo>
                    <a:pt x="8" y="87"/>
                  </a:lnTo>
                  <a:close/>
                  <a:moveTo>
                    <a:pt x="8" y="98"/>
                  </a:moveTo>
                  <a:cubicBezTo>
                    <a:pt x="8" y="91"/>
                    <a:pt x="8" y="91"/>
                    <a:pt x="8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4" y="98"/>
                    <a:pt x="14" y="98"/>
                    <a:pt x="14" y="98"/>
                  </a:cubicBezTo>
                  <a:lnTo>
                    <a:pt x="8" y="98"/>
                  </a:lnTo>
                  <a:close/>
                  <a:moveTo>
                    <a:pt x="21" y="98"/>
                  </a:moveTo>
                  <a:cubicBezTo>
                    <a:pt x="16" y="98"/>
                    <a:pt x="16" y="98"/>
                    <a:pt x="16" y="98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21" y="91"/>
                    <a:pt x="21" y="91"/>
                    <a:pt x="21" y="91"/>
                  </a:cubicBezTo>
                  <a:lnTo>
                    <a:pt x="21" y="98"/>
                  </a:lnTo>
                  <a:close/>
                  <a:moveTo>
                    <a:pt x="21" y="89"/>
                  </a:moveTo>
                  <a:cubicBezTo>
                    <a:pt x="16" y="89"/>
                    <a:pt x="16" y="89"/>
                    <a:pt x="16" y="89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9" y="81"/>
                    <a:pt x="21" y="84"/>
                    <a:pt x="21" y="87"/>
                  </a:cubicBezTo>
                  <a:lnTo>
                    <a:pt x="21" y="89"/>
                  </a:lnTo>
                  <a:close/>
                  <a:moveTo>
                    <a:pt x="21" y="58"/>
                  </a:moveTo>
                  <a:cubicBezTo>
                    <a:pt x="16" y="58"/>
                    <a:pt x="16" y="58"/>
                    <a:pt x="16" y="5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21" y="51"/>
                    <a:pt x="21" y="51"/>
                    <a:pt x="21" y="51"/>
                  </a:cubicBezTo>
                  <a:lnTo>
                    <a:pt x="21" y="58"/>
                  </a:lnTo>
                  <a:close/>
                  <a:moveTo>
                    <a:pt x="21" y="49"/>
                  </a:moveTo>
                  <a:cubicBezTo>
                    <a:pt x="16" y="49"/>
                    <a:pt x="16" y="49"/>
                    <a:pt x="16" y="49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9" y="41"/>
                    <a:pt x="21" y="43"/>
                    <a:pt x="21" y="47"/>
                  </a:cubicBezTo>
                  <a:lnTo>
                    <a:pt x="21" y="49"/>
                  </a:lnTo>
                  <a:close/>
                  <a:moveTo>
                    <a:pt x="21" y="26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26"/>
                  </a:lnTo>
                  <a:close/>
                  <a:moveTo>
                    <a:pt x="21" y="18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12"/>
                    <a:pt x="21" y="15"/>
                  </a:cubicBezTo>
                  <a:lnTo>
                    <a:pt x="21" y="18"/>
                  </a:lnTo>
                  <a:close/>
                  <a:moveTo>
                    <a:pt x="34" y="5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8"/>
                    <a:pt x="40" y="58"/>
                    <a:pt x="40" y="58"/>
                  </a:cubicBezTo>
                  <a:lnTo>
                    <a:pt x="34" y="58"/>
                  </a:lnTo>
                  <a:close/>
                  <a:moveTo>
                    <a:pt x="47" y="58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7" y="51"/>
                    <a:pt x="47" y="51"/>
                    <a:pt x="47" y="51"/>
                  </a:cubicBezTo>
                  <a:lnTo>
                    <a:pt x="47" y="58"/>
                  </a:lnTo>
                  <a:close/>
                  <a:moveTo>
                    <a:pt x="47" y="4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4" y="41"/>
                    <a:pt x="47" y="43"/>
                    <a:pt x="47" y="47"/>
                  </a:cubicBezTo>
                  <a:lnTo>
                    <a:pt x="47" y="49"/>
                  </a:lnTo>
                  <a:close/>
                  <a:moveTo>
                    <a:pt x="47" y="26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7" y="26"/>
                  </a:lnTo>
                  <a:close/>
                  <a:moveTo>
                    <a:pt x="47" y="18"/>
                  </a:moveTo>
                  <a:cubicBezTo>
                    <a:pt x="41" y="18"/>
                    <a:pt x="41" y="18"/>
                    <a:pt x="41" y="18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4" y="9"/>
                    <a:pt x="47" y="12"/>
                    <a:pt x="47" y="15"/>
                  </a:cubicBezTo>
                  <a:lnTo>
                    <a:pt x="47" y="18"/>
                  </a:lnTo>
                  <a:close/>
                  <a:moveTo>
                    <a:pt x="59" y="58"/>
                  </a:moveTo>
                  <a:cubicBezTo>
                    <a:pt x="59" y="51"/>
                    <a:pt x="59" y="51"/>
                    <a:pt x="59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5" y="58"/>
                    <a:pt x="65" y="58"/>
                    <a:pt x="65" y="58"/>
                  </a:cubicBezTo>
                  <a:lnTo>
                    <a:pt x="59" y="58"/>
                  </a:lnTo>
                  <a:close/>
                  <a:moveTo>
                    <a:pt x="73" y="58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3" y="51"/>
                    <a:pt x="73" y="51"/>
                  </a:cubicBezTo>
                  <a:lnTo>
                    <a:pt x="73" y="58"/>
                  </a:lnTo>
                  <a:close/>
                  <a:moveTo>
                    <a:pt x="73" y="49"/>
                  </a:moveTo>
                  <a:cubicBezTo>
                    <a:pt x="67" y="49"/>
                    <a:pt x="67" y="49"/>
                    <a:pt x="67" y="49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70" y="41"/>
                    <a:pt x="73" y="43"/>
                    <a:pt x="73" y="47"/>
                  </a:cubicBezTo>
                  <a:lnTo>
                    <a:pt x="73" y="49"/>
                  </a:lnTo>
                  <a:close/>
                  <a:moveTo>
                    <a:pt x="73" y="26"/>
                  </a:moveTo>
                  <a:cubicBezTo>
                    <a:pt x="67" y="26"/>
                    <a:pt x="67" y="26"/>
                    <a:pt x="67" y="26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26"/>
                  </a:lnTo>
                  <a:close/>
                  <a:moveTo>
                    <a:pt x="73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9"/>
                    <a:pt x="73" y="12"/>
                    <a:pt x="73" y="15"/>
                  </a:cubicBezTo>
                  <a:lnTo>
                    <a:pt x="73" y="18"/>
                  </a:lnTo>
                  <a:close/>
                  <a:moveTo>
                    <a:pt x="85" y="98"/>
                  </a:moveTo>
                  <a:cubicBezTo>
                    <a:pt x="85" y="91"/>
                    <a:pt x="85" y="91"/>
                    <a:pt x="85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85" y="98"/>
                  </a:lnTo>
                  <a:close/>
                  <a:moveTo>
                    <a:pt x="98" y="98"/>
                  </a:moveTo>
                  <a:cubicBezTo>
                    <a:pt x="92" y="98"/>
                    <a:pt x="92" y="98"/>
                    <a:pt x="92" y="98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8" y="91"/>
                    <a:pt x="98" y="91"/>
                    <a:pt x="98" y="91"/>
                  </a:cubicBezTo>
                  <a:lnTo>
                    <a:pt x="98" y="98"/>
                  </a:lnTo>
                  <a:close/>
                  <a:moveTo>
                    <a:pt x="98" y="89"/>
                  </a:moveTo>
                  <a:cubicBezTo>
                    <a:pt x="92" y="89"/>
                    <a:pt x="92" y="89"/>
                    <a:pt x="92" y="89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96" y="81"/>
                    <a:pt x="98" y="84"/>
                    <a:pt x="98" y="87"/>
                  </a:cubicBezTo>
                  <a:lnTo>
                    <a:pt x="98" y="89"/>
                  </a:lnTo>
                  <a:close/>
                  <a:moveTo>
                    <a:pt x="98" y="58"/>
                  </a:moveTo>
                  <a:cubicBezTo>
                    <a:pt x="92" y="58"/>
                    <a:pt x="92" y="58"/>
                    <a:pt x="92" y="58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8" y="51"/>
                    <a:pt x="98" y="51"/>
                    <a:pt x="98" y="51"/>
                  </a:cubicBezTo>
                  <a:lnTo>
                    <a:pt x="98" y="58"/>
                  </a:lnTo>
                  <a:close/>
                  <a:moveTo>
                    <a:pt x="98" y="49"/>
                  </a:moveTo>
                  <a:cubicBezTo>
                    <a:pt x="92" y="49"/>
                    <a:pt x="92" y="49"/>
                    <a:pt x="92" y="49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6" y="41"/>
                    <a:pt x="98" y="43"/>
                    <a:pt x="98" y="47"/>
                  </a:cubicBezTo>
                  <a:lnTo>
                    <a:pt x="98" y="49"/>
                  </a:lnTo>
                  <a:close/>
                  <a:moveTo>
                    <a:pt x="98" y="26"/>
                  </a:moveTo>
                  <a:cubicBezTo>
                    <a:pt x="92" y="26"/>
                    <a:pt x="92" y="26"/>
                    <a:pt x="92" y="26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8" y="19"/>
                    <a:pt x="98" y="19"/>
                    <a:pt x="98" y="19"/>
                  </a:cubicBezTo>
                  <a:lnTo>
                    <a:pt x="98" y="26"/>
                  </a:lnTo>
                  <a:close/>
                  <a:moveTo>
                    <a:pt x="98" y="18"/>
                  </a:moveTo>
                  <a:cubicBezTo>
                    <a:pt x="92" y="18"/>
                    <a:pt x="92" y="18"/>
                    <a:pt x="92" y="18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6" y="9"/>
                    <a:pt x="98" y="12"/>
                    <a:pt x="98" y="15"/>
                  </a:cubicBezTo>
                  <a:lnTo>
                    <a:pt x="98" y="18"/>
                  </a:lnTo>
                  <a:close/>
                </a:path>
              </a:pathLst>
            </a:custGeom>
            <a:solidFill>
              <a:srgbClr val="C2B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Rectangle 163"/>
            <p:cNvSpPr>
              <a:spLocks noChangeArrowheads="1"/>
            </p:cNvSpPr>
            <p:nvPr/>
          </p:nvSpPr>
          <p:spPr bwMode="auto">
            <a:xfrm>
              <a:off x="4314825" y="2565400"/>
              <a:ext cx="115888" cy="158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64"/>
            <p:cNvSpPr>
              <a:spLocks/>
            </p:cNvSpPr>
            <p:nvPr/>
          </p:nvSpPr>
          <p:spPr bwMode="auto">
            <a:xfrm>
              <a:off x="4159250" y="2209800"/>
              <a:ext cx="425450" cy="93663"/>
            </a:xfrm>
            <a:custGeom>
              <a:avLst/>
              <a:gdLst>
                <a:gd name="T0" fmla="*/ 235 w 268"/>
                <a:gd name="T1" fmla="*/ 0 h 59"/>
                <a:gd name="T2" fmla="*/ 33 w 268"/>
                <a:gd name="T3" fmla="*/ 0 h 59"/>
                <a:gd name="T4" fmla="*/ 0 w 268"/>
                <a:gd name="T5" fmla="*/ 59 h 59"/>
                <a:gd name="T6" fmla="*/ 268 w 268"/>
                <a:gd name="T7" fmla="*/ 59 h 59"/>
                <a:gd name="T8" fmla="*/ 235 w 268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59">
                  <a:moveTo>
                    <a:pt x="235" y="0"/>
                  </a:moveTo>
                  <a:lnTo>
                    <a:pt x="33" y="0"/>
                  </a:lnTo>
                  <a:lnTo>
                    <a:pt x="0" y="59"/>
                  </a:lnTo>
                  <a:lnTo>
                    <a:pt x="268" y="59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Rectangle 165"/>
            <p:cNvSpPr>
              <a:spLocks noChangeArrowheads="1"/>
            </p:cNvSpPr>
            <p:nvPr/>
          </p:nvSpPr>
          <p:spPr bwMode="auto">
            <a:xfrm>
              <a:off x="4175125" y="2425700"/>
              <a:ext cx="398463" cy="6350"/>
            </a:xfrm>
            <a:prstGeom prst="rect">
              <a:avLst/>
            </a:pr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166"/>
            <p:cNvSpPr>
              <a:spLocks noChangeArrowheads="1"/>
            </p:cNvSpPr>
            <p:nvPr/>
          </p:nvSpPr>
          <p:spPr bwMode="auto">
            <a:xfrm>
              <a:off x="4175125" y="2541588"/>
              <a:ext cx="398463" cy="12700"/>
            </a:xfrm>
            <a:prstGeom prst="rect">
              <a:avLst/>
            </a:pr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167"/>
            <p:cNvSpPr>
              <a:spLocks noChangeArrowheads="1"/>
            </p:cNvSpPr>
            <p:nvPr/>
          </p:nvSpPr>
          <p:spPr bwMode="auto">
            <a:xfrm>
              <a:off x="4284663" y="2598738"/>
              <a:ext cx="11113" cy="125413"/>
            </a:xfrm>
            <a:prstGeom prst="rect">
              <a:avLst/>
            </a:pr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168"/>
            <p:cNvSpPr>
              <a:spLocks noChangeArrowheads="1"/>
            </p:cNvSpPr>
            <p:nvPr/>
          </p:nvSpPr>
          <p:spPr bwMode="auto">
            <a:xfrm>
              <a:off x="4452938" y="2598738"/>
              <a:ext cx="7938" cy="125413"/>
            </a:xfrm>
            <a:prstGeom prst="rect">
              <a:avLst/>
            </a:pr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9"/>
            <p:cNvSpPr>
              <a:spLocks/>
            </p:cNvSpPr>
            <p:nvPr/>
          </p:nvSpPr>
          <p:spPr bwMode="auto">
            <a:xfrm>
              <a:off x="4268788" y="2565400"/>
              <a:ext cx="211138" cy="49213"/>
            </a:xfrm>
            <a:custGeom>
              <a:avLst/>
              <a:gdLst>
                <a:gd name="T0" fmla="*/ 116 w 133"/>
                <a:gd name="T1" fmla="*/ 0 h 31"/>
                <a:gd name="T2" fmla="*/ 17 w 133"/>
                <a:gd name="T3" fmla="*/ 0 h 31"/>
                <a:gd name="T4" fmla="*/ 0 w 133"/>
                <a:gd name="T5" fmla="*/ 31 h 31"/>
                <a:gd name="T6" fmla="*/ 133 w 133"/>
                <a:gd name="T7" fmla="*/ 31 h 31"/>
                <a:gd name="T8" fmla="*/ 116 w 13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31">
                  <a:moveTo>
                    <a:pt x="116" y="0"/>
                  </a:moveTo>
                  <a:lnTo>
                    <a:pt x="17" y="0"/>
                  </a:lnTo>
                  <a:lnTo>
                    <a:pt x="0" y="31"/>
                  </a:lnTo>
                  <a:lnTo>
                    <a:pt x="133" y="3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9A8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递进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40967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可在多种场合使用；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楼房背景可根据需要放大或缩小。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096125" y="5805488"/>
            <a:ext cx="3500438" cy="511175"/>
          </a:xfrm>
          <a:prstGeom prst="rect">
            <a:avLst/>
          </a:prstGeom>
          <a:solidFill>
            <a:srgbClr val="E17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096125" y="5805488"/>
            <a:ext cx="350043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7096125" y="5802313"/>
            <a:ext cx="3489325" cy="549275"/>
          </a:xfrm>
          <a:custGeom>
            <a:avLst/>
            <a:gdLst>
              <a:gd name="T0" fmla="*/ 665 w 928"/>
              <a:gd name="T1" fmla="*/ 137 h 146"/>
              <a:gd name="T2" fmla="*/ 0 w 928"/>
              <a:gd name="T3" fmla="*/ 137 h 146"/>
              <a:gd name="T4" fmla="*/ 0 w 928"/>
              <a:gd name="T5" fmla="*/ 146 h 146"/>
              <a:gd name="T6" fmla="*/ 928 w 928"/>
              <a:gd name="T7" fmla="*/ 146 h 146"/>
              <a:gd name="T8" fmla="*/ 665 w 928"/>
              <a:gd name="T9" fmla="*/ 137 h 146"/>
              <a:gd name="T10" fmla="*/ 0 w 928"/>
              <a:gd name="T11" fmla="*/ 0 h 146"/>
              <a:gd name="T12" fmla="*/ 0 w 928"/>
              <a:gd name="T13" fmla="*/ 1 h 146"/>
              <a:gd name="T14" fmla="*/ 1 w 928"/>
              <a:gd name="T15" fmla="*/ 1 h 146"/>
              <a:gd name="T16" fmla="*/ 1 w 928"/>
              <a:gd name="T17" fmla="*/ 1 h 146"/>
              <a:gd name="T18" fmla="*/ 0 w 928"/>
              <a:gd name="T19" fmla="*/ 1 h 146"/>
              <a:gd name="T20" fmla="*/ 0 w 928"/>
              <a:gd name="T21" fmla="*/ 0 h 146"/>
              <a:gd name="T22" fmla="*/ 0 w 928"/>
              <a:gd name="T2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8" h="146">
                <a:moveTo>
                  <a:pt x="665" y="137"/>
                </a:moveTo>
                <a:cubicBezTo>
                  <a:pt x="0" y="137"/>
                  <a:pt x="0" y="137"/>
                  <a:pt x="0" y="137"/>
                </a:cubicBezTo>
                <a:cubicBezTo>
                  <a:pt x="0" y="146"/>
                  <a:pt x="0" y="146"/>
                  <a:pt x="0" y="146"/>
                </a:cubicBezTo>
                <a:cubicBezTo>
                  <a:pt x="928" y="146"/>
                  <a:pt x="928" y="146"/>
                  <a:pt x="928" y="146"/>
                </a:cubicBezTo>
                <a:cubicBezTo>
                  <a:pt x="914" y="146"/>
                  <a:pt x="824" y="145"/>
                  <a:pt x="665" y="137"/>
                </a:cubicBezTo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D3D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7096125" y="5805488"/>
            <a:ext cx="2500313" cy="511175"/>
          </a:xfrm>
          <a:custGeom>
            <a:avLst/>
            <a:gdLst>
              <a:gd name="T0" fmla="*/ 161 w 665"/>
              <a:gd name="T1" fmla="*/ 129 h 136"/>
              <a:gd name="T2" fmla="*/ 161 w 665"/>
              <a:gd name="T3" fmla="*/ 99 h 136"/>
              <a:gd name="T4" fmla="*/ 190 w 665"/>
              <a:gd name="T5" fmla="*/ 99 h 136"/>
              <a:gd name="T6" fmla="*/ 190 w 665"/>
              <a:gd name="T7" fmla="*/ 129 h 136"/>
              <a:gd name="T8" fmla="*/ 161 w 665"/>
              <a:gd name="T9" fmla="*/ 129 h 136"/>
              <a:gd name="T10" fmla="*/ 56 w 665"/>
              <a:gd name="T11" fmla="*/ 114 h 136"/>
              <a:gd name="T12" fmla="*/ 56 w 665"/>
              <a:gd name="T13" fmla="*/ 85 h 136"/>
              <a:gd name="T14" fmla="*/ 85 w 665"/>
              <a:gd name="T15" fmla="*/ 85 h 136"/>
              <a:gd name="T16" fmla="*/ 85 w 665"/>
              <a:gd name="T17" fmla="*/ 114 h 136"/>
              <a:gd name="T18" fmla="*/ 56 w 665"/>
              <a:gd name="T19" fmla="*/ 114 h 136"/>
              <a:gd name="T20" fmla="*/ 1 w 665"/>
              <a:gd name="T21" fmla="*/ 0 h 136"/>
              <a:gd name="T22" fmla="*/ 0 w 665"/>
              <a:gd name="T23" fmla="*/ 0 h 136"/>
              <a:gd name="T24" fmla="*/ 0 w 665"/>
              <a:gd name="T25" fmla="*/ 136 h 136"/>
              <a:gd name="T26" fmla="*/ 665 w 665"/>
              <a:gd name="T27" fmla="*/ 136 h 136"/>
              <a:gd name="T28" fmla="*/ 403 w 665"/>
              <a:gd name="T29" fmla="*/ 118 h 136"/>
              <a:gd name="T30" fmla="*/ 358 w 665"/>
              <a:gd name="T31" fmla="*/ 114 h 136"/>
              <a:gd name="T32" fmla="*/ 348 w 665"/>
              <a:gd name="T33" fmla="*/ 114 h 136"/>
              <a:gd name="T34" fmla="*/ 348 w 665"/>
              <a:gd name="T35" fmla="*/ 113 h 136"/>
              <a:gd name="T36" fmla="*/ 232 w 665"/>
              <a:gd name="T37" fmla="*/ 95 h 136"/>
              <a:gd name="T38" fmla="*/ 232 w 665"/>
              <a:gd name="T39" fmla="*/ 99 h 136"/>
              <a:gd name="T40" fmla="*/ 203 w 665"/>
              <a:gd name="T41" fmla="*/ 99 h 136"/>
              <a:gd name="T42" fmla="*/ 203 w 665"/>
              <a:gd name="T43" fmla="*/ 89 h 136"/>
              <a:gd name="T44" fmla="*/ 125 w 665"/>
              <a:gd name="T45" fmla="*/ 67 h 136"/>
              <a:gd name="T46" fmla="*/ 125 w 665"/>
              <a:gd name="T47" fmla="*/ 91 h 136"/>
              <a:gd name="T48" fmla="*/ 96 w 665"/>
              <a:gd name="T49" fmla="*/ 91 h 136"/>
              <a:gd name="T50" fmla="*/ 96 w 665"/>
              <a:gd name="T51" fmla="*/ 62 h 136"/>
              <a:gd name="T52" fmla="*/ 111 w 665"/>
              <a:gd name="T53" fmla="*/ 62 h 136"/>
              <a:gd name="T54" fmla="*/ 85 w 665"/>
              <a:gd name="T55" fmla="*/ 51 h 136"/>
              <a:gd name="T56" fmla="*/ 85 w 665"/>
              <a:gd name="T57" fmla="*/ 53 h 136"/>
              <a:gd name="T58" fmla="*/ 56 w 665"/>
              <a:gd name="T59" fmla="*/ 53 h 136"/>
              <a:gd name="T60" fmla="*/ 56 w 665"/>
              <a:gd name="T61" fmla="*/ 37 h 136"/>
              <a:gd name="T62" fmla="*/ 1 w 665"/>
              <a:gd name="T6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5" h="136">
                <a:moveTo>
                  <a:pt x="161" y="129"/>
                </a:moveTo>
                <a:cubicBezTo>
                  <a:pt x="161" y="99"/>
                  <a:pt x="161" y="99"/>
                  <a:pt x="161" y="99"/>
                </a:cubicBezTo>
                <a:cubicBezTo>
                  <a:pt x="190" y="99"/>
                  <a:pt x="190" y="99"/>
                  <a:pt x="190" y="99"/>
                </a:cubicBezTo>
                <a:cubicBezTo>
                  <a:pt x="190" y="129"/>
                  <a:pt x="190" y="129"/>
                  <a:pt x="190" y="129"/>
                </a:cubicBezTo>
                <a:cubicBezTo>
                  <a:pt x="161" y="129"/>
                  <a:pt x="161" y="129"/>
                  <a:pt x="161" y="129"/>
                </a:cubicBezTo>
                <a:moveTo>
                  <a:pt x="56" y="114"/>
                </a:moveTo>
                <a:cubicBezTo>
                  <a:pt x="56" y="85"/>
                  <a:pt x="56" y="85"/>
                  <a:pt x="56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56" y="114"/>
                  <a:pt x="56" y="114"/>
                  <a:pt x="56" y="114"/>
                </a:cubicBezTo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665" y="136"/>
                  <a:pt x="665" y="136"/>
                  <a:pt x="665" y="136"/>
                </a:cubicBezTo>
                <a:cubicBezTo>
                  <a:pt x="592" y="132"/>
                  <a:pt x="505" y="126"/>
                  <a:pt x="403" y="118"/>
                </a:cubicBezTo>
                <a:cubicBezTo>
                  <a:pt x="388" y="117"/>
                  <a:pt x="372" y="116"/>
                  <a:pt x="358" y="114"/>
                </a:cubicBezTo>
                <a:cubicBezTo>
                  <a:pt x="348" y="114"/>
                  <a:pt x="348" y="114"/>
                  <a:pt x="348" y="114"/>
                </a:cubicBezTo>
                <a:cubicBezTo>
                  <a:pt x="348" y="113"/>
                  <a:pt x="348" y="113"/>
                  <a:pt x="348" y="113"/>
                </a:cubicBezTo>
                <a:cubicBezTo>
                  <a:pt x="305" y="108"/>
                  <a:pt x="266" y="102"/>
                  <a:pt x="232" y="95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03" y="99"/>
                  <a:pt x="203" y="99"/>
                  <a:pt x="203" y="99"/>
                </a:cubicBezTo>
                <a:cubicBezTo>
                  <a:pt x="203" y="89"/>
                  <a:pt x="203" y="89"/>
                  <a:pt x="203" y="89"/>
                </a:cubicBezTo>
                <a:cubicBezTo>
                  <a:pt x="173" y="82"/>
                  <a:pt x="147" y="74"/>
                  <a:pt x="125" y="67"/>
                </a:cubicBezTo>
                <a:cubicBezTo>
                  <a:pt x="125" y="91"/>
                  <a:pt x="125" y="91"/>
                  <a:pt x="125" y="91"/>
                </a:cubicBezTo>
                <a:cubicBezTo>
                  <a:pt x="96" y="91"/>
                  <a:pt x="96" y="91"/>
                  <a:pt x="96" y="91"/>
                </a:cubicBezTo>
                <a:cubicBezTo>
                  <a:pt x="96" y="62"/>
                  <a:pt x="96" y="62"/>
                  <a:pt x="96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1" y="58"/>
                  <a:pt x="93" y="55"/>
                  <a:pt x="85" y="51"/>
                </a:cubicBezTo>
                <a:cubicBezTo>
                  <a:pt x="85" y="53"/>
                  <a:pt x="85" y="53"/>
                  <a:pt x="85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6" y="37"/>
                  <a:pt x="56" y="37"/>
                  <a:pt x="56" y="37"/>
                </a:cubicBezTo>
                <a:cubicBezTo>
                  <a:pt x="22" y="20"/>
                  <a:pt x="6" y="5"/>
                  <a:pt x="1" y="0"/>
                </a:cubicBezTo>
              </a:path>
            </a:pathLst>
          </a:custGeom>
          <a:solidFill>
            <a:srgbClr val="C16A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7307263" y="5895976"/>
            <a:ext cx="107950" cy="101600"/>
          </a:xfrm>
          <a:custGeom>
            <a:avLst/>
            <a:gdLst>
              <a:gd name="T0" fmla="*/ 29 w 29"/>
              <a:gd name="T1" fmla="*/ 0 h 27"/>
              <a:gd name="T2" fmla="*/ 0 w 29"/>
              <a:gd name="T3" fmla="*/ 0 h 27"/>
              <a:gd name="T4" fmla="*/ 0 w 29"/>
              <a:gd name="T5" fmla="*/ 13 h 27"/>
              <a:gd name="T6" fmla="*/ 29 w 29"/>
              <a:gd name="T7" fmla="*/ 27 h 27"/>
              <a:gd name="T8" fmla="*/ 29 w 29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7">
                <a:moveTo>
                  <a:pt x="2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8" y="18"/>
                  <a:pt x="18" y="22"/>
                  <a:pt x="29" y="27"/>
                </a:cubicBezTo>
                <a:cubicBezTo>
                  <a:pt x="29" y="0"/>
                  <a:pt x="29" y="0"/>
                  <a:pt x="29" y="0"/>
                </a:cubicBezTo>
              </a:path>
            </a:pathLst>
          </a:cu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7307263" y="5945188"/>
            <a:ext cx="107950" cy="60325"/>
          </a:xfrm>
          <a:custGeom>
            <a:avLst/>
            <a:gdLst>
              <a:gd name="T0" fmla="*/ 0 w 29"/>
              <a:gd name="T1" fmla="*/ 0 h 16"/>
              <a:gd name="T2" fmla="*/ 0 w 29"/>
              <a:gd name="T3" fmla="*/ 16 h 16"/>
              <a:gd name="T4" fmla="*/ 29 w 29"/>
              <a:gd name="T5" fmla="*/ 16 h 16"/>
              <a:gd name="T6" fmla="*/ 29 w 29"/>
              <a:gd name="T7" fmla="*/ 14 h 16"/>
              <a:gd name="T8" fmla="*/ 0 w 29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6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4"/>
                  <a:pt x="29" y="14"/>
                  <a:pt x="29" y="14"/>
                </a:cubicBezTo>
                <a:cubicBezTo>
                  <a:pt x="18" y="9"/>
                  <a:pt x="8" y="5"/>
                  <a:pt x="0" y="0"/>
                </a:cubicBezTo>
              </a:path>
            </a:pathLst>
          </a:custGeom>
          <a:solidFill>
            <a:srgbClr val="D9A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7513638" y="6038851"/>
            <a:ext cx="52388" cy="19050"/>
          </a:xfrm>
          <a:custGeom>
            <a:avLst/>
            <a:gdLst>
              <a:gd name="T0" fmla="*/ 14 w 14"/>
              <a:gd name="T1" fmla="*/ 0 h 5"/>
              <a:gd name="T2" fmla="*/ 0 w 14"/>
              <a:gd name="T3" fmla="*/ 0 h 5"/>
              <a:gd name="T4" fmla="*/ 14 w 14"/>
              <a:gd name="T5" fmla="*/ 5 h 5"/>
              <a:gd name="T6" fmla="*/ 14 w 14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">
                <a:moveTo>
                  <a:pt x="14" y="0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3"/>
                  <a:pt x="14" y="5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7456488" y="6038851"/>
            <a:ext cx="109538" cy="109538"/>
          </a:xfrm>
          <a:custGeom>
            <a:avLst/>
            <a:gdLst>
              <a:gd name="T0" fmla="*/ 15 w 29"/>
              <a:gd name="T1" fmla="*/ 0 h 29"/>
              <a:gd name="T2" fmla="*/ 0 w 29"/>
              <a:gd name="T3" fmla="*/ 0 h 29"/>
              <a:gd name="T4" fmla="*/ 0 w 29"/>
              <a:gd name="T5" fmla="*/ 29 h 29"/>
              <a:gd name="T6" fmla="*/ 29 w 29"/>
              <a:gd name="T7" fmla="*/ 29 h 29"/>
              <a:gd name="T8" fmla="*/ 29 w 29"/>
              <a:gd name="T9" fmla="*/ 5 h 29"/>
              <a:gd name="T10" fmla="*/ 15 w 29"/>
              <a:gd name="T1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9"/>
                  <a:pt x="0" y="29"/>
                  <a:pt x="0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5"/>
                  <a:pt x="29" y="5"/>
                  <a:pt x="29" y="5"/>
                </a:cubicBezTo>
                <a:cubicBezTo>
                  <a:pt x="24" y="3"/>
                  <a:pt x="20" y="1"/>
                  <a:pt x="15" y="0"/>
                </a:cubicBezTo>
              </a:path>
            </a:pathLst>
          </a:custGeom>
          <a:solidFill>
            <a:srgbClr val="D9A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7645400" y="5915026"/>
            <a:ext cx="107950" cy="109538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45400" y="5915026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9017000" y="5953126"/>
            <a:ext cx="112713" cy="107950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9017000" y="5953126"/>
            <a:ext cx="11271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8126413" y="6069013"/>
            <a:ext cx="109538" cy="109538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8126413" y="6069013"/>
            <a:ext cx="1095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307263" y="6126163"/>
            <a:ext cx="107950" cy="107950"/>
          </a:xfrm>
          <a:prstGeom prst="rect">
            <a:avLst/>
          </a:prstGeom>
          <a:solidFill>
            <a:srgbClr val="DFB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307263" y="6126163"/>
            <a:ext cx="107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0175875" y="5859463"/>
            <a:ext cx="109538" cy="107950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0175875" y="5859463"/>
            <a:ext cx="1095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8324850" y="5948363"/>
            <a:ext cx="109538" cy="109538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8324850" y="5948363"/>
            <a:ext cx="1095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7700963" y="6178551"/>
            <a:ext cx="109538" cy="112713"/>
          </a:xfrm>
          <a:prstGeom prst="rect">
            <a:avLst/>
          </a:prstGeom>
          <a:solidFill>
            <a:srgbClr val="DFB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7700963" y="6178551"/>
            <a:ext cx="109538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8558213" y="5983288"/>
            <a:ext cx="109538" cy="107950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8" name="Rectangle 32"/>
          <p:cNvSpPr>
            <a:spLocks noChangeArrowheads="1"/>
          </p:cNvSpPr>
          <p:nvPr/>
        </p:nvSpPr>
        <p:spPr bwMode="auto">
          <a:xfrm>
            <a:off x="8558213" y="5983288"/>
            <a:ext cx="1095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9" name="Rectangle 33"/>
          <p:cNvSpPr>
            <a:spLocks noChangeArrowheads="1"/>
          </p:cNvSpPr>
          <p:nvPr/>
        </p:nvSpPr>
        <p:spPr bwMode="auto">
          <a:xfrm>
            <a:off x="8810625" y="5859463"/>
            <a:ext cx="112713" cy="107950"/>
          </a:xfrm>
          <a:prstGeom prst="rect">
            <a:avLst/>
          </a:pr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0" name="Rectangle 34"/>
          <p:cNvSpPr>
            <a:spLocks noChangeArrowheads="1"/>
          </p:cNvSpPr>
          <p:nvPr/>
        </p:nvSpPr>
        <p:spPr bwMode="auto">
          <a:xfrm>
            <a:off x="8810625" y="5859463"/>
            <a:ext cx="11271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1" name="Rectangle 35"/>
          <p:cNvSpPr>
            <a:spLocks noChangeArrowheads="1"/>
          </p:cNvSpPr>
          <p:nvPr/>
        </p:nvSpPr>
        <p:spPr bwMode="auto">
          <a:xfrm>
            <a:off x="9010650" y="6148388"/>
            <a:ext cx="107950" cy="107950"/>
          </a:xfrm>
          <a:prstGeom prst="rect">
            <a:avLst/>
          </a:pr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Rectangle 36"/>
          <p:cNvSpPr>
            <a:spLocks noChangeArrowheads="1"/>
          </p:cNvSpPr>
          <p:nvPr/>
        </p:nvSpPr>
        <p:spPr bwMode="auto">
          <a:xfrm>
            <a:off x="9010650" y="6148388"/>
            <a:ext cx="107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4" name="Freeform 37"/>
          <p:cNvSpPr>
            <a:spLocks/>
          </p:cNvSpPr>
          <p:nvPr/>
        </p:nvSpPr>
        <p:spPr bwMode="auto">
          <a:xfrm>
            <a:off x="7859713" y="6069013"/>
            <a:ext cx="107950" cy="93663"/>
          </a:xfrm>
          <a:custGeom>
            <a:avLst/>
            <a:gdLst>
              <a:gd name="T0" fmla="*/ 29 w 29"/>
              <a:gd name="T1" fmla="*/ 0 h 25"/>
              <a:gd name="T2" fmla="*/ 0 w 29"/>
              <a:gd name="T3" fmla="*/ 0 h 25"/>
              <a:gd name="T4" fmla="*/ 0 w 29"/>
              <a:gd name="T5" fmla="*/ 19 h 25"/>
              <a:gd name="T6" fmla="*/ 29 w 29"/>
              <a:gd name="T7" fmla="*/ 25 h 25"/>
              <a:gd name="T8" fmla="*/ 29 w 29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5">
                <a:moveTo>
                  <a:pt x="2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9" y="21"/>
                  <a:pt x="19" y="23"/>
                  <a:pt x="29" y="25"/>
                </a:cubicBezTo>
                <a:cubicBezTo>
                  <a:pt x="29" y="0"/>
                  <a:pt x="29" y="0"/>
                  <a:pt x="29" y="0"/>
                </a:cubicBezTo>
              </a:path>
            </a:pathLst>
          </a:cu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5" name="Freeform 38"/>
          <p:cNvSpPr>
            <a:spLocks/>
          </p:cNvSpPr>
          <p:nvPr/>
        </p:nvSpPr>
        <p:spPr bwMode="auto">
          <a:xfrm>
            <a:off x="7859713" y="6140451"/>
            <a:ext cx="107950" cy="38100"/>
          </a:xfrm>
          <a:custGeom>
            <a:avLst/>
            <a:gdLst>
              <a:gd name="T0" fmla="*/ 0 w 29"/>
              <a:gd name="T1" fmla="*/ 0 h 10"/>
              <a:gd name="T2" fmla="*/ 0 w 29"/>
              <a:gd name="T3" fmla="*/ 10 h 10"/>
              <a:gd name="T4" fmla="*/ 29 w 29"/>
              <a:gd name="T5" fmla="*/ 10 h 10"/>
              <a:gd name="T6" fmla="*/ 29 w 29"/>
              <a:gd name="T7" fmla="*/ 6 h 10"/>
              <a:gd name="T8" fmla="*/ 0 w 29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0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6"/>
                  <a:pt x="29" y="6"/>
                  <a:pt x="29" y="6"/>
                </a:cubicBezTo>
                <a:cubicBezTo>
                  <a:pt x="19" y="4"/>
                  <a:pt x="9" y="2"/>
                  <a:pt x="0" y="0"/>
                </a:cubicBezTo>
              </a:path>
            </a:pathLst>
          </a:custGeom>
          <a:solidFill>
            <a:srgbClr val="D9A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6" name="Rectangle 39"/>
          <p:cNvSpPr>
            <a:spLocks noChangeArrowheads="1"/>
          </p:cNvSpPr>
          <p:nvPr/>
        </p:nvSpPr>
        <p:spPr bwMode="auto">
          <a:xfrm>
            <a:off x="9761538" y="5945188"/>
            <a:ext cx="109538" cy="109538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7" name="Rectangle 40"/>
          <p:cNvSpPr>
            <a:spLocks noChangeArrowheads="1"/>
          </p:cNvSpPr>
          <p:nvPr/>
        </p:nvSpPr>
        <p:spPr bwMode="auto">
          <a:xfrm>
            <a:off x="9761538" y="5945188"/>
            <a:ext cx="1095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8" name="Rectangle 41"/>
          <p:cNvSpPr>
            <a:spLocks noChangeArrowheads="1"/>
          </p:cNvSpPr>
          <p:nvPr/>
        </p:nvSpPr>
        <p:spPr bwMode="auto">
          <a:xfrm>
            <a:off x="9953625" y="5997576"/>
            <a:ext cx="109538" cy="109538"/>
          </a:xfrm>
          <a:prstGeom prst="rect">
            <a:avLst/>
          </a:pr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9" name="Rectangle 42"/>
          <p:cNvSpPr>
            <a:spLocks noChangeArrowheads="1"/>
          </p:cNvSpPr>
          <p:nvPr/>
        </p:nvSpPr>
        <p:spPr bwMode="auto">
          <a:xfrm>
            <a:off x="9953625" y="5997576"/>
            <a:ext cx="1095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0" name="Rectangle 43"/>
          <p:cNvSpPr>
            <a:spLocks noChangeArrowheads="1"/>
          </p:cNvSpPr>
          <p:nvPr/>
        </p:nvSpPr>
        <p:spPr bwMode="auto">
          <a:xfrm>
            <a:off x="9201150" y="6027738"/>
            <a:ext cx="109538" cy="109538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1" name="Rectangle 44"/>
          <p:cNvSpPr>
            <a:spLocks noChangeArrowheads="1"/>
          </p:cNvSpPr>
          <p:nvPr/>
        </p:nvSpPr>
        <p:spPr bwMode="auto">
          <a:xfrm>
            <a:off x="9201150" y="6027738"/>
            <a:ext cx="1095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2" name="Rectangle 45"/>
          <p:cNvSpPr>
            <a:spLocks noChangeArrowheads="1"/>
          </p:cNvSpPr>
          <p:nvPr/>
        </p:nvSpPr>
        <p:spPr bwMode="auto">
          <a:xfrm>
            <a:off x="9456738" y="5900738"/>
            <a:ext cx="109538" cy="107950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3" name="Rectangle 46"/>
          <p:cNvSpPr>
            <a:spLocks noChangeArrowheads="1"/>
          </p:cNvSpPr>
          <p:nvPr/>
        </p:nvSpPr>
        <p:spPr bwMode="auto">
          <a:xfrm>
            <a:off x="9456738" y="5900738"/>
            <a:ext cx="1095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4" name="Rectangle 47"/>
          <p:cNvSpPr>
            <a:spLocks noChangeArrowheads="1"/>
          </p:cNvSpPr>
          <p:nvPr/>
        </p:nvSpPr>
        <p:spPr bwMode="auto">
          <a:xfrm>
            <a:off x="9678988" y="6148388"/>
            <a:ext cx="109538" cy="107950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5" name="Rectangle 48"/>
          <p:cNvSpPr>
            <a:spLocks noChangeArrowheads="1"/>
          </p:cNvSpPr>
          <p:nvPr/>
        </p:nvSpPr>
        <p:spPr bwMode="auto">
          <a:xfrm>
            <a:off x="9678988" y="6148388"/>
            <a:ext cx="1095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6" name="Rectangle 49"/>
          <p:cNvSpPr>
            <a:spLocks noChangeArrowheads="1"/>
          </p:cNvSpPr>
          <p:nvPr/>
        </p:nvSpPr>
        <p:spPr bwMode="auto">
          <a:xfrm>
            <a:off x="10401300" y="6038851"/>
            <a:ext cx="112713" cy="109538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7" name="Rectangle 50"/>
          <p:cNvSpPr>
            <a:spLocks noChangeArrowheads="1"/>
          </p:cNvSpPr>
          <p:nvPr/>
        </p:nvSpPr>
        <p:spPr bwMode="auto">
          <a:xfrm>
            <a:off x="10401300" y="6038851"/>
            <a:ext cx="11271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8" name="Rectangle 51"/>
          <p:cNvSpPr>
            <a:spLocks noChangeArrowheads="1"/>
          </p:cNvSpPr>
          <p:nvPr/>
        </p:nvSpPr>
        <p:spPr bwMode="auto">
          <a:xfrm>
            <a:off x="9439275" y="6091238"/>
            <a:ext cx="107950" cy="109538"/>
          </a:xfrm>
          <a:prstGeom prst="rect">
            <a:avLst/>
          </a:pr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9" name="Rectangle 52"/>
          <p:cNvSpPr>
            <a:spLocks noChangeArrowheads="1"/>
          </p:cNvSpPr>
          <p:nvPr/>
        </p:nvSpPr>
        <p:spPr bwMode="auto">
          <a:xfrm>
            <a:off x="9439275" y="6091238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0" name="Rectangle 53"/>
          <p:cNvSpPr>
            <a:spLocks noChangeArrowheads="1"/>
          </p:cNvSpPr>
          <p:nvPr/>
        </p:nvSpPr>
        <p:spPr bwMode="auto">
          <a:xfrm>
            <a:off x="8656638" y="6126163"/>
            <a:ext cx="109538" cy="107950"/>
          </a:xfrm>
          <a:prstGeom prst="rect">
            <a:avLst/>
          </a:pr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1" name="Rectangle 54"/>
          <p:cNvSpPr>
            <a:spLocks noChangeArrowheads="1"/>
          </p:cNvSpPr>
          <p:nvPr/>
        </p:nvSpPr>
        <p:spPr bwMode="auto">
          <a:xfrm>
            <a:off x="8656638" y="6126163"/>
            <a:ext cx="1095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2" name="Freeform 55"/>
          <p:cNvSpPr>
            <a:spLocks/>
          </p:cNvSpPr>
          <p:nvPr/>
        </p:nvSpPr>
        <p:spPr bwMode="auto">
          <a:xfrm>
            <a:off x="8404225" y="6126163"/>
            <a:ext cx="109538" cy="107950"/>
          </a:xfrm>
          <a:custGeom>
            <a:avLst/>
            <a:gdLst>
              <a:gd name="T0" fmla="*/ 29 w 29"/>
              <a:gd name="T1" fmla="*/ 0 h 29"/>
              <a:gd name="T2" fmla="*/ 0 w 29"/>
              <a:gd name="T3" fmla="*/ 0 h 29"/>
              <a:gd name="T4" fmla="*/ 0 w 29"/>
              <a:gd name="T5" fmla="*/ 28 h 29"/>
              <a:gd name="T6" fmla="*/ 10 w 29"/>
              <a:gd name="T7" fmla="*/ 29 h 29"/>
              <a:gd name="T8" fmla="*/ 29 w 29"/>
              <a:gd name="T9" fmla="*/ 29 h 29"/>
              <a:gd name="T10" fmla="*/ 29 w 29"/>
              <a:gd name="T1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2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"/>
                  <a:pt x="0" y="28"/>
                  <a:pt x="0" y="28"/>
                </a:cubicBezTo>
                <a:cubicBezTo>
                  <a:pt x="3" y="28"/>
                  <a:pt x="7" y="29"/>
                  <a:pt x="10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0"/>
                  <a:pt x="29" y="0"/>
                  <a:pt x="29" y="0"/>
                </a:cubicBezTo>
              </a:path>
            </a:pathLst>
          </a:cu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3" name="Freeform 56"/>
          <p:cNvSpPr>
            <a:spLocks/>
          </p:cNvSpPr>
          <p:nvPr/>
        </p:nvSpPr>
        <p:spPr bwMode="auto">
          <a:xfrm>
            <a:off x="8404225" y="6230938"/>
            <a:ext cx="38100" cy="3175"/>
          </a:xfrm>
          <a:custGeom>
            <a:avLst/>
            <a:gdLst>
              <a:gd name="T0" fmla="*/ 0 w 10"/>
              <a:gd name="T1" fmla="*/ 0 h 1"/>
              <a:gd name="T2" fmla="*/ 0 w 10"/>
              <a:gd name="T3" fmla="*/ 1 h 1"/>
              <a:gd name="T4" fmla="*/ 10 w 10"/>
              <a:gd name="T5" fmla="*/ 1 h 1"/>
              <a:gd name="T6" fmla="*/ 0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7" y="1"/>
                  <a:pt x="3" y="0"/>
                  <a:pt x="0" y="0"/>
                </a:cubicBezTo>
              </a:path>
            </a:pathLst>
          </a:custGeom>
          <a:solidFill>
            <a:srgbClr val="D9A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4" name="Rectangle 57"/>
          <p:cNvSpPr>
            <a:spLocks noChangeArrowheads="1"/>
          </p:cNvSpPr>
          <p:nvPr/>
        </p:nvSpPr>
        <p:spPr bwMode="auto">
          <a:xfrm>
            <a:off x="10123488" y="6126163"/>
            <a:ext cx="107950" cy="107950"/>
          </a:xfrm>
          <a:prstGeom prst="rect">
            <a:avLst/>
          </a:pr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5" name="Rectangle 58"/>
          <p:cNvSpPr>
            <a:spLocks noChangeArrowheads="1"/>
          </p:cNvSpPr>
          <p:nvPr/>
        </p:nvSpPr>
        <p:spPr bwMode="auto">
          <a:xfrm>
            <a:off x="10123488" y="6126163"/>
            <a:ext cx="107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6" name="Rectangle 59"/>
          <p:cNvSpPr>
            <a:spLocks noChangeArrowheads="1"/>
          </p:cNvSpPr>
          <p:nvPr/>
        </p:nvSpPr>
        <p:spPr bwMode="auto">
          <a:xfrm>
            <a:off x="7096125" y="2171701"/>
            <a:ext cx="3500438" cy="3633788"/>
          </a:xfrm>
          <a:prstGeom prst="rect">
            <a:avLst/>
          </a:prstGeom>
          <a:solidFill>
            <a:srgbClr val="E17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7" name="Rectangle 60"/>
          <p:cNvSpPr>
            <a:spLocks noChangeArrowheads="1"/>
          </p:cNvSpPr>
          <p:nvPr/>
        </p:nvSpPr>
        <p:spPr bwMode="auto">
          <a:xfrm>
            <a:off x="7096125" y="2171701"/>
            <a:ext cx="3500438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8" name="Rectangle 61"/>
          <p:cNvSpPr>
            <a:spLocks noChangeArrowheads="1"/>
          </p:cNvSpPr>
          <p:nvPr/>
        </p:nvSpPr>
        <p:spPr bwMode="auto">
          <a:xfrm>
            <a:off x="7381875" y="1184276"/>
            <a:ext cx="601663" cy="1014413"/>
          </a:xfrm>
          <a:prstGeom prst="rect">
            <a:avLst/>
          </a:prstGeom>
          <a:solidFill>
            <a:srgbClr val="E17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9" name="Rectangle 62"/>
          <p:cNvSpPr>
            <a:spLocks noChangeArrowheads="1"/>
          </p:cNvSpPr>
          <p:nvPr/>
        </p:nvSpPr>
        <p:spPr bwMode="auto">
          <a:xfrm>
            <a:off x="7381875" y="1184276"/>
            <a:ext cx="6016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63"/>
          <p:cNvSpPr>
            <a:spLocks noChangeArrowheads="1"/>
          </p:cNvSpPr>
          <p:nvPr/>
        </p:nvSpPr>
        <p:spPr bwMode="auto">
          <a:xfrm>
            <a:off x="7475538" y="1273176"/>
            <a:ext cx="109538" cy="109538"/>
          </a:xfrm>
          <a:prstGeom prst="rect">
            <a:avLst/>
          </a:pr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64"/>
          <p:cNvSpPr>
            <a:spLocks noChangeArrowheads="1"/>
          </p:cNvSpPr>
          <p:nvPr/>
        </p:nvSpPr>
        <p:spPr bwMode="auto">
          <a:xfrm>
            <a:off x="7475538" y="1273176"/>
            <a:ext cx="1095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5"/>
          <p:cNvSpPr>
            <a:spLocks noChangeArrowheads="1"/>
          </p:cNvSpPr>
          <p:nvPr/>
        </p:nvSpPr>
        <p:spPr bwMode="auto">
          <a:xfrm>
            <a:off x="7629525" y="1416051"/>
            <a:ext cx="109538" cy="109538"/>
          </a:xfrm>
          <a:prstGeom prst="rect">
            <a:avLst/>
          </a:pr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7629525" y="1416051"/>
            <a:ext cx="1095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7818438" y="1292226"/>
            <a:ext cx="107950" cy="109538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7818438" y="1292226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auto">
          <a:xfrm>
            <a:off x="7664450" y="1646238"/>
            <a:ext cx="112713" cy="107950"/>
          </a:xfrm>
          <a:prstGeom prst="rect">
            <a:avLst/>
          </a:pr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auto">
          <a:xfrm>
            <a:off x="7664450" y="1646238"/>
            <a:ext cx="11271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auto">
          <a:xfrm>
            <a:off x="7475538" y="1503363"/>
            <a:ext cx="109538" cy="107950"/>
          </a:xfrm>
          <a:prstGeom prst="rect">
            <a:avLst/>
          </a:pr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7475538" y="1503363"/>
            <a:ext cx="1095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73"/>
          <p:cNvSpPr>
            <a:spLocks/>
          </p:cNvSpPr>
          <p:nvPr/>
        </p:nvSpPr>
        <p:spPr bwMode="auto">
          <a:xfrm>
            <a:off x="7475538" y="1754188"/>
            <a:ext cx="109538" cy="109538"/>
          </a:xfrm>
          <a:custGeom>
            <a:avLst/>
            <a:gdLst>
              <a:gd name="T0" fmla="*/ 69 w 69"/>
              <a:gd name="T1" fmla="*/ 0 h 69"/>
              <a:gd name="T2" fmla="*/ 0 w 69"/>
              <a:gd name="T3" fmla="*/ 0 h 69"/>
              <a:gd name="T4" fmla="*/ 0 w 69"/>
              <a:gd name="T5" fmla="*/ 69 h 69"/>
              <a:gd name="T6" fmla="*/ 38 w 69"/>
              <a:gd name="T7" fmla="*/ 69 h 69"/>
              <a:gd name="T8" fmla="*/ 69 w 69"/>
              <a:gd name="T9" fmla="*/ 57 h 69"/>
              <a:gd name="T10" fmla="*/ 69 w 69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69" y="0"/>
                </a:moveTo>
                <a:lnTo>
                  <a:pt x="0" y="0"/>
                </a:lnTo>
                <a:lnTo>
                  <a:pt x="0" y="69"/>
                </a:lnTo>
                <a:lnTo>
                  <a:pt x="38" y="69"/>
                </a:lnTo>
                <a:lnTo>
                  <a:pt x="69" y="57"/>
                </a:lnTo>
                <a:lnTo>
                  <a:pt x="69" y="0"/>
                </a:lnTo>
                <a:close/>
              </a:path>
            </a:pathLst>
          </a:custGeom>
          <a:solidFill>
            <a:srgbClr val="F1C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74"/>
          <p:cNvSpPr>
            <a:spLocks/>
          </p:cNvSpPr>
          <p:nvPr/>
        </p:nvSpPr>
        <p:spPr bwMode="auto">
          <a:xfrm>
            <a:off x="7475538" y="1754188"/>
            <a:ext cx="109538" cy="109538"/>
          </a:xfrm>
          <a:custGeom>
            <a:avLst/>
            <a:gdLst>
              <a:gd name="T0" fmla="*/ 69 w 69"/>
              <a:gd name="T1" fmla="*/ 0 h 69"/>
              <a:gd name="T2" fmla="*/ 0 w 69"/>
              <a:gd name="T3" fmla="*/ 0 h 69"/>
              <a:gd name="T4" fmla="*/ 0 w 69"/>
              <a:gd name="T5" fmla="*/ 69 h 69"/>
              <a:gd name="T6" fmla="*/ 38 w 69"/>
              <a:gd name="T7" fmla="*/ 69 h 69"/>
              <a:gd name="T8" fmla="*/ 69 w 69"/>
              <a:gd name="T9" fmla="*/ 57 h 69"/>
              <a:gd name="T10" fmla="*/ 69 w 69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69" y="0"/>
                </a:moveTo>
                <a:lnTo>
                  <a:pt x="0" y="0"/>
                </a:lnTo>
                <a:lnTo>
                  <a:pt x="0" y="69"/>
                </a:lnTo>
                <a:lnTo>
                  <a:pt x="38" y="69"/>
                </a:lnTo>
                <a:lnTo>
                  <a:pt x="69" y="57"/>
                </a:lnTo>
                <a:lnTo>
                  <a:pt x="6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5"/>
          <p:cNvSpPr>
            <a:spLocks/>
          </p:cNvSpPr>
          <p:nvPr/>
        </p:nvSpPr>
        <p:spPr bwMode="auto">
          <a:xfrm>
            <a:off x="7818438" y="1701801"/>
            <a:ext cx="107950" cy="49213"/>
          </a:xfrm>
          <a:custGeom>
            <a:avLst/>
            <a:gdLst>
              <a:gd name="T0" fmla="*/ 68 w 68"/>
              <a:gd name="T1" fmla="*/ 0 h 31"/>
              <a:gd name="T2" fmla="*/ 0 w 68"/>
              <a:gd name="T3" fmla="*/ 0 h 31"/>
              <a:gd name="T4" fmla="*/ 0 w 68"/>
              <a:gd name="T5" fmla="*/ 31 h 31"/>
              <a:gd name="T6" fmla="*/ 68 w 68"/>
              <a:gd name="T7" fmla="*/ 3 h 31"/>
              <a:gd name="T8" fmla="*/ 68 w 68"/>
              <a:gd name="T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31">
                <a:moveTo>
                  <a:pt x="68" y="0"/>
                </a:moveTo>
                <a:lnTo>
                  <a:pt x="0" y="0"/>
                </a:lnTo>
                <a:lnTo>
                  <a:pt x="0" y="31"/>
                </a:lnTo>
                <a:lnTo>
                  <a:pt x="68" y="3"/>
                </a:lnTo>
                <a:lnTo>
                  <a:pt x="68" y="0"/>
                </a:lnTo>
                <a:close/>
              </a:path>
            </a:pathLst>
          </a:custGeom>
          <a:solidFill>
            <a:srgbClr val="EAB6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76"/>
          <p:cNvSpPr>
            <a:spLocks/>
          </p:cNvSpPr>
          <p:nvPr/>
        </p:nvSpPr>
        <p:spPr bwMode="auto">
          <a:xfrm>
            <a:off x="7818438" y="1701801"/>
            <a:ext cx="107950" cy="49213"/>
          </a:xfrm>
          <a:custGeom>
            <a:avLst/>
            <a:gdLst>
              <a:gd name="T0" fmla="*/ 68 w 68"/>
              <a:gd name="T1" fmla="*/ 0 h 31"/>
              <a:gd name="T2" fmla="*/ 0 w 68"/>
              <a:gd name="T3" fmla="*/ 0 h 31"/>
              <a:gd name="T4" fmla="*/ 0 w 68"/>
              <a:gd name="T5" fmla="*/ 31 h 31"/>
              <a:gd name="T6" fmla="*/ 68 w 68"/>
              <a:gd name="T7" fmla="*/ 3 h 31"/>
              <a:gd name="T8" fmla="*/ 68 w 68"/>
              <a:gd name="T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31">
                <a:moveTo>
                  <a:pt x="68" y="0"/>
                </a:moveTo>
                <a:lnTo>
                  <a:pt x="0" y="0"/>
                </a:lnTo>
                <a:lnTo>
                  <a:pt x="0" y="31"/>
                </a:lnTo>
                <a:lnTo>
                  <a:pt x="68" y="3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7096125" y="4986338"/>
            <a:ext cx="3500438" cy="819150"/>
          </a:xfrm>
          <a:prstGeom prst="rect">
            <a:avLst/>
          </a:prstGeom>
          <a:solidFill>
            <a:srgbClr val="2151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Rectangle 78"/>
          <p:cNvSpPr>
            <a:spLocks noChangeArrowheads="1"/>
          </p:cNvSpPr>
          <p:nvPr/>
        </p:nvSpPr>
        <p:spPr bwMode="auto">
          <a:xfrm>
            <a:off x="7096125" y="4986338"/>
            <a:ext cx="350043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7096125" y="4046538"/>
            <a:ext cx="3500438" cy="823913"/>
          </a:xfrm>
          <a:prstGeom prst="rect">
            <a:avLst/>
          </a:prstGeom>
          <a:solidFill>
            <a:srgbClr val="1F8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7096125" y="4046538"/>
            <a:ext cx="35004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7096125" y="3111501"/>
            <a:ext cx="3500438" cy="819150"/>
          </a:xfrm>
          <a:prstGeom prst="rect">
            <a:avLst/>
          </a:prstGeom>
          <a:solidFill>
            <a:srgbClr val="AFD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Rectangle 82"/>
          <p:cNvSpPr>
            <a:spLocks noChangeArrowheads="1"/>
          </p:cNvSpPr>
          <p:nvPr/>
        </p:nvSpPr>
        <p:spPr bwMode="auto">
          <a:xfrm>
            <a:off x="7096125" y="3111501"/>
            <a:ext cx="350043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83"/>
          <p:cNvSpPr>
            <a:spLocks/>
          </p:cNvSpPr>
          <p:nvPr/>
        </p:nvSpPr>
        <p:spPr bwMode="auto">
          <a:xfrm>
            <a:off x="7096125" y="1498601"/>
            <a:ext cx="3500438" cy="1497013"/>
          </a:xfrm>
          <a:custGeom>
            <a:avLst/>
            <a:gdLst>
              <a:gd name="T0" fmla="*/ 2205 w 2205"/>
              <a:gd name="T1" fmla="*/ 943 h 943"/>
              <a:gd name="T2" fmla="*/ 0 w 2205"/>
              <a:gd name="T3" fmla="*/ 943 h 943"/>
              <a:gd name="T4" fmla="*/ 0 w 2205"/>
              <a:gd name="T5" fmla="*/ 424 h 943"/>
              <a:gd name="T6" fmla="*/ 1101 w 2205"/>
              <a:gd name="T7" fmla="*/ 0 h 943"/>
              <a:gd name="T8" fmla="*/ 2205 w 2205"/>
              <a:gd name="T9" fmla="*/ 424 h 943"/>
              <a:gd name="T10" fmla="*/ 2205 w 2205"/>
              <a:gd name="T11" fmla="*/ 94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5" h="943">
                <a:moveTo>
                  <a:pt x="2205" y="943"/>
                </a:moveTo>
                <a:lnTo>
                  <a:pt x="0" y="943"/>
                </a:lnTo>
                <a:lnTo>
                  <a:pt x="0" y="424"/>
                </a:lnTo>
                <a:lnTo>
                  <a:pt x="1101" y="0"/>
                </a:lnTo>
                <a:lnTo>
                  <a:pt x="2205" y="424"/>
                </a:lnTo>
                <a:lnTo>
                  <a:pt x="2205" y="943"/>
                </a:lnTo>
                <a:close/>
              </a:path>
            </a:pathLst>
          </a:custGeom>
          <a:solidFill>
            <a:srgbClr val="F0F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84"/>
          <p:cNvSpPr>
            <a:spLocks/>
          </p:cNvSpPr>
          <p:nvPr/>
        </p:nvSpPr>
        <p:spPr bwMode="auto">
          <a:xfrm>
            <a:off x="7096125" y="1498601"/>
            <a:ext cx="3500438" cy="1497013"/>
          </a:xfrm>
          <a:custGeom>
            <a:avLst/>
            <a:gdLst>
              <a:gd name="T0" fmla="*/ 2205 w 2205"/>
              <a:gd name="T1" fmla="*/ 943 h 943"/>
              <a:gd name="T2" fmla="*/ 0 w 2205"/>
              <a:gd name="T3" fmla="*/ 943 h 943"/>
              <a:gd name="T4" fmla="*/ 0 w 2205"/>
              <a:gd name="T5" fmla="*/ 424 h 943"/>
              <a:gd name="T6" fmla="*/ 1101 w 2205"/>
              <a:gd name="T7" fmla="*/ 0 h 943"/>
              <a:gd name="T8" fmla="*/ 2205 w 2205"/>
              <a:gd name="T9" fmla="*/ 424 h 943"/>
              <a:gd name="T10" fmla="*/ 2205 w 2205"/>
              <a:gd name="T11" fmla="*/ 94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5" h="943">
                <a:moveTo>
                  <a:pt x="2205" y="943"/>
                </a:moveTo>
                <a:lnTo>
                  <a:pt x="0" y="943"/>
                </a:lnTo>
                <a:lnTo>
                  <a:pt x="0" y="424"/>
                </a:lnTo>
                <a:lnTo>
                  <a:pt x="1101" y="0"/>
                </a:lnTo>
                <a:lnTo>
                  <a:pt x="2205" y="424"/>
                </a:lnTo>
                <a:lnTo>
                  <a:pt x="2205" y="9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85"/>
          <p:cNvSpPr>
            <a:spLocks/>
          </p:cNvSpPr>
          <p:nvPr/>
        </p:nvSpPr>
        <p:spPr bwMode="auto">
          <a:xfrm>
            <a:off x="7096125" y="3111501"/>
            <a:ext cx="3489325" cy="819150"/>
          </a:xfrm>
          <a:custGeom>
            <a:avLst/>
            <a:gdLst>
              <a:gd name="T0" fmla="*/ 0 w 928"/>
              <a:gd name="T1" fmla="*/ 0 h 218"/>
              <a:gd name="T2" fmla="*/ 0 w 928"/>
              <a:gd name="T3" fmla="*/ 0 h 218"/>
              <a:gd name="T4" fmla="*/ 0 w 928"/>
              <a:gd name="T5" fmla="*/ 218 h 218"/>
              <a:gd name="T6" fmla="*/ 928 w 928"/>
              <a:gd name="T7" fmla="*/ 218 h 218"/>
              <a:gd name="T8" fmla="*/ 526 w 928"/>
              <a:gd name="T9" fmla="*/ 192 h 218"/>
              <a:gd name="T10" fmla="*/ 526 w 928"/>
              <a:gd name="T11" fmla="*/ 195 h 218"/>
              <a:gd name="T12" fmla="*/ 386 w 928"/>
              <a:gd name="T13" fmla="*/ 195 h 218"/>
              <a:gd name="T14" fmla="*/ 386 w 928"/>
              <a:gd name="T15" fmla="*/ 177 h 218"/>
              <a:gd name="T16" fmla="*/ 0 w 928"/>
              <a:gd name="T17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8" h="21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8"/>
                  <a:pt x="0" y="218"/>
                  <a:pt x="0" y="218"/>
                </a:cubicBezTo>
                <a:cubicBezTo>
                  <a:pt x="928" y="218"/>
                  <a:pt x="928" y="218"/>
                  <a:pt x="928" y="218"/>
                </a:cubicBezTo>
                <a:cubicBezTo>
                  <a:pt x="910" y="218"/>
                  <a:pt x="772" y="217"/>
                  <a:pt x="526" y="192"/>
                </a:cubicBezTo>
                <a:cubicBezTo>
                  <a:pt x="526" y="195"/>
                  <a:pt x="526" y="195"/>
                  <a:pt x="526" y="195"/>
                </a:cubicBezTo>
                <a:cubicBezTo>
                  <a:pt x="386" y="195"/>
                  <a:pt x="386" y="195"/>
                  <a:pt x="386" y="195"/>
                </a:cubicBezTo>
                <a:cubicBezTo>
                  <a:pt x="386" y="177"/>
                  <a:pt x="386" y="177"/>
                  <a:pt x="386" y="177"/>
                </a:cubicBezTo>
                <a:cubicBezTo>
                  <a:pt x="74" y="135"/>
                  <a:pt x="0" y="0"/>
                  <a:pt x="0" y="0"/>
                </a:cubicBezTo>
              </a:path>
            </a:pathLst>
          </a:custGeom>
          <a:solidFill>
            <a:srgbClr val="8E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86"/>
          <p:cNvSpPr>
            <a:spLocks/>
          </p:cNvSpPr>
          <p:nvPr/>
        </p:nvSpPr>
        <p:spPr bwMode="auto">
          <a:xfrm>
            <a:off x="7096125" y="404653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16A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87"/>
          <p:cNvSpPr>
            <a:spLocks/>
          </p:cNvSpPr>
          <p:nvPr/>
        </p:nvSpPr>
        <p:spPr bwMode="auto">
          <a:xfrm>
            <a:off x="7096125" y="4046538"/>
            <a:ext cx="3489325" cy="823913"/>
          </a:xfrm>
          <a:custGeom>
            <a:avLst/>
            <a:gdLst>
              <a:gd name="T0" fmla="*/ 0 w 928"/>
              <a:gd name="T1" fmla="*/ 0 h 219"/>
              <a:gd name="T2" fmla="*/ 0 w 928"/>
              <a:gd name="T3" fmla="*/ 0 h 219"/>
              <a:gd name="T4" fmla="*/ 0 w 928"/>
              <a:gd name="T5" fmla="*/ 219 h 219"/>
              <a:gd name="T6" fmla="*/ 928 w 928"/>
              <a:gd name="T7" fmla="*/ 219 h 219"/>
              <a:gd name="T8" fmla="*/ 526 w 928"/>
              <a:gd name="T9" fmla="*/ 193 h 219"/>
              <a:gd name="T10" fmla="*/ 526 w 928"/>
              <a:gd name="T11" fmla="*/ 197 h 219"/>
              <a:gd name="T12" fmla="*/ 386 w 928"/>
              <a:gd name="T13" fmla="*/ 197 h 219"/>
              <a:gd name="T14" fmla="*/ 386 w 928"/>
              <a:gd name="T15" fmla="*/ 177 h 219"/>
              <a:gd name="T16" fmla="*/ 0 w 928"/>
              <a:gd name="T17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8" h="219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9"/>
                  <a:pt x="0" y="219"/>
                  <a:pt x="0" y="219"/>
                </a:cubicBezTo>
                <a:cubicBezTo>
                  <a:pt x="928" y="219"/>
                  <a:pt x="928" y="219"/>
                  <a:pt x="928" y="219"/>
                </a:cubicBezTo>
                <a:cubicBezTo>
                  <a:pt x="910" y="219"/>
                  <a:pt x="772" y="217"/>
                  <a:pt x="526" y="193"/>
                </a:cubicBezTo>
                <a:cubicBezTo>
                  <a:pt x="526" y="197"/>
                  <a:pt x="526" y="197"/>
                  <a:pt x="526" y="197"/>
                </a:cubicBezTo>
                <a:cubicBezTo>
                  <a:pt x="386" y="197"/>
                  <a:pt x="386" y="197"/>
                  <a:pt x="386" y="197"/>
                </a:cubicBezTo>
                <a:cubicBezTo>
                  <a:pt x="386" y="177"/>
                  <a:pt x="386" y="177"/>
                  <a:pt x="386" y="177"/>
                </a:cubicBezTo>
                <a:cubicBezTo>
                  <a:pt x="76" y="136"/>
                  <a:pt x="1" y="2"/>
                  <a:pt x="0" y="0"/>
                </a:cubicBezTo>
              </a:path>
            </a:pathLst>
          </a:custGeom>
          <a:solidFill>
            <a:srgbClr val="197E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88"/>
          <p:cNvSpPr>
            <a:spLocks/>
          </p:cNvSpPr>
          <p:nvPr/>
        </p:nvSpPr>
        <p:spPr bwMode="auto">
          <a:xfrm>
            <a:off x="7096125" y="4986338"/>
            <a:ext cx="3489325" cy="819150"/>
          </a:xfrm>
          <a:custGeom>
            <a:avLst/>
            <a:gdLst>
              <a:gd name="T0" fmla="*/ 0 w 928"/>
              <a:gd name="T1" fmla="*/ 0 h 218"/>
              <a:gd name="T2" fmla="*/ 0 w 928"/>
              <a:gd name="T3" fmla="*/ 0 h 218"/>
              <a:gd name="T4" fmla="*/ 0 w 928"/>
              <a:gd name="T5" fmla="*/ 218 h 218"/>
              <a:gd name="T6" fmla="*/ 928 w 928"/>
              <a:gd name="T7" fmla="*/ 218 h 218"/>
              <a:gd name="T8" fmla="*/ 526 w 928"/>
              <a:gd name="T9" fmla="*/ 192 h 218"/>
              <a:gd name="T10" fmla="*/ 526 w 928"/>
              <a:gd name="T11" fmla="*/ 197 h 218"/>
              <a:gd name="T12" fmla="*/ 386 w 928"/>
              <a:gd name="T13" fmla="*/ 197 h 218"/>
              <a:gd name="T14" fmla="*/ 386 w 928"/>
              <a:gd name="T15" fmla="*/ 176 h 218"/>
              <a:gd name="T16" fmla="*/ 0 w 928"/>
              <a:gd name="T17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8" h="21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8"/>
                  <a:pt x="0" y="218"/>
                  <a:pt x="0" y="218"/>
                </a:cubicBezTo>
                <a:cubicBezTo>
                  <a:pt x="928" y="218"/>
                  <a:pt x="928" y="218"/>
                  <a:pt x="928" y="218"/>
                </a:cubicBezTo>
                <a:cubicBezTo>
                  <a:pt x="910" y="218"/>
                  <a:pt x="772" y="217"/>
                  <a:pt x="526" y="192"/>
                </a:cubicBezTo>
                <a:cubicBezTo>
                  <a:pt x="526" y="197"/>
                  <a:pt x="526" y="197"/>
                  <a:pt x="526" y="197"/>
                </a:cubicBezTo>
                <a:cubicBezTo>
                  <a:pt x="386" y="197"/>
                  <a:pt x="386" y="197"/>
                  <a:pt x="386" y="197"/>
                </a:cubicBezTo>
                <a:cubicBezTo>
                  <a:pt x="386" y="176"/>
                  <a:pt x="386" y="176"/>
                  <a:pt x="386" y="176"/>
                </a:cubicBezTo>
                <a:cubicBezTo>
                  <a:pt x="74" y="135"/>
                  <a:pt x="0" y="0"/>
                  <a:pt x="0" y="0"/>
                </a:cubicBezTo>
              </a:path>
            </a:pathLst>
          </a:custGeom>
          <a:solidFill>
            <a:srgbClr val="1F4C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89"/>
          <p:cNvSpPr>
            <a:spLocks/>
          </p:cNvSpPr>
          <p:nvPr/>
        </p:nvSpPr>
        <p:spPr bwMode="auto">
          <a:xfrm>
            <a:off x="7096125" y="2243138"/>
            <a:ext cx="3489325" cy="747713"/>
          </a:xfrm>
          <a:custGeom>
            <a:avLst/>
            <a:gdLst>
              <a:gd name="T0" fmla="*/ 14 w 928"/>
              <a:gd name="T1" fmla="*/ 0 h 199"/>
              <a:gd name="T2" fmla="*/ 0 w 928"/>
              <a:gd name="T3" fmla="*/ 5 h 199"/>
              <a:gd name="T4" fmla="*/ 0 w 928"/>
              <a:gd name="T5" fmla="*/ 199 h 199"/>
              <a:gd name="T6" fmla="*/ 928 w 928"/>
              <a:gd name="T7" fmla="*/ 199 h 199"/>
              <a:gd name="T8" fmla="*/ 495 w 928"/>
              <a:gd name="T9" fmla="*/ 170 h 199"/>
              <a:gd name="T10" fmla="*/ 386 w 928"/>
              <a:gd name="T11" fmla="*/ 170 h 199"/>
              <a:gd name="T12" fmla="*/ 386 w 928"/>
              <a:gd name="T13" fmla="*/ 158 h 199"/>
              <a:gd name="T14" fmla="*/ 14 w 928"/>
              <a:gd name="T15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8" h="199">
                <a:moveTo>
                  <a:pt x="14" y="0"/>
                </a:moveTo>
                <a:cubicBezTo>
                  <a:pt x="0" y="5"/>
                  <a:pt x="0" y="5"/>
                  <a:pt x="0" y="5"/>
                </a:cubicBezTo>
                <a:cubicBezTo>
                  <a:pt x="0" y="199"/>
                  <a:pt x="0" y="199"/>
                  <a:pt x="0" y="199"/>
                </a:cubicBezTo>
                <a:cubicBezTo>
                  <a:pt x="928" y="199"/>
                  <a:pt x="928" y="199"/>
                  <a:pt x="928" y="199"/>
                </a:cubicBezTo>
                <a:cubicBezTo>
                  <a:pt x="909" y="199"/>
                  <a:pt x="761" y="198"/>
                  <a:pt x="495" y="170"/>
                </a:cubicBezTo>
                <a:cubicBezTo>
                  <a:pt x="386" y="170"/>
                  <a:pt x="386" y="170"/>
                  <a:pt x="386" y="170"/>
                </a:cubicBezTo>
                <a:cubicBezTo>
                  <a:pt x="386" y="158"/>
                  <a:pt x="386" y="158"/>
                  <a:pt x="386" y="158"/>
                </a:cubicBezTo>
                <a:cubicBezTo>
                  <a:pt x="146" y="126"/>
                  <a:pt x="47" y="38"/>
                  <a:pt x="14" y="0"/>
                </a:cubicBezTo>
              </a:path>
            </a:pathLst>
          </a:custGeom>
          <a:solidFill>
            <a:srgbClr val="C6CD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90"/>
          <p:cNvSpPr>
            <a:spLocks noEditPoints="1"/>
          </p:cNvSpPr>
          <p:nvPr/>
        </p:nvSpPr>
        <p:spPr bwMode="auto">
          <a:xfrm>
            <a:off x="6851650" y="1344613"/>
            <a:ext cx="3986213" cy="969963"/>
          </a:xfrm>
          <a:custGeom>
            <a:avLst/>
            <a:gdLst>
              <a:gd name="T0" fmla="*/ 141 w 1060"/>
              <a:gd name="T1" fmla="*/ 155 h 258"/>
              <a:gd name="T2" fmla="*/ 7 w 1060"/>
              <a:gd name="T3" fmla="*/ 210 h 258"/>
              <a:gd name="T4" fmla="*/ 1 w 1060"/>
              <a:gd name="T5" fmla="*/ 215 h 258"/>
              <a:gd name="T6" fmla="*/ 1 w 1060"/>
              <a:gd name="T7" fmla="*/ 222 h 258"/>
              <a:gd name="T8" fmla="*/ 14 w 1060"/>
              <a:gd name="T9" fmla="*/ 252 h 258"/>
              <a:gd name="T10" fmla="*/ 19 w 1060"/>
              <a:gd name="T11" fmla="*/ 257 h 258"/>
              <a:gd name="T12" fmla="*/ 22 w 1060"/>
              <a:gd name="T13" fmla="*/ 258 h 258"/>
              <a:gd name="T14" fmla="*/ 26 w 1060"/>
              <a:gd name="T15" fmla="*/ 258 h 258"/>
              <a:gd name="T16" fmla="*/ 65 w 1060"/>
              <a:gd name="T17" fmla="*/ 244 h 258"/>
              <a:gd name="T18" fmla="*/ 65 w 1060"/>
              <a:gd name="T19" fmla="*/ 220 h 258"/>
              <a:gd name="T20" fmla="*/ 65 w 1060"/>
              <a:gd name="T21" fmla="*/ 220 h 258"/>
              <a:gd name="T22" fmla="*/ 65 w 1060"/>
              <a:gd name="T23" fmla="*/ 220 h 258"/>
              <a:gd name="T24" fmla="*/ 141 w 1060"/>
              <a:gd name="T25" fmla="*/ 191 h 258"/>
              <a:gd name="T26" fmla="*/ 141 w 1060"/>
              <a:gd name="T27" fmla="*/ 155 h 258"/>
              <a:gd name="T28" fmla="*/ 530 w 1060"/>
              <a:gd name="T29" fmla="*/ 0 h 258"/>
              <a:gd name="T30" fmla="*/ 513 w 1060"/>
              <a:gd name="T31" fmla="*/ 3 h 258"/>
              <a:gd name="T32" fmla="*/ 301 w 1060"/>
              <a:gd name="T33" fmla="*/ 90 h 258"/>
              <a:gd name="T34" fmla="*/ 301 w 1060"/>
              <a:gd name="T35" fmla="*/ 129 h 258"/>
              <a:gd name="T36" fmla="*/ 530 w 1060"/>
              <a:gd name="T37" fmla="*/ 41 h 258"/>
              <a:gd name="T38" fmla="*/ 996 w 1060"/>
              <a:gd name="T39" fmla="*/ 220 h 258"/>
              <a:gd name="T40" fmla="*/ 996 w 1060"/>
              <a:gd name="T41" fmla="*/ 244 h 258"/>
              <a:gd name="T42" fmla="*/ 1035 w 1060"/>
              <a:gd name="T43" fmla="*/ 258 h 258"/>
              <a:gd name="T44" fmla="*/ 1038 w 1060"/>
              <a:gd name="T45" fmla="*/ 258 h 258"/>
              <a:gd name="T46" fmla="*/ 1042 w 1060"/>
              <a:gd name="T47" fmla="*/ 257 h 258"/>
              <a:gd name="T48" fmla="*/ 1047 w 1060"/>
              <a:gd name="T49" fmla="*/ 252 h 258"/>
              <a:gd name="T50" fmla="*/ 1059 w 1060"/>
              <a:gd name="T51" fmla="*/ 222 h 258"/>
              <a:gd name="T52" fmla="*/ 1059 w 1060"/>
              <a:gd name="T53" fmla="*/ 215 h 258"/>
              <a:gd name="T54" fmla="*/ 1054 w 1060"/>
              <a:gd name="T55" fmla="*/ 210 h 258"/>
              <a:gd name="T56" fmla="*/ 548 w 1060"/>
              <a:gd name="T57" fmla="*/ 3 h 258"/>
              <a:gd name="T58" fmla="*/ 530 w 1060"/>
              <a:gd name="T5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60" h="258">
                <a:moveTo>
                  <a:pt x="141" y="155"/>
                </a:moveTo>
                <a:cubicBezTo>
                  <a:pt x="7" y="210"/>
                  <a:pt x="7" y="210"/>
                  <a:pt x="7" y="210"/>
                </a:cubicBezTo>
                <a:cubicBezTo>
                  <a:pt x="4" y="211"/>
                  <a:pt x="2" y="213"/>
                  <a:pt x="1" y="215"/>
                </a:cubicBezTo>
                <a:cubicBezTo>
                  <a:pt x="0" y="217"/>
                  <a:pt x="0" y="220"/>
                  <a:pt x="1" y="222"/>
                </a:cubicBezTo>
                <a:cubicBezTo>
                  <a:pt x="14" y="252"/>
                  <a:pt x="14" y="252"/>
                  <a:pt x="14" y="252"/>
                </a:cubicBezTo>
                <a:cubicBezTo>
                  <a:pt x="15" y="255"/>
                  <a:pt x="16" y="256"/>
                  <a:pt x="19" y="257"/>
                </a:cubicBezTo>
                <a:cubicBezTo>
                  <a:pt x="20" y="258"/>
                  <a:pt x="21" y="258"/>
                  <a:pt x="22" y="258"/>
                </a:cubicBezTo>
                <a:cubicBezTo>
                  <a:pt x="24" y="258"/>
                  <a:pt x="25" y="258"/>
                  <a:pt x="26" y="258"/>
                </a:cubicBezTo>
                <a:cubicBezTo>
                  <a:pt x="65" y="244"/>
                  <a:pt x="65" y="244"/>
                  <a:pt x="65" y="244"/>
                </a:cubicBezTo>
                <a:cubicBezTo>
                  <a:pt x="65" y="220"/>
                  <a:pt x="65" y="220"/>
                  <a:pt x="65" y="220"/>
                </a:cubicBezTo>
                <a:cubicBezTo>
                  <a:pt x="65" y="220"/>
                  <a:pt x="65" y="220"/>
                  <a:pt x="65" y="220"/>
                </a:cubicBezTo>
                <a:cubicBezTo>
                  <a:pt x="65" y="220"/>
                  <a:pt x="65" y="220"/>
                  <a:pt x="65" y="220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141" y="155"/>
                  <a:pt x="141" y="155"/>
                  <a:pt x="141" y="155"/>
                </a:cubicBezTo>
                <a:moveTo>
                  <a:pt x="530" y="0"/>
                </a:moveTo>
                <a:cubicBezTo>
                  <a:pt x="524" y="0"/>
                  <a:pt x="518" y="1"/>
                  <a:pt x="513" y="3"/>
                </a:cubicBezTo>
                <a:cubicBezTo>
                  <a:pt x="301" y="90"/>
                  <a:pt x="301" y="90"/>
                  <a:pt x="301" y="90"/>
                </a:cubicBezTo>
                <a:cubicBezTo>
                  <a:pt x="301" y="129"/>
                  <a:pt x="301" y="129"/>
                  <a:pt x="301" y="129"/>
                </a:cubicBezTo>
                <a:cubicBezTo>
                  <a:pt x="530" y="41"/>
                  <a:pt x="530" y="41"/>
                  <a:pt x="530" y="41"/>
                </a:cubicBezTo>
                <a:cubicBezTo>
                  <a:pt x="996" y="220"/>
                  <a:pt x="996" y="220"/>
                  <a:pt x="996" y="220"/>
                </a:cubicBezTo>
                <a:cubicBezTo>
                  <a:pt x="996" y="244"/>
                  <a:pt x="996" y="244"/>
                  <a:pt x="996" y="244"/>
                </a:cubicBezTo>
                <a:cubicBezTo>
                  <a:pt x="1035" y="258"/>
                  <a:pt x="1035" y="258"/>
                  <a:pt x="1035" y="258"/>
                </a:cubicBezTo>
                <a:cubicBezTo>
                  <a:pt x="1036" y="258"/>
                  <a:pt x="1037" y="258"/>
                  <a:pt x="1038" y="258"/>
                </a:cubicBezTo>
                <a:cubicBezTo>
                  <a:pt x="1039" y="258"/>
                  <a:pt x="1041" y="258"/>
                  <a:pt x="1042" y="257"/>
                </a:cubicBezTo>
                <a:cubicBezTo>
                  <a:pt x="1044" y="256"/>
                  <a:pt x="1046" y="255"/>
                  <a:pt x="1047" y="252"/>
                </a:cubicBezTo>
                <a:cubicBezTo>
                  <a:pt x="1059" y="222"/>
                  <a:pt x="1059" y="222"/>
                  <a:pt x="1059" y="222"/>
                </a:cubicBezTo>
                <a:cubicBezTo>
                  <a:pt x="1060" y="220"/>
                  <a:pt x="1060" y="217"/>
                  <a:pt x="1059" y="215"/>
                </a:cubicBezTo>
                <a:cubicBezTo>
                  <a:pt x="1058" y="213"/>
                  <a:pt x="1056" y="211"/>
                  <a:pt x="1054" y="210"/>
                </a:cubicBezTo>
                <a:cubicBezTo>
                  <a:pt x="548" y="3"/>
                  <a:pt x="548" y="3"/>
                  <a:pt x="548" y="3"/>
                </a:cubicBezTo>
                <a:cubicBezTo>
                  <a:pt x="542" y="1"/>
                  <a:pt x="537" y="0"/>
                  <a:pt x="530" y="0"/>
                </a:cubicBezTo>
              </a:path>
            </a:pathLst>
          </a:custGeom>
          <a:solidFill>
            <a:srgbClr val="D2D1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91"/>
          <p:cNvSpPr>
            <a:spLocks/>
          </p:cNvSpPr>
          <p:nvPr/>
        </p:nvSpPr>
        <p:spPr bwMode="auto">
          <a:xfrm>
            <a:off x="7381875" y="1682751"/>
            <a:ext cx="601663" cy="381000"/>
          </a:xfrm>
          <a:custGeom>
            <a:avLst/>
            <a:gdLst>
              <a:gd name="T0" fmla="*/ 379 w 379"/>
              <a:gd name="T1" fmla="*/ 0 h 240"/>
              <a:gd name="T2" fmla="*/ 343 w 379"/>
              <a:gd name="T3" fmla="*/ 15 h 240"/>
              <a:gd name="T4" fmla="*/ 343 w 379"/>
              <a:gd name="T5" fmla="*/ 81 h 240"/>
              <a:gd name="T6" fmla="*/ 275 w 379"/>
              <a:gd name="T7" fmla="*/ 81 h 240"/>
              <a:gd name="T8" fmla="*/ 275 w 379"/>
              <a:gd name="T9" fmla="*/ 43 h 240"/>
              <a:gd name="T10" fmla="*/ 128 w 379"/>
              <a:gd name="T11" fmla="*/ 102 h 240"/>
              <a:gd name="T12" fmla="*/ 128 w 379"/>
              <a:gd name="T13" fmla="*/ 114 h 240"/>
              <a:gd name="T14" fmla="*/ 97 w 379"/>
              <a:gd name="T15" fmla="*/ 114 h 240"/>
              <a:gd name="T16" fmla="*/ 0 w 379"/>
              <a:gd name="T17" fmla="*/ 154 h 240"/>
              <a:gd name="T18" fmla="*/ 0 w 379"/>
              <a:gd name="T19" fmla="*/ 240 h 240"/>
              <a:gd name="T20" fmla="*/ 144 w 379"/>
              <a:gd name="T21" fmla="*/ 183 h 240"/>
              <a:gd name="T22" fmla="*/ 144 w 379"/>
              <a:gd name="T23" fmla="*/ 128 h 240"/>
              <a:gd name="T24" fmla="*/ 213 w 379"/>
              <a:gd name="T25" fmla="*/ 128 h 240"/>
              <a:gd name="T26" fmla="*/ 213 w 379"/>
              <a:gd name="T27" fmla="*/ 157 h 240"/>
              <a:gd name="T28" fmla="*/ 379 w 379"/>
              <a:gd name="T29" fmla="*/ 93 h 240"/>
              <a:gd name="T30" fmla="*/ 379 w 379"/>
              <a:gd name="T3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9" h="240">
                <a:moveTo>
                  <a:pt x="379" y="0"/>
                </a:moveTo>
                <a:lnTo>
                  <a:pt x="343" y="15"/>
                </a:lnTo>
                <a:lnTo>
                  <a:pt x="343" y="81"/>
                </a:lnTo>
                <a:lnTo>
                  <a:pt x="275" y="81"/>
                </a:lnTo>
                <a:lnTo>
                  <a:pt x="275" y="43"/>
                </a:lnTo>
                <a:lnTo>
                  <a:pt x="128" y="102"/>
                </a:lnTo>
                <a:lnTo>
                  <a:pt x="128" y="114"/>
                </a:lnTo>
                <a:lnTo>
                  <a:pt x="97" y="114"/>
                </a:lnTo>
                <a:lnTo>
                  <a:pt x="0" y="154"/>
                </a:lnTo>
                <a:lnTo>
                  <a:pt x="0" y="240"/>
                </a:lnTo>
                <a:lnTo>
                  <a:pt x="144" y="183"/>
                </a:lnTo>
                <a:lnTo>
                  <a:pt x="144" y="128"/>
                </a:lnTo>
                <a:lnTo>
                  <a:pt x="213" y="128"/>
                </a:lnTo>
                <a:lnTo>
                  <a:pt x="213" y="157"/>
                </a:lnTo>
                <a:lnTo>
                  <a:pt x="379" y="93"/>
                </a:lnTo>
                <a:lnTo>
                  <a:pt x="379" y="0"/>
                </a:lnTo>
                <a:close/>
              </a:path>
            </a:pathLst>
          </a:custGeom>
          <a:solidFill>
            <a:srgbClr val="BF69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92"/>
          <p:cNvSpPr>
            <a:spLocks/>
          </p:cNvSpPr>
          <p:nvPr/>
        </p:nvSpPr>
        <p:spPr bwMode="auto">
          <a:xfrm>
            <a:off x="7381875" y="1682751"/>
            <a:ext cx="601663" cy="381000"/>
          </a:xfrm>
          <a:custGeom>
            <a:avLst/>
            <a:gdLst>
              <a:gd name="T0" fmla="*/ 379 w 379"/>
              <a:gd name="T1" fmla="*/ 0 h 240"/>
              <a:gd name="T2" fmla="*/ 343 w 379"/>
              <a:gd name="T3" fmla="*/ 15 h 240"/>
              <a:gd name="T4" fmla="*/ 343 w 379"/>
              <a:gd name="T5" fmla="*/ 81 h 240"/>
              <a:gd name="T6" fmla="*/ 275 w 379"/>
              <a:gd name="T7" fmla="*/ 81 h 240"/>
              <a:gd name="T8" fmla="*/ 275 w 379"/>
              <a:gd name="T9" fmla="*/ 43 h 240"/>
              <a:gd name="T10" fmla="*/ 128 w 379"/>
              <a:gd name="T11" fmla="*/ 102 h 240"/>
              <a:gd name="T12" fmla="*/ 128 w 379"/>
              <a:gd name="T13" fmla="*/ 114 h 240"/>
              <a:gd name="T14" fmla="*/ 97 w 379"/>
              <a:gd name="T15" fmla="*/ 114 h 240"/>
              <a:gd name="T16" fmla="*/ 0 w 379"/>
              <a:gd name="T17" fmla="*/ 154 h 240"/>
              <a:gd name="T18" fmla="*/ 0 w 379"/>
              <a:gd name="T19" fmla="*/ 240 h 240"/>
              <a:gd name="T20" fmla="*/ 144 w 379"/>
              <a:gd name="T21" fmla="*/ 183 h 240"/>
              <a:gd name="T22" fmla="*/ 144 w 379"/>
              <a:gd name="T23" fmla="*/ 128 h 240"/>
              <a:gd name="T24" fmla="*/ 213 w 379"/>
              <a:gd name="T25" fmla="*/ 128 h 240"/>
              <a:gd name="T26" fmla="*/ 213 w 379"/>
              <a:gd name="T27" fmla="*/ 157 h 240"/>
              <a:gd name="T28" fmla="*/ 379 w 379"/>
              <a:gd name="T29" fmla="*/ 93 h 240"/>
              <a:gd name="T30" fmla="*/ 379 w 379"/>
              <a:gd name="T3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9" h="240">
                <a:moveTo>
                  <a:pt x="379" y="0"/>
                </a:moveTo>
                <a:lnTo>
                  <a:pt x="343" y="15"/>
                </a:lnTo>
                <a:lnTo>
                  <a:pt x="343" y="81"/>
                </a:lnTo>
                <a:lnTo>
                  <a:pt x="275" y="81"/>
                </a:lnTo>
                <a:lnTo>
                  <a:pt x="275" y="43"/>
                </a:lnTo>
                <a:lnTo>
                  <a:pt x="128" y="102"/>
                </a:lnTo>
                <a:lnTo>
                  <a:pt x="128" y="114"/>
                </a:lnTo>
                <a:lnTo>
                  <a:pt x="97" y="114"/>
                </a:lnTo>
                <a:lnTo>
                  <a:pt x="0" y="154"/>
                </a:lnTo>
                <a:lnTo>
                  <a:pt x="0" y="240"/>
                </a:lnTo>
                <a:lnTo>
                  <a:pt x="144" y="183"/>
                </a:lnTo>
                <a:lnTo>
                  <a:pt x="144" y="128"/>
                </a:lnTo>
                <a:lnTo>
                  <a:pt x="213" y="128"/>
                </a:lnTo>
                <a:lnTo>
                  <a:pt x="213" y="157"/>
                </a:lnTo>
                <a:lnTo>
                  <a:pt x="379" y="93"/>
                </a:lnTo>
                <a:lnTo>
                  <a:pt x="3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93"/>
          <p:cNvSpPr>
            <a:spLocks/>
          </p:cNvSpPr>
          <p:nvPr/>
        </p:nvSpPr>
        <p:spPr bwMode="auto">
          <a:xfrm>
            <a:off x="7610475" y="1885951"/>
            <a:ext cx="109538" cy="87313"/>
          </a:xfrm>
          <a:custGeom>
            <a:avLst/>
            <a:gdLst>
              <a:gd name="T0" fmla="*/ 69 w 69"/>
              <a:gd name="T1" fmla="*/ 0 h 55"/>
              <a:gd name="T2" fmla="*/ 0 w 69"/>
              <a:gd name="T3" fmla="*/ 0 h 55"/>
              <a:gd name="T4" fmla="*/ 0 w 69"/>
              <a:gd name="T5" fmla="*/ 55 h 55"/>
              <a:gd name="T6" fmla="*/ 69 w 69"/>
              <a:gd name="T7" fmla="*/ 29 h 55"/>
              <a:gd name="T8" fmla="*/ 69 w 69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55">
                <a:moveTo>
                  <a:pt x="69" y="0"/>
                </a:moveTo>
                <a:lnTo>
                  <a:pt x="0" y="0"/>
                </a:lnTo>
                <a:lnTo>
                  <a:pt x="0" y="55"/>
                </a:lnTo>
                <a:lnTo>
                  <a:pt x="69" y="29"/>
                </a:lnTo>
                <a:lnTo>
                  <a:pt x="69" y="0"/>
                </a:lnTo>
                <a:close/>
              </a:path>
            </a:pathLst>
          </a:custGeom>
          <a:solidFill>
            <a:srgbClr val="C497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94"/>
          <p:cNvSpPr>
            <a:spLocks/>
          </p:cNvSpPr>
          <p:nvPr/>
        </p:nvSpPr>
        <p:spPr bwMode="auto">
          <a:xfrm>
            <a:off x="7610475" y="1885951"/>
            <a:ext cx="109538" cy="87313"/>
          </a:xfrm>
          <a:custGeom>
            <a:avLst/>
            <a:gdLst>
              <a:gd name="T0" fmla="*/ 69 w 69"/>
              <a:gd name="T1" fmla="*/ 0 h 55"/>
              <a:gd name="T2" fmla="*/ 0 w 69"/>
              <a:gd name="T3" fmla="*/ 0 h 55"/>
              <a:gd name="T4" fmla="*/ 0 w 69"/>
              <a:gd name="T5" fmla="*/ 55 h 55"/>
              <a:gd name="T6" fmla="*/ 69 w 69"/>
              <a:gd name="T7" fmla="*/ 29 h 55"/>
              <a:gd name="T8" fmla="*/ 69 w 69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55">
                <a:moveTo>
                  <a:pt x="69" y="0"/>
                </a:moveTo>
                <a:lnTo>
                  <a:pt x="0" y="0"/>
                </a:lnTo>
                <a:lnTo>
                  <a:pt x="0" y="55"/>
                </a:lnTo>
                <a:lnTo>
                  <a:pt x="69" y="29"/>
                </a:lnTo>
                <a:lnTo>
                  <a:pt x="6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95"/>
          <p:cNvSpPr>
            <a:spLocks/>
          </p:cNvSpPr>
          <p:nvPr/>
        </p:nvSpPr>
        <p:spPr bwMode="auto">
          <a:xfrm>
            <a:off x="7535863" y="1844676"/>
            <a:ext cx="49213" cy="19050"/>
          </a:xfrm>
          <a:custGeom>
            <a:avLst/>
            <a:gdLst>
              <a:gd name="T0" fmla="*/ 31 w 31"/>
              <a:gd name="T1" fmla="*/ 0 h 12"/>
              <a:gd name="T2" fmla="*/ 0 w 31"/>
              <a:gd name="T3" fmla="*/ 12 h 12"/>
              <a:gd name="T4" fmla="*/ 31 w 31"/>
              <a:gd name="T5" fmla="*/ 12 h 12"/>
              <a:gd name="T6" fmla="*/ 31 w 31"/>
              <a:gd name="T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12">
                <a:moveTo>
                  <a:pt x="31" y="0"/>
                </a:moveTo>
                <a:lnTo>
                  <a:pt x="0" y="12"/>
                </a:lnTo>
                <a:lnTo>
                  <a:pt x="31" y="12"/>
                </a:lnTo>
                <a:lnTo>
                  <a:pt x="31" y="0"/>
                </a:lnTo>
                <a:close/>
              </a:path>
            </a:pathLst>
          </a:custGeom>
          <a:solidFill>
            <a:srgbClr val="C99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96"/>
          <p:cNvSpPr>
            <a:spLocks/>
          </p:cNvSpPr>
          <p:nvPr/>
        </p:nvSpPr>
        <p:spPr bwMode="auto">
          <a:xfrm>
            <a:off x="7535863" y="1844676"/>
            <a:ext cx="49213" cy="19050"/>
          </a:xfrm>
          <a:custGeom>
            <a:avLst/>
            <a:gdLst>
              <a:gd name="T0" fmla="*/ 31 w 31"/>
              <a:gd name="T1" fmla="*/ 0 h 12"/>
              <a:gd name="T2" fmla="*/ 0 w 31"/>
              <a:gd name="T3" fmla="*/ 12 h 12"/>
              <a:gd name="T4" fmla="*/ 31 w 31"/>
              <a:gd name="T5" fmla="*/ 12 h 12"/>
              <a:gd name="T6" fmla="*/ 31 w 31"/>
              <a:gd name="T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12">
                <a:moveTo>
                  <a:pt x="31" y="0"/>
                </a:moveTo>
                <a:lnTo>
                  <a:pt x="0" y="12"/>
                </a:lnTo>
                <a:lnTo>
                  <a:pt x="31" y="12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97"/>
          <p:cNvSpPr>
            <a:spLocks/>
          </p:cNvSpPr>
          <p:nvPr/>
        </p:nvSpPr>
        <p:spPr bwMode="auto">
          <a:xfrm>
            <a:off x="7818438" y="1706563"/>
            <a:ext cx="107950" cy="104775"/>
          </a:xfrm>
          <a:custGeom>
            <a:avLst/>
            <a:gdLst>
              <a:gd name="T0" fmla="*/ 68 w 68"/>
              <a:gd name="T1" fmla="*/ 0 h 66"/>
              <a:gd name="T2" fmla="*/ 0 w 68"/>
              <a:gd name="T3" fmla="*/ 28 h 66"/>
              <a:gd name="T4" fmla="*/ 0 w 68"/>
              <a:gd name="T5" fmla="*/ 66 h 66"/>
              <a:gd name="T6" fmla="*/ 68 w 68"/>
              <a:gd name="T7" fmla="*/ 66 h 66"/>
              <a:gd name="T8" fmla="*/ 68 w 68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6">
                <a:moveTo>
                  <a:pt x="68" y="0"/>
                </a:moveTo>
                <a:lnTo>
                  <a:pt x="0" y="28"/>
                </a:lnTo>
                <a:lnTo>
                  <a:pt x="0" y="66"/>
                </a:lnTo>
                <a:lnTo>
                  <a:pt x="68" y="66"/>
                </a:lnTo>
                <a:lnTo>
                  <a:pt x="68" y="0"/>
                </a:lnTo>
                <a:close/>
              </a:path>
            </a:pathLst>
          </a:custGeom>
          <a:solidFill>
            <a:srgbClr val="C497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98"/>
          <p:cNvSpPr>
            <a:spLocks/>
          </p:cNvSpPr>
          <p:nvPr/>
        </p:nvSpPr>
        <p:spPr bwMode="auto">
          <a:xfrm>
            <a:off x="7818438" y="1706563"/>
            <a:ext cx="107950" cy="104775"/>
          </a:xfrm>
          <a:custGeom>
            <a:avLst/>
            <a:gdLst>
              <a:gd name="T0" fmla="*/ 68 w 68"/>
              <a:gd name="T1" fmla="*/ 0 h 66"/>
              <a:gd name="T2" fmla="*/ 0 w 68"/>
              <a:gd name="T3" fmla="*/ 28 h 66"/>
              <a:gd name="T4" fmla="*/ 0 w 68"/>
              <a:gd name="T5" fmla="*/ 66 h 66"/>
              <a:gd name="T6" fmla="*/ 68 w 68"/>
              <a:gd name="T7" fmla="*/ 66 h 66"/>
              <a:gd name="T8" fmla="*/ 68 w 68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6">
                <a:moveTo>
                  <a:pt x="68" y="0"/>
                </a:moveTo>
                <a:lnTo>
                  <a:pt x="0" y="28"/>
                </a:lnTo>
                <a:lnTo>
                  <a:pt x="0" y="66"/>
                </a:lnTo>
                <a:lnTo>
                  <a:pt x="68" y="66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99"/>
          <p:cNvSpPr>
            <a:spLocks/>
          </p:cNvSpPr>
          <p:nvPr/>
        </p:nvSpPr>
        <p:spPr bwMode="auto">
          <a:xfrm>
            <a:off x="7096125" y="1498601"/>
            <a:ext cx="3500438" cy="763588"/>
          </a:xfrm>
          <a:custGeom>
            <a:avLst/>
            <a:gdLst>
              <a:gd name="T0" fmla="*/ 465 w 931"/>
              <a:gd name="T1" fmla="*/ 0 h 203"/>
              <a:gd name="T2" fmla="*/ 236 w 931"/>
              <a:gd name="T3" fmla="*/ 88 h 203"/>
              <a:gd name="T4" fmla="*/ 166 w 931"/>
              <a:gd name="T5" fmla="*/ 115 h 203"/>
              <a:gd name="T6" fmla="*/ 137 w 931"/>
              <a:gd name="T7" fmla="*/ 126 h 203"/>
              <a:gd name="T8" fmla="*/ 76 w 931"/>
              <a:gd name="T9" fmla="*/ 150 h 203"/>
              <a:gd name="T10" fmla="*/ 0 w 931"/>
              <a:gd name="T11" fmla="*/ 179 h 203"/>
              <a:gd name="T12" fmla="*/ 14 w 931"/>
              <a:gd name="T13" fmla="*/ 198 h 203"/>
              <a:gd name="T14" fmla="*/ 448 w 931"/>
              <a:gd name="T15" fmla="*/ 42 h 203"/>
              <a:gd name="T16" fmla="*/ 465 w 931"/>
              <a:gd name="T17" fmla="*/ 38 h 203"/>
              <a:gd name="T18" fmla="*/ 483 w 931"/>
              <a:gd name="T19" fmla="*/ 42 h 203"/>
              <a:gd name="T20" fmla="*/ 931 w 931"/>
              <a:gd name="T21" fmla="*/ 203 h 203"/>
              <a:gd name="T22" fmla="*/ 931 w 931"/>
              <a:gd name="T23" fmla="*/ 179 h 203"/>
              <a:gd name="T24" fmla="*/ 465 w 931"/>
              <a:gd name="T2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1" h="203">
                <a:moveTo>
                  <a:pt x="465" y="0"/>
                </a:moveTo>
                <a:cubicBezTo>
                  <a:pt x="236" y="88"/>
                  <a:pt x="236" y="88"/>
                  <a:pt x="236" y="88"/>
                </a:cubicBezTo>
                <a:cubicBezTo>
                  <a:pt x="166" y="115"/>
                  <a:pt x="166" y="115"/>
                  <a:pt x="166" y="115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76" y="150"/>
                  <a:pt x="76" y="150"/>
                  <a:pt x="76" y="150"/>
                </a:cubicBezTo>
                <a:cubicBezTo>
                  <a:pt x="0" y="179"/>
                  <a:pt x="0" y="179"/>
                  <a:pt x="0" y="179"/>
                </a:cubicBezTo>
                <a:cubicBezTo>
                  <a:pt x="1" y="181"/>
                  <a:pt x="5" y="188"/>
                  <a:pt x="14" y="198"/>
                </a:cubicBezTo>
                <a:cubicBezTo>
                  <a:pt x="448" y="42"/>
                  <a:pt x="448" y="42"/>
                  <a:pt x="448" y="42"/>
                </a:cubicBezTo>
                <a:cubicBezTo>
                  <a:pt x="453" y="39"/>
                  <a:pt x="459" y="38"/>
                  <a:pt x="465" y="38"/>
                </a:cubicBezTo>
                <a:cubicBezTo>
                  <a:pt x="472" y="38"/>
                  <a:pt x="477" y="39"/>
                  <a:pt x="483" y="42"/>
                </a:cubicBezTo>
                <a:cubicBezTo>
                  <a:pt x="931" y="203"/>
                  <a:pt x="931" y="203"/>
                  <a:pt x="931" y="203"/>
                </a:cubicBezTo>
                <a:cubicBezTo>
                  <a:pt x="931" y="179"/>
                  <a:pt x="931" y="179"/>
                  <a:pt x="931" y="179"/>
                </a:cubicBezTo>
                <a:cubicBezTo>
                  <a:pt x="465" y="0"/>
                  <a:pt x="465" y="0"/>
                  <a:pt x="465" y="0"/>
                </a:cubicBezTo>
              </a:path>
            </a:pathLst>
          </a:custGeom>
          <a:solidFill>
            <a:srgbClr val="C4C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100"/>
          <p:cNvSpPr>
            <a:spLocks/>
          </p:cNvSpPr>
          <p:nvPr/>
        </p:nvSpPr>
        <p:spPr bwMode="auto">
          <a:xfrm>
            <a:off x="7096125" y="21717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AF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101"/>
          <p:cNvSpPr>
            <a:spLocks/>
          </p:cNvSpPr>
          <p:nvPr/>
        </p:nvSpPr>
        <p:spPr bwMode="auto">
          <a:xfrm>
            <a:off x="7096125" y="2171701"/>
            <a:ext cx="52388" cy="90488"/>
          </a:xfrm>
          <a:custGeom>
            <a:avLst/>
            <a:gdLst>
              <a:gd name="T0" fmla="*/ 0 w 14"/>
              <a:gd name="T1" fmla="*/ 0 h 24"/>
              <a:gd name="T2" fmla="*/ 0 w 14"/>
              <a:gd name="T3" fmla="*/ 0 h 24"/>
              <a:gd name="T4" fmla="*/ 0 w 14"/>
              <a:gd name="T5" fmla="*/ 24 h 24"/>
              <a:gd name="T6" fmla="*/ 14 w 14"/>
              <a:gd name="T7" fmla="*/ 19 h 24"/>
              <a:gd name="T8" fmla="*/ 0 w 1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14" y="19"/>
                  <a:pt x="14" y="19"/>
                  <a:pt x="14" y="19"/>
                </a:cubicBezTo>
                <a:cubicBezTo>
                  <a:pt x="5" y="9"/>
                  <a:pt x="1" y="2"/>
                  <a:pt x="0" y="0"/>
                </a:cubicBezTo>
              </a:path>
            </a:pathLst>
          </a:custGeom>
          <a:solidFill>
            <a:srgbClr val="A3A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102"/>
          <p:cNvSpPr>
            <a:spLocks/>
          </p:cNvSpPr>
          <p:nvPr/>
        </p:nvSpPr>
        <p:spPr bwMode="auto">
          <a:xfrm>
            <a:off x="6851650" y="1344613"/>
            <a:ext cx="3986213" cy="969963"/>
          </a:xfrm>
          <a:custGeom>
            <a:avLst/>
            <a:gdLst>
              <a:gd name="T0" fmla="*/ 1047 w 1060"/>
              <a:gd name="T1" fmla="*/ 252 h 258"/>
              <a:gd name="T2" fmla="*/ 1042 w 1060"/>
              <a:gd name="T3" fmla="*/ 257 h 258"/>
              <a:gd name="T4" fmla="*/ 1035 w 1060"/>
              <a:gd name="T5" fmla="*/ 258 h 258"/>
              <a:gd name="T6" fmla="*/ 548 w 1060"/>
              <a:gd name="T7" fmla="*/ 59 h 258"/>
              <a:gd name="T8" fmla="*/ 530 w 1060"/>
              <a:gd name="T9" fmla="*/ 55 h 258"/>
              <a:gd name="T10" fmla="*/ 513 w 1060"/>
              <a:gd name="T11" fmla="*/ 59 h 258"/>
              <a:gd name="T12" fmla="*/ 26 w 1060"/>
              <a:gd name="T13" fmla="*/ 258 h 258"/>
              <a:gd name="T14" fmla="*/ 19 w 1060"/>
              <a:gd name="T15" fmla="*/ 257 h 258"/>
              <a:gd name="T16" fmla="*/ 14 w 1060"/>
              <a:gd name="T17" fmla="*/ 252 h 258"/>
              <a:gd name="T18" fmla="*/ 1 w 1060"/>
              <a:gd name="T19" fmla="*/ 222 h 258"/>
              <a:gd name="T20" fmla="*/ 1 w 1060"/>
              <a:gd name="T21" fmla="*/ 215 h 258"/>
              <a:gd name="T22" fmla="*/ 7 w 1060"/>
              <a:gd name="T23" fmla="*/ 210 h 258"/>
              <a:gd name="T24" fmla="*/ 513 w 1060"/>
              <a:gd name="T25" fmla="*/ 3 h 258"/>
              <a:gd name="T26" fmla="*/ 530 w 1060"/>
              <a:gd name="T27" fmla="*/ 0 h 258"/>
              <a:gd name="T28" fmla="*/ 548 w 1060"/>
              <a:gd name="T29" fmla="*/ 3 h 258"/>
              <a:gd name="T30" fmla="*/ 1054 w 1060"/>
              <a:gd name="T31" fmla="*/ 210 h 258"/>
              <a:gd name="T32" fmla="*/ 1059 w 1060"/>
              <a:gd name="T33" fmla="*/ 215 h 258"/>
              <a:gd name="T34" fmla="*/ 1059 w 1060"/>
              <a:gd name="T35" fmla="*/ 222 h 258"/>
              <a:gd name="T36" fmla="*/ 1047 w 1060"/>
              <a:gd name="T37" fmla="*/ 25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60" h="258">
                <a:moveTo>
                  <a:pt x="1047" y="252"/>
                </a:moveTo>
                <a:cubicBezTo>
                  <a:pt x="1046" y="255"/>
                  <a:pt x="1044" y="256"/>
                  <a:pt x="1042" y="257"/>
                </a:cubicBezTo>
                <a:cubicBezTo>
                  <a:pt x="1039" y="258"/>
                  <a:pt x="1037" y="258"/>
                  <a:pt x="1035" y="258"/>
                </a:cubicBezTo>
                <a:cubicBezTo>
                  <a:pt x="548" y="59"/>
                  <a:pt x="548" y="59"/>
                  <a:pt x="548" y="59"/>
                </a:cubicBezTo>
                <a:cubicBezTo>
                  <a:pt x="542" y="56"/>
                  <a:pt x="537" y="55"/>
                  <a:pt x="530" y="55"/>
                </a:cubicBezTo>
                <a:cubicBezTo>
                  <a:pt x="524" y="55"/>
                  <a:pt x="518" y="56"/>
                  <a:pt x="513" y="59"/>
                </a:cubicBezTo>
                <a:cubicBezTo>
                  <a:pt x="26" y="258"/>
                  <a:pt x="26" y="258"/>
                  <a:pt x="26" y="258"/>
                </a:cubicBezTo>
                <a:cubicBezTo>
                  <a:pt x="24" y="258"/>
                  <a:pt x="21" y="258"/>
                  <a:pt x="19" y="257"/>
                </a:cubicBezTo>
                <a:cubicBezTo>
                  <a:pt x="16" y="256"/>
                  <a:pt x="15" y="255"/>
                  <a:pt x="14" y="252"/>
                </a:cubicBezTo>
                <a:cubicBezTo>
                  <a:pt x="1" y="222"/>
                  <a:pt x="1" y="222"/>
                  <a:pt x="1" y="222"/>
                </a:cubicBezTo>
                <a:cubicBezTo>
                  <a:pt x="0" y="220"/>
                  <a:pt x="0" y="217"/>
                  <a:pt x="1" y="215"/>
                </a:cubicBezTo>
                <a:cubicBezTo>
                  <a:pt x="2" y="213"/>
                  <a:pt x="4" y="211"/>
                  <a:pt x="7" y="210"/>
                </a:cubicBezTo>
                <a:cubicBezTo>
                  <a:pt x="513" y="3"/>
                  <a:pt x="513" y="3"/>
                  <a:pt x="513" y="3"/>
                </a:cubicBezTo>
                <a:cubicBezTo>
                  <a:pt x="518" y="1"/>
                  <a:pt x="524" y="0"/>
                  <a:pt x="530" y="0"/>
                </a:cubicBezTo>
                <a:cubicBezTo>
                  <a:pt x="537" y="0"/>
                  <a:pt x="542" y="1"/>
                  <a:pt x="548" y="3"/>
                </a:cubicBezTo>
                <a:cubicBezTo>
                  <a:pt x="1054" y="210"/>
                  <a:pt x="1054" y="210"/>
                  <a:pt x="1054" y="210"/>
                </a:cubicBezTo>
                <a:cubicBezTo>
                  <a:pt x="1056" y="211"/>
                  <a:pt x="1058" y="213"/>
                  <a:pt x="1059" y="215"/>
                </a:cubicBezTo>
                <a:cubicBezTo>
                  <a:pt x="1060" y="217"/>
                  <a:pt x="1060" y="220"/>
                  <a:pt x="1059" y="222"/>
                </a:cubicBezTo>
                <a:lnTo>
                  <a:pt x="1047" y="252"/>
                </a:lnTo>
                <a:close/>
              </a:path>
            </a:pathLst>
          </a:custGeom>
          <a:solidFill>
            <a:srgbClr val="E17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03"/>
          <p:cNvSpPr>
            <a:spLocks/>
          </p:cNvSpPr>
          <p:nvPr/>
        </p:nvSpPr>
        <p:spPr bwMode="auto">
          <a:xfrm>
            <a:off x="8547100" y="3298826"/>
            <a:ext cx="527050" cy="534988"/>
          </a:xfrm>
          <a:custGeom>
            <a:avLst/>
            <a:gdLst>
              <a:gd name="T0" fmla="*/ 70 w 140"/>
              <a:gd name="T1" fmla="*/ 0 h 142"/>
              <a:gd name="T2" fmla="*/ 8 w 140"/>
              <a:gd name="T3" fmla="*/ 52 h 142"/>
              <a:gd name="T4" fmla="*/ 8 w 140"/>
              <a:gd name="T5" fmla="*/ 125 h 142"/>
              <a:gd name="T6" fmla="*/ 0 w 140"/>
              <a:gd name="T7" fmla="*/ 125 h 142"/>
              <a:gd name="T8" fmla="*/ 0 w 140"/>
              <a:gd name="T9" fmla="*/ 127 h 142"/>
              <a:gd name="T10" fmla="*/ 17 w 140"/>
              <a:gd name="T11" fmla="*/ 129 h 142"/>
              <a:gd name="T12" fmla="*/ 140 w 140"/>
              <a:gd name="T13" fmla="*/ 142 h 142"/>
              <a:gd name="T14" fmla="*/ 140 w 140"/>
              <a:gd name="T15" fmla="*/ 125 h 142"/>
              <a:gd name="T16" fmla="*/ 132 w 140"/>
              <a:gd name="T17" fmla="*/ 125 h 142"/>
              <a:gd name="T18" fmla="*/ 132 w 140"/>
              <a:gd name="T19" fmla="*/ 52 h 142"/>
              <a:gd name="T20" fmla="*/ 70 w 140"/>
              <a:gd name="T2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142">
                <a:moveTo>
                  <a:pt x="70" y="0"/>
                </a:moveTo>
                <a:cubicBezTo>
                  <a:pt x="36" y="0"/>
                  <a:pt x="8" y="23"/>
                  <a:pt x="8" y="52"/>
                </a:cubicBezTo>
                <a:cubicBezTo>
                  <a:pt x="8" y="125"/>
                  <a:pt x="8" y="125"/>
                  <a:pt x="8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7"/>
                  <a:pt x="0" y="127"/>
                  <a:pt x="0" y="127"/>
                </a:cubicBezTo>
                <a:cubicBezTo>
                  <a:pt x="6" y="127"/>
                  <a:pt x="11" y="128"/>
                  <a:pt x="17" y="129"/>
                </a:cubicBezTo>
                <a:cubicBezTo>
                  <a:pt x="61" y="134"/>
                  <a:pt x="102" y="138"/>
                  <a:pt x="140" y="142"/>
                </a:cubicBezTo>
                <a:cubicBezTo>
                  <a:pt x="140" y="125"/>
                  <a:pt x="140" y="125"/>
                  <a:pt x="140" y="125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4" y="0"/>
                  <a:pt x="70" y="0"/>
                </a:cubicBezTo>
              </a:path>
            </a:pathLst>
          </a:custGeom>
          <a:solidFill>
            <a:srgbClr val="8E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104"/>
          <p:cNvSpPr>
            <a:spLocks/>
          </p:cNvSpPr>
          <p:nvPr/>
        </p:nvSpPr>
        <p:spPr bwMode="auto">
          <a:xfrm>
            <a:off x="8547100" y="3776663"/>
            <a:ext cx="527050" cy="68263"/>
          </a:xfrm>
          <a:custGeom>
            <a:avLst/>
            <a:gdLst>
              <a:gd name="T0" fmla="*/ 0 w 140"/>
              <a:gd name="T1" fmla="*/ 0 h 18"/>
              <a:gd name="T2" fmla="*/ 0 w 140"/>
              <a:gd name="T3" fmla="*/ 18 h 18"/>
              <a:gd name="T4" fmla="*/ 140 w 140"/>
              <a:gd name="T5" fmla="*/ 18 h 18"/>
              <a:gd name="T6" fmla="*/ 140 w 140"/>
              <a:gd name="T7" fmla="*/ 15 h 18"/>
              <a:gd name="T8" fmla="*/ 17 w 140"/>
              <a:gd name="T9" fmla="*/ 2 h 18"/>
              <a:gd name="T10" fmla="*/ 0 w 140"/>
              <a:gd name="T11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" h="18"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140" y="18"/>
                  <a:pt x="140" y="18"/>
                  <a:pt x="140" y="18"/>
                </a:cubicBezTo>
                <a:cubicBezTo>
                  <a:pt x="140" y="15"/>
                  <a:pt x="140" y="15"/>
                  <a:pt x="140" y="15"/>
                </a:cubicBezTo>
                <a:cubicBezTo>
                  <a:pt x="102" y="11"/>
                  <a:pt x="61" y="7"/>
                  <a:pt x="17" y="2"/>
                </a:cubicBezTo>
                <a:cubicBezTo>
                  <a:pt x="11" y="1"/>
                  <a:pt x="6" y="0"/>
                  <a:pt x="0" y="0"/>
                </a:cubicBezTo>
              </a:path>
            </a:pathLst>
          </a:custGeom>
          <a:solidFill>
            <a:srgbClr val="76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105"/>
          <p:cNvSpPr>
            <a:spLocks/>
          </p:cNvSpPr>
          <p:nvPr/>
        </p:nvSpPr>
        <p:spPr bwMode="auto">
          <a:xfrm>
            <a:off x="8547100" y="4235451"/>
            <a:ext cx="527050" cy="536575"/>
          </a:xfrm>
          <a:custGeom>
            <a:avLst/>
            <a:gdLst>
              <a:gd name="T0" fmla="*/ 70 w 140"/>
              <a:gd name="T1" fmla="*/ 0 h 143"/>
              <a:gd name="T2" fmla="*/ 8 w 140"/>
              <a:gd name="T3" fmla="*/ 52 h 143"/>
              <a:gd name="T4" fmla="*/ 8 w 140"/>
              <a:gd name="T5" fmla="*/ 127 h 143"/>
              <a:gd name="T6" fmla="*/ 0 w 140"/>
              <a:gd name="T7" fmla="*/ 127 h 143"/>
              <a:gd name="T8" fmla="*/ 0 w 140"/>
              <a:gd name="T9" fmla="*/ 127 h 143"/>
              <a:gd name="T10" fmla="*/ 17 w 140"/>
              <a:gd name="T11" fmla="*/ 129 h 143"/>
              <a:gd name="T12" fmla="*/ 140 w 140"/>
              <a:gd name="T13" fmla="*/ 143 h 143"/>
              <a:gd name="T14" fmla="*/ 140 w 140"/>
              <a:gd name="T15" fmla="*/ 127 h 143"/>
              <a:gd name="T16" fmla="*/ 132 w 140"/>
              <a:gd name="T17" fmla="*/ 127 h 143"/>
              <a:gd name="T18" fmla="*/ 132 w 140"/>
              <a:gd name="T19" fmla="*/ 52 h 143"/>
              <a:gd name="T20" fmla="*/ 70 w 140"/>
              <a:gd name="T2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143">
                <a:moveTo>
                  <a:pt x="70" y="0"/>
                </a:moveTo>
                <a:cubicBezTo>
                  <a:pt x="36" y="0"/>
                  <a:pt x="8" y="23"/>
                  <a:pt x="8" y="52"/>
                </a:cubicBezTo>
                <a:cubicBezTo>
                  <a:pt x="8" y="127"/>
                  <a:pt x="8" y="127"/>
                  <a:pt x="8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6" y="128"/>
                  <a:pt x="11" y="128"/>
                  <a:pt x="17" y="129"/>
                </a:cubicBezTo>
                <a:cubicBezTo>
                  <a:pt x="61" y="134"/>
                  <a:pt x="102" y="139"/>
                  <a:pt x="140" y="143"/>
                </a:cubicBezTo>
                <a:cubicBezTo>
                  <a:pt x="140" y="127"/>
                  <a:pt x="140" y="127"/>
                  <a:pt x="140" y="127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4" y="0"/>
                  <a:pt x="70" y="0"/>
                </a:cubicBezTo>
              </a:path>
            </a:pathLst>
          </a:custGeom>
          <a:solidFill>
            <a:srgbClr val="197E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106"/>
          <p:cNvSpPr>
            <a:spLocks/>
          </p:cNvSpPr>
          <p:nvPr/>
        </p:nvSpPr>
        <p:spPr bwMode="auto">
          <a:xfrm>
            <a:off x="8547100" y="4711701"/>
            <a:ext cx="527050" cy="76200"/>
          </a:xfrm>
          <a:custGeom>
            <a:avLst/>
            <a:gdLst>
              <a:gd name="T0" fmla="*/ 0 w 140"/>
              <a:gd name="T1" fmla="*/ 0 h 20"/>
              <a:gd name="T2" fmla="*/ 0 w 140"/>
              <a:gd name="T3" fmla="*/ 20 h 20"/>
              <a:gd name="T4" fmla="*/ 140 w 140"/>
              <a:gd name="T5" fmla="*/ 20 h 20"/>
              <a:gd name="T6" fmla="*/ 140 w 140"/>
              <a:gd name="T7" fmla="*/ 16 h 20"/>
              <a:gd name="T8" fmla="*/ 17 w 140"/>
              <a:gd name="T9" fmla="*/ 2 h 20"/>
              <a:gd name="T10" fmla="*/ 0 w 140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" h="20">
                <a:moveTo>
                  <a:pt x="0" y="0"/>
                </a:moveTo>
                <a:cubicBezTo>
                  <a:pt x="0" y="20"/>
                  <a:pt x="0" y="20"/>
                  <a:pt x="0" y="20"/>
                </a:cubicBezTo>
                <a:cubicBezTo>
                  <a:pt x="140" y="20"/>
                  <a:pt x="140" y="20"/>
                  <a:pt x="140" y="20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02" y="12"/>
                  <a:pt x="61" y="7"/>
                  <a:pt x="17" y="2"/>
                </a:cubicBezTo>
                <a:cubicBezTo>
                  <a:pt x="11" y="1"/>
                  <a:pt x="6" y="1"/>
                  <a:pt x="0" y="0"/>
                </a:cubicBezTo>
              </a:path>
            </a:pathLst>
          </a:custGeom>
          <a:solidFill>
            <a:srgbClr val="1571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107"/>
          <p:cNvSpPr>
            <a:spLocks/>
          </p:cNvSpPr>
          <p:nvPr/>
        </p:nvSpPr>
        <p:spPr bwMode="auto">
          <a:xfrm>
            <a:off x="8547100" y="5175251"/>
            <a:ext cx="527050" cy="533400"/>
          </a:xfrm>
          <a:custGeom>
            <a:avLst/>
            <a:gdLst>
              <a:gd name="T0" fmla="*/ 70 w 140"/>
              <a:gd name="T1" fmla="*/ 0 h 142"/>
              <a:gd name="T2" fmla="*/ 8 w 140"/>
              <a:gd name="T3" fmla="*/ 52 h 142"/>
              <a:gd name="T4" fmla="*/ 8 w 140"/>
              <a:gd name="T5" fmla="*/ 126 h 142"/>
              <a:gd name="T6" fmla="*/ 0 w 140"/>
              <a:gd name="T7" fmla="*/ 126 h 142"/>
              <a:gd name="T8" fmla="*/ 0 w 140"/>
              <a:gd name="T9" fmla="*/ 126 h 142"/>
              <a:gd name="T10" fmla="*/ 17 w 140"/>
              <a:gd name="T11" fmla="*/ 129 h 142"/>
              <a:gd name="T12" fmla="*/ 140 w 140"/>
              <a:gd name="T13" fmla="*/ 142 h 142"/>
              <a:gd name="T14" fmla="*/ 140 w 140"/>
              <a:gd name="T15" fmla="*/ 126 h 142"/>
              <a:gd name="T16" fmla="*/ 132 w 140"/>
              <a:gd name="T17" fmla="*/ 126 h 142"/>
              <a:gd name="T18" fmla="*/ 132 w 140"/>
              <a:gd name="T19" fmla="*/ 52 h 142"/>
              <a:gd name="T20" fmla="*/ 70 w 140"/>
              <a:gd name="T2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142">
                <a:moveTo>
                  <a:pt x="70" y="0"/>
                </a:moveTo>
                <a:cubicBezTo>
                  <a:pt x="36" y="0"/>
                  <a:pt x="8" y="23"/>
                  <a:pt x="8" y="52"/>
                </a:cubicBezTo>
                <a:cubicBezTo>
                  <a:pt x="8" y="126"/>
                  <a:pt x="8" y="126"/>
                  <a:pt x="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6" y="127"/>
                  <a:pt x="11" y="128"/>
                  <a:pt x="17" y="129"/>
                </a:cubicBezTo>
                <a:cubicBezTo>
                  <a:pt x="61" y="134"/>
                  <a:pt x="102" y="138"/>
                  <a:pt x="140" y="142"/>
                </a:cubicBezTo>
                <a:cubicBezTo>
                  <a:pt x="140" y="126"/>
                  <a:pt x="140" y="126"/>
                  <a:pt x="140" y="126"/>
                </a:cubicBezTo>
                <a:cubicBezTo>
                  <a:pt x="132" y="126"/>
                  <a:pt x="132" y="126"/>
                  <a:pt x="132" y="126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4" y="0"/>
                  <a:pt x="70" y="0"/>
                </a:cubicBezTo>
              </a:path>
            </a:pathLst>
          </a:custGeom>
          <a:solidFill>
            <a:srgbClr val="1F4C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Freeform 108"/>
          <p:cNvSpPr>
            <a:spLocks/>
          </p:cNvSpPr>
          <p:nvPr/>
        </p:nvSpPr>
        <p:spPr bwMode="auto">
          <a:xfrm>
            <a:off x="8547100" y="5648326"/>
            <a:ext cx="527050" cy="79375"/>
          </a:xfrm>
          <a:custGeom>
            <a:avLst/>
            <a:gdLst>
              <a:gd name="T0" fmla="*/ 0 w 140"/>
              <a:gd name="T1" fmla="*/ 0 h 21"/>
              <a:gd name="T2" fmla="*/ 0 w 140"/>
              <a:gd name="T3" fmla="*/ 21 h 21"/>
              <a:gd name="T4" fmla="*/ 140 w 140"/>
              <a:gd name="T5" fmla="*/ 21 h 21"/>
              <a:gd name="T6" fmla="*/ 140 w 140"/>
              <a:gd name="T7" fmla="*/ 16 h 21"/>
              <a:gd name="T8" fmla="*/ 17 w 140"/>
              <a:gd name="T9" fmla="*/ 3 h 21"/>
              <a:gd name="T10" fmla="*/ 0 w 140"/>
              <a:gd name="T11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02" y="12"/>
                  <a:pt x="61" y="8"/>
                  <a:pt x="17" y="3"/>
                </a:cubicBezTo>
                <a:cubicBezTo>
                  <a:pt x="11" y="2"/>
                  <a:pt x="6" y="1"/>
                  <a:pt x="0" y="0"/>
                </a:cubicBezTo>
              </a:path>
            </a:pathLst>
          </a:custGeom>
          <a:solidFill>
            <a:srgbClr val="1C4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Freeform 109"/>
          <p:cNvSpPr>
            <a:spLocks/>
          </p:cNvSpPr>
          <p:nvPr/>
        </p:nvSpPr>
        <p:spPr bwMode="auto">
          <a:xfrm>
            <a:off x="8547100" y="2330451"/>
            <a:ext cx="527050" cy="552450"/>
          </a:xfrm>
          <a:custGeom>
            <a:avLst/>
            <a:gdLst>
              <a:gd name="T0" fmla="*/ 70 w 140"/>
              <a:gd name="T1" fmla="*/ 0 h 147"/>
              <a:gd name="T2" fmla="*/ 8 w 140"/>
              <a:gd name="T3" fmla="*/ 52 h 147"/>
              <a:gd name="T4" fmla="*/ 8 w 140"/>
              <a:gd name="T5" fmla="*/ 127 h 147"/>
              <a:gd name="T6" fmla="*/ 0 w 140"/>
              <a:gd name="T7" fmla="*/ 127 h 147"/>
              <a:gd name="T8" fmla="*/ 0 w 140"/>
              <a:gd name="T9" fmla="*/ 135 h 147"/>
              <a:gd name="T10" fmla="*/ 17 w 140"/>
              <a:gd name="T11" fmla="*/ 137 h 147"/>
              <a:gd name="T12" fmla="*/ 109 w 140"/>
              <a:gd name="T13" fmla="*/ 147 h 147"/>
              <a:gd name="T14" fmla="*/ 140 w 140"/>
              <a:gd name="T15" fmla="*/ 147 h 147"/>
              <a:gd name="T16" fmla="*/ 140 w 140"/>
              <a:gd name="T17" fmla="*/ 127 h 147"/>
              <a:gd name="T18" fmla="*/ 132 w 140"/>
              <a:gd name="T19" fmla="*/ 127 h 147"/>
              <a:gd name="T20" fmla="*/ 132 w 140"/>
              <a:gd name="T21" fmla="*/ 52 h 147"/>
              <a:gd name="T22" fmla="*/ 70 w 140"/>
              <a:gd name="T23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7">
                <a:moveTo>
                  <a:pt x="70" y="0"/>
                </a:moveTo>
                <a:cubicBezTo>
                  <a:pt x="36" y="0"/>
                  <a:pt x="8" y="23"/>
                  <a:pt x="8" y="52"/>
                </a:cubicBezTo>
                <a:cubicBezTo>
                  <a:pt x="8" y="127"/>
                  <a:pt x="8" y="127"/>
                  <a:pt x="8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5"/>
                  <a:pt x="0" y="135"/>
                  <a:pt x="0" y="135"/>
                </a:cubicBezTo>
                <a:cubicBezTo>
                  <a:pt x="6" y="135"/>
                  <a:pt x="11" y="136"/>
                  <a:pt x="17" y="137"/>
                </a:cubicBezTo>
                <a:cubicBezTo>
                  <a:pt x="49" y="141"/>
                  <a:pt x="80" y="144"/>
                  <a:pt x="109" y="147"/>
                </a:cubicBezTo>
                <a:cubicBezTo>
                  <a:pt x="140" y="147"/>
                  <a:pt x="140" y="147"/>
                  <a:pt x="140" y="147"/>
                </a:cubicBezTo>
                <a:cubicBezTo>
                  <a:pt x="140" y="127"/>
                  <a:pt x="140" y="127"/>
                  <a:pt x="140" y="127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4" y="0"/>
                  <a:pt x="70" y="0"/>
                </a:cubicBezTo>
              </a:path>
            </a:pathLst>
          </a:custGeom>
          <a:solidFill>
            <a:srgbClr val="C6CD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110"/>
          <p:cNvSpPr>
            <a:spLocks/>
          </p:cNvSpPr>
          <p:nvPr/>
        </p:nvSpPr>
        <p:spPr bwMode="auto">
          <a:xfrm>
            <a:off x="8547100" y="2836863"/>
            <a:ext cx="409575" cy="46038"/>
          </a:xfrm>
          <a:custGeom>
            <a:avLst/>
            <a:gdLst>
              <a:gd name="T0" fmla="*/ 0 w 109"/>
              <a:gd name="T1" fmla="*/ 0 h 12"/>
              <a:gd name="T2" fmla="*/ 0 w 109"/>
              <a:gd name="T3" fmla="*/ 12 h 12"/>
              <a:gd name="T4" fmla="*/ 109 w 109"/>
              <a:gd name="T5" fmla="*/ 12 h 12"/>
              <a:gd name="T6" fmla="*/ 17 w 109"/>
              <a:gd name="T7" fmla="*/ 2 h 12"/>
              <a:gd name="T8" fmla="*/ 0 w 109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2">
                <a:moveTo>
                  <a:pt x="0" y="0"/>
                </a:moveTo>
                <a:cubicBezTo>
                  <a:pt x="0" y="12"/>
                  <a:pt x="0" y="12"/>
                  <a:pt x="0" y="12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80" y="9"/>
                  <a:pt x="49" y="6"/>
                  <a:pt x="17" y="2"/>
                </a:cubicBezTo>
                <a:cubicBezTo>
                  <a:pt x="11" y="1"/>
                  <a:pt x="6" y="0"/>
                  <a:pt x="0" y="0"/>
                </a:cubicBezTo>
              </a:path>
            </a:pathLst>
          </a:custGeom>
          <a:solidFill>
            <a:srgbClr val="A5AC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111"/>
          <p:cNvSpPr>
            <a:spLocks/>
          </p:cNvSpPr>
          <p:nvPr/>
        </p:nvSpPr>
        <p:spPr bwMode="auto">
          <a:xfrm>
            <a:off x="8610600" y="2295526"/>
            <a:ext cx="466725" cy="511175"/>
          </a:xfrm>
          <a:custGeom>
            <a:avLst/>
            <a:gdLst>
              <a:gd name="T0" fmla="*/ 62 w 124"/>
              <a:gd name="T1" fmla="*/ 0 h 136"/>
              <a:gd name="T2" fmla="*/ 0 w 124"/>
              <a:gd name="T3" fmla="*/ 51 h 136"/>
              <a:gd name="T4" fmla="*/ 0 w 124"/>
              <a:gd name="T5" fmla="*/ 136 h 136"/>
              <a:gd name="T6" fmla="*/ 124 w 124"/>
              <a:gd name="T7" fmla="*/ 136 h 136"/>
              <a:gd name="T8" fmla="*/ 124 w 124"/>
              <a:gd name="T9" fmla="*/ 51 h 136"/>
              <a:gd name="T10" fmla="*/ 62 w 124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6">
                <a:moveTo>
                  <a:pt x="62" y="0"/>
                </a:moveTo>
                <a:cubicBezTo>
                  <a:pt x="28" y="0"/>
                  <a:pt x="0" y="23"/>
                  <a:pt x="0" y="51"/>
                </a:cubicBezTo>
                <a:cubicBezTo>
                  <a:pt x="0" y="136"/>
                  <a:pt x="0" y="136"/>
                  <a:pt x="0" y="136"/>
                </a:cubicBezTo>
                <a:cubicBezTo>
                  <a:pt x="124" y="136"/>
                  <a:pt x="124" y="136"/>
                  <a:pt x="124" y="136"/>
                </a:cubicBezTo>
                <a:cubicBezTo>
                  <a:pt x="124" y="51"/>
                  <a:pt x="124" y="51"/>
                  <a:pt x="124" y="51"/>
                </a:cubicBezTo>
                <a:cubicBezTo>
                  <a:pt x="124" y="23"/>
                  <a:pt x="97" y="0"/>
                  <a:pt x="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112"/>
          <p:cNvSpPr>
            <a:spLocks/>
          </p:cNvSpPr>
          <p:nvPr/>
        </p:nvSpPr>
        <p:spPr bwMode="auto">
          <a:xfrm>
            <a:off x="8610600" y="3265488"/>
            <a:ext cx="466725" cy="511175"/>
          </a:xfrm>
          <a:custGeom>
            <a:avLst/>
            <a:gdLst>
              <a:gd name="T0" fmla="*/ 62 w 124"/>
              <a:gd name="T1" fmla="*/ 0 h 136"/>
              <a:gd name="T2" fmla="*/ 0 w 124"/>
              <a:gd name="T3" fmla="*/ 51 h 136"/>
              <a:gd name="T4" fmla="*/ 0 w 124"/>
              <a:gd name="T5" fmla="*/ 136 h 136"/>
              <a:gd name="T6" fmla="*/ 124 w 124"/>
              <a:gd name="T7" fmla="*/ 136 h 136"/>
              <a:gd name="T8" fmla="*/ 124 w 124"/>
              <a:gd name="T9" fmla="*/ 51 h 136"/>
              <a:gd name="T10" fmla="*/ 62 w 124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6">
                <a:moveTo>
                  <a:pt x="62" y="0"/>
                </a:moveTo>
                <a:cubicBezTo>
                  <a:pt x="28" y="0"/>
                  <a:pt x="0" y="23"/>
                  <a:pt x="0" y="51"/>
                </a:cubicBezTo>
                <a:cubicBezTo>
                  <a:pt x="0" y="136"/>
                  <a:pt x="0" y="136"/>
                  <a:pt x="0" y="136"/>
                </a:cubicBezTo>
                <a:cubicBezTo>
                  <a:pt x="124" y="136"/>
                  <a:pt x="124" y="136"/>
                  <a:pt x="124" y="136"/>
                </a:cubicBezTo>
                <a:cubicBezTo>
                  <a:pt x="124" y="51"/>
                  <a:pt x="124" y="51"/>
                  <a:pt x="124" y="51"/>
                </a:cubicBezTo>
                <a:cubicBezTo>
                  <a:pt x="124" y="23"/>
                  <a:pt x="97" y="0"/>
                  <a:pt x="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113"/>
          <p:cNvSpPr>
            <a:spLocks/>
          </p:cNvSpPr>
          <p:nvPr/>
        </p:nvSpPr>
        <p:spPr bwMode="auto">
          <a:xfrm>
            <a:off x="8610600" y="4202113"/>
            <a:ext cx="466725" cy="514350"/>
          </a:xfrm>
          <a:custGeom>
            <a:avLst/>
            <a:gdLst>
              <a:gd name="T0" fmla="*/ 62 w 124"/>
              <a:gd name="T1" fmla="*/ 0 h 137"/>
              <a:gd name="T2" fmla="*/ 0 w 124"/>
              <a:gd name="T3" fmla="*/ 52 h 137"/>
              <a:gd name="T4" fmla="*/ 0 w 124"/>
              <a:gd name="T5" fmla="*/ 137 h 137"/>
              <a:gd name="T6" fmla="*/ 124 w 124"/>
              <a:gd name="T7" fmla="*/ 137 h 137"/>
              <a:gd name="T8" fmla="*/ 124 w 124"/>
              <a:gd name="T9" fmla="*/ 52 h 137"/>
              <a:gd name="T10" fmla="*/ 62 w 124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7">
                <a:moveTo>
                  <a:pt x="62" y="0"/>
                </a:moveTo>
                <a:cubicBezTo>
                  <a:pt x="28" y="0"/>
                  <a:pt x="0" y="23"/>
                  <a:pt x="0" y="52"/>
                </a:cubicBezTo>
                <a:cubicBezTo>
                  <a:pt x="0" y="137"/>
                  <a:pt x="0" y="137"/>
                  <a:pt x="0" y="137"/>
                </a:cubicBezTo>
                <a:cubicBezTo>
                  <a:pt x="124" y="137"/>
                  <a:pt x="124" y="137"/>
                  <a:pt x="124" y="137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23"/>
                  <a:pt x="97" y="0"/>
                  <a:pt x="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114"/>
          <p:cNvSpPr>
            <a:spLocks/>
          </p:cNvSpPr>
          <p:nvPr/>
        </p:nvSpPr>
        <p:spPr bwMode="auto">
          <a:xfrm>
            <a:off x="8610600" y="5137151"/>
            <a:ext cx="466725" cy="514350"/>
          </a:xfrm>
          <a:custGeom>
            <a:avLst/>
            <a:gdLst>
              <a:gd name="T0" fmla="*/ 62 w 124"/>
              <a:gd name="T1" fmla="*/ 0 h 137"/>
              <a:gd name="T2" fmla="*/ 0 w 124"/>
              <a:gd name="T3" fmla="*/ 52 h 137"/>
              <a:gd name="T4" fmla="*/ 0 w 124"/>
              <a:gd name="T5" fmla="*/ 137 h 137"/>
              <a:gd name="T6" fmla="*/ 124 w 124"/>
              <a:gd name="T7" fmla="*/ 137 h 137"/>
              <a:gd name="T8" fmla="*/ 124 w 124"/>
              <a:gd name="T9" fmla="*/ 52 h 137"/>
              <a:gd name="T10" fmla="*/ 62 w 124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7">
                <a:moveTo>
                  <a:pt x="62" y="0"/>
                </a:moveTo>
                <a:cubicBezTo>
                  <a:pt x="28" y="0"/>
                  <a:pt x="0" y="24"/>
                  <a:pt x="0" y="52"/>
                </a:cubicBezTo>
                <a:cubicBezTo>
                  <a:pt x="0" y="137"/>
                  <a:pt x="0" y="137"/>
                  <a:pt x="0" y="137"/>
                </a:cubicBezTo>
                <a:cubicBezTo>
                  <a:pt x="124" y="137"/>
                  <a:pt x="124" y="137"/>
                  <a:pt x="124" y="137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24"/>
                  <a:pt x="97" y="0"/>
                  <a:pt x="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Rectangle 115"/>
          <p:cNvSpPr>
            <a:spLocks noChangeArrowheads="1"/>
          </p:cNvSpPr>
          <p:nvPr/>
        </p:nvSpPr>
        <p:spPr bwMode="auto">
          <a:xfrm>
            <a:off x="8582025" y="2770188"/>
            <a:ext cx="525463" cy="77788"/>
          </a:xfrm>
          <a:prstGeom prst="rect">
            <a:avLst/>
          </a:prstGeom>
          <a:solidFill>
            <a:srgbClr val="E17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Rectangle 116"/>
          <p:cNvSpPr>
            <a:spLocks noChangeArrowheads="1"/>
          </p:cNvSpPr>
          <p:nvPr/>
        </p:nvSpPr>
        <p:spPr bwMode="auto">
          <a:xfrm>
            <a:off x="8582025" y="3732213"/>
            <a:ext cx="525463" cy="77788"/>
          </a:xfrm>
          <a:prstGeom prst="rect">
            <a:avLst/>
          </a:prstGeom>
          <a:solidFill>
            <a:srgbClr val="E17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Rectangle 117"/>
          <p:cNvSpPr>
            <a:spLocks noChangeArrowheads="1"/>
          </p:cNvSpPr>
          <p:nvPr/>
        </p:nvSpPr>
        <p:spPr bwMode="auto">
          <a:xfrm>
            <a:off x="8582025" y="4678363"/>
            <a:ext cx="525463" cy="76200"/>
          </a:xfrm>
          <a:prstGeom prst="rect">
            <a:avLst/>
          </a:prstGeom>
          <a:solidFill>
            <a:srgbClr val="E17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Rectangle 118"/>
          <p:cNvSpPr>
            <a:spLocks noChangeArrowheads="1"/>
          </p:cNvSpPr>
          <p:nvPr/>
        </p:nvSpPr>
        <p:spPr bwMode="auto">
          <a:xfrm>
            <a:off x="8582025" y="5614988"/>
            <a:ext cx="525463" cy="74613"/>
          </a:xfrm>
          <a:prstGeom prst="rect">
            <a:avLst/>
          </a:prstGeom>
          <a:solidFill>
            <a:srgbClr val="E17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Oval 124"/>
          <p:cNvSpPr>
            <a:spLocks noChangeArrowheads="1"/>
          </p:cNvSpPr>
          <p:nvPr/>
        </p:nvSpPr>
        <p:spPr bwMode="auto">
          <a:xfrm>
            <a:off x="9750425" y="503238"/>
            <a:ext cx="1692275" cy="1187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125"/>
          <p:cNvSpPr>
            <a:spLocks/>
          </p:cNvSpPr>
          <p:nvPr/>
        </p:nvSpPr>
        <p:spPr bwMode="auto">
          <a:xfrm>
            <a:off x="9258300" y="1416051"/>
            <a:ext cx="1154113" cy="879475"/>
          </a:xfrm>
          <a:custGeom>
            <a:avLst/>
            <a:gdLst>
              <a:gd name="T0" fmla="*/ 493 w 727"/>
              <a:gd name="T1" fmla="*/ 0 h 554"/>
              <a:gd name="T2" fmla="*/ 0 w 727"/>
              <a:gd name="T3" fmla="*/ 554 h 554"/>
              <a:gd name="T4" fmla="*/ 727 w 727"/>
              <a:gd name="T5" fmla="*/ 33 h 554"/>
              <a:gd name="T6" fmla="*/ 493 w 727"/>
              <a:gd name="T7" fmla="*/ 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7" h="554">
                <a:moveTo>
                  <a:pt x="493" y="0"/>
                </a:moveTo>
                <a:lnTo>
                  <a:pt x="0" y="554"/>
                </a:lnTo>
                <a:lnTo>
                  <a:pt x="727" y="33"/>
                </a:lnTo>
                <a:lnTo>
                  <a:pt x="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文本框 148"/>
          <p:cNvSpPr txBox="1"/>
          <p:nvPr/>
        </p:nvSpPr>
        <p:spPr>
          <a:xfrm>
            <a:off x="10123488" y="735153"/>
            <a:ext cx="878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OK!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8556625" y="2322047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28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8556625" y="3270843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28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8556625" y="4219639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28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8556625" y="5168436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28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9086577" y="2458830"/>
            <a:ext cx="134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sz="1600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sz="1600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9086577" y="3398244"/>
            <a:ext cx="134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sz="1600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sz="1600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9086577" y="4337658"/>
            <a:ext cx="134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sz="16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9086577" y="5277071"/>
            <a:ext cx="134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sz="16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7566922" y="428416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7566922" y="5160615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7566922" y="240441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566922" y="3280867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3" name="AutoShape 180"/>
          <p:cNvSpPr>
            <a:spLocks noChangeAspect="1" noChangeArrowheads="1" noTextEdit="1"/>
          </p:cNvSpPr>
          <p:nvPr/>
        </p:nvSpPr>
        <p:spPr bwMode="auto">
          <a:xfrm>
            <a:off x="6103938" y="6318250"/>
            <a:ext cx="60912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00" name="Rectangle 182"/>
          <p:cNvSpPr>
            <a:spLocks noChangeArrowheads="1"/>
          </p:cNvSpPr>
          <p:nvPr/>
        </p:nvSpPr>
        <p:spPr bwMode="auto">
          <a:xfrm>
            <a:off x="6096001" y="6311900"/>
            <a:ext cx="6107112" cy="552450"/>
          </a:xfrm>
          <a:prstGeom prst="rect">
            <a:avLst/>
          </a:prstGeom>
          <a:solidFill>
            <a:srgbClr val="1F8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01" name="Freeform 183"/>
          <p:cNvSpPr>
            <a:spLocks/>
          </p:cNvSpPr>
          <p:nvPr/>
        </p:nvSpPr>
        <p:spPr bwMode="auto">
          <a:xfrm>
            <a:off x="6096001" y="6389688"/>
            <a:ext cx="6107112" cy="474663"/>
          </a:xfrm>
          <a:custGeom>
            <a:avLst/>
            <a:gdLst>
              <a:gd name="T0" fmla="*/ 3847 w 3847"/>
              <a:gd name="T1" fmla="*/ 299 h 299"/>
              <a:gd name="T2" fmla="*/ 0 w 3847"/>
              <a:gd name="T3" fmla="*/ 299 h 299"/>
              <a:gd name="T4" fmla="*/ 0 w 3847"/>
              <a:gd name="T5" fmla="*/ 0 h 299"/>
              <a:gd name="T6" fmla="*/ 3847 w 3847"/>
              <a:gd name="T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7" h="299">
                <a:moveTo>
                  <a:pt x="3847" y="299"/>
                </a:moveTo>
                <a:lnTo>
                  <a:pt x="0" y="299"/>
                </a:lnTo>
                <a:lnTo>
                  <a:pt x="0" y="0"/>
                </a:lnTo>
                <a:lnTo>
                  <a:pt x="3847" y="299"/>
                </a:lnTo>
                <a:close/>
              </a:path>
            </a:pathLst>
          </a:custGeom>
          <a:solidFill>
            <a:srgbClr val="2151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06" name="Freeform 187"/>
          <p:cNvSpPr>
            <a:spLocks/>
          </p:cNvSpPr>
          <p:nvPr/>
        </p:nvSpPr>
        <p:spPr bwMode="auto">
          <a:xfrm>
            <a:off x="10736263" y="2208213"/>
            <a:ext cx="495300" cy="4668838"/>
          </a:xfrm>
          <a:custGeom>
            <a:avLst/>
            <a:gdLst>
              <a:gd name="T0" fmla="*/ 312 w 312"/>
              <a:gd name="T1" fmla="*/ 212 h 2941"/>
              <a:gd name="T2" fmla="*/ 156 w 312"/>
              <a:gd name="T3" fmla="*/ 0 h 2941"/>
              <a:gd name="T4" fmla="*/ 0 w 312"/>
              <a:gd name="T5" fmla="*/ 212 h 2941"/>
              <a:gd name="T6" fmla="*/ 110 w 312"/>
              <a:gd name="T7" fmla="*/ 212 h 2941"/>
              <a:gd name="T8" fmla="*/ 110 w 312"/>
              <a:gd name="T9" fmla="*/ 385 h 2941"/>
              <a:gd name="T10" fmla="*/ 110 w 312"/>
              <a:gd name="T11" fmla="*/ 909 h 2941"/>
              <a:gd name="T12" fmla="*/ 110 w 312"/>
              <a:gd name="T13" fmla="*/ 982 h 2941"/>
              <a:gd name="T14" fmla="*/ 110 w 312"/>
              <a:gd name="T15" fmla="*/ 1507 h 2941"/>
              <a:gd name="T16" fmla="*/ 110 w 312"/>
              <a:gd name="T17" fmla="*/ 1574 h 2941"/>
              <a:gd name="T18" fmla="*/ 110 w 312"/>
              <a:gd name="T19" fmla="*/ 2098 h 2941"/>
              <a:gd name="T20" fmla="*/ 110 w 312"/>
              <a:gd name="T21" fmla="*/ 2941 h 2941"/>
              <a:gd name="T22" fmla="*/ 208 w 312"/>
              <a:gd name="T23" fmla="*/ 2941 h 2941"/>
              <a:gd name="T24" fmla="*/ 208 w 312"/>
              <a:gd name="T25" fmla="*/ 2098 h 2941"/>
              <a:gd name="T26" fmla="*/ 208 w 312"/>
              <a:gd name="T27" fmla="*/ 1574 h 2941"/>
              <a:gd name="T28" fmla="*/ 208 w 312"/>
              <a:gd name="T29" fmla="*/ 1507 h 2941"/>
              <a:gd name="T30" fmla="*/ 208 w 312"/>
              <a:gd name="T31" fmla="*/ 982 h 2941"/>
              <a:gd name="T32" fmla="*/ 208 w 312"/>
              <a:gd name="T33" fmla="*/ 909 h 2941"/>
              <a:gd name="T34" fmla="*/ 208 w 312"/>
              <a:gd name="T35" fmla="*/ 385 h 2941"/>
              <a:gd name="T36" fmla="*/ 208 w 312"/>
              <a:gd name="T37" fmla="*/ 212 h 2941"/>
              <a:gd name="T38" fmla="*/ 312 w 312"/>
              <a:gd name="T39" fmla="*/ 212 h 2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2" h="2941">
                <a:moveTo>
                  <a:pt x="312" y="212"/>
                </a:moveTo>
                <a:lnTo>
                  <a:pt x="156" y="0"/>
                </a:lnTo>
                <a:lnTo>
                  <a:pt x="0" y="212"/>
                </a:lnTo>
                <a:lnTo>
                  <a:pt x="110" y="212"/>
                </a:lnTo>
                <a:lnTo>
                  <a:pt x="110" y="385"/>
                </a:lnTo>
                <a:lnTo>
                  <a:pt x="110" y="909"/>
                </a:lnTo>
                <a:lnTo>
                  <a:pt x="110" y="982"/>
                </a:lnTo>
                <a:lnTo>
                  <a:pt x="110" y="1507"/>
                </a:lnTo>
                <a:lnTo>
                  <a:pt x="110" y="1574"/>
                </a:lnTo>
                <a:lnTo>
                  <a:pt x="110" y="2098"/>
                </a:lnTo>
                <a:lnTo>
                  <a:pt x="110" y="2941"/>
                </a:lnTo>
                <a:lnTo>
                  <a:pt x="208" y="2941"/>
                </a:lnTo>
                <a:lnTo>
                  <a:pt x="208" y="2098"/>
                </a:lnTo>
                <a:lnTo>
                  <a:pt x="208" y="1574"/>
                </a:lnTo>
                <a:lnTo>
                  <a:pt x="208" y="1507"/>
                </a:lnTo>
                <a:lnTo>
                  <a:pt x="208" y="982"/>
                </a:lnTo>
                <a:lnTo>
                  <a:pt x="208" y="909"/>
                </a:lnTo>
                <a:lnTo>
                  <a:pt x="208" y="385"/>
                </a:lnTo>
                <a:lnTo>
                  <a:pt x="208" y="212"/>
                </a:lnTo>
                <a:lnTo>
                  <a:pt x="312" y="212"/>
                </a:lnTo>
                <a:close/>
              </a:path>
            </a:pathLst>
          </a:custGeom>
          <a:noFill/>
          <a:ln w="7461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07" name="Rectangle 188"/>
          <p:cNvSpPr>
            <a:spLocks noChangeArrowheads="1"/>
          </p:cNvSpPr>
          <p:nvPr/>
        </p:nvSpPr>
        <p:spPr bwMode="auto">
          <a:xfrm>
            <a:off x="10910888" y="2376488"/>
            <a:ext cx="155575" cy="4500563"/>
          </a:xfrm>
          <a:prstGeom prst="rect">
            <a:avLst/>
          </a:prstGeom>
          <a:solidFill>
            <a:srgbClr val="E17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08" name="Freeform 189"/>
          <p:cNvSpPr>
            <a:spLocks/>
          </p:cNvSpPr>
          <p:nvPr/>
        </p:nvSpPr>
        <p:spPr bwMode="auto">
          <a:xfrm>
            <a:off x="10736263" y="2208213"/>
            <a:ext cx="495300" cy="336550"/>
          </a:xfrm>
          <a:custGeom>
            <a:avLst/>
            <a:gdLst>
              <a:gd name="T0" fmla="*/ 0 w 312"/>
              <a:gd name="T1" fmla="*/ 212 h 212"/>
              <a:gd name="T2" fmla="*/ 156 w 312"/>
              <a:gd name="T3" fmla="*/ 0 h 212"/>
              <a:gd name="T4" fmla="*/ 312 w 312"/>
              <a:gd name="T5" fmla="*/ 212 h 212"/>
              <a:gd name="T6" fmla="*/ 0 w 312"/>
              <a:gd name="T7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12">
                <a:moveTo>
                  <a:pt x="0" y="212"/>
                </a:moveTo>
                <a:lnTo>
                  <a:pt x="156" y="0"/>
                </a:lnTo>
                <a:lnTo>
                  <a:pt x="312" y="212"/>
                </a:lnTo>
                <a:lnTo>
                  <a:pt x="0" y="212"/>
                </a:lnTo>
                <a:close/>
              </a:path>
            </a:pathLst>
          </a:custGeom>
          <a:solidFill>
            <a:srgbClr val="E17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09" name="Rectangle 190"/>
          <p:cNvSpPr>
            <a:spLocks noChangeArrowheads="1"/>
          </p:cNvSpPr>
          <p:nvPr/>
        </p:nvSpPr>
        <p:spPr bwMode="auto">
          <a:xfrm>
            <a:off x="10910888" y="4706938"/>
            <a:ext cx="155575" cy="831850"/>
          </a:xfrm>
          <a:prstGeom prst="rect">
            <a:avLst/>
          </a:prstGeom>
          <a:solidFill>
            <a:srgbClr val="2151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10" name="Rectangle 191"/>
          <p:cNvSpPr>
            <a:spLocks noChangeArrowheads="1"/>
          </p:cNvSpPr>
          <p:nvPr/>
        </p:nvSpPr>
        <p:spPr bwMode="auto">
          <a:xfrm>
            <a:off x="10910888" y="3767138"/>
            <a:ext cx="155575" cy="833438"/>
          </a:xfrm>
          <a:prstGeom prst="rect">
            <a:avLst/>
          </a:prstGeom>
          <a:solidFill>
            <a:srgbClr val="1F8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11" name="Rectangle 192"/>
          <p:cNvSpPr>
            <a:spLocks noChangeArrowheads="1"/>
          </p:cNvSpPr>
          <p:nvPr/>
        </p:nvSpPr>
        <p:spPr bwMode="auto">
          <a:xfrm>
            <a:off x="10910888" y="2819400"/>
            <a:ext cx="155575" cy="831850"/>
          </a:xfrm>
          <a:prstGeom prst="rect">
            <a:avLst/>
          </a:prstGeom>
          <a:solidFill>
            <a:srgbClr val="AFD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35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41" name="组合 140"/>
          <p:cNvGrpSpPr/>
          <p:nvPr/>
        </p:nvGrpSpPr>
        <p:grpSpPr>
          <a:xfrm rot="5400000">
            <a:off x="8640387" y="17210"/>
            <a:ext cx="1074338" cy="3821723"/>
            <a:chOff x="6096000" y="-4571875"/>
            <a:chExt cx="2974030" cy="10579467"/>
          </a:xfrm>
        </p:grpSpPr>
        <p:grpSp>
          <p:nvGrpSpPr>
            <p:cNvPr id="142" name="组合 141"/>
            <p:cNvGrpSpPr/>
            <p:nvPr/>
          </p:nvGrpSpPr>
          <p:grpSpPr>
            <a:xfrm>
              <a:off x="6096000" y="-4571875"/>
              <a:ext cx="2974030" cy="10579467"/>
              <a:chOff x="6096000" y="-4571875"/>
              <a:chExt cx="2974030" cy="10579467"/>
            </a:xfrm>
          </p:grpSpPr>
          <p:sp>
            <p:nvSpPr>
              <p:cNvPr id="147" name="Freeform 74"/>
              <p:cNvSpPr>
                <a:spLocks/>
              </p:cNvSpPr>
              <p:nvPr/>
            </p:nvSpPr>
            <p:spPr bwMode="auto">
              <a:xfrm>
                <a:off x="6096000" y="-4571875"/>
                <a:ext cx="2974030" cy="10579467"/>
              </a:xfrm>
              <a:custGeom>
                <a:avLst/>
                <a:gdLst>
                  <a:gd name="T0" fmla="*/ 0 w 296"/>
                  <a:gd name="T1" fmla="*/ 961 h 1062"/>
                  <a:gd name="T2" fmla="*/ 17 w 296"/>
                  <a:gd name="T3" fmla="*/ 991 h 1062"/>
                  <a:gd name="T4" fmla="*/ 130 w 296"/>
                  <a:gd name="T5" fmla="*/ 1056 h 1062"/>
                  <a:gd name="T6" fmla="*/ 165 w 296"/>
                  <a:gd name="T7" fmla="*/ 1056 h 1062"/>
                  <a:gd name="T8" fmla="*/ 279 w 296"/>
                  <a:gd name="T9" fmla="*/ 991 h 1062"/>
                  <a:gd name="T10" fmla="*/ 296 w 296"/>
                  <a:gd name="T11" fmla="*/ 961 h 1062"/>
                  <a:gd name="T12" fmla="*/ 296 w 296"/>
                  <a:gd name="T13" fmla="*/ 102 h 1062"/>
                  <a:gd name="T14" fmla="*/ 279 w 296"/>
                  <a:gd name="T15" fmla="*/ 72 h 1062"/>
                  <a:gd name="T16" fmla="*/ 165 w 296"/>
                  <a:gd name="T17" fmla="*/ 7 h 1062"/>
                  <a:gd name="T18" fmla="*/ 130 w 296"/>
                  <a:gd name="T19" fmla="*/ 7 h 1062"/>
                  <a:gd name="T20" fmla="*/ 17 w 296"/>
                  <a:gd name="T21" fmla="*/ 72 h 1062"/>
                  <a:gd name="T22" fmla="*/ 0 w 296"/>
                  <a:gd name="T23" fmla="*/ 102 h 1062"/>
                  <a:gd name="T24" fmla="*/ 0 w 296"/>
                  <a:gd name="T25" fmla="*/ 961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6" h="1062">
                    <a:moveTo>
                      <a:pt x="0" y="961"/>
                    </a:moveTo>
                    <a:cubicBezTo>
                      <a:pt x="0" y="973"/>
                      <a:pt x="6" y="984"/>
                      <a:pt x="17" y="991"/>
                    </a:cubicBezTo>
                    <a:cubicBezTo>
                      <a:pt x="130" y="1056"/>
                      <a:pt x="130" y="1056"/>
                      <a:pt x="130" y="1056"/>
                    </a:cubicBezTo>
                    <a:cubicBezTo>
                      <a:pt x="141" y="1062"/>
                      <a:pt x="154" y="1062"/>
                      <a:pt x="165" y="1056"/>
                    </a:cubicBezTo>
                    <a:cubicBezTo>
                      <a:pt x="279" y="991"/>
                      <a:pt x="279" y="991"/>
                      <a:pt x="279" y="991"/>
                    </a:cubicBezTo>
                    <a:cubicBezTo>
                      <a:pt x="289" y="984"/>
                      <a:pt x="296" y="973"/>
                      <a:pt x="296" y="961"/>
                    </a:cubicBezTo>
                    <a:cubicBezTo>
                      <a:pt x="296" y="102"/>
                      <a:pt x="296" y="102"/>
                      <a:pt x="296" y="102"/>
                    </a:cubicBezTo>
                    <a:cubicBezTo>
                      <a:pt x="296" y="90"/>
                      <a:pt x="289" y="78"/>
                      <a:pt x="279" y="72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54" y="0"/>
                      <a:pt x="141" y="0"/>
                      <a:pt x="130" y="7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6" y="78"/>
                      <a:pt x="0" y="90"/>
                      <a:pt x="0" y="102"/>
                    </a:cubicBezTo>
                    <a:cubicBezTo>
                      <a:pt x="0" y="961"/>
                      <a:pt x="0" y="961"/>
                      <a:pt x="0" y="961"/>
                    </a:cubicBezTo>
                  </a:path>
                </a:pathLst>
              </a:custGeom>
              <a:gradFill>
                <a:gsLst>
                  <a:gs pos="0">
                    <a:srgbClr val="D6E2E9"/>
                  </a:gs>
                  <a:gs pos="100000">
                    <a:srgbClr val="D1DDE4"/>
                  </a:gs>
                </a:gsLst>
                <a:lin ang="5400000" scaled="1"/>
              </a:gradFill>
              <a:ln>
                <a:noFill/>
              </a:ln>
              <a:effectLst>
                <a:outerShdw blurRad="152400" dist="63500" dir="8100000" algn="tr" rotWithShape="0">
                  <a:prstClr val="black">
                    <a:alpha val="35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76"/>
              <p:cNvSpPr>
                <a:spLocks/>
              </p:cNvSpPr>
              <p:nvPr/>
            </p:nvSpPr>
            <p:spPr bwMode="auto">
              <a:xfrm flipH="1">
                <a:off x="7576705" y="-4512983"/>
                <a:ext cx="1493325" cy="10503749"/>
              </a:xfrm>
              <a:custGeom>
                <a:avLst/>
                <a:gdLst>
                  <a:gd name="T0" fmla="*/ 147 w 147"/>
                  <a:gd name="T1" fmla="*/ 0 h 1054"/>
                  <a:gd name="T2" fmla="*/ 2 w 147"/>
                  <a:gd name="T3" fmla="*/ 84 h 1054"/>
                  <a:gd name="T4" fmla="*/ 0 w 147"/>
                  <a:gd name="T5" fmla="*/ 96 h 1054"/>
                  <a:gd name="T6" fmla="*/ 0 w 147"/>
                  <a:gd name="T7" fmla="*/ 96 h 1054"/>
                  <a:gd name="T8" fmla="*/ 0 w 147"/>
                  <a:gd name="T9" fmla="*/ 96 h 1054"/>
                  <a:gd name="T10" fmla="*/ 0 w 147"/>
                  <a:gd name="T11" fmla="*/ 96 h 1054"/>
                  <a:gd name="T12" fmla="*/ 0 w 147"/>
                  <a:gd name="T13" fmla="*/ 955 h 1054"/>
                  <a:gd name="T14" fmla="*/ 17 w 147"/>
                  <a:gd name="T15" fmla="*/ 985 h 1054"/>
                  <a:gd name="T16" fmla="*/ 130 w 147"/>
                  <a:gd name="T17" fmla="*/ 1050 h 1054"/>
                  <a:gd name="T18" fmla="*/ 130 w 147"/>
                  <a:gd name="T19" fmla="*/ 1050 h 1054"/>
                  <a:gd name="T20" fmla="*/ 133 w 147"/>
                  <a:gd name="T21" fmla="*/ 1052 h 1054"/>
                  <a:gd name="T22" fmla="*/ 143 w 147"/>
                  <a:gd name="T23" fmla="*/ 1054 h 1054"/>
                  <a:gd name="T24" fmla="*/ 147 w 147"/>
                  <a:gd name="T25" fmla="*/ 1052 h 1054"/>
                  <a:gd name="T26" fmla="*/ 147 w 147"/>
                  <a:gd name="T27" fmla="*/ 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1054">
                    <a:moveTo>
                      <a:pt x="147" y="0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7"/>
                      <a:pt x="0" y="92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55"/>
                      <a:pt x="0" y="955"/>
                      <a:pt x="0" y="955"/>
                    </a:cubicBezTo>
                    <a:cubicBezTo>
                      <a:pt x="0" y="967"/>
                      <a:pt x="6" y="978"/>
                      <a:pt x="17" y="985"/>
                    </a:cubicBezTo>
                    <a:cubicBezTo>
                      <a:pt x="130" y="1050"/>
                      <a:pt x="130" y="1050"/>
                      <a:pt x="130" y="1050"/>
                    </a:cubicBezTo>
                    <a:cubicBezTo>
                      <a:pt x="130" y="1050"/>
                      <a:pt x="130" y="1050"/>
                      <a:pt x="130" y="1050"/>
                    </a:cubicBezTo>
                    <a:cubicBezTo>
                      <a:pt x="131" y="1051"/>
                      <a:pt x="132" y="1051"/>
                      <a:pt x="133" y="1052"/>
                    </a:cubicBezTo>
                    <a:cubicBezTo>
                      <a:pt x="137" y="1053"/>
                      <a:pt x="140" y="1054"/>
                      <a:pt x="143" y="1054"/>
                    </a:cubicBezTo>
                    <a:cubicBezTo>
                      <a:pt x="147" y="1052"/>
                      <a:pt x="147" y="1052"/>
                      <a:pt x="147" y="1052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gradFill>
                <a:gsLst>
                  <a:gs pos="0">
                    <a:srgbClr val="B7C2C9"/>
                  </a:gs>
                  <a:gs pos="100000">
                    <a:srgbClr val="C7D4D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6316564" y="2867025"/>
              <a:ext cx="2532903" cy="2877048"/>
              <a:chOff x="6310252" y="2867025"/>
              <a:chExt cx="2532903" cy="2877048"/>
            </a:xfrm>
          </p:grpSpPr>
          <p:sp>
            <p:nvSpPr>
              <p:cNvPr id="144" name="Freeform 77"/>
              <p:cNvSpPr>
                <a:spLocks/>
              </p:cNvSpPr>
              <p:nvPr/>
            </p:nvSpPr>
            <p:spPr bwMode="auto">
              <a:xfrm>
                <a:off x="6310252" y="2867025"/>
                <a:ext cx="2532903" cy="2877048"/>
              </a:xfrm>
              <a:custGeom>
                <a:avLst/>
                <a:gdLst>
                  <a:gd name="T0" fmla="*/ 0 w 231"/>
                  <a:gd name="T1" fmla="*/ 195 h 265"/>
                  <a:gd name="T2" fmla="*/ 4 w 231"/>
                  <a:gd name="T3" fmla="*/ 201 h 265"/>
                  <a:gd name="T4" fmla="*/ 112 w 231"/>
                  <a:gd name="T5" fmla="*/ 264 h 265"/>
                  <a:gd name="T6" fmla="*/ 120 w 231"/>
                  <a:gd name="T7" fmla="*/ 264 h 265"/>
                  <a:gd name="T8" fmla="*/ 227 w 231"/>
                  <a:gd name="T9" fmla="*/ 201 h 265"/>
                  <a:gd name="T10" fmla="*/ 231 w 231"/>
                  <a:gd name="T11" fmla="*/ 195 h 265"/>
                  <a:gd name="T12" fmla="*/ 231 w 231"/>
                  <a:gd name="T13" fmla="*/ 70 h 265"/>
                  <a:gd name="T14" fmla="*/ 227 w 231"/>
                  <a:gd name="T15" fmla="*/ 63 h 265"/>
                  <a:gd name="T16" fmla="*/ 120 w 231"/>
                  <a:gd name="T17" fmla="*/ 1 h 265"/>
                  <a:gd name="T18" fmla="*/ 112 w 231"/>
                  <a:gd name="T19" fmla="*/ 1 h 265"/>
                  <a:gd name="T20" fmla="*/ 4 w 231"/>
                  <a:gd name="T21" fmla="*/ 63 h 265"/>
                  <a:gd name="T22" fmla="*/ 0 w 231"/>
                  <a:gd name="T23" fmla="*/ 70 h 265"/>
                  <a:gd name="T24" fmla="*/ 0 w 231"/>
                  <a:gd name="T25" fmla="*/ 19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1" h="265">
                    <a:moveTo>
                      <a:pt x="0" y="195"/>
                    </a:moveTo>
                    <a:cubicBezTo>
                      <a:pt x="0" y="197"/>
                      <a:pt x="2" y="200"/>
                      <a:pt x="4" y="201"/>
                    </a:cubicBezTo>
                    <a:cubicBezTo>
                      <a:pt x="112" y="264"/>
                      <a:pt x="112" y="264"/>
                      <a:pt x="112" y="264"/>
                    </a:cubicBezTo>
                    <a:cubicBezTo>
                      <a:pt x="114" y="265"/>
                      <a:pt x="117" y="265"/>
                      <a:pt x="120" y="264"/>
                    </a:cubicBezTo>
                    <a:cubicBezTo>
                      <a:pt x="227" y="201"/>
                      <a:pt x="227" y="201"/>
                      <a:pt x="227" y="201"/>
                    </a:cubicBezTo>
                    <a:cubicBezTo>
                      <a:pt x="230" y="200"/>
                      <a:pt x="231" y="197"/>
                      <a:pt x="231" y="195"/>
                    </a:cubicBezTo>
                    <a:cubicBezTo>
                      <a:pt x="231" y="70"/>
                      <a:pt x="231" y="70"/>
                      <a:pt x="231" y="70"/>
                    </a:cubicBezTo>
                    <a:cubicBezTo>
                      <a:pt x="231" y="67"/>
                      <a:pt x="230" y="65"/>
                      <a:pt x="227" y="6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17" y="0"/>
                      <a:pt x="114" y="0"/>
                      <a:pt x="112" y="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2" y="65"/>
                      <a:pt x="0" y="67"/>
                      <a:pt x="0" y="70"/>
                    </a:cubicBez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F4F6F6"/>
              </a:solidFill>
              <a:ln>
                <a:noFill/>
              </a:ln>
              <a:effectLst>
                <a:outerShdw blurRad="101600" dist="50800" dir="8100000" sx="101000" sy="101000" algn="tr" rotWithShape="0">
                  <a:prstClr val="black">
                    <a:alpha val="24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77"/>
              <p:cNvSpPr>
                <a:spLocks/>
              </p:cNvSpPr>
              <p:nvPr/>
            </p:nvSpPr>
            <p:spPr bwMode="auto">
              <a:xfrm>
                <a:off x="6415696" y="2986796"/>
                <a:ext cx="2322014" cy="2637506"/>
              </a:xfrm>
              <a:custGeom>
                <a:avLst/>
                <a:gdLst>
                  <a:gd name="T0" fmla="*/ 0 w 231"/>
                  <a:gd name="T1" fmla="*/ 195 h 265"/>
                  <a:gd name="T2" fmla="*/ 4 w 231"/>
                  <a:gd name="T3" fmla="*/ 201 h 265"/>
                  <a:gd name="T4" fmla="*/ 112 w 231"/>
                  <a:gd name="T5" fmla="*/ 264 h 265"/>
                  <a:gd name="T6" fmla="*/ 120 w 231"/>
                  <a:gd name="T7" fmla="*/ 264 h 265"/>
                  <a:gd name="T8" fmla="*/ 227 w 231"/>
                  <a:gd name="T9" fmla="*/ 201 h 265"/>
                  <a:gd name="T10" fmla="*/ 231 w 231"/>
                  <a:gd name="T11" fmla="*/ 195 h 265"/>
                  <a:gd name="T12" fmla="*/ 231 w 231"/>
                  <a:gd name="T13" fmla="*/ 70 h 265"/>
                  <a:gd name="T14" fmla="*/ 227 w 231"/>
                  <a:gd name="T15" fmla="*/ 63 h 265"/>
                  <a:gd name="T16" fmla="*/ 120 w 231"/>
                  <a:gd name="T17" fmla="*/ 1 h 265"/>
                  <a:gd name="T18" fmla="*/ 112 w 231"/>
                  <a:gd name="T19" fmla="*/ 1 h 265"/>
                  <a:gd name="T20" fmla="*/ 4 w 231"/>
                  <a:gd name="T21" fmla="*/ 63 h 265"/>
                  <a:gd name="T22" fmla="*/ 0 w 231"/>
                  <a:gd name="T23" fmla="*/ 70 h 265"/>
                  <a:gd name="T24" fmla="*/ 0 w 231"/>
                  <a:gd name="T25" fmla="*/ 19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1" h="265">
                    <a:moveTo>
                      <a:pt x="0" y="195"/>
                    </a:moveTo>
                    <a:cubicBezTo>
                      <a:pt x="0" y="197"/>
                      <a:pt x="2" y="200"/>
                      <a:pt x="4" y="201"/>
                    </a:cubicBezTo>
                    <a:cubicBezTo>
                      <a:pt x="112" y="264"/>
                      <a:pt x="112" y="264"/>
                      <a:pt x="112" y="264"/>
                    </a:cubicBezTo>
                    <a:cubicBezTo>
                      <a:pt x="114" y="265"/>
                      <a:pt x="117" y="265"/>
                      <a:pt x="120" y="264"/>
                    </a:cubicBezTo>
                    <a:cubicBezTo>
                      <a:pt x="227" y="201"/>
                      <a:pt x="227" y="201"/>
                      <a:pt x="227" y="201"/>
                    </a:cubicBezTo>
                    <a:cubicBezTo>
                      <a:pt x="230" y="200"/>
                      <a:pt x="231" y="197"/>
                      <a:pt x="231" y="195"/>
                    </a:cubicBezTo>
                    <a:cubicBezTo>
                      <a:pt x="231" y="70"/>
                      <a:pt x="231" y="70"/>
                      <a:pt x="231" y="70"/>
                    </a:cubicBezTo>
                    <a:cubicBezTo>
                      <a:pt x="231" y="67"/>
                      <a:pt x="230" y="65"/>
                      <a:pt x="227" y="6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17" y="0"/>
                      <a:pt x="114" y="0"/>
                      <a:pt x="112" y="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2" y="65"/>
                      <a:pt x="0" y="67"/>
                      <a:pt x="0" y="70"/>
                    </a:cubicBez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innerShdw blurRad="101600">
                  <a:prstClr val="black">
                    <a:alpha val="66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77"/>
              <p:cNvSpPr>
                <a:spLocks/>
              </p:cNvSpPr>
              <p:nvPr/>
            </p:nvSpPr>
            <p:spPr bwMode="auto">
              <a:xfrm>
                <a:off x="6657540" y="3261500"/>
                <a:ext cx="1838326" cy="2088098"/>
              </a:xfrm>
              <a:custGeom>
                <a:avLst/>
                <a:gdLst>
                  <a:gd name="T0" fmla="*/ 0 w 231"/>
                  <a:gd name="T1" fmla="*/ 195 h 265"/>
                  <a:gd name="T2" fmla="*/ 4 w 231"/>
                  <a:gd name="T3" fmla="*/ 201 h 265"/>
                  <a:gd name="T4" fmla="*/ 112 w 231"/>
                  <a:gd name="T5" fmla="*/ 264 h 265"/>
                  <a:gd name="T6" fmla="*/ 120 w 231"/>
                  <a:gd name="T7" fmla="*/ 264 h 265"/>
                  <a:gd name="T8" fmla="*/ 227 w 231"/>
                  <a:gd name="T9" fmla="*/ 201 h 265"/>
                  <a:gd name="T10" fmla="*/ 231 w 231"/>
                  <a:gd name="T11" fmla="*/ 195 h 265"/>
                  <a:gd name="T12" fmla="*/ 231 w 231"/>
                  <a:gd name="T13" fmla="*/ 70 h 265"/>
                  <a:gd name="T14" fmla="*/ 227 w 231"/>
                  <a:gd name="T15" fmla="*/ 63 h 265"/>
                  <a:gd name="T16" fmla="*/ 120 w 231"/>
                  <a:gd name="T17" fmla="*/ 1 h 265"/>
                  <a:gd name="T18" fmla="*/ 112 w 231"/>
                  <a:gd name="T19" fmla="*/ 1 h 265"/>
                  <a:gd name="T20" fmla="*/ 4 w 231"/>
                  <a:gd name="T21" fmla="*/ 63 h 265"/>
                  <a:gd name="T22" fmla="*/ 0 w 231"/>
                  <a:gd name="T23" fmla="*/ 70 h 265"/>
                  <a:gd name="T24" fmla="*/ 0 w 231"/>
                  <a:gd name="T25" fmla="*/ 19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1" h="265">
                    <a:moveTo>
                      <a:pt x="0" y="195"/>
                    </a:moveTo>
                    <a:cubicBezTo>
                      <a:pt x="0" y="197"/>
                      <a:pt x="2" y="200"/>
                      <a:pt x="4" y="201"/>
                    </a:cubicBezTo>
                    <a:cubicBezTo>
                      <a:pt x="112" y="264"/>
                      <a:pt x="112" y="264"/>
                      <a:pt x="112" y="264"/>
                    </a:cubicBezTo>
                    <a:cubicBezTo>
                      <a:pt x="114" y="265"/>
                      <a:pt x="117" y="265"/>
                      <a:pt x="120" y="264"/>
                    </a:cubicBezTo>
                    <a:cubicBezTo>
                      <a:pt x="227" y="201"/>
                      <a:pt x="227" y="201"/>
                      <a:pt x="227" y="201"/>
                    </a:cubicBezTo>
                    <a:cubicBezTo>
                      <a:pt x="230" y="200"/>
                      <a:pt x="231" y="197"/>
                      <a:pt x="231" y="195"/>
                    </a:cubicBezTo>
                    <a:cubicBezTo>
                      <a:pt x="231" y="70"/>
                      <a:pt x="231" y="70"/>
                      <a:pt x="231" y="70"/>
                    </a:cubicBezTo>
                    <a:cubicBezTo>
                      <a:pt x="231" y="67"/>
                      <a:pt x="230" y="65"/>
                      <a:pt x="227" y="6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17" y="0"/>
                      <a:pt x="114" y="0"/>
                      <a:pt x="112" y="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2" y="65"/>
                      <a:pt x="0" y="67"/>
                      <a:pt x="0" y="70"/>
                    </a:cubicBez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EDF1F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 rot="5400000">
            <a:off x="8640387" y="1552500"/>
            <a:ext cx="1074338" cy="3821723"/>
            <a:chOff x="6096000" y="-4571875"/>
            <a:chExt cx="2974030" cy="10579467"/>
          </a:xfrm>
        </p:grpSpPr>
        <p:grpSp>
          <p:nvGrpSpPr>
            <p:cNvPr id="166" name="组合 165"/>
            <p:cNvGrpSpPr/>
            <p:nvPr/>
          </p:nvGrpSpPr>
          <p:grpSpPr>
            <a:xfrm>
              <a:off x="6096000" y="-4571875"/>
              <a:ext cx="2974030" cy="10579467"/>
              <a:chOff x="6096000" y="-4571875"/>
              <a:chExt cx="2974030" cy="10579467"/>
            </a:xfrm>
          </p:grpSpPr>
          <p:sp>
            <p:nvSpPr>
              <p:cNvPr id="171" name="Freeform 74"/>
              <p:cNvSpPr>
                <a:spLocks/>
              </p:cNvSpPr>
              <p:nvPr/>
            </p:nvSpPr>
            <p:spPr bwMode="auto">
              <a:xfrm>
                <a:off x="6096000" y="-4571875"/>
                <a:ext cx="2974030" cy="10579467"/>
              </a:xfrm>
              <a:custGeom>
                <a:avLst/>
                <a:gdLst>
                  <a:gd name="T0" fmla="*/ 0 w 296"/>
                  <a:gd name="T1" fmla="*/ 961 h 1062"/>
                  <a:gd name="T2" fmla="*/ 17 w 296"/>
                  <a:gd name="T3" fmla="*/ 991 h 1062"/>
                  <a:gd name="T4" fmla="*/ 130 w 296"/>
                  <a:gd name="T5" fmla="*/ 1056 h 1062"/>
                  <a:gd name="T6" fmla="*/ 165 w 296"/>
                  <a:gd name="T7" fmla="*/ 1056 h 1062"/>
                  <a:gd name="T8" fmla="*/ 279 w 296"/>
                  <a:gd name="T9" fmla="*/ 991 h 1062"/>
                  <a:gd name="T10" fmla="*/ 296 w 296"/>
                  <a:gd name="T11" fmla="*/ 961 h 1062"/>
                  <a:gd name="T12" fmla="*/ 296 w 296"/>
                  <a:gd name="T13" fmla="*/ 102 h 1062"/>
                  <a:gd name="T14" fmla="*/ 279 w 296"/>
                  <a:gd name="T15" fmla="*/ 72 h 1062"/>
                  <a:gd name="T16" fmla="*/ 165 w 296"/>
                  <a:gd name="T17" fmla="*/ 7 h 1062"/>
                  <a:gd name="T18" fmla="*/ 130 w 296"/>
                  <a:gd name="T19" fmla="*/ 7 h 1062"/>
                  <a:gd name="T20" fmla="*/ 17 w 296"/>
                  <a:gd name="T21" fmla="*/ 72 h 1062"/>
                  <a:gd name="T22" fmla="*/ 0 w 296"/>
                  <a:gd name="T23" fmla="*/ 102 h 1062"/>
                  <a:gd name="T24" fmla="*/ 0 w 296"/>
                  <a:gd name="T25" fmla="*/ 961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6" h="1062">
                    <a:moveTo>
                      <a:pt x="0" y="961"/>
                    </a:moveTo>
                    <a:cubicBezTo>
                      <a:pt x="0" y="973"/>
                      <a:pt x="6" y="984"/>
                      <a:pt x="17" y="991"/>
                    </a:cubicBezTo>
                    <a:cubicBezTo>
                      <a:pt x="130" y="1056"/>
                      <a:pt x="130" y="1056"/>
                      <a:pt x="130" y="1056"/>
                    </a:cubicBezTo>
                    <a:cubicBezTo>
                      <a:pt x="141" y="1062"/>
                      <a:pt x="154" y="1062"/>
                      <a:pt x="165" y="1056"/>
                    </a:cubicBezTo>
                    <a:cubicBezTo>
                      <a:pt x="279" y="991"/>
                      <a:pt x="279" y="991"/>
                      <a:pt x="279" y="991"/>
                    </a:cubicBezTo>
                    <a:cubicBezTo>
                      <a:pt x="289" y="984"/>
                      <a:pt x="296" y="973"/>
                      <a:pt x="296" y="961"/>
                    </a:cubicBezTo>
                    <a:cubicBezTo>
                      <a:pt x="296" y="102"/>
                      <a:pt x="296" y="102"/>
                      <a:pt x="296" y="102"/>
                    </a:cubicBezTo>
                    <a:cubicBezTo>
                      <a:pt x="296" y="90"/>
                      <a:pt x="289" y="78"/>
                      <a:pt x="279" y="72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54" y="0"/>
                      <a:pt x="141" y="0"/>
                      <a:pt x="130" y="7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6" y="78"/>
                      <a:pt x="0" y="90"/>
                      <a:pt x="0" y="102"/>
                    </a:cubicBezTo>
                    <a:cubicBezTo>
                      <a:pt x="0" y="961"/>
                      <a:pt x="0" y="961"/>
                      <a:pt x="0" y="961"/>
                    </a:cubicBezTo>
                  </a:path>
                </a:pathLst>
              </a:custGeom>
              <a:gradFill>
                <a:gsLst>
                  <a:gs pos="0">
                    <a:srgbClr val="D6E2E9"/>
                  </a:gs>
                  <a:gs pos="100000">
                    <a:srgbClr val="D1DDE4"/>
                  </a:gs>
                </a:gsLst>
                <a:lin ang="5400000" scaled="1"/>
              </a:gradFill>
              <a:ln>
                <a:noFill/>
              </a:ln>
              <a:effectLst>
                <a:outerShdw blurRad="152400" dist="63500" dir="8100000" algn="tr" rotWithShape="0">
                  <a:prstClr val="black">
                    <a:alpha val="35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76"/>
              <p:cNvSpPr>
                <a:spLocks/>
              </p:cNvSpPr>
              <p:nvPr/>
            </p:nvSpPr>
            <p:spPr bwMode="auto">
              <a:xfrm flipH="1">
                <a:off x="7576705" y="-4512983"/>
                <a:ext cx="1493325" cy="10503749"/>
              </a:xfrm>
              <a:custGeom>
                <a:avLst/>
                <a:gdLst>
                  <a:gd name="T0" fmla="*/ 147 w 147"/>
                  <a:gd name="T1" fmla="*/ 0 h 1054"/>
                  <a:gd name="T2" fmla="*/ 2 w 147"/>
                  <a:gd name="T3" fmla="*/ 84 h 1054"/>
                  <a:gd name="T4" fmla="*/ 0 w 147"/>
                  <a:gd name="T5" fmla="*/ 96 h 1054"/>
                  <a:gd name="T6" fmla="*/ 0 w 147"/>
                  <a:gd name="T7" fmla="*/ 96 h 1054"/>
                  <a:gd name="T8" fmla="*/ 0 w 147"/>
                  <a:gd name="T9" fmla="*/ 96 h 1054"/>
                  <a:gd name="T10" fmla="*/ 0 w 147"/>
                  <a:gd name="T11" fmla="*/ 96 h 1054"/>
                  <a:gd name="T12" fmla="*/ 0 w 147"/>
                  <a:gd name="T13" fmla="*/ 955 h 1054"/>
                  <a:gd name="T14" fmla="*/ 17 w 147"/>
                  <a:gd name="T15" fmla="*/ 985 h 1054"/>
                  <a:gd name="T16" fmla="*/ 130 w 147"/>
                  <a:gd name="T17" fmla="*/ 1050 h 1054"/>
                  <a:gd name="T18" fmla="*/ 130 w 147"/>
                  <a:gd name="T19" fmla="*/ 1050 h 1054"/>
                  <a:gd name="T20" fmla="*/ 133 w 147"/>
                  <a:gd name="T21" fmla="*/ 1052 h 1054"/>
                  <a:gd name="T22" fmla="*/ 143 w 147"/>
                  <a:gd name="T23" fmla="*/ 1054 h 1054"/>
                  <a:gd name="T24" fmla="*/ 147 w 147"/>
                  <a:gd name="T25" fmla="*/ 1052 h 1054"/>
                  <a:gd name="T26" fmla="*/ 147 w 147"/>
                  <a:gd name="T27" fmla="*/ 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1054">
                    <a:moveTo>
                      <a:pt x="147" y="0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7"/>
                      <a:pt x="0" y="92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55"/>
                      <a:pt x="0" y="955"/>
                      <a:pt x="0" y="955"/>
                    </a:cubicBezTo>
                    <a:cubicBezTo>
                      <a:pt x="0" y="967"/>
                      <a:pt x="6" y="978"/>
                      <a:pt x="17" y="985"/>
                    </a:cubicBezTo>
                    <a:cubicBezTo>
                      <a:pt x="130" y="1050"/>
                      <a:pt x="130" y="1050"/>
                      <a:pt x="130" y="1050"/>
                    </a:cubicBezTo>
                    <a:cubicBezTo>
                      <a:pt x="130" y="1050"/>
                      <a:pt x="130" y="1050"/>
                      <a:pt x="130" y="1050"/>
                    </a:cubicBezTo>
                    <a:cubicBezTo>
                      <a:pt x="131" y="1051"/>
                      <a:pt x="132" y="1051"/>
                      <a:pt x="133" y="1052"/>
                    </a:cubicBezTo>
                    <a:cubicBezTo>
                      <a:pt x="137" y="1053"/>
                      <a:pt x="140" y="1054"/>
                      <a:pt x="143" y="1054"/>
                    </a:cubicBezTo>
                    <a:cubicBezTo>
                      <a:pt x="147" y="1052"/>
                      <a:pt x="147" y="1052"/>
                      <a:pt x="147" y="1052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gradFill>
                <a:gsLst>
                  <a:gs pos="0">
                    <a:srgbClr val="B7C2C9"/>
                  </a:gs>
                  <a:gs pos="100000">
                    <a:srgbClr val="C7D4D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6316564" y="2867025"/>
              <a:ext cx="2532903" cy="2877048"/>
              <a:chOff x="6310252" y="2867025"/>
              <a:chExt cx="2532903" cy="2877048"/>
            </a:xfrm>
          </p:grpSpPr>
          <p:sp>
            <p:nvSpPr>
              <p:cNvPr id="168" name="Freeform 77"/>
              <p:cNvSpPr>
                <a:spLocks/>
              </p:cNvSpPr>
              <p:nvPr/>
            </p:nvSpPr>
            <p:spPr bwMode="auto">
              <a:xfrm>
                <a:off x="6310252" y="2867025"/>
                <a:ext cx="2532903" cy="2877048"/>
              </a:xfrm>
              <a:custGeom>
                <a:avLst/>
                <a:gdLst>
                  <a:gd name="T0" fmla="*/ 0 w 231"/>
                  <a:gd name="T1" fmla="*/ 195 h 265"/>
                  <a:gd name="T2" fmla="*/ 4 w 231"/>
                  <a:gd name="T3" fmla="*/ 201 h 265"/>
                  <a:gd name="T4" fmla="*/ 112 w 231"/>
                  <a:gd name="T5" fmla="*/ 264 h 265"/>
                  <a:gd name="T6" fmla="*/ 120 w 231"/>
                  <a:gd name="T7" fmla="*/ 264 h 265"/>
                  <a:gd name="T8" fmla="*/ 227 w 231"/>
                  <a:gd name="T9" fmla="*/ 201 h 265"/>
                  <a:gd name="T10" fmla="*/ 231 w 231"/>
                  <a:gd name="T11" fmla="*/ 195 h 265"/>
                  <a:gd name="T12" fmla="*/ 231 w 231"/>
                  <a:gd name="T13" fmla="*/ 70 h 265"/>
                  <a:gd name="T14" fmla="*/ 227 w 231"/>
                  <a:gd name="T15" fmla="*/ 63 h 265"/>
                  <a:gd name="T16" fmla="*/ 120 w 231"/>
                  <a:gd name="T17" fmla="*/ 1 h 265"/>
                  <a:gd name="T18" fmla="*/ 112 w 231"/>
                  <a:gd name="T19" fmla="*/ 1 h 265"/>
                  <a:gd name="T20" fmla="*/ 4 w 231"/>
                  <a:gd name="T21" fmla="*/ 63 h 265"/>
                  <a:gd name="T22" fmla="*/ 0 w 231"/>
                  <a:gd name="T23" fmla="*/ 70 h 265"/>
                  <a:gd name="T24" fmla="*/ 0 w 231"/>
                  <a:gd name="T25" fmla="*/ 19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1" h="265">
                    <a:moveTo>
                      <a:pt x="0" y="195"/>
                    </a:moveTo>
                    <a:cubicBezTo>
                      <a:pt x="0" y="197"/>
                      <a:pt x="2" y="200"/>
                      <a:pt x="4" y="201"/>
                    </a:cubicBezTo>
                    <a:cubicBezTo>
                      <a:pt x="112" y="264"/>
                      <a:pt x="112" y="264"/>
                      <a:pt x="112" y="264"/>
                    </a:cubicBezTo>
                    <a:cubicBezTo>
                      <a:pt x="114" y="265"/>
                      <a:pt x="117" y="265"/>
                      <a:pt x="120" y="264"/>
                    </a:cubicBezTo>
                    <a:cubicBezTo>
                      <a:pt x="227" y="201"/>
                      <a:pt x="227" y="201"/>
                      <a:pt x="227" y="201"/>
                    </a:cubicBezTo>
                    <a:cubicBezTo>
                      <a:pt x="230" y="200"/>
                      <a:pt x="231" y="197"/>
                      <a:pt x="231" y="195"/>
                    </a:cubicBezTo>
                    <a:cubicBezTo>
                      <a:pt x="231" y="70"/>
                      <a:pt x="231" y="70"/>
                      <a:pt x="231" y="70"/>
                    </a:cubicBezTo>
                    <a:cubicBezTo>
                      <a:pt x="231" y="67"/>
                      <a:pt x="230" y="65"/>
                      <a:pt x="227" y="6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17" y="0"/>
                      <a:pt x="114" y="0"/>
                      <a:pt x="112" y="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2" y="65"/>
                      <a:pt x="0" y="67"/>
                      <a:pt x="0" y="70"/>
                    </a:cubicBez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F4F6F6"/>
              </a:solidFill>
              <a:ln>
                <a:noFill/>
              </a:ln>
              <a:effectLst>
                <a:outerShdw blurRad="101600" dist="50800" dir="8100000" sx="101000" sy="101000" algn="tr" rotWithShape="0">
                  <a:prstClr val="black">
                    <a:alpha val="24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77"/>
              <p:cNvSpPr>
                <a:spLocks/>
              </p:cNvSpPr>
              <p:nvPr/>
            </p:nvSpPr>
            <p:spPr bwMode="auto">
              <a:xfrm>
                <a:off x="6415696" y="2986796"/>
                <a:ext cx="2322014" cy="2637506"/>
              </a:xfrm>
              <a:custGeom>
                <a:avLst/>
                <a:gdLst>
                  <a:gd name="T0" fmla="*/ 0 w 231"/>
                  <a:gd name="T1" fmla="*/ 195 h 265"/>
                  <a:gd name="T2" fmla="*/ 4 w 231"/>
                  <a:gd name="T3" fmla="*/ 201 h 265"/>
                  <a:gd name="T4" fmla="*/ 112 w 231"/>
                  <a:gd name="T5" fmla="*/ 264 h 265"/>
                  <a:gd name="T6" fmla="*/ 120 w 231"/>
                  <a:gd name="T7" fmla="*/ 264 h 265"/>
                  <a:gd name="T8" fmla="*/ 227 w 231"/>
                  <a:gd name="T9" fmla="*/ 201 h 265"/>
                  <a:gd name="T10" fmla="*/ 231 w 231"/>
                  <a:gd name="T11" fmla="*/ 195 h 265"/>
                  <a:gd name="T12" fmla="*/ 231 w 231"/>
                  <a:gd name="T13" fmla="*/ 70 h 265"/>
                  <a:gd name="T14" fmla="*/ 227 w 231"/>
                  <a:gd name="T15" fmla="*/ 63 h 265"/>
                  <a:gd name="T16" fmla="*/ 120 w 231"/>
                  <a:gd name="T17" fmla="*/ 1 h 265"/>
                  <a:gd name="T18" fmla="*/ 112 w 231"/>
                  <a:gd name="T19" fmla="*/ 1 h 265"/>
                  <a:gd name="T20" fmla="*/ 4 w 231"/>
                  <a:gd name="T21" fmla="*/ 63 h 265"/>
                  <a:gd name="T22" fmla="*/ 0 w 231"/>
                  <a:gd name="T23" fmla="*/ 70 h 265"/>
                  <a:gd name="T24" fmla="*/ 0 w 231"/>
                  <a:gd name="T25" fmla="*/ 19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1" h="265">
                    <a:moveTo>
                      <a:pt x="0" y="195"/>
                    </a:moveTo>
                    <a:cubicBezTo>
                      <a:pt x="0" y="197"/>
                      <a:pt x="2" y="200"/>
                      <a:pt x="4" y="201"/>
                    </a:cubicBezTo>
                    <a:cubicBezTo>
                      <a:pt x="112" y="264"/>
                      <a:pt x="112" y="264"/>
                      <a:pt x="112" y="264"/>
                    </a:cubicBezTo>
                    <a:cubicBezTo>
                      <a:pt x="114" y="265"/>
                      <a:pt x="117" y="265"/>
                      <a:pt x="120" y="264"/>
                    </a:cubicBezTo>
                    <a:cubicBezTo>
                      <a:pt x="227" y="201"/>
                      <a:pt x="227" y="201"/>
                      <a:pt x="227" y="201"/>
                    </a:cubicBezTo>
                    <a:cubicBezTo>
                      <a:pt x="230" y="200"/>
                      <a:pt x="231" y="197"/>
                      <a:pt x="231" y="195"/>
                    </a:cubicBezTo>
                    <a:cubicBezTo>
                      <a:pt x="231" y="70"/>
                      <a:pt x="231" y="70"/>
                      <a:pt x="231" y="70"/>
                    </a:cubicBezTo>
                    <a:cubicBezTo>
                      <a:pt x="231" y="67"/>
                      <a:pt x="230" y="65"/>
                      <a:pt x="227" y="6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17" y="0"/>
                      <a:pt x="114" y="0"/>
                      <a:pt x="112" y="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2" y="65"/>
                      <a:pt x="0" y="67"/>
                      <a:pt x="0" y="70"/>
                    </a:cubicBez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innerShdw blurRad="101600">
                  <a:prstClr val="black">
                    <a:alpha val="66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77"/>
              <p:cNvSpPr>
                <a:spLocks/>
              </p:cNvSpPr>
              <p:nvPr/>
            </p:nvSpPr>
            <p:spPr bwMode="auto">
              <a:xfrm>
                <a:off x="6657540" y="3261500"/>
                <a:ext cx="1838326" cy="2088098"/>
              </a:xfrm>
              <a:custGeom>
                <a:avLst/>
                <a:gdLst>
                  <a:gd name="T0" fmla="*/ 0 w 231"/>
                  <a:gd name="T1" fmla="*/ 195 h 265"/>
                  <a:gd name="T2" fmla="*/ 4 w 231"/>
                  <a:gd name="T3" fmla="*/ 201 h 265"/>
                  <a:gd name="T4" fmla="*/ 112 w 231"/>
                  <a:gd name="T5" fmla="*/ 264 h 265"/>
                  <a:gd name="T6" fmla="*/ 120 w 231"/>
                  <a:gd name="T7" fmla="*/ 264 h 265"/>
                  <a:gd name="T8" fmla="*/ 227 w 231"/>
                  <a:gd name="T9" fmla="*/ 201 h 265"/>
                  <a:gd name="T10" fmla="*/ 231 w 231"/>
                  <a:gd name="T11" fmla="*/ 195 h 265"/>
                  <a:gd name="T12" fmla="*/ 231 w 231"/>
                  <a:gd name="T13" fmla="*/ 70 h 265"/>
                  <a:gd name="T14" fmla="*/ 227 w 231"/>
                  <a:gd name="T15" fmla="*/ 63 h 265"/>
                  <a:gd name="T16" fmla="*/ 120 w 231"/>
                  <a:gd name="T17" fmla="*/ 1 h 265"/>
                  <a:gd name="T18" fmla="*/ 112 w 231"/>
                  <a:gd name="T19" fmla="*/ 1 h 265"/>
                  <a:gd name="T20" fmla="*/ 4 w 231"/>
                  <a:gd name="T21" fmla="*/ 63 h 265"/>
                  <a:gd name="T22" fmla="*/ 0 w 231"/>
                  <a:gd name="T23" fmla="*/ 70 h 265"/>
                  <a:gd name="T24" fmla="*/ 0 w 231"/>
                  <a:gd name="T25" fmla="*/ 19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1" h="265">
                    <a:moveTo>
                      <a:pt x="0" y="195"/>
                    </a:moveTo>
                    <a:cubicBezTo>
                      <a:pt x="0" y="197"/>
                      <a:pt x="2" y="200"/>
                      <a:pt x="4" y="201"/>
                    </a:cubicBezTo>
                    <a:cubicBezTo>
                      <a:pt x="112" y="264"/>
                      <a:pt x="112" y="264"/>
                      <a:pt x="112" y="264"/>
                    </a:cubicBezTo>
                    <a:cubicBezTo>
                      <a:pt x="114" y="265"/>
                      <a:pt x="117" y="265"/>
                      <a:pt x="120" y="264"/>
                    </a:cubicBezTo>
                    <a:cubicBezTo>
                      <a:pt x="227" y="201"/>
                      <a:pt x="227" y="201"/>
                      <a:pt x="227" y="201"/>
                    </a:cubicBezTo>
                    <a:cubicBezTo>
                      <a:pt x="230" y="200"/>
                      <a:pt x="231" y="197"/>
                      <a:pt x="231" y="195"/>
                    </a:cubicBezTo>
                    <a:cubicBezTo>
                      <a:pt x="231" y="70"/>
                      <a:pt x="231" y="70"/>
                      <a:pt x="231" y="70"/>
                    </a:cubicBezTo>
                    <a:cubicBezTo>
                      <a:pt x="231" y="67"/>
                      <a:pt x="230" y="65"/>
                      <a:pt x="227" y="6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17" y="0"/>
                      <a:pt x="114" y="0"/>
                      <a:pt x="112" y="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2" y="65"/>
                      <a:pt x="0" y="67"/>
                      <a:pt x="0" y="70"/>
                    </a:cubicBez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EDF1F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 rot="5400000">
            <a:off x="8640387" y="3087790"/>
            <a:ext cx="1074338" cy="3821723"/>
            <a:chOff x="6096000" y="-4571875"/>
            <a:chExt cx="2974030" cy="10579467"/>
          </a:xfrm>
        </p:grpSpPr>
        <p:grpSp>
          <p:nvGrpSpPr>
            <p:cNvPr id="174" name="组合 173"/>
            <p:cNvGrpSpPr/>
            <p:nvPr/>
          </p:nvGrpSpPr>
          <p:grpSpPr>
            <a:xfrm>
              <a:off x="6096000" y="-4571875"/>
              <a:ext cx="2974030" cy="10579467"/>
              <a:chOff x="6096000" y="-4571875"/>
              <a:chExt cx="2974030" cy="10579467"/>
            </a:xfrm>
          </p:grpSpPr>
          <p:sp>
            <p:nvSpPr>
              <p:cNvPr id="179" name="Freeform 74"/>
              <p:cNvSpPr>
                <a:spLocks/>
              </p:cNvSpPr>
              <p:nvPr/>
            </p:nvSpPr>
            <p:spPr bwMode="auto">
              <a:xfrm>
                <a:off x="6096000" y="-4571875"/>
                <a:ext cx="2974030" cy="10579467"/>
              </a:xfrm>
              <a:custGeom>
                <a:avLst/>
                <a:gdLst>
                  <a:gd name="T0" fmla="*/ 0 w 296"/>
                  <a:gd name="T1" fmla="*/ 961 h 1062"/>
                  <a:gd name="T2" fmla="*/ 17 w 296"/>
                  <a:gd name="T3" fmla="*/ 991 h 1062"/>
                  <a:gd name="T4" fmla="*/ 130 w 296"/>
                  <a:gd name="T5" fmla="*/ 1056 h 1062"/>
                  <a:gd name="T6" fmla="*/ 165 w 296"/>
                  <a:gd name="T7" fmla="*/ 1056 h 1062"/>
                  <a:gd name="T8" fmla="*/ 279 w 296"/>
                  <a:gd name="T9" fmla="*/ 991 h 1062"/>
                  <a:gd name="T10" fmla="*/ 296 w 296"/>
                  <a:gd name="T11" fmla="*/ 961 h 1062"/>
                  <a:gd name="T12" fmla="*/ 296 w 296"/>
                  <a:gd name="T13" fmla="*/ 102 h 1062"/>
                  <a:gd name="T14" fmla="*/ 279 w 296"/>
                  <a:gd name="T15" fmla="*/ 72 h 1062"/>
                  <a:gd name="T16" fmla="*/ 165 w 296"/>
                  <a:gd name="T17" fmla="*/ 7 h 1062"/>
                  <a:gd name="T18" fmla="*/ 130 w 296"/>
                  <a:gd name="T19" fmla="*/ 7 h 1062"/>
                  <a:gd name="T20" fmla="*/ 17 w 296"/>
                  <a:gd name="T21" fmla="*/ 72 h 1062"/>
                  <a:gd name="T22" fmla="*/ 0 w 296"/>
                  <a:gd name="T23" fmla="*/ 102 h 1062"/>
                  <a:gd name="T24" fmla="*/ 0 w 296"/>
                  <a:gd name="T25" fmla="*/ 961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6" h="1062">
                    <a:moveTo>
                      <a:pt x="0" y="961"/>
                    </a:moveTo>
                    <a:cubicBezTo>
                      <a:pt x="0" y="973"/>
                      <a:pt x="6" y="984"/>
                      <a:pt x="17" y="991"/>
                    </a:cubicBezTo>
                    <a:cubicBezTo>
                      <a:pt x="130" y="1056"/>
                      <a:pt x="130" y="1056"/>
                      <a:pt x="130" y="1056"/>
                    </a:cubicBezTo>
                    <a:cubicBezTo>
                      <a:pt x="141" y="1062"/>
                      <a:pt x="154" y="1062"/>
                      <a:pt x="165" y="1056"/>
                    </a:cubicBezTo>
                    <a:cubicBezTo>
                      <a:pt x="279" y="991"/>
                      <a:pt x="279" y="991"/>
                      <a:pt x="279" y="991"/>
                    </a:cubicBezTo>
                    <a:cubicBezTo>
                      <a:pt x="289" y="984"/>
                      <a:pt x="296" y="973"/>
                      <a:pt x="296" y="961"/>
                    </a:cubicBezTo>
                    <a:cubicBezTo>
                      <a:pt x="296" y="102"/>
                      <a:pt x="296" y="102"/>
                      <a:pt x="296" y="102"/>
                    </a:cubicBezTo>
                    <a:cubicBezTo>
                      <a:pt x="296" y="90"/>
                      <a:pt x="289" y="78"/>
                      <a:pt x="279" y="72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54" y="0"/>
                      <a:pt x="141" y="0"/>
                      <a:pt x="130" y="7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6" y="78"/>
                      <a:pt x="0" y="90"/>
                      <a:pt x="0" y="102"/>
                    </a:cubicBezTo>
                    <a:cubicBezTo>
                      <a:pt x="0" y="961"/>
                      <a:pt x="0" y="961"/>
                      <a:pt x="0" y="961"/>
                    </a:cubicBezTo>
                  </a:path>
                </a:pathLst>
              </a:custGeom>
              <a:gradFill>
                <a:gsLst>
                  <a:gs pos="0">
                    <a:srgbClr val="D6E2E9"/>
                  </a:gs>
                  <a:gs pos="100000">
                    <a:srgbClr val="D1DDE4"/>
                  </a:gs>
                </a:gsLst>
                <a:lin ang="5400000" scaled="1"/>
              </a:gradFill>
              <a:ln>
                <a:noFill/>
              </a:ln>
              <a:effectLst>
                <a:outerShdw blurRad="152400" dist="63500" dir="8100000" algn="tr" rotWithShape="0">
                  <a:prstClr val="black">
                    <a:alpha val="35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76"/>
              <p:cNvSpPr>
                <a:spLocks/>
              </p:cNvSpPr>
              <p:nvPr/>
            </p:nvSpPr>
            <p:spPr bwMode="auto">
              <a:xfrm flipH="1">
                <a:off x="7576705" y="-4512983"/>
                <a:ext cx="1493325" cy="10503749"/>
              </a:xfrm>
              <a:custGeom>
                <a:avLst/>
                <a:gdLst>
                  <a:gd name="T0" fmla="*/ 147 w 147"/>
                  <a:gd name="T1" fmla="*/ 0 h 1054"/>
                  <a:gd name="T2" fmla="*/ 2 w 147"/>
                  <a:gd name="T3" fmla="*/ 84 h 1054"/>
                  <a:gd name="T4" fmla="*/ 0 w 147"/>
                  <a:gd name="T5" fmla="*/ 96 h 1054"/>
                  <a:gd name="T6" fmla="*/ 0 w 147"/>
                  <a:gd name="T7" fmla="*/ 96 h 1054"/>
                  <a:gd name="T8" fmla="*/ 0 w 147"/>
                  <a:gd name="T9" fmla="*/ 96 h 1054"/>
                  <a:gd name="T10" fmla="*/ 0 w 147"/>
                  <a:gd name="T11" fmla="*/ 96 h 1054"/>
                  <a:gd name="T12" fmla="*/ 0 w 147"/>
                  <a:gd name="T13" fmla="*/ 955 h 1054"/>
                  <a:gd name="T14" fmla="*/ 17 w 147"/>
                  <a:gd name="T15" fmla="*/ 985 h 1054"/>
                  <a:gd name="T16" fmla="*/ 130 w 147"/>
                  <a:gd name="T17" fmla="*/ 1050 h 1054"/>
                  <a:gd name="T18" fmla="*/ 130 w 147"/>
                  <a:gd name="T19" fmla="*/ 1050 h 1054"/>
                  <a:gd name="T20" fmla="*/ 133 w 147"/>
                  <a:gd name="T21" fmla="*/ 1052 h 1054"/>
                  <a:gd name="T22" fmla="*/ 143 w 147"/>
                  <a:gd name="T23" fmla="*/ 1054 h 1054"/>
                  <a:gd name="T24" fmla="*/ 147 w 147"/>
                  <a:gd name="T25" fmla="*/ 1052 h 1054"/>
                  <a:gd name="T26" fmla="*/ 147 w 147"/>
                  <a:gd name="T27" fmla="*/ 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1054">
                    <a:moveTo>
                      <a:pt x="147" y="0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7"/>
                      <a:pt x="0" y="92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55"/>
                      <a:pt x="0" y="955"/>
                      <a:pt x="0" y="955"/>
                    </a:cubicBezTo>
                    <a:cubicBezTo>
                      <a:pt x="0" y="967"/>
                      <a:pt x="6" y="978"/>
                      <a:pt x="17" y="985"/>
                    </a:cubicBezTo>
                    <a:cubicBezTo>
                      <a:pt x="130" y="1050"/>
                      <a:pt x="130" y="1050"/>
                      <a:pt x="130" y="1050"/>
                    </a:cubicBezTo>
                    <a:cubicBezTo>
                      <a:pt x="130" y="1050"/>
                      <a:pt x="130" y="1050"/>
                      <a:pt x="130" y="1050"/>
                    </a:cubicBezTo>
                    <a:cubicBezTo>
                      <a:pt x="131" y="1051"/>
                      <a:pt x="132" y="1051"/>
                      <a:pt x="133" y="1052"/>
                    </a:cubicBezTo>
                    <a:cubicBezTo>
                      <a:pt x="137" y="1053"/>
                      <a:pt x="140" y="1054"/>
                      <a:pt x="143" y="1054"/>
                    </a:cubicBezTo>
                    <a:cubicBezTo>
                      <a:pt x="147" y="1052"/>
                      <a:pt x="147" y="1052"/>
                      <a:pt x="147" y="1052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gradFill>
                <a:gsLst>
                  <a:gs pos="0">
                    <a:srgbClr val="B7C2C9"/>
                  </a:gs>
                  <a:gs pos="100000">
                    <a:srgbClr val="C7D4D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316564" y="2867025"/>
              <a:ext cx="2532903" cy="2877048"/>
              <a:chOff x="6310252" y="2867025"/>
              <a:chExt cx="2532903" cy="2877048"/>
            </a:xfrm>
          </p:grpSpPr>
          <p:sp>
            <p:nvSpPr>
              <p:cNvPr id="176" name="Freeform 77"/>
              <p:cNvSpPr>
                <a:spLocks/>
              </p:cNvSpPr>
              <p:nvPr/>
            </p:nvSpPr>
            <p:spPr bwMode="auto">
              <a:xfrm>
                <a:off x="6310252" y="2867025"/>
                <a:ext cx="2532903" cy="2877048"/>
              </a:xfrm>
              <a:custGeom>
                <a:avLst/>
                <a:gdLst>
                  <a:gd name="T0" fmla="*/ 0 w 231"/>
                  <a:gd name="T1" fmla="*/ 195 h 265"/>
                  <a:gd name="T2" fmla="*/ 4 w 231"/>
                  <a:gd name="T3" fmla="*/ 201 h 265"/>
                  <a:gd name="T4" fmla="*/ 112 w 231"/>
                  <a:gd name="T5" fmla="*/ 264 h 265"/>
                  <a:gd name="T6" fmla="*/ 120 w 231"/>
                  <a:gd name="T7" fmla="*/ 264 h 265"/>
                  <a:gd name="T8" fmla="*/ 227 w 231"/>
                  <a:gd name="T9" fmla="*/ 201 h 265"/>
                  <a:gd name="T10" fmla="*/ 231 w 231"/>
                  <a:gd name="T11" fmla="*/ 195 h 265"/>
                  <a:gd name="T12" fmla="*/ 231 w 231"/>
                  <a:gd name="T13" fmla="*/ 70 h 265"/>
                  <a:gd name="T14" fmla="*/ 227 w 231"/>
                  <a:gd name="T15" fmla="*/ 63 h 265"/>
                  <a:gd name="T16" fmla="*/ 120 w 231"/>
                  <a:gd name="T17" fmla="*/ 1 h 265"/>
                  <a:gd name="T18" fmla="*/ 112 w 231"/>
                  <a:gd name="T19" fmla="*/ 1 h 265"/>
                  <a:gd name="T20" fmla="*/ 4 w 231"/>
                  <a:gd name="T21" fmla="*/ 63 h 265"/>
                  <a:gd name="T22" fmla="*/ 0 w 231"/>
                  <a:gd name="T23" fmla="*/ 70 h 265"/>
                  <a:gd name="T24" fmla="*/ 0 w 231"/>
                  <a:gd name="T25" fmla="*/ 19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1" h="265">
                    <a:moveTo>
                      <a:pt x="0" y="195"/>
                    </a:moveTo>
                    <a:cubicBezTo>
                      <a:pt x="0" y="197"/>
                      <a:pt x="2" y="200"/>
                      <a:pt x="4" y="201"/>
                    </a:cubicBezTo>
                    <a:cubicBezTo>
                      <a:pt x="112" y="264"/>
                      <a:pt x="112" y="264"/>
                      <a:pt x="112" y="264"/>
                    </a:cubicBezTo>
                    <a:cubicBezTo>
                      <a:pt x="114" y="265"/>
                      <a:pt x="117" y="265"/>
                      <a:pt x="120" y="264"/>
                    </a:cubicBezTo>
                    <a:cubicBezTo>
                      <a:pt x="227" y="201"/>
                      <a:pt x="227" y="201"/>
                      <a:pt x="227" y="201"/>
                    </a:cubicBezTo>
                    <a:cubicBezTo>
                      <a:pt x="230" y="200"/>
                      <a:pt x="231" y="197"/>
                      <a:pt x="231" y="195"/>
                    </a:cubicBezTo>
                    <a:cubicBezTo>
                      <a:pt x="231" y="70"/>
                      <a:pt x="231" y="70"/>
                      <a:pt x="231" y="70"/>
                    </a:cubicBezTo>
                    <a:cubicBezTo>
                      <a:pt x="231" y="67"/>
                      <a:pt x="230" y="65"/>
                      <a:pt x="227" y="6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17" y="0"/>
                      <a:pt x="114" y="0"/>
                      <a:pt x="112" y="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2" y="65"/>
                      <a:pt x="0" y="67"/>
                      <a:pt x="0" y="70"/>
                    </a:cubicBez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F4F6F6"/>
              </a:solidFill>
              <a:ln>
                <a:noFill/>
              </a:ln>
              <a:effectLst>
                <a:outerShdw blurRad="101600" dist="50800" dir="8100000" sx="101000" sy="101000" algn="tr" rotWithShape="0">
                  <a:prstClr val="black">
                    <a:alpha val="24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77"/>
              <p:cNvSpPr>
                <a:spLocks/>
              </p:cNvSpPr>
              <p:nvPr/>
            </p:nvSpPr>
            <p:spPr bwMode="auto">
              <a:xfrm>
                <a:off x="6415696" y="2986796"/>
                <a:ext cx="2322014" cy="2637506"/>
              </a:xfrm>
              <a:custGeom>
                <a:avLst/>
                <a:gdLst>
                  <a:gd name="T0" fmla="*/ 0 w 231"/>
                  <a:gd name="T1" fmla="*/ 195 h 265"/>
                  <a:gd name="T2" fmla="*/ 4 w 231"/>
                  <a:gd name="T3" fmla="*/ 201 h 265"/>
                  <a:gd name="T4" fmla="*/ 112 w 231"/>
                  <a:gd name="T5" fmla="*/ 264 h 265"/>
                  <a:gd name="T6" fmla="*/ 120 w 231"/>
                  <a:gd name="T7" fmla="*/ 264 h 265"/>
                  <a:gd name="T8" fmla="*/ 227 w 231"/>
                  <a:gd name="T9" fmla="*/ 201 h 265"/>
                  <a:gd name="T10" fmla="*/ 231 w 231"/>
                  <a:gd name="T11" fmla="*/ 195 h 265"/>
                  <a:gd name="T12" fmla="*/ 231 w 231"/>
                  <a:gd name="T13" fmla="*/ 70 h 265"/>
                  <a:gd name="T14" fmla="*/ 227 w 231"/>
                  <a:gd name="T15" fmla="*/ 63 h 265"/>
                  <a:gd name="T16" fmla="*/ 120 w 231"/>
                  <a:gd name="T17" fmla="*/ 1 h 265"/>
                  <a:gd name="T18" fmla="*/ 112 w 231"/>
                  <a:gd name="T19" fmla="*/ 1 h 265"/>
                  <a:gd name="T20" fmla="*/ 4 w 231"/>
                  <a:gd name="T21" fmla="*/ 63 h 265"/>
                  <a:gd name="T22" fmla="*/ 0 w 231"/>
                  <a:gd name="T23" fmla="*/ 70 h 265"/>
                  <a:gd name="T24" fmla="*/ 0 w 231"/>
                  <a:gd name="T25" fmla="*/ 19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1" h="265">
                    <a:moveTo>
                      <a:pt x="0" y="195"/>
                    </a:moveTo>
                    <a:cubicBezTo>
                      <a:pt x="0" y="197"/>
                      <a:pt x="2" y="200"/>
                      <a:pt x="4" y="201"/>
                    </a:cubicBezTo>
                    <a:cubicBezTo>
                      <a:pt x="112" y="264"/>
                      <a:pt x="112" y="264"/>
                      <a:pt x="112" y="264"/>
                    </a:cubicBezTo>
                    <a:cubicBezTo>
                      <a:pt x="114" y="265"/>
                      <a:pt x="117" y="265"/>
                      <a:pt x="120" y="264"/>
                    </a:cubicBezTo>
                    <a:cubicBezTo>
                      <a:pt x="227" y="201"/>
                      <a:pt x="227" y="201"/>
                      <a:pt x="227" y="201"/>
                    </a:cubicBezTo>
                    <a:cubicBezTo>
                      <a:pt x="230" y="200"/>
                      <a:pt x="231" y="197"/>
                      <a:pt x="231" y="195"/>
                    </a:cubicBezTo>
                    <a:cubicBezTo>
                      <a:pt x="231" y="70"/>
                      <a:pt x="231" y="70"/>
                      <a:pt x="231" y="70"/>
                    </a:cubicBezTo>
                    <a:cubicBezTo>
                      <a:pt x="231" y="67"/>
                      <a:pt x="230" y="65"/>
                      <a:pt x="227" y="6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17" y="0"/>
                      <a:pt x="114" y="0"/>
                      <a:pt x="112" y="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2" y="65"/>
                      <a:pt x="0" y="67"/>
                      <a:pt x="0" y="70"/>
                    </a:cubicBez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innerShdw blurRad="101600">
                  <a:prstClr val="black">
                    <a:alpha val="66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77"/>
              <p:cNvSpPr>
                <a:spLocks/>
              </p:cNvSpPr>
              <p:nvPr/>
            </p:nvSpPr>
            <p:spPr bwMode="auto">
              <a:xfrm>
                <a:off x="6657540" y="3261500"/>
                <a:ext cx="1838326" cy="2088098"/>
              </a:xfrm>
              <a:custGeom>
                <a:avLst/>
                <a:gdLst>
                  <a:gd name="T0" fmla="*/ 0 w 231"/>
                  <a:gd name="T1" fmla="*/ 195 h 265"/>
                  <a:gd name="T2" fmla="*/ 4 w 231"/>
                  <a:gd name="T3" fmla="*/ 201 h 265"/>
                  <a:gd name="T4" fmla="*/ 112 w 231"/>
                  <a:gd name="T5" fmla="*/ 264 h 265"/>
                  <a:gd name="T6" fmla="*/ 120 w 231"/>
                  <a:gd name="T7" fmla="*/ 264 h 265"/>
                  <a:gd name="T8" fmla="*/ 227 w 231"/>
                  <a:gd name="T9" fmla="*/ 201 h 265"/>
                  <a:gd name="T10" fmla="*/ 231 w 231"/>
                  <a:gd name="T11" fmla="*/ 195 h 265"/>
                  <a:gd name="T12" fmla="*/ 231 w 231"/>
                  <a:gd name="T13" fmla="*/ 70 h 265"/>
                  <a:gd name="T14" fmla="*/ 227 w 231"/>
                  <a:gd name="T15" fmla="*/ 63 h 265"/>
                  <a:gd name="T16" fmla="*/ 120 w 231"/>
                  <a:gd name="T17" fmla="*/ 1 h 265"/>
                  <a:gd name="T18" fmla="*/ 112 w 231"/>
                  <a:gd name="T19" fmla="*/ 1 h 265"/>
                  <a:gd name="T20" fmla="*/ 4 w 231"/>
                  <a:gd name="T21" fmla="*/ 63 h 265"/>
                  <a:gd name="T22" fmla="*/ 0 w 231"/>
                  <a:gd name="T23" fmla="*/ 70 h 265"/>
                  <a:gd name="T24" fmla="*/ 0 w 231"/>
                  <a:gd name="T25" fmla="*/ 19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1" h="265">
                    <a:moveTo>
                      <a:pt x="0" y="195"/>
                    </a:moveTo>
                    <a:cubicBezTo>
                      <a:pt x="0" y="197"/>
                      <a:pt x="2" y="200"/>
                      <a:pt x="4" y="201"/>
                    </a:cubicBezTo>
                    <a:cubicBezTo>
                      <a:pt x="112" y="264"/>
                      <a:pt x="112" y="264"/>
                      <a:pt x="112" y="264"/>
                    </a:cubicBezTo>
                    <a:cubicBezTo>
                      <a:pt x="114" y="265"/>
                      <a:pt x="117" y="265"/>
                      <a:pt x="120" y="264"/>
                    </a:cubicBezTo>
                    <a:cubicBezTo>
                      <a:pt x="227" y="201"/>
                      <a:pt x="227" y="201"/>
                      <a:pt x="227" y="201"/>
                    </a:cubicBezTo>
                    <a:cubicBezTo>
                      <a:pt x="230" y="200"/>
                      <a:pt x="231" y="197"/>
                      <a:pt x="231" y="195"/>
                    </a:cubicBezTo>
                    <a:cubicBezTo>
                      <a:pt x="231" y="70"/>
                      <a:pt x="231" y="70"/>
                      <a:pt x="231" y="70"/>
                    </a:cubicBezTo>
                    <a:cubicBezTo>
                      <a:pt x="231" y="67"/>
                      <a:pt x="230" y="65"/>
                      <a:pt x="227" y="6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17" y="0"/>
                      <a:pt x="114" y="0"/>
                      <a:pt x="112" y="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2" y="65"/>
                      <a:pt x="0" y="67"/>
                      <a:pt x="0" y="70"/>
                    </a:cubicBez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EDF1F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09" name="图片 2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2" y="1603379"/>
            <a:ext cx="485634" cy="625197"/>
          </a:xfrm>
          <a:prstGeom prst="rect">
            <a:avLst/>
          </a:prstGeom>
        </p:spPr>
      </p:pic>
      <p:pic>
        <p:nvPicPr>
          <p:cNvPr id="210" name="图片 2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68" y="3151149"/>
            <a:ext cx="407157" cy="575617"/>
          </a:xfrm>
          <a:prstGeom prst="rect">
            <a:avLst/>
          </a:prstGeom>
        </p:spPr>
      </p:pic>
      <p:grpSp>
        <p:nvGrpSpPr>
          <p:cNvPr id="211" name="组合 210"/>
          <p:cNvGrpSpPr/>
          <p:nvPr/>
        </p:nvGrpSpPr>
        <p:grpSpPr>
          <a:xfrm>
            <a:off x="7619248" y="4707215"/>
            <a:ext cx="535718" cy="578313"/>
            <a:chOff x="4110037" y="3798888"/>
            <a:chExt cx="1038225" cy="1120777"/>
          </a:xfrm>
          <a:solidFill>
            <a:srgbClr val="FF0000"/>
          </a:solidFill>
        </p:grpSpPr>
        <p:sp>
          <p:nvSpPr>
            <p:cNvPr id="212" name="Freeform 41"/>
            <p:cNvSpPr>
              <a:spLocks noEditPoints="1"/>
            </p:cNvSpPr>
            <p:nvPr/>
          </p:nvSpPr>
          <p:spPr bwMode="auto">
            <a:xfrm>
              <a:off x="4110037" y="4000502"/>
              <a:ext cx="1038225" cy="919163"/>
            </a:xfrm>
            <a:custGeom>
              <a:avLst/>
              <a:gdLst>
                <a:gd name="T0" fmla="*/ 111 w 277"/>
                <a:gd name="T1" fmla="*/ 19 h 245"/>
                <a:gd name="T2" fmla="*/ 72 w 277"/>
                <a:gd name="T3" fmla="*/ 58 h 245"/>
                <a:gd name="T4" fmla="*/ 139 w 277"/>
                <a:gd name="T5" fmla="*/ 42 h 245"/>
                <a:gd name="T6" fmla="*/ 197 w 277"/>
                <a:gd name="T7" fmla="*/ 72 h 245"/>
                <a:gd name="T8" fmla="*/ 176 w 277"/>
                <a:gd name="T9" fmla="*/ 26 h 245"/>
                <a:gd name="T10" fmla="*/ 223 w 277"/>
                <a:gd name="T11" fmla="*/ 17 h 245"/>
                <a:gd name="T12" fmla="*/ 270 w 277"/>
                <a:gd name="T13" fmla="*/ 94 h 245"/>
                <a:gd name="T14" fmla="*/ 9 w 277"/>
                <a:gd name="T15" fmla="*/ 91 h 245"/>
                <a:gd name="T16" fmla="*/ 86 w 277"/>
                <a:gd name="T17" fmla="*/ 3 h 245"/>
                <a:gd name="T18" fmla="*/ 111 w 277"/>
                <a:gd name="T19" fmla="*/ 19 h 245"/>
                <a:gd name="T20" fmla="*/ 29 w 277"/>
                <a:gd name="T21" fmla="*/ 86 h 245"/>
                <a:gd name="T22" fmla="*/ 41 w 277"/>
                <a:gd name="T23" fmla="*/ 96 h 245"/>
                <a:gd name="T24" fmla="*/ 37 w 277"/>
                <a:gd name="T25" fmla="*/ 68 h 245"/>
                <a:gd name="T26" fmla="*/ 29 w 277"/>
                <a:gd name="T27" fmla="*/ 86 h 245"/>
                <a:gd name="T28" fmla="*/ 34 w 277"/>
                <a:gd name="T29" fmla="*/ 114 h 245"/>
                <a:gd name="T30" fmla="*/ 27 w 277"/>
                <a:gd name="T31" fmla="*/ 94 h 245"/>
                <a:gd name="T32" fmla="*/ 34 w 277"/>
                <a:gd name="T33" fmla="*/ 11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45">
                  <a:moveTo>
                    <a:pt x="111" y="19"/>
                  </a:moveTo>
                  <a:cubicBezTo>
                    <a:pt x="102" y="36"/>
                    <a:pt x="82" y="42"/>
                    <a:pt x="72" y="58"/>
                  </a:cubicBezTo>
                  <a:cubicBezTo>
                    <a:pt x="97" y="67"/>
                    <a:pt x="117" y="40"/>
                    <a:pt x="139" y="42"/>
                  </a:cubicBezTo>
                  <a:cubicBezTo>
                    <a:pt x="162" y="44"/>
                    <a:pt x="171" y="71"/>
                    <a:pt x="197" y="72"/>
                  </a:cubicBezTo>
                  <a:cubicBezTo>
                    <a:pt x="195" y="58"/>
                    <a:pt x="181" y="42"/>
                    <a:pt x="176" y="26"/>
                  </a:cubicBezTo>
                  <a:cubicBezTo>
                    <a:pt x="193" y="24"/>
                    <a:pt x="203" y="13"/>
                    <a:pt x="223" y="17"/>
                  </a:cubicBezTo>
                  <a:cubicBezTo>
                    <a:pt x="247" y="23"/>
                    <a:pt x="269" y="66"/>
                    <a:pt x="270" y="94"/>
                  </a:cubicBezTo>
                  <a:cubicBezTo>
                    <a:pt x="277" y="245"/>
                    <a:pt x="0" y="241"/>
                    <a:pt x="9" y="91"/>
                  </a:cubicBezTo>
                  <a:cubicBezTo>
                    <a:pt x="13" y="40"/>
                    <a:pt x="42" y="19"/>
                    <a:pt x="86" y="3"/>
                  </a:cubicBezTo>
                  <a:cubicBezTo>
                    <a:pt x="96" y="0"/>
                    <a:pt x="98" y="13"/>
                    <a:pt x="111" y="19"/>
                  </a:cubicBezTo>
                  <a:close/>
                  <a:moveTo>
                    <a:pt x="29" y="86"/>
                  </a:moveTo>
                  <a:cubicBezTo>
                    <a:pt x="33" y="89"/>
                    <a:pt x="34" y="95"/>
                    <a:pt x="41" y="96"/>
                  </a:cubicBezTo>
                  <a:cubicBezTo>
                    <a:pt x="48" y="87"/>
                    <a:pt x="50" y="73"/>
                    <a:pt x="37" y="68"/>
                  </a:cubicBezTo>
                  <a:cubicBezTo>
                    <a:pt x="35" y="74"/>
                    <a:pt x="30" y="78"/>
                    <a:pt x="29" y="86"/>
                  </a:cubicBezTo>
                  <a:close/>
                  <a:moveTo>
                    <a:pt x="34" y="114"/>
                  </a:moveTo>
                  <a:cubicBezTo>
                    <a:pt x="41" y="105"/>
                    <a:pt x="33" y="98"/>
                    <a:pt x="27" y="94"/>
                  </a:cubicBezTo>
                  <a:cubicBezTo>
                    <a:pt x="27" y="103"/>
                    <a:pt x="27" y="112"/>
                    <a:pt x="34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42"/>
            <p:cNvSpPr>
              <a:spLocks/>
            </p:cNvSpPr>
            <p:nvPr/>
          </p:nvSpPr>
          <p:spPr bwMode="auto">
            <a:xfrm>
              <a:off x="4217988" y="4256088"/>
              <a:ext cx="79375" cy="104775"/>
            </a:xfrm>
            <a:custGeom>
              <a:avLst/>
              <a:gdLst>
                <a:gd name="T0" fmla="*/ 8 w 21"/>
                <a:gd name="T1" fmla="*/ 0 h 28"/>
                <a:gd name="T2" fmla="*/ 12 w 21"/>
                <a:gd name="T3" fmla="*/ 28 h 28"/>
                <a:gd name="T4" fmla="*/ 0 w 21"/>
                <a:gd name="T5" fmla="*/ 18 h 28"/>
                <a:gd name="T6" fmla="*/ 8 w 2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8">
                  <a:moveTo>
                    <a:pt x="8" y="0"/>
                  </a:moveTo>
                  <a:cubicBezTo>
                    <a:pt x="21" y="5"/>
                    <a:pt x="19" y="19"/>
                    <a:pt x="12" y="28"/>
                  </a:cubicBezTo>
                  <a:cubicBezTo>
                    <a:pt x="5" y="27"/>
                    <a:pt x="4" y="21"/>
                    <a:pt x="0" y="18"/>
                  </a:cubicBezTo>
                  <a:cubicBezTo>
                    <a:pt x="1" y="10"/>
                    <a:pt x="6" y="6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43"/>
            <p:cNvSpPr>
              <a:spLocks/>
            </p:cNvSpPr>
            <p:nvPr/>
          </p:nvSpPr>
          <p:spPr bwMode="auto">
            <a:xfrm>
              <a:off x="4211638" y="4352926"/>
              <a:ext cx="52388" cy="74613"/>
            </a:xfrm>
            <a:custGeom>
              <a:avLst/>
              <a:gdLst>
                <a:gd name="T0" fmla="*/ 0 w 14"/>
                <a:gd name="T1" fmla="*/ 0 h 20"/>
                <a:gd name="T2" fmla="*/ 7 w 14"/>
                <a:gd name="T3" fmla="*/ 20 h 20"/>
                <a:gd name="T4" fmla="*/ 0 w 1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6" y="4"/>
                    <a:pt x="14" y="11"/>
                    <a:pt x="7" y="20"/>
                  </a:cubicBezTo>
                  <a:cubicBezTo>
                    <a:pt x="0" y="18"/>
                    <a:pt x="0" y="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44"/>
            <p:cNvSpPr>
              <a:spLocks/>
            </p:cNvSpPr>
            <p:nvPr/>
          </p:nvSpPr>
          <p:spPr bwMode="auto">
            <a:xfrm>
              <a:off x="4429125" y="3798888"/>
              <a:ext cx="479425" cy="449263"/>
            </a:xfrm>
            <a:custGeom>
              <a:avLst/>
              <a:gdLst>
                <a:gd name="T0" fmla="*/ 0 w 128"/>
                <a:gd name="T1" fmla="*/ 42 h 120"/>
                <a:gd name="T2" fmla="*/ 49 w 128"/>
                <a:gd name="T3" fmla="*/ 59 h 120"/>
                <a:gd name="T4" fmla="*/ 17 w 128"/>
                <a:gd name="T5" fmla="*/ 5 h 120"/>
                <a:gd name="T6" fmla="*/ 42 w 128"/>
                <a:gd name="T7" fmla="*/ 0 h 120"/>
                <a:gd name="T8" fmla="*/ 54 w 128"/>
                <a:gd name="T9" fmla="*/ 54 h 120"/>
                <a:gd name="T10" fmla="*/ 73 w 128"/>
                <a:gd name="T11" fmla="*/ 26 h 120"/>
                <a:gd name="T12" fmla="*/ 75 w 128"/>
                <a:gd name="T13" fmla="*/ 59 h 120"/>
                <a:gd name="T14" fmla="*/ 128 w 128"/>
                <a:gd name="T15" fmla="*/ 64 h 120"/>
                <a:gd name="T16" fmla="*/ 80 w 128"/>
                <a:gd name="T17" fmla="*/ 77 h 120"/>
                <a:gd name="T18" fmla="*/ 103 w 128"/>
                <a:gd name="T19" fmla="*/ 120 h 120"/>
                <a:gd name="T20" fmla="*/ 58 w 128"/>
                <a:gd name="T21" fmla="*/ 87 h 120"/>
                <a:gd name="T22" fmla="*/ 0 w 128"/>
                <a:gd name="T23" fmla="*/ 108 h 120"/>
                <a:gd name="T24" fmla="*/ 35 w 128"/>
                <a:gd name="T25" fmla="*/ 75 h 120"/>
                <a:gd name="T26" fmla="*/ 0 w 128"/>
                <a:gd name="T27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20">
                  <a:moveTo>
                    <a:pt x="0" y="42"/>
                  </a:moveTo>
                  <a:cubicBezTo>
                    <a:pt x="13" y="43"/>
                    <a:pt x="32" y="55"/>
                    <a:pt x="49" y="59"/>
                  </a:cubicBezTo>
                  <a:cubicBezTo>
                    <a:pt x="45" y="41"/>
                    <a:pt x="31" y="18"/>
                    <a:pt x="17" y="5"/>
                  </a:cubicBezTo>
                  <a:cubicBezTo>
                    <a:pt x="23" y="1"/>
                    <a:pt x="32" y="0"/>
                    <a:pt x="42" y="0"/>
                  </a:cubicBezTo>
                  <a:cubicBezTo>
                    <a:pt x="48" y="16"/>
                    <a:pt x="54" y="31"/>
                    <a:pt x="54" y="54"/>
                  </a:cubicBezTo>
                  <a:cubicBezTo>
                    <a:pt x="64" y="48"/>
                    <a:pt x="63" y="31"/>
                    <a:pt x="73" y="26"/>
                  </a:cubicBezTo>
                  <a:cubicBezTo>
                    <a:pt x="72" y="39"/>
                    <a:pt x="75" y="48"/>
                    <a:pt x="75" y="59"/>
                  </a:cubicBezTo>
                  <a:cubicBezTo>
                    <a:pt x="89" y="68"/>
                    <a:pt x="115" y="57"/>
                    <a:pt x="128" y="64"/>
                  </a:cubicBezTo>
                  <a:cubicBezTo>
                    <a:pt x="114" y="71"/>
                    <a:pt x="96" y="73"/>
                    <a:pt x="80" y="77"/>
                  </a:cubicBezTo>
                  <a:cubicBezTo>
                    <a:pt x="85" y="94"/>
                    <a:pt x="100" y="101"/>
                    <a:pt x="103" y="120"/>
                  </a:cubicBezTo>
                  <a:cubicBezTo>
                    <a:pt x="87" y="110"/>
                    <a:pt x="74" y="97"/>
                    <a:pt x="58" y="87"/>
                  </a:cubicBezTo>
                  <a:cubicBezTo>
                    <a:pt x="38" y="94"/>
                    <a:pt x="20" y="102"/>
                    <a:pt x="0" y="108"/>
                  </a:cubicBezTo>
                  <a:cubicBezTo>
                    <a:pt x="10" y="95"/>
                    <a:pt x="25" y="88"/>
                    <a:pt x="35" y="75"/>
                  </a:cubicBezTo>
                  <a:cubicBezTo>
                    <a:pt x="24" y="63"/>
                    <a:pt x="11" y="53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8359627" y="170791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8359627" y="324670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8359627" y="478549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9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940215" y="4689154"/>
            <a:ext cx="3555585" cy="139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缩减数量；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底色可修改；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圆角矩形 220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2" name="等腰三角形 221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923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8431212" y="135000"/>
            <a:ext cx="1425575" cy="6588000"/>
            <a:chOff x="4959741" y="135000"/>
            <a:chExt cx="1425575" cy="6588000"/>
          </a:xfrm>
        </p:grpSpPr>
        <p:sp>
          <p:nvSpPr>
            <p:cNvPr id="97" name="圆角矩形 96"/>
            <p:cNvSpPr/>
            <p:nvPr/>
          </p:nvSpPr>
          <p:spPr>
            <a:xfrm>
              <a:off x="4959741" y="135000"/>
              <a:ext cx="1425575" cy="6588000"/>
            </a:xfrm>
            <a:prstGeom prst="roundRect">
              <a:avLst>
                <a:gd name="adj" fmla="val 50000"/>
              </a:avLst>
            </a:prstGeom>
            <a:solidFill>
              <a:srgbClr val="E3E3E3"/>
            </a:solidFill>
            <a:ln>
              <a:noFill/>
            </a:ln>
            <a:effectLst>
              <a:outerShdw blurRad="228600" dist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4959741" y="135000"/>
              <a:ext cx="1425575" cy="6588000"/>
            </a:xfrm>
            <a:prstGeom prst="roundRect">
              <a:avLst>
                <a:gd name="adj" fmla="val 50000"/>
              </a:avLst>
            </a:prstGeom>
            <a:solidFill>
              <a:srgbClr val="E3E3E3"/>
            </a:solidFill>
            <a:ln>
              <a:noFill/>
            </a:ln>
            <a:effectLst>
              <a:outerShdw blurRad="228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递进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图标可以替换；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亦可作为并列关系使用。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Freeform 23"/>
          <p:cNvSpPr>
            <a:spLocks/>
          </p:cNvSpPr>
          <p:nvPr/>
        </p:nvSpPr>
        <p:spPr bwMode="auto">
          <a:xfrm>
            <a:off x="6427788" y="506299"/>
            <a:ext cx="2003425" cy="1911350"/>
          </a:xfrm>
          <a:custGeom>
            <a:avLst/>
            <a:gdLst>
              <a:gd name="T0" fmla="*/ 45 w 45"/>
              <a:gd name="T1" fmla="*/ 43 h 43"/>
              <a:gd name="T2" fmla="*/ 22 w 45"/>
              <a:gd name="T3" fmla="*/ 43 h 43"/>
              <a:gd name="T4" fmla="*/ 0 w 45"/>
              <a:gd name="T5" fmla="*/ 21 h 43"/>
              <a:gd name="T6" fmla="*/ 22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2 w 45"/>
              <a:gd name="T13" fmla="*/ 13 h 43"/>
              <a:gd name="T14" fmla="*/ 13 w 45"/>
              <a:gd name="T15" fmla="*/ 21 h 43"/>
              <a:gd name="T16" fmla="*/ 22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2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solidFill>
            <a:srgbClr val="EF413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4"/>
          <p:cNvSpPr>
            <a:spLocks/>
          </p:cNvSpPr>
          <p:nvPr/>
        </p:nvSpPr>
        <p:spPr bwMode="auto">
          <a:xfrm>
            <a:off x="9856788" y="1839799"/>
            <a:ext cx="2003425" cy="1955800"/>
          </a:xfrm>
          <a:custGeom>
            <a:avLst/>
            <a:gdLst>
              <a:gd name="T0" fmla="*/ 0 w 45"/>
              <a:gd name="T1" fmla="*/ 44 h 44"/>
              <a:gd name="T2" fmla="*/ 22 w 45"/>
              <a:gd name="T3" fmla="*/ 44 h 44"/>
              <a:gd name="T4" fmla="*/ 45 w 45"/>
              <a:gd name="T5" fmla="*/ 22 h 44"/>
              <a:gd name="T6" fmla="*/ 22 w 45"/>
              <a:gd name="T7" fmla="*/ 0 h 44"/>
              <a:gd name="T8" fmla="*/ 0 w 45"/>
              <a:gd name="T9" fmla="*/ 0 h 44"/>
              <a:gd name="T10" fmla="*/ 0 w 45"/>
              <a:gd name="T11" fmla="*/ 13 h 44"/>
              <a:gd name="T12" fmla="*/ 22 w 45"/>
              <a:gd name="T13" fmla="*/ 13 h 44"/>
              <a:gd name="T14" fmla="*/ 32 w 45"/>
              <a:gd name="T15" fmla="*/ 22 h 44"/>
              <a:gd name="T16" fmla="*/ 22 w 45"/>
              <a:gd name="T17" fmla="*/ 30 h 44"/>
              <a:gd name="T18" fmla="*/ 0 w 45"/>
              <a:gd name="T19" fmla="*/ 30 h 44"/>
              <a:gd name="T20" fmla="*/ 0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8" y="13"/>
                  <a:pt x="32" y="17"/>
                  <a:pt x="32" y="22"/>
                </a:cubicBezTo>
                <a:cubicBezTo>
                  <a:pt x="32" y="26"/>
                  <a:pt x="28" y="30"/>
                  <a:pt x="22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4"/>
                </a:lnTo>
                <a:close/>
              </a:path>
            </a:pathLst>
          </a:custGeom>
          <a:solidFill>
            <a:srgbClr val="2AA1D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6427788" y="3173299"/>
            <a:ext cx="2003425" cy="1955800"/>
          </a:xfrm>
          <a:custGeom>
            <a:avLst/>
            <a:gdLst>
              <a:gd name="T0" fmla="*/ 45 w 45"/>
              <a:gd name="T1" fmla="*/ 44 h 44"/>
              <a:gd name="T2" fmla="*/ 23 w 45"/>
              <a:gd name="T3" fmla="*/ 44 h 44"/>
              <a:gd name="T4" fmla="*/ 0 w 45"/>
              <a:gd name="T5" fmla="*/ 22 h 44"/>
              <a:gd name="T6" fmla="*/ 23 w 45"/>
              <a:gd name="T7" fmla="*/ 0 h 44"/>
              <a:gd name="T8" fmla="*/ 45 w 45"/>
              <a:gd name="T9" fmla="*/ 0 h 44"/>
              <a:gd name="T10" fmla="*/ 45 w 45"/>
              <a:gd name="T11" fmla="*/ 13 h 44"/>
              <a:gd name="T12" fmla="*/ 23 w 45"/>
              <a:gd name="T13" fmla="*/ 13 h 44"/>
              <a:gd name="T14" fmla="*/ 13 w 45"/>
              <a:gd name="T15" fmla="*/ 22 h 44"/>
              <a:gd name="T16" fmla="*/ 23 w 45"/>
              <a:gd name="T17" fmla="*/ 30 h 44"/>
              <a:gd name="T18" fmla="*/ 45 w 45"/>
              <a:gd name="T19" fmla="*/ 30 h 44"/>
              <a:gd name="T20" fmla="*/ 45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23" y="44"/>
                  <a:pt x="23" y="44"/>
                  <a:pt x="23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2"/>
                </a:cubicBezTo>
                <a:cubicBezTo>
                  <a:pt x="13" y="27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6"/>
          <p:cNvSpPr>
            <a:spLocks/>
          </p:cNvSpPr>
          <p:nvPr/>
        </p:nvSpPr>
        <p:spPr bwMode="auto">
          <a:xfrm>
            <a:off x="9856788" y="4551249"/>
            <a:ext cx="2047875" cy="1911350"/>
          </a:xfrm>
          <a:custGeom>
            <a:avLst/>
            <a:gdLst>
              <a:gd name="T0" fmla="*/ 0 w 46"/>
              <a:gd name="T1" fmla="*/ 43 h 43"/>
              <a:gd name="T2" fmla="*/ 23 w 46"/>
              <a:gd name="T3" fmla="*/ 43 h 43"/>
              <a:gd name="T4" fmla="*/ 46 w 46"/>
              <a:gd name="T5" fmla="*/ 21 h 43"/>
              <a:gd name="T6" fmla="*/ 23 w 46"/>
              <a:gd name="T7" fmla="*/ 0 h 43"/>
              <a:gd name="T8" fmla="*/ 0 w 46"/>
              <a:gd name="T9" fmla="*/ 0 h 43"/>
              <a:gd name="T10" fmla="*/ 0 w 46"/>
              <a:gd name="T11" fmla="*/ 13 h 43"/>
              <a:gd name="T12" fmla="*/ 23 w 46"/>
              <a:gd name="T13" fmla="*/ 13 h 43"/>
              <a:gd name="T14" fmla="*/ 32 w 46"/>
              <a:gd name="T15" fmla="*/ 21 h 43"/>
              <a:gd name="T16" fmla="*/ 23 w 46"/>
              <a:gd name="T17" fmla="*/ 30 h 43"/>
              <a:gd name="T18" fmla="*/ 0 w 46"/>
              <a:gd name="T19" fmla="*/ 30 h 43"/>
              <a:gd name="T20" fmla="*/ 0 w 46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43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35" y="43"/>
                  <a:pt x="46" y="33"/>
                  <a:pt x="46" y="21"/>
                </a:cubicBezTo>
                <a:cubicBezTo>
                  <a:pt x="46" y="9"/>
                  <a:pt x="35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8" y="13"/>
                  <a:pt x="32" y="17"/>
                  <a:pt x="32" y="21"/>
                </a:cubicBezTo>
                <a:cubicBezTo>
                  <a:pt x="32" y="26"/>
                  <a:pt x="28" y="30"/>
                  <a:pt x="23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3"/>
                </a:lnTo>
                <a:close/>
              </a:path>
            </a:pathLst>
          </a:custGeom>
          <a:solidFill>
            <a:srgbClr val="EE2A7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431213" y="0"/>
            <a:ext cx="1425575" cy="6858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10250565" y="2578393"/>
            <a:ext cx="619126" cy="411163"/>
            <a:chOff x="4254500" y="1266825"/>
            <a:chExt cx="619126" cy="411163"/>
          </a:xfrm>
        </p:grpSpPr>
        <p:sp>
          <p:nvSpPr>
            <p:cNvPr id="100" name="Freeform 11"/>
            <p:cNvSpPr>
              <a:spLocks noEditPoints="1"/>
            </p:cNvSpPr>
            <p:nvPr/>
          </p:nvSpPr>
          <p:spPr bwMode="auto">
            <a:xfrm>
              <a:off x="4254500" y="1276350"/>
              <a:ext cx="411163" cy="390525"/>
            </a:xfrm>
            <a:custGeom>
              <a:avLst/>
              <a:gdLst>
                <a:gd name="T0" fmla="*/ 182 w 192"/>
                <a:gd name="T1" fmla="*/ 0 h 182"/>
                <a:gd name="T2" fmla="*/ 10 w 192"/>
                <a:gd name="T3" fmla="*/ 0 h 182"/>
                <a:gd name="T4" fmla="*/ 0 w 192"/>
                <a:gd name="T5" fmla="*/ 10 h 182"/>
                <a:gd name="T6" fmla="*/ 0 w 192"/>
                <a:gd name="T7" fmla="*/ 128 h 182"/>
                <a:gd name="T8" fmla="*/ 10 w 192"/>
                <a:gd name="T9" fmla="*/ 138 h 182"/>
                <a:gd name="T10" fmla="*/ 80 w 192"/>
                <a:gd name="T11" fmla="*/ 138 h 182"/>
                <a:gd name="T12" fmla="*/ 80 w 192"/>
                <a:gd name="T13" fmla="*/ 170 h 182"/>
                <a:gd name="T14" fmla="*/ 38 w 192"/>
                <a:gd name="T15" fmla="*/ 170 h 182"/>
                <a:gd name="T16" fmla="*/ 34 w 192"/>
                <a:gd name="T17" fmla="*/ 176 h 182"/>
                <a:gd name="T18" fmla="*/ 38 w 192"/>
                <a:gd name="T19" fmla="*/ 182 h 182"/>
                <a:gd name="T20" fmla="*/ 162 w 192"/>
                <a:gd name="T21" fmla="*/ 182 h 182"/>
                <a:gd name="T22" fmla="*/ 167 w 192"/>
                <a:gd name="T23" fmla="*/ 176 h 182"/>
                <a:gd name="T24" fmla="*/ 162 w 192"/>
                <a:gd name="T25" fmla="*/ 170 h 182"/>
                <a:gd name="T26" fmla="*/ 119 w 192"/>
                <a:gd name="T27" fmla="*/ 170 h 182"/>
                <a:gd name="T28" fmla="*/ 119 w 192"/>
                <a:gd name="T29" fmla="*/ 138 h 182"/>
                <a:gd name="T30" fmla="*/ 182 w 192"/>
                <a:gd name="T31" fmla="*/ 138 h 182"/>
                <a:gd name="T32" fmla="*/ 192 w 192"/>
                <a:gd name="T33" fmla="*/ 128 h 182"/>
                <a:gd name="T34" fmla="*/ 192 w 192"/>
                <a:gd name="T35" fmla="*/ 10 h 182"/>
                <a:gd name="T36" fmla="*/ 182 w 192"/>
                <a:gd name="T37" fmla="*/ 0 h 182"/>
                <a:gd name="T38" fmla="*/ 183 w 192"/>
                <a:gd name="T39" fmla="*/ 130 h 182"/>
                <a:gd name="T40" fmla="*/ 10 w 192"/>
                <a:gd name="T41" fmla="*/ 130 h 182"/>
                <a:gd name="T42" fmla="*/ 10 w 192"/>
                <a:gd name="T43" fmla="*/ 6 h 182"/>
                <a:gd name="T44" fmla="*/ 183 w 192"/>
                <a:gd name="T45" fmla="*/ 6 h 182"/>
                <a:gd name="T46" fmla="*/ 183 w 192"/>
                <a:gd name="T47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82">
                  <a:moveTo>
                    <a:pt x="18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8"/>
                    <a:pt x="1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6" y="170"/>
                    <a:pt x="34" y="173"/>
                    <a:pt x="34" y="176"/>
                  </a:cubicBezTo>
                  <a:cubicBezTo>
                    <a:pt x="34" y="179"/>
                    <a:pt x="36" y="182"/>
                    <a:pt x="38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5" y="182"/>
                    <a:pt x="167" y="179"/>
                    <a:pt x="167" y="176"/>
                  </a:cubicBezTo>
                  <a:cubicBezTo>
                    <a:pt x="167" y="173"/>
                    <a:pt x="165" y="170"/>
                    <a:pt x="162" y="170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7" y="138"/>
                    <a:pt x="192" y="133"/>
                    <a:pt x="192" y="12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2" y="0"/>
                  </a:cubicBezTo>
                  <a:close/>
                  <a:moveTo>
                    <a:pt x="183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3" y="6"/>
                    <a:pt x="183" y="6"/>
                    <a:pt x="183" y="6"/>
                  </a:cubicBezTo>
                  <a:lnTo>
                    <a:pt x="183" y="130"/>
                  </a:ln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4681538" y="1266825"/>
              <a:ext cx="192088" cy="411163"/>
            </a:xfrm>
            <a:custGeom>
              <a:avLst/>
              <a:gdLst>
                <a:gd name="T0" fmla="*/ 74 w 90"/>
                <a:gd name="T1" fmla="*/ 0 h 192"/>
                <a:gd name="T2" fmla="*/ 16 w 90"/>
                <a:gd name="T3" fmla="*/ 0 h 192"/>
                <a:gd name="T4" fmla="*/ 0 w 90"/>
                <a:gd name="T5" fmla="*/ 9 h 192"/>
                <a:gd name="T6" fmla="*/ 0 w 90"/>
                <a:gd name="T7" fmla="*/ 182 h 192"/>
                <a:gd name="T8" fmla="*/ 16 w 90"/>
                <a:gd name="T9" fmla="*/ 192 h 192"/>
                <a:gd name="T10" fmla="*/ 74 w 90"/>
                <a:gd name="T11" fmla="*/ 192 h 192"/>
                <a:gd name="T12" fmla="*/ 90 w 90"/>
                <a:gd name="T13" fmla="*/ 182 h 192"/>
                <a:gd name="T14" fmla="*/ 90 w 90"/>
                <a:gd name="T15" fmla="*/ 9 h 192"/>
                <a:gd name="T16" fmla="*/ 74 w 90"/>
                <a:gd name="T17" fmla="*/ 0 h 192"/>
                <a:gd name="T18" fmla="*/ 45 w 90"/>
                <a:gd name="T19" fmla="*/ 160 h 192"/>
                <a:gd name="T20" fmla="*/ 32 w 90"/>
                <a:gd name="T21" fmla="*/ 148 h 192"/>
                <a:gd name="T22" fmla="*/ 45 w 90"/>
                <a:gd name="T23" fmla="*/ 135 h 192"/>
                <a:gd name="T24" fmla="*/ 57 w 90"/>
                <a:gd name="T25" fmla="*/ 148 h 192"/>
                <a:gd name="T26" fmla="*/ 45 w 90"/>
                <a:gd name="T27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2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8"/>
                    <a:pt x="7" y="192"/>
                    <a:pt x="16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3" y="192"/>
                    <a:pt x="90" y="188"/>
                    <a:pt x="90" y="18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3" y="0"/>
                    <a:pt x="74" y="0"/>
                  </a:cubicBezTo>
                  <a:close/>
                  <a:moveTo>
                    <a:pt x="45" y="160"/>
                  </a:moveTo>
                  <a:cubicBezTo>
                    <a:pt x="38" y="160"/>
                    <a:pt x="32" y="155"/>
                    <a:pt x="32" y="148"/>
                  </a:cubicBezTo>
                  <a:cubicBezTo>
                    <a:pt x="32" y="141"/>
                    <a:pt x="38" y="135"/>
                    <a:pt x="45" y="135"/>
                  </a:cubicBezTo>
                  <a:cubicBezTo>
                    <a:pt x="52" y="135"/>
                    <a:pt x="57" y="141"/>
                    <a:pt x="57" y="148"/>
                  </a:cubicBezTo>
                  <a:cubicBezTo>
                    <a:pt x="57" y="155"/>
                    <a:pt x="52" y="160"/>
                    <a:pt x="45" y="160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438843" y="1169988"/>
            <a:ext cx="582613" cy="503237"/>
            <a:chOff x="7408863" y="1169988"/>
            <a:chExt cx="582613" cy="503237"/>
          </a:xfrm>
        </p:grpSpPr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7786688" y="1558925"/>
              <a:ext cx="57150" cy="84138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7556500" y="1558925"/>
              <a:ext cx="52388" cy="84138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9" name="Freeform 19"/>
          <p:cNvSpPr>
            <a:spLocks/>
          </p:cNvSpPr>
          <p:nvPr/>
        </p:nvSpPr>
        <p:spPr bwMode="auto">
          <a:xfrm>
            <a:off x="7366000" y="3835118"/>
            <a:ext cx="514350" cy="514350"/>
          </a:xfrm>
          <a:custGeom>
            <a:avLst/>
            <a:gdLst>
              <a:gd name="T0" fmla="*/ 194 w 240"/>
              <a:gd name="T1" fmla="*/ 157 h 240"/>
              <a:gd name="T2" fmla="*/ 163 w 240"/>
              <a:gd name="T3" fmla="*/ 167 h 240"/>
              <a:gd name="T4" fmla="*/ 92 w 240"/>
              <a:gd name="T5" fmla="*/ 127 h 240"/>
              <a:gd name="T6" fmla="*/ 92 w 240"/>
              <a:gd name="T7" fmla="*/ 120 h 240"/>
              <a:gd name="T8" fmla="*/ 165 w 240"/>
              <a:gd name="T9" fmla="*/ 78 h 240"/>
              <a:gd name="T10" fmla="*/ 189 w 240"/>
              <a:gd name="T11" fmla="*/ 84 h 240"/>
              <a:gd name="T12" fmla="*/ 235 w 240"/>
              <a:gd name="T13" fmla="*/ 42 h 240"/>
              <a:gd name="T14" fmla="*/ 189 w 240"/>
              <a:gd name="T15" fmla="*/ 0 h 240"/>
              <a:gd name="T16" fmla="*/ 143 w 240"/>
              <a:gd name="T17" fmla="*/ 42 h 240"/>
              <a:gd name="T18" fmla="*/ 145 w 240"/>
              <a:gd name="T19" fmla="*/ 55 h 240"/>
              <a:gd name="T20" fmla="*/ 75 w 240"/>
              <a:gd name="T21" fmla="*/ 95 h 240"/>
              <a:gd name="T22" fmla="*/ 46 w 240"/>
              <a:gd name="T23" fmla="*/ 85 h 240"/>
              <a:gd name="T24" fmla="*/ 0 w 240"/>
              <a:gd name="T25" fmla="*/ 127 h 240"/>
              <a:gd name="T26" fmla="*/ 46 w 240"/>
              <a:gd name="T27" fmla="*/ 169 h 240"/>
              <a:gd name="T28" fmla="*/ 81 w 240"/>
              <a:gd name="T29" fmla="*/ 155 h 240"/>
              <a:gd name="T30" fmla="*/ 148 w 240"/>
              <a:gd name="T31" fmla="*/ 193 h 240"/>
              <a:gd name="T32" fmla="*/ 148 w 240"/>
              <a:gd name="T33" fmla="*/ 198 h 240"/>
              <a:gd name="T34" fmla="*/ 194 w 240"/>
              <a:gd name="T35" fmla="*/ 240 h 240"/>
              <a:gd name="T36" fmla="*/ 240 w 240"/>
              <a:gd name="T37" fmla="*/ 198 h 240"/>
              <a:gd name="T38" fmla="*/ 194 w 240"/>
              <a:gd name="T39" fmla="*/ 15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40">
                <a:moveTo>
                  <a:pt x="194" y="157"/>
                </a:moveTo>
                <a:cubicBezTo>
                  <a:pt x="182" y="157"/>
                  <a:pt x="171" y="161"/>
                  <a:pt x="163" y="16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4"/>
                  <a:pt x="92" y="122"/>
                  <a:pt x="92" y="12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72" y="82"/>
                  <a:pt x="180" y="84"/>
                  <a:pt x="189" y="84"/>
                </a:cubicBezTo>
                <a:cubicBezTo>
                  <a:pt x="215" y="84"/>
                  <a:pt x="235" y="65"/>
                  <a:pt x="235" y="42"/>
                </a:cubicBezTo>
                <a:cubicBezTo>
                  <a:pt x="235" y="19"/>
                  <a:pt x="215" y="0"/>
                  <a:pt x="189" y="0"/>
                </a:cubicBezTo>
                <a:cubicBezTo>
                  <a:pt x="164" y="0"/>
                  <a:pt x="143" y="19"/>
                  <a:pt x="143" y="42"/>
                </a:cubicBezTo>
                <a:cubicBezTo>
                  <a:pt x="143" y="47"/>
                  <a:pt x="144" y="51"/>
                  <a:pt x="145" y="55"/>
                </a:cubicBezTo>
                <a:cubicBezTo>
                  <a:pt x="75" y="95"/>
                  <a:pt x="75" y="95"/>
                  <a:pt x="75" y="95"/>
                </a:cubicBezTo>
                <a:cubicBezTo>
                  <a:pt x="67" y="89"/>
                  <a:pt x="57" y="85"/>
                  <a:pt x="46" y="85"/>
                </a:cubicBezTo>
                <a:cubicBezTo>
                  <a:pt x="21" y="85"/>
                  <a:pt x="0" y="104"/>
                  <a:pt x="0" y="127"/>
                </a:cubicBezTo>
                <a:cubicBezTo>
                  <a:pt x="0" y="150"/>
                  <a:pt x="21" y="169"/>
                  <a:pt x="46" y="169"/>
                </a:cubicBezTo>
                <a:cubicBezTo>
                  <a:pt x="60" y="169"/>
                  <a:pt x="73" y="164"/>
                  <a:pt x="81" y="155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48" y="195"/>
                  <a:pt x="148" y="197"/>
                  <a:pt x="148" y="198"/>
                </a:cubicBezTo>
                <a:cubicBezTo>
                  <a:pt x="148" y="221"/>
                  <a:pt x="168" y="240"/>
                  <a:pt x="194" y="240"/>
                </a:cubicBezTo>
                <a:cubicBezTo>
                  <a:pt x="219" y="240"/>
                  <a:pt x="240" y="221"/>
                  <a:pt x="240" y="198"/>
                </a:cubicBezTo>
                <a:cubicBezTo>
                  <a:pt x="240" y="175"/>
                  <a:pt x="219" y="157"/>
                  <a:pt x="194" y="157"/>
                </a:cubicBezTo>
                <a:close/>
              </a:path>
            </a:pathLst>
          </a:custGeom>
          <a:solidFill>
            <a:srgbClr val="4B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20"/>
          <p:cNvSpPr>
            <a:spLocks noEditPoints="1"/>
          </p:cNvSpPr>
          <p:nvPr/>
        </p:nvSpPr>
        <p:spPr bwMode="auto">
          <a:xfrm>
            <a:off x="10327833" y="5258745"/>
            <a:ext cx="496888" cy="398463"/>
          </a:xfrm>
          <a:custGeom>
            <a:avLst/>
            <a:gdLst>
              <a:gd name="T0" fmla="*/ 227 w 232"/>
              <a:gd name="T1" fmla="*/ 0 h 186"/>
              <a:gd name="T2" fmla="*/ 213 w 232"/>
              <a:gd name="T3" fmla="*/ 0 h 186"/>
              <a:gd name="T4" fmla="*/ 208 w 232"/>
              <a:gd name="T5" fmla="*/ 5 h 186"/>
              <a:gd name="T6" fmla="*/ 208 w 232"/>
              <a:gd name="T7" fmla="*/ 28 h 186"/>
              <a:gd name="T8" fmla="*/ 24 w 232"/>
              <a:gd name="T9" fmla="*/ 28 h 186"/>
              <a:gd name="T10" fmla="*/ 24 w 232"/>
              <a:gd name="T11" fmla="*/ 5 h 186"/>
              <a:gd name="T12" fmla="*/ 19 w 232"/>
              <a:gd name="T13" fmla="*/ 0 h 186"/>
              <a:gd name="T14" fmla="*/ 5 w 232"/>
              <a:gd name="T15" fmla="*/ 0 h 186"/>
              <a:gd name="T16" fmla="*/ 0 w 232"/>
              <a:gd name="T17" fmla="*/ 5 h 186"/>
              <a:gd name="T18" fmla="*/ 0 w 232"/>
              <a:gd name="T19" fmla="*/ 180 h 186"/>
              <a:gd name="T20" fmla="*/ 5 w 232"/>
              <a:gd name="T21" fmla="*/ 186 h 186"/>
              <a:gd name="T22" fmla="*/ 19 w 232"/>
              <a:gd name="T23" fmla="*/ 186 h 186"/>
              <a:gd name="T24" fmla="*/ 24 w 232"/>
              <a:gd name="T25" fmla="*/ 180 h 186"/>
              <a:gd name="T26" fmla="*/ 24 w 232"/>
              <a:gd name="T27" fmla="*/ 157 h 186"/>
              <a:gd name="T28" fmla="*/ 208 w 232"/>
              <a:gd name="T29" fmla="*/ 157 h 186"/>
              <a:gd name="T30" fmla="*/ 208 w 232"/>
              <a:gd name="T31" fmla="*/ 180 h 186"/>
              <a:gd name="T32" fmla="*/ 213 w 232"/>
              <a:gd name="T33" fmla="*/ 186 h 186"/>
              <a:gd name="T34" fmla="*/ 227 w 232"/>
              <a:gd name="T35" fmla="*/ 186 h 186"/>
              <a:gd name="T36" fmla="*/ 232 w 232"/>
              <a:gd name="T37" fmla="*/ 180 h 186"/>
              <a:gd name="T38" fmla="*/ 232 w 232"/>
              <a:gd name="T39" fmla="*/ 5 h 186"/>
              <a:gd name="T40" fmla="*/ 227 w 232"/>
              <a:gd name="T41" fmla="*/ 0 h 186"/>
              <a:gd name="T42" fmla="*/ 157 w 232"/>
              <a:gd name="T43" fmla="*/ 98 h 186"/>
              <a:gd name="T44" fmla="*/ 97 w 232"/>
              <a:gd name="T45" fmla="*/ 135 h 186"/>
              <a:gd name="T46" fmla="*/ 92 w 232"/>
              <a:gd name="T47" fmla="*/ 130 h 186"/>
              <a:gd name="T48" fmla="*/ 92 w 232"/>
              <a:gd name="T49" fmla="*/ 56 h 186"/>
              <a:gd name="T50" fmla="*/ 97 w 232"/>
              <a:gd name="T51" fmla="*/ 50 h 186"/>
              <a:gd name="T52" fmla="*/ 157 w 232"/>
              <a:gd name="T53" fmla="*/ 87 h 186"/>
              <a:gd name="T54" fmla="*/ 162 w 232"/>
              <a:gd name="T55" fmla="*/ 93 h 186"/>
              <a:gd name="T56" fmla="*/ 157 w 232"/>
              <a:gd name="T57" fmla="*/ 9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186">
                <a:moveTo>
                  <a:pt x="227" y="0"/>
                </a:moveTo>
                <a:cubicBezTo>
                  <a:pt x="213" y="0"/>
                  <a:pt x="213" y="0"/>
                  <a:pt x="213" y="0"/>
                </a:cubicBezTo>
                <a:cubicBezTo>
                  <a:pt x="210" y="0"/>
                  <a:pt x="208" y="2"/>
                  <a:pt x="208" y="5"/>
                </a:cubicBezTo>
                <a:cubicBezTo>
                  <a:pt x="208" y="28"/>
                  <a:pt x="208" y="28"/>
                  <a:pt x="208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2"/>
                  <a:pt x="22" y="0"/>
                  <a:pt x="1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3"/>
                  <a:pt x="2" y="186"/>
                  <a:pt x="5" y="186"/>
                </a:cubicBezTo>
                <a:cubicBezTo>
                  <a:pt x="19" y="186"/>
                  <a:pt x="19" y="186"/>
                  <a:pt x="19" y="186"/>
                </a:cubicBezTo>
                <a:cubicBezTo>
                  <a:pt x="22" y="186"/>
                  <a:pt x="24" y="183"/>
                  <a:pt x="24" y="180"/>
                </a:cubicBezTo>
                <a:cubicBezTo>
                  <a:pt x="24" y="157"/>
                  <a:pt x="24" y="157"/>
                  <a:pt x="24" y="157"/>
                </a:cubicBezTo>
                <a:cubicBezTo>
                  <a:pt x="208" y="157"/>
                  <a:pt x="208" y="157"/>
                  <a:pt x="208" y="157"/>
                </a:cubicBezTo>
                <a:cubicBezTo>
                  <a:pt x="208" y="180"/>
                  <a:pt x="208" y="180"/>
                  <a:pt x="208" y="180"/>
                </a:cubicBezTo>
                <a:cubicBezTo>
                  <a:pt x="208" y="183"/>
                  <a:pt x="210" y="186"/>
                  <a:pt x="213" y="186"/>
                </a:cubicBezTo>
                <a:cubicBezTo>
                  <a:pt x="227" y="186"/>
                  <a:pt x="227" y="186"/>
                  <a:pt x="227" y="186"/>
                </a:cubicBezTo>
                <a:cubicBezTo>
                  <a:pt x="230" y="186"/>
                  <a:pt x="232" y="183"/>
                  <a:pt x="232" y="180"/>
                </a:cubicBezTo>
                <a:cubicBezTo>
                  <a:pt x="232" y="5"/>
                  <a:pt x="232" y="5"/>
                  <a:pt x="232" y="5"/>
                </a:cubicBezTo>
                <a:cubicBezTo>
                  <a:pt x="232" y="2"/>
                  <a:pt x="230" y="0"/>
                  <a:pt x="227" y="0"/>
                </a:cubicBezTo>
                <a:close/>
                <a:moveTo>
                  <a:pt x="157" y="98"/>
                </a:moveTo>
                <a:cubicBezTo>
                  <a:pt x="156" y="98"/>
                  <a:pt x="100" y="135"/>
                  <a:pt x="97" y="135"/>
                </a:cubicBezTo>
                <a:cubicBezTo>
                  <a:pt x="95" y="135"/>
                  <a:pt x="92" y="133"/>
                  <a:pt x="92" y="130"/>
                </a:cubicBezTo>
                <a:cubicBezTo>
                  <a:pt x="92" y="128"/>
                  <a:pt x="92" y="57"/>
                  <a:pt x="92" y="56"/>
                </a:cubicBezTo>
                <a:cubicBezTo>
                  <a:pt x="92" y="53"/>
                  <a:pt x="95" y="50"/>
                  <a:pt x="97" y="50"/>
                </a:cubicBezTo>
                <a:cubicBezTo>
                  <a:pt x="100" y="50"/>
                  <a:pt x="156" y="87"/>
                  <a:pt x="157" y="87"/>
                </a:cubicBezTo>
                <a:cubicBezTo>
                  <a:pt x="159" y="89"/>
                  <a:pt x="162" y="90"/>
                  <a:pt x="162" y="93"/>
                </a:cubicBezTo>
                <a:cubicBezTo>
                  <a:pt x="162" y="96"/>
                  <a:pt x="159" y="96"/>
                  <a:pt x="157" y="98"/>
                </a:cubicBezTo>
                <a:close/>
              </a:path>
            </a:pathLst>
          </a:custGeom>
          <a:solidFill>
            <a:srgbClr val="4B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821710" y="1052510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821710" y="2415582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821710" y="3778654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8821710" y="5141725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045136" y="1935550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892852" y="3240426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045136" y="4621540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892852" y="5926416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Sample Text.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26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递进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亦可作为时间线使用。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8971" y="0"/>
            <a:ext cx="6096204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6351588" y="1063625"/>
            <a:ext cx="5476875" cy="5199063"/>
          </a:xfrm>
          <a:custGeom>
            <a:avLst/>
            <a:gdLst>
              <a:gd name="T0" fmla="*/ 1142 w 1245"/>
              <a:gd name="T1" fmla="*/ 1005 h 1182"/>
              <a:gd name="T2" fmla="*/ 999 w 1245"/>
              <a:gd name="T3" fmla="*/ 947 h 1182"/>
              <a:gd name="T4" fmla="*/ 950 w 1245"/>
              <a:gd name="T5" fmla="*/ 898 h 1182"/>
              <a:gd name="T6" fmla="*/ 669 w 1245"/>
              <a:gd name="T7" fmla="*/ 947 h 1182"/>
              <a:gd name="T8" fmla="*/ 277 w 1245"/>
              <a:gd name="T9" fmla="*/ 1005 h 1182"/>
              <a:gd name="T10" fmla="*/ 281 w 1245"/>
              <a:gd name="T11" fmla="*/ 958 h 1182"/>
              <a:gd name="T12" fmla="*/ 329 w 1245"/>
              <a:gd name="T13" fmla="*/ 723 h 1182"/>
              <a:gd name="T14" fmla="*/ 281 w 1245"/>
              <a:gd name="T15" fmla="*/ 674 h 1182"/>
              <a:gd name="T16" fmla="*/ 277 w 1245"/>
              <a:gd name="T17" fmla="*/ 624 h 1182"/>
              <a:gd name="T18" fmla="*/ 439 w 1245"/>
              <a:gd name="T19" fmla="*/ 684 h 1182"/>
              <a:gd name="T20" fmla="*/ 720 w 1245"/>
              <a:gd name="T21" fmla="*/ 732 h 1182"/>
              <a:gd name="T22" fmla="*/ 768 w 1245"/>
              <a:gd name="T23" fmla="*/ 624 h 1182"/>
              <a:gd name="T24" fmla="*/ 1068 w 1245"/>
              <a:gd name="T25" fmla="*/ 505 h 1182"/>
              <a:gd name="T26" fmla="*/ 1202 w 1245"/>
              <a:gd name="T27" fmla="*/ 457 h 1182"/>
              <a:gd name="T28" fmla="*/ 1187 w 1245"/>
              <a:gd name="T29" fmla="*/ 236 h 1182"/>
              <a:gd name="T30" fmla="*/ 1066 w 1245"/>
              <a:gd name="T31" fmla="*/ 221 h 1182"/>
              <a:gd name="T32" fmla="*/ 645 w 1245"/>
              <a:gd name="T33" fmla="*/ 109 h 1182"/>
              <a:gd name="T34" fmla="*/ 631 w 1245"/>
              <a:gd name="T35" fmla="*/ 14 h 1182"/>
              <a:gd name="T36" fmla="*/ 364 w 1245"/>
              <a:gd name="T37" fmla="*/ 0 h 1182"/>
              <a:gd name="T38" fmla="*/ 316 w 1245"/>
              <a:gd name="T39" fmla="*/ 109 h 1182"/>
              <a:gd name="T40" fmla="*/ 157 w 1245"/>
              <a:gd name="T41" fmla="*/ 88 h 1182"/>
              <a:gd name="T42" fmla="*/ 157 w 1245"/>
              <a:gd name="T43" fmla="*/ 201 h 1182"/>
              <a:gd name="T44" fmla="*/ 316 w 1245"/>
              <a:gd name="T45" fmla="*/ 175 h 1182"/>
              <a:gd name="T46" fmla="*/ 364 w 1245"/>
              <a:gd name="T47" fmla="*/ 284 h 1182"/>
              <a:gd name="T48" fmla="*/ 645 w 1245"/>
              <a:gd name="T49" fmla="*/ 235 h 1182"/>
              <a:gd name="T50" fmla="*/ 925 w 1245"/>
              <a:gd name="T51" fmla="*/ 175 h 1182"/>
              <a:gd name="T52" fmla="*/ 921 w 1245"/>
              <a:gd name="T53" fmla="*/ 221 h 1182"/>
              <a:gd name="T54" fmla="*/ 872 w 1245"/>
              <a:gd name="T55" fmla="*/ 457 h 1182"/>
              <a:gd name="T56" fmla="*/ 999 w 1245"/>
              <a:gd name="T57" fmla="*/ 505 h 1182"/>
              <a:gd name="T58" fmla="*/ 768 w 1245"/>
              <a:gd name="T59" fmla="*/ 557 h 1182"/>
              <a:gd name="T60" fmla="*/ 754 w 1245"/>
              <a:gd name="T61" fmla="*/ 463 h 1182"/>
              <a:gd name="T62" fmla="*/ 487 w 1245"/>
              <a:gd name="T63" fmla="*/ 448 h 1182"/>
              <a:gd name="T64" fmla="*/ 439 w 1245"/>
              <a:gd name="T65" fmla="*/ 557 h 1182"/>
              <a:gd name="T66" fmla="*/ 134 w 1245"/>
              <a:gd name="T67" fmla="*/ 674 h 1182"/>
              <a:gd name="T68" fmla="*/ 0 w 1245"/>
              <a:gd name="T69" fmla="*/ 723 h 1182"/>
              <a:gd name="T70" fmla="*/ 48 w 1245"/>
              <a:gd name="T71" fmla="*/ 958 h 1182"/>
              <a:gd name="T72" fmla="*/ 277 w 1245"/>
              <a:gd name="T73" fmla="*/ 1072 h 1182"/>
              <a:gd name="T74" fmla="*/ 669 w 1245"/>
              <a:gd name="T75" fmla="*/ 1134 h 1182"/>
              <a:gd name="T76" fmla="*/ 950 w 1245"/>
              <a:gd name="T77" fmla="*/ 1182 h 1182"/>
              <a:gd name="T78" fmla="*/ 999 w 1245"/>
              <a:gd name="T79" fmla="*/ 1072 h 1182"/>
              <a:gd name="T80" fmla="*/ 1189 w 1245"/>
              <a:gd name="T81" fmla="*/ 1095 h 1182"/>
              <a:gd name="T82" fmla="*/ 1189 w 1245"/>
              <a:gd name="T83" fmla="*/ 98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45" h="1182">
                <a:moveTo>
                  <a:pt x="1189" y="981"/>
                </a:moveTo>
                <a:cubicBezTo>
                  <a:pt x="1170" y="981"/>
                  <a:pt x="1153" y="991"/>
                  <a:pt x="1142" y="1005"/>
                </a:cubicBezTo>
                <a:cubicBezTo>
                  <a:pt x="999" y="1005"/>
                  <a:pt x="999" y="1005"/>
                  <a:pt x="999" y="1005"/>
                </a:cubicBezTo>
                <a:cubicBezTo>
                  <a:pt x="999" y="947"/>
                  <a:pt x="999" y="947"/>
                  <a:pt x="999" y="947"/>
                </a:cubicBezTo>
                <a:cubicBezTo>
                  <a:pt x="999" y="934"/>
                  <a:pt x="994" y="922"/>
                  <a:pt x="985" y="913"/>
                </a:cubicBezTo>
                <a:cubicBezTo>
                  <a:pt x="975" y="904"/>
                  <a:pt x="963" y="898"/>
                  <a:pt x="950" y="898"/>
                </a:cubicBezTo>
                <a:cubicBezTo>
                  <a:pt x="718" y="898"/>
                  <a:pt x="718" y="898"/>
                  <a:pt x="718" y="898"/>
                </a:cubicBezTo>
                <a:cubicBezTo>
                  <a:pt x="691" y="898"/>
                  <a:pt x="669" y="920"/>
                  <a:pt x="669" y="947"/>
                </a:cubicBezTo>
                <a:cubicBezTo>
                  <a:pt x="669" y="1005"/>
                  <a:pt x="669" y="1005"/>
                  <a:pt x="669" y="1005"/>
                </a:cubicBezTo>
                <a:cubicBezTo>
                  <a:pt x="277" y="1005"/>
                  <a:pt x="277" y="1005"/>
                  <a:pt x="277" y="1005"/>
                </a:cubicBezTo>
                <a:cubicBezTo>
                  <a:pt x="245" y="1005"/>
                  <a:pt x="217" y="986"/>
                  <a:pt x="205" y="958"/>
                </a:cubicBezTo>
                <a:cubicBezTo>
                  <a:pt x="281" y="958"/>
                  <a:pt x="281" y="958"/>
                  <a:pt x="281" y="958"/>
                </a:cubicBezTo>
                <a:cubicBezTo>
                  <a:pt x="308" y="958"/>
                  <a:pt x="329" y="937"/>
                  <a:pt x="329" y="910"/>
                </a:cubicBezTo>
                <a:cubicBezTo>
                  <a:pt x="329" y="723"/>
                  <a:pt x="329" y="723"/>
                  <a:pt x="329" y="723"/>
                </a:cubicBezTo>
                <a:cubicBezTo>
                  <a:pt x="329" y="710"/>
                  <a:pt x="324" y="698"/>
                  <a:pt x="315" y="689"/>
                </a:cubicBezTo>
                <a:cubicBezTo>
                  <a:pt x="306" y="680"/>
                  <a:pt x="294" y="674"/>
                  <a:pt x="281" y="674"/>
                </a:cubicBezTo>
                <a:cubicBezTo>
                  <a:pt x="203" y="674"/>
                  <a:pt x="203" y="674"/>
                  <a:pt x="203" y="674"/>
                </a:cubicBezTo>
                <a:cubicBezTo>
                  <a:pt x="214" y="645"/>
                  <a:pt x="243" y="624"/>
                  <a:pt x="277" y="624"/>
                </a:cubicBezTo>
                <a:cubicBezTo>
                  <a:pt x="439" y="624"/>
                  <a:pt x="439" y="624"/>
                  <a:pt x="439" y="624"/>
                </a:cubicBezTo>
                <a:cubicBezTo>
                  <a:pt x="439" y="684"/>
                  <a:pt x="439" y="684"/>
                  <a:pt x="439" y="684"/>
                </a:cubicBezTo>
                <a:cubicBezTo>
                  <a:pt x="439" y="711"/>
                  <a:pt x="460" y="732"/>
                  <a:pt x="487" y="732"/>
                </a:cubicBezTo>
                <a:cubicBezTo>
                  <a:pt x="720" y="732"/>
                  <a:pt x="720" y="732"/>
                  <a:pt x="720" y="732"/>
                </a:cubicBezTo>
                <a:cubicBezTo>
                  <a:pt x="746" y="732"/>
                  <a:pt x="768" y="711"/>
                  <a:pt x="768" y="684"/>
                </a:cubicBezTo>
                <a:cubicBezTo>
                  <a:pt x="768" y="624"/>
                  <a:pt x="768" y="624"/>
                  <a:pt x="768" y="624"/>
                </a:cubicBezTo>
                <a:cubicBezTo>
                  <a:pt x="925" y="624"/>
                  <a:pt x="925" y="624"/>
                  <a:pt x="925" y="624"/>
                </a:cubicBezTo>
                <a:cubicBezTo>
                  <a:pt x="996" y="624"/>
                  <a:pt x="1055" y="573"/>
                  <a:pt x="1068" y="505"/>
                </a:cubicBezTo>
                <a:cubicBezTo>
                  <a:pt x="1153" y="505"/>
                  <a:pt x="1153" y="505"/>
                  <a:pt x="1153" y="505"/>
                </a:cubicBezTo>
                <a:cubicBezTo>
                  <a:pt x="1180" y="505"/>
                  <a:pt x="1202" y="484"/>
                  <a:pt x="1202" y="457"/>
                </a:cubicBezTo>
                <a:cubicBezTo>
                  <a:pt x="1202" y="270"/>
                  <a:pt x="1202" y="270"/>
                  <a:pt x="1202" y="270"/>
                </a:cubicBezTo>
                <a:cubicBezTo>
                  <a:pt x="1202" y="257"/>
                  <a:pt x="1197" y="245"/>
                  <a:pt x="1187" y="236"/>
                </a:cubicBezTo>
                <a:cubicBezTo>
                  <a:pt x="1178" y="226"/>
                  <a:pt x="1166" y="221"/>
                  <a:pt x="1153" y="221"/>
                </a:cubicBezTo>
                <a:cubicBezTo>
                  <a:pt x="1066" y="221"/>
                  <a:pt x="1066" y="221"/>
                  <a:pt x="1066" y="221"/>
                </a:cubicBezTo>
                <a:cubicBezTo>
                  <a:pt x="1051" y="157"/>
                  <a:pt x="994" y="109"/>
                  <a:pt x="925" y="109"/>
                </a:cubicBezTo>
                <a:cubicBezTo>
                  <a:pt x="645" y="109"/>
                  <a:pt x="645" y="109"/>
                  <a:pt x="645" y="109"/>
                </a:cubicBezTo>
                <a:cubicBezTo>
                  <a:pt x="645" y="49"/>
                  <a:pt x="645" y="49"/>
                  <a:pt x="645" y="49"/>
                </a:cubicBezTo>
                <a:cubicBezTo>
                  <a:pt x="645" y="36"/>
                  <a:pt x="640" y="23"/>
                  <a:pt x="631" y="14"/>
                </a:cubicBezTo>
                <a:cubicBezTo>
                  <a:pt x="622" y="5"/>
                  <a:pt x="610" y="0"/>
                  <a:pt x="597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38" y="0"/>
                  <a:pt x="316" y="22"/>
                  <a:pt x="316" y="49"/>
                </a:cubicBezTo>
                <a:cubicBezTo>
                  <a:pt x="316" y="109"/>
                  <a:pt x="316" y="109"/>
                  <a:pt x="316" y="109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190" y="96"/>
                  <a:pt x="174" y="88"/>
                  <a:pt x="157" y="88"/>
                </a:cubicBezTo>
                <a:cubicBezTo>
                  <a:pt x="125" y="88"/>
                  <a:pt x="100" y="113"/>
                  <a:pt x="100" y="145"/>
                </a:cubicBezTo>
                <a:cubicBezTo>
                  <a:pt x="100" y="176"/>
                  <a:pt x="125" y="201"/>
                  <a:pt x="157" y="201"/>
                </a:cubicBezTo>
                <a:cubicBezTo>
                  <a:pt x="177" y="201"/>
                  <a:pt x="194" y="191"/>
                  <a:pt x="204" y="175"/>
                </a:cubicBezTo>
                <a:cubicBezTo>
                  <a:pt x="316" y="175"/>
                  <a:pt x="316" y="175"/>
                  <a:pt x="316" y="175"/>
                </a:cubicBezTo>
                <a:cubicBezTo>
                  <a:pt x="316" y="235"/>
                  <a:pt x="316" y="235"/>
                  <a:pt x="316" y="235"/>
                </a:cubicBezTo>
                <a:cubicBezTo>
                  <a:pt x="316" y="262"/>
                  <a:pt x="338" y="284"/>
                  <a:pt x="364" y="284"/>
                </a:cubicBezTo>
                <a:cubicBezTo>
                  <a:pt x="597" y="284"/>
                  <a:pt x="597" y="284"/>
                  <a:pt x="597" y="284"/>
                </a:cubicBezTo>
                <a:cubicBezTo>
                  <a:pt x="624" y="284"/>
                  <a:pt x="645" y="262"/>
                  <a:pt x="645" y="235"/>
                </a:cubicBezTo>
                <a:cubicBezTo>
                  <a:pt x="645" y="175"/>
                  <a:pt x="645" y="175"/>
                  <a:pt x="645" y="175"/>
                </a:cubicBezTo>
                <a:cubicBezTo>
                  <a:pt x="925" y="175"/>
                  <a:pt x="925" y="175"/>
                  <a:pt x="925" y="175"/>
                </a:cubicBezTo>
                <a:cubicBezTo>
                  <a:pt x="956" y="175"/>
                  <a:pt x="984" y="194"/>
                  <a:pt x="996" y="221"/>
                </a:cubicBezTo>
                <a:cubicBezTo>
                  <a:pt x="921" y="221"/>
                  <a:pt x="921" y="221"/>
                  <a:pt x="921" y="221"/>
                </a:cubicBezTo>
                <a:cubicBezTo>
                  <a:pt x="894" y="221"/>
                  <a:pt x="872" y="243"/>
                  <a:pt x="872" y="270"/>
                </a:cubicBezTo>
                <a:cubicBezTo>
                  <a:pt x="872" y="457"/>
                  <a:pt x="872" y="457"/>
                  <a:pt x="872" y="457"/>
                </a:cubicBezTo>
                <a:cubicBezTo>
                  <a:pt x="872" y="484"/>
                  <a:pt x="894" y="505"/>
                  <a:pt x="921" y="505"/>
                </a:cubicBezTo>
                <a:cubicBezTo>
                  <a:pt x="999" y="505"/>
                  <a:pt x="999" y="505"/>
                  <a:pt x="999" y="505"/>
                </a:cubicBezTo>
                <a:cubicBezTo>
                  <a:pt x="988" y="535"/>
                  <a:pt x="959" y="557"/>
                  <a:pt x="925" y="557"/>
                </a:cubicBezTo>
                <a:cubicBezTo>
                  <a:pt x="768" y="557"/>
                  <a:pt x="768" y="557"/>
                  <a:pt x="768" y="557"/>
                </a:cubicBezTo>
                <a:cubicBezTo>
                  <a:pt x="768" y="497"/>
                  <a:pt x="768" y="497"/>
                  <a:pt x="768" y="497"/>
                </a:cubicBezTo>
                <a:cubicBezTo>
                  <a:pt x="768" y="484"/>
                  <a:pt x="763" y="472"/>
                  <a:pt x="754" y="463"/>
                </a:cubicBezTo>
                <a:cubicBezTo>
                  <a:pt x="745" y="453"/>
                  <a:pt x="733" y="448"/>
                  <a:pt x="720" y="448"/>
                </a:cubicBezTo>
                <a:cubicBezTo>
                  <a:pt x="487" y="448"/>
                  <a:pt x="487" y="448"/>
                  <a:pt x="487" y="448"/>
                </a:cubicBezTo>
                <a:cubicBezTo>
                  <a:pt x="460" y="448"/>
                  <a:pt x="439" y="470"/>
                  <a:pt x="439" y="497"/>
                </a:cubicBezTo>
                <a:cubicBezTo>
                  <a:pt x="439" y="557"/>
                  <a:pt x="439" y="557"/>
                  <a:pt x="439" y="557"/>
                </a:cubicBezTo>
                <a:cubicBezTo>
                  <a:pt x="277" y="557"/>
                  <a:pt x="277" y="557"/>
                  <a:pt x="277" y="557"/>
                </a:cubicBezTo>
                <a:cubicBezTo>
                  <a:pt x="206" y="557"/>
                  <a:pt x="147" y="608"/>
                  <a:pt x="134" y="674"/>
                </a:cubicBezTo>
                <a:cubicBezTo>
                  <a:pt x="48" y="674"/>
                  <a:pt x="48" y="674"/>
                  <a:pt x="48" y="674"/>
                </a:cubicBezTo>
                <a:cubicBezTo>
                  <a:pt x="22" y="674"/>
                  <a:pt x="0" y="696"/>
                  <a:pt x="0" y="723"/>
                </a:cubicBezTo>
                <a:cubicBezTo>
                  <a:pt x="0" y="910"/>
                  <a:pt x="0" y="910"/>
                  <a:pt x="0" y="910"/>
                </a:cubicBezTo>
                <a:cubicBezTo>
                  <a:pt x="0" y="937"/>
                  <a:pt x="22" y="958"/>
                  <a:pt x="48" y="958"/>
                </a:cubicBezTo>
                <a:cubicBezTo>
                  <a:pt x="135" y="958"/>
                  <a:pt x="135" y="958"/>
                  <a:pt x="135" y="958"/>
                </a:cubicBezTo>
                <a:cubicBezTo>
                  <a:pt x="149" y="1023"/>
                  <a:pt x="207" y="1072"/>
                  <a:pt x="277" y="1072"/>
                </a:cubicBezTo>
                <a:cubicBezTo>
                  <a:pt x="669" y="1072"/>
                  <a:pt x="669" y="1072"/>
                  <a:pt x="669" y="1072"/>
                </a:cubicBezTo>
                <a:cubicBezTo>
                  <a:pt x="669" y="1134"/>
                  <a:pt x="669" y="1134"/>
                  <a:pt x="669" y="1134"/>
                </a:cubicBezTo>
                <a:cubicBezTo>
                  <a:pt x="669" y="1161"/>
                  <a:pt x="691" y="1182"/>
                  <a:pt x="718" y="1182"/>
                </a:cubicBezTo>
                <a:cubicBezTo>
                  <a:pt x="950" y="1182"/>
                  <a:pt x="950" y="1182"/>
                  <a:pt x="950" y="1182"/>
                </a:cubicBezTo>
                <a:cubicBezTo>
                  <a:pt x="977" y="1182"/>
                  <a:pt x="999" y="1161"/>
                  <a:pt x="999" y="1134"/>
                </a:cubicBezTo>
                <a:cubicBezTo>
                  <a:pt x="999" y="1072"/>
                  <a:pt x="999" y="1072"/>
                  <a:pt x="999" y="1072"/>
                </a:cubicBezTo>
                <a:cubicBezTo>
                  <a:pt x="1144" y="1072"/>
                  <a:pt x="1144" y="1072"/>
                  <a:pt x="1144" y="1072"/>
                </a:cubicBezTo>
                <a:cubicBezTo>
                  <a:pt x="1154" y="1086"/>
                  <a:pt x="1170" y="1095"/>
                  <a:pt x="1189" y="1095"/>
                </a:cubicBezTo>
                <a:cubicBezTo>
                  <a:pt x="1220" y="1095"/>
                  <a:pt x="1245" y="1069"/>
                  <a:pt x="1245" y="1038"/>
                </a:cubicBezTo>
                <a:cubicBezTo>
                  <a:pt x="1245" y="1007"/>
                  <a:pt x="1220" y="981"/>
                  <a:pt x="1189" y="98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7856538" y="1182688"/>
            <a:ext cx="1217613" cy="1011238"/>
          </a:xfrm>
          <a:custGeom>
            <a:avLst/>
            <a:gdLst>
              <a:gd name="T0" fmla="*/ 0 w 277"/>
              <a:gd name="T1" fmla="*/ 22 h 230"/>
              <a:gd name="T2" fmla="*/ 22 w 277"/>
              <a:gd name="T3" fmla="*/ 0 h 230"/>
              <a:gd name="T4" fmla="*/ 255 w 277"/>
              <a:gd name="T5" fmla="*/ 0 h 230"/>
              <a:gd name="T6" fmla="*/ 277 w 277"/>
              <a:gd name="T7" fmla="*/ 22 h 230"/>
              <a:gd name="T8" fmla="*/ 277 w 277"/>
              <a:gd name="T9" fmla="*/ 208 h 230"/>
              <a:gd name="T10" fmla="*/ 255 w 277"/>
              <a:gd name="T11" fmla="*/ 230 h 230"/>
              <a:gd name="T12" fmla="*/ 22 w 277"/>
              <a:gd name="T13" fmla="*/ 230 h 230"/>
              <a:gd name="T14" fmla="*/ 0 w 277"/>
              <a:gd name="T15" fmla="*/ 208 h 230"/>
              <a:gd name="T16" fmla="*/ 0 w 277"/>
              <a:gd name="T17" fmla="*/ 2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30">
                <a:moveTo>
                  <a:pt x="0" y="22"/>
                </a:moveTo>
                <a:cubicBezTo>
                  <a:pt x="0" y="10"/>
                  <a:pt x="10" y="0"/>
                  <a:pt x="22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67" y="0"/>
                  <a:pt x="277" y="10"/>
                  <a:pt x="277" y="22"/>
                </a:cubicBezTo>
                <a:cubicBezTo>
                  <a:pt x="277" y="208"/>
                  <a:pt x="277" y="208"/>
                  <a:pt x="277" y="208"/>
                </a:cubicBezTo>
                <a:cubicBezTo>
                  <a:pt x="277" y="220"/>
                  <a:pt x="267" y="230"/>
                  <a:pt x="255" y="230"/>
                </a:cubicBezTo>
                <a:cubicBezTo>
                  <a:pt x="22" y="230"/>
                  <a:pt x="22" y="230"/>
                  <a:pt x="22" y="230"/>
                </a:cubicBezTo>
                <a:cubicBezTo>
                  <a:pt x="10" y="230"/>
                  <a:pt x="0" y="220"/>
                  <a:pt x="0" y="208"/>
                </a:cubicBezTo>
                <a:cubicBezTo>
                  <a:pt x="0" y="22"/>
                  <a:pt x="0" y="22"/>
                  <a:pt x="0" y="22"/>
                </a:cubicBezTo>
              </a:path>
            </a:pathLst>
          </a:custGeom>
          <a:solidFill>
            <a:srgbClr val="F6AC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10306050" y="2154238"/>
            <a:ext cx="1214438" cy="1016000"/>
          </a:xfrm>
          <a:custGeom>
            <a:avLst/>
            <a:gdLst>
              <a:gd name="T0" fmla="*/ 0 w 276"/>
              <a:gd name="T1" fmla="*/ 22 h 231"/>
              <a:gd name="T2" fmla="*/ 22 w 276"/>
              <a:gd name="T3" fmla="*/ 0 h 231"/>
              <a:gd name="T4" fmla="*/ 254 w 276"/>
              <a:gd name="T5" fmla="*/ 0 h 231"/>
              <a:gd name="T6" fmla="*/ 276 w 276"/>
              <a:gd name="T7" fmla="*/ 22 h 231"/>
              <a:gd name="T8" fmla="*/ 276 w 276"/>
              <a:gd name="T9" fmla="*/ 209 h 231"/>
              <a:gd name="T10" fmla="*/ 254 w 276"/>
              <a:gd name="T11" fmla="*/ 231 h 231"/>
              <a:gd name="T12" fmla="*/ 22 w 276"/>
              <a:gd name="T13" fmla="*/ 231 h 231"/>
              <a:gd name="T14" fmla="*/ 0 w 276"/>
              <a:gd name="T15" fmla="*/ 209 h 231"/>
              <a:gd name="T16" fmla="*/ 0 w 276"/>
              <a:gd name="T17" fmla="*/ 2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6" h="231">
                <a:moveTo>
                  <a:pt x="0" y="22"/>
                </a:moveTo>
                <a:cubicBezTo>
                  <a:pt x="0" y="10"/>
                  <a:pt x="9" y="0"/>
                  <a:pt x="22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66" y="0"/>
                  <a:pt x="276" y="10"/>
                  <a:pt x="276" y="22"/>
                </a:cubicBezTo>
                <a:cubicBezTo>
                  <a:pt x="276" y="209"/>
                  <a:pt x="276" y="209"/>
                  <a:pt x="276" y="209"/>
                </a:cubicBezTo>
                <a:cubicBezTo>
                  <a:pt x="276" y="221"/>
                  <a:pt x="266" y="231"/>
                  <a:pt x="254" y="231"/>
                </a:cubicBezTo>
                <a:cubicBezTo>
                  <a:pt x="22" y="231"/>
                  <a:pt x="22" y="231"/>
                  <a:pt x="22" y="231"/>
                </a:cubicBezTo>
                <a:cubicBezTo>
                  <a:pt x="9" y="231"/>
                  <a:pt x="0" y="221"/>
                  <a:pt x="0" y="209"/>
                </a:cubicBezTo>
                <a:cubicBezTo>
                  <a:pt x="0" y="22"/>
                  <a:pt x="0" y="22"/>
                  <a:pt x="0" y="22"/>
                </a:cubicBezTo>
              </a:path>
            </a:pathLst>
          </a:custGeom>
          <a:solidFill>
            <a:srgbClr val="F369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8"/>
          <p:cNvSpPr>
            <a:spLocks/>
          </p:cNvSpPr>
          <p:nvPr/>
        </p:nvSpPr>
        <p:spPr bwMode="auto">
          <a:xfrm>
            <a:off x="8397875" y="3152775"/>
            <a:ext cx="1217613" cy="1016000"/>
          </a:xfrm>
          <a:custGeom>
            <a:avLst/>
            <a:gdLst>
              <a:gd name="T0" fmla="*/ 0 w 277"/>
              <a:gd name="T1" fmla="*/ 22 h 231"/>
              <a:gd name="T2" fmla="*/ 22 w 277"/>
              <a:gd name="T3" fmla="*/ 0 h 231"/>
              <a:gd name="T4" fmla="*/ 255 w 277"/>
              <a:gd name="T5" fmla="*/ 0 h 231"/>
              <a:gd name="T6" fmla="*/ 277 w 277"/>
              <a:gd name="T7" fmla="*/ 22 h 231"/>
              <a:gd name="T8" fmla="*/ 277 w 277"/>
              <a:gd name="T9" fmla="*/ 209 h 231"/>
              <a:gd name="T10" fmla="*/ 255 w 277"/>
              <a:gd name="T11" fmla="*/ 231 h 231"/>
              <a:gd name="T12" fmla="*/ 22 w 277"/>
              <a:gd name="T13" fmla="*/ 231 h 231"/>
              <a:gd name="T14" fmla="*/ 0 w 277"/>
              <a:gd name="T15" fmla="*/ 209 h 231"/>
              <a:gd name="T16" fmla="*/ 0 w 277"/>
              <a:gd name="T17" fmla="*/ 2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31">
                <a:moveTo>
                  <a:pt x="0" y="22"/>
                </a:moveTo>
                <a:cubicBezTo>
                  <a:pt x="0" y="10"/>
                  <a:pt x="10" y="0"/>
                  <a:pt x="22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67" y="0"/>
                  <a:pt x="277" y="10"/>
                  <a:pt x="277" y="22"/>
                </a:cubicBezTo>
                <a:cubicBezTo>
                  <a:pt x="277" y="209"/>
                  <a:pt x="277" y="209"/>
                  <a:pt x="277" y="209"/>
                </a:cubicBezTo>
                <a:cubicBezTo>
                  <a:pt x="277" y="221"/>
                  <a:pt x="267" y="231"/>
                  <a:pt x="255" y="231"/>
                </a:cubicBezTo>
                <a:cubicBezTo>
                  <a:pt x="22" y="231"/>
                  <a:pt x="22" y="231"/>
                  <a:pt x="22" y="231"/>
                </a:cubicBezTo>
                <a:cubicBezTo>
                  <a:pt x="10" y="231"/>
                  <a:pt x="0" y="221"/>
                  <a:pt x="0" y="209"/>
                </a:cubicBezTo>
                <a:cubicBezTo>
                  <a:pt x="0" y="22"/>
                  <a:pt x="0" y="22"/>
                  <a:pt x="0" y="22"/>
                </a:cubicBezTo>
              </a:path>
            </a:pathLst>
          </a:cu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9"/>
          <p:cNvSpPr>
            <a:spLocks/>
          </p:cNvSpPr>
          <p:nvPr/>
        </p:nvSpPr>
        <p:spPr bwMode="auto">
          <a:xfrm>
            <a:off x="6465888" y="4146550"/>
            <a:ext cx="1219200" cy="1016000"/>
          </a:xfrm>
          <a:custGeom>
            <a:avLst/>
            <a:gdLst>
              <a:gd name="T0" fmla="*/ 0 w 277"/>
              <a:gd name="T1" fmla="*/ 22 h 231"/>
              <a:gd name="T2" fmla="*/ 22 w 277"/>
              <a:gd name="T3" fmla="*/ 0 h 231"/>
              <a:gd name="T4" fmla="*/ 255 w 277"/>
              <a:gd name="T5" fmla="*/ 0 h 231"/>
              <a:gd name="T6" fmla="*/ 277 w 277"/>
              <a:gd name="T7" fmla="*/ 22 h 231"/>
              <a:gd name="T8" fmla="*/ 277 w 277"/>
              <a:gd name="T9" fmla="*/ 209 h 231"/>
              <a:gd name="T10" fmla="*/ 255 w 277"/>
              <a:gd name="T11" fmla="*/ 231 h 231"/>
              <a:gd name="T12" fmla="*/ 22 w 277"/>
              <a:gd name="T13" fmla="*/ 231 h 231"/>
              <a:gd name="T14" fmla="*/ 0 w 277"/>
              <a:gd name="T15" fmla="*/ 209 h 231"/>
              <a:gd name="T16" fmla="*/ 0 w 277"/>
              <a:gd name="T17" fmla="*/ 2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31">
                <a:moveTo>
                  <a:pt x="0" y="22"/>
                </a:moveTo>
                <a:cubicBezTo>
                  <a:pt x="0" y="10"/>
                  <a:pt x="10" y="0"/>
                  <a:pt x="22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67" y="0"/>
                  <a:pt x="277" y="10"/>
                  <a:pt x="277" y="22"/>
                </a:cubicBezTo>
                <a:cubicBezTo>
                  <a:pt x="277" y="209"/>
                  <a:pt x="277" y="209"/>
                  <a:pt x="277" y="209"/>
                </a:cubicBezTo>
                <a:cubicBezTo>
                  <a:pt x="277" y="221"/>
                  <a:pt x="267" y="231"/>
                  <a:pt x="255" y="231"/>
                </a:cubicBezTo>
                <a:cubicBezTo>
                  <a:pt x="22" y="231"/>
                  <a:pt x="22" y="231"/>
                  <a:pt x="22" y="231"/>
                </a:cubicBezTo>
                <a:cubicBezTo>
                  <a:pt x="10" y="231"/>
                  <a:pt x="0" y="221"/>
                  <a:pt x="0" y="209"/>
                </a:cubicBezTo>
                <a:cubicBezTo>
                  <a:pt x="0" y="22"/>
                  <a:pt x="0" y="22"/>
                  <a:pt x="0" y="22"/>
                </a:cubicBezTo>
              </a:path>
            </a:pathLst>
          </a:custGeom>
          <a:solidFill>
            <a:srgbClr val="4BAE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10"/>
          <p:cNvSpPr>
            <a:spLocks/>
          </p:cNvSpPr>
          <p:nvPr/>
        </p:nvSpPr>
        <p:spPr bwMode="auto">
          <a:xfrm>
            <a:off x="9413875" y="5132388"/>
            <a:ext cx="1212850" cy="1016000"/>
          </a:xfrm>
          <a:custGeom>
            <a:avLst/>
            <a:gdLst>
              <a:gd name="T0" fmla="*/ 0 w 276"/>
              <a:gd name="T1" fmla="*/ 22 h 231"/>
              <a:gd name="T2" fmla="*/ 22 w 276"/>
              <a:gd name="T3" fmla="*/ 0 h 231"/>
              <a:gd name="T4" fmla="*/ 254 w 276"/>
              <a:gd name="T5" fmla="*/ 0 h 231"/>
              <a:gd name="T6" fmla="*/ 276 w 276"/>
              <a:gd name="T7" fmla="*/ 22 h 231"/>
              <a:gd name="T8" fmla="*/ 276 w 276"/>
              <a:gd name="T9" fmla="*/ 209 h 231"/>
              <a:gd name="T10" fmla="*/ 254 w 276"/>
              <a:gd name="T11" fmla="*/ 231 h 231"/>
              <a:gd name="T12" fmla="*/ 22 w 276"/>
              <a:gd name="T13" fmla="*/ 231 h 231"/>
              <a:gd name="T14" fmla="*/ 0 w 276"/>
              <a:gd name="T15" fmla="*/ 209 h 231"/>
              <a:gd name="T16" fmla="*/ 0 w 276"/>
              <a:gd name="T17" fmla="*/ 2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6" h="231">
                <a:moveTo>
                  <a:pt x="0" y="22"/>
                </a:moveTo>
                <a:cubicBezTo>
                  <a:pt x="0" y="10"/>
                  <a:pt x="10" y="0"/>
                  <a:pt x="22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66" y="0"/>
                  <a:pt x="276" y="10"/>
                  <a:pt x="276" y="22"/>
                </a:cubicBezTo>
                <a:cubicBezTo>
                  <a:pt x="276" y="209"/>
                  <a:pt x="276" y="209"/>
                  <a:pt x="276" y="209"/>
                </a:cubicBezTo>
                <a:cubicBezTo>
                  <a:pt x="276" y="221"/>
                  <a:pt x="266" y="231"/>
                  <a:pt x="254" y="231"/>
                </a:cubicBezTo>
                <a:cubicBezTo>
                  <a:pt x="22" y="231"/>
                  <a:pt x="22" y="231"/>
                  <a:pt x="22" y="231"/>
                </a:cubicBezTo>
                <a:cubicBezTo>
                  <a:pt x="10" y="231"/>
                  <a:pt x="0" y="221"/>
                  <a:pt x="0" y="209"/>
                </a:cubicBezTo>
                <a:cubicBezTo>
                  <a:pt x="0" y="22"/>
                  <a:pt x="0" y="22"/>
                  <a:pt x="0" y="22"/>
                </a:cubicBezTo>
              </a:path>
            </a:pathLst>
          </a:custGeom>
          <a:solidFill>
            <a:srgbClr val="965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6942138" y="1600200"/>
            <a:ext cx="196850" cy="198438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12"/>
          <p:cNvSpPr>
            <a:spLocks noChangeArrowheads="1"/>
          </p:cNvSpPr>
          <p:nvPr/>
        </p:nvSpPr>
        <p:spPr bwMode="auto">
          <a:xfrm>
            <a:off x="11480800" y="5527675"/>
            <a:ext cx="201613" cy="203200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13"/>
          <p:cNvSpPr>
            <a:spLocks/>
          </p:cNvSpPr>
          <p:nvPr/>
        </p:nvSpPr>
        <p:spPr bwMode="auto">
          <a:xfrm>
            <a:off x="7856538" y="1182688"/>
            <a:ext cx="1217613" cy="1011238"/>
          </a:xfrm>
          <a:custGeom>
            <a:avLst/>
            <a:gdLst>
              <a:gd name="T0" fmla="*/ 255 w 277"/>
              <a:gd name="T1" fmla="*/ 0 h 230"/>
              <a:gd name="T2" fmla="*/ 22 w 277"/>
              <a:gd name="T3" fmla="*/ 0 h 230"/>
              <a:gd name="T4" fmla="*/ 0 w 277"/>
              <a:gd name="T5" fmla="*/ 22 h 230"/>
              <a:gd name="T6" fmla="*/ 0 w 277"/>
              <a:gd name="T7" fmla="*/ 208 h 230"/>
              <a:gd name="T8" fmla="*/ 22 w 277"/>
              <a:gd name="T9" fmla="*/ 230 h 230"/>
              <a:gd name="T10" fmla="*/ 33 w 277"/>
              <a:gd name="T11" fmla="*/ 230 h 230"/>
              <a:gd name="T12" fmla="*/ 33 w 277"/>
              <a:gd name="T13" fmla="*/ 54 h 230"/>
              <a:gd name="T14" fmla="*/ 55 w 277"/>
              <a:gd name="T15" fmla="*/ 32 h 230"/>
              <a:gd name="T16" fmla="*/ 277 w 277"/>
              <a:gd name="T17" fmla="*/ 32 h 230"/>
              <a:gd name="T18" fmla="*/ 277 w 277"/>
              <a:gd name="T19" fmla="*/ 22 h 230"/>
              <a:gd name="T20" fmla="*/ 255 w 277"/>
              <a:gd name="T21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7" h="230">
                <a:moveTo>
                  <a:pt x="25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20"/>
                  <a:pt x="10" y="230"/>
                  <a:pt x="22" y="230"/>
                </a:cubicBezTo>
                <a:cubicBezTo>
                  <a:pt x="33" y="230"/>
                  <a:pt x="33" y="230"/>
                  <a:pt x="33" y="230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42"/>
                  <a:pt x="43" y="32"/>
                  <a:pt x="55" y="32"/>
                </a:cubicBezTo>
                <a:cubicBezTo>
                  <a:pt x="277" y="32"/>
                  <a:pt x="277" y="32"/>
                  <a:pt x="277" y="32"/>
                </a:cubicBezTo>
                <a:cubicBezTo>
                  <a:pt x="277" y="22"/>
                  <a:pt x="277" y="22"/>
                  <a:pt x="277" y="22"/>
                </a:cubicBezTo>
                <a:cubicBezTo>
                  <a:pt x="277" y="10"/>
                  <a:pt x="267" y="0"/>
                  <a:pt x="255" y="0"/>
                </a:cubicBezTo>
              </a:path>
            </a:pathLst>
          </a:custGeom>
          <a:solidFill>
            <a:srgbClr val="F49C1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10306050" y="2154238"/>
            <a:ext cx="1214438" cy="1016000"/>
          </a:xfrm>
          <a:custGeom>
            <a:avLst/>
            <a:gdLst>
              <a:gd name="T0" fmla="*/ 254 w 276"/>
              <a:gd name="T1" fmla="*/ 0 h 231"/>
              <a:gd name="T2" fmla="*/ 22 w 276"/>
              <a:gd name="T3" fmla="*/ 0 h 231"/>
              <a:gd name="T4" fmla="*/ 0 w 276"/>
              <a:gd name="T5" fmla="*/ 22 h 231"/>
              <a:gd name="T6" fmla="*/ 0 w 276"/>
              <a:gd name="T7" fmla="*/ 209 h 231"/>
              <a:gd name="T8" fmla="*/ 22 w 276"/>
              <a:gd name="T9" fmla="*/ 231 h 231"/>
              <a:gd name="T10" fmla="*/ 32 w 276"/>
              <a:gd name="T11" fmla="*/ 231 h 231"/>
              <a:gd name="T12" fmla="*/ 32 w 276"/>
              <a:gd name="T13" fmla="*/ 55 h 231"/>
              <a:gd name="T14" fmla="*/ 54 w 276"/>
              <a:gd name="T15" fmla="*/ 33 h 231"/>
              <a:gd name="T16" fmla="*/ 276 w 276"/>
              <a:gd name="T17" fmla="*/ 33 h 231"/>
              <a:gd name="T18" fmla="*/ 276 w 276"/>
              <a:gd name="T19" fmla="*/ 22 h 231"/>
              <a:gd name="T20" fmla="*/ 254 w 276"/>
              <a:gd name="T21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6" h="231">
                <a:moveTo>
                  <a:pt x="254" y="0"/>
                </a:moveTo>
                <a:cubicBezTo>
                  <a:pt x="22" y="0"/>
                  <a:pt x="22" y="0"/>
                  <a:pt x="22" y="0"/>
                </a:cubicBezTo>
                <a:cubicBezTo>
                  <a:pt x="9" y="0"/>
                  <a:pt x="0" y="10"/>
                  <a:pt x="0" y="22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21"/>
                  <a:pt x="9" y="231"/>
                  <a:pt x="22" y="231"/>
                </a:cubicBezTo>
                <a:cubicBezTo>
                  <a:pt x="32" y="231"/>
                  <a:pt x="32" y="231"/>
                  <a:pt x="32" y="231"/>
                </a:cubicBezTo>
                <a:cubicBezTo>
                  <a:pt x="32" y="55"/>
                  <a:pt x="32" y="55"/>
                  <a:pt x="32" y="55"/>
                </a:cubicBezTo>
                <a:cubicBezTo>
                  <a:pt x="32" y="43"/>
                  <a:pt x="42" y="33"/>
                  <a:pt x="54" y="33"/>
                </a:cubicBezTo>
                <a:cubicBezTo>
                  <a:pt x="276" y="33"/>
                  <a:pt x="276" y="33"/>
                  <a:pt x="276" y="33"/>
                </a:cubicBezTo>
                <a:cubicBezTo>
                  <a:pt x="276" y="22"/>
                  <a:pt x="276" y="22"/>
                  <a:pt x="276" y="22"/>
                </a:cubicBezTo>
                <a:cubicBezTo>
                  <a:pt x="276" y="10"/>
                  <a:pt x="266" y="0"/>
                  <a:pt x="254" y="0"/>
                </a:cubicBezTo>
              </a:path>
            </a:pathLst>
          </a:custGeom>
          <a:solidFill>
            <a:srgbClr val="F046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5"/>
          <p:cNvSpPr>
            <a:spLocks/>
          </p:cNvSpPr>
          <p:nvPr/>
        </p:nvSpPr>
        <p:spPr bwMode="auto">
          <a:xfrm>
            <a:off x="8397875" y="3152775"/>
            <a:ext cx="1217613" cy="1016000"/>
          </a:xfrm>
          <a:custGeom>
            <a:avLst/>
            <a:gdLst>
              <a:gd name="T0" fmla="*/ 255 w 277"/>
              <a:gd name="T1" fmla="*/ 0 h 231"/>
              <a:gd name="T2" fmla="*/ 22 w 277"/>
              <a:gd name="T3" fmla="*/ 0 h 231"/>
              <a:gd name="T4" fmla="*/ 0 w 277"/>
              <a:gd name="T5" fmla="*/ 22 h 231"/>
              <a:gd name="T6" fmla="*/ 0 w 277"/>
              <a:gd name="T7" fmla="*/ 209 h 231"/>
              <a:gd name="T8" fmla="*/ 22 w 277"/>
              <a:gd name="T9" fmla="*/ 231 h 231"/>
              <a:gd name="T10" fmla="*/ 33 w 277"/>
              <a:gd name="T11" fmla="*/ 231 h 231"/>
              <a:gd name="T12" fmla="*/ 33 w 277"/>
              <a:gd name="T13" fmla="*/ 55 h 231"/>
              <a:gd name="T14" fmla="*/ 55 w 277"/>
              <a:gd name="T15" fmla="*/ 33 h 231"/>
              <a:gd name="T16" fmla="*/ 277 w 277"/>
              <a:gd name="T17" fmla="*/ 33 h 231"/>
              <a:gd name="T18" fmla="*/ 277 w 277"/>
              <a:gd name="T19" fmla="*/ 22 h 231"/>
              <a:gd name="T20" fmla="*/ 255 w 277"/>
              <a:gd name="T21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7" h="231">
                <a:moveTo>
                  <a:pt x="25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21"/>
                  <a:pt x="10" y="231"/>
                  <a:pt x="22" y="231"/>
                </a:cubicBezTo>
                <a:cubicBezTo>
                  <a:pt x="33" y="231"/>
                  <a:pt x="33" y="231"/>
                  <a:pt x="33" y="231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3"/>
                  <a:pt x="43" y="33"/>
                  <a:pt x="55" y="33"/>
                </a:cubicBezTo>
                <a:cubicBezTo>
                  <a:pt x="277" y="33"/>
                  <a:pt x="277" y="33"/>
                  <a:pt x="277" y="33"/>
                </a:cubicBezTo>
                <a:cubicBezTo>
                  <a:pt x="277" y="22"/>
                  <a:pt x="277" y="22"/>
                  <a:pt x="277" y="22"/>
                </a:cubicBezTo>
                <a:cubicBezTo>
                  <a:pt x="277" y="10"/>
                  <a:pt x="267" y="0"/>
                  <a:pt x="255" y="0"/>
                </a:cubicBezTo>
              </a:path>
            </a:pathLst>
          </a:custGeom>
          <a:solidFill>
            <a:srgbClr val="37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16"/>
          <p:cNvSpPr>
            <a:spLocks/>
          </p:cNvSpPr>
          <p:nvPr/>
        </p:nvSpPr>
        <p:spPr bwMode="auto">
          <a:xfrm>
            <a:off x="6465888" y="4146550"/>
            <a:ext cx="1219200" cy="1016000"/>
          </a:xfrm>
          <a:custGeom>
            <a:avLst/>
            <a:gdLst>
              <a:gd name="T0" fmla="*/ 255 w 277"/>
              <a:gd name="T1" fmla="*/ 0 h 231"/>
              <a:gd name="T2" fmla="*/ 22 w 277"/>
              <a:gd name="T3" fmla="*/ 0 h 231"/>
              <a:gd name="T4" fmla="*/ 0 w 277"/>
              <a:gd name="T5" fmla="*/ 22 h 231"/>
              <a:gd name="T6" fmla="*/ 0 w 277"/>
              <a:gd name="T7" fmla="*/ 209 h 231"/>
              <a:gd name="T8" fmla="*/ 22 w 277"/>
              <a:gd name="T9" fmla="*/ 231 h 231"/>
              <a:gd name="T10" fmla="*/ 33 w 277"/>
              <a:gd name="T11" fmla="*/ 231 h 231"/>
              <a:gd name="T12" fmla="*/ 33 w 277"/>
              <a:gd name="T13" fmla="*/ 55 h 231"/>
              <a:gd name="T14" fmla="*/ 55 w 277"/>
              <a:gd name="T15" fmla="*/ 33 h 231"/>
              <a:gd name="T16" fmla="*/ 277 w 277"/>
              <a:gd name="T17" fmla="*/ 33 h 231"/>
              <a:gd name="T18" fmla="*/ 277 w 277"/>
              <a:gd name="T19" fmla="*/ 22 h 231"/>
              <a:gd name="T20" fmla="*/ 255 w 277"/>
              <a:gd name="T21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7" h="231">
                <a:moveTo>
                  <a:pt x="25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21"/>
                  <a:pt x="10" y="231"/>
                  <a:pt x="22" y="231"/>
                </a:cubicBezTo>
                <a:cubicBezTo>
                  <a:pt x="33" y="231"/>
                  <a:pt x="33" y="231"/>
                  <a:pt x="33" y="231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3"/>
                  <a:pt x="43" y="33"/>
                  <a:pt x="55" y="33"/>
                </a:cubicBezTo>
                <a:cubicBezTo>
                  <a:pt x="277" y="33"/>
                  <a:pt x="277" y="33"/>
                  <a:pt x="277" y="33"/>
                </a:cubicBezTo>
                <a:cubicBezTo>
                  <a:pt x="277" y="22"/>
                  <a:pt x="277" y="22"/>
                  <a:pt x="277" y="22"/>
                </a:cubicBezTo>
                <a:cubicBezTo>
                  <a:pt x="277" y="10"/>
                  <a:pt x="267" y="0"/>
                  <a:pt x="255" y="0"/>
                </a:cubicBezTo>
              </a:path>
            </a:pathLst>
          </a:custGeom>
          <a:solidFill>
            <a:srgbClr val="2AA1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7"/>
          <p:cNvSpPr>
            <a:spLocks/>
          </p:cNvSpPr>
          <p:nvPr/>
        </p:nvSpPr>
        <p:spPr bwMode="auto">
          <a:xfrm>
            <a:off x="9413875" y="5132388"/>
            <a:ext cx="1212850" cy="1016000"/>
          </a:xfrm>
          <a:custGeom>
            <a:avLst/>
            <a:gdLst>
              <a:gd name="T0" fmla="*/ 254 w 276"/>
              <a:gd name="T1" fmla="*/ 0 h 231"/>
              <a:gd name="T2" fmla="*/ 22 w 276"/>
              <a:gd name="T3" fmla="*/ 0 h 231"/>
              <a:gd name="T4" fmla="*/ 0 w 276"/>
              <a:gd name="T5" fmla="*/ 22 h 231"/>
              <a:gd name="T6" fmla="*/ 0 w 276"/>
              <a:gd name="T7" fmla="*/ 209 h 231"/>
              <a:gd name="T8" fmla="*/ 22 w 276"/>
              <a:gd name="T9" fmla="*/ 231 h 231"/>
              <a:gd name="T10" fmla="*/ 33 w 276"/>
              <a:gd name="T11" fmla="*/ 231 h 231"/>
              <a:gd name="T12" fmla="*/ 33 w 276"/>
              <a:gd name="T13" fmla="*/ 55 h 231"/>
              <a:gd name="T14" fmla="*/ 55 w 276"/>
              <a:gd name="T15" fmla="*/ 33 h 231"/>
              <a:gd name="T16" fmla="*/ 276 w 276"/>
              <a:gd name="T17" fmla="*/ 33 h 231"/>
              <a:gd name="T18" fmla="*/ 276 w 276"/>
              <a:gd name="T19" fmla="*/ 22 h 231"/>
              <a:gd name="T20" fmla="*/ 254 w 276"/>
              <a:gd name="T21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6" h="231">
                <a:moveTo>
                  <a:pt x="254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21"/>
                  <a:pt x="10" y="231"/>
                  <a:pt x="22" y="231"/>
                </a:cubicBezTo>
                <a:cubicBezTo>
                  <a:pt x="33" y="231"/>
                  <a:pt x="33" y="231"/>
                  <a:pt x="33" y="231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3"/>
                  <a:pt x="42" y="33"/>
                  <a:pt x="55" y="33"/>
                </a:cubicBezTo>
                <a:cubicBezTo>
                  <a:pt x="276" y="33"/>
                  <a:pt x="276" y="33"/>
                  <a:pt x="276" y="33"/>
                </a:cubicBezTo>
                <a:cubicBezTo>
                  <a:pt x="276" y="22"/>
                  <a:pt x="276" y="22"/>
                  <a:pt x="276" y="22"/>
                </a:cubicBezTo>
                <a:cubicBezTo>
                  <a:pt x="276" y="10"/>
                  <a:pt x="266" y="0"/>
                  <a:pt x="254" y="0"/>
                </a:cubicBezTo>
              </a:path>
            </a:pathLst>
          </a:custGeom>
          <a:solidFill>
            <a:srgbClr val="7A4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18"/>
          <p:cNvSpPr>
            <a:spLocks/>
          </p:cNvSpPr>
          <p:nvPr/>
        </p:nvSpPr>
        <p:spPr bwMode="auto">
          <a:xfrm>
            <a:off x="9175750" y="1190625"/>
            <a:ext cx="127000" cy="352425"/>
          </a:xfrm>
          <a:custGeom>
            <a:avLst/>
            <a:gdLst>
              <a:gd name="T0" fmla="*/ 0 w 29"/>
              <a:gd name="T1" fmla="*/ 0 h 80"/>
              <a:gd name="T2" fmla="*/ 3 w 29"/>
              <a:gd name="T3" fmla="*/ 19 h 80"/>
              <a:gd name="T4" fmla="*/ 3 w 29"/>
              <a:gd name="T5" fmla="*/ 19 h 80"/>
              <a:gd name="T6" fmla="*/ 3 w 29"/>
              <a:gd name="T7" fmla="*/ 19 h 80"/>
              <a:gd name="T8" fmla="*/ 3 w 29"/>
              <a:gd name="T9" fmla="*/ 19 h 80"/>
              <a:gd name="T10" fmla="*/ 3 w 29"/>
              <a:gd name="T11" fmla="*/ 20 h 80"/>
              <a:gd name="T12" fmla="*/ 3 w 29"/>
              <a:gd name="T13" fmla="*/ 20 h 80"/>
              <a:gd name="T14" fmla="*/ 3 w 29"/>
              <a:gd name="T15" fmla="*/ 80 h 80"/>
              <a:gd name="T16" fmla="*/ 29 w 29"/>
              <a:gd name="T17" fmla="*/ 80 h 80"/>
              <a:gd name="T18" fmla="*/ 29 w 29"/>
              <a:gd name="T19" fmla="*/ 45 h 80"/>
              <a:gd name="T20" fmla="*/ 15 w 29"/>
              <a:gd name="T21" fmla="*/ 11 h 80"/>
              <a:gd name="T22" fmla="*/ 0 w 29"/>
              <a:gd name="T2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" h="80">
                <a:moveTo>
                  <a:pt x="0" y="0"/>
                </a:moveTo>
                <a:cubicBezTo>
                  <a:pt x="2" y="6"/>
                  <a:pt x="3" y="13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80"/>
                  <a:pt x="3" y="80"/>
                  <a:pt x="3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45"/>
                  <a:pt x="29" y="45"/>
                  <a:pt x="29" y="45"/>
                </a:cubicBezTo>
                <a:cubicBezTo>
                  <a:pt x="29" y="32"/>
                  <a:pt x="24" y="20"/>
                  <a:pt x="15" y="11"/>
                </a:cubicBezTo>
                <a:cubicBezTo>
                  <a:pt x="10" y="6"/>
                  <a:pt x="5" y="3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19"/>
          <p:cNvSpPr>
            <a:spLocks noEditPoints="1"/>
          </p:cNvSpPr>
          <p:nvPr/>
        </p:nvSpPr>
        <p:spPr bwMode="auto">
          <a:xfrm>
            <a:off x="9175750" y="1190625"/>
            <a:ext cx="12700" cy="88900"/>
          </a:xfrm>
          <a:custGeom>
            <a:avLst/>
            <a:gdLst>
              <a:gd name="T0" fmla="*/ 3 w 3"/>
              <a:gd name="T1" fmla="*/ 19 h 20"/>
              <a:gd name="T2" fmla="*/ 3 w 3"/>
              <a:gd name="T3" fmla="*/ 20 h 20"/>
              <a:gd name="T4" fmla="*/ 3 w 3"/>
              <a:gd name="T5" fmla="*/ 19 h 20"/>
              <a:gd name="T6" fmla="*/ 3 w 3"/>
              <a:gd name="T7" fmla="*/ 19 h 20"/>
              <a:gd name="T8" fmla="*/ 3 w 3"/>
              <a:gd name="T9" fmla="*/ 19 h 20"/>
              <a:gd name="T10" fmla="*/ 3 w 3"/>
              <a:gd name="T11" fmla="*/ 19 h 20"/>
              <a:gd name="T12" fmla="*/ 0 w 3"/>
              <a:gd name="T13" fmla="*/ 0 h 20"/>
              <a:gd name="T14" fmla="*/ 3 w 3"/>
              <a:gd name="T15" fmla="*/ 19 h 20"/>
              <a:gd name="T16" fmla="*/ 0 w 3"/>
              <a:gd name="T17" fmla="*/ 0 h 20"/>
              <a:gd name="T18" fmla="*/ 0 w 3"/>
              <a:gd name="T1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" h="20">
                <a:moveTo>
                  <a:pt x="3" y="19"/>
                </a:move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19"/>
                </a:cubicBezTo>
                <a:moveTo>
                  <a:pt x="3" y="19"/>
                </a:move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moveTo>
                  <a:pt x="0" y="0"/>
                </a:moveTo>
                <a:cubicBezTo>
                  <a:pt x="2" y="6"/>
                  <a:pt x="3" y="13"/>
                  <a:pt x="3" y="19"/>
                </a:cubicBezTo>
                <a:cubicBezTo>
                  <a:pt x="3" y="13"/>
                  <a:pt x="2" y="6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20"/>
          <p:cNvSpPr>
            <a:spLocks/>
          </p:cNvSpPr>
          <p:nvPr/>
        </p:nvSpPr>
        <p:spPr bwMode="auto">
          <a:xfrm>
            <a:off x="10922000" y="1789113"/>
            <a:ext cx="193675" cy="246063"/>
          </a:xfrm>
          <a:custGeom>
            <a:avLst/>
            <a:gdLst>
              <a:gd name="T0" fmla="*/ 0 w 44"/>
              <a:gd name="T1" fmla="*/ 0 h 56"/>
              <a:gd name="T2" fmla="*/ 27 w 44"/>
              <a:gd name="T3" fmla="*/ 56 h 56"/>
              <a:gd name="T4" fmla="*/ 27 w 44"/>
              <a:gd name="T5" fmla="*/ 56 h 56"/>
              <a:gd name="T6" fmla="*/ 44 w 44"/>
              <a:gd name="T7" fmla="*/ 56 h 56"/>
              <a:gd name="T8" fmla="*/ 0 w 44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6">
                <a:moveTo>
                  <a:pt x="0" y="0"/>
                </a:moveTo>
                <a:cubicBezTo>
                  <a:pt x="13" y="16"/>
                  <a:pt x="23" y="35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35" y="34"/>
                  <a:pt x="19" y="15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21"/>
          <p:cNvSpPr>
            <a:spLocks/>
          </p:cNvSpPr>
          <p:nvPr/>
        </p:nvSpPr>
        <p:spPr bwMode="auto">
          <a:xfrm>
            <a:off x="10922000" y="1789113"/>
            <a:ext cx="119063" cy="246063"/>
          </a:xfrm>
          <a:custGeom>
            <a:avLst/>
            <a:gdLst>
              <a:gd name="T0" fmla="*/ 0 w 27"/>
              <a:gd name="T1" fmla="*/ 0 h 56"/>
              <a:gd name="T2" fmla="*/ 27 w 27"/>
              <a:gd name="T3" fmla="*/ 56 h 56"/>
              <a:gd name="T4" fmla="*/ 0 w 27"/>
              <a:gd name="T5" fmla="*/ 0 h 56"/>
              <a:gd name="T6" fmla="*/ 0 w 2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56">
                <a:moveTo>
                  <a:pt x="0" y="0"/>
                </a:moveTo>
                <a:cubicBezTo>
                  <a:pt x="13" y="16"/>
                  <a:pt x="23" y="35"/>
                  <a:pt x="27" y="56"/>
                </a:cubicBezTo>
                <a:cubicBezTo>
                  <a:pt x="23" y="35"/>
                  <a:pt x="13" y="16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7869238" y="1833563"/>
            <a:ext cx="2846388" cy="593725"/>
          </a:xfrm>
          <a:custGeom>
            <a:avLst/>
            <a:gdLst>
              <a:gd name="T0" fmla="*/ 580 w 647"/>
              <a:gd name="T1" fmla="*/ 0 h 135"/>
              <a:gd name="T2" fmla="*/ 300 w 647"/>
              <a:gd name="T3" fmla="*/ 0 h 135"/>
              <a:gd name="T4" fmla="*/ 300 w 647"/>
              <a:gd name="T5" fmla="*/ 60 h 135"/>
              <a:gd name="T6" fmla="*/ 300 w 647"/>
              <a:gd name="T7" fmla="*/ 60 h 135"/>
              <a:gd name="T8" fmla="*/ 252 w 647"/>
              <a:gd name="T9" fmla="*/ 109 h 135"/>
              <a:gd name="T10" fmla="*/ 19 w 647"/>
              <a:gd name="T11" fmla="*/ 109 h 135"/>
              <a:gd name="T12" fmla="*/ 19 w 647"/>
              <a:gd name="T13" fmla="*/ 109 h 135"/>
              <a:gd name="T14" fmla="*/ 19 w 647"/>
              <a:gd name="T15" fmla="*/ 109 h 135"/>
              <a:gd name="T16" fmla="*/ 19 w 647"/>
              <a:gd name="T17" fmla="*/ 109 h 135"/>
              <a:gd name="T18" fmla="*/ 19 w 647"/>
              <a:gd name="T19" fmla="*/ 109 h 135"/>
              <a:gd name="T20" fmla="*/ 19 w 647"/>
              <a:gd name="T21" fmla="*/ 109 h 135"/>
              <a:gd name="T22" fmla="*/ 19 w 647"/>
              <a:gd name="T23" fmla="*/ 109 h 135"/>
              <a:gd name="T24" fmla="*/ 0 w 647"/>
              <a:gd name="T25" fmla="*/ 105 h 135"/>
              <a:gd name="T26" fmla="*/ 45 w 647"/>
              <a:gd name="T27" fmla="*/ 135 h 135"/>
              <a:gd name="T28" fmla="*/ 277 w 647"/>
              <a:gd name="T29" fmla="*/ 135 h 135"/>
              <a:gd name="T30" fmla="*/ 326 w 647"/>
              <a:gd name="T31" fmla="*/ 86 h 135"/>
              <a:gd name="T32" fmla="*/ 326 w 647"/>
              <a:gd name="T33" fmla="*/ 26 h 135"/>
              <a:gd name="T34" fmla="*/ 605 w 647"/>
              <a:gd name="T35" fmla="*/ 26 h 135"/>
              <a:gd name="T36" fmla="*/ 647 w 647"/>
              <a:gd name="T37" fmla="*/ 38 h 135"/>
              <a:gd name="T38" fmla="*/ 584 w 647"/>
              <a:gd name="T39" fmla="*/ 0 h 135"/>
              <a:gd name="T40" fmla="*/ 584 w 647"/>
              <a:gd name="T41" fmla="*/ 0 h 135"/>
              <a:gd name="T42" fmla="*/ 583 w 647"/>
              <a:gd name="T43" fmla="*/ 0 h 135"/>
              <a:gd name="T44" fmla="*/ 583 w 647"/>
              <a:gd name="T45" fmla="*/ 0 h 135"/>
              <a:gd name="T46" fmla="*/ 583 w 647"/>
              <a:gd name="T47" fmla="*/ 0 h 135"/>
              <a:gd name="T48" fmla="*/ 583 w 647"/>
              <a:gd name="T49" fmla="*/ 0 h 135"/>
              <a:gd name="T50" fmla="*/ 583 w 647"/>
              <a:gd name="T51" fmla="*/ 0 h 135"/>
              <a:gd name="T52" fmla="*/ 583 w 647"/>
              <a:gd name="T53" fmla="*/ 0 h 135"/>
              <a:gd name="T54" fmla="*/ 583 w 647"/>
              <a:gd name="T55" fmla="*/ 0 h 135"/>
              <a:gd name="T56" fmla="*/ 583 w 647"/>
              <a:gd name="T57" fmla="*/ 0 h 135"/>
              <a:gd name="T58" fmla="*/ 582 w 647"/>
              <a:gd name="T59" fmla="*/ 0 h 135"/>
              <a:gd name="T60" fmla="*/ 582 w 647"/>
              <a:gd name="T61" fmla="*/ 0 h 135"/>
              <a:gd name="T62" fmla="*/ 582 w 647"/>
              <a:gd name="T63" fmla="*/ 0 h 135"/>
              <a:gd name="T64" fmla="*/ 582 w 647"/>
              <a:gd name="T65" fmla="*/ 0 h 135"/>
              <a:gd name="T66" fmla="*/ 582 w 647"/>
              <a:gd name="T67" fmla="*/ 0 h 135"/>
              <a:gd name="T68" fmla="*/ 582 w 647"/>
              <a:gd name="T69" fmla="*/ 0 h 135"/>
              <a:gd name="T70" fmla="*/ 582 w 647"/>
              <a:gd name="T71" fmla="*/ 0 h 135"/>
              <a:gd name="T72" fmla="*/ 582 w 647"/>
              <a:gd name="T73" fmla="*/ 0 h 135"/>
              <a:gd name="T74" fmla="*/ 582 w 647"/>
              <a:gd name="T75" fmla="*/ 0 h 135"/>
              <a:gd name="T76" fmla="*/ 582 w 647"/>
              <a:gd name="T77" fmla="*/ 0 h 135"/>
              <a:gd name="T78" fmla="*/ 582 w 647"/>
              <a:gd name="T79" fmla="*/ 0 h 135"/>
              <a:gd name="T80" fmla="*/ 582 w 647"/>
              <a:gd name="T81" fmla="*/ 0 h 135"/>
              <a:gd name="T82" fmla="*/ 581 w 647"/>
              <a:gd name="T83" fmla="*/ 0 h 135"/>
              <a:gd name="T84" fmla="*/ 581 w 647"/>
              <a:gd name="T85" fmla="*/ 0 h 135"/>
              <a:gd name="T86" fmla="*/ 581 w 647"/>
              <a:gd name="T87" fmla="*/ 0 h 135"/>
              <a:gd name="T88" fmla="*/ 581 w 647"/>
              <a:gd name="T89" fmla="*/ 0 h 135"/>
              <a:gd name="T90" fmla="*/ 581 w 647"/>
              <a:gd name="T91" fmla="*/ 0 h 135"/>
              <a:gd name="T92" fmla="*/ 581 w 647"/>
              <a:gd name="T93" fmla="*/ 0 h 135"/>
              <a:gd name="T94" fmla="*/ 581 w 647"/>
              <a:gd name="T95" fmla="*/ 0 h 135"/>
              <a:gd name="T96" fmla="*/ 581 w 647"/>
              <a:gd name="T97" fmla="*/ 0 h 135"/>
              <a:gd name="T98" fmla="*/ 581 w 647"/>
              <a:gd name="T99" fmla="*/ 0 h 135"/>
              <a:gd name="T100" fmla="*/ 581 w 647"/>
              <a:gd name="T101" fmla="*/ 0 h 135"/>
              <a:gd name="T102" fmla="*/ 581 w 647"/>
              <a:gd name="T103" fmla="*/ 0 h 135"/>
              <a:gd name="T104" fmla="*/ 580 w 647"/>
              <a:gd name="T105" fmla="*/ 0 h 135"/>
              <a:gd name="T106" fmla="*/ 580 w 647"/>
              <a:gd name="T107" fmla="*/ 0 h 135"/>
              <a:gd name="T108" fmla="*/ 580 w 647"/>
              <a:gd name="T109" fmla="*/ 0 h 135"/>
              <a:gd name="T110" fmla="*/ 580 w 647"/>
              <a:gd name="T111" fmla="*/ 0 h 135"/>
              <a:gd name="T112" fmla="*/ 580 w 647"/>
              <a:gd name="T113" fmla="*/ 0 h 135"/>
              <a:gd name="T114" fmla="*/ 580 w 647"/>
              <a:gd name="T115" fmla="*/ 0 h 135"/>
              <a:gd name="T116" fmla="*/ 580 w 647"/>
              <a:gd name="T117" fmla="*/ 0 h 135"/>
              <a:gd name="T118" fmla="*/ 580 w 647"/>
              <a:gd name="T119" fmla="*/ 0 h 135"/>
              <a:gd name="T120" fmla="*/ 580 w 647"/>
              <a:gd name="T12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7" h="135">
                <a:moveTo>
                  <a:pt x="580" y="0"/>
                </a:moveTo>
                <a:cubicBezTo>
                  <a:pt x="300" y="0"/>
                  <a:pt x="300" y="0"/>
                  <a:pt x="300" y="0"/>
                </a:cubicBezTo>
                <a:cubicBezTo>
                  <a:pt x="300" y="60"/>
                  <a:pt x="300" y="60"/>
                  <a:pt x="300" y="60"/>
                </a:cubicBezTo>
                <a:cubicBezTo>
                  <a:pt x="300" y="60"/>
                  <a:pt x="300" y="60"/>
                  <a:pt x="300" y="60"/>
                </a:cubicBezTo>
                <a:cubicBezTo>
                  <a:pt x="300" y="87"/>
                  <a:pt x="279" y="109"/>
                  <a:pt x="252" y="109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2" y="109"/>
                  <a:pt x="6" y="108"/>
                  <a:pt x="0" y="105"/>
                </a:cubicBezTo>
                <a:cubicBezTo>
                  <a:pt x="8" y="122"/>
                  <a:pt x="25" y="135"/>
                  <a:pt x="45" y="135"/>
                </a:cubicBezTo>
                <a:cubicBezTo>
                  <a:pt x="277" y="135"/>
                  <a:pt x="277" y="135"/>
                  <a:pt x="277" y="135"/>
                </a:cubicBezTo>
                <a:cubicBezTo>
                  <a:pt x="304" y="135"/>
                  <a:pt x="326" y="113"/>
                  <a:pt x="326" y="86"/>
                </a:cubicBezTo>
                <a:cubicBezTo>
                  <a:pt x="326" y="26"/>
                  <a:pt x="326" y="26"/>
                  <a:pt x="326" y="26"/>
                </a:cubicBezTo>
                <a:cubicBezTo>
                  <a:pt x="605" y="26"/>
                  <a:pt x="605" y="26"/>
                  <a:pt x="605" y="26"/>
                </a:cubicBezTo>
                <a:cubicBezTo>
                  <a:pt x="620" y="26"/>
                  <a:pt x="635" y="30"/>
                  <a:pt x="647" y="38"/>
                </a:cubicBezTo>
                <a:cubicBezTo>
                  <a:pt x="633" y="16"/>
                  <a:pt x="610" y="2"/>
                  <a:pt x="584" y="0"/>
                </a:cubicBezTo>
                <a:cubicBezTo>
                  <a:pt x="584" y="0"/>
                  <a:pt x="584" y="0"/>
                  <a:pt x="584" y="0"/>
                </a:cubicBezTo>
                <a:cubicBezTo>
                  <a:pt x="584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23"/>
          <p:cNvSpPr>
            <a:spLocks noEditPoints="1"/>
          </p:cNvSpPr>
          <p:nvPr/>
        </p:nvSpPr>
        <p:spPr bwMode="auto">
          <a:xfrm>
            <a:off x="7869238" y="1833563"/>
            <a:ext cx="2568575" cy="479425"/>
          </a:xfrm>
          <a:custGeom>
            <a:avLst/>
            <a:gdLst>
              <a:gd name="T0" fmla="*/ 19 w 584"/>
              <a:gd name="T1" fmla="*/ 109 h 109"/>
              <a:gd name="T2" fmla="*/ 19 w 584"/>
              <a:gd name="T3" fmla="*/ 109 h 109"/>
              <a:gd name="T4" fmla="*/ 19 w 584"/>
              <a:gd name="T5" fmla="*/ 109 h 109"/>
              <a:gd name="T6" fmla="*/ 0 w 584"/>
              <a:gd name="T7" fmla="*/ 105 h 109"/>
              <a:gd name="T8" fmla="*/ 0 w 584"/>
              <a:gd name="T9" fmla="*/ 105 h 109"/>
              <a:gd name="T10" fmla="*/ 252 w 584"/>
              <a:gd name="T11" fmla="*/ 109 h 109"/>
              <a:gd name="T12" fmla="*/ 19 w 584"/>
              <a:gd name="T13" fmla="*/ 109 h 109"/>
              <a:gd name="T14" fmla="*/ 252 w 584"/>
              <a:gd name="T15" fmla="*/ 109 h 109"/>
              <a:gd name="T16" fmla="*/ 300 w 584"/>
              <a:gd name="T17" fmla="*/ 60 h 109"/>
              <a:gd name="T18" fmla="*/ 584 w 584"/>
              <a:gd name="T19" fmla="*/ 0 h 109"/>
              <a:gd name="T20" fmla="*/ 583 w 584"/>
              <a:gd name="T21" fmla="*/ 0 h 109"/>
              <a:gd name="T22" fmla="*/ 583 w 584"/>
              <a:gd name="T23" fmla="*/ 0 h 109"/>
              <a:gd name="T24" fmla="*/ 583 w 584"/>
              <a:gd name="T25" fmla="*/ 0 h 109"/>
              <a:gd name="T26" fmla="*/ 583 w 584"/>
              <a:gd name="T27" fmla="*/ 0 h 109"/>
              <a:gd name="T28" fmla="*/ 583 w 584"/>
              <a:gd name="T29" fmla="*/ 0 h 109"/>
              <a:gd name="T30" fmla="*/ 583 w 584"/>
              <a:gd name="T31" fmla="*/ 0 h 109"/>
              <a:gd name="T32" fmla="*/ 582 w 584"/>
              <a:gd name="T33" fmla="*/ 0 h 109"/>
              <a:gd name="T34" fmla="*/ 582 w 584"/>
              <a:gd name="T35" fmla="*/ 0 h 109"/>
              <a:gd name="T36" fmla="*/ 582 w 584"/>
              <a:gd name="T37" fmla="*/ 0 h 109"/>
              <a:gd name="T38" fmla="*/ 582 w 584"/>
              <a:gd name="T39" fmla="*/ 0 h 109"/>
              <a:gd name="T40" fmla="*/ 582 w 584"/>
              <a:gd name="T41" fmla="*/ 0 h 109"/>
              <a:gd name="T42" fmla="*/ 582 w 584"/>
              <a:gd name="T43" fmla="*/ 0 h 109"/>
              <a:gd name="T44" fmla="*/ 582 w 584"/>
              <a:gd name="T45" fmla="*/ 0 h 109"/>
              <a:gd name="T46" fmla="*/ 582 w 584"/>
              <a:gd name="T47" fmla="*/ 0 h 109"/>
              <a:gd name="T48" fmla="*/ 582 w 584"/>
              <a:gd name="T49" fmla="*/ 0 h 109"/>
              <a:gd name="T50" fmla="*/ 581 w 584"/>
              <a:gd name="T51" fmla="*/ 0 h 109"/>
              <a:gd name="T52" fmla="*/ 581 w 584"/>
              <a:gd name="T53" fmla="*/ 0 h 109"/>
              <a:gd name="T54" fmla="*/ 581 w 584"/>
              <a:gd name="T55" fmla="*/ 0 h 109"/>
              <a:gd name="T56" fmla="*/ 581 w 584"/>
              <a:gd name="T57" fmla="*/ 0 h 109"/>
              <a:gd name="T58" fmla="*/ 581 w 584"/>
              <a:gd name="T59" fmla="*/ 0 h 109"/>
              <a:gd name="T60" fmla="*/ 581 w 584"/>
              <a:gd name="T61" fmla="*/ 0 h 109"/>
              <a:gd name="T62" fmla="*/ 581 w 584"/>
              <a:gd name="T63" fmla="*/ 0 h 109"/>
              <a:gd name="T64" fmla="*/ 581 w 584"/>
              <a:gd name="T65" fmla="*/ 0 h 109"/>
              <a:gd name="T66" fmla="*/ 581 w 584"/>
              <a:gd name="T67" fmla="*/ 0 h 109"/>
              <a:gd name="T68" fmla="*/ 580 w 584"/>
              <a:gd name="T69" fmla="*/ 0 h 109"/>
              <a:gd name="T70" fmla="*/ 580 w 584"/>
              <a:gd name="T71" fmla="*/ 0 h 109"/>
              <a:gd name="T72" fmla="*/ 580 w 584"/>
              <a:gd name="T73" fmla="*/ 0 h 109"/>
              <a:gd name="T74" fmla="*/ 580 w 584"/>
              <a:gd name="T75" fmla="*/ 0 h 109"/>
              <a:gd name="T76" fmla="*/ 580 w 584"/>
              <a:gd name="T77" fmla="*/ 0 h 109"/>
              <a:gd name="T78" fmla="*/ 300 w 584"/>
              <a:gd name="T79" fmla="*/ 0 h 109"/>
              <a:gd name="T80" fmla="*/ 580 w 584"/>
              <a:gd name="T81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4" h="109">
                <a:moveTo>
                  <a:pt x="19" y="109"/>
                </a:moveTo>
                <a:cubicBezTo>
                  <a:pt x="19" y="109"/>
                  <a:pt x="19" y="109"/>
                  <a:pt x="19" y="109"/>
                </a:cubicBezTo>
                <a:cubicBezTo>
                  <a:pt x="19" y="109"/>
                  <a:pt x="19" y="109"/>
                  <a:pt x="19" y="109"/>
                </a:cubicBezTo>
                <a:moveTo>
                  <a:pt x="19" y="109"/>
                </a:moveTo>
                <a:cubicBezTo>
                  <a:pt x="19" y="109"/>
                  <a:pt x="19" y="109"/>
                  <a:pt x="19" y="109"/>
                </a:cubicBezTo>
                <a:cubicBezTo>
                  <a:pt x="19" y="109"/>
                  <a:pt x="19" y="109"/>
                  <a:pt x="19" y="109"/>
                </a:cubicBezTo>
                <a:moveTo>
                  <a:pt x="0" y="105"/>
                </a:moveTo>
                <a:cubicBezTo>
                  <a:pt x="0" y="105"/>
                  <a:pt x="0" y="105"/>
                  <a:pt x="0" y="105"/>
                </a:cubicBezTo>
                <a:cubicBezTo>
                  <a:pt x="6" y="108"/>
                  <a:pt x="12" y="109"/>
                  <a:pt x="19" y="109"/>
                </a:cubicBezTo>
                <a:cubicBezTo>
                  <a:pt x="12" y="109"/>
                  <a:pt x="6" y="108"/>
                  <a:pt x="0" y="105"/>
                </a:cubicBezTo>
                <a:moveTo>
                  <a:pt x="300" y="60"/>
                </a:moveTo>
                <a:cubicBezTo>
                  <a:pt x="300" y="87"/>
                  <a:pt x="279" y="109"/>
                  <a:pt x="252" y="109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252" y="109"/>
                  <a:pt x="252" y="109"/>
                  <a:pt x="252" y="109"/>
                </a:cubicBezTo>
                <a:cubicBezTo>
                  <a:pt x="279" y="109"/>
                  <a:pt x="300" y="87"/>
                  <a:pt x="300" y="60"/>
                </a:cubicBezTo>
                <a:cubicBezTo>
                  <a:pt x="300" y="60"/>
                  <a:pt x="300" y="60"/>
                  <a:pt x="300" y="60"/>
                </a:cubicBezTo>
                <a:moveTo>
                  <a:pt x="584" y="0"/>
                </a:moveTo>
                <a:cubicBezTo>
                  <a:pt x="584" y="0"/>
                  <a:pt x="584" y="0"/>
                  <a:pt x="584" y="0"/>
                </a:cubicBezTo>
                <a:cubicBezTo>
                  <a:pt x="584" y="0"/>
                  <a:pt x="584" y="0"/>
                  <a:pt x="584" y="0"/>
                </a:cubicBezTo>
                <a:moveTo>
                  <a:pt x="583" y="0"/>
                </a:move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moveTo>
                  <a:pt x="583" y="0"/>
                </a:move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moveTo>
                  <a:pt x="583" y="0"/>
                </a:move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moveTo>
                  <a:pt x="583" y="0"/>
                </a:move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moveTo>
                  <a:pt x="582" y="0"/>
                </a:move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moveTo>
                  <a:pt x="582" y="0"/>
                </a:move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moveTo>
                  <a:pt x="582" y="0"/>
                </a:move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moveTo>
                  <a:pt x="582" y="0"/>
                </a:move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moveTo>
                  <a:pt x="582" y="0"/>
                </a:move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moveTo>
                  <a:pt x="582" y="0"/>
                </a:moveTo>
                <a:cubicBezTo>
                  <a:pt x="582" y="0"/>
                  <a:pt x="582" y="0"/>
                  <a:pt x="582" y="0"/>
                </a:cubicBezTo>
                <a:cubicBezTo>
                  <a:pt x="582" y="0"/>
                  <a:pt x="582" y="0"/>
                  <a:pt x="582" y="0"/>
                </a:cubicBezTo>
                <a:moveTo>
                  <a:pt x="581" y="0"/>
                </a:move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moveTo>
                  <a:pt x="581" y="0"/>
                </a:move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moveTo>
                  <a:pt x="581" y="0"/>
                </a:move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moveTo>
                  <a:pt x="581" y="0"/>
                </a:move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moveTo>
                  <a:pt x="581" y="0"/>
                </a:moveTo>
                <a:cubicBezTo>
                  <a:pt x="581" y="0"/>
                  <a:pt x="581" y="0"/>
                  <a:pt x="581" y="0"/>
                </a:cubicBezTo>
                <a:cubicBezTo>
                  <a:pt x="581" y="0"/>
                  <a:pt x="581" y="0"/>
                  <a:pt x="581" y="0"/>
                </a:cubicBezTo>
                <a:moveTo>
                  <a:pt x="580" y="0"/>
                </a:moveTo>
                <a:cubicBezTo>
                  <a:pt x="580" y="0"/>
                  <a:pt x="580" y="0"/>
                  <a:pt x="581" y="0"/>
                </a:cubicBezTo>
                <a:cubicBezTo>
                  <a:pt x="580" y="0"/>
                  <a:pt x="580" y="0"/>
                  <a:pt x="580" y="0"/>
                </a:cubicBezTo>
                <a:moveTo>
                  <a:pt x="580" y="0"/>
                </a:move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  <a:moveTo>
                  <a:pt x="580" y="0"/>
                </a:move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  <a:moveTo>
                  <a:pt x="580" y="0"/>
                </a:move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  <a:moveTo>
                  <a:pt x="580" y="0"/>
                </a:moveTo>
                <a:cubicBezTo>
                  <a:pt x="300" y="0"/>
                  <a:pt x="300" y="0"/>
                  <a:pt x="30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0"/>
                  <a:pt x="580" y="0"/>
                  <a:pt x="58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24"/>
          <p:cNvSpPr>
            <a:spLocks/>
          </p:cNvSpPr>
          <p:nvPr/>
        </p:nvSpPr>
        <p:spPr bwMode="auto">
          <a:xfrm>
            <a:off x="6932613" y="1833563"/>
            <a:ext cx="809625" cy="228600"/>
          </a:xfrm>
          <a:custGeom>
            <a:avLst/>
            <a:gdLst>
              <a:gd name="T0" fmla="*/ 184 w 184"/>
              <a:gd name="T1" fmla="*/ 0 h 52"/>
              <a:gd name="T2" fmla="*/ 72 w 184"/>
              <a:gd name="T3" fmla="*/ 0 h 52"/>
              <a:gd name="T4" fmla="*/ 25 w 184"/>
              <a:gd name="T5" fmla="*/ 26 h 52"/>
              <a:gd name="T6" fmla="*/ 25 w 184"/>
              <a:gd name="T7" fmla="*/ 26 h 52"/>
              <a:gd name="T8" fmla="*/ 24 w 184"/>
              <a:gd name="T9" fmla="*/ 26 h 52"/>
              <a:gd name="T10" fmla="*/ 24 w 184"/>
              <a:gd name="T11" fmla="*/ 26 h 52"/>
              <a:gd name="T12" fmla="*/ 24 w 184"/>
              <a:gd name="T13" fmla="*/ 26 h 52"/>
              <a:gd name="T14" fmla="*/ 24 w 184"/>
              <a:gd name="T15" fmla="*/ 26 h 52"/>
              <a:gd name="T16" fmla="*/ 24 w 184"/>
              <a:gd name="T17" fmla="*/ 26 h 52"/>
              <a:gd name="T18" fmla="*/ 24 w 184"/>
              <a:gd name="T19" fmla="*/ 26 h 52"/>
              <a:gd name="T20" fmla="*/ 24 w 184"/>
              <a:gd name="T21" fmla="*/ 26 h 52"/>
              <a:gd name="T22" fmla="*/ 24 w 184"/>
              <a:gd name="T23" fmla="*/ 26 h 52"/>
              <a:gd name="T24" fmla="*/ 24 w 184"/>
              <a:gd name="T25" fmla="*/ 26 h 52"/>
              <a:gd name="T26" fmla="*/ 24 w 184"/>
              <a:gd name="T27" fmla="*/ 26 h 52"/>
              <a:gd name="T28" fmla="*/ 24 w 184"/>
              <a:gd name="T29" fmla="*/ 26 h 52"/>
              <a:gd name="T30" fmla="*/ 23 w 184"/>
              <a:gd name="T31" fmla="*/ 26 h 52"/>
              <a:gd name="T32" fmla="*/ 23 w 184"/>
              <a:gd name="T33" fmla="*/ 26 h 52"/>
              <a:gd name="T34" fmla="*/ 0 w 184"/>
              <a:gd name="T35" fmla="*/ 20 h 52"/>
              <a:gd name="T36" fmla="*/ 50 w 184"/>
              <a:gd name="T37" fmla="*/ 52 h 52"/>
              <a:gd name="T38" fmla="*/ 98 w 184"/>
              <a:gd name="T39" fmla="*/ 26 h 52"/>
              <a:gd name="T40" fmla="*/ 184 w 184"/>
              <a:gd name="T41" fmla="*/ 26 h 52"/>
              <a:gd name="T42" fmla="*/ 184 w 184"/>
              <a:gd name="T4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4" h="52">
                <a:moveTo>
                  <a:pt x="184" y="0"/>
                </a:moveTo>
                <a:cubicBezTo>
                  <a:pt x="72" y="0"/>
                  <a:pt x="72" y="0"/>
                  <a:pt x="72" y="0"/>
                </a:cubicBezTo>
                <a:cubicBezTo>
                  <a:pt x="62" y="16"/>
                  <a:pt x="45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25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15" y="26"/>
                  <a:pt x="7" y="24"/>
                  <a:pt x="0" y="20"/>
                </a:cubicBezTo>
                <a:cubicBezTo>
                  <a:pt x="9" y="39"/>
                  <a:pt x="28" y="52"/>
                  <a:pt x="50" y="52"/>
                </a:cubicBezTo>
                <a:cubicBezTo>
                  <a:pt x="70" y="52"/>
                  <a:pt x="88" y="41"/>
                  <a:pt x="98" y="26"/>
                </a:cubicBezTo>
                <a:cubicBezTo>
                  <a:pt x="184" y="26"/>
                  <a:pt x="184" y="26"/>
                  <a:pt x="184" y="26"/>
                </a:cubicBezTo>
                <a:cubicBezTo>
                  <a:pt x="184" y="0"/>
                  <a:pt x="184" y="0"/>
                  <a:pt x="184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25"/>
          <p:cNvSpPr>
            <a:spLocks noEditPoints="1"/>
          </p:cNvSpPr>
          <p:nvPr/>
        </p:nvSpPr>
        <p:spPr bwMode="auto">
          <a:xfrm>
            <a:off x="6932613" y="1833563"/>
            <a:ext cx="809625" cy="114300"/>
          </a:xfrm>
          <a:custGeom>
            <a:avLst/>
            <a:gdLst>
              <a:gd name="T0" fmla="*/ 24 w 184"/>
              <a:gd name="T1" fmla="*/ 26 h 26"/>
              <a:gd name="T2" fmla="*/ 24 w 184"/>
              <a:gd name="T3" fmla="*/ 26 h 26"/>
              <a:gd name="T4" fmla="*/ 24 w 184"/>
              <a:gd name="T5" fmla="*/ 26 h 26"/>
              <a:gd name="T6" fmla="*/ 24 w 184"/>
              <a:gd name="T7" fmla="*/ 26 h 26"/>
              <a:gd name="T8" fmla="*/ 24 w 184"/>
              <a:gd name="T9" fmla="*/ 26 h 26"/>
              <a:gd name="T10" fmla="*/ 24 w 184"/>
              <a:gd name="T11" fmla="*/ 26 h 26"/>
              <a:gd name="T12" fmla="*/ 24 w 184"/>
              <a:gd name="T13" fmla="*/ 26 h 26"/>
              <a:gd name="T14" fmla="*/ 24 w 184"/>
              <a:gd name="T15" fmla="*/ 26 h 26"/>
              <a:gd name="T16" fmla="*/ 24 w 184"/>
              <a:gd name="T17" fmla="*/ 26 h 26"/>
              <a:gd name="T18" fmla="*/ 24 w 184"/>
              <a:gd name="T19" fmla="*/ 26 h 26"/>
              <a:gd name="T20" fmla="*/ 24 w 184"/>
              <a:gd name="T21" fmla="*/ 26 h 26"/>
              <a:gd name="T22" fmla="*/ 24 w 184"/>
              <a:gd name="T23" fmla="*/ 26 h 26"/>
              <a:gd name="T24" fmla="*/ 24 w 184"/>
              <a:gd name="T25" fmla="*/ 26 h 26"/>
              <a:gd name="T26" fmla="*/ 24 w 184"/>
              <a:gd name="T27" fmla="*/ 26 h 26"/>
              <a:gd name="T28" fmla="*/ 24 w 184"/>
              <a:gd name="T29" fmla="*/ 26 h 26"/>
              <a:gd name="T30" fmla="*/ 23 w 184"/>
              <a:gd name="T31" fmla="*/ 26 h 26"/>
              <a:gd name="T32" fmla="*/ 24 w 184"/>
              <a:gd name="T33" fmla="*/ 26 h 26"/>
              <a:gd name="T34" fmla="*/ 23 w 184"/>
              <a:gd name="T35" fmla="*/ 26 h 26"/>
              <a:gd name="T36" fmla="*/ 0 w 184"/>
              <a:gd name="T37" fmla="*/ 20 h 26"/>
              <a:gd name="T38" fmla="*/ 0 w 184"/>
              <a:gd name="T39" fmla="*/ 20 h 26"/>
              <a:gd name="T40" fmla="*/ 23 w 184"/>
              <a:gd name="T41" fmla="*/ 26 h 26"/>
              <a:gd name="T42" fmla="*/ 0 w 184"/>
              <a:gd name="T43" fmla="*/ 20 h 26"/>
              <a:gd name="T44" fmla="*/ 184 w 184"/>
              <a:gd name="T45" fmla="*/ 0 h 26"/>
              <a:gd name="T46" fmla="*/ 72 w 184"/>
              <a:gd name="T47" fmla="*/ 0 h 26"/>
              <a:gd name="T48" fmla="*/ 25 w 184"/>
              <a:gd name="T49" fmla="*/ 26 h 26"/>
              <a:gd name="T50" fmla="*/ 25 w 184"/>
              <a:gd name="T51" fmla="*/ 26 h 26"/>
              <a:gd name="T52" fmla="*/ 25 w 184"/>
              <a:gd name="T53" fmla="*/ 26 h 26"/>
              <a:gd name="T54" fmla="*/ 72 w 184"/>
              <a:gd name="T55" fmla="*/ 0 h 26"/>
              <a:gd name="T56" fmla="*/ 184 w 184"/>
              <a:gd name="T57" fmla="*/ 0 h 26"/>
              <a:gd name="T58" fmla="*/ 184 w 184"/>
              <a:gd name="T59" fmla="*/ 26 h 26"/>
              <a:gd name="T60" fmla="*/ 184 w 184"/>
              <a:gd name="T6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4" h="26">
                <a:moveTo>
                  <a:pt x="24" y="26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moveTo>
                  <a:pt x="24" y="26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moveTo>
                  <a:pt x="24" y="26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moveTo>
                  <a:pt x="24" y="26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moveTo>
                  <a:pt x="24" y="26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moveTo>
                  <a:pt x="23" y="26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3" y="26"/>
                </a:cubicBezTo>
                <a:moveTo>
                  <a:pt x="0" y="20"/>
                </a:moveTo>
                <a:cubicBezTo>
                  <a:pt x="0" y="20"/>
                  <a:pt x="0" y="20"/>
                  <a:pt x="0" y="20"/>
                </a:cubicBezTo>
                <a:cubicBezTo>
                  <a:pt x="7" y="24"/>
                  <a:pt x="15" y="26"/>
                  <a:pt x="23" y="26"/>
                </a:cubicBezTo>
                <a:cubicBezTo>
                  <a:pt x="15" y="26"/>
                  <a:pt x="7" y="24"/>
                  <a:pt x="0" y="20"/>
                </a:cubicBezTo>
                <a:moveTo>
                  <a:pt x="184" y="0"/>
                </a:moveTo>
                <a:cubicBezTo>
                  <a:pt x="72" y="0"/>
                  <a:pt x="72" y="0"/>
                  <a:pt x="72" y="0"/>
                </a:cubicBezTo>
                <a:cubicBezTo>
                  <a:pt x="62" y="16"/>
                  <a:pt x="45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45" y="26"/>
                  <a:pt x="62" y="16"/>
                  <a:pt x="72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26"/>
                  <a:pt x="184" y="26"/>
                  <a:pt x="184" y="26"/>
                </a:cubicBezTo>
                <a:cubicBezTo>
                  <a:pt x="184" y="0"/>
                  <a:pt x="184" y="0"/>
                  <a:pt x="184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26"/>
          <p:cNvSpPr>
            <a:spLocks/>
          </p:cNvSpPr>
          <p:nvPr/>
        </p:nvSpPr>
        <p:spPr bwMode="auto">
          <a:xfrm>
            <a:off x="8410575" y="2166938"/>
            <a:ext cx="3338513" cy="2230438"/>
          </a:xfrm>
          <a:custGeom>
            <a:avLst/>
            <a:gdLst>
              <a:gd name="T0" fmla="*/ 730 w 759"/>
              <a:gd name="T1" fmla="*/ 0 h 507"/>
              <a:gd name="T2" fmla="*/ 734 w 759"/>
              <a:gd name="T3" fmla="*/ 18 h 507"/>
              <a:gd name="T4" fmla="*/ 734 w 759"/>
              <a:gd name="T5" fmla="*/ 18 h 507"/>
              <a:gd name="T6" fmla="*/ 734 w 759"/>
              <a:gd name="T7" fmla="*/ 18 h 507"/>
              <a:gd name="T8" fmla="*/ 734 w 759"/>
              <a:gd name="T9" fmla="*/ 19 h 507"/>
              <a:gd name="T10" fmla="*/ 734 w 759"/>
              <a:gd name="T11" fmla="*/ 19 h 507"/>
              <a:gd name="T12" fmla="*/ 734 w 759"/>
              <a:gd name="T13" fmla="*/ 19 h 507"/>
              <a:gd name="T14" fmla="*/ 734 w 759"/>
              <a:gd name="T15" fmla="*/ 19 h 507"/>
              <a:gd name="T16" fmla="*/ 734 w 759"/>
              <a:gd name="T17" fmla="*/ 19 h 507"/>
              <a:gd name="T18" fmla="*/ 734 w 759"/>
              <a:gd name="T19" fmla="*/ 19 h 507"/>
              <a:gd name="T20" fmla="*/ 734 w 759"/>
              <a:gd name="T21" fmla="*/ 19 h 507"/>
              <a:gd name="T22" fmla="*/ 734 w 759"/>
              <a:gd name="T23" fmla="*/ 206 h 507"/>
              <a:gd name="T24" fmla="*/ 734 w 759"/>
              <a:gd name="T25" fmla="*/ 206 h 507"/>
              <a:gd name="T26" fmla="*/ 685 w 759"/>
              <a:gd name="T27" fmla="*/ 254 h 507"/>
              <a:gd name="T28" fmla="*/ 600 w 759"/>
              <a:gd name="T29" fmla="*/ 254 h 507"/>
              <a:gd name="T30" fmla="*/ 457 w 759"/>
              <a:gd name="T31" fmla="*/ 373 h 507"/>
              <a:gd name="T32" fmla="*/ 300 w 759"/>
              <a:gd name="T33" fmla="*/ 373 h 507"/>
              <a:gd name="T34" fmla="*/ 300 w 759"/>
              <a:gd name="T35" fmla="*/ 433 h 507"/>
              <a:gd name="T36" fmla="*/ 300 w 759"/>
              <a:gd name="T37" fmla="*/ 433 h 507"/>
              <a:gd name="T38" fmla="*/ 252 w 759"/>
              <a:gd name="T39" fmla="*/ 481 h 507"/>
              <a:gd name="T40" fmla="*/ 19 w 759"/>
              <a:gd name="T41" fmla="*/ 481 h 507"/>
              <a:gd name="T42" fmla="*/ 19 w 759"/>
              <a:gd name="T43" fmla="*/ 481 h 507"/>
              <a:gd name="T44" fmla="*/ 19 w 759"/>
              <a:gd name="T45" fmla="*/ 481 h 507"/>
              <a:gd name="T46" fmla="*/ 19 w 759"/>
              <a:gd name="T47" fmla="*/ 481 h 507"/>
              <a:gd name="T48" fmla="*/ 19 w 759"/>
              <a:gd name="T49" fmla="*/ 481 h 507"/>
              <a:gd name="T50" fmla="*/ 19 w 759"/>
              <a:gd name="T51" fmla="*/ 481 h 507"/>
              <a:gd name="T52" fmla="*/ 19 w 759"/>
              <a:gd name="T53" fmla="*/ 481 h 507"/>
              <a:gd name="T54" fmla="*/ 19 w 759"/>
              <a:gd name="T55" fmla="*/ 481 h 507"/>
              <a:gd name="T56" fmla="*/ 18 w 759"/>
              <a:gd name="T57" fmla="*/ 481 h 507"/>
              <a:gd name="T58" fmla="*/ 18 w 759"/>
              <a:gd name="T59" fmla="*/ 481 h 507"/>
              <a:gd name="T60" fmla="*/ 18 w 759"/>
              <a:gd name="T61" fmla="*/ 481 h 507"/>
              <a:gd name="T62" fmla="*/ 18 w 759"/>
              <a:gd name="T63" fmla="*/ 481 h 507"/>
              <a:gd name="T64" fmla="*/ 18 w 759"/>
              <a:gd name="T65" fmla="*/ 481 h 507"/>
              <a:gd name="T66" fmla="*/ 18 w 759"/>
              <a:gd name="T67" fmla="*/ 481 h 507"/>
              <a:gd name="T68" fmla="*/ 18 w 759"/>
              <a:gd name="T69" fmla="*/ 481 h 507"/>
              <a:gd name="T70" fmla="*/ 0 w 759"/>
              <a:gd name="T71" fmla="*/ 477 h 507"/>
              <a:gd name="T72" fmla="*/ 45 w 759"/>
              <a:gd name="T73" fmla="*/ 507 h 507"/>
              <a:gd name="T74" fmla="*/ 277 w 759"/>
              <a:gd name="T75" fmla="*/ 507 h 507"/>
              <a:gd name="T76" fmla="*/ 326 w 759"/>
              <a:gd name="T77" fmla="*/ 458 h 507"/>
              <a:gd name="T78" fmla="*/ 326 w 759"/>
              <a:gd name="T79" fmla="*/ 398 h 507"/>
              <a:gd name="T80" fmla="*/ 482 w 759"/>
              <a:gd name="T81" fmla="*/ 398 h 507"/>
              <a:gd name="T82" fmla="*/ 625 w 759"/>
              <a:gd name="T83" fmla="*/ 280 h 507"/>
              <a:gd name="T84" fmla="*/ 710 w 759"/>
              <a:gd name="T85" fmla="*/ 280 h 507"/>
              <a:gd name="T86" fmla="*/ 759 w 759"/>
              <a:gd name="T87" fmla="*/ 231 h 507"/>
              <a:gd name="T88" fmla="*/ 759 w 759"/>
              <a:gd name="T89" fmla="*/ 45 h 507"/>
              <a:gd name="T90" fmla="*/ 745 w 759"/>
              <a:gd name="T91" fmla="*/ 10 h 507"/>
              <a:gd name="T92" fmla="*/ 730 w 759"/>
              <a:gd name="T93" fmla="*/ 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59" h="507">
                <a:moveTo>
                  <a:pt x="730" y="0"/>
                </a:moveTo>
                <a:cubicBezTo>
                  <a:pt x="732" y="6"/>
                  <a:pt x="733" y="12"/>
                  <a:pt x="734" y="18"/>
                </a:cubicBezTo>
                <a:cubicBezTo>
                  <a:pt x="734" y="18"/>
                  <a:pt x="734" y="18"/>
                  <a:pt x="734" y="18"/>
                </a:cubicBezTo>
                <a:cubicBezTo>
                  <a:pt x="734" y="18"/>
                  <a:pt x="734" y="18"/>
                  <a:pt x="734" y="18"/>
                </a:cubicBezTo>
                <a:cubicBezTo>
                  <a:pt x="734" y="19"/>
                  <a:pt x="734" y="19"/>
                  <a:pt x="734" y="19"/>
                </a:cubicBezTo>
                <a:cubicBezTo>
                  <a:pt x="734" y="19"/>
                  <a:pt x="734" y="19"/>
                  <a:pt x="734" y="19"/>
                </a:cubicBezTo>
                <a:cubicBezTo>
                  <a:pt x="734" y="19"/>
                  <a:pt x="734" y="19"/>
                  <a:pt x="734" y="19"/>
                </a:cubicBezTo>
                <a:cubicBezTo>
                  <a:pt x="734" y="19"/>
                  <a:pt x="734" y="19"/>
                  <a:pt x="734" y="19"/>
                </a:cubicBezTo>
                <a:cubicBezTo>
                  <a:pt x="734" y="19"/>
                  <a:pt x="734" y="19"/>
                  <a:pt x="734" y="19"/>
                </a:cubicBezTo>
                <a:cubicBezTo>
                  <a:pt x="734" y="19"/>
                  <a:pt x="734" y="19"/>
                  <a:pt x="734" y="19"/>
                </a:cubicBezTo>
                <a:cubicBezTo>
                  <a:pt x="734" y="19"/>
                  <a:pt x="734" y="19"/>
                  <a:pt x="734" y="19"/>
                </a:cubicBezTo>
                <a:cubicBezTo>
                  <a:pt x="734" y="206"/>
                  <a:pt x="734" y="206"/>
                  <a:pt x="734" y="206"/>
                </a:cubicBezTo>
                <a:cubicBezTo>
                  <a:pt x="734" y="206"/>
                  <a:pt x="734" y="206"/>
                  <a:pt x="734" y="206"/>
                </a:cubicBezTo>
                <a:cubicBezTo>
                  <a:pt x="734" y="233"/>
                  <a:pt x="712" y="254"/>
                  <a:pt x="685" y="254"/>
                </a:cubicBezTo>
                <a:cubicBezTo>
                  <a:pt x="600" y="254"/>
                  <a:pt x="600" y="254"/>
                  <a:pt x="600" y="254"/>
                </a:cubicBezTo>
                <a:cubicBezTo>
                  <a:pt x="587" y="322"/>
                  <a:pt x="528" y="373"/>
                  <a:pt x="457" y="373"/>
                </a:cubicBezTo>
                <a:cubicBezTo>
                  <a:pt x="300" y="373"/>
                  <a:pt x="300" y="373"/>
                  <a:pt x="300" y="373"/>
                </a:cubicBezTo>
                <a:cubicBezTo>
                  <a:pt x="300" y="433"/>
                  <a:pt x="300" y="433"/>
                  <a:pt x="300" y="433"/>
                </a:cubicBezTo>
                <a:cubicBezTo>
                  <a:pt x="300" y="433"/>
                  <a:pt x="300" y="433"/>
                  <a:pt x="300" y="433"/>
                </a:cubicBezTo>
                <a:cubicBezTo>
                  <a:pt x="300" y="460"/>
                  <a:pt x="278" y="481"/>
                  <a:pt x="252" y="481"/>
                </a:cubicBez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8" y="481"/>
                </a:cubicBezTo>
                <a:cubicBezTo>
                  <a:pt x="18" y="481"/>
                  <a:pt x="18" y="481"/>
                  <a:pt x="18" y="481"/>
                </a:cubicBezTo>
                <a:cubicBezTo>
                  <a:pt x="18" y="481"/>
                  <a:pt x="18" y="481"/>
                  <a:pt x="18" y="481"/>
                </a:cubicBezTo>
                <a:cubicBezTo>
                  <a:pt x="18" y="481"/>
                  <a:pt x="18" y="481"/>
                  <a:pt x="18" y="481"/>
                </a:cubicBezTo>
                <a:cubicBezTo>
                  <a:pt x="18" y="481"/>
                  <a:pt x="18" y="481"/>
                  <a:pt x="18" y="481"/>
                </a:cubicBezTo>
                <a:cubicBezTo>
                  <a:pt x="18" y="481"/>
                  <a:pt x="18" y="481"/>
                  <a:pt x="18" y="481"/>
                </a:cubicBezTo>
                <a:cubicBezTo>
                  <a:pt x="18" y="481"/>
                  <a:pt x="18" y="481"/>
                  <a:pt x="18" y="481"/>
                </a:cubicBezTo>
                <a:cubicBezTo>
                  <a:pt x="12" y="481"/>
                  <a:pt x="6" y="480"/>
                  <a:pt x="0" y="477"/>
                </a:cubicBezTo>
                <a:cubicBezTo>
                  <a:pt x="7" y="495"/>
                  <a:pt x="25" y="507"/>
                  <a:pt x="45" y="507"/>
                </a:cubicBezTo>
                <a:cubicBezTo>
                  <a:pt x="277" y="507"/>
                  <a:pt x="277" y="507"/>
                  <a:pt x="277" y="507"/>
                </a:cubicBezTo>
                <a:cubicBezTo>
                  <a:pt x="304" y="507"/>
                  <a:pt x="326" y="485"/>
                  <a:pt x="326" y="458"/>
                </a:cubicBezTo>
                <a:cubicBezTo>
                  <a:pt x="326" y="398"/>
                  <a:pt x="326" y="398"/>
                  <a:pt x="326" y="398"/>
                </a:cubicBezTo>
                <a:cubicBezTo>
                  <a:pt x="482" y="398"/>
                  <a:pt x="482" y="398"/>
                  <a:pt x="482" y="398"/>
                </a:cubicBezTo>
                <a:cubicBezTo>
                  <a:pt x="553" y="398"/>
                  <a:pt x="612" y="347"/>
                  <a:pt x="625" y="280"/>
                </a:cubicBezTo>
                <a:cubicBezTo>
                  <a:pt x="710" y="280"/>
                  <a:pt x="710" y="280"/>
                  <a:pt x="710" y="280"/>
                </a:cubicBezTo>
                <a:cubicBezTo>
                  <a:pt x="737" y="280"/>
                  <a:pt x="759" y="258"/>
                  <a:pt x="759" y="231"/>
                </a:cubicBezTo>
                <a:cubicBezTo>
                  <a:pt x="759" y="45"/>
                  <a:pt x="759" y="45"/>
                  <a:pt x="759" y="45"/>
                </a:cubicBezTo>
                <a:cubicBezTo>
                  <a:pt x="759" y="32"/>
                  <a:pt x="754" y="19"/>
                  <a:pt x="745" y="10"/>
                </a:cubicBezTo>
                <a:cubicBezTo>
                  <a:pt x="740" y="6"/>
                  <a:pt x="735" y="2"/>
                  <a:pt x="73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27"/>
          <p:cNvSpPr>
            <a:spLocks noEditPoints="1"/>
          </p:cNvSpPr>
          <p:nvPr/>
        </p:nvSpPr>
        <p:spPr bwMode="auto">
          <a:xfrm>
            <a:off x="8410575" y="2166938"/>
            <a:ext cx="3228975" cy="2116138"/>
          </a:xfrm>
          <a:custGeom>
            <a:avLst/>
            <a:gdLst>
              <a:gd name="T0" fmla="*/ 19 w 734"/>
              <a:gd name="T1" fmla="*/ 481 h 481"/>
              <a:gd name="T2" fmla="*/ 19 w 734"/>
              <a:gd name="T3" fmla="*/ 481 h 481"/>
              <a:gd name="T4" fmla="*/ 19 w 734"/>
              <a:gd name="T5" fmla="*/ 481 h 481"/>
              <a:gd name="T6" fmla="*/ 19 w 734"/>
              <a:gd name="T7" fmla="*/ 481 h 481"/>
              <a:gd name="T8" fmla="*/ 19 w 734"/>
              <a:gd name="T9" fmla="*/ 481 h 481"/>
              <a:gd name="T10" fmla="*/ 19 w 734"/>
              <a:gd name="T11" fmla="*/ 481 h 481"/>
              <a:gd name="T12" fmla="*/ 19 w 734"/>
              <a:gd name="T13" fmla="*/ 481 h 481"/>
              <a:gd name="T14" fmla="*/ 19 w 734"/>
              <a:gd name="T15" fmla="*/ 481 h 481"/>
              <a:gd name="T16" fmla="*/ 19 w 734"/>
              <a:gd name="T17" fmla="*/ 481 h 481"/>
              <a:gd name="T18" fmla="*/ 18 w 734"/>
              <a:gd name="T19" fmla="*/ 481 h 481"/>
              <a:gd name="T20" fmla="*/ 18 w 734"/>
              <a:gd name="T21" fmla="*/ 481 h 481"/>
              <a:gd name="T22" fmla="*/ 18 w 734"/>
              <a:gd name="T23" fmla="*/ 481 h 481"/>
              <a:gd name="T24" fmla="*/ 18 w 734"/>
              <a:gd name="T25" fmla="*/ 481 h 481"/>
              <a:gd name="T26" fmla="*/ 18 w 734"/>
              <a:gd name="T27" fmla="*/ 481 h 481"/>
              <a:gd name="T28" fmla="*/ 18 w 734"/>
              <a:gd name="T29" fmla="*/ 481 h 481"/>
              <a:gd name="T30" fmla="*/ 18 w 734"/>
              <a:gd name="T31" fmla="*/ 481 h 481"/>
              <a:gd name="T32" fmla="*/ 18 w 734"/>
              <a:gd name="T33" fmla="*/ 481 h 481"/>
              <a:gd name="T34" fmla="*/ 18 w 734"/>
              <a:gd name="T35" fmla="*/ 481 h 481"/>
              <a:gd name="T36" fmla="*/ 0 w 734"/>
              <a:gd name="T37" fmla="*/ 477 h 481"/>
              <a:gd name="T38" fmla="*/ 0 w 734"/>
              <a:gd name="T39" fmla="*/ 477 h 481"/>
              <a:gd name="T40" fmla="*/ 18 w 734"/>
              <a:gd name="T41" fmla="*/ 481 h 481"/>
              <a:gd name="T42" fmla="*/ 0 w 734"/>
              <a:gd name="T43" fmla="*/ 477 h 481"/>
              <a:gd name="T44" fmla="*/ 300 w 734"/>
              <a:gd name="T45" fmla="*/ 433 h 481"/>
              <a:gd name="T46" fmla="*/ 252 w 734"/>
              <a:gd name="T47" fmla="*/ 481 h 481"/>
              <a:gd name="T48" fmla="*/ 19 w 734"/>
              <a:gd name="T49" fmla="*/ 481 h 481"/>
              <a:gd name="T50" fmla="*/ 19 w 734"/>
              <a:gd name="T51" fmla="*/ 481 h 481"/>
              <a:gd name="T52" fmla="*/ 19 w 734"/>
              <a:gd name="T53" fmla="*/ 481 h 481"/>
              <a:gd name="T54" fmla="*/ 252 w 734"/>
              <a:gd name="T55" fmla="*/ 481 h 481"/>
              <a:gd name="T56" fmla="*/ 300 w 734"/>
              <a:gd name="T57" fmla="*/ 433 h 481"/>
              <a:gd name="T58" fmla="*/ 300 w 734"/>
              <a:gd name="T59" fmla="*/ 433 h 481"/>
              <a:gd name="T60" fmla="*/ 734 w 734"/>
              <a:gd name="T61" fmla="*/ 206 h 481"/>
              <a:gd name="T62" fmla="*/ 685 w 734"/>
              <a:gd name="T63" fmla="*/ 254 h 481"/>
              <a:gd name="T64" fmla="*/ 600 w 734"/>
              <a:gd name="T65" fmla="*/ 254 h 481"/>
              <a:gd name="T66" fmla="*/ 457 w 734"/>
              <a:gd name="T67" fmla="*/ 373 h 481"/>
              <a:gd name="T68" fmla="*/ 300 w 734"/>
              <a:gd name="T69" fmla="*/ 373 h 481"/>
              <a:gd name="T70" fmla="*/ 457 w 734"/>
              <a:gd name="T71" fmla="*/ 373 h 481"/>
              <a:gd name="T72" fmla="*/ 600 w 734"/>
              <a:gd name="T73" fmla="*/ 254 h 481"/>
              <a:gd name="T74" fmla="*/ 685 w 734"/>
              <a:gd name="T75" fmla="*/ 254 h 481"/>
              <a:gd name="T76" fmla="*/ 734 w 734"/>
              <a:gd name="T77" fmla="*/ 206 h 481"/>
              <a:gd name="T78" fmla="*/ 734 w 734"/>
              <a:gd name="T79" fmla="*/ 206 h 481"/>
              <a:gd name="T80" fmla="*/ 734 w 734"/>
              <a:gd name="T81" fmla="*/ 19 h 481"/>
              <a:gd name="T82" fmla="*/ 734 w 734"/>
              <a:gd name="T83" fmla="*/ 19 h 481"/>
              <a:gd name="T84" fmla="*/ 734 w 734"/>
              <a:gd name="T85" fmla="*/ 19 h 481"/>
              <a:gd name="T86" fmla="*/ 734 w 734"/>
              <a:gd name="T87" fmla="*/ 19 h 481"/>
              <a:gd name="T88" fmla="*/ 734 w 734"/>
              <a:gd name="T89" fmla="*/ 19 h 481"/>
              <a:gd name="T90" fmla="*/ 734 w 734"/>
              <a:gd name="T91" fmla="*/ 19 h 481"/>
              <a:gd name="T92" fmla="*/ 734 w 734"/>
              <a:gd name="T93" fmla="*/ 19 h 481"/>
              <a:gd name="T94" fmla="*/ 734 w 734"/>
              <a:gd name="T95" fmla="*/ 19 h 481"/>
              <a:gd name="T96" fmla="*/ 734 w 734"/>
              <a:gd name="T97" fmla="*/ 19 h 481"/>
              <a:gd name="T98" fmla="*/ 734 w 734"/>
              <a:gd name="T99" fmla="*/ 18 h 481"/>
              <a:gd name="T100" fmla="*/ 734 w 734"/>
              <a:gd name="T101" fmla="*/ 18 h 481"/>
              <a:gd name="T102" fmla="*/ 734 w 734"/>
              <a:gd name="T103" fmla="*/ 18 h 481"/>
              <a:gd name="T104" fmla="*/ 730 w 734"/>
              <a:gd name="T105" fmla="*/ 0 h 481"/>
              <a:gd name="T106" fmla="*/ 734 w 734"/>
              <a:gd name="T107" fmla="*/ 18 h 481"/>
              <a:gd name="T108" fmla="*/ 730 w 734"/>
              <a:gd name="T109" fmla="*/ 0 h 481"/>
              <a:gd name="T110" fmla="*/ 730 w 734"/>
              <a:gd name="T111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4" h="481">
                <a:moveTo>
                  <a:pt x="19" y="481"/>
                </a:move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moveTo>
                  <a:pt x="19" y="481"/>
                </a:move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moveTo>
                  <a:pt x="19" y="481"/>
                </a:move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moveTo>
                  <a:pt x="18" y="481"/>
                </a:moveTo>
                <a:cubicBezTo>
                  <a:pt x="18" y="481"/>
                  <a:pt x="18" y="481"/>
                  <a:pt x="18" y="481"/>
                </a:cubicBezTo>
                <a:cubicBezTo>
                  <a:pt x="18" y="481"/>
                  <a:pt x="18" y="481"/>
                  <a:pt x="18" y="481"/>
                </a:cubicBezTo>
                <a:moveTo>
                  <a:pt x="18" y="481"/>
                </a:moveTo>
                <a:cubicBezTo>
                  <a:pt x="18" y="481"/>
                  <a:pt x="18" y="481"/>
                  <a:pt x="18" y="481"/>
                </a:cubicBezTo>
                <a:cubicBezTo>
                  <a:pt x="18" y="481"/>
                  <a:pt x="18" y="481"/>
                  <a:pt x="18" y="481"/>
                </a:cubicBezTo>
                <a:moveTo>
                  <a:pt x="18" y="481"/>
                </a:moveTo>
                <a:cubicBezTo>
                  <a:pt x="18" y="481"/>
                  <a:pt x="18" y="481"/>
                  <a:pt x="18" y="481"/>
                </a:cubicBezTo>
                <a:cubicBezTo>
                  <a:pt x="18" y="481"/>
                  <a:pt x="18" y="481"/>
                  <a:pt x="18" y="481"/>
                </a:cubicBezTo>
                <a:moveTo>
                  <a:pt x="0" y="477"/>
                </a:moveTo>
                <a:cubicBezTo>
                  <a:pt x="0" y="477"/>
                  <a:pt x="0" y="477"/>
                  <a:pt x="0" y="477"/>
                </a:cubicBezTo>
                <a:cubicBezTo>
                  <a:pt x="6" y="480"/>
                  <a:pt x="12" y="481"/>
                  <a:pt x="18" y="481"/>
                </a:cubicBezTo>
                <a:cubicBezTo>
                  <a:pt x="12" y="481"/>
                  <a:pt x="6" y="480"/>
                  <a:pt x="0" y="477"/>
                </a:cubicBezTo>
                <a:moveTo>
                  <a:pt x="300" y="433"/>
                </a:moveTo>
                <a:cubicBezTo>
                  <a:pt x="300" y="460"/>
                  <a:pt x="278" y="481"/>
                  <a:pt x="252" y="481"/>
                </a:cubicBez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cubicBezTo>
                  <a:pt x="19" y="481"/>
                  <a:pt x="19" y="481"/>
                  <a:pt x="19" y="481"/>
                </a:cubicBezTo>
                <a:cubicBezTo>
                  <a:pt x="252" y="481"/>
                  <a:pt x="252" y="481"/>
                  <a:pt x="252" y="481"/>
                </a:cubicBezTo>
                <a:cubicBezTo>
                  <a:pt x="278" y="481"/>
                  <a:pt x="300" y="460"/>
                  <a:pt x="300" y="433"/>
                </a:cubicBezTo>
                <a:cubicBezTo>
                  <a:pt x="300" y="433"/>
                  <a:pt x="300" y="433"/>
                  <a:pt x="300" y="433"/>
                </a:cubicBezTo>
                <a:moveTo>
                  <a:pt x="734" y="206"/>
                </a:moveTo>
                <a:cubicBezTo>
                  <a:pt x="734" y="233"/>
                  <a:pt x="712" y="254"/>
                  <a:pt x="685" y="254"/>
                </a:cubicBezTo>
                <a:cubicBezTo>
                  <a:pt x="600" y="254"/>
                  <a:pt x="600" y="254"/>
                  <a:pt x="600" y="254"/>
                </a:cubicBezTo>
                <a:cubicBezTo>
                  <a:pt x="587" y="322"/>
                  <a:pt x="528" y="373"/>
                  <a:pt x="457" y="373"/>
                </a:cubicBezTo>
                <a:cubicBezTo>
                  <a:pt x="300" y="373"/>
                  <a:pt x="300" y="373"/>
                  <a:pt x="300" y="373"/>
                </a:cubicBezTo>
                <a:cubicBezTo>
                  <a:pt x="457" y="373"/>
                  <a:pt x="457" y="373"/>
                  <a:pt x="457" y="373"/>
                </a:cubicBezTo>
                <a:cubicBezTo>
                  <a:pt x="528" y="373"/>
                  <a:pt x="587" y="322"/>
                  <a:pt x="600" y="254"/>
                </a:cubicBezTo>
                <a:cubicBezTo>
                  <a:pt x="685" y="254"/>
                  <a:pt x="685" y="254"/>
                  <a:pt x="685" y="254"/>
                </a:cubicBezTo>
                <a:cubicBezTo>
                  <a:pt x="712" y="254"/>
                  <a:pt x="734" y="233"/>
                  <a:pt x="734" y="206"/>
                </a:cubicBezTo>
                <a:cubicBezTo>
                  <a:pt x="734" y="206"/>
                  <a:pt x="734" y="206"/>
                  <a:pt x="734" y="206"/>
                </a:cubicBezTo>
                <a:moveTo>
                  <a:pt x="734" y="19"/>
                </a:moveTo>
                <a:cubicBezTo>
                  <a:pt x="734" y="19"/>
                  <a:pt x="734" y="19"/>
                  <a:pt x="734" y="19"/>
                </a:cubicBezTo>
                <a:cubicBezTo>
                  <a:pt x="734" y="19"/>
                  <a:pt x="734" y="19"/>
                  <a:pt x="734" y="19"/>
                </a:cubicBezTo>
                <a:moveTo>
                  <a:pt x="734" y="19"/>
                </a:moveTo>
                <a:cubicBezTo>
                  <a:pt x="734" y="19"/>
                  <a:pt x="734" y="19"/>
                  <a:pt x="734" y="19"/>
                </a:cubicBezTo>
                <a:cubicBezTo>
                  <a:pt x="734" y="19"/>
                  <a:pt x="734" y="19"/>
                  <a:pt x="734" y="19"/>
                </a:cubicBezTo>
                <a:moveTo>
                  <a:pt x="734" y="19"/>
                </a:moveTo>
                <a:cubicBezTo>
                  <a:pt x="734" y="19"/>
                  <a:pt x="734" y="19"/>
                  <a:pt x="734" y="19"/>
                </a:cubicBezTo>
                <a:cubicBezTo>
                  <a:pt x="734" y="19"/>
                  <a:pt x="734" y="19"/>
                  <a:pt x="734" y="19"/>
                </a:cubicBezTo>
                <a:moveTo>
                  <a:pt x="734" y="18"/>
                </a:moveTo>
                <a:cubicBezTo>
                  <a:pt x="734" y="18"/>
                  <a:pt x="734" y="18"/>
                  <a:pt x="734" y="18"/>
                </a:cubicBezTo>
                <a:cubicBezTo>
                  <a:pt x="734" y="18"/>
                  <a:pt x="734" y="18"/>
                  <a:pt x="734" y="18"/>
                </a:cubicBezTo>
                <a:moveTo>
                  <a:pt x="730" y="0"/>
                </a:moveTo>
                <a:cubicBezTo>
                  <a:pt x="732" y="6"/>
                  <a:pt x="733" y="12"/>
                  <a:pt x="734" y="18"/>
                </a:cubicBezTo>
                <a:cubicBezTo>
                  <a:pt x="733" y="12"/>
                  <a:pt x="732" y="6"/>
                  <a:pt x="730" y="0"/>
                </a:cubicBezTo>
                <a:cubicBezTo>
                  <a:pt x="730" y="0"/>
                  <a:pt x="730" y="0"/>
                  <a:pt x="73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28"/>
          <p:cNvSpPr>
            <a:spLocks/>
          </p:cNvSpPr>
          <p:nvPr/>
        </p:nvSpPr>
        <p:spPr bwMode="auto">
          <a:xfrm>
            <a:off x="9712325" y="3165475"/>
            <a:ext cx="131763" cy="347663"/>
          </a:xfrm>
          <a:custGeom>
            <a:avLst/>
            <a:gdLst>
              <a:gd name="T0" fmla="*/ 0 w 30"/>
              <a:gd name="T1" fmla="*/ 0 h 79"/>
              <a:gd name="T2" fmla="*/ 4 w 30"/>
              <a:gd name="T3" fmla="*/ 18 h 79"/>
              <a:gd name="T4" fmla="*/ 4 w 30"/>
              <a:gd name="T5" fmla="*/ 18 h 79"/>
              <a:gd name="T6" fmla="*/ 4 w 30"/>
              <a:gd name="T7" fmla="*/ 19 h 79"/>
              <a:gd name="T8" fmla="*/ 4 w 30"/>
              <a:gd name="T9" fmla="*/ 19 h 79"/>
              <a:gd name="T10" fmla="*/ 4 w 30"/>
              <a:gd name="T11" fmla="*/ 19 h 79"/>
              <a:gd name="T12" fmla="*/ 4 w 30"/>
              <a:gd name="T13" fmla="*/ 19 h 79"/>
              <a:gd name="T14" fmla="*/ 4 w 30"/>
              <a:gd name="T15" fmla="*/ 19 h 79"/>
              <a:gd name="T16" fmla="*/ 4 w 30"/>
              <a:gd name="T17" fmla="*/ 19 h 79"/>
              <a:gd name="T18" fmla="*/ 4 w 30"/>
              <a:gd name="T19" fmla="*/ 19 h 79"/>
              <a:gd name="T20" fmla="*/ 4 w 30"/>
              <a:gd name="T21" fmla="*/ 19 h 79"/>
              <a:gd name="T22" fmla="*/ 4 w 30"/>
              <a:gd name="T23" fmla="*/ 79 h 79"/>
              <a:gd name="T24" fmla="*/ 30 w 30"/>
              <a:gd name="T25" fmla="*/ 79 h 79"/>
              <a:gd name="T26" fmla="*/ 30 w 30"/>
              <a:gd name="T27" fmla="*/ 45 h 79"/>
              <a:gd name="T28" fmla="*/ 15 w 30"/>
              <a:gd name="T29" fmla="*/ 10 h 79"/>
              <a:gd name="T30" fmla="*/ 0 w 30"/>
              <a:gd name="T3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" h="79">
                <a:moveTo>
                  <a:pt x="0" y="0"/>
                </a:moveTo>
                <a:cubicBezTo>
                  <a:pt x="3" y="6"/>
                  <a:pt x="4" y="12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79"/>
                  <a:pt x="4" y="79"/>
                  <a:pt x="4" y="79"/>
                </a:cubicBezTo>
                <a:cubicBezTo>
                  <a:pt x="30" y="79"/>
                  <a:pt x="30" y="79"/>
                  <a:pt x="30" y="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2"/>
                  <a:pt x="25" y="19"/>
                  <a:pt x="15" y="10"/>
                </a:cubicBezTo>
                <a:cubicBezTo>
                  <a:pt x="11" y="6"/>
                  <a:pt x="6" y="2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29"/>
          <p:cNvSpPr>
            <a:spLocks noEditPoints="1"/>
          </p:cNvSpPr>
          <p:nvPr/>
        </p:nvSpPr>
        <p:spPr bwMode="auto">
          <a:xfrm>
            <a:off x="9712325" y="3165475"/>
            <a:ext cx="17463" cy="84138"/>
          </a:xfrm>
          <a:custGeom>
            <a:avLst/>
            <a:gdLst>
              <a:gd name="T0" fmla="*/ 4 w 4"/>
              <a:gd name="T1" fmla="*/ 19 h 19"/>
              <a:gd name="T2" fmla="*/ 4 w 4"/>
              <a:gd name="T3" fmla="*/ 19 h 19"/>
              <a:gd name="T4" fmla="*/ 4 w 4"/>
              <a:gd name="T5" fmla="*/ 19 h 19"/>
              <a:gd name="T6" fmla="*/ 4 w 4"/>
              <a:gd name="T7" fmla="*/ 19 h 19"/>
              <a:gd name="T8" fmla="*/ 4 w 4"/>
              <a:gd name="T9" fmla="*/ 19 h 19"/>
              <a:gd name="T10" fmla="*/ 4 w 4"/>
              <a:gd name="T11" fmla="*/ 19 h 19"/>
              <a:gd name="T12" fmla="*/ 4 w 4"/>
              <a:gd name="T13" fmla="*/ 19 h 19"/>
              <a:gd name="T14" fmla="*/ 4 w 4"/>
              <a:gd name="T15" fmla="*/ 19 h 19"/>
              <a:gd name="T16" fmla="*/ 4 w 4"/>
              <a:gd name="T17" fmla="*/ 19 h 19"/>
              <a:gd name="T18" fmla="*/ 4 w 4"/>
              <a:gd name="T19" fmla="*/ 18 h 19"/>
              <a:gd name="T20" fmla="*/ 4 w 4"/>
              <a:gd name="T21" fmla="*/ 19 h 19"/>
              <a:gd name="T22" fmla="*/ 4 w 4"/>
              <a:gd name="T23" fmla="*/ 18 h 19"/>
              <a:gd name="T24" fmla="*/ 0 w 4"/>
              <a:gd name="T25" fmla="*/ 0 h 19"/>
              <a:gd name="T26" fmla="*/ 4 w 4"/>
              <a:gd name="T27" fmla="*/ 18 h 19"/>
              <a:gd name="T28" fmla="*/ 0 w 4"/>
              <a:gd name="T29" fmla="*/ 0 h 19"/>
              <a:gd name="T30" fmla="*/ 0 w 4"/>
              <a:gd name="T3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" h="19">
                <a:moveTo>
                  <a:pt x="4" y="19"/>
                </a:move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moveTo>
                  <a:pt x="4" y="19"/>
                </a:move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moveTo>
                  <a:pt x="4" y="19"/>
                </a:move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moveTo>
                  <a:pt x="4" y="18"/>
                </a:moveTo>
                <a:cubicBezTo>
                  <a:pt x="4" y="18"/>
                  <a:pt x="4" y="19"/>
                  <a:pt x="4" y="19"/>
                </a:cubicBezTo>
                <a:cubicBezTo>
                  <a:pt x="4" y="19"/>
                  <a:pt x="4" y="18"/>
                  <a:pt x="4" y="18"/>
                </a:cubicBezTo>
                <a:moveTo>
                  <a:pt x="0" y="0"/>
                </a:moveTo>
                <a:cubicBezTo>
                  <a:pt x="3" y="6"/>
                  <a:pt x="4" y="12"/>
                  <a:pt x="4" y="18"/>
                </a:cubicBezTo>
                <a:cubicBezTo>
                  <a:pt x="4" y="12"/>
                  <a:pt x="3" y="6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30"/>
          <p:cNvSpPr>
            <a:spLocks/>
          </p:cNvSpPr>
          <p:nvPr/>
        </p:nvSpPr>
        <p:spPr bwMode="auto">
          <a:xfrm>
            <a:off x="10315575" y="3267075"/>
            <a:ext cx="430213" cy="131763"/>
          </a:xfrm>
          <a:custGeom>
            <a:avLst/>
            <a:gdLst>
              <a:gd name="T0" fmla="*/ 0 w 98"/>
              <a:gd name="T1" fmla="*/ 0 h 30"/>
              <a:gd name="T2" fmla="*/ 45 w 98"/>
              <a:gd name="T3" fmla="*/ 30 h 30"/>
              <a:gd name="T4" fmla="*/ 82 w 98"/>
              <a:gd name="T5" fmla="*/ 30 h 30"/>
              <a:gd name="T6" fmla="*/ 97 w 98"/>
              <a:gd name="T7" fmla="*/ 5 h 30"/>
              <a:gd name="T8" fmla="*/ 97 w 98"/>
              <a:gd name="T9" fmla="*/ 5 h 30"/>
              <a:gd name="T10" fmla="*/ 97 w 98"/>
              <a:gd name="T11" fmla="*/ 5 h 30"/>
              <a:gd name="T12" fmla="*/ 97 w 98"/>
              <a:gd name="T13" fmla="*/ 5 h 30"/>
              <a:gd name="T14" fmla="*/ 97 w 98"/>
              <a:gd name="T15" fmla="*/ 5 h 30"/>
              <a:gd name="T16" fmla="*/ 97 w 98"/>
              <a:gd name="T17" fmla="*/ 5 h 30"/>
              <a:gd name="T18" fmla="*/ 97 w 98"/>
              <a:gd name="T19" fmla="*/ 5 h 30"/>
              <a:gd name="T20" fmla="*/ 98 w 98"/>
              <a:gd name="T21" fmla="*/ 5 h 30"/>
              <a:gd name="T22" fmla="*/ 98 w 98"/>
              <a:gd name="T23" fmla="*/ 4 h 30"/>
              <a:gd name="T24" fmla="*/ 98 w 98"/>
              <a:gd name="T25" fmla="*/ 4 h 30"/>
              <a:gd name="T26" fmla="*/ 98 w 98"/>
              <a:gd name="T27" fmla="*/ 4 h 30"/>
              <a:gd name="T28" fmla="*/ 20 w 98"/>
              <a:gd name="T29" fmla="*/ 4 h 30"/>
              <a:gd name="T30" fmla="*/ 19 w 98"/>
              <a:gd name="T31" fmla="*/ 4 h 30"/>
              <a:gd name="T32" fmla="*/ 19 w 98"/>
              <a:gd name="T33" fmla="*/ 4 h 30"/>
              <a:gd name="T34" fmla="*/ 19 w 98"/>
              <a:gd name="T35" fmla="*/ 4 h 30"/>
              <a:gd name="T36" fmla="*/ 19 w 98"/>
              <a:gd name="T37" fmla="*/ 4 h 30"/>
              <a:gd name="T38" fmla="*/ 19 w 98"/>
              <a:gd name="T39" fmla="*/ 4 h 30"/>
              <a:gd name="T40" fmla="*/ 19 w 98"/>
              <a:gd name="T41" fmla="*/ 4 h 30"/>
              <a:gd name="T42" fmla="*/ 19 w 98"/>
              <a:gd name="T43" fmla="*/ 4 h 30"/>
              <a:gd name="T44" fmla="*/ 19 w 98"/>
              <a:gd name="T45" fmla="*/ 4 h 30"/>
              <a:gd name="T46" fmla="*/ 0 w 98"/>
              <a:gd name="T4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8" h="30">
                <a:moveTo>
                  <a:pt x="0" y="0"/>
                </a:moveTo>
                <a:cubicBezTo>
                  <a:pt x="8" y="18"/>
                  <a:pt x="25" y="30"/>
                  <a:pt x="45" y="30"/>
                </a:cubicBezTo>
                <a:cubicBezTo>
                  <a:pt x="82" y="30"/>
                  <a:pt x="82" y="30"/>
                  <a:pt x="82" y="30"/>
                </a:cubicBezTo>
                <a:cubicBezTo>
                  <a:pt x="89" y="23"/>
                  <a:pt x="94" y="14"/>
                  <a:pt x="97" y="5"/>
                </a:cubicBezTo>
                <a:cubicBezTo>
                  <a:pt x="97" y="5"/>
                  <a:pt x="97" y="5"/>
                  <a:pt x="97" y="5"/>
                </a:cubicBezTo>
                <a:cubicBezTo>
                  <a:pt x="97" y="5"/>
                  <a:pt x="97" y="5"/>
                  <a:pt x="97" y="5"/>
                </a:cubicBezTo>
                <a:cubicBezTo>
                  <a:pt x="97" y="5"/>
                  <a:pt x="97" y="5"/>
                  <a:pt x="97" y="5"/>
                </a:cubicBezTo>
                <a:cubicBezTo>
                  <a:pt x="97" y="5"/>
                  <a:pt x="97" y="5"/>
                  <a:pt x="97" y="5"/>
                </a:cubicBezTo>
                <a:cubicBezTo>
                  <a:pt x="97" y="5"/>
                  <a:pt x="97" y="5"/>
                  <a:pt x="97" y="5"/>
                </a:cubicBezTo>
                <a:cubicBezTo>
                  <a:pt x="97" y="5"/>
                  <a:pt x="97" y="5"/>
                  <a:pt x="97" y="5"/>
                </a:cubicBezTo>
                <a:cubicBezTo>
                  <a:pt x="98" y="5"/>
                  <a:pt x="98" y="5"/>
                  <a:pt x="98" y="5"/>
                </a:cubicBezTo>
                <a:cubicBezTo>
                  <a:pt x="98" y="5"/>
                  <a:pt x="98" y="5"/>
                  <a:pt x="98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2" y="4"/>
                  <a:pt x="6" y="3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31"/>
          <p:cNvSpPr>
            <a:spLocks noEditPoints="1"/>
          </p:cNvSpPr>
          <p:nvPr/>
        </p:nvSpPr>
        <p:spPr bwMode="auto">
          <a:xfrm>
            <a:off x="10315575" y="3267075"/>
            <a:ext cx="430213" cy="22225"/>
          </a:xfrm>
          <a:custGeom>
            <a:avLst/>
            <a:gdLst>
              <a:gd name="T0" fmla="*/ 97 w 98"/>
              <a:gd name="T1" fmla="*/ 5 h 5"/>
              <a:gd name="T2" fmla="*/ 97 w 98"/>
              <a:gd name="T3" fmla="*/ 5 h 5"/>
              <a:gd name="T4" fmla="*/ 97 w 98"/>
              <a:gd name="T5" fmla="*/ 5 h 5"/>
              <a:gd name="T6" fmla="*/ 97 w 98"/>
              <a:gd name="T7" fmla="*/ 5 h 5"/>
              <a:gd name="T8" fmla="*/ 97 w 98"/>
              <a:gd name="T9" fmla="*/ 5 h 5"/>
              <a:gd name="T10" fmla="*/ 97 w 98"/>
              <a:gd name="T11" fmla="*/ 5 h 5"/>
              <a:gd name="T12" fmla="*/ 97 w 98"/>
              <a:gd name="T13" fmla="*/ 5 h 5"/>
              <a:gd name="T14" fmla="*/ 97 w 98"/>
              <a:gd name="T15" fmla="*/ 5 h 5"/>
              <a:gd name="T16" fmla="*/ 97 w 98"/>
              <a:gd name="T17" fmla="*/ 5 h 5"/>
              <a:gd name="T18" fmla="*/ 98 w 98"/>
              <a:gd name="T19" fmla="*/ 5 h 5"/>
              <a:gd name="T20" fmla="*/ 97 w 98"/>
              <a:gd name="T21" fmla="*/ 5 h 5"/>
              <a:gd name="T22" fmla="*/ 98 w 98"/>
              <a:gd name="T23" fmla="*/ 5 h 5"/>
              <a:gd name="T24" fmla="*/ 98 w 98"/>
              <a:gd name="T25" fmla="*/ 4 h 5"/>
              <a:gd name="T26" fmla="*/ 98 w 98"/>
              <a:gd name="T27" fmla="*/ 4 h 5"/>
              <a:gd name="T28" fmla="*/ 98 w 98"/>
              <a:gd name="T29" fmla="*/ 4 h 5"/>
              <a:gd name="T30" fmla="*/ 19 w 98"/>
              <a:gd name="T31" fmla="*/ 4 h 5"/>
              <a:gd name="T32" fmla="*/ 20 w 98"/>
              <a:gd name="T33" fmla="*/ 4 h 5"/>
              <a:gd name="T34" fmla="*/ 98 w 98"/>
              <a:gd name="T35" fmla="*/ 4 h 5"/>
              <a:gd name="T36" fmla="*/ 98 w 98"/>
              <a:gd name="T37" fmla="*/ 4 h 5"/>
              <a:gd name="T38" fmla="*/ 20 w 98"/>
              <a:gd name="T39" fmla="*/ 4 h 5"/>
              <a:gd name="T40" fmla="*/ 19 w 98"/>
              <a:gd name="T41" fmla="*/ 4 h 5"/>
              <a:gd name="T42" fmla="*/ 19 w 98"/>
              <a:gd name="T43" fmla="*/ 4 h 5"/>
              <a:gd name="T44" fmla="*/ 19 w 98"/>
              <a:gd name="T45" fmla="*/ 4 h 5"/>
              <a:gd name="T46" fmla="*/ 19 w 98"/>
              <a:gd name="T47" fmla="*/ 4 h 5"/>
              <a:gd name="T48" fmla="*/ 19 w 98"/>
              <a:gd name="T49" fmla="*/ 4 h 5"/>
              <a:gd name="T50" fmla="*/ 19 w 98"/>
              <a:gd name="T51" fmla="*/ 4 h 5"/>
              <a:gd name="T52" fmla="*/ 19 w 98"/>
              <a:gd name="T53" fmla="*/ 4 h 5"/>
              <a:gd name="T54" fmla="*/ 19 w 98"/>
              <a:gd name="T55" fmla="*/ 4 h 5"/>
              <a:gd name="T56" fmla="*/ 19 w 98"/>
              <a:gd name="T57" fmla="*/ 4 h 5"/>
              <a:gd name="T58" fmla="*/ 19 w 98"/>
              <a:gd name="T59" fmla="*/ 4 h 5"/>
              <a:gd name="T60" fmla="*/ 0 w 98"/>
              <a:gd name="T61" fmla="*/ 0 h 5"/>
              <a:gd name="T62" fmla="*/ 0 w 98"/>
              <a:gd name="T63" fmla="*/ 0 h 5"/>
              <a:gd name="T64" fmla="*/ 19 w 98"/>
              <a:gd name="T65" fmla="*/ 4 h 5"/>
              <a:gd name="T66" fmla="*/ 0 w 98"/>
              <a:gd name="T6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8" h="5">
                <a:moveTo>
                  <a:pt x="97" y="5"/>
                </a:moveTo>
                <a:cubicBezTo>
                  <a:pt x="97" y="5"/>
                  <a:pt x="97" y="5"/>
                  <a:pt x="97" y="5"/>
                </a:cubicBezTo>
                <a:cubicBezTo>
                  <a:pt x="97" y="5"/>
                  <a:pt x="97" y="5"/>
                  <a:pt x="97" y="5"/>
                </a:cubicBezTo>
                <a:moveTo>
                  <a:pt x="97" y="5"/>
                </a:moveTo>
                <a:cubicBezTo>
                  <a:pt x="97" y="5"/>
                  <a:pt x="97" y="5"/>
                  <a:pt x="97" y="5"/>
                </a:cubicBezTo>
                <a:cubicBezTo>
                  <a:pt x="97" y="5"/>
                  <a:pt x="97" y="5"/>
                  <a:pt x="97" y="5"/>
                </a:cubicBezTo>
                <a:moveTo>
                  <a:pt x="97" y="5"/>
                </a:moveTo>
                <a:cubicBezTo>
                  <a:pt x="97" y="5"/>
                  <a:pt x="97" y="5"/>
                  <a:pt x="97" y="5"/>
                </a:cubicBezTo>
                <a:cubicBezTo>
                  <a:pt x="97" y="5"/>
                  <a:pt x="97" y="5"/>
                  <a:pt x="97" y="5"/>
                </a:cubicBezTo>
                <a:moveTo>
                  <a:pt x="98" y="5"/>
                </a:moveTo>
                <a:cubicBezTo>
                  <a:pt x="98" y="5"/>
                  <a:pt x="98" y="5"/>
                  <a:pt x="97" y="5"/>
                </a:cubicBezTo>
                <a:cubicBezTo>
                  <a:pt x="98" y="5"/>
                  <a:pt x="98" y="5"/>
                  <a:pt x="98" y="5"/>
                </a:cubicBezTo>
                <a:moveTo>
                  <a:pt x="98" y="4"/>
                </a:moveTo>
                <a:cubicBezTo>
                  <a:pt x="98" y="4"/>
                  <a:pt x="98" y="4"/>
                  <a:pt x="98" y="4"/>
                </a:cubicBezTo>
                <a:cubicBezTo>
                  <a:pt x="98" y="4"/>
                  <a:pt x="98" y="4"/>
                  <a:pt x="98" y="4"/>
                </a:cubicBezTo>
                <a:moveTo>
                  <a:pt x="19" y="4"/>
                </a:moveTo>
                <a:cubicBezTo>
                  <a:pt x="19" y="4"/>
                  <a:pt x="19" y="4"/>
                  <a:pt x="20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  <a:moveTo>
                  <a:pt x="19" y="4"/>
                </a:move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moveTo>
                  <a:pt x="19" y="4"/>
                </a:move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moveTo>
                  <a:pt x="19" y="4"/>
                </a:move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6" y="3"/>
                  <a:pt x="12" y="4"/>
                  <a:pt x="19" y="4"/>
                </a:cubicBezTo>
                <a:cubicBezTo>
                  <a:pt x="12" y="4"/>
                  <a:pt x="6" y="3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32"/>
          <p:cNvSpPr>
            <a:spLocks/>
          </p:cNvSpPr>
          <p:nvPr/>
        </p:nvSpPr>
        <p:spPr bwMode="auto">
          <a:xfrm>
            <a:off x="7245350" y="3808413"/>
            <a:ext cx="1038225" cy="220663"/>
          </a:xfrm>
          <a:custGeom>
            <a:avLst/>
            <a:gdLst>
              <a:gd name="T0" fmla="*/ 236 w 236"/>
              <a:gd name="T1" fmla="*/ 0 h 50"/>
              <a:gd name="T2" fmla="*/ 74 w 236"/>
              <a:gd name="T3" fmla="*/ 0 h 50"/>
              <a:gd name="T4" fmla="*/ 0 w 236"/>
              <a:gd name="T5" fmla="*/ 50 h 50"/>
              <a:gd name="T6" fmla="*/ 42 w 236"/>
              <a:gd name="T7" fmla="*/ 50 h 50"/>
              <a:gd name="T8" fmla="*/ 99 w 236"/>
              <a:gd name="T9" fmla="*/ 25 h 50"/>
              <a:gd name="T10" fmla="*/ 236 w 236"/>
              <a:gd name="T11" fmla="*/ 25 h 50"/>
              <a:gd name="T12" fmla="*/ 236 w 236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50">
                <a:moveTo>
                  <a:pt x="236" y="0"/>
                </a:moveTo>
                <a:cubicBezTo>
                  <a:pt x="74" y="0"/>
                  <a:pt x="74" y="0"/>
                  <a:pt x="74" y="0"/>
                </a:cubicBezTo>
                <a:cubicBezTo>
                  <a:pt x="40" y="0"/>
                  <a:pt x="11" y="21"/>
                  <a:pt x="0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56" y="35"/>
                  <a:pt x="77" y="25"/>
                  <a:pt x="99" y="25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6" y="0"/>
                  <a:pt x="236" y="0"/>
                  <a:pt x="236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33"/>
          <p:cNvSpPr>
            <a:spLocks/>
          </p:cNvSpPr>
          <p:nvPr/>
        </p:nvSpPr>
        <p:spPr bwMode="auto">
          <a:xfrm>
            <a:off x="7253288" y="4160838"/>
            <a:ext cx="660400" cy="1274763"/>
          </a:xfrm>
          <a:custGeom>
            <a:avLst/>
            <a:gdLst>
              <a:gd name="T0" fmla="*/ 121 w 150"/>
              <a:gd name="T1" fmla="*/ 0 h 290"/>
              <a:gd name="T2" fmla="*/ 124 w 150"/>
              <a:gd name="T3" fmla="*/ 19 h 290"/>
              <a:gd name="T4" fmla="*/ 124 w 150"/>
              <a:gd name="T5" fmla="*/ 19 h 290"/>
              <a:gd name="T6" fmla="*/ 124 w 150"/>
              <a:gd name="T7" fmla="*/ 19 h 290"/>
              <a:gd name="T8" fmla="*/ 124 w 150"/>
              <a:gd name="T9" fmla="*/ 19 h 290"/>
              <a:gd name="T10" fmla="*/ 124 w 150"/>
              <a:gd name="T11" fmla="*/ 19 h 290"/>
              <a:gd name="T12" fmla="*/ 124 w 150"/>
              <a:gd name="T13" fmla="*/ 19 h 290"/>
              <a:gd name="T14" fmla="*/ 124 w 150"/>
              <a:gd name="T15" fmla="*/ 19 h 290"/>
              <a:gd name="T16" fmla="*/ 124 w 150"/>
              <a:gd name="T17" fmla="*/ 19 h 290"/>
              <a:gd name="T18" fmla="*/ 124 w 150"/>
              <a:gd name="T19" fmla="*/ 206 h 290"/>
              <a:gd name="T20" fmla="*/ 124 w 150"/>
              <a:gd name="T21" fmla="*/ 206 h 290"/>
              <a:gd name="T22" fmla="*/ 76 w 150"/>
              <a:gd name="T23" fmla="*/ 254 h 290"/>
              <a:gd name="T24" fmla="*/ 0 w 150"/>
              <a:gd name="T25" fmla="*/ 254 h 290"/>
              <a:gd name="T26" fmla="*/ 0 w 150"/>
              <a:gd name="T27" fmla="*/ 254 h 290"/>
              <a:gd name="T28" fmla="*/ 4 w 150"/>
              <a:gd name="T29" fmla="*/ 263 h 290"/>
              <a:gd name="T30" fmla="*/ 4 w 150"/>
              <a:gd name="T31" fmla="*/ 263 h 290"/>
              <a:gd name="T32" fmla="*/ 4 w 150"/>
              <a:gd name="T33" fmla="*/ 263 h 290"/>
              <a:gd name="T34" fmla="*/ 4 w 150"/>
              <a:gd name="T35" fmla="*/ 263 h 290"/>
              <a:gd name="T36" fmla="*/ 4 w 150"/>
              <a:gd name="T37" fmla="*/ 263 h 290"/>
              <a:gd name="T38" fmla="*/ 4 w 150"/>
              <a:gd name="T39" fmla="*/ 263 h 290"/>
              <a:gd name="T40" fmla="*/ 4 w 150"/>
              <a:gd name="T41" fmla="*/ 263 h 290"/>
              <a:gd name="T42" fmla="*/ 4 w 150"/>
              <a:gd name="T43" fmla="*/ 263 h 290"/>
              <a:gd name="T44" fmla="*/ 4 w 150"/>
              <a:gd name="T45" fmla="*/ 263 h 290"/>
              <a:gd name="T46" fmla="*/ 30 w 150"/>
              <a:gd name="T47" fmla="*/ 290 h 290"/>
              <a:gd name="T48" fmla="*/ 25 w 150"/>
              <a:gd name="T49" fmla="*/ 280 h 290"/>
              <a:gd name="T50" fmla="*/ 101 w 150"/>
              <a:gd name="T51" fmla="*/ 280 h 290"/>
              <a:gd name="T52" fmla="*/ 150 w 150"/>
              <a:gd name="T53" fmla="*/ 231 h 290"/>
              <a:gd name="T54" fmla="*/ 150 w 150"/>
              <a:gd name="T55" fmla="*/ 45 h 290"/>
              <a:gd name="T56" fmla="*/ 136 w 150"/>
              <a:gd name="T57" fmla="*/ 10 h 290"/>
              <a:gd name="T58" fmla="*/ 121 w 150"/>
              <a:gd name="T59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0" h="290">
                <a:moveTo>
                  <a:pt x="121" y="0"/>
                </a:moveTo>
                <a:cubicBezTo>
                  <a:pt x="123" y="6"/>
                  <a:pt x="124" y="12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206"/>
                  <a:pt x="124" y="206"/>
                  <a:pt x="124" y="206"/>
                </a:cubicBezTo>
                <a:cubicBezTo>
                  <a:pt x="124" y="206"/>
                  <a:pt x="124" y="206"/>
                  <a:pt x="124" y="206"/>
                </a:cubicBezTo>
                <a:cubicBezTo>
                  <a:pt x="124" y="233"/>
                  <a:pt x="103" y="254"/>
                  <a:pt x="76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1" y="257"/>
                  <a:pt x="2" y="260"/>
                  <a:pt x="4" y="263"/>
                </a:cubicBezTo>
                <a:cubicBezTo>
                  <a:pt x="4" y="263"/>
                  <a:pt x="4" y="263"/>
                  <a:pt x="4" y="263"/>
                </a:cubicBezTo>
                <a:cubicBezTo>
                  <a:pt x="4" y="263"/>
                  <a:pt x="4" y="263"/>
                  <a:pt x="4" y="263"/>
                </a:cubicBezTo>
                <a:cubicBezTo>
                  <a:pt x="4" y="263"/>
                  <a:pt x="4" y="263"/>
                  <a:pt x="4" y="263"/>
                </a:cubicBezTo>
                <a:cubicBezTo>
                  <a:pt x="4" y="263"/>
                  <a:pt x="4" y="263"/>
                  <a:pt x="4" y="263"/>
                </a:cubicBezTo>
                <a:cubicBezTo>
                  <a:pt x="4" y="263"/>
                  <a:pt x="4" y="263"/>
                  <a:pt x="4" y="263"/>
                </a:cubicBezTo>
                <a:cubicBezTo>
                  <a:pt x="4" y="263"/>
                  <a:pt x="4" y="263"/>
                  <a:pt x="4" y="263"/>
                </a:cubicBezTo>
                <a:cubicBezTo>
                  <a:pt x="4" y="263"/>
                  <a:pt x="4" y="263"/>
                  <a:pt x="4" y="263"/>
                </a:cubicBezTo>
                <a:cubicBezTo>
                  <a:pt x="4" y="263"/>
                  <a:pt x="4" y="263"/>
                  <a:pt x="4" y="263"/>
                </a:cubicBezTo>
                <a:cubicBezTo>
                  <a:pt x="11" y="274"/>
                  <a:pt x="20" y="283"/>
                  <a:pt x="30" y="290"/>
                </a:cubicBezTo>
                <a:cubicBezTo>
                  <a:pt x="28" y="287"/>
                  <a:pt x="27" y="283"/>
                  <a:pt x="25" y="280"/>
                </a:cubicBezTo>
                <a:cubicBezTo>
                  <a:pt x="101" y="280"/>
                  <a:pt x="101" y="280"/>
                  <a:pt x="101" y="280"/>
                </a:cubicBezTo>
                <a:cubicBezTo>
                  <a:pt x="128" y="280"/>
                  <a:pt x="150" y="258"/>
                  <a:pt x="150" y="231"/>
                </a:cubicBezTo>
                <a:cubicBezTo>
                  <a:pt x="150" y="45"/>
                  <a:pt x="150" y="45"/>
                  <a:pt x="150" y="45"/>
                </a:cubicBezTo>
                <a:cubicBezTo>
                  <a:pt x="150" y="32"/>
                  <a:pt x="145" y="19"/>
                  <a:pt x="136" y="10"/>
                </a:cubicBezTo>
                <a:cubicBezTo>
                  <a:pt x="131" y="6"/>
                  <a:pt x="126" y="2"/>
                  <a:pt x="121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34"/>
          <p:cNvSpPr>
            <a:spLocks noEditPoints="1"/>
          </p:cNvSpPr>
          <p:nvPr/>
        </p:nvSpPr>
        <p:spPr bwMode="auto">
          <a:xfrm>
            <a:off x="7253288" y="4160838"/>
            <a:ext cx="546100" cy="1155700"/>
          </a:xfrm>
          <a:custGeom>
            <a:avLst/>
            <a:gdLst>
              <a:gd name="T0" fmla="*/ 4 w 124"/>
              <a:gd name="T1" fmla="*/ 263 h 263"/>
              <a:gd name="T2" fmla="*/ 4 w 124"/>
              <a:gd name="T3" fmla="*/ 263 h 263"/>
              <a:gd name="T4" fmla="*/ 4 w 124"/>
              <a:gd name="T5" fmla="*/ 263 h 263"/>
              <a:gd name="T6" fmla="*/ 4 w 124"/>
              <a:gd name="T7" fmla="*/ 263 h 263"/>
              <a:gd name="T8" fmla="*/ 4 w 124"/>
              <a:gd name="T9" fmla="*/ 263 h 263"/>
              <a:gd name="T10" fmla="*/ 4 w 124"/>
              <a:gd name="T11" fmla="*/ 263 h 263"/>
              <a:gd name="T12" fmla="*/ 4 w 124"/>
              <a:gd name="T13" fmla="*/ 263 h 263"/>
              <a:gd name="T14" fmla="*/ 4 w 124"/>
              <a:gd name="T15" fmla="*/ 263 h 263"/>
              <a:gd name="T16" fmla="*/ 4 w 124"/>
              <a:gd name="T17" fmla="*/ 263 h 263"/>
              <a:gd name="T18" fmla="*/ 4 w 124"/>
              <a:gd name="T19" fmla="*/ 263 h 263"/>
              <a:gd name="T20" fmla="*/ 4 w 124"/>
              <a:gd name="T21" fmla="*/ 263 h 263"/>
              <a:gd name="T22" fmla="*/ 4 w 124"/>
              <a:gd name="T23" fmla="*/ 263 h 263"/>
              <a:gd name="T24" fmla="*/ 0 w 124"/>
              <a:gd name="T25" fmla="*/ 254 h 263"/>
              <a:gd name="T26" fmla="*/ 4 w 124"/>
              <a:gd name="T27" fmla="*/ 263 h 263"/>
              <a:gd name="T28" fmla="*/ 0 w 124"/>
              <a:gd name="T29" fmla="*/ 254 h 263"/>
              <a:gd name="T30" fmla="*/ 124 w 124"/>
              <a:gd name="T31" fmla="*/ 206 h 263"/>
              <a:gd name="T32" fmla="*/ 76 w 124"/>
              <a:gd name="T33" fmla="*/ 254 h 263"/>
              <a:gd name="T34" fmla="*/ 0 w 124"/>
              <a:gd name="T35" fmla="*/ 254 h 263"/>
              <a:gd name="T36" fmla="*/ 0 w 124"/>
              <a:gd name="T37" fmla="*/ 254 h 263"/>
              <a:gd name="T38" fmla="*/ 76 w 124"/>
              <a:gd name="T39" fmla="*/ 254 h 263"/>
              <a:gd name="T40" fmla="*/ 124 w 124"/>
              <a:gd name="T41" fmla="*/ 206 h 263"/>
              <a:gd name="T42" fmla="*/ 124 w 124"/>
              <a:gd name="T43" fmla="*/ 206 h 263"/>
              <a:gd name="T44" fmla="*/ 124 w 124"/>
              <a:gd name="T45" fmla="*/ 19 h 263"/>
              <a:gd name="T46" fmla="*/ 124 w 124"/>
              <a:gd name="T47" fmla="*/ 19 h 263"/>
              <a:gd name="T48" fmla="*/ 124 w 124"/>
              <a:gd name="T49" fmla="*/ 19 h 263"/>
              <a:gd name="T50" fmla="*/ 124 w 124"/>
              <a:gd name="T51" fmla="*/ 19 h 263"/>
              <a:gd name="T52" fmla="*/ 124 w 124"/>
              <a:gd name="T53" fmla="*/ 19 h 263"/>
              <a:gd name="T54" fmla="*/ 124 w 124"/>
              <a:gd name="T55" fmla="*/ 19 h 263"/>
              <a:gd name="T56" fmla="*/ 124 w 124"/>
              <a:gd name="T57" fmla="*/ 19 h 263"/>
              <a:gd name="T58" fmla="*/ 124 w 124"/>
              <a:gd name="T59" fmla="*/ 19 h 263"/>
              <a:gd name="T60" fmla="*/ 124 w 124"/>
              <a:gd name="T61" fmla="*/ 19 h 263"/>
              <a:gd name="T62" fmla="*/ 121 w 124"/>
              <a:gd name="T63" fmla="*/ 0 h 263"/>
              <a:gd name="T64" fmla="*/ 124 w 124"/>
              <a:gd name="T65" fmla="*/ 19 h 263"/>
              <a:gd name="T66" fmla="*/ 121 w 124"/>
              <a:gd name="T67" fmla="*/ 0 h 263"/>
              <a:gd name="T68" fmla="*/ 121 w 124"/>
              <a:gd name="T6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" h="263">
                <a:moveTo>
                  <a:pt x="4" y="263"/>
                </a:moveTo>
                <a:cubicBezTo>
                  <a:pt x="4" y="263"/>
                  <a:pt x="4" y="263"/>
                  <a:pt x="4" y="263"/>
                </a:cubicBezTo>
                <a:cubicBezTo>
                  <a:pt x="4" y="263"/>
                  <a:pt x="4" y="263"/>
                  <a:pt x="4" y="263"/>
                </a:cubicBezTo>
                <a:moveTo>
                  <a:pt x="4" y="263"/>
                </a:moveTo>
                <a:cubicBezTo>
                  <a:pt x="4" y="263"/>
                  <a:pt x="4" y="263"/>
                  <a:pt x="4" y="263"/>
                </a:cubicBezTo>
                <a:cubicBezTo>
                  <a:pt x="4" y="263"/>
                  <a:pt x="4" y="263"/>
                  <a:pt x="4" y="263"/>
                </a:cubicBezTo>
                <a:moveTo>
                  <a:pt x="4" y="263"/>
                </a:moveTo>
                <a:cubicBezTo>
                  <a:pt x="4" y="263"/>
                  <a:pt x="4" y="263"/>
                  <a:pt x="4" y="263"/>
                </a:cubicBezTo>
                <a:cubicBezTo>
                  <a:pt x="4" y="263"/>
                  <a:pt x="4" y="263"/>
                  <a:pt x="4" y="263"/>
                </a:cubicBezTo>
                <a:moveTo>
                  <a:pt x="4" y="263"/>
                </a:moveTo>
                <a:cubicBezTo>
                  <a:pt x="4" y="263"/>
                  <a:pt x="4" y="263"/>
                  <a:pt x="4" y="263"/>
                </a:cubicBezTo>
                <a:cubicBezTo>
                  <a:pt x="4" y="263"/>
                  <a:pt x="4" y="263"/>
                  <a:pt x="4" y="263"/>
                </a:cubicBezTo>
                <a:moveTo>
                  <a:pt x="0" y="254"/>
                </a:moveTo>
                <a:cubicBezTo>
                  <a:pt x="1" y="257"/>
                  <a:pt x="2" y="260"/>
                  <a:pt x="4" y="263"/>
                </a:cubicBezTo>
                <a:cubicBezTo>
                  <a:pt x="2" y="260"/>
                  <a:pt x="1" y="257"/>
                  <a:pt x="0" y="254"/>
                </a:cubicBezTo>
                <a:moveTo>
                  <a:pt x="124" y="206"/>
                </a:moveTo>
                <a:cubicBezTo>
                  <a:pt x="124" y="233"/>
                  <a:pt x="103" y="254"/>
                  <a:pt x="76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76" y="254"/>
                  <a:pt x="76" y="254"/>
                  <a:pt x="76" y="254"/>
                </a:cubicBezTo>
                <a:cubicBezTo>
                  <a:pt x="103" y="254"/>
                  <a:pt x="124" y="233"/>
                  <a:pt x="124" y="206"/>
                </a:cubicBezTo>
                <a:cubicBezTo>
                  <a:pt x="124" y="206"/>
                  <a:pt x="124" y="206"/>
                  <a:pt x="124" y="206"/>
                </a:cubicBezTo>
                <a:moveTo>
                  <a:pt x="124" y="19"/>
                </a:move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moveTo>
                  <a:pt x="124" y="19"/>
                </a:move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moveTo>
                  <a:pt x="124" y="19"/>
                </a:move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moveTo>
                  <a:pt x="121" y="0"/>
                </a:moveTo>
                <a:cubicBezTo>
                  <a:pt x="123" y="6"/>
                  <a:pt x="124" y="12"/>
                  <a:pt x="124" y="19"/>
                </a:cubicBezTo>
                <a:cubicBezTo>
                  <a:pt x="124" y="12"/>
                  <a:pt x="123" y="6"/>
                  <a:pt x="121" y="0"/>
                </a:cubicBezTo>
                <a:cubicBezTo>
                  <a:pt x="121" y="0"/>
                  <a:pt x="121" y="0"/>
                  <a:pt x="121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35"/>
          <p:cNvSpPr>
            <a:spLocks/>
          </p:cNvSpPr>
          <p:nvPr/>
        </p:nvSpPr>
        <p:spPr bwMode="auto">
          <a:xfrm>
            <a:off x="10728325" y="5145088"/>
            <a:ext cx="127000" cy="339725"/>
          </a:xfrm>
          <a:custGeom>
            <a:avLst/>
            <a:gdLst>
              <a:gd name="T0" fmla="*/ 0 w 29"/>
              <a:gd name="T1" fmla="*/ 0 h 77"/>
              <a:gd name="T2" fmla="*/ 4 w 29"/>
              <a:gd name="T3" fmla="*/ 18 h 77"/>
              <a:gd name="T4" fmla="*/ 4 w 29"/>
              <a:gd name="T5" fmla="*/ 18 h 77"/>
              <a:gd name="T6" fmla="*/ 4 w 29"/>
              <a:gd name="T7" fmla="*/ 19 h 77"/>
              <a:gd name="T8" fmla="*/ 4 w 29"/>
              <a:gd name="T9" fmla="*/ 19 h 77"/>
              <a:gd name="T10" fmla="*/ 4 w 29"/>
              <a:gd name="T11" fmla="*/ 19 h 77"/>
              <a:gd name="T12" fmla="*/ 4 w 29"/>
              <a:gd name="T13" fmla="*/ 19 h 77"/>
              <a:gd name="T14" fmla="*/ 4 w 29"/>
              <a:gd name="T15" fmla="*/ 19 h 77"/>
              <a:gd name="T16" fmla="*/ 4 w 29"/>
              <a:gd name="T17" fmla="*/ 19 h 77"/>
              <a:gd name="T18" fmla="*/ 4 w 29"/>
              <a:gd name="T19" fmla="*/ 19 h 77"/>
              <a:gd name="T20" fmla="*/ 4 w 29"/>
              <a:gd name="T21" fmla="*/ 19 h 77"/>
              <a:gd name="T22" fmla="*/ 4 w 29"/>
              <a:gd name="T23" fmla="*/ 77 h 77"/>
              <a:gd name="T24" fmla="*/ 29 w 29"/>
              <a:gd name="T25" fmla="*/ 77 h 77"/>
              <a:gd name="T26" fmla="*/ 29 w 29"/>
              <a:gd name="T27" fmla="*/ 45 h 77"/>
              <a:gd name="T28" fmla="*/ 15 w 29"/>
              <a:gd name="T29" fmla="*/ 10 h 77"/>
              <a:gd name="T30" fmla="*/ 0 w 29"/>
              <a:gd name="T3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" h="77">
                <a:moveTo>
                  <a:pt x="0" y="0"/>
                </a:moveTo>
                <a:cubicBezTo>
                  <a:pt x="2" y="6"/>
                  <a:pt x="4" y="12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77"/>
                  <a:pt x="4" y="77"/>
                  <a:pt x="4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29" y="45"/>
                  <a:pt x="29" y="45"/>
                  <a:pt x="29" y="45"/>
                </a:cubicBezTo>
                <a:cubicBezTo>
                  <a:pt x="29" y="32"/>
                  <a:pt x="24" y="19"/>
                  <a:pt x="15" y="10"/>
                </a:cubicBezTo>
                <a:cubicBezTo>
                  <a:pt x="11" y="6"/>
                  <a:pt x="6" y="2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36"/>
          <p:cNvSpPr>
            <a:spLocks noEditPoints="1"/>
          </p:cNvSpPr>
          <p:nvPr/>
        </p:nvSpPr>
        <p:spPr bwMode="auto">
          <a:xfrm>
            <a:off x="10728325" y="5145088"/>
            <a:ext cx="17463" cy="84138"/>
          </a:xfrm>
          <a:custGeom>
            <a:avLst/>
            <a:gdLst>
              <a:gd name="T0" fmla="*/ 4 w 4"/>
              <a:gd name="T1" fmla="*/ 19 h 19"/>
              <a:gd name="T2" fmla="*/ 4 w 4"/>
              <a:gd name="T3" fmla="*/ 19 h 19"/>
              <a:gd name="T4" fmla="*/ 4 w 4"/>
              <a:gd name="T5" fmla="*/ 19 h 19"/>
              <a:gd name="T6" fmla="*/ 4 w 4"/>
              <a:gd name="T7" fmla="*/ 19 h 19"/>
              <a:gd name="T8" fmla="*/ 4 w 4"/>
              <a:gd name="T9" fmla="*/ 19 h 19"/>
              <a:gd name="T10" fmla="*/ 4 w 4"/>
              <a:gd name="T11" fmla="*/ 19 h 19"/>
              <a:gd name="T12" fmla="*/ 4 w 4"/>
              <a:gd name="T13" fmla="*/ 19 h 19"/>
              <a:gd name="T14" fmla="*/ 4 w 4"/>
              <a:gd name="T15" fmla="*/ 19 h 19"/>
              <a:gd name="T16" fmla="*/ 4 w 4"/>
              <a:gd name="T17" fmla="*/ 19 h 19"/>
              <a:gd name="T18" fmla="*/ 4 w 4"/>
              <a:gd name="T19" fmla="*/ 18 h 19"/>
              <a:gd name="T20" fmla="*/ 4 w 4"/>
              <a:gd name="T21" fmla="*/ 19 h 19"/>
              <a:gd name="T22" fmla="*/ 4 w 4"/>
              <a:gd name="T23" fmla="*/ 18 h 19"/>
              <a:gd name="T24" fmla="*/ 0 w 4"/>
              <a:gd name="T25" fmla="*/ 0 h 19"/>
              <a:gd name="T26" fmla="*/ 4 w 4"/>
              <a:gd name="T27" fmla="*/ 18 h 19"/>
              <a:gd name="T28" fmla="*/ 0 w 4"/>
              <a:gd name="T29" fmla="*/ 0 h 19"/>
              <a:gd name="T30" fmla="*/ 0 w 4"/>
              <a:gd name="T3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" h="19">
                <a:moveTo>
                  <a:pt x="4" y="19"/>
                </a:move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moveTo>
                  <a:pt x="4" y="19"/>
                </a:move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moveTo>
                  <a:pt x="4" y="19"/>
                </a:move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moveTo>
                  <a:pt x="4" y="18"/>
                </a:move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8"/>
                </a:cubicBezTo>
                <a:moveTo>
                  <a:pt x="0" y="0"/>
                </a:moveTo>
                <a:cubicBezTo>
                  <a:pt x="2" y="6"/>
                  <a:pt x="4" y="12"/>
                  <a:pt x="4" y="18"/>
                </a:cubicBezTo>
                <a:cubicBezTo>
                  <a:pt x="4" y="12"/>
                  <a:pt x="2" y="6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37"/>
          <p:cNvSpPr>
            <a:spLocks/>
          </p:cNvSpPr>
          <p:nvPr/>
        </p:nvSpPr>
        <p:spPr bwMode="auto">
          <a:xfrm>
            <a:off x="6480175" y="5264150"/>
            <a:ext cx="500063" cy="128588"/>
          </a:xfrm>
          <a:custGeom>
            <a:avLst/>
            <a:gdLst>
              <a:gd name="T0" fmla="*/ 0 w 114"/>
              <a:gd name="T1" fmla="*/ 0 h 29"/>
              <a:gd name="T2" fmla="*/ 45 w 114"/>
              <a:gd name="T3" fmla="*/ 29 h 29"/>
              <a:gd name="T4" fmla="*/ 114 w 114"/>
              <a:gd name="T5" fmla="*/ 29 h 29"/>
              <a:gd name="T6" fmla="*/ 106 w 114"/>
              <a:gd name="T7" fmla="*/ 6 h 29"/>
              <a:gd name="T8" fmla="*/ 106 w 114"/>
              <a:gd name="T9" fmla="*/ 3 h 29"/>
              <a:gd name="T10" fmla="*/ 106 w 114"/>
              <a:gd name="T11" fmla="*/ 3 h 29"/>
              <a:gd name="T12" fmla="*/ 19 w 114"/>
              <a:gd name="T13" fmla="*/ 3 h 29"/>
              <a:gd name="T14" fmla="*/ 19 w 114"/>
              <a:gd name="T15" fmla="*/ 3 h 29"/>
              <a:gd name="T16" fmla="*/ 19 w 114"/>
              <a:gd name="T17" fmla="*/ 3 h 29"/>
              <a:gd name="T18" fmla="*/ 19 w 114"/>
              <a:gd name="T19" fmla="*/ 3 h 29"/>
              <a:gd name="T20" fmla="*/ 19 w 114"/>
              <a:gd name="T21" fmla="*/ 3 h 29"/>
              <a:gd name="T22" fmla="*/ 19 w 114"/>
              <a:gd name="T23" fmla="*/ 3 h 29"/>
              <a:gd name="T24" fmla="*/ 19 w 114"/>
              <a:gd name="T25" fmla="*/ 3 h 29"/>
              <a:gd name="T26" fmla="*/ 0 w 114"/>
              <a:gd name="T2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29">
                <a:moveTo>
                  <a:pt x="0" y="0"/>
                </a:moveTo>
                <a:cubicBezTo>
                  <a:pt x="8" y="17"/>
                  <a:pt x="25" y="29"/>
                  <a:pt x="45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1" y="22"/>
                  <a:pt x="108" y="14"/>
                  <a:pt x="106" y="6"/>
                </a:cubicBezTo>
                <a:cubicBezTo>
                  <a:pt x="106" y="5"/>
                  <a:pt x="106" y="4"/>
                  <a:pt x="106" y="3"/>
                </a:cubicBezTo>
                <a:cubicBezTo>
                  <a:pt x="106" y="3"/>
                  <a:pt x="106" y="3"/>
                  <a:pt x="106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2" y="3"/>
                  <a:pt x="6" y="2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38"/>
          <p:cNvSpPr>
            <a:spLocks noEditPoints="1"/>
          </p:cNvSpPr>
          <p:nvPr/>
        </p:nvSpPr>
        <p:spPr bwMode="auto">
          <a:xfrm>
            <a:off x="6480175" y="5264150"/>
            <a:ext cx="500063" cy="128588"/>
          </a:xfrm>
          <a:custGeom>
            <a:avLst/>
            <a:gdLst>
              <a:gd name="T0" fmla="*/ 106 w 114"/>
              <a:gd name="T1" fmla="*/ 6 h 29"/>
              <a:gd name="T2" fmla="*/ 114 w 114"/>
              <a:gd name="T3" fmla="*/ 29 h 29"/>
              <a:gd name="T4" fmla="*/ 114 w 114"/>
              <a:gd name="T5" fmla="*/ 29 h 29"/>
              <a:gd name="T6" fmla="*/ 106 w 114"/>
              <a:gd name="T7" fmla="*/ 6 h 29"/>
              <a:gd name="T8" fmla="*/ 19 w 114"/>
              <a:gd name="T9" fmla="*/ 3 h 29"/>
              <a:gd name="T10" fmla="*/ 19 w 114"/>
              <a:gd name="T11" fmla="*/ 3 h 29"/>
              <a:gd name="T12" fmla="*/ 106 w 114"/>
              <a:gd name="T13" fmla="*/ 3 h 29"/>
              <a:gd name="T14" fmla="*/ 106 w 114"/>
              <a:gd name="T15" fmla="*/ 3 h 29"/>
              <a:gd name="T16" fmla="*/ 106 w 114"/>
              <a:gd name="T17" fmla="*/ 3 h 29"/>
              <a:gd name="T18" fmla="*/ 19 w 114"/>
              <a:gd name="T19" fmla="*/ 3 h 29"/>
              <a:gd name="T20" fmla="*/ 19 w 114"/>
              <a:gd name="T21" fmla="*/ 3 h 29"/>
              <a:gd name="T22" fmla="*/ 19 w 114"/>
              <a:gd name="T23" fmla="*/ 3 h 29"/>
              <a:gd name="T24" fmla="*/ 19 w 114"/>
              <a:gd name="T25" fmla="*/ 3 h 29"/>
              <a:gd name="T26" fmla="*/ 19 w 114"/>
              <a:gd name="T27" fmla="*/ 3 h 29"/>
              <a:gd name="T28" fmla="*/ 19 w 114"/>
              <a:gd name="T29" fmla="*/ 3 h 29"/>
              <a:gd name="T30" fmla="*/ 19 w 114"/>
              <a:gd name="T31" fmla="*/ 3 h 29"/>
              <a:gd name="T32" fmla="*/ 19 w 114"/>
              <a:gd name="T33" fmla="*/ 3 h 29"/>
              <a:gd name="T34" fmla="*/ 0 w 114"/>
              <a:gd name="T35" fmla="*/ 0 h 29"/>
              <a:gd name="T36" fmla="*/ 0 w 114"/>
              <a:gd name="T37" fmla="*/ 0 h 29"/>
              <a:gd name="T38" fmla="*/ 19 w 114"/>
              <a:gd name="T39" fmla="*/ 3 h 29"/>
              <a:gd name="T40" fmla="*/ 0 w 114"/>
              <a:gd name="T4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4" h="29">
                <a:moveTo>
                  <a:pt x="106" y="6"/>
                </a:moveTo>
                <a:cubicBezTo>
                  <a:pt x="108" y="14"/>
                  <a:pt x="111" y="22"/>
                  <a:pt x="114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1" y="22"/>
                  <a:pt x="108" y="14"/>
                  <a:pt x="106" y="6"/>
                </a:cubicBezTo>
                <a:moveTo>
                  <a:pt x="19" y="3"/>
                </a:moveTo>
                <a:cubicBezTo>
                  <a:pt x="19" y="3"/>
                  <a:pt x="19" y="3"/>
                  <a:pt x="19" y="3"/>
                </a:cubicBezTo>
                <a:cubicBezTo>
                  <a:pt x="106" y="3"/>
                  <a:pt x="106" y="3"/>
                  <a:pt x="106" y="3"/>
                </a:cubicBezTo>
                <a:cubicBezTo>
                  <a:pt x="106" y="3"/>
                  <a:pt x="106" y="3"/>
                  <a:pt x="106" y="3"/>
                </a:cubicBezTo>
                <a:cubicBezTo>
                  <a:pt x="106" y="3"/>
                  <a:pt x="106" y="3"/>
                  <a:pt x="106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moveTo>
                  <a:pt x="19" y="3"/>
                </a:move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moveTo>
                  <a:pt x="19" y="3"/>
                </a:move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6" y="2"/>
                  <a:pt x="12" y="3"/>
                  <a:pt x="19" y="3"/>
                </a:cubicBezTo>
                <a:cubicBezTo>
                  <a:pt x="12" y="3"/>
                  <a:pt x="6" y="2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39"/>
          <p:cNvSpPr>
            <a:spLocks/>
          </p:cNvSpPr>
          <p:nvPr/>
        </p:nvSpPr>
        <p:spPr bwMode="auto">
          <a:xfrm>
            <a:off x="9426575" y="5519738"/>
            <a:ext cx="2516188" cy="857250"/>
          </a:xfrm>
          <a:custGeom>
            <a:avLst/>
            <a:gdLst>
              <a:gd name="T0" fmla="*/ 540 w 572"/>
              <a:gd name="T1" fmla="*/ 0 h 195"/>
              <a:gd name="T2" fmla="*/ 546 w 572"/>
              <a:gd name="T3" fmla="*/ 24 h 195"/>
              <a:gd name="T4" fmla="*/ 546 w 572"/>
              <a:gd name="T5" fmla="*/ 24 h 195"/>
              <a:gd name="T6" fmla="*/ 546 w 572"/>
              <a:gd name="T7" fmla="*/ 24 h 195"/>
              <a:gd name="T8" fmla="*/ 546 w 572"/>
              <a:gd name="T9" fmla="*/ 24 h 195"/>
              <a:gd name="T10" fmla="*/ 546 w 572"/>
              <a:gd name="T11" fmla="*/ 24 h 195"/>
              <a:gd name="T12" fmla="*/ 546 w 572"/>
              <a:gd name="T13" fmla="*/ 24 h 195"/>
              <a:gd name="T14" fmla="*/ 546 w 572"/>
              <a:gd name="T15" fmla="*/ 24 h 195"/>
              <a:gd name="T16" fmla="*/ 546 w 572"/>
              <a:gd name="T17" fmla="*/ 24 h 195"/>
              <a:gd name="T18" fmla="*/ 546 w 572"/>
              <a:gd name="T19" fmla="*/ 24 h 195"/>
              <a:gd name="T20" fmla="*/ 546 w 572"/>
              <a:gd name="T21" fmla="*/ 25 h 195"/>
              <a:gd name="T22" fmla="*/ 546 w 572"/>
              <a:gd name="T23" fmla="*/ 25 h 195"/>
              <a:gd name="T24" fmla="*/ 546 w 572"/>
              <a:gd name="T25" fmla="*/ 25 h 195"/>
              <a:gd name="T26" fmla="*/ 546 w 572"/>
              <a:gd name="T27" fmla="*/ 25 h 195"/>
              <a:gd name="T28" fmla="*/ 546 w 572"/>
              <a:gd name="T29" fmla="*/ 25 h 195"/>
              <a:gd name="T30" fmla="*/ 546 w 572"/>
              <a:gd name="T31" fmla="*/ 25 h 195"/>
              <a:gd name="T32" fmla="*/ 546 w 572"/>
              <a:gd name="T33" fmla="*/ 25 h 195"/>
              <a:gd name="T34" fmla="*/ 490 w 572"/>
              <a:gd name="T35" fmla="*/ 82 h 195"/>
              <a:gd name="T36" fmla="*/ 445 w 572"/>
              <a:gd name="T37" fmla="*/ 59 h 195"/>
              <a:gd name="T38" fmla="*/ 300 w 572"/>
              <a:gd name="T39" fmla="*/ 59 h 195"/>
              <a:gd name="T40" fmla="*/ 300 w 572"/>
              <a:gd name="T41" fmla="*/ 121 h 195"/>
              <a:gd name="T42" fmla="*/ 300 w 572"/>
              <a:gd name="T43" fmla="*/ 121 h 195"/>
              <a:gd name="T44" fmla="*/ 251 w 572"/>
              <a:gd name="T45" fmla="*/ 169 h 195"/>
              <a:gd name="T46" fmla="*/ 19 w 572"/>
              <a:gd name="T47" fmla="*/ 169 h 195"/>
              <a:gd name="T48" fmla="*/ 19 w 572"/>
              <a:gd name="T49" fmla="*/ 169 h 195"/>
              <a:gd name="T50" fmla="*/ 19 w 572"/>
              <a:gd name="T51" fmla="*/ 169 h 195"/>
              <a:gd name="T52" fmla="*/ 18 w 572"/>
              <a:gd name="T53" fmla="*/ 169 h 195"/>
              <a:gd name="T54" fmla="*/ 18 w 572"/>
              <a:gd name="T55" fmla="*/ 169 h 195"/>
              <a:gd name="T56" fmla="*/ 18 w 572"/>
              <a:gd name="T57" fmla="*/ 169 h 195"/>
              <a:gd name="T58" fmla="*/ 18 w 572"/>
              <a:gd name="T59" fmla="*/ 169 h 195"/>
              <a:gd name="T60" fmla="*/ 0 w 572"/>
              <a:gd name="T61" fmla="*/ 166 h 195"/>
              <a:gd name="T62" fmla="*/ 44 w 572"/>
              <a:gd name="T63" fmla="*/ 195 h 195"/>
              <a:gd name="T64" fmla="*/ 277 w 572"/>
              <a:gd name="T65" fmla="*/ 195 h 195"/>
              <a:gd name="T66" fmla="*/ 325 w 572"/>
              <a:gd name="T67" fmla="*/ 146 h 195"/>
              <a:gd name="T68" fmla="*/ 325 w 572"/>
              <a:gd name="T69" fmla="*/ 85 h 195"/>
              <a:gd name="T70" fmla="*/ 470 w 572"/>
              <a:gd name="T71" fmla="*/ 85 h 195"/>
              <a:gd name="T72" fmla="*/ 515 w 572"/>
              <a:gd name="T73" fmla="*/ 107 h 195"/>
              <a:gd name="T74" fmla="*/ 572 w 572"/>
              <a:gd name="T75" fmla="*/ 51 h 195"/>
              <a:gd name="T76" fmla="*/ 540 w 572"/>
              <a:gd name="T77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72" h="195">
                <a:moveTo>
                  <a:pt x="540" y="0"/>
                </a:moveTo>
                <a:cubicBezTo>
                  <a:pt x="544" y="7"/>
                  <a:pt x="546" y="15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cubicBezTo>
                  <a:pt x="546" y="25"/>
                  <a:pt x="546" y="25"/>
                  <a:pt x="546" y="25"/>
                </a:cubicBezTo>
                <a:cubicBezTo>
                  <a:pt x="546" y="25"/>
                  <a:pt x="546" y="25"/>
                  <a:pt x="546" y="25"/>
                </a:cubicBezTo>
                <a:cubicBezTo>
                  <a:pt x="546" y="25"/>
                  <a:pt x="546" y="25"/>
                  <a:pt x="546" y="25"/>
                </a:cubicBezTo>
                <a:cubicBezTo>
                  <a:pt x="546" y="25"/>
                  <a:pt x="546" y="25"/>
                  <a:pt x="546" y="25"/>
                </a:cubicBezTo>
                <a:cubicBezTo>
                  <a:pt x="546" y="25"/>
                  <a:pt x="546" y="25"/>
                  <a:pt x="546" y="25"/>
                </a:cubicBezTo>
                <a:cubicBezTo>
                  <a:pt x="546" y="25"/>
                  <a:pt x="546" y="25"/>
                  <a:pt x="546" y="25"/>
                </a:cubicBezTo>
                <a:cubicBezTo>
                  <a:pt x="546" y="25"/>
                  <a:pt x="546" y="25"/>
                  <a:pt x="546" y="25"/>
                </a:cubicBezTo>
                <a:cubicBezTo>
                  <a:pt x="546" y="56"/>
                  <a:pt x="521" y="82"/>
                  <a:pt x="490" y="82"/>
                </a:cubicBezTo>
                <a:cubicBezTo>
                  <a:pt x="471" y="82"/>
                  <a:pt x="455" y="73"/>
                  <a:pt x="445" y="59"/>
                </a:cubicBezTo>
                <a:cubicBezTo>
                  <a:pt x="300" y="59"/>
                  <a:pt x="300" y="59"/>
                  <a:pt x="300" y="59"/>
                </a:cubicBezTo>
                <a:cubicBezTo>
                  <a:pt x="300" y="121"/>
                  <a:pt x="300" y="121"/>
                  <a:pt x="300" y="121"/>
                </a:cubicBezTo>
                <a:cubicBezTo>
                  <a:pt x="300" y="121"/>
                  <a:pt x="300" y="121"/>
                  <a:pt x="300" y="121"/>
                </a:cubicBezTo>
                <a:cubicBezTo>
                  <a:pt x="300" y="148"/>
                  <a:pt x="278" y="169"/>
                  <a:pt x="251" y="169"/>
                </a:cubicBezTo>
                <a:cubicBezTo>
                  <a:pt x="19" y="169"/>
                  <a:pt x="19" y="169"/>
                  <a:pt x="19" y="169"/>
                </a:cubicBezTo>
                <a:cubicBezTo>
                  <a:pt x="19" y="169"/>
                  <a:pt x="19" y="169"/>
                  <a:pt x="19" y="169"/>
                </a:cubicBezTo>
                <a:cubicBezTo>
                  <a:pt x="19" y="169"/>
                  <a:pt x="19" y="169"/>
                  <a:pt x="19" y="169"/>
                </a:cubicBezTo>
                <a:cubicBezTo>
                  <a:pt x="19" y="169"/>
                  <a:pt x="19" y="169"/>
                  <a:pt x="18" y="169"/>
                </a:cubicBezTo>
                <a:cubicBezTo>
                  <a:pt x="18" y="169"/>
                  <a:pt x="18" y="169"/>
                  <a:pt x="18" y="169"/>
                </a:cubicBezTo>
                <a:cubicBezTo>
                  <a:pt x="18" y="169"/>
                  <a:pt x="18" y="169"/>
                  <a:pt x="18" y="169"/>
                </a:cubicBezTo>
                <a:cubicBezTo>
                  <a:pt x="18" y="169"/>
                  <a:pt x="18" y="169"/>
                  <a:pt x="18" y="169"/>
                </a:cubicBezTo>
                <a:cubicBezTo>
                  <a:pt x="12" y="169"/>
                  <a:pt x="5" y="168"/>
                  <a:pt x="0" y="166"/>
                </a:cubicBezTo>
                <a:cubicBezTo>
                  <a:pt x="7" y="183"/>
                  <a:pt x="24" y="195"/>
                  <a:pt x="44" y="195"/>
                </a:cubicBezTo>
                <a:cubicBezTo>
                  <a:pt x="277" y="195"/>
                  <a:pt x="277" y="195"/>
                  <a:pt x="277" y="195"/>
                </a:cubicBezTo>
                <a:cubicBezTo>
                  <a:pt x="304" y="195"/>
                  <a:pt x="325" y="173"/>
                  <a:pt x="325" y="146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470" y="85"/>
                  <a:pt x="470" y="85"/>
                  <a:pt x="470" y="85"/>
                </a:cubicBezTo>
                <a:cubicBezTo>
                  <a:pt x="481" y="98"/>
                  <a:pt x="497" y="107"/>
                  <a:pt x="515" y="107"/>
                </a:cubicBezTo>
                <a:cubicBezTo>
                  <a:pt x="547" y="107"/>
                  <a:pt x="572" y="82"/>
                  <a:pt x="572" y="51"/>
                </a:cubicBezTo>
                <a:cubicBezTo>
                  <a:pt x="572" y="28"/>
                  <a:pt x="559" y="9"/>
                  <a:pt x="54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40"/>
          <p:cNvSpPr>
            <a:spLocks noEditPoints="1"/>
          </p:cNvSpPr>
          <p:nvPr/>
        </p:nvSpPr>
        <p:spPr bwMode="auto">
          <a:xfrm>
            <a:off x="9426575" y="5519738"/>
            <a:ext cx="2401888" cy="742950"/>
          </a:xfrm>
          <a:custGeom>
            <a:avLst/>
            <a:gdLst>
              <a:gd name="T0" fmla="*/ 18 w 546"/>
              <a:gd name="T1" fmla="*/ 169 h 169"/>
              <a:gd name="T2" fmla="*/ 19 w 546"/>
              <a:gd name="T3" fmla="*/ 169 h 169"/>
              <a:gd name="T4" fmla="*/ 18 w 546"/>
              <a:gd name="T5" fmla="*/ 169 h 169"/>
              <a:gd name="T6" fmla="*/ 18 w 546"/>
              <a:gd name="T7" fmla="*/ 169 h 169"/>
              <a:gd name="T8" fmla="*/ 18 w 546"/>
              <a:gd name="T9" fmla="*/ 169 h 169"/>
              <a:gd name="T10" fmla="*/ 18 w 546"/>
              <a:gd name="T11" fmla="*/ 169 h 169"/>
              <a:gd name="T12" fmla="*/ 0 w 546"/>
              <a:gd name="T13" fmla="*/ 166 h 169"/>
              <a:gd name="T14" fmla="*/ 0 w 546"/>
              <a:gd name="T15" fmla="*/ 166 h 169"/>
              <a:gd name="T16" fmla="*/ 18 w 546"/>
              <a:gd name="T17" fmla="*/ 169 h 169"/>
              <a:gd name="T18" fmla="*/ 0 w 546"/>
              <a:gd name="T19" fmla="*/ 166 h 169"/>
              <a:gd name="T20" fmla="*/ 300 w 546"/>
              <a:gd name="T21" fmla="*/ 121 h 169"/>
              <a:gd name="T22" fmla="*/ 251 w 546"/>
              <a:gd name="T23" fmla="*/ 169 h 169"/>
              <a:gd name="T24" fmla="*/ 19 w 546"/>
              <a:gd name="T25" fmla="*/ 169 h 169"/>
              <a:gd name="T26" fmla="*/ 19 w 546"/>
              <a:gd name="T27" fmla="*/ 169 h 169"/>
              <a:gd name="T28" fmla="*/ 19 w 546"/>
              <a:gd name="T29" fmla="*/ 169 h 169"/>
              <a:gd name="T30" fmla="*/ 251 w 546"/>
              <a:gd name="T31" fmla="*/ 169 h 169"/>
              <a:gd name="T32" fmla="*/ 300 w 546"/>
              <a:gd name="T33" fmla="*/ 121 h 169"/>
              <a:gd name="T34" fmla="*/ 300 w 546"/>
              <a:gd name="T35" fmla="*/ 121 h 169"/>
              <a:gd name="T36" fmla="*/ 546 w 546"/>
              <a:gd name="T37" fmla="*/ 25 h 169"/>
              <a:gd name="T38" fmla="*/ 490 w 546"/>
              <a:gd name="T39" fmla="*/ 82 h 169"/>
              <a:gd name="T40" fmla="*/ 445 w 546"/>
              <a:gd name="T41" fmla="*/ 59 h 169"/>
              <a:gd name="T42" fmla="*/ 300 w 546"/>
              <a:gd name="T43" fmla="*/ 59 h 169"/>
              <a:gd name="T44" fmla="*/ 445 w 546"/>
              <a:gd name="T45" fmla="*/ 59 h 169"/>
              <a:gd name="T46" fmla="*/ 490 w 546"/>
              <a:gd name="T47" fmla="*/ 82 h 169"/>
              <a:gd name="T48" fmla="*/ 546 w 546"/>
              <a:gd name="T49" fmla="*/ 25 h 169"/>
              <a:gd name="T50" fmla="*/ 546 w 546"/>
              <a:gd name="T51" fmla="*/ 25 h 169"/>
              <a:gd name="T52" fmla="*/ 546 w 546"/>
              <a:gd name="T53" fmla="*/ 25 h 169"/>
              <a:gd name="T54" fmla="*/ 546 w 546"/>
              <a:gd name="T55" fmla="*/ 25 h 169"/>
              <a:gd name="T56" fmla="*/ 546 w 546"/>
              <a:gd name="T57" fmla="*/ 25 h 169"/>
              <a:gd name="T58" fmla="*/ 546 w 546"/>
              <a:gd name="T59" fmla="*/ 25 h 169"/>
              <a:gd name="T60" fmla="*/ 546 w 546"/>
              <a:gd name="T61" fmla="*/ 25 h 169"/>
              <a:gd name="T62" fmla="*/ 546 w 546"/>
              <a:gd name="T63" fmla="*/ 25 h 169"/>
              <a:gd name="T64" fmla="*/ 546 w 546"/>
              <a:gd name="T65" fmla="*/ 24 h 169"/>
              <a:gd name="T66" fmla="*/ 546 w 546"/>
              <a:gd name="T67" fmla="*/ 24 h 169"/>
              <a:gd name="T68" fmla="*/ 546 w 546"/>
              <a:gd name="T69" fmla="*/ 24 h 169"/>
              <a:gd name="T70" fmla="*/ 546 w 546"/>
              <a:gd name="T71" fmla="*/ 24 h 169"/>
              <a:gd name="T72" fmla="*/ 546 w 546"/>
              <a:gd name="T73" fmla="*/ 24 h 169"/>
              <a:gd name="T74" fmla="*/ 546 w 546"/>
              <a:gd name="T75" fmla="*/ 24 h 169"/>
              <a:gd name="T76" fmla="*/ 546 w 546"/>
              <a:gd name="T77" fmla="*/ 24 h 169"/>
              <a:gd name="T78" fmla="*/ 546 w 546"/>
              <a:gd name="T79" fmla="*/ 24 h 169"/>
              <a:gd name="T80" fmla="*/ 546 w 546"/>
              <a:gd name="T81" fmla="*/ 24 h 169"/>
              <a:gd name="T82" fmla="*/ 546 w 546"/>
              <a:gd name="T83" fmla="*/ 24 h 169"/>
              <a:gd name="T84" fmla="*/ 546 w 546"/>
              <a:gd name="T85" fmla="*/ 24 h 169"/>
              <a:gd name="T86" fmla="*/ 546 w 546"/>
              <a:gd name="T87" fmla="*/ 24 h 169"/>
              <a:gd name="T88" fmla="*/ 540 w 546"/>
              <a:gd name="T89" fmla="*/ 0 h 169"/>
              <a:gd name="T90" fmla="*/ 546 w 546"/>
              <a:gd name="T91" fmla="*/ 24 h 169"/>
              <a:gd name="T92" fmla="*/ 540 w 546"/>
              <a:gd name="T93" fmla="*/ 0 h 169"/>
              <a:gd name="T94" fmla="*/ 540 w 546"/>
              <a:gd name="T9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46" h="169">
                <a:moveTo>
                  <a:pt x="18" y="169"/>
                </a:moveTo>
                <a:cubicBezTo>
                  <a:pt x="19" y="169"/>
                  <a:pt x="19" y="169"/>
                  <a:pt x="19" y="169"/>
                </a:cubicBezTo>
                <a:cubicBezTo>
                  <a:pt x="19" y="169"/>
                  <a:pt x="19" y="169"/>
                  <a:pt x="18" y="169"/>
                </a:cubicBezTo>
                <a:moveTo>
                  <a:pt x="18" y="169"/>
                </a:moveTo>
                <a:cubicBezTo>
                  <a:pt x="18" y="169"/>
                  <a:pt x="18" y="169"/>
                  <a:pt x="18" y="169"/>
                </a:cubicBezTo>
                <a:cubicBezTo>
                  <a:pt x="18" y="169"/>
                  <a:pt x="18" y="169"/>
                  <a:pt x="18" y="169"/>
                </a:cubicBezTo>
                <a:moveTo>
                  <a:pt x="0" y="166"/>
                </a:moveTo>
                <a:cubicBezTo>
                  <a:pt x="0" y="166"/>
                  <a:pt x="0" y="166"/>
                  <a:pt x="0" y="166"/>
                </a:cubicBezTo>
                <a:cubicBezTo>
                  <a:pt x="5" y="168"/>
                  <a:pt x="12" y="169"/>
                  <a:pt x="18" y="169"/>
                </a:cubicBezTo>
                <a:cubicBezTo>
                  <a:pt x="12" y="169"/>
                  <a:pt x="5" y="168"/>
                  <a:pt x="0" y="166"/>
                </a:cubicBezTo>
                <a:moveTo>
                  <a:pt x="300" y="121"/>
                </a:moveTo>
                <a:cubicBezTo>
                  <a:pt x="300" y="148"/>
                  <a:pt x="278" y="169"/>
                  <a:pt x="251" y="169"/>
                </a:cubicBezTo>
                <a:cubicBezTo>
                  <a:pt x="19" y="169"/>
                  <a:pt x="19" y="169"/>
                  <a:pt x="19" y="169"/>
                </a:cubicBezTo>
                <a:cubicBezTo>
                  <a:pt x="19" y="169"/>
                  <a:pt x="19" y="169"/>
                  <a:pt x="19" y="169"/>
                </a:cubicBezTo>
                <a:cubicBezTo>
                  <a:pt x="19" y="169"/>
                  <a:pt x="19" y="169"/>
                  <a:pt x="19" y="169"/>
                </a:cubicBezTo>
                <a:cubicBezTo>
                  <a:pt x="251" y="169"/>
                  <a:pt x="251" y="169"/>
                  <a:pt x="251" y="169"/>
                </a:cubicBezTo>
                <a:cubicBezTo>
                  <a:pt x="278" y="169"/>
                  <a:pt x="300" y="148"/>
                  <a:pt x="300" y="121"/>
                </a:cubicBezTo>
                <a:cubicBezTo>
                  <a:pt x="300" y="121"/>
                  <a:pt x="300" y="121"/>
                  <a:pt x="300" y="121"/>
                </a:cubicBezTo>
                <a:moveTo>
                  <a:pt x="546" y="25"/>
                </a:moveTo>
                <a:cubicBezTo>
                  <a:pt x="546" y="56"/>
                  <a:pt x="521" y="82"/>
                  <a:pt x="490" y="82"/>
                </a:cubicBezTo>
                <a:cubicBezTo>
                  <a:pt x="471" y="82"/>
                  <a:pt x="455" y="73"/>
                  <a:pt x="445" y="59"/>
                </a:cubicBezTo>
                <a:cubicBezTo>
                  <a:pt x="300" y="59"/>
                  <a:pt x="300" y="59"/>
                  <a:pt x="300" y="59"/>
                </a:cubicBezTo>
                <a:cubicBezTo>
                  <a:pt x="445" y="59"/>
                  <a:pt x="445" y="59"/>
                  <a:pt x="445" y="59"/>
                </a:cubicBezTo>
                <a:cubicBezTo>
                  <a:pt x="455" y="73"/>
                  <a:pt x="471" y="82"/>
                  <a:pt x="490" y="82"/>
                </a:cubicBezTo>
                <a:cubicBezTo>
                  <a:pt x="521" y="82"/>
                  <a:pt x="546" y="56"/>
                  <a:pt x="546" y="25"/>
                </a:cubicBezTo>
                <a:cubicBezTo>
                  <a:pt x="546" y="25"/>
                  <a:pt x="546" y="25"/>
                  <a:pt x="546" y="25"/>
                </a:cubicBezTo>
                <a:moveTo>
                  <a:pt x="546" y="25"/>
                </a:moveTo>
                <a:cubicBezTo>
                  <a:pt x="546" y="25"/>
                  <a:pt x="546" y="25"/>
                  <a:pt x="546" y="25"/>
                </a:cubicBezTo>
                <a:cubicBezTo>
                  <a:pt x="546" y="25"/>
                  <a:pt x="546" y="25"/>
                  <a:pt x="546" y="25"/>
                </a:cubicBezTo>
                <a:moveTo>
                  <a:pt x="546" y="25"/>
                </a:moveTo>
                <a:cubicBezTo>
                  <a:pt x="546" y="25"/>
                  <a:pt x="546" y="25"/>
                  <a:pt x="546" y="25"/>
                </a:cubicBezTo>
                <a:cubicBezTo>
                  <a:pt x="546" y="25"/>
                  <a:pt x="546" y="25"/>
                  <a:pt x="546" y="25"/>
                </a:cubicBezTo>
                <a:moveTo>
                  <a:pt x="546" y="24"/>
                </a:moveTo>
                <a:cubicBezTo>
                  <a:pt x="546" y="24"/>
                  <a:pt x="546" y="24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moveTo>
                  <a:pt x="546" y="24"/>
                </a:moveTo>
                <a:cubicBezTo>
                  <a:pt x="546" y="24"/>
                  <a:pt x="546" y="24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moveTo>
                  <a:pt x="546" y="24"/>
                </a:moveTo>
                <a:cubicBezTo>
                  <a:pt x="546" y="24"/>
                  <a:pt x="546" y="24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moveTo>
                  <a:pt x="546" y="24"/>
                </a:moveTo>
                <a:cubicBezTo>
                  <a:pt x="546" y="24"/>
                  <a:pt x="546" y="24"/>
                  <a:pt x="546" y="24"/>
                </a:cubicBezTo>
                <a:cubicBezTo>
                  <a:pt x="546" y="24"/>
                  <a:pt x="546" y="24"/>
                  <a:pt x="546" y="24"/>
                </a:cubicBezTo>
                <a:moveTo>
                  <a:pt x="540" y="0"/>
                </a:moveTo>
                <a:cubicBezTo>
                  <a:pt x="544" y="7"/>
                  <a:pt x="546" y="15"/>
                  <a:pt x="546" y="24"/>
                </a:cubicBezTo>
                <a:cubicBezTo>
                  <a:pt x="546" y="15"/>
                  <a:pt x="544" y="7"/>
                  <a:pt x="540" y="0"/>
                </a:cubicBezTo>
                <a:cubicBezTo>
                  <a:pt x="540" y="0"/>
                  <a:pt x="540" y="0"/>
                  <a:pt x="54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41"/>
          <p:cNvSpPr>
            <a:spLocks/>
          </p:cNvSpPr>
          <p:nvPr/>
        </p:nvSpPr>
        <p:spPr bwMode="auto">
          <a:xfrm>
            <a:off x="7178675" y="5646738"/>
            <a:ext cx="2116138" cy="246063"/>
          </a:xfrm>
          <a:custGeom>
            <a:avLst/>
            <a:gdLst>
              <a:gd name="T0" fmla="*/ 0 w 481"/>
              <a:gd name="T1" fmla="*/ 0 h 56"/>
              <a:gd name="T2" fmla="*/ 114 w 481"/>
              <a:gd name="T3" fmla="*/ 56 h 56"/>
              <a:gd name="T4" fmla="*/ 481 w 481"/>
              <a:gd name="T5" fmla="*/ 56 h 56"/>
              <a:gd name="T6" fmla="*/ 481 w 481"/>
              <a:gd name="T7" fmla="*/ 30 h 56"/>
              <a:gd name="T8" fmla="*/ 89 w 481"/>
              <a:gd name="T9" fmla="*/ 30 h 56"/>
              <a:gd name="T10" fmla="*/ 89 w 481"/>
              <a:gd name="T11" fmla="*/ 30 h 56"/>
              <a:gd name="T12" fmla="*/ 89 w 481"/>
              <a:gd name="T13" fmla="*/ 30 h 56"/>
              <a:gd name="T14" fmla="*/ 88 w 481"/>
              <a:gd name="T15" fmla="*/ 30 h 56"/>
              <a:gd name="T16" fmla="*/ 88 w 481"/>
              <a:gd name="T17" fmla="*/ 30 h 56"/>
              <a:gd name="T18" fmla="*/ 88 w 481"/>
              <a:gd name="T19" fmla="*/ 30 h 56"/>
              <a:gd name="T20" fmla="*/ 88 w 481"/>
              <a:gd name="T21" fmla="*/ 30 h 56"/>
              <a:gd name="T22" fmla="*/ 88 w 481"/>
              <a:gd name="T23" fmla="*/ 30 h 56"/>
              <a:gd name="T24" fmla="*/ 88 w 481"/>
              <a:gd name="T25" fmla="*/ 30 h 56"/>
              <a:gd name="T26" fmla="*/ 88 w 481"/>
              <a:gd name="T27" fmla="*/ 30 h 56"/>
              <a:gd name="T28" fmla="*/ 88 w 481"/>
              <a:gd name="T29" fmla="*/ 30 h 56"/>
              <a:gd name="T30" fmla="*/ 88 w 481"/>
              <a:gd name="T31" fmla="*/ 30 h 56"/>
              <a:gd name="T32" fmla="*/ 88 w 481"/>
              <a:gd name="T33" fmla="*/ 30 h 56"/>
              <a:gd name="T34" fmla="*/ 87 w 481"/>
              <a:gd name="T35" fmla="*/ 30 h 56"/>
              <a:gd name="T36" fmla="*/ 87 w 481"/>
              <a:gd name="T37" fmla="*/ 30 h 56"/>
              <a:gd name="T38" fmla="*/ 87 w 481"/>
              <a:gd name="T39" fmla="*/ 30 h 56"/>
              <a:gd name="T40" fmla="*/ 87 w 481"/>
              <a:gd name="T41" fmla="*/ 30 h 56"/>
              <a:gd name="T42" fmla="*/ 87 w 481"/>
              <a:gd name="T43" fmla="*/ 30 h 56"/>
              <a:gd name="T44" fmla="*/ 87 w 481"/>
              <a:gd name="T45" fmla="*/ 30 h 56"/>
              <a:gd name="T46" fmla="*/ 87 w 481"/>
              <a:gd name="T47" fmla="*/ 30 h 56"/>
              <a:gd name="T48" fmla="*/ 87 w 481"/>
              <a:gd name="T49" fmla="*/ 30 h 56"/>
              <a:gd name="T50" fmla="*/ 0 w 481"/>
              <a:gd name="T51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1" h="56">
                <a:moveTo>
                  <a:pt x="0" y="0"/>
                </a:moveTo>
                <a:cubicBezTo>
                  <a:pt x="26" y="34"/>
                  <a:pt x="68" y="56"/>
                  <a:pt x="114" y="56"/>
                </a:cubicBezTo>
                <a:cubicBezTo>
                  <a:pt x="481" y="56"/>
                  <a:pt x="481" y="56"/>
                  <a:pt x="481" y="56"/>
                </a:cubicBezTo>
                <a:cubicBezTo>
                  <a:pt x="481" y="30"/>
                  <a:pt x="481" y="30"/>
                  <a:pt x="481" y="30"/>
                </a:cubicBezTo>
                <a:cubicBezTo>
                  <a:pt x="89" y="30"/>
                  <a:pt x="89" y="30"/>
                  <a:pt x="89" y="30"/>
                </a:cubicBezTo>
                <a:cubicBezTo>
                  <a:pt x="89" y="30"/>
                  <a:pt x="89" y="30"/>
                  <a:pt x="89" y="30"/>
                </a:cubicBezTo>
                <a:cubicBezTo>
                  <a:pt x="89" y="30"/>
                  <a:pt x="89" y="30"/>
                  <a:pt x="89" y="30"/>
                </a:cubicBezTo>
                <a:cubicBezTo>
                  <a:pt x="89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7" y="30"/>
                  <a:pt x="87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54" y="30"/>
                  <a:pt x="24" y="18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42"/>
          <p:cNvSpPr>
            <a:spLocks noEditPoints="1"/>
          </p:cNvSpPr>
          <p:nvPr/>
        </p:nvSpPr>
        <p:spPr bwMode="auto">
          <a:xfrm>
            <a:off x="7178675" y="5643563"/>
            <a:ext cx="2116138" cy="249238"/>
          </a:xfrm>
          <a:custGeom>
            <a:avLst/>
            <a:gdLst>
              <a:gd name="T0" fmla="*/ 481 w 481"/>
              <a:gd name="T1" fmla="*/ 31 h 57"/>
              <a:gd name="T2" fmla="*/ 89 w 481"/>
              <a:gd name="T3" fmla="*/ 31 h 57"/>
              <a:gd name="T4" fmla="*/ 89 w 481"/>
              <a:gd name="T5" fmla="*/ 31 h 57"/>
              <a:gd name="T6" fmla="*/ 89 w 481"/>
              <a:gd name="T7" fmla="*/ 31 h 57"/>
              <a:gd name="T8" fmla="*/ 481 w 481"/>
              <a:gd name="T9" fmla="*/ 31 h 57"/>
              <a:gd name="T10" fmla="*/ 481 w 481"/>
              <a:gd name="T11" fmla="*/ 57 h 57"/>
              <a:gd name="T12" fmla="*/ 481 w 481"/>
              <a:gd name="T13" fmla="*/ 31 h 57"/>
              <a:gd name="T14" fmla="*/ 88 w 481"/>
              <a:gd name="T15" fmla="*/ 31 h 57"/>
              <a:gd name="T16" fmla="*/ 89 w 481"/>
              <a:gd name="T17" fmla="*/ 31 h 57"/>
              <a:gd name="T18" fmla="*/ 88 w 481"/>
              <a:gd name="T19" fmla="*/ 31 h 57"/>
              <a:gd name="T20" fmla="*/ 88 w 481"/>
              <a:gd name="T21" fmla="*/ 31 h 57"/>
              <a:gd name="T22" fmla="*/ 88 w 481"/>
              <a:gd name="T23" fmla="*/ 31 h 57"/>
              <a:gd name="T24" fmla="*/ 88 w 481"/>
              <a:gd name="T25" fmla="*/ 31 h 57"/>
              <a:gd name="T26" fmla="*/ 88 w 481"/>
              <a:gd name="T27" fmla="*/ 31 h 57"/>
              <a:gd name="T28" fmla="*/ 88 w 481"/>
              <a:gd name="T29" fmla="*/ 31 h 57"/>
              <a:gd name="T30" fmla="*/ 88 w 481"/>
              <a:gd name="T31" fmla="*/ 31 h 57"/>
              <a:gd name="T32" fmla="*/ 88 w 481"/>
              <a:gd name="T33" fmla="*/ 31 h 57"/>
              <a:gd name="T34" fmla="*/ 88 w 481"/>
              <a:gd name="T35" fmla="*/ 31 h 57"/>
              <a:gd name="T36" fmla="*/ 88 w 481"/>
              <a:gd name="T37" fmla="*/ 31 h 57"/>
              <a:gd name="T38" fmla="*/ 88 w 481"/>
              <a:gd name="T39" fmla="*/ 31 h 57"/>
              <a:gd name="T40" fmla="*/ 88 w 481"/>
              <a:gd name="T41" fmla="*/ 31 h 57"/>
              <a:gd name="T42" fmla="*/ 88 w 481"/>
              <a:gd name="T43" fmla="*/ 31 h 57"/>
              <a:gd name="T44" fmla="*/ 87 w 481"/>
              <a:gd name="T45" fmla="*/ 31 h 57"/>
              <a:gd name="T46" fmla="*/ 88 w 481"/>
              <a:gd name="T47" fmla="*/ 31 h 57"/>
              <a:gd name="T48" fmla="*/ 87 w 481"/>
              <a:gd name="T49" fmla="*/ 31 h 57"/>
              <a:gd name="T50" fmla="*/ 87 w 481"/>
              <a:gd name="T51" fmla="*/ 31 h 57"/>
              <a:gd name="T52" fmla="*/ 87 w 481"/>
              <a:gd name="T53" fmla="*/ 31 h 57"/>
              <a:gd name="T54" fmla="*/ 87 w 481"/>
              <a:gd name="T55" fmla="*/ 31 h 57"/>
              <a:gd name="T56" fmla="*/ 87 w 481"/>
              <a:gd name="T57" fmla="*/ 31 h 57"/>
              <a:gd name="T58" fmla="*/ 87 w 481"/>
              <a:gd name="T59" fmla="*/ 31 h 57"/>
              <a:gd name="T60" fmla="*/ 87 w 481"/>
              <a:gd name="T61" fmla="*/ 31 h 57"/>
              <a:gd name="T62" fmla="*/ 87 w 481"/>
              <a:gd name="T63" fmla="*/ 31 h 57"/>
              <a:gd name="T64" fmla="*/ 87 w 481"/>
              <a:gd name="T65" fmla="*/ 31 h 57"/>
              <a:gd name="T66" fmla="*/ 87 w 481"/>
              <a:gd name="T67" fmla="*/ 31 h 57"/>
              <a:gd name="T68" fmla="*/ 0 w 481"/>
              <a:gd name="T69" fmla="*/ 0 h 57"/>
              <a:gd name="T70" fmla="*/ 0 w 481"/>
              <a:gd name="T71" fmla="*/ 1 h 57"/>
              <a:gd name="T72" fmla="*/ 87 w 481"/>
              <a:gd name="T73" fmla="*/ 31 h 57"/>
              <a:gd name="T74" fmla="*/ 0 w 481"/>
              <a:gd name="T7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1" h="57">
                <a:moveTo>
                  <a:pt x="481" y="31"/>
                </a:moveTo>
                <a:cubicBezTo>
                  <a:pt x="89" y="31"/>
                  <a:pt x="89" y="31"/>
                  <a:pt x="89" y="31"/>
                </a:cubicBezTo>
                <a:cubicBezTo>
                  <a:pt x="89" y="31"/>
                  <a:pt x="89" y="31"/>
                  <a:pt x="89" y="31"/>
                </a:cubicBezTo>
                <a:cubicBezTo>
                  <a:pt x="89" y="31"/>
                  <a:pt x="89" y="31"/>
                  <a:pt x="89" y="31"/>
                </a:cubicBezTo>
                <a:cubicBezTo>
                  <a:pt x="481" y="31"/>
                  <a:pt x="481" y="31"/>
                  <a:pt x="481" y="31"/>
                </a:cubicBezTo>
                <a:cubicBezTo>
                  <a:pt x="481" y="57"/>
                  <a:pt x="481" y="57"/>
                  <a:pt x="481" y="57"/>
                </a:cubicBezTo>
                <a:cubicBezTo>
                  <a:pt x="481" y="31"/>
                  <a:pt x="481" y="31"/>
                  <a:pt x="481" y="31"/>
                </a:cubicBezTo>
                <a:moveTo>
                  <a:pt x="88" y="31"/>
                </a:moveTo>
                <a:cubicBezTo>
                  <a:pt x="88" y="31"/>
                  <a:pt x="89" y="31"/>
                  <a:pt x="89" y="31"/>
                </a:cubicBezTo>
                <a:cubicBezTo>
                  <a:pt x="89" y="31"/>
                  <a:pt x="88" y="31"/>
                  <a:pt x="88" y="31"/>
                </a:cubicBezTo>
                <a:moveTo>
                  <a:pt x="88" y="31"/>
                </a:moveTo>
                <a:cubicBezTo>
                  <a:pt x="88" y="31"/>
                  <a:pt x="88" y="31"/>
                  <a:pt x="88" y="31"/>
                </a:cubicBezTo>
                <a:cubicBezTo>
                  <a:pt x="88" y="31"/>
                  <a:pt x="88" y="31"/>
                  <a:pt x="88" y="31"/>
                </a:cubicBezTo>
                <a:moveTo>
                  <a:pt x="88" y="31"/>
                </a:moveTo>
                <a:cubicBezTo>
                  <a:pt x="88" y="31"/>
                  <a:pt x="88" y="31"/>
                  <a:pt x="88" y="31"/>
                </a:cubicBezTo>
                <a:cubicBezTo>
                  <a:pt x="88" y="31"/>
                  <a:pt x="88" y="31"/>
                  <a:pt x="88" y="31"/>
                </a:cubicBezTo>
                <a:moveTo>
                  <a:pt x="88" y="31"/>
                </a:moveTo>
                <a:cubicBezTo>
                  <a:pt x="88" y="31"/>
                  <a:pt x="88" y="31"/>
                  <a:pt x="88" y="31"/>
                </a:cubicBezTo>
                <a:cubicBezTo>
                  <a:pt x="88" y="31"/>
                  <a:pt x="88" y="31"/>
                  <a:pt x="88" y="31"/>
                </a:cubicBezTo>
                <a:moveTo>
                  <a:pt x="88" y="31"/>
                </a:moveTo>
                <a:cubicBezTo>
                  <a:pt x="88" y="31"/>
                  <a:pt x="88" y="31"/>
                  <a:pt x="88" y="31"/>
                </a:cubicBezTo>
                <a:cubicBezTo>
                  <a:pt x="88" y="31"/>
                  <a:pt x="88" y="31"/>
                  <a:pt x="88" y="31"/>
                </a:cubicBezTo>
                <a:moveTo>
                  <a:pt x="87" y="31"/>
                </a:moveTo>
                <a:cubicBezTo>
                  <a:pt x="87" y="31"/>
                  <a:pt x="88" y="31"/>
                  <a:pt x="88" y="31"/>
                </a:cubicBezTo>
                <a:cubicBezTo>
                  <a:pt x="88" y="31"/>
                  <a:pt x="87" y="31"/>
                  <a:pt x="87" y="31"/>
                </a:cubicBezTo>
                <a:moveTo>
                  <a:pt x="87" y="31"/>
                </a:moveTo>
                <a:cubicBezTo>
                  <a:pt x="87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moveTo>
                  <a:pt x="87" y="31"/>
                </a:moveTo>
                <a:cubicBezTo>
                  <a:pt x="87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moveTo>
                  <a:pt x="87" y="31"/>
                </a:moveTo>
                <a:cubicBezTo>
                  <a:pt x="87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24" y="19"/>
                  <a:pt x="54" y="31"/>
                  <a:pt x="87" y="31"/>
                </a:cubicBezTo>
                <a:cubicBezTo>
                  <a:pt x="54" y="31"/>
                  <a:pt x="24" y="19"/>
                  <a:pt x="0" y="0"/>
                </a:cubicBezTo>
              </a:path>
            </a:pathLst>
          </a:custGeom>
          <a:solidFill>
            <a:srgbClr val="C5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43"/>
          <p:cNvSpPr>
            <a:spLocks noEditPoints="1"/>
          </p:cNvSpPr>
          <p:nvPr/>
        </p:nvSpPr>
        <p:spPr bwMode="auto">
          <a:xfrm>
            <a:off x="10663238" y="2444750"/>
            <a:ext cx="509588" cy="457200"/>
          </a:xfrm>
          <a:custGeom>
            <a:avLst/>
            <a:gdLst>
              <a:gd name="T0" fmla="*/ 81 w 116"/>
              <a:gd name="T1" fmla="*/ 70 h 104"/>
              <a:gd name="T2" fmla="*/ 65 w 116"/>
              <a:gd name="T3" fmla="*/ 83 h 104"/>
              <a:gd name="T4" fmla="*/ 111 w 116"/>
              <a:gd name="T5" fmla="*/ 104 h 104"/>
              <a:gd name="T6" fmla="*/ 116 w 116"/>
              <a:gd name="T7" fmla="*/ 85 h 104"/>
              <a:gd name="T8" fmla="*/ 81 w 116"/>
              <a:gd name="T9" fmla="*/ 70 h 104"/>
              <a:gd name="T10" fmla="*/ 111 w 116"/>
              <a:gd name="T11" fmla="*/ 2 h 104"/>
              <a:gd name="T12" fmla="*/ 65 w 116"/>
              <a:gd name="T13" fmla="*/ 24 h 104"/>
              <a:gd name="T14" fmla="*/ 77 w 116"/>
              <a:gd name="T15" fmla="*/ 32 h 104"/>
              <a:gd name="T16" fmla="*/ 0 w 116"/>
              <a:gd name="T17" fmla="*/ 83 h 104"/>
              <a:gd name="T18" fmla="*/ 3 w 116"/>
              <a:gd name="T19" fmla="*/ 102 h 104"/>
              <a:gd name="T20" fmla="*/ 93 w 116"/>
              <a:gd name="T21" fmla="*/ 44 h 104"/>
              <a:gd name="T22" fmla="*/ 106 w 116"/>
              <a:gd name="T23" fmla="*/ 52 h 104"/>
              <a:gd name="T24" fmla="*/ 111 w 116"/>
              <a:gd name="T25" fmla="*/ 2 h 104"/>
              <a:gd name="T26" fmla="*/ 7 w 116"/>
              <a:gd name="T27" fmla="*/ 0 h 104"/>
              <a:gd name="T28" fmla="*/ 11 w 116"/>
              <a:gd name="T29" fmla="*/ 51 h 104"/>
              <a:gd name="T30" fmla="*/ 24 w 116"/>
              <a:gd name="T31" fmla="*/ 42 h 104"/>
              <a:gd name="T32" fmla="*/ 36 w 116"/>
              <a:gd name="T33" fmla="*/ 58 h 104"/>
              <a:gd name="T34" fmla="*/ 52 w 116"/>
              <a:gd name="T35" fmla="*/ 47 h 104"/>
              <a:gd name="T36" fmla="*/ 40 w 116"/>
              <a:gd name="T37" fmla="*/ 32 h 104"/>
              <a:gd name="T38" fmla="*/ 53 w 116"/>
              <a:gd name="T39" fmla="*/ 24 h 104"/>
              <a:gd name="T40" fmla="*/ 7 w 116"/>
              <a:gd name="T4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04">
                <a:moveTo>
                  <a:pt x="81" y="70"/>
                </a:moveTo>
                <a:cubicBezTo>
                  <a:pt x="76" y="75"/>
                  <a:pt x="70" y="79"/>
                  <a:pt x="65" y="83"/>
                </a:cubicBezTo>
                <a:cubicBezTo>
                  <a:pt x="88" y="99"/>
                  <a:pt x="110" y="104"/>
                  <a:pt x="111" y="104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5" y="85"/>
                  <a:pt x="100" y="81"/>
                  <a:pt x="81" y="70"/>
                </a:cubicBezTo>
                <a:moveTo>
                  <a:pt x="111" y="2"/>
                </a:moveTo>
                <a:cubicBezTo>
                  <a:pt x="65" y="24"/>
                  <a:pt x="65" y="24"/>
                  <a:pt x="65" y="24"/>
                </a:cubicBezTo>
                <a:cubicBezTo>
                  <a:pt x="77" y="32"/>
                  <a:pt x="77" y="32"/>
                  <a:pt x="77" y="32"/>
                </a:cubicBezTo>
                <a:cubicBezTo>
                  <a:pt x="49" y="72"/>
                  <a:pt x="0" y="83"/>
                  <a:pt x="0" y="83"/>
                </a:cubicBezTo>
                <a:cubicBezTo>
                  <a:pt x="3" y="102"/>
                  <a:pt x="3" y="102"/>
                  <a:pt x="3" y="102"/>
                </a:cubicBezTo>
                <a:cubicBezTo>
                  <a:pt x="6" y="102"/>
                  <a:pt x="60" y="90"/>
                  <a:pt x="93" y="44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11" y="2"/>
                  <a:pt x="111" y="2"/>
                  <a:pt x="111" y="2"/>
                </a:cubicBezTo>
                <a:moveTo>
                  <a:pt x="7" y="0"/>
                </a:moveTo>
                <a:cubicBezTo>
                  <a:pt x="11" y="51"/>
                  <a:pt x="11" y="51"/>
                  <a:pt x="11" y="51"/>
                </a:cubicBezTo>
                <a:cubicBezTo>
                  <a:pt x="24" y="42"/>
                  <a:pt x="24" y="42"/>
                  <a:pt x="24" y="42"/>
                </a:cubicBezTo>
                <a:cubicBezTo>
                  <a:pt x="28" y="48"/>
                  <a:pt x="32" y="54"/>
                  <a:pt x="36" y="58"/>
                </a:cubicBezTo>
                <a:cubicBezTo>
                  <a:pt x="41" y="55"/>
                  <a:pt x="47" y="51"/>
                  <a:pt x="52" y="47"/>
                </a:cubicBezTo>
                <a:cubicBezTo>
                  <a:pt x="48" y="42"/>
                  <a:pt x="44" y="37"/>
                  <a:pt x="40" y="32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44"/>
          <p:cNvSpPr>
            <a:spLocks noEditPoints="1"/>
          </p:cNvSpPr>
          <p:nvPr/>
        </p:nvSpPr>
        <p:spPr bwMode="auto">
          <a:xfrm>
            <a:off x="8634413" y="3333750"/>
            <a:ext cx="774700" cy="638175"/>
          </a:xfrm>
          <a:custGeom>
            <a:avLst/>
            <a:gdLst>
              <a:gd name="T0" fmla="*/ 115 w 176"/>
              <a:gd name="T1" fmla="*/ 44 h 145"/>
              <a:gd name="T2" fmla="*/ 93 w 176"/>
              <a:gd name="T3" fmla="*/ 38 h 145"/>
              <a:gd name="T4" fmla="*/ 73 w 176"/>
              <a:gd name="T5" fmla="*/ 18 h 145"/>
              <a:gd name="T6" fmla="*/ 54 w 176"/>
              <a:gd name="T7" fmla="*/ 30 h 145"/>
              <a:gd name="T8" fmla="*/ 26 w 176"/>
              <a:gd name="T9" fmla="*/ 30 h 145"/>
              <a:gd name="T10" fmla="*/ 20 w 176"/>
              <a:gd name="T11" fmla="*/ 52 h 145"/>
              <a:gd name="T12" fmla="*/ 0 w 176"/>
              <a:gd name="T13" fmla="*/ 72 h 145"/>
              <a:gd name="T14" fmla="*/ 12 w 176"/>
              <a:gd name="T15" fmla="*/ 92 h 145"/>
              <a:gd name="T16" fmla="*/ 12 w 176"/>
              <a:gd name="T17" fmla="*/ 120 h 145"/>
              <a:gd name="T18" fmla="*/ 34 w 176"/>
              <a:gd name="T19" fmla="*/ 125 h 145"/>
              <a:gd name="T20" fmla="*/ 54 w 176"/>
              <a:gd name="T21" fmla="*/ 145 h 145"/>
              <a:gd name="T22" fmla="*/ 73 w 176"/>
              <a:gd name="T23" fmla="*/ 134 h 145"/>
              <a:gd name="T24" fmla="*/ 101 w 176"/>
              <a:gd name="T25" fmla="*/ 134 h 145"/>
              <a:gd name="T26" fmla="*/ 107 w 176"/>
              <a:gd name="T27" fmla="*/ 111 h 145"/>
              <a:gd name="T28" fmla="*/ 127 w 176"/>
              <a:gd name="T29" fmla="*/ 92 h 145"/>
              <a:gd name="T30" fmla="*/ 115 w 176"/>
              <a:gd name="T31" fmla="*/ 72 h 145"/>
              <a:gd name="T32" fmla="*/ 63 w 176"/>
              <a:gd name="T33" fmla="*/ 122 h 145"/>
              <a:gd name="T34" fmla="*/ 63 w 176"/>
              <a:gd name="T35" fmla="*/ 42 h 145"/>
              <a:gd name="T36" fmla="*/ 63 w 176"/>
              <a:gd name="T37" fmla="*/ 122 h 145"/>
              <a:gd name="T38" fmla="*/ 176 w 176"/>
              <a:gd name="T39" fmla="*/ 26 h 145"/>
              <a:gd name="T40" fmla="*/ 166 w 176"/>
              <a:gd name="T41" fmla="*/ 17 h 145"/>
              <a:gd name="T42" fmla="*/ 163 w 176"/>
              <a:gd name="T43" fmla="*/ 6 h 145"/>
              <a:gd name="T44" fmla="*/ 150 w 176"/>
              <a:gd name="T45" fmla="*/ 6 h 145"/>
              <a:gd name="T46" fmla="*/ 140 w 176"/>
              <a:gd name="T47" fmla="*/ 0 h 145"/>
              <a:gd name="T48" fmla="*/ 131 w 176"/>
              <a:gd name="T49" fmla="*/ 10 h 145"/>
              <a:gd name="T50" fmla="*/ 120 w 176"/>
              <a:gd name="T51" fmla="*/ 13 h 145"/>
              <a:gd name="T52" fmla="*/ 120 w 176"/>
              <a:gd name="T53" fmla="*/ 26 h 145"/>
              <a:gd name="T54" fmla="*/ 115 w 176"/>
              <a:gd name="T55" fmla="*/ 36 h 145"/>
              <a:gd name="T56" fmla="*/ 124 w 176"/>
              <a:gd name="T57" fmla="*/ 45 h 145"/>
              <a:gd name="T58" fmla="*/ 127 w 176"/>
              <a:gd name="T59" fmla="*/ 56 h 145"/>
              <a:gd name="T60" fmla="*/ 140 w 176"/>
              <a:gd name="T61" fmla="*/ 56 h 145"/>
              <a:gd name="T62" fmla="*/ 150 w 176"/>
              <a:gd name="T63" fmla="*/ 61 h 145"/>
              <a:gd name="T64" fmla="*/ 159 w 176"/>
              <a:gd name="T65" fmla="*/ 52 h 145"/>
              <a:gd name="T66" fmla="*/ 170 w 176"/>
              <a:gd name="T67" fmla="*/ 49 h 145"/>
              <a:gd name="T68" fmla="*/ 170 w 176"/>
              <a:gd name="T69" fmla="*/ 36 h 145"/>
              <a:gd name="T70" fmla="*/ 145 w 176"/>
              <a:gd name="T71" fmla="*/ 47 h 145"/>
              <a:gd name="T72" fmla="*/ 145 w 176"/>
              <a:gd name="T73" fmla="*/ 15 h 145"/>
              <a:gd name="T74" fmla="*/ 145 w 176"/>
              <a:gd name="T75" fmla="*/ 4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45">
                <a:moveTo>
                  <a:pt x="107" y="52"/>
                </a:moveTo>
                <a:cubicBezTo>
                  <a:pt x="115" y="44"/>
                  <a:pt x="115" y="44"/>
                  <a:pt x="115" y="44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93" y="38"/>
                  <a:pt x="93" y="38"/>
                  <a:pt x="93" y="38"/>
                </a:cubicBezTo>
                <a:cubicBezTo>
                  <a:pt x="87" y="34"/>
                  <a:pt x="81" y="32"/>
                  <a:pt x="73" y="30"/>
                </a:cubicBezTo>
                <a:cubicBezTo>
                  <a:pt x="73" y="18"/>
                  <a:pt x="73" y="18"/>
                  <a:pt x="73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30"/>
                  <a:pt x="54" y="30"/>
                  <a:pt x="54" y="30"/>
                </a:cubicBezTo>
                <a:cubicBezTo>
                  <a:pt x="46" y="32"/>
                  <a:pt x="40" y="34"/>
                  <a:pt x="34" y="38"/>
                </a:cubicBezTo>
                <a:cubicBezTo>
                  <a:pt x="26" y="30"/>
                  <a:pt x="26" y="30"/>
                  <a:pt x="26" y="30"/>
                </a:cubicBezTo>
                <a:cubicBezTo>
                  <a:pt x="12" y="44"/>
                  <a:pt x="12" y="44"/>
                  <a:pt x="12" y="44"/>
                </a:cubicBezTo>
                <a:cubicBezTo>
                  <a:pt x="20" y="52"/>
                  <a:pt x="20" y="52"/>
                  <a:pt x="20" y="52"/>
                </a:cubicBezTo>
                <a:cubicBezTo>
                  <a:pt x="16" y="58"/>
                  <a:pt x="13" y="65"/>
                  <a:pt x="12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92"/>
                  <a:pt x="0" y="92"/>
                  <a:pt x="0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3" y="99"/>
                  <a:pt x="16" y="106"/>
                  <a:pt x="20" y="111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26" y="134"/>
                  <a:pt x="26" y="134"/>
                  <a:pt x="26" y="134"/>
                </a:cubicBezTo>
                <a:cubicBezTo>
                  <a:pt x="34" y="125"/>
                  <a:pt x="34" y="125"/>
                  <a:pt x="34" y="125"/>
                </a:cubicBezTo>
                <a:cubicBezTo>
                  <a:pt x="40" y="129"/>
                  <a:pt x="46" y="132"/>
                  <a:pt x="54" y="134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73" y="145"/>
                  <a:pt x="73" y="145"/>
                  <a:pt x="73" y="145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81" y="132"/>
                  <a:pt x="87" y="129"/>
                  <a:pt x="93" y="125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07" y="111"/>
                  <a:pt x="107" y="111"/>
                  <a:pt x="107" y="111"/>
                </a:cubicBezTo>
                <a:cubicBezTo>
                  <a:pt x="111" y="106"/>
                  <a:pt x="114" y="99"/>
                  <a:pt x="115" y="92"/>
                </a:cubicBezTo>
                <a:cubicBezTo>
                  <a:pt x="127" y="92"/>
                  <a:pt x="127" y="92"/>
                  <a:pt x="127" y="9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4" y="65"/>
                  <a:pt x="111" y="58"/>
                  <a:pt x="107" y="52"/>
                </a:cubicBezTo>
                <a:close/>
                <a:moveTo>
                  <a:pt x="63" y="122"/>
                </a:moveTo>
                <a:cubicBezTo>
                  <a:pt x="41" y="122"/>
                  <a:pt x="23" y="104"/>
                  <a:pt x="23" y="82"/>
                </a:cubicBezTo>
                <a:cubicBezTo>
                  <a:pt x="23" y="60"/>
                  <a:pt x="41" y="42"/>
                  <a:pt x="63" y="42"/>
                </a:cubicBezTo>
                <a:cubicBezTo>
                  <a:pt x="86" y="42"/>
                  <a:pt x="104" y="60"/>
                  <a:pt x="104" y="82"/>
                </a:cubicBezTo>
                <a:cubicBezTo>
                  <a:pt x="104" y="104"/>
                  <a:pt x="86" y="122"/>
                  <a:pt x="63" y="122"/>
                </a:cubicBezTo>
                <a:close/>
                <a:moveTo>
                  <a:pt x="176" y="36"/>
                </a:moveTo>
                <a:cubicBezTo>
                  <a:pt x="176" y="26"/>
                  <a:pt x="176" y="26"/>
                  <a:pt x="176" y="26"/>
                </a:cubicBezTo>
                <a:cubicBezTo>
                  <a:pt x="170" y="26"/>
                  <a:pt x="170" y="26"/>
                  <a:pt x="170" y="26"/>
                </a:cubicBezTo>
                <a:cubicBezTo>
                  <a:pt x="169" y="23"/>
                  <a:pt x="168" y="20"/>
                  <a:pt x="166" y="17"/>
                </a:cubicBezTo>
                <a:cubicBezTo>
                  <a:pt x="170" y="13"/>
                  <a:pt x="170" y="13"/>
                  <a:pt x="170" y="13"/>
                </a:cubicBezTo>
                <a:cubicBezTo>
                  <a:pt x="163" y="6"/>
                  <a:pt x="163" y="6"/>
                  <a:pt x="163" y="6"/>
                </a:cubicBezTo>
                <a:cubicBezTo>
                  <a:pt x="159" y="10"/>
                  <a:pt x="159" y="10"/>
                  <a:pt x="159" y="10"/>
                </a:cubicBezTo>
                <a:cubicBezTo>
                  <a:pt x="157" y="8"/>
                  <a:pt x="153" y="7"/>
                  <a:pt x="150" y="6"/>
                </a:cubicBezTo>
                <a:cubicBezTo>
                  <a:pt x="150" y="0"/>
                  <a:pt x="150" y="0"/>
                  <a:pt x="15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6"/>
                  <a:pt x="140" y="6"/>
                  <a:pt x="140" y="6"/>
                </a:cubicBezTo>
                <a:cubicBezTo>
                  <a:pt x="137" y="7"/>
                  <a:pt x="134" y="8"/>
                  <a:pt x="131" y="10"/>
                </a:cubicBezTo>
                <a:cubicBezTo>
                  <a:pt x="127" y="6"/>
                  <a:pt x="127" y="6"/>
                  <a:pt x="127" y="6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4" y="17"/>
                  <a:pt x="124" y="17"/>
                  <a:pt x="124" y="17"/>
                </a:cubicBezTo>
                <a:cubicBezTo>
                  <a:pt x="122" y="20"/>
                  <a:pt x="121" y="23"/>
                  <a:pt x="120" y="26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5" y="36"/>
                  <a:pt x="115" y="36"/>
                  <a:pt x="115" y="36"/>
                </a:cubicBezTo>
                <a:cubicBezTo>
                  <a:pt x="120" y="36"/>
                  <a:pt x="120" y="36"/>
                  <a:pt x="120" y="36"/>
                </a:cubicBezTo>
                <a:cubicBezTo>
                  <a:pt x="121" y="39"/>
                  <a:pt x="122" y="42"/>
                  <a:pt x="124" y="45"/>
                </a:cubicBezTo>
                <a:cubicBezTo>
                  <a:pt x="120" y="49"/>
                  <a:pt x="120" y="49"/>
                  <a:pt x="120" y="49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4" y="54"/>
                  <a:pt x="137" y="55"/>
                  <a:pt x="140" y="56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56"/>
                  <a:pt x="150" y="56"/>
                  <a:pt x="150" y="56"/>
                </a:cubicBezTo>
                <a:cubicBezTo>
                  <a:pt x="153" y="55"/>
                  <a:pt x="157" y="54"/>
                  <a:pt x="159" y="52"/>
                </a:cubicBezTo>
                <a:cubicBezTo>
                  <a:pt x="163" y="56"/>
                  <a:pt x="163" y="56"/>
                  <a:pt x="163" y="56"/>
                </a:cubicBezTo>
                <a:cubicBezTo>
                  <a:pt x="170" y="49"/>
                  <a:pt x="170" y="49"/>
                  <a:pt x="170" y="49"/>
                </a:cubicBezTo>
                <a:cubicBezTo>
                  <a:pt x="166" y="45"/>
                  <a:pt x="166" y="45"/>
                  <a:pt x="166" y="45"/>
                </a:cubicBezTo>
                <a:cubicBezTo>
                  <a:pt x="168" y="42"/>
                  <a:pt x="169" y="39"/>
                  <a:pt x="170" y="36"/>
                </a:cubicBezTo>
                <a:lnTo>
                  <a:pt x="176" y="36"/>
                </a:lnTo>
                <a:close/>
                <a:moveTo>
                  <a:pt x="145" y="47"/>
                </a:moveTo>
                <a:cubicBezTo>
                  <a:pt x="136" y="47"/>
                  <a:pt x="129" y="40"/>
                  <a:pt x="129" y="31"/>
                </a:cubicBezTo>
                <a:cubicBezTo>
                  <a:pt x="129" y="22"/>
                  <a:pt x="136" y="15"/>
                  <a:pt x="145" y="15"/>
                </a:cubicBezTo>
                <a:cubicBezTo>
                  <a:pt x="154" y="15"/>
                  <a:pt x="161" y="22"/>
                  <a:pt x="161" y="31"/>
                </a:cubicBezTo>
                <a:cubicBezTo>
                  <a:pt x="161" y="40"/>
                  <a:pt x="154" y="47"/>
                  <a:pt x="14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45"/>
          <p:cNvSpPr>
            <a:spLocks noEditPoints="1"/>
          </p:cNvSpPr>
          <p:nvPr/>
        </p:nvSpPr>
        <p:spPr bwMode="auto">
          <a:xfrm>
            <a:off x="9550400" y="5378450"/>
            <a:ext cx="962025" cy="493713"/>
          </a:xfrm>
          <a:custGeom>
            <a:avLst/>
            <a:gdLst>
              <a:gd name="T0" fmla="*/ 29 w 219"/>
              <a:gd name="T1" fmla="*/ 43 h 112"/>
              <a:gd name="T2" fmla="*/ 19 w 219"/>
              <a:gd name="T3" fmla="*/ 54 h 112"/>
              <a:gd name="T4" fmla="*/ 23 w 219"/>
              <a:gd name="T5" fmla="*/ 62 h 112"/>
              <a:gd name="T6" fmla="*/ 4 w 219"/>
              <a:gd name="T7" fmla="*/ 91 h 112"/>
              <a:gd name="T8" fmla="*/ 6 w 219"/>
              <a:gd name="T9" fmla="*/ 92 h 112"/>
              <a:gd name="T10" fmla="*/ 18 w 219"/>
              <a:gd name="T11" fmla="*/ 81 h 112"/>
              <a:gd name="T12" fmla="*/ 12 w 219"/>
              <a:gd name="T13" fmla="*/ 112 h 112"/>
              <a:gd name="T14" fmla="*/ 22 w 219"/>
              <a:gd name="T15" fmla="*/ 112 h 112"/>
              <a:gd name="T16" fmla="*/ 29 w 219"/>
              <a:gd name="T17" fmla="*/ 99 h 112"/>
              <a:gd name="T18" fmla="*/ 36 w 219"/>
              <a:gd name="T19" fmla="*/ 112 h 112"/>
              <a:gd name="T20" fmla="*/ 46 w 219"/>
              <a:gd name="T21" fmla="*/ 112 h 112"/>
              <a:gd name="T22" fmla="*/ 41 w 219"/>
              <a:gd name="T23" fmla="*/ 81 h 112"/>
              <a:gd name="T24" fmla="*/ 52 w 219"/>
              <a:gd name="T25" fmla="*/ 92 h 112"/>
              <a:gd name="T26" fmla="*/ 55 w 219"/>
              <a:gd name="T27" fmla="*/ 91 h 112"/>
              <a:gd name="T28" fmla="*/ 36 w 219"/>
              <a:gd name="T29" fmla="*/ 62 h 112"/>
              <a:gd name="T30" fmla="*/ 40 w 219"/>
              <a:gd name="T31" fmla="*/ 54 h 112"/>
              <a:gd name="T32" fmla="*/ 29 w 219"/>
              <a:gd name="T33" fmla="*/ 43 h 112"/>
              <a:gd name="T34" fmla="*/ 189 w 219"/>
              <a:gd name="T35" fmla="*/ 43 h 112"/>
              <a:gd name="T36" fmla="*/ 179 w 219"/>
              <a:gd name="T37" fmla="*/ 54 h 112"/>
              <a:gd name="T38" fmla="*/ 183 w 219"/>
              <a:gd name="T39" fmla="*/ 62 h 112"/>
              <a:gd name="T40" fmla="*/ 164 w 219"/>
              <a:gd name="T41" fmla="*/ 91 h 112"/>
              <a:gd name="T42" fmla="*/ 166 w 219"/>
              <a:gd name="T43" fmla="*/ 92 h 112"/>
              <a:gd name="T44" fmla="*/ 178 w 219"/>
              <a:gd name="T45" fmla="*/ 81 h 112"/>
              <a:gd name="T46" fmla="*/ 172 w 219"/>
              <a:gd name="T47" fmla="*/ 112 h 112"/>
              <a:gd name="T48" fmla="*/ 182 w 219"/>
              <a:gd name="T49" fmla="*/ 112 h 112"/>
              <a:gd name="T50" fmla="*/ 189 w 219"/>
              <a:gd name="T51" fmla="*/ 99 h 112"/>
              <a:gd name="T52" fmla="*/ 197 w 219"/>
              <a:gd name="T53" fmla="*/ 112 h 112"/>
              <a:gd name="T54" fmla="*/ 206 w 219"/>
              <a:gd name="T55" fmla="*/ 112 h 112"/>
              <a:gd name="T56" fmla="*/ 201 w 219"/>
              <a:gd name="T57" fmla="*/ 81 h 112"/>
              <a:gd name="T58" fmla="*/ 213 w 219"/>
              <a:gd name="T59" fmla="*/ 92 h 112"/>
              <a:gd name="T60" fmla="*/ 215 w 219"/>
              <a:gd name="T61" fmla="*/ 91 h 112"/>
              <a:gd name="T62" fmla="*/ 196 w 219"/>
              <a:gd name="T63" fmla="*/ 62 h 112"/>
              <a:gd name="T64" fmla="*/ 200 w 219"/>
              <a:gd name="T65" fmla="*/ 54 h 112"/>
              <a:gd name="T66" fmla="*/ 189 w 219"/>
              <a:gd name="T67" fmla="*/ 43 h 112"/>
              <a:gd name="T68" fmla="*/ 111 w 219"/>
              <a:gd name="T69" fmla="*/ 0 h 112"/>
              <a:gd name="T70" fmla="*/ 94 w 219"/>
              <a:gd name="T71" fmla="*/ 17 h 112"/>
              <a:gd name="T72" fmla="*/ 100 w 219"/>
              <a:gd name="T73" fmla="*/ 31 h 112"/>
              <a:gd name="T74" fmla="*/ 70 w 219"/>
              <a:gd name="T75" fmla="*/ 78 h 112"/>
              <a:gd name="T76" fmla="*/ 73 w 219"/>
              <a:gd name="T77" fmla="*/ 80 h 112"/>
              <a:gd name="T78" fmla="*/ 92 w 219"/>
              <a:gd name="T79" fmla="*/ 62 h 112"/>
              <a:gd name="T80" fmla="*/ 84 w 219"/>
              <a:gd name="T81" fmla="*/ 112 h 112"/>
              <a:gd name="T82" fmla="*/ 99 w 219"/>
              <a:gd name="T83" fmla="*/ 112 h 112"/>
              <a:gd name="T84" fmla="*/ 111 w 219"/>
              <a:gd name="T85" fmla="*/ 91 h 112"/>
              <a:gd name="T86" fmla="*/ 123 w 219"/>
              <a:gd name="T87" fmla="*/ 112 h 112"/>
              <a:gd name="T88" fmla="*/ 139 w 219"/>
              <a:gd name="T89" fmla="*/ 112 h 112"/>
              <a:gd name="T90" fmla="*/ 130 w 219"/>
              <a:gd name="T91" fmla="*/ 62 h 112"/>
              <a:gd name="T92" fmla="*/ 149 w 219"/>
              <a:gd name="T93" fmla="*/ 80 h 112"/>
              <a:gd name="T94" fmla="*/ 153 w 219"/>
              <a:gd name="T95" fmla="*/ 78 h 112"/>
              <a:gd name="T96" fmla="*/ 122 w 219"/>
              <a:gd name="T97" fmla="*/ 31 h 112"/>
              <a:gd name="T98" fmla="*/ 128 w 219"/>
              <a:gd name="T99" fmla="*/ 17 h 112"/>
              <a:gd name="T100" fmla="*/ 111 w 219"/>
              <a:gd name="T10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9" h="112">
                <a:moveTo>
                  <a:pt x="29" y="43"/>
                </a:moveTo>
                <a:cubicBezTo>
                  <a:pt x="23" y="43"/>
                  <a:pt x="19" y="48"/>
                  <a:pt x="19" y="54"/>
                </a:cubicBezTo>
                <a:cubicBezTo>
                  <a:pt x="19" y="57"/>
                  <a:pt x="20" y="60"/>
                  <a:pt x="23" y="62"/>
                </a:cubicBezTo>
                <a:cubicBezTo>
                  <a:pt x="12" y="66"/>
                  <a:pt x="0" y="87"/>
                  <a:pt x="4" y="91"/>
                </a:cubicBezTo>
                <a:cubicBezTo>
                  <a:pt x="4" y="92"/>
                  <a:pt x="5" y="92"/>
                  <a:pt x="6" y="92"/>
                </a:cubicBezTo>
                <a:cubicBezTo>
                  <a:pt x="9" y="92"/>
                  <a:pt x="14" y="87"/>
                  <a:pt x="18" y="81"/>
                </a:cubicBezTo>
                <a:cubicBezTo>
                  <a:pt x="15" y="91"/>
                  <a:pt x="13" y="102"/>
                  <a:pt x="12" y="112"/>
                </a:cubicBezTo>
                <a:cubicBezTo>
                  <a:pt x="22" y="112"/>
                  <a:pt x="22" y="112"/>
                  <a:pt x="22" y="112"/>
                </a:cubicBezTo>
                <a:cubicBezTo>
                  <a:pt x="22" y="106"/>
                  <a:pt x="25" y="99"/>
                  <a:pt x="29" y="99"/>
                </a:cubicBezTo>
                <a:cubicBezTo>
                  <a:pt x="33" y="99"/>
                  <a:pt x="36" y="106"/>
                  <a:pt x="36" y="112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5" y="102"/>
                  <a:pt x="43" y="91"/>
                  <a:pt x="41" y="81"/>
                </a:cubicBezTo>
                <a:cubicBezTo>
                  <a:pt x="44" y="87"/>
                  <a:pt x="49" y="92"/>
                  <a:pt x="52" y="92"/>
                </a:cubicBezTo>
                <a:cubicBezTo>
                  <a:pt x="53" y="92"/>
                  <a:pt x="54" y="92"/>
                  <a:pt x="55" y="91"/>
                </a:cubicBezTo>
                <a:cubicBezTo>
                  <a:pt x="59" y="87"/>
                  <a:pt x="47" y="66"/>
                  <a:pt x="36" y="62"/>
                </a:cubicBezTo>
                <a:cubicBezTo>
                  <a:pt x="38" y="60"/>
                  <a:pt x="40" y="57"/>
                  <a:pt x="40" y="54"/>
                </a:cubicBezTo>
                <a:cubicBezTo>
                  <a:pt x="40" y="48"/>
                  <a:pt x="35" y="43"/>
                  <a:pt x="29" y="43"/>
                </a:cubicBezTo>
                <a:moveTo>
                  <a:pt x="189" y="43"/>
                </a:moveTo>
                <a:cubicBezTo>
                  <a:pt x="184" y="43"/>
                  <a:pt x="179" y="48"/>
                  <a:pt x="179" y="54"/>
                </a:cubicBezTo>
                <a:cubicBezTo>
                  <a:pt x="179" y="57"/>
                  <a:pt x="180" y="60"/>
                  <a:pt x="183" y="62"/>
                </a:cubicBezTo>
                <a:cubicBezTo>
                  <a:pt x="172" y="66"/>
                  <a:pt x="160" y="87"/>
                  <a:pt x="164" y="91"/>
                </a:cubicBezTo>
                <a:cubicBezTo>
                  <a:pt x="165" y="92"/>
                  <a:pt x="165" y="92"/>
                  <a:pt x="166" y="92"/>
                </a:cubicBezTo>
                <a:cubicBezTo>
                  <a:pt x="170" y="92"/>
                  <a:pt x="174" y="87"/>
                  <a:pt x="178" y="81"/>
                </a:cubicBezTo>
                <a:cubicBezTo>
                  <a:pt x="175" y="91"/>
                  <a:pt x="173" y="102"/>
                  <a:pt x="172" y="112"/>
                </a:cubicBezTo>
                <a:cubicBezTo>
                  <a:pt x="182" y="112"/>
                  <a:pt x="182" y="112"/>
                  <a:pt x="182" y="112"/>
                </a:cubicBezTo>
                <a:cubicBezTo>
                  <a:pt x="182" y="106"/>
                  <a:pt x="186" y="99"/>
                  <a:pt x="189" y="99"/>
                </a:cubicBezTo>
                <a:cubicBezTo>
                  <a:pt x="193" y="99"/>
                  <a:pt x="196" y="106"/>
                  <a:pt x="197" y="112"/>
                </a:cubicBezTo>
                <a:cubicBezTo>
                  <a:pt x="206" y="112"/>
                  <a:pt x="206" y="112"/>
                  <a:pt x="206" y="112"/>
                </a:cubicBezTo>
                <a:cubicBezTo>
                  <a:pt x="205" y="102"/>
                  <a:pt x="203" y="91"/>
                  <a:pt x="201" y="81"/>
                </a:cubicBezTo>
                <a:cubicBezTo>
                  <a:pt x="205" y="87"/>
                  <a:pt x="209" y="92"/>
                  <a:pt x="213" y="92"/>
                </a:cubicBezTo>
                <a:cubicBezTo>
                  <a:pt x="213" y="92"/>
                  <a:pt x="214" y="92"/>
                  <a:pt x="215" y="91"/>
                </a:cubicBezTo>
                <a:cubicBezTo>
                  <a:pt x="219" y="87"/>
                  <a:pt x="207" y="66"/>
                  <a:pt x="196" y="62"/>
                </a:cubicBezTo>
                <a:cubicBezTo>
                  <a:pt x="198" y="60"/>
                  <a:pt x="200" y="57"/>
                  <a:pt x="200" y="54"/>
                </a:cubicBezTo>
                <a:cubicBezTo>
                  <a:pt x="200" y="48"/>
                  <a:pt x="195" y="43"/>
                  <a:pt x="189" y="43"/>
                </a:cubicBezTo>
                <a:moveTo>
                  <a:pt x="111" y="0"/>
                </a:moveTo>
                <a:cubicBezTo>
                  <a:pt x="102" y="0"/>
                  <a:pt x="94" y="8"/>
                  <a:pt x="94" y="17"/>
                </a:cubicBezTo>
                <a:cubicBezTo>
                  <a:pt x="94" y="23"/>
                  <a:pt x="96" y="28"/>
                  <a:pt x="100" y="31"/>
                </a:cubicBezTo>
                <a:cubicBezTo>
                  <a:pt x="83" y="37"/>
                  <a:pt x="63" y="72"/>
                  <a:pt x="70" y="78"/>
                </a:cubicBezTo>
                <a:cubicBezTo>
                  <a:pt x="71" y="79"/>
                  <a:pt x="72" y="80"/>
                  <a:pt x="73" y="80"/>
                </a:cubicBezTo>
                <a:cubicBezTo>
                  <a:pt x="79" y="80"/>
                  <a:pt x="86" y="71"/>
                  <a:pt x="92" y="62"/>
                </a:cubicBezTo>
                <a:cubicBezTo>
                  <a:pt x="88" y="78"/>
                  <a:pt x="85" y="96"/>
                  <a:pt x="84" y="112"/>
                </a:cubicBezTo>
                <a:cubicBezTo>
                  <a:pt x="99" y="112"/>
                  <a:pt x="99" y="112"/>
                  <a:pt x="99" y="112"/>
                </a:cubicBezTo>
                <a:cubicBezTo>
                  <a:pt x="100" y="103"/>
                  <a:pt x="105" y="91"/>
                  <a:pt x="111" y="91"/>
                </a:cubicBezTo>
                <a:cubicBezTo>
                  <a:pt x="117" y="91"/>
                  <a:pt x="123" y="103"/>
                  <a:pt x="123" y="112"/>
                </a:cubicBezTo>
                <a:cubicBezTo>
                  <a:pt x="139" y="112"/>
                  <a:pt x="139" y="112"/>
                  <a:pt x="139" y="112"/>
                </a:cubicBezTo>
                <a:cubicBezTo>
                  <a:pt x="137" y="96"/>
                  <a:pt x="134" y="78"/>
                  <a:pt x="130" y="62"/>
                </a:cubicBezTo>
                <a:cubicBezTo>
                  <a:pt x="136" y="71"/>
                  <a:pt x="143" y="80"/>
                  <a:pt x="149" y="80"/>
                </a:cubicBezTo>
                <a:cubicBezTo>
                  <a:pt x="150" y="80"/>
                  <a:pt x="152" y="79"/>
                  <a:pt x="153" y="78"/>
                </a:cubicBezTo>
                <a:cubicBezTo>
                  <a:pt x="159" y="72"/>
                  <a:pt x="140" y="37"/>
                  <a:pt x="122" y="31"/>
                </a:cubicBezTo>
                <a:cubicBezTo>
                  <a:pt x="126" y="28"/>
                  <a:pt x="128" y="23"/>
                  <a:pt x="128" y="17"/>
                </a:cubicBezTo>
                <a:cubicBezTo>
                  <a:pt x="128" y="8"/>
                  <a:pt x="121" y="0"/>
                  <a:pt x="111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46"/>
          <p:cNvSpPr>
            <a:spLocks noEditPoints="1"/>
          </p:cNvSpPr>
          <p:nvPr/>
        </p:nvSpPr>
        <p:spPr bwMode="auto">
          <a:xfrm>
            <a:off x="8137525" y="1354138"/>
            <a:ext cx="677863" cy="676275"/>
          </a:xfrm>
          <a:custGeom>
            <a:avLst/>
            <a:gdLst>
              <a:gd name="T0" fmla="*/ 69 w 154"/>
              <a:gd name="T1" fmla="*/ 142 h 154"/>
              <a:gd name="T2" fmla="*/ 85 w 154"/>
              <a:gd name="T3" fmla="*/ 142 h 154"/>
              <a:gd name="T4" fmla="*/ 23 w 154"/>
              <a:gd name="T5" fmla="*/ 131 h 154"/>
              <a:gd name="T6" fmla="*/ 25 w 154"/>
              <a:gd name="T7" fmla="*/ 117 h 154"/>
              <a:gd name="T8" fmla="*/ 117 w 154"/>
              <a:gd name="T9" fmla="*/ 129 h 154"/>
              <a:gd name="T10" fmla="*/ 128 w 154"/>
              <a:gd name="T11" fmla="*/ 117 h 154"/>
              <a:gd name="T12" fmla="*/ 0 w 154"/>
              <a:gd name="T13" fmla="*/ 77 h 154"/>
              <a:gd name="T14" fmla="*/ 12 w 154"/>
              <a:gd name="T15" fmla="*/ 69 h 154"/>
              <a:gd name="T16" fmla="*/ 142 w 154"/>
              <a:gd name="T17" fmla="*/ 85 h 154"/>
              <a:gd name="T18" fmla="*/ 142 w 154"/>
              <a:gd name="T19" fmla="*/ 69 h 154"/>
              <a:gd name="T20" fmla="*/ 73 w 154"/>
              <a:gd name="T21" fmla="*/ 34 h 154"/>
              <a:gd name="T22" fmla="*/ 56 w 154"/>
              <a:gd name="T23" fmla="*/ 57 h 154"/>
              <a:gd name="T24" fmla="*/ 69 w 154"/>
              <a:gd name="T25" fmla="*/ 76 h 154"/>
              <a:gd name="T26" fmla="*/ 81 w 154"/>
              <a:gd name="T27" fmla="*/ 92 h 154"/>
              <a:gd name="T28" fmla="*/ 81 w 154"/>
              <a:gd name="T29" fmla="*/ 95 h 154"/>
              <a:gd name="T30" fmla="*/ 71 w 154"/>
              <a:gd name="T31" fmla="*/ 91 h 154"/>
              <a:gd name="T32" fmla="*/ 71 w 154"/>
              <a:gd name="T33" fmla="*/ 86 h 154"/>
              <a:gd name="T34" fmla="*/ 72 w 154"/>
              <a:gd name="T35" fmla="*/ 82 h 154"/>
              <a:gd name="T36" fmla="*/ 56 w 154"/>
              <a:gd name="T37" fmla="*/ 84 h 154"/>
              <a:gd name="T38" fmla="*/ 56 w 154"/>
              <a:gd name="T39" fmla="*/ 90 h 154"/>
              <a:gd name="T40" fmla="*/ 60 w 154"/>
              <a:gd name="T41" fmla="*/ 104 h 154"/>
              <a:gd name="T42" fmla="*/ 73 w 154"/>
              <a:gd name="T43" fmla="*/ 118 h 154"/>
              <a:gd name="T44" fmla="*/ 80 w 154"/>
              <a:gd name="T45" fmla="*/ 108 h 154"/>
              <a:gd name="T46" fmla="*/ 98 w 154"/>
              <a:gd name="T47" fmla="*/ 93 h 154"/>
              <a:gd name="T48" fmla="*/ 85 w 154"/>
              <a:gd name="T49" fmla="*/ 74 h 154"/>
              <a:gd name="T50" fmla="*/ 73 w 154"/>
              <a:gd name="T51" fmla="*/ 57 h 154"/>
              <a:gd name="T52" fmla="*/ 81 w 154"/>
              <a:gd name="T53" fmla="*/ 51 h 154"/>
              <a:gd name="T54" fmla="*/ 82 w 154"/>
              <a:gd name="T55" fmla="*/ 68 h 154"/>
              <a:gd name="T56" fmla="*/ 98 w 154"/>
              <a:gd name="T57" fmla="*/ 66 h 154"/>
              <a:gd name="T58" fmla="*/ 98 w 154"/>
              <a:gd name="T59" fmla="*/ 60 h 154"/>
              <a:gd name="T60" fmla="*/ 93 w 154"/>
              <a:gd name="T61" fmla="*/ 46 h 154"/>
              <a:gd name="T62" fmla="*/ 80 w 154"/>
              <a:gd name="T63" fmla="*/ 34 h 154"/>
              <a:gd name="T64" fmla="*/ 25 w 154"/>
              <a:gd name="T65" fmla="*/ 37 h 154"/>
              <a:gd name="T66" fmla="*/ 23 w 154"/>
              <a:gd name="T67" fmla="*/ 23 h 154"/>
              <a:gd name="T68" fmla="*/ 117 w 154"/>
              <a:gd name="T69" fmla="*/ 26 h 154"/>
              <a:gd name="T70" fmla="*/ 131 w 154"/>
              <a:gd name="T71" fmla="*/ 23 h 154"/>
              <a:gd name="T72" fmla="*/ 31 w 154"/>
              <a:gd name="T73" fmla="*/ 77 h 154"/>
              <a:gd name="T74" fmla="*/ 123 w 154"/>
              <a:gd name="T75" fmla="*/ 77 h 154"/>
              <a:gd name="T76" fmla="*/ 77 w 154"/>
              <a:gd name="T77" fmla="*/ 17 h 154"/>
              <a:gd name="T78" fmla="*/ 77 w 154"/>
              <a:gd name="T79" fmla="*/ 137 h 154"/>
              <a:gd name="T80" fmla="*/ 77 w 154"/>
              <a:gd name="T81" fmla="*/ 17 h 154"/>
              <a:gd name="T82" fmla="*/ 69 w 154"/>
              <a:gd name="T83" fmla="*/ 12 h 154"/>
              <a:gd name="T84" fmla="*/ 77 w 154"/>
              <a:gd name="T8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4" h="154">
                <a:moveTo>
                  <a:pt x="85" y="142"/>
                </a:moveTo>
                <a:cubicBezTo>
                  <a:pt x="69" y="142"/>
                  <a:pt x="69" y="142"/>
                  <a:pt x="69" y="142"/>
                </a:cubicBezTo>
                <a:cubicBezTo>
                  <a:pt x="77" y="154"/>
                  <a:pt x="77" y="154"/>
                  <a:pt x="77" y="154"/>
                </a:cubicBezTo>
                <a:cubicBezTo>
                  <a:pt x="85" y="142"/>
                  <a:pt x="85" y="142"/>
                  <a:pt x="85" y="142"/>
                </a:cubicBezTo>
                <a:moveTo>
                  <a:pt x="25" y="117"/>
                </a:moveTo>
                <a:cubicBezTo>
                  <a:pt x="23" y="131"/>
                  <a:pt x="23" y="131"/>
                  <a:pt x="23" y="131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25" y="117"/>
                  <a:pt x="25" y="117"/>
                  <a:pt x="25" y="117"/>
                </a:cubicBezTo>
                <a:moveTo>
                  <a:pt x="128" y="117"/>
                </a:moveTo>
                <a:cubicBezTo>
                  <a:pt x="117" y="129"/>
                  <a:pt x="117" y="129"/>
                  <a:pt x="117" y="129"/>
                </a:cubicBezTo>
                <a:cubicBezTo>
                  <a:pt x="131" y="131"/>
                  <a:pt x="131" y="131"/>
                  <a:pt x="131" y="131"/>
                </a:cubicBezTo>
                <a:cubicBezTo>
                  <a:pt x="128" y="117"/>
                  <a:pt x="128" y="117"/>
                  <a:pt x="128" y="117"/>
                </a:cubicBezTo>
                <a:moveTo>
                  <a:pt x="12" y="69"/>
                </a:moveTo>
                <a:cubicBezTo>
                  <a:pt x="0" y="77"/>
                  <a:pt x="0" y="77"/>
                  <a:pt x="0" y="77"/>
                </a:cubicBezTo>
                <a:cubicBezTo>
                  <a:pt x="12" y="85"/>
                  <a:pt x="12" y="85"/>
                  <a:pt x="12" y="85"/>
                </a:cubicBezTo>
                <a:cubicBezTo>
                  <a:pt x="12" y="69"/>
                  <a:pt x="12" y="69"/>
                  <a:pt x="12" y="69"/>
                </a:cubicBezTo>
                <a:moveTo>
                  <a:pt x="142" y="69"/>
                </a:moveTo>
                <a:cubicBezTo>
                  <a:pt x="142" y="85"/>
                  <a:pt x="142" y="85"/>
                  <a:pt x="142" y="85"/>
                </a:cubicBezTo>
                <a:cubicBezTo>
                  <a:pt x="154" y="77"/>
                  <a:pt x="154" y="77"/>
                  <a:pt x="154" y="77"/>
                </a:cubicBezTo>
                <a:cubicBezTo>
                  <a:pt x="142" y="69"/>
                  <a:pt x="142" y="69"/>
                  <a:pt x="142" y="69"/>
                </a:cubicBezTo>
                <a:moveTo>
                  <a:pt x="80" y="34"/>
                </a:moveTo>
                <a:cubicBezTo>
                  <a:pt x="73" y="34"/>
                  <a:pt x="73" y="34"/>
                  <a:pt x="73" y="34"/>
                </a:cubicBezTo>
                <a:cubicBezTo>
                  <a:pt x="73" y="42"/>
                  <a:pt x="73" y="42"/>
                  <a:pt x="73" y="42"/>
                </a:cubicBezTo>
                <a:cubicBezTo>
                  <a:pt x="62" y="43"/>
                  <a:pt x="56" y="48"/>
                  <a:pt x="56" y="57"/>
                </a:cubicBezTo>
                <a:cubicBezTo>
                  <a:pt x="56" y="61"/>
                  <a:pt x="58" y="66"/>
                  <a:pt x="63" y="71"/>
                </a:cubicBezTo>
                <a:cubicBezTo>
                  <a:pt x="65" y="72"/>
                  <a:pt x="67" y="74"/>
                  <a:pt x="69" y="76"/>
                </a:cubicBezTo>
                <a:cubicBezTo>
                  <a:pt x="71" y="78"/>
                  <a:pt x="73" y="80"/>
                  <a:pt x="75" y="81"/>
                </a:cubicBezTo>
                <a:cubicBezTo>
                  <a:pt x="79" y="85"/>
                  <a:pt x="81" y="89"/>
                  <a:pt x="81" y="92"/>
                </a:cubicBezTo>
                <a:cubicBezTo>
                  <a:pt x="81" y="92"/>
                  <a:pt x="81" y="93"/>
                  <a:pt x="81" y="93"/>
                </a:cubicBezTo>
                <a:cubicBezTo>
                  <a:pt x="81" y="94"/>
                  <a:pt x="81" y="95"/>
                  <a:pt x="81" y="95"/>
                </a:cubicBezTo>
                <a:cubicBezTo>
                  <a:pt x="81" y="98"/>
                  <a:pt x="80" y="100"/>
                  <a:pt x="76" y="100"/>
                </a:cubicBezTo>
                <a:cubicBezTo>
                  <a:pt x="73" y="100"/>
                  <a:pt x="71" y="97"/>
                  <a:pt x="71" y="91"/>
                </a:cubicBezTo>
                <a:cubicBezTo>
                  <a:pt x="71" y="90"/>
                  <a:pt x="71" y="90"/>
                  <a:pt x="71" y="89"/>
                </a:cubicBezTo>
                <a:cubicBezTo>
                  <a:pt x="71" y="88"/>
                  <a:pt x="71" y="87"/>
                  <a:pt x="71" y="86"/>
                </a:cubicBezTo>
                <a:cubicBezTo>
                  <a:pt x="71" y="85"/>
                  <a:pt x="72" y="84"/>
                  <a:pt x="72" y="84"/>
                </a:cubicBezTo>
                <a:cubicBezTo>
                  <a:pt x="72" y="83"/>
                  <a:pt x="72" y="82"/>
                  <a:pt x="72" y="82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3"/>
                  <a:pt x="56" y="83"/>
                  <a:pt x="56" y="84"/>
                </a:cubicBezTo>
                <a:cubicBezTo>
                  <a:pt x="56" y="85"/>
                  <a:pt x="56" y="86"/>
                  <a:pt x="56" y="87"/>
                </a:cubicBezTo>
                <a:cubicBezTo>
                  <a:pt x="56" y="88"/>
                  <a:pt x="56" y="89"/>
                  <a:pt x="56" y="90"/>
                </a:cubicBezTo>
                <a:cubicBezTo>
                  <a:pt x="56" y="91"/>
                  <a:pt x="56" y="92"/>
                  <a:pt x="56" y="92"/>
                </a:cubicBezTo>
                <a:cubicBezTo>
                  <a:pt x="56" y="98"/>
                  <a:pt x="57" y="102"/>
                  <a:pt x="60" y="104"/>
                </a:cubicBezTo>
                <a:cubicBezTo>
                  <a:pt x="63" y="106"/>
                  <a:pt x="67" y="108"/>
                  <a:pt x="73" y="10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80" y="118"/>
                  <a:pt x="80" y="118"/>
                  <a:pt x="80" y="118"/>
                </a:cubicBezTo>
                <a:cubicBezTo>
                  <a:pt x="80" y="108"/>
                  <a:pt x="80" y="108"/>
                  <a:pt x="80" y="108"/>
                </a:cubicBezTo>
                <a:cubicBezTo>
                  <a:pt x="86" y="108"/>
                  <a:pt x="90" y="106"/>
                  <a:pt x="93" y="104"/>
                </a:cubicBezTo>
                <a:cubicBezTo>
                  <a:pt x="96" y="102"/>
                  <a:pt x="98" y="98"/>
                  <a:pt x="98" y="93"/>
                </a:cubicBezTo>
                <a:cubicBezTo>
                  <a:pt x="98" y="88"/>
                  <a:pt x="96" y="84"/>
                  <a:pt x="91" y="79"/>
                </a:cubicBezTo>
                <a:cubicBezTo>
                  <a:pt x="89" y="77"/>
                  <a:pt x="87" y="76"/>
                  <a:pt x="85" y="74"/>
                </a:cubicBezTo>
                <a:cubicBezTo>
                  <a:pt x="83" y="72"/>
                  <a:pt x="81" y="70"/>
                  <a:pt x="79" y="68"/>
                </a:cubicBezTo>
                <a:cubicBezTo>
                  <a:pt x="75" y="64"/>
                  <a:pt x="73" y="61"/>
                  <a:pt x="73" y="57"/>
                </a:cubicBezTo>
                <a:cubicBezTo>
                  <a:pt x="73" y="52"/>
                  <a:pt x="74" y="50"/>
                  <a:pt x="78" y="50"/>
                </a:cubicBezTo>
                <a:cubicBezTo>
                  <a:pt x="79" y="50"/>
                  <a:pt x="80" y="50"/>
                  <a:pt x="81" y="51"/>
                </a:cubicBezTo>
                <a:cubicBezTo>
                  <a:pt x="82" y="52"/>
                  <a:pt x="82" y="54"/>
                  <a:pt x="82" y="55"/>
                </a:cubicBezTo>
                <a:cubicBezTo>
                  <a:pt x="82" y="68"/>
                  <a:pt x="82" y="68"/>
                  <a:pt x="82" y="68"/>
                </a:cubicBezTo>
                <a:cubicBezTo>
                  <a:pt x="98" y="68"/>
                  <a:pt x="98" y="68"/>
                  <a:pt x="98" y="68"/>
                </a:cubicBezTo>
                <a:cubicBezTo>
                  <a:pt x="98" y="67"/>
                  <a:pt x="98" y="67"/>
                  <a:pt x="98" y="66"/>
                </a:cubicBezTo>
                <a:cubicBezTo>
                  <a:pt x="98" y="65"/>
                  <a:pt x="98" y="64"/>
                  <a:pt x="98" y="63"/>
                </a:cubicBezTo>
                <a:cubicBezTo>
                  <a:pt x="98" y="62"/>
                  <a:pt x="98" y="61"/>
                  <a:pt x="98" y="60"/>
                </a:cubicBezTo>
                <a:cubicBezTo>
                  <a:pt x="98" y="59"/>
                  <a:pt x="98" y="58"/>
                  <a:pt x="98" y="58"/>
                </a:cubicBezTo>
                <a:cubicBezTo>
                  <a:pt x="98" y="52"/>
                  <a:pt x="97" y="48"/>
                  <a:pt x="93" y="46"/>
                </a:cubicBezTo>
                <a:cubicBezTo>
                  <a:pt x="91" y="44"/>
                  <a:pt x="86" y="42"/>
                  <a:pt x="80" y="42"/>
                </a:cubicBezTo>
                <a:cubicBezTo>
                  <a:pt x="80" y="34"/>
                  <a:pt x="80" y="34"/>
                  <a:pt x="80" y="34"/>
                </a:cubicBezTo>
                <a:moveTo>
                  <a:pt x="23" y="23"/>
                </a:moveTo>
                <a:cubicBezTo>
                  <a:pt x="25" y="37"/>
                  <a:pt x="25" y="37"/>
                  <a:pt x="25" y="37"/>
                </a:cubicBezTo>
                <a:cubicBezTo>
                  <a:pt x="37" y="26"/>
                  <a:pt x="37" y="26"/>
                  <a:pt x="37" y="26"/>
                </a:cubicBezTo>
                <a:cubicBezTo>
                  <a:pt x="23" y="23"/>
                  <a:pt x="23" y="23"/>
                  <a:pt x="23" y="23"/>
                </a:cubicBezTo>
                <a:moveTo>
                  <a:pt x="131" y="23"/>
                </a:moveTo>
                <a:cubicBezTo>
                  <a:pt x="117" y="26"/>
                  <a:pt x="117" y="26"/>
                  <a:pt x="117" y="26"/>
                </a:cubicBezTo>
                <a:cubicBezTo>
                  <a:pt x="128" y="37"/>
                  <a:pt x="128" y="37"/>
                  <a:pt x="128" y="37"/>
                </a:cubicBezTo>
                <a:cubicBezTo>
                  <a:pt x="131" y="23"/>
                  <a:pt x="131" y="23"/>
                  <a:pt x="131" y="23"/>
                </a:cubicBezTo>
                <a:moveTo>
                  <a:pt x="77" y="123"/>
                </a:moveTo>
                <a:cubicBezTo>
                  <a:pt x="51" y="123"/>
                  <a:pt x="31" y="103"/>
                  <a:pt x="31" y="77"/>
                </a:cubicBezTo>
                <a:cubicBezTo>
                  <a:pt x="31" y="52"/>
                  <a:pt x="51" y="31"/>
                  <a:pt x="77" y="31"/>
                </a:cubicBezTo>
                <a:cubicBezTo>
                  <a:pt x="102" y="31"/>
                  <a:pt x="123" y="52"/>
                  <a:pt x="123" y="77"/>
                </a:cubicBezTo>
                <a:cubicBezTo>
                  <a:pt x="123" y="103"/>
                  <a:pt x="102" y="123"/>
                  <a:pt x="77" y="123"/>
                </a:cubicBezTo>
                <a:moveTo>
                  <a:pt x="77" y="17"/>
                </a:moveTo>
                <a:cubicBezTo>
                  <a:pt x="44" y="17"/>
                  <a:pt x="17" y="44"/>
                  <a:pt x="17" y="77"/>
                </a:cubicBezTo>
                <a:cubicBezTo>
                  <a:pt x="17" y="110"/>
                  <a:pt x="44" y="137"/>
                  <a:pt x="77" y="137"/>
                </a:cubicBezTo>
                <a:cubicBezTo>
                  <a:pt x="110" y="137"/>
                  <a:pt x="137" y="110"/>
                  <a:pt x="137" y="77"/>
                </a:cubicBezTo>
                <a:cubicBezTo>
                  <a:pt x="137" y="44"/>
                  <a:pt x="110" y="17"/>
                  <a:pt x="77" y="17"/>
                </a:cubicBezTo>
                <a:moveTo>
                  <a:pt x="77" y="0"/>
                </a:moveTo>
                <a:cubicBezTo>
                  <a:pt x="69" y="12"/>
                  <a:pt x="69" y="12"/>
                  <a:pt x="69" y="12"/>
                </a:cubicBezTo>
                <a:cubicBezTo>
                  <a:pt x="85" y="12"/>
                  <a:pt x="85" y="12"/>
                  <a:pt x="85" y="12"/>
                </a:cubicBezTo>
                <a:cubicBezTo>
                  <a:pt x="77" y="0"/>
                  <a:pt x="77" y="0"/>
                  <a:pt x="7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47"/>
          <p:cNvSpPr>
            <a:spLocks noEditPoints="1"/>
          </p:cNvSpPr>
          <p:nvPr/>
        </p:nvSpPr>
        <p:spPr bwMode="auto">
          <a:xfrm>
            <a:off x="6669088" y="4471988"/>
            <a:ext cx="822325" cy="493713"/>
          </a:xfrm>
          <a:custGeom>
            <a:avLst/>
            <a:gdLst>
              <a:gd name="T0" fmla="*/ 88 w 187"/>
              <a:gd name="T1" fmla="*/ 82 h 112"/>
              <a:gd name="T2" fmla="*/ 77 w 187"/>
              <a:gd name="T3" fmla="*/ 100 h 112"/>
              <a:gd name="T4" fmla="*/ 82 w 187"/>
              <a:gd name="T5" fmla="*/ 100 h 112"/>
              <a:gd name="T6" fmla="*/ 82 w 187"/>
              <a:gd name="T7" fmla="*/ 112 h 112"/>
              <a:gd name="T8" fmla="*/ 95 w 187"/>
              <a:gd name="T9" fmla="*/ 112 h 112"/>
              <a:gd name="T10" fmla="*/ 95 w 187"/>
              <a:gd name="T11" fmla="*/ 100 h 112"/>
              <a:gd name="T12" fmla="*/ 100 w 187"/>
              <a:gd name="T13" fmla="*/ 100 h 112"/>
              <a:gd name="T14" fmla="*/ 88 w 187"/>
              <a:gd name="T15" fmla="*/ 82 h 112"/>
              <a:gd name="T16" fmla="*/ 115 w 187"/>
              <a:gd name="T17" fmla="*/ 82 h 112"/>
              <a:gd name="T18" fmla="*/ 103 w 187"/>
              <a:gd name="T19" fmla="*/ 100 h 112"/>
              <a:gd name="T20" fmla="*/ 108 w 187"/>
              <a:gd name="T21" fmla="*/ 100 h 112"/>
              <a:gd name="T22" fmla="*/ 108 w 187"/>
              <a:gd name="T23" fmla="*/ 112 h 112"/>
              <a:gd name="T24" fmla="*/ 121 w 187"/>
              <a:gd name="T25" fmla="*/ 112 h 112"/>
              <a:gd name="T26" fmla="*/ 121 w 187"/>
              <a:gd name="T27" fmla="*/ 100 h 112"/>
              <a:gd name="T28" fmla="*/ 126 w 187"/>
              <a:gd name="T29" fmla="*/ 100 h 112"/>
              <a:gd name="T30" fmla="*/ 115 w 187"/>
              <a:gd name="T31" fmla="*/ 82 h 112"/>
              <a:gd name="T32" fmla="*/ 141 w 187"/>
              <a:gd name="T33" fmla="*/ 82 h 112"/>
              <a:gd name="T34" fmla="*/ 130 w 187"/>
              <a:gd name="T35" fmla="*/ 100 h 112"/>
              <a:gd name="T36" fmla="*/ 134 w 187"/>
              <a:gd name="T37" fmla="*/ 100 h 112"/>
              <a:gd name="T38" fmla="*/ 134 w 187"/>
              <a:gd name="T39" fmla="*/ 112 h 112"/>
              <a:gd name="T40" fmla="*/ 148 w 187"/>
              <a:gd name="T41" fmla="*/ 112 h 112"/>
              <a:gd name="T42" fmla="*/ 148 w 187"/>
              <a:gd name="T43" fmla="*/ 100 h 112"/>
              <a:gd name="T44" fmla="*/ 152 w 187"/>
              <a:gd name="T45" fmla="*/ 100 h 112"/>
              <a:gd name="T46" fmla="*/ 141 w 187"/>
              <a:gd name="T47" fmla="*/ 82 h 112"/>
              <a:gd name="T48" fmla="*/ 115 w 187"/>
              <a:gd name="T49" fmla="*/ 12 h 112"/>
              <a:gd name="T50" fmla="*/ 91 w 187"/>
              <a:gd name="T51" fmla="*/ 28 h 112"/>
              <a:gd name="T52" fmla="*/ 82 w 187"/>
              <a:gd name="T53" fmla="*/ 24 h 112"/>
              <a:gd name="T54" fmla="*/ 79 w 187"/>
              <a:gd name="T55" fmla="*/ 24 h 112"/>
              <a:gd name="T56" fmla="*/ 68 w 187"/>
              <a:gd name="T57" fmla="*/ 40 h 112"/>
              <a:gd name="T58" fmla="*/ 59 w 187"/>
              <a:gd name="T59" fmla="*/ 38 h 112"/>
              <a:gd name="T60" fmla="*/ 44 w 187"/>
              <a:gd name="T61" fmla="*/ 53 h 112"/>
              <a:gd name="T62" fmla="*/ 67 w 187"/>
              <a:gd name="T63" fmla="*/ 79 h 112"/>
              <a:gd name="T64" fmla="*/ 163 w 187"/>
              <a:gd name="T65" fmla="*/ 79 h 112"/>
              <a:gd name="T66" fmla="*/ 187 w 187"/>
              <a:gd name="T67" fmla="*/ 53 h 112"/>
              <a:gd name="T68" fmla="*/ 168 w 187"/>
              <a:gd name="T69" fmla="*/ 37 h 112"/>
              <a:gd name="T70" fmla="*/ 163 w 187"/>
              <a:gd name="T71" fmla="*/ 38 h 112"/>
              <a:gd name="T72" fmla="*/ 151 w 187"/>
              <a:gd name="T73" fmla="*/ 24 h 112"/>
              <a:gd name="T74" fmla="*/ 143 w 187"/>
              <a:gd name="T75" fmla="*/ 27 h 112"/>
              <a:gd name="T76" fmla="*/ 115 w 187"/>
              <a:gd name="T77" fmla="*/ 12 h 112"/>
              <a:gd name="T78" fmla="*/ 72 w 187"/>
              <a:gd name="T79" fmla="*/ 0 h 112"/>
              <a:gd name="T80" fmla="*/ 47 w 187"/>
              <a:gd name="T81" fmla="*/ 17 h 112"/>
              <a:gd name="T82" fmla="*/ 38 w 187"/>
              <a:gd name="T83" fmla="*/ 12 h 112"/>
              <a:gd name="T84" fmla="*/ 36 w 187"/>
              <a:gd name="T85" fmla="*/ 12 h 112"/>
              <a:gd name="T86" fmla="*/ 24 w 187"/>
              <a:gd name="T87" fmla="*/ 28 h 112"/>
              <a:gd name="T88" fmla="*/ 15 w 187"/>
              <a:gd name="T89" fmla="*/ 26 h 112"/>
              <a:gd name="T90" fmla="*/ 0 w 187"/>
              <a:gd name="T91" fmla="*/ 41 h 112"/>
              <a:gd name="T92" fmla="*/ 24 w 187"/>
              <a:gd name="T93" fmla="*/ 67 h 112"/>
              <a:gd name="T94" fmla="*/ 40 w 187"/>
              <a:gd name="T95" fmla="*/ 67 h 112"/>
              <a:gd name="T96" fmla="*/ 38 w 187"/>
              <a:gd name="T97" fmla="*/ 53 h 112"/>
              <a:gd name="T98" fmla="*/ 48 w 187"/>
              <a:gd name="T99" fmla="*/ 35 h 112"/>
              <a:gd name="T100" fmla="*/ 59 w 187"/>
              <a:gd name="T101" fmla="*/ 32 h 112"/>
              <a:gd name="T102" fmla="*/ 62 w 187"/>
              <a:gd name="T103" fmla="*/ 32 h 112"/>
              <a:gd name="T104" fmla="*/ 78 w 187"/>
              <a:gd name="T105" fmla="*/ 18 h 112"/>
              <a:gd name="T106" fmla="*/ 82 w 187"/>
              <a:gd name="T107" fmla="*/ 18 h 112"/>
              <a:gd name="T108" fmla="*/ 90 w 187"/>
              <a:gd name="T109" fmla="*/ 20 h 112"/>
              <a:gd name="T110" fmla="*/ 97 w 187"/>
              <a:gd name="T111" fmla="*/ 12 h 112"/>
              <a:gd name="T112" fmla="*/ 72 w 187"/>
              <a:gd name="T11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7" h="112">
                <a:moveTo>
                  <a:pt x="88" y="82"/>
                </a:moveTo>
                <a:cubicBezTo>
                  <a:pt x="77" y="100"/>
                  <a:pt x="77" y="100"/>
                  <a:pt x="77" y="100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95" y="112"/>
                  <a:pt x="95" y="112"/>
                  <a:pt x="95" y="112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88" y="82"/>
                  <a:pt x="88" y="82"/>
                  <a:pt x="88" y="82"/>
                </a:cubicBezTo>
                <a:moveTo>
                  <a:pt x="115" y="82"/>
                </a:moveTo>
                <a:cubicBezTo>
                  <a:pt x="103" y="100"/>
                  <a:pt x="103" y="100"/>
                  <a:pt x="103" y="100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108" y="112"/>
                  <a:pt x="108" y="112"/>
                  <a:pt x="108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21" y="100"/>
                  <a:pt x="121" y="100"/>
                  <a:pt x="121" y="100"/>
                </a:cubicBezTo>
                <a:cubicBezTo>
                  <a:pt x="126" y="100"/>
                  <a:pt x="126" y="100"/>
                  <a:pt x="126" y="100"/>
                </a:cubicBezTo>
                <a:cubicBezTo>
                  <a:pt x="115" y="82"/>
                  <a:pt x="115" y="82"/>
                  <a:pt x="115" y="82"/>
                </a:cubicBezTo>
                <a:moveTo>
                  <a:pt x="141" y="82"/>
                </a:moveTo>
                <a:cubicBezTo>
                  <a:pt x="130" y="100"/>
                  <a:pt x="130" y="100"/>
                  <a:pt x="130" y="100"/>
                </a:cubicBezTo>
                <a:cubicBezTo>
                  <a:pt x="134" y="100"/>
                  <a:pt x="134" y="100"/>
                  <a:pt x="134" y="100"/>
                </a:cubicBezTo>
                <a:cubicBezTo>
                  <a:pt x="134" y="112"/>
                  <a:pt x="134" y="112"/>
                  <a:pt x="134" y="112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48" y="100"/>
                  <a:pt x="148" y="100"/>
                  <a:pt x="148" y="10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41" y="82"/>
                  <a:pt x="141" y="82"/>
                  <a:pt x="141" y="82"/>
                </a:cubicBezTo>
                <a:moveTo>
                  <a:pt x="115" y="12"/>
                </a:moveTo>
                <a:cubicBezTo>
                  <a:pt x="101" y="12"/>
                  <a:pt x="97" y="20"/>
                  <a:pt x="91" y="28"/>
                </a:cubicBezTo>
                <a:cubicBezTo>
                  <a:pt x="90" y="26"/>
                  <a:pt x="86" y="24"/>
                  <a:pt x="82" y="24"/>
                </a:cubicBezTo>
                <a:cubicBezTo>
                  <a:pt x="81" y="24"/>
                  <a:pt x="80" y="24"/>
                  <a:pt x="79" y="24"/>
                </a:cubicBezTo>
                <a:cubicBezTo>
                  <a:pt x="70" y="27"/>
                  <a:pt x="66" y="33"/>
                  <a:pt x="68" y="40"/>
                </a:cubicBezTo>
                <a:cubicBezTo>
                  <a:pt x="65" y="39"/>
                  <a:pt x="62" y="38"/>
                  <a:pt x="59" y="38"/>
                </a:cubicBezTo>
                <a:cubicBezTo>
                  <a:pt x="50" y="38"/>
                  <a:pt x="44" y="46"/>
                  <a:pt x="44" y="53"/>
                </a:cubicBezTo>
                <a:cubicBezTo>
                  <a:pt x="43" y="66"/>
                  <a:pt x="50" y="79"/>
                  <a:pt x="67" y="79"/>
                </a:cubicBezTo>
                <a:cubicBezTo>
                  <a:pt x="163" y="79"/>
                  <a:pt x="163" y="79"/>
                  <a:pt x="163" y="79"/>
                </a:cubicBezTo>
                <a:cubicBezTo>
                  <a:pt x="181" y="79"/>
                  <a:pt x="187" y="66"/>
                  <a:pt x="187" y="53"/>
                </a:cubicBezTo>
                <a:cubicBezTo>
                  <a:pt x="186" y="45"/>
                  <a:pt x="177" y="37"/>
                  <a:pt x="168" y="37"/>
                </a:cubicBezTo>
                <a:cubicBezTo>
                  <a:pt x="166" y="37"/>
                  <a:pt x="164" y="37"/>
                  <a:pt x="163" y="38"/>
                </a:cubicBezTo>
                <a:cubicBezTo>
                  <a:pt x="165" y="32"/>
                  <a:pt x="158" y="24"/>
                  <a:pt x="151" y="24"/>
                </a:cubicBezTo>
                <a:cubicBezTo>
                  <a:pt x="148" y="24"/>
                  <a:pt x="145" y="25"/>
                  <a:pt x="143" y="27"/>
                </a:cubicBezTo>
                <a:cubicBezTo>
                  <a:pt x="138" y="19"/>
                  <a:pt x="130" y="12"/>
                  <a:pt x="115" y="12"/>
                </a:cubicBezTo>
                <a:moveTo>
                  <a:pt x="72" y="0"/>
                </a:moveTo>
                <a:cubicBezTo>
                  <a:pt x="57" y="0"/>
                  <a:pt x="53" y="8"/>
                  <a:pt x="47" y="17"/>
                </a:cubicBezTo>
                <a:cubicBezTo>
                  <a:pt x="46" y="15"/>
                  <a:pt x="42" y="12"/>
                  <a:pt x="38" y="12"/>
                </a:cubicBezTo>
                <a:cubicBezTo>
                  <a:pt x="37" y="12"/>
                  <a:pt x="36" y="12"/>
                  <a:pt x="36" y="12"/>
                </a:cubicBezTo>
                <a:cubicBezTo>
                  <a:pt x="26" y="15"/>
                  <a:pt x="22" y="21"/>
                  <a:pt x="24" y="28"/>
                </a:cubicBezTo>
                <a:cubicBezTo>
                  <a:pt x="21" y="27"/>
                  <a:pt x="18" y="26"/>
                  <a:pt x="15" y="26"/>
                </a:cubicBezTo>
                <a:cubicBezTo>
                  <a:pt x="6" y="26"/>
                  <a:pt x="1" y="34"/>
                  <a:pt x="0" y="41"/>
                </a:cubicBezTo>
                <a:cubicBezTo>
                  <a:pt x="0" y="54"/>
                  <a:pt x="6" y="67"/>
                  <a:pt x="24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39" y="63"/>
                  <a:pt x="38" y="58"/>
                  <a:pt x="38" y="53"/>
                </a:cubicBezTo>
                <a:cubicBezTo>
                  <a:pt x="39" y="45"/>
                  <a:pt x="42" y="39"/>
                  <a:pt x="48" y="35"/>
                </a:cubicBezTo>
                <a:cubicBezTo>
                  <a:pt x="52" y="33"/>
                  <a:pt x="55" y="32"/>
                  <a:pt x="59" y="32"/>
                </a:cubicBezTo>
                <a:cubicBezTo>
                  <a:pt x="60" y="32"/>
                  <a:pt x="61" y="32"/>
                  <a:pt x="62" y="32"/>
                </a:cubicBezTo>
                <a:cubicBezTo>
                  <a:pt x="64" y="26"/>
                  <a:pt x="69" y="21"/>
                  <a:pt x="78" y="18"/>
                </a:cubicBezTo>
                <a:cubicBezTo>
                  <a:pt x="79" y="18"/>
                  <a:pt x="81" y="18"/>
                  <a:pt x="82" y="18"/>
                </a:cubicBezTo>
                <a:cubicBezTo>
                  <a:pt x="85" y="18"/>
                  <a:pt x="87" y="19"/>
                  <a:pt x="90" y="20"/>
                </a:cubicBezTo>
                <a:cubicBezTo>
                  <a:pt x="92" y="17"/>
                  <a:pt x="94" y="14"/>
                  <a:pt x="97" y="12"/>
                </a:cubicBezTo>
                <a:cubicBezTo>
                  <a:pt x="92" y="5"/>
                  <a:pt x="84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Oval 48"/>
          <p:cNvSpPr>
            <a:spLocks noChangeArrowheads="1"/>
          </p:cNvSpPr>
          <p:nvPr/>
        </p:nvSpPr>
        <p:spPr bwMode="auto">
          <a:xfrm>
            <a:off x="9245600" y="1679575"/>
            <a:ext cx="44450" cy="44450"/>
          </a:xfrm>
          <a:prstGeom prst="ellipse">
            <a:avLst/>
          </a:prstGeom>
          <a:solidFill>
            <a:srgbClr val="EAA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Oval 49"/>
          <p:cNvSpPr>
            <a:spLocks noChangeArrowheads="1"/>
          </p:cNvSpPr>
          <p:nvPr/>
        </p:nvSpPr>
        <p:spPr bwMode="auto">
          <a:xfrm>
            <a:off x="8212138" y="3641725"/>
            <a:ext cx="44450" cy="4286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Oval 50"/>
          <p:cNvSpPr>
            <a:spLocks noChangeArrowheads="1"/>
          </p:cNvSpPr>
          <p:nvPr/>
        </p:nvSpPr>
        <p:spPr bwMode="auto">
          <a:xfrm>
            <a:off x="8072438" y="3641725"/>
            <a:ext cx="42863" cy="4286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Oval 51"/>
          <p:cNvSpPr>
            <a:spLocks noChangeArrowheads="1"/>
          </p:cNvSpPr>
          <p:nvPr/>
        </p:nvSpPr>
        <p:spPr bwMode="auto">
          <a:xfrm>
            <a:off x="7926388" y="3641725"/>
            <a:ext cx="44450" cy="42863"/>
          </a:xfrm>
          <a:prstGeom prst="ellipse">
            <a:avLst/>
          </a:prstGeom>
          <a:solidFill>
            <a:srgbClr val="45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Oval 52"/>
          <p:cNvSpPr>
            <a:spLocks noChangeArrowheads="1"/>
          </p:cNvSpPr>
          <p:nvPr/>
        </p:nvSpPr>
        <p:spPr bwMode="auto">
          <a:xfrm>
            <a:off x="10795000" y="5621338"/>
            <a:ext cx="42863" cy="42863"/>
          </a:xfrm>
          <a:prstGeom prst="ellipse">
            <a:avLst/>
          </a:prstGeom>
          <a:solidFill>
            <a:srgbClr val="965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Oval 53"/>
          <p:cNvSpPr>
            <a:spLocks noChangeArrowheads="1"/>
          </p:cNvSpPr>
          <p:nvPr/>
        </p:nvSpPr>
        <p:spPr bwMode="auto">
          <a:xfrm>
            <a:off x="10917238" y="5621338"/>
            <a:ext cx="44450" cy="42863"/>
          </a:xfrm>
          <a:prstGeom prst="ellipse">
            <a:avLst/>
          </a:prstGeom>
          <a:solidFill>
            <a:srgbClr val="965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54"/>
          <p:cNvSpPr>
            <a:spLocks noChangeArrowheads="1"/>
          </p:cNvSpPr>
          <p:nvPr/>
        </p:nvSpPr>
        <p:spPr bwMode="auto">
          <a:xfrm>
            <a:off x="11036300" y="5621338"/>
            <a:ext cx="44450" cy="42863"/>
          </a:xfrm>
          <a:prstGeom prst="ellipse">
            <a:avLst/>
          </a:prstGeom>
          <a:solidFill>
            <a:srgbClr val="965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Oval 55"/>
          <p:cNvSpPr>
            <a:spLocks noChangeArrowheads="1"/>
          </p:cNvSpPr>
          <p:nvPr/>
        </p:nvSpPr>
        <p:spPr bwMode="auto">
          <a:xfrm>
            <a:off x="11150600" y="5621338"/>
            <a:ext cx="44450" cy="42863"/>
          </a:xfrm>
          <a:prstGeom prst="ellipse">
            <a:avLst/>
          </a:prstGeom>
          <a:solidFill>
            <a:srgbClr val="965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Oval 56"/>
          <p:cNvSpPr>
            <a:spLocks noChangeArrowheads="1"/>
          </p:cNvSpPr>
          <p:nvPr/>
        </p:nvSpPr>
        <p:spPr bwMode="auto">
          <a:xfrm>
            <a:off x="11264900" y="5621338"/>
            <a:ext cx="44450" cy="42863"/>
          </a:xfrm>
          <a:prstGeom prst="ellipse">
            <a:avLst/>
          </a:prstGeom>
          <a:solidFill>
            <a:srgbClr val="965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Oval 57"/>
          <p:cNvSpPr>
            <a:spLocks noChangeArrowheads="1"/>
          </p:cNvSpPr>
          <p:nvPr/>
        </p:nvSpPr>
        <p:spPr bwMode="auto">
          <a:xfrm>
            <a:off x="7091363" y="5299075"/>
            <a:ext cx="42863" cy="44450"/>
          </a:xfrm>
          <a:prstGeom prst="ellipse">
            <a:avLst/>
          </a:prstGeom>
          <a:solidFill>
            <a:srgbClr val="4F9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Oval 58"/>
          <p:cNvSpPr>
            <a:spLocks noChangeArrowheads="1"/>
          </p:cNvSpPr>
          <p:nvPr/>
        </p:nvSpPr>
        <p:spPr bwMode="auto">
          <a:xfrm>
            <a:off x="7173913" y="5430838"/>
            <a:ext cx="44450" cy="49213"/>
          </a:xfrm>
          <a:prstGeom prst="ellipse">
            <a:avLst/>
          </a:prstGeom>
          <a:solidFill>
            <a:srgbClr val="4F9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Oval 59"/>
          <p:cNvSpPr>
            <a:spLocks noChangeArrowheads="1"/>
          </p:cNvSpPr>
          <p:nvPr/>
        </p:nvSpPr>
        <p:spPr bwMode="auto">
          <a:xfrm>
            <a:off x="7285038" y="5541963"/>
            <a:ext cx="42863" cy="42863"/>
          </a:xfrm>
          <a:prstGeom prst="ellipse">
            <a:avLst/>
          </a:prstGeom>
          <a:solidFill>
            <a:srgbClr val="4F9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Oval 60"/>
          <p:cNvSpPr>
            <a:spLocks noChangeArrowheads="1"/>
          </p:cNvSpPr>
          <p:nvPr/>
        </p:nvSpPr>
        <p:spPr bwMode="auto">
          <a:xfrm>
            <a:off x="7421563" y="5611813"/>
            <a:ext cx="42863" cy="44450"/>
          </a:xfrm>
          <a:prstGeom prst="ellipse">
            <a:avLst/>
          </a:prstGeom>
          <a:solidFill>
            <a:srgbClr val="4F9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Oval 61"/>
          <p:cNvSpPr>
            <a:spLocks noChangeArrowheads="1"/>
          </p:cNvSpPr>
          <p:nvPr/>
        </p:nvSpPr>
        <p:spPr bwMode="auto">
          <a:xfrm>
            <a:off x="10864850" y="3306763"/>
            <a:ext cx="44450" cy="44450"/>
          </a:xfrm>
          <a:prstGeom prst="ellipse">
            <a:avLst/>
          </a:prstGeom>
          <a:solidFill>
            <a:srgbClr val="D167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Oval 62"/>
          <p:cNvSpPr>
            <a:spLocks noChangeArrowheads="1"/>
          </p:cNvSpPr>
          <p:nvPr/>
        </p:nvSpPr>
        <p:spPr bwMode="auto">
          <a:xfrm>
            <a:off x="10790238" y="3438525"/>
            <a:ext cx="47625" cy="44450"/>
          </a:xfrm>
          <a:prstGeom prst="ellipse">
            <a:avLst/>
          </a:prstGeom>
          <a:solidFill>
            <a:srgbClr val="D167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9360492" y="584201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9374265" y="1145983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9365427" y="2056961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633817" y="2633941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7839589" y="4415254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472488" y="4584531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472488" y="5807064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05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7740878" y="638404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487386" y="2491178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755776" y="3068158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00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0"/>
          <p:cNvSpPr>
            <a:spLocks/>
          </p:cNvSpPr>
          <p:nvPr/>
        </p:nvSpPr>
        <p:spPr bwMode="auto">
          <a:xfrm>
            <a:off x="6165539" y="89092"/>
            <a:ext cx="5594403" cy="6523338"/>
          </a:xfrm>
          <a:custGeom>
            <a:avLst/>
            <a:gdLst>
              <a:gd name="T0" fmla="*/ 432 w 680"/>
              <a:gd name="T1" fmla="*/ 430 h 794"/>
              <a:gd name="T2" fmla="*/ 461 w 680"/>
              <a:gd name="T3" fmla="*/ 417 h 794"/>
              <a:gd name="T4" fmla="*/ 573 w 680"/>
              <a:gd name="T5" fmla="*/ 504 h 794"/>
              <a:gd name="T6" fmla="*/ 573 w 680"/>
              <a:gd name="T7" fmla="*/ 290 h 794"/>
              <a:gd name="T8" fmla="*/ 461 w 680"/>
              <a:gd name="T9" fmla="*/ 377 h 794"/>
              <a:gd name="T10" fmla="*/ 432 w 680"/>
              <a:gd name="T11" fmla="*/ 365 h 794"/>
              <a:gd name="T12" fmla="*/ 355 w 680"/>
              <a:gd name="T13" fmla="*/ 336 h 794"/>
              <a:gd name="T14" fmla="*/ 369 w 680"/>
              <a:gd name="T15" fmla="*/ 253 h 794"/>
              <a:gd name="T16" fmla="*/ 356 w 680"/>
              <a:gd name="T17" fmla="*/ 169 h 794"/>
              <a:gd name="T18" fmla="*/ 432 w 680"/>
              <a:gd name="T19" fmla="*/ 140 h 794"/>
              <a:gd name="T20" fmla="*/ 461 w 680"/>
              <a:gd name="T21" fmla="*/ 128 h 794"/>
              <a:gd name="T22" fmla="*/ 573 w 680"/>
              <a:gd name="T23" fmla="*/ 215 h 794"/>
              <a:gd name="T24" fmla="*/ 573 w 680"/>
              <a:gd name="T25" fmla="*/ 0 h 794"/>
              <a:gd name="T26" fmla="*/ 461 w 680"/>
              <a:gd name="T27" fmla="*/ 87 h 794"/>
              <a:gd name="T28" fmla="*/ 432 w 680"/>
              <a:gd name="T29" fmla="*/ 75 h 794"/>
              <a:gd name="T30" fmla="*/ 311 w 680"/>
              <a:gd name="T31" fmla="*/ 107 h 794"/>
              <a:gd name="T32" fmla="*/ 325 w 680"/>
              <a:gd name="T33" fmla="*/ 191 h 794"/>
              <a:gd name="T34" fmla="*/ 248 w 680"/>
              <a:gd name="T35" fmla="*/ 220 h 794"/>
              <a:gd name="T36" fmla="*/ 219 w 680"/>
              <a:gd name="T37" fmla="*/ 233 h 794"/>
              <a:gd name="T38" fmla="*/ 107 w 680"/>
              <a:gd name="T39" fmla="*/ 146 h 794"/>
              <a:gd name="T40" fmla="*/ 107 w 680"/>
              <a:gd name="T41" fmla="*/ 360 h 794"/>
              <a:gd name="T42" fmla="*/ 219 w 680"/>
              <a:gd name="T43" fmla="*/ 273 h 794"/>
              <a:gd name="T44" fmla="*/ 248 w 680"/>
              <a:gd name="T45" fmla="*/ 286 h 794"/>
              <a:gd name="T46" fmla="*/ 324 w 680"/>
              <a:gd name="T47" fmla="*/ 315 h 794"/>
              <a:gd name="T48" fmla="*/ 311 w 680"/>
              <a:gd name="T49" fmla="*/ 397 h 794"/>
              <a:gd name="T50" fmla="*/ 325 w 680"/>
              <a:gd name="T51" fmla="*/ 481 h 794"/>
              <a:gd name="T52" fmla="*/ 248 w 680"/>
              <a:gd name="T53" fmla="*/ 510 h 794"/>
              <a:gd name="T54" fmla="*/ 219 w 680"/>
              <a:gd name="T55" fmla="*/ 522 h 794"/>
              <a:gd name="T56" fmla="*/ 107 w 680"/>
              <a:gd name="T57" fmla="*/ 435 h 794"/>
              <a:gd name="T58" fmla="*/ 107 w 680"/>
              <a:gd name="T59" fmla="*/ 649 h 794"/>
              <a:gd name="T60" fmla="*/ 219 w 680"/>
              <a:gd name="T61" fmla="*/ 562 h 794"/>
              <a:gd name="T62" fmla="*/ 248 w 680"/>
              <a:gd name="T63" fmla="*/ 575 h 794"/>
              <a:gd name="T64" fmla="*/ 324 w 680"/>
              <a:gd name="T65" fmla="*/ 604 h 794"/>
              <a:gd name="T66" fmla="*/ 311 w 680"/>
              <a:gd name="T67" fmla="*/ 687 h 794"/>
              <a:gd name="T68" fmla="*/ 432 w 680"/>
              <a:gd name="T69" fmla="*/ 719 h 794"/>
              <a:gd name="T70" fmla="*/ 461 w 680"/>
              <a:gd name="T71" fmla="*/ 707 h 794"/>
              <a:gd name="T72" fmla="*/ 573 w 680"/>
              <a:gd name="T73" fmla="*/ 794 h 794"/>
              <a:gd name="T74" fmla="*/ 573 w 680"/>
              <a:gd name="T75" fmla="*/ 580 h 794"/>
              <a:gd name="T76" fmla="*/ 461 w 680"/>
              <a:gd name="T77" fmla="*/ 667 h 794"/>
              <a:gd name="T78" fmla="*/ 432 w 680"/>
              <a:gd name="T79" fmla="*/ 654 h 794"/>
              <a:gd name="T80" fmla="*/ 355 w 680"/>
              <a:gd name="T81" fmla="*/ 625 h 794"/>
              <a:gd name="T82" fmla="*/ 369 w 680"/>
              <a:gd name="T83" fmla="*/ 542 h 794"/>
              <a:gd name="T84" fmla="*/ 356 w 680"/>
              <a:gd name="T85" fmla="*/ 459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0" h="794">
                <a:moveTo>
                  <a:pt x="376" y="462"/>
                </a:moveTo>
                <a:cubicBezTo>
                  <a:pt x="400" y="462"/>
                  <a:pt x="421" y="449"/>
                  <a:pt x="432" y="430"/>
                </a:cubicBezTo>
                <a:cubicBezTo>
                  <a:pt x="432" y="430"/>
                  <a:pt x="439" y="417"/>
                  <a:pt x="445" y="417"/>
                </a:cubicBezTo>
                <a:cubicBezTo>
                  <a:pt x="461" y="417"/>
                  <a:pt x="461" y="417"/>
                  <a:pt x="461" y="417"/>
                </a:cubicBezTo>
                <a:cubicBezTo>
                  <a:pt x="468" y="417"/>
                  <a:pt x="472" y="434"/>
                  <a:pt x="472" y="434"/>
                </a:cubicBezTo>
                <a:cubicBezTo>
                  <a:pt x="487" y="475"/>
                  <a:pt x="527" y="504"/>
                  <a:pt x="573" y="504"/>
                </a:cubicBezTo>
                <a:cubicBezTo>
                  <a:pt x="632" y="504"/>
                  <a:pt x="680" y="456"/>
                  <a:pt x="680" y="397"/>
                </a:cubicBezTo>
                <a:cubicBezTo>
                  <a:pt x="680" y="338"/>
                  <a:pt x="632" y="290"/>
                  <a:pt x="573" y="290"/>
                </a:cubicBezTo>
                <a:cubicBezTo>
                  <a:pt x="527" y="290"/>
                  <a:pt x="487" y="319"/>
                  <a:pt x="472" y="361"/>
                </a:cubicBezTo>
                <a:cubicBezTo>
                  <a:pt x="472" y="361"/>
                  <a:pt x="468" y="377"/>
                  <a:pt x="461" y="377"/>
                </a:cubicBezTo>
                <a:cubicBezTo>
                  <a:pt x="445" y="377"/>
                  <a:pt x="445" y="377"/>
                  <a:pt x="445" y="377"/>
                </a:cubicBezTo>
                <a:cubicBezTo>
                  <a:pt x="439" y="377"/>
                  <a:pt x="432" y="365"/>
                  <a:pt x="432" y="365"/>
                </a:cubicBezTo>
                <a:cubicBezTo>
                  <a:pt x="421" y="345"/>
                  <a:pt x="400" y="332"/>
                  <a:pt x="376" y="332"/>
                </a:cubicBezTo>
                <a:cubicBezTo>
                  <a:pt x="369" y="332"/>
                  <a:pt x="362" y="334"/>
                  <a:pt x="355" y="336"/>
                </a:cubicBezTo>
                <a:cubicBezTo>
                  <a:pt x="340" y="307"/>
                  <a:pt x="340" y="307"/>
                  <a:pt x="340" y="307"/>
                </a:cubicBezTo>
                <a:cubicBezTo>
                  <a:pt x="358" y="295"/>
                  <a:pt x="369" y="276"/>
                  <a:pt x="369" y="253"/>
                </a:cubicBezTo>
                <a:cubicBezTo>
                  <a:pt x="369" y="231"/>
                  <a:pt x="358" y="211"/>
                  <a:pt x="341" y="199"/>
                </a:cubicBezTo>
                <a:cubicBezTo>
                  <a:pt x="356" y="169"/>
                  <a:pt x="356" y="169"/>
                  <a:pt x="356" y="169"/>
                </a:cubicBezTo>
                <a:cubicBezTo>
                  <a:pt x="362" y="171"/>
                  <a:pt x="369" y="172"/>
                  <a:pt x="376" y="172"/>
                </a:cubicBezTo>
                <a:cubicBezTo>
                  <a:pt x="400" y="172"/>
                  <a:pt x="421" y="160"/>
                  <a:pt x="432" y="140"/>
                </a:cubicBezTo>
                <a:cubicBezTo>
                  <a:pt x="432" y="140"/>
                  <a:pt x="439" y="128"/>
                  <a:pt x="445" y="128"/>
                </a:cubicBezTo>
                <a:cubicBezTo>
                  <a:pt x="461" y="128"/>
                  <a:pt x="461" y="128"/>
                  <a:pt x="461" y="128"/>
                </a:cubicBezTo>
                <a:cubicBezTo>
                  <a:pt x="468" y="128"/>
                  <a:pt x="472" y="144"/>
                  <a:pt x="472" y="144"/>
                </a:cubicBezTo>
                <a:cubicBezTo>
                  <a:pt x="487" y="185"/>
                  <a:pt x="527" y="215"/>
                  <a:pt x="573" y="215"/>
                </a:cubicBezTo>
                <a:cubicBezTo>
                  <a:pt x="632" y="215"/>
                  <a:pt x="680" y="167"/>
                  <a:pt x="680" y="107"/>
                </a:cubicBezTo>
                <a:cubicBezTo>
                  <a:pt x="680" y="48"/>
                  <a:pt x="632" y="0"/>
                  <a:pt x="573" y="0"/>
                </a:cubicBezTo>
                <a:cubicBezTo>
                  <a:pt x="527" y="0"/>
                  <a:pt x="487" y="30"/>
                  <a:pt x="472" y="71"/>
                </a:cubicBezTo>
                <a:cubicBezTo>
                  <a:pt x="472" y="71"/>
                  <a:pt x="468" y="87"/>
                  <a:pt x="46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39" y="87"/>
                  <a:pt x="432" y="75"/>
                  <a:pt x="432" y="75"/>
                </a:cubicBezTo>
                <a:cubicBezTo>
                  <a:pt x="421" y="55"/>
                  <a:pt x="400" y="42"/>
                  <a:pt x="376" y="42"/>
                </a:cubicBezTo>
                <a:cubicBezTo>
                  <a:pt x="340" y="42"/>
                  <a:pt x="311" y="72"/>
                  <a:pt x="311" y="107"/>
                </a:cubicBezTo>
                <a:cubicBezTo>
                  <a:pt x="311" y="130"/>
                  <a:pt x="322" y="150"/>
                  <a:pt x="340" y="162"/>
                </a:cubicBezTo>
                <a:cubicBezTo>
                  <a:pt x="325" y="191"/>
                  <a:pt x="325" y="191"/>
                  <a:pt x="325" y="191"/>
                </a:cubicBezTo>
                <a:cubicBezTo>
                  <a:pt x="318" y="189"/>
                  <a:pt x="311" y="188"/>
                  <a:pt x="304" y="188"/>
                </a:cubicBezTo>
                <a:cubicBezTo>
                  <a:pt x="280" y="188"/>
                  <a:pt x="259" y="201"/>
                  <a:pt x="248" y="220"/>
                </a:cubicBezTo>
                <a:cubicBezTo>
                  <a:pt x="248" y="220"/>
                  <a:pt x="242" y="233"/>
                  <a:pt x="235" y="233"/>
                </a:cubicBezTo>
                <a:cubicBezTo>
                  <a:pt x="219" y="233"/>
                  <a:pt x="219" y="233"/>
                  <a:pt x="219" y="233"/>
                </a:cubicBezTo>
                <a:cubicBezTo>
                  <a:pt x="212" y="233"/>
                  <a:pt x="208" y="216"/>
                  <a:pt x="208" y="216"/>
                </a:cubicBezTo>
                <a:cubicBezTo>
                  <a:pt x="193" y="175"/>
                  <a:pt x="154" y="146"/>
                  <a:pt x="107" y="146"/>
                </a:cubicBezTo>
                <a:cubicBezTo>
                  <a:pt x="48" y="146"/>
                  <a:pt x="0" y="194"/>
                  <a:pt x="0" y="253"/>
                </a:cubicBezTo>
                <a:cubicBezTo>
                  <a:pt x="0" y="312"/>
                  <a:pt x="48" y="360"/>
                  <a:pt x="107" y="360"/>
                </a:cubicBezTo>
                <a:cubicBezTo>
                  <a:pt x="154" y="360"/>
                  <a:pt x="193" y="331"/>
                  <a:pt x="208" y="290"/>
                </a:cubicBezTo>
                <a:cubicBezTo>
                  <a:pt x="208" y="290"/>
                  <a:pt x="212" y="273"/>
                  <a:pt x="219" y="273"/>
                </a:cubicBezTo>
                <a:cubicBezTo>
                  <a:pt x="235" y="273"/>
                  <a:pt x="235" y="273"/>
                  <a:pt x="235" y="273"/>
                </a:cubicBezTo>
                <a:cubicBezTo>
                  <a:pt x="242" y="273"/>
                  <a:pt x="248" y="286"/>
                  <a:pt x="248" y="286"/>
                </a:cubicBezTo>
                <a:cubicBezTo>
                  <a:pt x="259" y="305"/>
                  <a:pt x="280" y="318"/>
                  <a:pt x="304" y="318"/>
                </a:cubicBezTo>
                <a:cubicBezTo>
                  <a:pt x="311" y="318"/>
                  <a:pt x="318" y="317"/>
                  <a:pt x="324" y="315"/>
                </a:cubicBezTo>
                <a:cubicBezTo>
                  <a:pt x="339" y="344"/>
                  <a:pt x="339" y="344"/>
                  <a:pt x="339" y="344"/>
                </a:cubicBezTo>
                <a:cubicBezTo>
                  <a:pt x="322" y="356"/>
                  <a:pt x="311" y="375"/>
                  <a:pt x="311" y="397"/>
                </a:cubicBezTo>
                <a:cubicBezTo>
                  <a:pt x="311" y="420"/>
                  <a:pt x="322" y="440"/>
                  <a:pt x="340" y="451"/>
                </a:cubicBezTo>
                <a:cubicBezTo>
                  <a:pt x="325" y="481"/>
                  <a:pt x="325" y="481"/>
                  <a:pt x="325" y="481"/>
                </a:cubicBezTo>
                <a:cubicBezTo>
                  <a:pt x="318" y="479"/>
                  <a:pt x="311" y="477"/>
                  <a:pt x="304" y="477"/>
                </a:cubicBezTo>
                <a:cubicBezTo>
                  <a:pt x="280" y="477"/>
                  <a:pt x="259" y="490"/>
                  <a:pt x="248" y="510"/>
                </a:cubicBezTo>
                <a:cubicBezTo>
                  <a:pt x="248" y="510"/>
                  <a:pt x="242" y="522"/>
                  <a:pt x="235" y="522"/>
                </a:cubicBezTo>
                <a:cubicBezTo>
                  <a:pt x="219" y="522"/>
                  <a:pt x="219" y="522"/>
                  <a:pt x="219" y="522"/>
                </a:cubicBezTo>
                <a:cubicBezTo>
                  <a:pt x="212" y="522"/>
                  <a:pt x="208" y="506"/>
                  <a:pt x="208" y="506"/>
                </a:cubicBezTo>
                <a:cubicBezTo>
                  <a:pt x="193" y="464"/>
                  <a:pt x="154" y="435"/>
                  <a:pt x="107" y="435"/>
                </a:cubicBezTo>
                <a:cubicBezTo>
                  <a:pt x="48" y="435"/>
                  <a:pt x="0" y="483"/>
                  <a:pt x="0" y="542"/>
                </a:cubicBezTo>
                <a:cubicBezTo>
                  <a:pt x="0" y="602"/>
                  <a:pt x="48" y="649"/>
                  <a:pt x="107" y="649"/>
                </a:cubicBezTo>
                <a:cubicBezTo>
                  <a:pt x="154" y="649"/>
                  <a:pt x="193" y="620"/>
                  <a:pt x="208" y="579"/>
                </a:cubicBezTo>
                <a:cubicBezTo>
                  <a:pt x="208" y="579"/>
                  <a:pt x="212" y="562"/>
                  <a:pt x="219" y="562"/>
                </a:cubicBezTo>
                <a:cubicBezTo>
                  <a:pt x="235" y="562"/>
                  <a:pt x="235" y="562"/>
                  <a:pt x="235" y="562"/>
                </a:cubicBezTo>
                <a:cubicBezTo>
                  <a:pt x="242" y="562"/>
                  <a:pt x="248" y="575"/>
                  <a:pt x="248" y="575"/>
                </a:cubicBezTo>
                <a:cubicBezTo>
                  <a:pt x="259" y="594"/>
                  <a:pt x="280" y="607"/>
                  <a:pt x="304" y="607"/>
                </a:cubicBezTo>
                <a:cubicBezTo>
                  <a:pt x="311" y="607"/>
                  <a:pt x="318" y="606"/>
                  <a:pt x="324" y="604"/>
                </a:cubicBezTo>
                <a:cubicBezTo>
                  <a:pt x="339" y="633"/>
                  <a:pt x="339" y="633"/>
                  <a:pt x="339" y="633"/>
                </a:cubicBezTo>
                <a:cubicBezTo>
                  <a:pt x="322" y="645"/>
                  <a:pt x="311" y="665"/>
                  <a:pt x="311" y="687"/>
                </a:cubicBezTo>
                <a:cubicBezTo>
                  <a:pt x="311" y="723"/>
                  <a:pt x="340" y="752"/>
                  <a:pt x="376" y="752"/>
                </a:cubicBezTo>
                <a:cubicBezTo>
                  <a:pt x="400" y="752"/>
                  <a:pt x="421" y="739"/>
                  <a:pt x="432" y="719"/>
                </a:cubicBezTo>
                <a:cubicBezTo>
                  <a:pt x="432" y="719"/>
                  <a:pt x="439" y="707"/>
                  <a:pt x="445" y="707"/>
                </a:cubicBezTo>
                <a:cubicBezTo>
                  <a:pt x="461" y="707"/>
                  <a:pt x="461" y="707"/>
                  <a:pt x="461" y="707"/>
                </a:cubicBezTo>
                <a:cubicBezTo>
                  <a:pt x="468" y="707"/>
                  <a:pt x="472" y="723"/>
                  <a:pt x="472" y="723"/>
                </a:cubicBezTo>
                <a:cubicBezTo>
                  <a:pt x="487" y="764"/>
                  <a:pt x="527" y="794"/>
                  <a:pt x="573" y="794"/>
                </a:cubicBezTo>
                <a:cubicBezTo>
                  <a:pt x="632" y="794"/>
                  <a:pt x="680" y="746"/>
                  <a:pt x="680" y="687"/>
                </a:cubicBezTo>
                <a:cubicBezTo>
                  <a:pt x="680" y="628"/>
                  <a:pt x="632" y="580"/>
                  <a:pt x="573" y="580"/>
                </a:cubicBezTo>
                <a:cubicBezTo>
                  <a:pt x="527" y="580"/>
                  <a:pt x="487" y="609"/>
                  <a:pt x="472" y="650"/>
                </a:cubicBezTo>
                <a:cubicBezTo>
                  <a:pt x="472" y="650"/>
                  <a:pt x="468" y="667"/>
                  <a:pt x="461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39" y="667"/>
                  <a:pt x="432" y="654"/>
                  <a:pt x="432" y="654"/>
                </a:cubicBezTo>
                <a:cubicBezTo>
                  <a:pt x="421" y="635"/>
                  <a:pt x="400" y="622"/>
                  <a:pt x="376" y="622"/>
                </a:cubicBezTo>
                <a:cubicBezTo>
                  <a:pt x="369" y="622"/>
                  <a:pt x="361" y="623"/>
                  <a:pt x="355" y="625"/>
                </a:cubicBezTo>
                <a:cubicBezTo>
                  <a:pt x="340" y="596"/>
                  <a:pt x="340" y="596"/>
                  <a:pt x="340" y="596"/>
                </a:cubicBezTo>
                <a:cubicBezTo>
                  <a:pt x="358" y="585"/>
                  <a:pt x="369" y="565"/>
                  <a:pt x="369" y="542"/>
                </a:cubicBezTo>
                <a:cubicBezTo>
                  <a:pt x="369" y="520"/>
                  <a:pt x="358" y="500"/>
                  <a:pt x="341" y="489"/>
                </a:cubicBezTo>
                <a:cubicBezTo>
                  <a:pt x="356" y="459"/>
                  <a:pt x="356" y="459"/>
                  <a:pt x="356" y="459"/>
                </a:cubicBezTo>
                <a:cubicBezTo>
                  <a:pt x="362" y="461"/>
                  <a:pt x="369" y="462"/>
                  <a:pt x="376" y="462"/>
                </a:cubicBezTo>
                <a:close/>
              </a:path>
            </a:pathLst>
          </a:custGeom>
          <a:gradFill flip="none" rotWithShape="1">
            <a:gsLst>
              <a:gs pos="0">
                <a:srgbClr val="D0CFCC"/>
              </a:gs>
              <a:gs pos="76000">
                <a:schemeClr val="bg1">
                  <a:lumMod val="85000"/>
                </a:schemeClr>
              </a:gs>
              <a:gs pos="100000">
                <a:srgbClr val="FEFCFB"/>
              </a:gs>
            </a:gsLst>
            <a:lin ang="10800000" scaled="1"/>
            <a:tileRect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279400" dist="2540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52" y="1421784"/>
            <a:ext cx="1494000" cy="1494000"/>
          </a:xfrm>
          <a:prstGeom prst="rect">
            <a:avLst/>
          </a:prstGeom>
          <a:effectLst>
            <a:outerShdw blurRad="266700" dist="127000" dir="2700000" sx="101000" sy="101000" algn="tl" rotWithShape="0">
              <a:prstClr val="black">
                <a:alpha val="3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90" y="584623"/>
            <a:ext cx="1371327" cy="5544000"/>
          </a:xfrm>
          <a:prstGeom prst="rect">
            <a:avLst/>
          </a:prstGeom>
          <a:effectLst>
            <a:outerShdw blurRad="266700" dist="127000" dir="2700000" sx="101000" sy="101000" algn="tl" rotWithShape="0">
              <a:prstClr val="black">
                <a:alpha val="30000"/>
              </a:prstClr>
            </a:outerShdw>
          </a:effectLst>
        </p:spPr>
      </p:pic>
      <p:sp>
        <p:nvSpPr>
          <p:cNvPr id="86" name="Freeform 60"/>
          <p:cNvSpPr>
            <a:spLocks/>
          </p:cNvSpPr>
          <p:nvPr/>
        </p:nvSpPr>
        <p:spPr bwMode="auto">
          <a:xfrm>
            <a:off x="839912" y="3378804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773064" y="4178405"/>
            <a:ext cx="4690338" cy="213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网络图片临摹改编，矢量图标可修改；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左两个白色凹形微立体为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格式，右三个为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设置，可自行选择；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个黄色凹形微立体为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设置，可作为修改颜色时的设置参考；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请注意阴影的个性化设置，可参考。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507604" y="3538089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432972" y="3605633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递进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849766" y="563728"/>
            <a:ext cx="813199" cy="813199"/>
          </a:xfrm>
          <a:prstGeom prst="ellipse">
            <a:avLst/>
          </a:prstGeom>
          <a:gradFill flip="none" rotWithShape="1">
            <a:gsLst>
              <a:gs pos="0">
                <a:srgbClr val="F4962B"/>
              </a:gs>
              <a:gs pos="100000">
                <a:srgbClr val="FED562"/>
              </a:gs>
            </a:gsLst>
            <a:lin ang="2700000" scaled="1"/>
            <a:tileRect/>
          </a:gradFill>
          <a:ln w="28575">
            <a:gradFill flip="none" rotWithShape="1">
              <a:gsLst>
                <a:gs pos="0">
                  <a:srgbClr val="FED255"/>
                </a:gs>
                <a:gs pos="0">
                  <a:srgbClr val="F4962B"/>
                </a:gs>
                <a:gs pos="100000">
                  <a:srgbClr val="FED562"/>
                </a:gs>
              </a:gsLst>
              <a:lin ang="13500000" scaled="0"/>
              <a:tileRect/>
            </a:gradFill>
          </a:ln>
          <a:effectLst>
            <a:outerShdw blurRad="228600" dist="1016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88722" y="6345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STEP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988722" y="840599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177800" dist="101600" dir="2700000" algn="tl" rotWithShape="0">
                    <a:prstClr val="black">
                      <a:alpha val="37000"/>
                    </a:prstClr>
                  </a:outerShdw>
                </a:effectLst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effectLst>
                <a:outerShdw blurRad="177800" dist="101600" dir="2700000" algn="tl" rotWithShape="0">
                  <a:prstClr val="black">
                    <a:alpha val="37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0128082" y="4984355"/>
            <a:ext cx="1500202" cy="1500202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CECAC8"/>
              </a:gs>
            </a:gsLst>
            <a:lin ang="2700000" scaled="1"/>
            <a:tileRect/>
          </a:gradFill>
          <a:ln w="41275">
            <a:gradFill flip="none" rotWithShape="1">
              <a:gsLst>
                <a:gs pos="100000">
                  <a:srgbClr val="FFFFFF"/>
                </a:gs>
                <a:gs pos="0">
                  <a:srgbClr val="CDCDCD"/>
                </a:gs>
              </a:gsLst>
              <a:lin ang="13500000" scaled="1"/>
              <a:tileRect/>
            </a:gradFill>
          </a:ln>
          <a:effectLst>
            <a:outerShdw blurRad="292100" dist="152400" dir="2700000" sx="102000" sy="102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0128082" y="2605557"/>
            <a:ext cx="1500202" cy="1500202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CECAC8"/>
              </a:gs>
            </a:gsLst>
            <a:lin ang="2700000" scaled="1"/>
            <a:tileRect/>
          </a:gradFill>
          <a:ln w="41275">
            <a:gradFill flip="none" rotWithShape="1">
              <a:gsLst>
                <a:gs pos="100000">
                  <a:srgbClr val="FFFFFF"/>
                </a:gs>
                <a:gs pos="0">
                  <a:srgbClr val="CDCDCD"/>
                </a:gs>
              </a:gsLst>
              <a:lin ang="13500000" scaled="1"/>
              <a:tileRect/>
            </a:gradFill>
          </a:ln>
          <a:effectLst>
            <a:outerShdw blurRad="292100" dist="152400" dir="2700000" sx="102000" sy="102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128082" y="226759"/>
            <a:ext cx="1500202" cy="1500202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CECAC8"/>
              </a:gs>
            </a:gsLst>
            <a:lin ang="2700000" scaled="1"/>
            <a:tileRect/>
          </a:gradFill>
          <a:ln w="41275">
            <a:gradFill flip="none" rotWithShape="1">
              <a:gsLst>
                <a:gs pos="100000">
                  <a:srgbClr val="FFFFFF"/>
                </a:gs>
                <a:gs pos="0">
                  <a:srgbClr val="CDCDCD"/>
                </a:gs>
              </a:gsLst>
              <a:lin ang="13500000" scaled="1"/>
              <a:tileRect/>
            </a:gradFill>
          </a:ln>
          <a:effectLst>
            <a:outerShdw blurRad="292100" dist="152400" dir="2700000" sx="102000" sy="102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52" y="3800638"/>
            <a:ext cx="1494000" cy="1494000"/>
          </a:xfrm>
          <a:prstGeom prst="rect">
            <a:avLst/>
          </a:prstGeom>
          <a:effectLst>
            <a:outerShdw blurRad="266700" dist="127000" dir="2700000" sx="101000" sy="101000" algn="tl" rotWithShape="0">
              <a:prstClr val="black">
                <a:alpha val="30000"/>
              </a:prstClr>
            </a:outerShdw>
          </a:effectLst>
        </p:spPr>
      </p:pic>
      <p:sp>
        <p:nvSpPr>
          <p:cNvPr id="70" name="文本框 69"/>
          <p:cNvSpPr txBox="1"/>
          <p:nvPr/>
        </p:nvSpPr>
        <p:spPr>
          <a:xfrm>
            <a:off x="8402163" y="18378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STEP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402163" y="2043947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177800" dist="101600" dir="2700000" algn="tl" rotWithShape="0">
                    <a:prstClr val="black">
                      <a:alpha val="37000"/>
                    </a:prstClr>
                  </a:outerShdw>
                </a:effectLst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effectLst>
                <a:outerShdw blurRad="177800" dist="101600" dir="2700000" algn="tl" rotWithShape="0">
                  <a:prstClr val="black">
                    <a:alpha val="37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988431" y="30212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STEP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8988431" y="3227275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177800" dist="101600" dir="2700000" algn="tl" rotWithShape="0">
                    <a:prstClr val="black">
                      <a:alpha val="37000"/>
                    </a:prstClr>
                  </a:outerShdw>
                </a:effectLst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effectLst>
                <a:outerShdw blurRad="177800" dist="101600" dir="2700000" algn="tl" rotWithShape="0">
                  <a:prstClr val="black">
                    <a:alpha val="37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396917" y="42080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STEP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8396917" y="4414082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177800" dist="101600" dir="2700000" algn="tl" rotWithShape="0">
                    <a:prstClr val="black">
                      <a:alpha val="37000"/>
                    </a:prstClr>
                  </a:outerShdw>
                </a:effectLst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effectLst>
                <a:outerShdw blurRad="177800" dist="101600" dir="2700000" algn="tl" rotWithShape="0">
                  <a:prstClr val="black">
                    <a:alpha val="37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985389" y="54074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STEP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8985389" y="5613538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177800" dist="101600" dir="2700000" algn="tl" rotWithShape="0">
                    <a:prstClr val="black">
                      <a:alpha val="37000"/>
                    </a:prstClr>
                  </a:outerShdw>
                </a:effectLst>
                <a:latin typeface="Impact" panose="020B0806030902050204" pitchFamily="34" charset="0"/>
              </a:rPr>
              <a:t>05</a:t>
            </a:r>
            <a:endParaRPr lang="zh-CN" altLang="en-US" sz="2800" dirty="0">
              <a:solidFill>
                <a:schemeClr val="bg1"/>
              </a:solidFill>
              <a:effectLst>
                <a:outerShdw blurRad="177800" dist="101600" dir="2700000" algn="tl" rotWithShape="0">
                  <a:prstClr val="black">
                    <a:alpha val="37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84" name="Freeform 95"/>
          <p:cNvSpPr>
            <a:spLocks/>
          </p:cNvSpPr>
          <p:nvPr/>
        </p:nvSpPr>
        <p:spPr bwMode="auto">
          <a:xfrm>
            <a:off x="10365102" y="610888"/>
            <a:ext cx="810535" cy="900477"/>
          </a:xfrm>
          <a:custGeom>
            <a:avLst/>
            <a:gdLst>
              <a:gd name="T0" fmla="*/ 134 w 240"/>
              <a:gd name="T1" fmla="*/ 240 h 240"/>
              <a:gd name="T2" fmla="*/ 240 w 240"/>
              <a:gd name="T3" fmla="*/ 0 h 240"/>
              <a:gd name="T4" fmla="*/ 0 w 240"/>
              <a:gd name="T5" fmla="*/ 106 h 240"/>
              <a:gd name="T6" fmla="*/ 118 w 240"/>
              <a:gd name="T7" fmla="*/ 122 h 240"/>
              <a:gd name="T8" fmla="*/ 134 w 240"/>
              <a:gd name="T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134" y="240"/>
                </a:moveTo>
                <a:lnTo>
                  <a:pt x="240" y="0"/>
                </a:lnTo>
                <a:lnTo>
                  <a:pt x="0" y="106"/>
                </a:lnTo>
                <a:lnTo>
                  <a:pt x="118" y="122"/>
                </a:lnTo>
                <a:lnTo>
                  <a:pt x="134" y="240"/>
                </a:lnTo>
                <a:close/>
              </a:path>
            </a:pathLst>
          </a:custGeom>
          <a:noFill/>
          <a:ln w="254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6651621" y="1894889"/>
            <a:ext cx="810535" cy="547790"/>
            <a:chOff x="9840913" y="4719638"/>
            <a:chExt cx="381000" cy="231775"/>
          </a:xfrm>
        </p:grpSpPr>
        <p:sp>
          <p:nvSpPr>
            <p:cNvPr id="90" name="Freeform 96"/>
            <p:cNvSpPr>
              <a:spLocks/>
            </p:cNvSpPr>
            <p:nvPr/>
          </p:nvSpPr>
          <p:spPr bwMode="auto">
            <a:xfrm>
              <a:off x="9840913" y="4719638"/>
              <a:ext cx="381000" cy="133350"/>
            </a:xfrm>
            <a:custGeom>
              <a:avLst/>
              <a:gdLst>
                <a:gd name="T0" fmla="*/ 0 w 240"/>
                <a:gd name="T1" fmla="*/ 0 h 84"/>
                <a:gd name="T2" fmla="*/ 120 w 240"/>
                <a:gd name="T3" fmla="*/ 84 h 84"/>
                <a:gd name="T4" fmla="*/ 240 w 240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84">
                  <a:moveTo>
                    <a:pt x="0" y="0"/>
                  </a:moveTo>
                  <a:lnTo>
                    <a:pt x="120" y="84"/>
                  </a:lnTo>
                  <a:lnTo>
                    <a:pt x="240" y="0"/>
                  </a:lnTo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97"/>
            <p:cNvSpPr>
              <a:spLocks noChangeArrowheads="1"/>
            </p:cNvSpPr>
            <p:nvPr/>
          </p:nvSpPr>
          <p:spPr bwMode="auto">
            <a:xfrm>
              <a:off x="9840913" y="4719638"/>
              <a:ext cx="381000" cy="231775"/>
            </a:xfrm>
            <a:prstGeom prst="rect">
              <a:avLst/>
            </a:pr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0491929" y="5423041"/>
            <a:ext cx="810535" cy="622830"/>
            <a:chOff x="6465888" y="4700588"/>
            <a:chExt cx="381000" cy="263525"/>
          </a:xfrm>
        </p:grpSpPr>
        <p:sp>
          <p:nvSpPr>
            <p:cNvPr id="94" name="Freeform 109"/>
            <p:cNvSpPr>
              <a:spLocks/>
            </p:cNvSpPr>
            <p:nvPr/>
          </p:nvSpPr>
          <p:spPr bwMode="auto">
            <a:xfrm>
              <a:off x="6465888" y="4700588"/>
              <a:ext cx="381000" cy="88900"/>
            </a:xfrm>
            <a:custGeom>
              <a:avLst/>
              <a:gdLst>
                <a:gd name="T0" fmla="*/ 0 w 120"/>
                <a:gd name="T1" fmla="*/ 28 h 28"/>
                <a:gd name="T2" fmla="*/ 60 w 120"/>
                <a:gd name="T3" fmla="*/ 0 h 28"/>
                <a:gd name="T4" fmla="*/ 120 w 120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28">
                  <a:moveTo>
                    <a:pt x="0" y="28"/>
                  </a:moveTo>
                  <a:cubicBezTo>
                    <a:pt x="14" y="11"/>
                    <a:pt x="36" y="0"/>
                    <a:pt x="60" y="0"/>
                  </a:cubicBezTo>
                  <a:cubicBezTo>
                    <a:pt x="84" y="0"/>
                    <a:pt x="106" y="11"/>
                    <a:pt x="120" y="28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0"/>
            <p:cNvSpPr>
              <a:spLocks/>
            </p:cNvSpPr>
            <p:nvPr/>
          </p:nvSpPr>
          <p:spPr bwMode="auto">
            <a:xfrm>
              <a:off x="6519863" y="4776788"/>
              <a:ext cx="276225" cy="66675"/>
            </a:xfrm>
            <a:custGeom>
              <a:avLst/>
              <a:gdLst>
                <a:gd name="T0" fmla="*/ 0 w 87"/>
                <a:gd name="T1" fmla="*/ 21 h 21"/>
                <a:gd name="T2" fmla="*/ 43 w 87"/>
                <a:gd name="T3" fmla="*/ 0 h 21"/>
                <a:gd name="T4" fmla="*/ 87 w 87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21">
                  <a:moveTo>
                    <a:pt x="0" y="21"/>
                  </a:moveTo>
                  <a:cubicBezTo>
                    <a:pt x="10" y="8"/>
                    <a:pt x="25" y="0"/>
                    <a:pt x="43" y="0"/>
                  </a:cubicBezTo>
                  <a:cubicBezTo>
                    <a:pt x="61" y="0"/>
                    <a:pt x="76" y="8"/>
                    <a:pt x="87" y="21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1"/>
            <p:cNvSpPr>
              <a:spLocks/>
            </p:cNvSpPr>
            <p:nvPr/>
          </p:nvSpPr>
          <p:spPr bwMode="auto">
            <a:xfrm>
              <a:off x="6570663" y="4849813"/>
              <a:ext cx="171450" cy="44450"/>
            </a:xfrm>
            <a:custGeom>
              <a:avLst/>
              <a:gdLst>
                <a:gd name="T0" fmla="*/ 0 w 54"/>
                <a:gd name="T1" fmla="*/ 14 h 14"/>
                <a:gd name="T2" fmla="*/ 27 w 54"/>
                <a:gd name="T3" fmla="*/ 0 h 14"/>
                <a:gd name="T4" fmla="*/ 54 w 54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4">
                  <a:moveTo>
                    <a:pt x="0" y="14"/>
                  </a:moveTo>
                  <a:cubicBezTo>
                    <a:pt x="6" y="5"/>
                    <a:pt x="16" y="0"/>
                    <a:pt x="27" y="0"/>
                  </a:cubicBezTo>
                  <a:cubicBezTo>
                    <a:pt x="38" y="0"/>
                    <a:pt x="48" y="5"/>
                    <a:pt x="54" y="14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112"/>
            <p:cNvSpPr>
              <a:spLocks noChangeArrowheads="1"/>
            </p:cNvSpPr>
            <p:nvPr/>
          </p:nvSpPr>
          <p:spPr bwMode="auto">
            <a:xfrm>
              <a:off x="6643688" y="4938713"/>
              <a:ext cx="25400" cy="25400"/>
            </a:xfrm>
            <a:prstGeom prst="ellips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472915" y="2997715"/>
            <a:ext cx="810535" cy="712877"/>
            <a:chOff x="7591425" y="4687888"/>
            <a:chExt cx="381000" cy="301625"/>
          </a:xfrm>
        </p:grpSpPr>
        <p:sp>
          <p:nvSpPr>
            <p:cNvPr id="131" name="Freeform 113"/>
            <p:cNvSpPr>
              <a:spLocks/>
            </p:cNvSpPr>
            <p:nvPr/>
          </p:nvSpPr>
          <p:spPr bwMode="auto">
            <a:xfrm>
              <a:off x="7591425" y="4687888"/>
              <a:ext cx="361950" cy="301625"/>
            </a:xfrm>
            <a:custGeom>
              <a:avLst/>
              <a:gdLst>
                <a:gd name="T0" fmla="*/ 67 w 114"/>
                <a:gd name="T1" fmla="*/ 88 h 95"/>
                <a:gd name="T2" fmla="*/ 57 w 114"/>
                <a:gd name="T3" fmla="*/ 88 h 95"/>
                <a:gd name="T4" fmla="*/ 37 w 114"/>
                <a:gd name="T5" fmla="*/ 86 h 95"/>
                <a:gd name="T6" fmla="*/ 19 w 114"/>
                <a:gd name="T7" fmla="*/ 94 h 95"/>
                <a:gd name="T8" fmla="*/ 21 w 114"/>
                <a:gd name="T9" fmla="*/ 79 h 95"/>
                <a:gd name="T10" fmla="*/ 0 w 114"/>
                <a:gd name="T11" fmla="*/ 44 h 95"/>
                <a:gd name="T12" fmla="*/ 57 w 114"/>
                <a:gd name="T13" fmla="*/ 0 h 95"/>
                <a:gd name="T14" fmla="*/ 114 w 114"/>
                <a:gd name="T15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95">
                  <a:moveTo>
                    <a:pt x="67" y="88"/>
                  </a:moveTo>
                  <a:cubicBezTo>
                    <a:pt x="64" y="88"/>
                    <a:pt x="60" y="88"/>
                    <a:pt x="57" y="88"/>
                  </a:cubicBezTo>
                  <a:cubicBezTo>
                    <a:pt x="51" y="88"/>
                    <a:pt x="42" y="87"/>
                    <a:pt x="37" y="86"/>
                  </a:cubicBezTo>
                  <a:cubicBezTo>
                    <a:pt x="33" y="85"/>
                    <a:pt x="29" y="95"/>
                    <a:pt x="19" y="94"/>
                  </a:cubicBezTo>
                  <a:cubicBezTo>
                    <a:pt x="19" y="94"/>
                    <a:pt x="28" y="82"/>
                    <a:pt x="21" y="79"/>
                  </a:cubicBezTo>
                  <a:cubicBezTo>
                    <a:pt x="8" y="71"/>
                    <a:pt x="0" y="58"/>
                    <a:pt x="0" y="44"/>
                  </a:cubicBezTo>
                  <a:cubicBezTo>
                    <a:pt x="0" y="20"/>
                    <a:pt x="26" y="0"/>
                    <a:pt x="57" y="0"/>
                  </a:cubicBezTo>
                  <a:cubicBezTo>
                    <a:pt x="89" y="0"/>
                    <a:pt x="114" y="20"/>
                    <a:pt x="114" y="44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14"/>
            <p:cNvSpPr>
              <a:spLocks/>
            </p:cNvSpPr>
            <p:nvPr/>
          </p:nvSpPr>
          <p:spPr bwMode="auto">
            <a:xfrm>
              <a:off x="7731125" y="4786313"/>
              <a:ext cx="241300" cy="203200"/>
            </a:xfrm>
            <a:custGeom>
              <a:avLst/>
              <a:gdLst>
                <a:gd name="T0" fmla="*/ 0 w 76"/>
                <a:gd name="T1" fmla="*/ 30 h 64"/>
                <a:gd name="T2" fmla="*/ 38 w 76"/>
                <a:gd name="T3" fmla="*/ 59 h 64"/>
                <a:gd name="T4" fmla="*/ 52 w 76"/>
                <a:gd name="T5" fmla="*/ 58 h 64"/>
                <a:gd name="T6" fmla="*/ 64 w 76"/>
                <a:gd name="T7" fmla="*/ 63 h 64"/>
                <a:gd name="T8" fmla="*/ 62 w 76"/>
                <a:gd name="T9" fmla="*/ 53 h 64"/>
                <a:gd name="T10" fmla="*/ 76 w 76"/>
                <a:gd name="T11" fmla="*/ 30 h 64"/>
                <a:gd name="T12" fmla="*/ 38 w 76"/>
                <a:gd name="T13" fmla="*/ 0 h 64"/>
                <a:gd name="T14" fmla="*/ 0 w 76"/>
                <a:gd name="T15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64">
                  <a:moveTo>
                    <a:pt x="0" y="30"/>
                  </a:moveTo>
                  <a:cubicBezTo>
                    <a:pt x="0" y="46"/>
                    <a:pt x="17" y="59"/>
                    <a:pt x="38" y="59"/>
                  </a:cubicBezTo>
                  <a:cubicBezTo>
                    <a:pt x="42" y="59"/>
                    <a:pt x="48" y="58"/>
                    <a:pt x="52" y="58"/>
                  </a:cubicBezTo>
                  <a:cubicBezTo>
                    <a:pt x="54" y="57"/>
                    <a:pt x="57" y="64"/>
                    <a:pt x="64" y="63"/>
                  </a:cubicBezTo>
                  <a:cubicBezTo>
                    <a:pt x="64" y="63"/>
                    <a:pt x="58" y="55"/>
                    <a:pt x="62" y="53"/>
                  </a:cubicBezTo>
                  <a:cubicBezTo>
                    <a:pt x="71" y="47"/>
                    <a:pt x="76" y="39"/>
                    <a:pt x="76" y="30"/>
                  </a:cubicBezTo>
                  <a:cubicBezTo>
                    <a:pt x="76" y="13"/>
                    <a:pt x="59" y="0"/>
                    <a:pt x="38" y="0"/>
                  </a:cubicBezTo>
                  <a:cubicBezTo>
                    <a:pt x="17" y="0"/>
                    <a:pt x="0" y="13"/>
                    <a:pt x="0" y="30"/>
                  </a:cubicBezTo>
                  <a:close/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6626292" y="4144220"/>
            <a:ext cx="835864" cy="835864"/>
            <a:chOff x="9840913" y="434975"/>
            <a:chExt cx="381000" cy="381000"/>
          </a:xfrm>
        </p:grpSpPr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9840913" y="434975"/>
              <a:ext cx="381000" cy="381000"/>
            </a:xfrm>
            <a:custGeom>
              <a:avLst/>
              <a:gdLst>
                <a:gd name="T0" fmla="*/ 120 w 120"/>
                <a:gd name="T1" fmla="*/ 68 h 120"/>
                <a:gd name="T2" fmla="*/ 120 w 120"/>
                <a:gd name="T3" fmla="*/ 53 h 120"/>
                <a:gd name="T4" fmla="*/ 108 w 120"/>
                <a:gd name="T5" fmla="*/ 51 h 120"/>
                <a:gd name="T6" fmla="*/ 100 w 120"/>
                <a:gd name="T7" fmla="*/ 32 h 120"/>
                <a:gd name="T8" fmla="*/ 108 w 120"/>
                <a:gd name="T9" fmla="*/ 23 h 120"/>
                <a:gd name="T10" fmla="*/ 97 w 120"/>
                <a:gd name="T11" fmla="*/ 12 h 120"/>
                <a:gd name="T12" fmla="*/ 88 w 120"/>
                <a:gd name="T13" fmla="*/ 20 h 120"/>
                <a:gd name="T14" fmla="*/ 69 w 120"/>
                <a:gd name="T15" fmla="*/ 12 h 120"/>
                <a:gd name="T16" fmla="*/ 67 w 120"/>
                <a:gd name="T17" fmla="*/ 0 h 120"/>
                <a:gd name="T18" fmla="*/ 53 w 120"/>
                <a:gd name="T19" fmla="*/ 0 h 120"/>
                <a:gd name="T20" fmla="*/ 51 w 120"/>
                <a:gd name="T21" fmla="*/ 12 h 120"/>
                <a:gd name="T22" fmla="*/ 33 w 120"/>
                <a:gd name="T23" fmla="*/ 20 h 120"/>
                <a:gd name="T24" fmla="*/ 23 w 120"/>
                <a:gd name="T25" fmla="*/ 12 h 120"/>
                <a:gd name="T26" fmla="*/ 13 w 120"/>
                <a:gd name="T27" fmla="*/ 23 h 120"/>
                <a:gd name="T28" fmla="*/ 21 w 120"/>
                <a:gd name="T29" fmla="*/ 33 h 120"/>
                <a:gd name="T30" fmla="*/ 13 w 120"/>
                <a:gd name="T31" fmla="*/ 51 h 120"/>
                <a:gd name="T32" fmla="*/ 0 w 120"/>
                <a:gd name="T33" fmla="*/ 53 h 120"/>
                <a:gd name="T34" fmla="*/ 0 w 120"/>
                <a:gd name="T35" fmla="*/ 68 h 120"/>
                <a:gd name="T36" fmla="*/ 13 w 120"/>
                <a:gd name="T37" fmla="*/ 69 h 120"/>
                <a:gd name="T38" fmla="*/ 21 w 120"/>
                <a:gd name="T39" fmla="*/ 88 h 120"/>
                <a:gd name="T40" fmla="*/ 13 w 120"/>
                <a:gd name="T41" fmla="*/ 97 h 120"/>
                <a:gd name="T42" fmla="*/ 23 w 120"/>
                <a:gd name="T43" fmla="*/ 108 h 120"/>
                <a:gd name="T44" fmla="*/ 33 w 120"/>
                <a:gd name="T45" fmla="*/ 100 h 120"/>
                <a:gd name="T46" fmla="*/ 51 w 120"/>
                <a:gd name="T47" fmla="*/ 108 h 120"/>
                <a:gd name="T48" fmla="*/ 53 w 120"/>
                <a:gd name="T49" fmla="*/ 120 h 120"/>
                <a:gd name="T50" fmla="*/ 67 w 120"/>
                <a:gd name="T51" fmla="*/ 120 h 120"/>
                <a:gd name="T52" fmla="*/ 69 w 120"/>
                <a:gd name="T53" fmla="*/ 108 h 120"/>
                <a:gd name="T54" fmla="*/ 88 w 120"/>
                <a:gd name="T55" fmla="*/ 100 h 120"/>
                <a:gd name="T56" fmla="*/ 97 w 120"/>
                <a:gd name="T57" fmla="*/ 108 h 120"/>
                <a:gd name="T58" fmla="*/ 108 w 120"/>
                <a:gd name="T59" fmla="*/ 97 h 120"/>
                <a:gd name="T60" fmla="*/ 100 w 120"/>
                <a:gd name="T61" fmla="*/ 88 h 120"/>
                <a:gd name="T62" fmla="*/ 108 w 120"/>
                <a:gd name="T63" fmla="*/ 69 h 120"/>
                <a:gd name="T64" fmla="*/ 120 w 120"/>
                <a:gd name="T65" fmla="*/ 6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8"/>
                  </a:moveTo>
                  <a:cubicBezTo>
                    <a:pt x="120" y="53"/>
                    <a:pt x="120" y="53"/>
                    <a:pt x="120" y="53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7" y="44"/>
                    <a:pt x="104" y="38"/>
                    <a:pt x="100" y="3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2" y="16"/>
                    <a:pt x="76" y="14"/>
                    <a:pt x="6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5" y="14"/>
                    <a:pt x="38" y="16"/>
                    <a:pt x="33" y="2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7" y="38"/>
                    <a:pt x="14" y="44"/>
                    <a:pt x="13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6"/>
                    <a:pt x="17" y="82"/>
                    <a:pt x="21" y="88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8" y="104"/>
                    <a:pt x="45" y="106"/>
                    <a:pt x="51" y="108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76" y="107"/>
                    <a:pt x="82" y="104"/>
                    <a:pt x="88" y="100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4" y="82"/>
                    <a:pt x="107" y="76"/>
                    <a:pt x="108" y="69"/>
                  </a:cubicBezTo>
                  <a:lnTo>
                    <a:pt x="120" y="68"/>
                  </a:lnTo>
                  <a:close/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Oval 28"/>
            <p:cNvSpPr>
              <a:spLocks noChangeArrowheads="1"/>
            </p:cNvSpPr>
            <p:nvPr/>
          </p:nvSpPr>
          <p:spPr bwMode="auto">
            <a:xfrm>
              <a:off x="9993313" y="587375"/>
              <a:ext cx="76200" cy="76200"/>
            </a:xfrm>
            <a:prstGeom prst="ellipse">
              <a:avLst/>
            </a:pr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592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300254" y="1831127"/>
            <a:ext cx="6480000" cy="3146400"/>
            <a:chOff x="4300254" y="1831127"/>
            <a:chExt cx="6480000" cy="3146400"/>
          </a:xfrm>
        </p:grpSpPr>
        <p:sp>
          <p:nvSpPr>
            <p:cNvPr id="12" name="任意多边形 11"/>
            <p:cNvSpPr>
              <a:spLocks/>
            </p:cNvSpPr>
            <p:nvPr/>
          </p:nvSpPr>
          <p:spPr>
            <a:xfrm>
              <a:off x="4300254" y="1831127"/>
              <a:ext cx="6480000" cy="3146400"/>
            </a:xfrm>
            <a:custGeom>
              <a:avLst/>
              <a:gdLst/>
              <a:ahLst/>
              <a:cxnLst/>
              <a:rect l="l" t="t" r="r" b="b"/>
              <a:pathLst>
                <a:path w="1299269" h="616149">
                  <a:moveTo>
                    <a:pt x="399157" y="500956"/>
                  </a:moveTo>
                  <a:lnTo>
                    <a:pt x="399157" y="535782"/>
                  </a:lnTo>
                  <a:lnTo>
                    <a:pt x="474166" y="535782"/>
                  </a:lnTo>
                  <a:cubicBezTo>
                    <a:pt x="497384" y="537568"/>
                    <a:pt x="508099" y="525959"/>
                    <a:pt x="506313" y="500956"/>
                  </a:cubicBezTo>
                  <a:close/>
                  <a:moveTo>
                    <a:pt x="399157" y="404515"/>
                  </a:moveTo>
                  <a:lnTo>
                    <a:pt x="399157" y="439341"/>
                  </a:lnTo>
                  <a:lnTo>
                    <a:pt x="506313" y="439341"/>
                  </a:lnTo>
                  <a:lnTo>
                    <a:pt x="506313" y="404515"/>
                  </a:lnTo>
                  <a:close/>
                  <a:moveTo>
                    <a:pt x="399157" y="308075"/>
                  </a:moveTo>
                  <a:lnTo>
                    <a:pt x="399157" y="342900"/>
                  </a:lnTo>
                  <a:lnTo>
                    <a:pt x="506313" y="342900"/>
                  </a:lnTo>
                  <a:lnTo>
                    <a:pt x="506313" y="308075"/>
                  </a:lnTo>
                  <a:close/>
                  <a:moveTo>
                    <a:pt x="1168003" y="251818"/>
                  </a:moveTo>
                  <a:cubicBezTo>
                    <a:pt x="1218009" y="269677"/>
                    <a:pt x="1261765" y="297359"/>
                    <a:pt x="1299269" y="334864"/>
                  </a:cubicBezTo>
                  <a:lnTo>
                    <a:pt x="1299269" y="466130"/>
                  </a:lnTo>
                  <a:cubicBezTo>
                    <a:pt x="1256407" y="416124"/>
                    <a:pt x="1212651" y="377726"/>
                    <a:pt x="1168003" y="350937"/>
                  </a:cubicBezTo>
                  <a:close/>
                  <a:moveTo>
                    <a:pt x="93762" y="171450"/>
                  </a:moveTo>
                  <a:lnTo>
                    <a:pt x="192881" y="171450"/>
                  </a:lnTo>
                  <a:cubicBezTo>
                    <a:pt x="180380" y="210741"/>
                    <a:pt x="166092" y="243781"/>
                    <a:pt x="150019" y="270570"/>
                  </a:cubicBezTo>
                  <a:lnTo>
                    <a:pt x="150019" y="616149"/>
                  </a:lnTo>
                  <a:lnTo>
                    <a:pt x="48220" y="616149"/>
                  </a:lnTo>
                  <a:lnTo>
                    <a:pt x="48220" y="353616"/>
                  </a:lnTo>
                  <a:cubicBezTo>
                    <a:pt x="35719" y="358974"/>
                    <a:pt x="19645" y="364332"/>
                    <a:pt x="0" y="369689"/>
                  </a:cubicBezTo>
                  <a:lnTo>
                    <a:pt x="0" y="305396"/>
                  </a:lnTo>
                  <a:cubicBezTo>
                    <a:pt x="44648" y="276821"/>
                    <a:pt x="75902" y="232172"/>
                    <a:pt x="93762" y="171450"/>
                  </a:cubicBezTo>
                  <a:close/>
                  <a:moveTo>
                    <a:pt x="292001" y="96441"/>
                  </a:moveTo>
                  <a:lnTo>
                    <a:pt x="292001" y="128588"/>
                  </a:lnTo>
                  <a:lnTo>
                    <a:pt x="399157" y="128588"/>
                  </a:lnTo>
                  <a:lnTo>
                    <a:pt x="399157" y="96441"/>
                  </a:lnTo>
                  <a:close/>
                  <a:moveTo>
                    <a:pt x="691158" y="32147"/>
                  </a:moveTo>
                  <a:lnTo>
                    <a:pt x="902791" y="32147"/>
                  </a:lnTo>
                  <a:lnTo>
                    <a:pt x="902791" y="107157"/>
                  </a:lnTo>
                  <a:lnTo>
                    <a:pt x="854571" y="107157"/>
                  </a:lnTo>
                  <a:lnTo>
                    <a:pt x="854571" y="233065"/>
                  </a:lnTo>
                  <a:lnTo>
                    <a:pt x="900112" y="233065"/>
                  </a:lnTo>
                  <a:lnTo>
                    <a:pt x="900112" y="308075"/>
                  </a:lnTo>
                  <a:lnTo>
                    <a:pt x="854571" y="308075"/>
                  </a:lnTo>
                  <a:lnTo>
                    <a:pt x="854571" y="460772"/>
                  </a:lnTo>
                  <a:cubicBezTo>
                    <a:pt x="856357" y="460772"/>
                    <a:pt x="858143" y="459879"/>
                    <a:pt x="859929" y="458093"/>
                  </a:cubicBezTo>
                  <a:cubicBezTo>
                    <a:pt x="867073" y="458093"/>
                    <a:pt x="877788" y="455414"/>
                    <a:pt x="892076" y="450057"/>
                  </a:cubicBezTo>
                  <a:lnTo>
                    <a:pt x="892076" y="396478"/>
                  </a:lnTo>
                  <a:cubicBezTo>
                    <a:pt x="972443" y="303610"/>
                    <a:pt x="1022449" y="208955"/>
                    <a:pt x="1042094" y="112514"/>
                  </a:cubicBezTo>
                  <a:lnTo>
                    <a:pt x="916186" y="112514"/>
                  </a:lnTo>
                  <a:lnTo>
                    <a:pt x="916186" y="34826"/>
                  </a:lnTo>
                  <a:lnTo>
                    <a:pt x="1291233" y="34826"/>
                  </a:lnTo>
                  <a:lnTo>
                    <a:pt x="1291233" y="112514"/>
                  </a:lnTo>
                  <a:lnTo>
                    <a:pt x="1165324" y="112514"/>
                  </a:lnTo>
                  <a:cubicBezTo>
                    <a:pt x="1154608" y="146447"/>
                    <a:pt x="1143000" y="178594"/>
                    <a:pt x="1130498" y="208955"/>
                  </a:cubicBezTo>
                  <a:lnTo>
                    <a:pt x="1149251" y="208955"/>
                  </a:lnTo>
                  <a:lnTo>
                    <a:pt x="1149251" y="613470"/>
                  </a:lnTo>
                  <a:lnTo>
                    <a:pt x="1034058" y="613470"/>
                  </a:lnTo>
                  <a:lnTo>
                    <a:pt x="1034058" y="367011"/>
                  </a:lnTo>
                  <a:cubicBezTo>
                    <a:pt x="1000125" y="402729"/>
                    <a:pt x="956369" y="439341"/>
                    <a:pt x="902791" y="476846"/>
                  </a:cubicBezTo>
                  <a:lnTo>
                    <a:pt x="902791" y="522387"/>
                  </a:lnTo>
                  <a:cubicBezTo>
                    <a:pt x="845641" y="545604"/>
                    <a:pt x="774204" y="563464"/>
                    <a:pt x="688479" y="575965"/>
                  </a:cubicBezTo>
                  <a:lnTo>
                    <a:pt x="688479" y="490240"/>
                  </a:lnTo>
                  <a:cubicBezTo>
                    <a:pt x="692051" y="490240"/>
                    <a:pt x="695623" y="489347"/>
                    <a:pt x="699195" y="487561"/>
                  </a:cubicBezTo>
                  <a:cubicBezTo>
                    <a:pt x="718840" y="485775"/>
                    <a:pt x="734020" y="484882"/>
                    <a:pt x="744736" y="484882"/>
                  </a:cubicBezTo>
                  <a:lnTo>
                    <a:pt x="744736" y="308075"/>
                  </a:lnTo>
                  <a:lnTo>
                    <a:pt x="696516" y="308075"/>
                  </a:lnTo>
                  <a:lnTo>
                    <a:pt x="696516" y="233065"/>
                  </a:lnTo>
                  <a:lnTo>
                    <a:pt x="744736" y="233065"/>
                  </a:lnTo>
                  <a:lnTo>
                    <a:pt x="744736" y="107157"/>
                  </a:lnTo>
                  <a:lnTo>
                    <a:pt x="691158" y="107157"/>
                  </a:lnTo>
                  <a:close/>
                  <a:moveTo>
                    <a:pt x="605433" y="0"/>
                  </a:moveTo>
                  <a:lnTo>
                    <a:pt x="605433" y="77689"/>
                  </a:lnTo>
                  <a:cubicBezTo>
                    <a:pt x="573286" y="88404"/>
                    <a:pt x="538460" y="94655"/>
                    <a:pt x="500955" y="96441"/>
                  </a:cubicBezTo>
                  <a:lnTo>
                    <a:pt x="500955" y="128588"/>
                  </a:lnTo>
                  <a:lnTo>
                    <a:pt x="618827" y="128588"/>
                  </a:lnTo>
                  <a:lnTo>
                    <a:pt x="618827" y="198239"/>
                  </a:lnTo>
                  <a:lnTo>
                    <a:pt x="500955" y="198239"/>
                  </a:lnTo>
                  <a:lnTo>
                    <a:pt x="500955" y="238423"/>
                  </a:lnTo>
                  <a:lnTo>
                    <a:pt x="602754" y="238423"/>
                  </a:lnTo>
                  <a:lnTo>
                    <a:pt x="602754" y="511671"/>
                  </a:lnTo>
                  <a:cubicBezTo>
                    <a:pt x="604540" y="572393"/>
                    <a:pt x="575072" y="601861"/>
                    <a:pt x="514350" y="600075"/>
                  </a:cubicBezTo>
                  <a:lnTo>
                    <a:pt x="302716" y="600075"/>
                  </a:lnTo>
                  <a:lnTo>
                    <a:pt x="302716" y="238423"/>
                  </a:lnTo>
                  <a:lnTo>
                    <a:pt x="399157" y="238423"/>
                  </a:lnTo>
                  <a:lnTo>
                    <a:pt x="399157" y="198239"/>
                  </a:lnTo>
                  <a:lnTo>
                    <a:pt x="292001" y="198239"/>
                  </a:lnTo>
                  <a:lnTo>
                    <a:pt x="292001" y="393800"/>
                  </a:lnTo>
                  <a:cubicBezTo>
                    <a:pt x="300931" y="497384"/>
                    <a:pt x="258961" y="571500"/>
                    <a:pt x="166092" y="616149"/>
                  </a:cubicBezTo>
                  <a:lnTo>
                    <a:pt x="166092" y="546497"/>
                  </a:lnTo>
                  <a:cubicBezTo>
                    <a:pt x="185738" y="519708"/>
                    <a:pt x="194667" y="477739"/>
                    <a:pt x="192881" y="420589"/>
                  </a:cubicBezTo>
                  <a:lnTo>
                    <a:pt x="192881" y="171450"/>
                  </a:lnTo>
                  <a:lnTo>
                    <a:pt x="192881" y="24111"/>
                  </a:lnTo>
                  <a:lnTo>
                    <a:pt x="468809" y="24111"/>
                  </a:lnTo>
                  <a:cubicBezTo>
                    <a:pt x="518815" y="25896"/>
                    <a:pt x="564356" y="17860"/>
                    <a:pt x="605433" y="0"/>
                  </a:cubicBezTo>
                  <a:close/>
                  <a:moveTo>
                    <a:pt x="93762" y="0"/>
                  </a:moveTo>
                  <a:lnTo>
                    <a:pt x="198239" y="0"/>
                  </a:lnTo>
                  <a:cubicBezTo>
                    <a:pt x="167878" y="105371"/>
                    <a:pt x="102691" y="171450"/>
                    <a:pt x="2679" y="198239"/>
                  </a:cubicBezTo>
                  <a:lnTo>
                    <a:pt x="2679" y="136625"/>
                  </a:lnTo>
                  <a:cubicBezTo>
                    <a:pt x="45541" y="106264"/>
                    <a:pt x="75902" y="60722"/>
                    <a:pt x="93762" y="0"/>
                  </a:cubicBezTo>
                  <a:close/>
                </a:path>
              </a:pathLst>
            </a:custGeom>
            <a:solidFill>
              <a:srgbClr val="1D8DE5"/>
            </a:solidFill>
            <a:ln>
              <a:noFill/>
            </a:ln>
            <a:effectLst>
              <a:outerShdw blurRad="254000" dist="1905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>
            <a:xfrm>
              <a:off x="4300254" y="1831127"/>
              <a:ext cx="6113737" cy="3029627"/>
            </a:xfrm>
            <a:custGeom>
              <a:avLst/>
              <a:gdLst>
                <a:gd name="connsiteX0" fmla="*/ 1990764 w 6113737"/>
                <a:gd name="connsiteY0" fmla="*/ 1573203 h 3029627"/>
                <a:gd name="connsiteX1" fmla="*/ 1990764 w 6113737"/>
                <a:gd name="connsiteY1" fmla="*/ 1751039 h 3029627"/>
                <a:gd name="connsiteX2" fmla="*/ 2525196 w 6113737"/>
                <a:gd name="connsiteY2" fmla="*/ 1751039 h 3029627"/>
                <a:gd name="connsiteX3" fmla="*/ 2525196 w 6113737"/>
                <a:gd name="connsiteY3" fmla="*/ 1573203 h 3029627"/>
                <a:gd name="connsiteX4" fmla="*/ 467631 w 6113737"/>
                <a:gd name="connsiteY4" fmla="*/ 875519 h 3029627"/>
                <a:gd name="connsiteX5" fmla="*/ 961979 w 6113737"/>
                <a:gd name="connsiteY5" fmla="*/ 875519 h 3029627"/>
                <a:gd name="connsiteX6" fmla="*/ 748208 w 6113737"/>
                <a:gd name="connsiteY6" fmla="*/ 1381681 h 3029627"/>
                <a:gd name="connsiteX7" fmla="*/ 748208 w 6113737"/>
                <a:gd name="connsiteY7" fmla="*/ 2783104 h 3029627"/>
                <a:gd name="connsiteX8" fmla="*/ 240494 w 6113737"/>
                <a:gd name="connsiteY8" fmla="*/ 3029627 h 3029627"/>
                <a:gd name="connsiteX9" fmla="*/ 240494 w 6113737"/>
                <a:gd name="connsiteY9" fmla="*/ 1805760 h 3029627"/>
                <a:gd name="connsiteX10" fmla="*/ 0 w 6113737"/>
                <a:gd name="connsiteY10" fmla="*/ 1887838 h 3029627"/>
                <a:gd name="connsiteX11" fmla="*/ 0 w 6113737"/>
                <a:gd name="connsiteY11" fmla="*/ 1559522 h 3029627"/>
                <a:gd name="connsiteX12" fmla="*/ 467631 w 6113737"/>
                <a:gd name="connsiteY12" fmla="*/ 875519 h 3029627"/>
                <a:gd name="connsiteX13" fmla="*/ 1456332 w 6113737"/>
                <a:gd name="connsiteY13" fmla="*/ 492482 h 3029627"/>
                <a:gd name="connsiteX14" fmla="*/ 1456332 w 6113737"/>
                <a:gd name="connsiteY14" fmla="*/ 656642 h 3029627"/>
                <a:gd name="connsiteX15" fmla="*/ 1990764 w 6113737"/>
                <a:gd name="connsiteY15" fmla="*/ 656642 h 3029627"/>
                <a:gd name="connsiteX16" fmla="*/ 1990764 w 6113737"/>
                <a:gd name="connsiteY16" fmla="*/ 492482 h 3029627"/>
                <a:gd name="connsiteX17" fmla="*/ 4569404 w 6113737"/>
                <a:gd name="connsiteY17" fmla="*/ 177841 h 3029627"/>
                <a:gd name="connsiteX18" fmla="*/ 6113737 w 6113737"/>
                <a:gd name="connsiteY18" fmla="*/ 177841 h 3029627"/>
                <a:gd name="connsiteX19" fmla="*/ 5181917 w 6113737"/>
                <a:gd name="connsiteY19" fmla="*/ 630292 h 3029627"/>
                <a:gd name="connsiteX20" fmla="*/ 5197360 w 6113737"/>
                <a:gd name="connsiteY20" fmla="*/ 574559 h 3029627"/>
                <a:gd name="connsiteX21" fmla="*/ 4569404 w 6113737"/>
                <a:gd name="connsiteY21" fmla="*/ 574559 h 3029627"/>
                <a:gd name="connsiteX22" fmla="*/ 3447095 w 6113737"/>
                <a:gd name="connsiteY22" fmla="*/ 164161 h 3029627"/>
                <a:gd name="connsiteX23" fmla="*/ 4502598 w 6113737"/>
                <a:gd name="connsiteY23" fmla="*/ 164161 h 3029627"/>
                <a:gd name="connsiteX24" fmla="*/ 4502598 w 6113737"/>
                <a:gd name="connsiteY24" fmla="*/ 547203 h 3029627"/>
                <a:gd name="connsiteX25" fmla="*/ 4262105 w 6113737"/>
                <a:gd name="connsiteY25" fmla="*/ 547203 h 3029627"/>
                <a:gd name="connsiteX26" fmla="*/ 4262105 w 6113737"/>
                <a:gd name="connsiteY26" fmla="*/ 1076912 h 3029627"/>
                <a:gd name="connsiteX27" fmla="*/ 3473818 w 6113737"/>
                <a:gd name="connsiteY27" fmla="*/ 1459669 h 3029627"/>
                <a:gd name="connsiteX28" fmla="*/ 3473818 w 6113737"/>
                <a:gd name="connsiteY28" fmla="*/ 1190160 h 3029627"/>
                <a:gd name="connsiteX29" fmla="*/ 3714311 w 6113737"/>
                <a:gd name="connsiteY29" fmla="*/ 1190160 h 3029627"/>
                <a:gd name="connsiteX30" fmla="*/ 3714311 w 6113737"/>
                <a:gd name="connsiteY30" fmla="*/ 547203 h 3029627"/>
                <a:gd name="connsiteX31" fmla="*/ 3447095 w 6113737"/>
                <a:gd name="connsiteY31" fmla="*/ 547203 h 3029627"/>
                <a:gd name="connsiteX32" fmla="*/ 3019549 w 6113737"/>
                <a:gd name="connsiteY32" fmla="*/ 0 h 3029627"/>
                <a:gd name="connsiteX33" fmla="*/ 3019549 w 6113737"/>
                <a:gd name="connsiteY33" fmla="*/ 396723 h 3029627"/>
                <a:gd name="connsiteX34" fmla="*/ 2498473 w 6113737"/>
                <a:gd name="connsiteY34" fmla="*/ 492482 h 3029627"/>
                <a:gd name="connsiteX35" fmla="*/ 2498473 w 6113737"/>
                <a:gd name="connsiteY35" fmla="*/ 656642 h 3029627"/>
                <a:gd name="connsiteX36" fmla="*/ 3086350 w 6113737"/>
                <a:gd name="connsiteY36" fmla="*/ 656642 h 3029627"/>
                <a:gd name="connsiteX37" fmla="*/ 3086350 w 6113737"/>
                <a:gd name="connsiteY37" fmla="*/ 1012319 h 3029627"/>
                <a:gd name="connsiteX38" fmla="*/ 2498473 w 6113737"/>
                <a:gd name="connsiteY38" fmla="*/ 1012319 h 3029627"/>
                <a:gd name="connsiteX39" fmla="*/ 2498473 w 6113737"/>
                <a:gd name="connsiteY39" fmla="*/ 1217521 h 3029627"/>
                <a:gd name="connsiteX40" fmla="*/ 3006187 w 6113737"/>
                <a:gd name="connsiteY40" fmla="*/ 1217521 h 3029627"/>
                <a:gd name="connsiteX41" fmla="*/ 3006187 w 6113737"/>
                <a:gd name="connsiteY41" fmla="*/ 1686729 h 3029627"/>
                <a:gd name="connsiteX42" fmla="*/ 2225741 w 6113737"/>
                <a:gd name="connsiteY42" fmla="*/ 2065679 h 3029627"/>
                <a:gd name="connsiteX43" fmla="*/ 1990764 w 6113737"/>
                <a:gd name="connsiteY43" fmla="*/ 2065679 h 3029627"/>
                <a:gd name="connsiteX44" fmla="*/ 1990764 w 6113737"/>
                <a:gd name="connsiteY44" fmla="*/ 2179774 h 3029627"/>
                <a:gd name="connsiteX45" fmla="*/ 1509772 w 6113737"/>
                <a:gd name="connsiteY45" fmla="*/ 2413322 h 3029627"/>
                <a:gd name="connsiteX46" fmla="*/ 1509772 w 6113737"/>
                <a:gd name="connsiteY46" fmla="*/ 1217521 h 3029627"/>
                <a:gd name="connsiteX47" fmla="*/ 1990764 w 6113737"/>
                <a:gd name="connsiteY47" fmla="*/ 1217521 h 3029627"/>
                <a:gd name="connsiteX48" fmla="*/ 1990764 w 6113737"/>
                <a:gd name="connsiteY48" fmla="*/ 1012319 h 3029627"/>
                <a:gd name="connsiteX49" fmla="*/ 1456332 w 6113737"/>
                <a:gd name="connsiteY49" fmla="*/ 1012319 h 3029627"/>
                <a:gd name="connsiteX50" fmla="*/ 1456332 w 6113737"/>
                <a:gd name="connsiteY50" fmla="*/ 2010962 h 3029627"/>
                <a:gd name="connsiteX51" fmla="*/ 1442136 w 6113737"/>
                <a:gd name="connsiteY51" fmla="*/ 2379466 h 3029627"/>
                <a:gd name="connsiteX52" fmla="*/ 1422079 w 6113737"/>
                <a:gd name="connsiteY52" fmla="*/ 2455902 h 3029627"/>
                <a:gd name="connsiteX53" fmla="*/ 862588 w 6113737"/>
                <a:gd name="connsiteY53" fmla="*/ 2727566 h 3029627"/>
                <a:gd name="connsiteX54" fmla="*/ 891836 w 6113737"/>
                <a:gd name="connsiteY54" fmla="*/ 2673584 h 3029627"/>
                <a:gd name="connsiteX55" fmla="*/ 961979 w 6113737"/>
                <a:gd name="connsiteY55" fmla="*/ 2147762 h 3029627"/>
                <a:gd name="connsiteX56" fmla="*/ 961979 w 6113737"/>
                <a:gd name="connsiteY56" fmla="*/ 875519 h 3029627"/>
                <a:gd name="connsiteX57" fmla="*/ 961979 w 6113737"/>
                <a:gd name="connsiteY57" fmla="*/ 123124 h 3029627"/>
                <a:gd name="connsiteX58" fmla="*/ 2338147 w 6113737"/>
                <a:gd name="connsiteY58" fmla="*/ 123124 h 3029627"/>
                <a:gd name="connsiteX59" fmla="*/ 3019549 w 6113737"/>
                <a:gd name="connsiteY59" fmla="*/ 0 h 3029627"/>
                <a:gd name="connsiteX60" fmla="*/ 467631 w 6113737"/>
                <a:gd name="connsiteY60" fmla="*/ 0 h 3029627"/>
                <a:gd name="connsiteX61" fmla="*/ 988701 w 6113737"/>
                <a:gd name="connsiteY61" fmla="*/ 0 h 3029627"/>
                <a:gd name="connsiteX62" fmla="*/ 13362 w 6113737"/>
                <a:gd name="connsiteY62" fmla="*/ 1012319 h 3029627"/>
                <a:gd name="connsiteX63" fmla="*/ 13362 w 6113737"/>
                <a:gd name="connsiteY63" fmla="*/ 697684 h 3029627"/>
                <a:gd name="connsiteX64" fmla="*/ 467631 w 6113737"/>
                <a:gd name="connsiteY64" fmla="*/ 0 h 30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13737" h="3029627">
                  <a:moveTo>
                    <a:pt x="1990764" y="1573203"/>
                  </a:moveTo>
                  <a:lnTo>
                    <a:pt x="1990764" y="1751039"/>
                  </a:lnTo>
                  <a:lnTo>
                    <a:pt x="2525196" y="1751039"/>
                  </a:lnTo>
                  <a:lnTo>
                    <a:pt x="2525196" y="1573203"/>
                  </a:lnTo>
                  <a:close/>
                  <a:moveTo>
                    <a:pt x="467631" y="875519"/>
                  </a:moveTo>
                  <a:lnTo>
                    <a:pt x="961979" y="875519"/>
                  </a:lnTo>
                  <a:cubicBezTo>
                    <a:pt x="899631" y="1076161"/>
                    <a:pt x="828371" y="1244882"/>
                    <a:pt x="748208" y="1381681"/>
                  </a:cubicBezTo>
                  <a:lnTo>
                    <a:pt x="748208" y="2783104"/>
                  </a:lnTo>
                  <a:lnTo>
                    <a:pt x="240494" y="3029627"/>
                  </a:lnTo>
                  <a:lnTo>
                    <a:pt x="240494" y="1805760"/>
                  </a:lnTo>
                  <a:cubicBezTo>
                    <a:pt x="178146" y="1833121"/>
                    <a:pt x="97978" y="1860482"/>
                    <a:pt x="0" y="1887838"/>
                  </a:cubicBezTo>
                  <a:lnTo>
                    <a:pt x="0" y="1559522"/>
                  </a:lnTo>
                  <a:cubicBezTo>
                    <a:pt x="222679" y="1413602"/>
                    <a:pt x="378555" y="1185600"/>
                    <a:pt x="467631" y="875519"/>
                  </a:cubicBezTo>
                  <a:close/>
                  <a:moveTo>
                    <a:pt x="1456332" y="492482"/>
                  </a:moveTo>
                  <a:lnTo>
                    <a:pt x="1456332" y="656642"/>
                  </a:lnTo>
                  <a:lnTo>
                    <a:pt x="1990764" y="656642"/>
                  </a:lnTo>
                  <a:lnTo>
                    <a:pt x="1990764" y="492482"/>
                  </a:lnTo>
                  <a:close/>
                  <a:moveTo>
                    <a:pt x="4569404" y="177841"/>
                  </a:moveTo>
                  <a:lnTo>
                    <a:pt x="6113737" y="177841"/>
                  </a:lnTo>
                  <a:lnTo>
                    <a:pt x="5181917" y="630292"/>
                  </a:lnTo>
                  <a:lnTo>
                    <a:pt x="5197360" y="574559"/>
                  </a:lnTo>
                  <a:lnTo>
                    <a:pt x="4569404" y="574559"/>
                  </a:lnTo>
                  <a:close/>
                  <a:moveTo>
                    <a:pt x="3447095" y="164161"/>
                  </a:moveTo>
                  <a:lnTo>
                    <a:pt x="4502598" y="164161"/>
                  </a:lnTo>
                  <a:lnTo>
                    <a:pt x="4502598" y="547203"/>
                  </a:lnTo>
                  <a:lnTo>
                    <a:pt x="4262105" y="547203"/>
                  </a:lnTo>
                  <a:lnTo>
                    <a:pt x="4262105" y="1076912"/>
                  </a:lnTo>
                  <a:lnTo>
                    <a:pt x="3473818" y="1459669"/>
                  </a:lnTo>
                  <a:lnTo>
                    <a:pt x="3473818" y="1190160"/>
                  </a:lnTo>
                  <a:lnTo>
                    <a:pt x="3714311" y="1190160"/>
                  </a:lnTo>
                  <a:lnTo>
                    <a:pt x="3714311" y="547203"/>
                  </a:lnTo>
                  <a:lnTo>
                    <a:pt x="3447095" y="547203"/>
                  </a:lnTo>
                  <a:close/>
                  <a:moveTo>
                    <a:pt x="3019549" y="0"/>
                  </a:moveTo>
                  <a:lnTo>
                    <a:pt x="3019549" y="396723"/>
                  </a:lnTo>
                  <a:cubicBezTo>
                    <a:pt x="2859218" y="451440"/>
                    <a:pt x="2685526" y="483361"/>
                    <a:pt x="2498473" y="492482"/>
                  </a:cubicBezTo>
                  <a:lnTo>
                    <a:pt x="2498473" y="656642"/>
                  </a:lnTo>
                  <a:lnTo>
                    <a:pt x="3086350" y="656642"/>
                  </a:lnTo>
                  <a:lnTo>
                    <a:pt x="3086350" y="1012319"/>
                  </a:lnTo>
                  <a:lnTo>
                    <a:pt x="2498473" y="1012319"/>
                  </a:lnTo>
                  <a:lnTo>
                    <a:pt x="2498473" y="1217521"/>
                  </a:lnTo>
                  <a:lnTo>
                    <a:pt x="3006187" y="1217521"/>
                  </a:lnTo>
                  <a:lnTo>
                    <a:pt x="3006187" y="1686729"/>
                  </a:lnTo>
                  <a:lnTo>
                    <a:pt x="2225741" y="2065679"/>
                  </a:lnTo>
                  <a:lnTo>
                    <a:pt x="1990764" y="2065679"/>
                  </a:lnTo>
                  <a:lnTo>
                    <a:pt x="1990764" y="2179774"/>
                  </a:lnTo>
                  <a:lnTo>
                    <a:pt x="1509772" y="2413322"/>
                  </a:lnTo>
                  <a:lnTo>
                    <a:pt x="1509772" y="1217521"/>
                  </a:lnTo>
                  <a:lnTo>
                    <a:pt x="1990764" y="1217521"/>
                  </a:lnTo>
                  <a:lnTo>
                    <a:pt x="1990764" y="1012319"/>
                  </a:lnTo>
                  <a:lnTo>
                    <a:pt x="1456332" y="1012319"/>
                  </a:lnTo>
                  <a:lnTo>
                    <a:pt x="1456332" y="2010962"/>
                  </a:lnTo>
                  <a:cubicBezTo>
                    <a:pt x="1467466" y="2143202"/>
                    <a:pt x="1462734" y="2266036"/>
                    <a:pt x="1442136" y="2379466"/>
                  </a:cubicBezTo>
                  <a:lnTo>
                    <a:pt x="1422079" y="2455902"/>
                  </a:lnTo>
                  <a:lnTo>
                    <a:pt x="862588" y="2727566"/>
                  </a:lnTo>
                  <a:lnTo>
                    <a:pt x="891836" y="2673584"/>
                  </a:lnTo>
                  <a:cubicBezTo>
                    <a:pt x="945280" y="2541915"/>
                    <a:pt x="968659" y="2366642"/>
                    <a:pt x="961979" y="2147762"/>
                  </a:cubicBezTo>
                  <a:lnTo>
                    <a:pt x="961979" y="875519"/>
                  </a:lnTo>
                  <a:lnTo>
                    <a:pt x="961979" y="123124"/>
                  </a:lnTo>
                  <a:lnTo>
                    <a:pt x="2338147" y="123124"/>
                  </a:lnTo>
                  <a:cubicBezTo>
                    <a:pt x="2587548" y="132240"/>
                    <a:pt x="2814680" y="91203"/>
                    <a:pt x="3019549" y="0"/>
                  </a:cubicBezTo>
                  <a:close/>
                  <a:moveTo>
                    <a:pt x="467631" y="0"/>
                  </a:moveTo>
                  <a:lnTo>
                    <a:pt x="988701" y="0"/>
                  </a:lnTo>
                  <a:cubicBezTo>
                    <a:pt x="837278" y="538083"/>
                    <a:pt x="512163" y="875519"/>
                    <a:pt x="13362" y="1012319"/>
                  </a:cubicBezTo>
                  <a:lnTo>
                    <a:pt x="13362" y="697684"/>
                  </a:lnTo>
                  <a:cubicBezTo>
                    <a:pt x="227132" y="542643"/>
                    <a:pt x="378555" y="310080"/>
                    <a:pt x="46763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椭圆 104"/>
          <p:cNvSpPr/>
          <p:nvPr/>
        </p:nvSpPr>
        <p:spPr>
          <a:xfrm>
            <a:off x="9501770" y="4170831"/>
            <a:ext cx="2448000" cy="2448000"/>
          </a:xfrm>
          <a:prstGeom prst="ellipse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EFEFEF"/>
              </a:gs>
            </a:gsLst>
            <a:lin ang="2700000" scaled="1"/>
            <a:tileRect/>
          </a:gradFill>
          <a:ln w="6350">
            <a:gradFill flip="none" rotWithShape="1">
              <a:gsLst>
                <a:gs pos="100000">
                  <a:srgbClr val="FFFFFF"/>
                </a:gs>
                <a:gs pos="0">
                  <a:srgbClr val="EFEFEF"/>
                </a:gs>
              </a:gsLst>
              <a:lin ang="13500000" scaled="1"/>
              <a:tileRect/>
            </a:gradFill>
          </a:ln>
          <a:effectLst>
            <a:outerShdw blurRad="2667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6135154" y="4170831"/>
            <a:ext cx="2448000" cy="2448000"/>
          </a:xfrm>
          <a:prstGeom prst="ellipse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EFEFEF"/>
              </a:gs>
            </a:gsLst>
            <a:lin ang="2700000" scaled="1"/>
            <a:tileRect/>
          </a:gradFill>
          <a:ln w="6350">
            <a:gradFill flip="none" rotWithShape="1">
              <a:gsLst>
                <a:gs pos="100000">
                  <a:srgbClr val="FFFFFF"/>
                </a:gs>
                <a:gs pos="0">
                  <a:srgbClr val="EFEFEF"/>
                </a:gs>
              </a:gsLst>
              <a:lin ang="13500000" scaled="1"/>
              <a:tileRect/>
            </a:gradFill>
          </a:ln>
          <a:effectLst>
            <a:outerShdw blurRad="2667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501770" y="717859"/>
            <a:ext cx="2448000" cy="2448000"/>
          </a:xfrm>
          <a:prstGeom prst="ellipse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EFEFEF"/>
              </a:gs>
            </a:gsLst>
            <a:lin ang="2700000" scaled="1"/>
            <a:tileRect/>
          </a:gradFill>
          <a:ln w="6350">
            <a:gradFill flip="none" rotWithShape="1">
              <a:gsLst>
                <a:gs pos="100000">
                  <a:srgbClr val="FFFFFF"/>
                </a:gs>
                <a:gs pos="0">
                  <a:srgbClr val="EFEFEF"/>
                </a:gs>
              </a:gsLst>
              <a:lin ang="13500000" scaled="1"/>
              <a:tileRect/>
            </a:gradFill>
          </a:ln>
          <a:effectLst>
            <a:outerShdw blurRad="2667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6135154" y="717859"/>
            <a:ext cx="2448000" cy="2448000"/>
          </a:xfrm>
          <a:prstGeom prst="ellipse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EFEFEF"/>
              </a:gs>
            </a:gsLst>
            <a:lin ang="2700000" scaled="1"/>
            <a:tileRect/>
          </a:gradFill>
          <a:ln w="6350">
            <a:gradFill flip="none" rotWithShape="1">
              <a:gsLst>
                <a:gs pos="100000">
                  <a:srgbClr val="FFFFFF"/>
                </a:gs>
                <a:gs pos="0">
                  <a:srgbClr val="EFEFEF"/>
                </a:gs>
              </a:gsLst>
              <a:lin ang="13500000" scaled="1"/>
              <a:tileRect/>
            </a:gradFill>
          </a:ln>
          <a:effectLst>
            <a:outerShdw blurRad="2667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7213246" y="1785540"/>
            <a:ext cx="3571200" cy="3571200"/>
          </a:xfrm>
          <a:prstGeom prst="ellipse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EFEFEF"/>
              </a:gs>
            </a:gsLst>
            <a:lin ang="2700000" scaled="1"/>
            <a:tileRect/>
          </a:gradFill>
          <a:ln w="6350">
            <a:gradFill flip="none" rotWithShape="1">
              <a:gsLst>
                <a:gs pos="100000">
                  <a:srgbClr val="FFFFFF"/>
                </a:gs>
                <a:gs pos="0">
                  <a:srgbClr val="EFEFEF"/>
                </a:gs>
              </a:gsLst>
              <a:lin ang="13500000" scaled="1"/>
              <a:tileRect/>
            </a:gradFill>
          </a:ln>
          <a:effectLst>
            <a:outerShdw blurRad="2667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4205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注意环形箭头的颜色渐变设计；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可根据具体排版调整其大小。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8" name="Freeform 13"/>
          <p:cNvSpPr>
            <a:spLocks/>
          </p:cNvSpPr>
          <p:nvPr/>
        </p:nvSpPr>
        <p:spPr bwMode="auto">
          <a:xfrm>
            <a:off x="7618415" y="3436938"/>
            <a:ext cx="1568450" cy="1600200"/>
          </a:xfrm>
          <a:custGeom>
            <a:avLst/>
            <a:gdLst>
              <a:gd name="T0" fmla="*/ 862 w 878"/>
              <a:gd name="T1" fmla="*/ 573 h 897"/>
              <a:gd name="T2" fmla="*/ 801 w 878"/>
              <a:gd name="T3" fmla="*/ 577 h 897"/>
              <a:gd name="T4" fmla="*/ 320 w 878"/>
              <a:gd name="T5" fmla="*/ 152 h 897"/>
              <a:gd name="T6" fmla="*/ 169 w 878"/>
              <a:gd name="T7" fmla="*/ 0 h 897"/>
              <a:gd name="T8" fmla="*/ 0 w 878"/>
              <a:gd name="T9" fmla="*/ 169 h 897"/>
              <a:gd name="T10" fmla="*/ 801 w 878"/>
              <a:gd name="T11" fmla="*/ 897 h 897"/>
              <a:gd name="T12" fmla="*/ 878 w 878"/>
              <a:gd name="T13" fmla="*/ 893 h 897"/>
              <a:gd name="T14" fmla="*/ 710 w 878"/>
              <a:gd name="T15" fmla="*/ 724 h 897"/>
              <a:gd name="T16" fmla="*/ 862 w 878"/>
              <a:gd name="T17" fmla="*/ 573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8" h="897">
                <a:moveTo>
                  <a:pt x="862" y="573"/>
                </a:moveTo>
                <a:cubicBezTo>
                  <a:pt x="842" y="575"/>
                  <a:pt x="821" y="577"/>
                  <a:pt x="801" y="577"/>
                </a:cubicBezTo>
                <a:cubicBezTo>
                  <a:pt x="554" y="577"/>
                  <a:pt x="350" y="391"/>
                  <a:pt x="320" y="152"/>
                </a:cubicBezTo>
                <a:cubicBezTo>
                  <a:pt x="169" y="0"/>
                  <a:pt x="169" y="0"/>
                  <a:pt x="169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39" y="577"/>
                  <a:pt x="383" y="897"/>
                  <a:pt x="801" y="897"/>
                </a:cubicBezTo>
                <a:cubicBezTo>
                  <a:pt x="827" y="897"/>
                  <a:pt x="853" y="895"/>
                  <a:pt x="878" y="893"/>
                </a:cubicBezTo>
                <a:cubicBezTo>
                  <a:pt x="710" y="724"/>
                  <a:pt x="710" y="724"/>
                  <a:pt x="710" y="724"/>
                </a:cubicBezTo>
                <a:lnTo>
                  <a:pt x="862" y="573"/>
                </a:lnTo>
                <a:close/>
              </a:path>
            </a:pathLst>
          </a:custGeom>
          <a:gradFill>
            <a:gsLst>
              <a:gs pos="100000">
                <a:srgbClr val="394E6B"/>
              </a:gs>
              <a:gs pos="0">
                <a:srgbClr val="457D8E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94E6B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8913815" y="2165350"/>
            <a:ext cx="1565275" cy="1600200"/>
          </a:xfrm>
          <a:custGeom>
            <a:avLst/>
            <a:gdLst>
              <a:gd name="T0" fmla="*/ 16 w 877"/>
              <a:gd name="T1" fmla="*/ 324 h 897"/>
              <a:gd name="T2" fmla="*/ 76 w 877"/>
              <a:gd name="T3" fmla="*/ 320 h 897"/>
              <a:gd name="T4" fmla="*/ 557 w 877"/>
              <a:gd name="T5" fmla="*/ 744 h 897"/>
              <a:gd name="T6" fmla="*/ 709 w 877"/>
              <a:gd name="T7" fmla="*/ 897 h 897"/>
              <a:gd name="T8" fmla="*/ 877 w 877"/>
              <a:gd name="T9" fmla="*/ 729 h 897"/>
              <a:gd name="T10" fmla="*/ 76 w 877"/>
              <a:gd name="T11" fmla="*/ 0 h 897"/>
              <a:gd name="T12" fmla="*/ 0 w 877"/>
              <a:gd name="T13" fmla="*/ 4 h 897"/>
              <a:gd name="T14" fmla="*/ 168 w 877"/>
              <a:gd name="T15" fmla="*/ 173 h 897"/>
              <a:gd name="T16" fmla="*/ 16 w 877"/>
              <a:gd name="T17" fmla="*/ 324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7" h="897">
                <a:moveTo>
                  <a:pt x="16" y="324"/>
                </a:moveTo>
                <a:cubicBezTo>
                  <a:pt x="36" y="322"/>
                  <a:pt x="56" y="320"/>
                  <a:pt x="76" y="320"/>
                </a:cubicBezTo>
                <a:cubicBezTo>
                  <a:pt x="323" y="320"/>
                  <a:pt x="527" y="506"/>
                  <a:pt x="557" y="744"/>
                </a:cubicBezTo>
                <a:cubicBezTo>
                  <a:pt x="709" y="897"/>
                  <a:pt x="709" y="897"/>
                  <a:pt x="709" y="897"/>
                </a:cubicBezTo>
                <a:cubicBezTo>
                  <a:pt x="877" y="729"/>
                  <a:pt x="877" y="729"/>
                  <a:pt x="877" y="729"/>
                </a:cubicBezTo>
                <a:cubicBezTo>
                  <a:pt x="838" y="321"/>
                  <a:pt x="494" y="0"/>
                  <a:pt x="76" y="0"/>
                </a:cubicBezTo>
                <a:cubicBezTo>
                  <a:pt x="50" y="0"/>
                  <a:pt x="25" y="2"/>
                  <a:pt x="0" y="4"/>
                </a:cubicBezTo>
                <a:cubicBezTo>
                  <a:pt x="168" y="173"/>
                  <a:pt x="168" y="173"/>
                  <a:pt x="168" y="173"/>
                </a:cubicBezTo>
                <a:lnTo>
                  <a:pt x="16" y="324"/>
                </a:lnTo>
                <a:close/>
              </a:path>
            </a:pathLst>
          </a:custGeom>
          <a:gradFill>
            <a:gsLst>
              <a:gs pos="100000">
                <a:srgbClr val="829436"/>
              </a:gs>
              <a:gs pos="0">
                <a:srgbClr val="B8BA31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94E6B"/>
              </a:solidFill>
            </a:endParaRPr>
          </a:p>
        </p:txBody>
      </p:sp>
      <p:sp>
        <p:nvSpPr>
          <p:cNvPr id="70" name="Freeform 15"/>
          <p:cNvSpPr>
            <a:spLocks/>
          </p:cNvSpPr>
          <p:nvPr/>
        </p:nvSpPr>
        <p:spPr bwMode="auto">
          <a:xfrm>
            <a:off x="8886827" y="3465513"/>
            <a:ext cx="1598612" cy="1565275"/>
          </a:xfrm>
          <a:custGeom>
            <a:avLst/>
            <a:gdLst>
              <a:gd name="T0" fmla="*/ 892 w 896"/>
              <a:gd name="T1" fmla="*/ 0 h 877"/>
              <a:gd name="T2" fmla="*/ 724 w 896"/>
              <a:gd name="T3" fmla="*/ 168 h 877"/>
              <a:gd name="T4" fmla="*/ 572 w 896"/>
              <a:gd name="T5" fmla="*/ 15 h 877"/>
              <a:gd name="T6" fmla="*/ 576 w 896"/>
              <a:gd name="T7" fmla="*/ 76 h 877"/>
              <a:gd name="T8" fmla="*/ 152 w 896"/>
              <a:gd name="T9" fmla="*/ 557 h 877"/>
              <a:gd name="T10" fmla="*/ 0 w 896"/>
              <a:gd name="T11" fmla="*/ 708 h 877"/>
              <a:gd name="T12" fmla="*/ 168 w 896"/>
              <a:gd name="T13" fmla="*/ 877 h 877"/>
              <a:gd name="T14" fmla="*/ 896 w 896"/>
              <a:gd name="T15" fmla="*/ 76 h 877"/>
              <a:gd name="T16" fmla="*/ 892 w 896"/>
              <a:gd name="T17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877">
                <a:moveTo>
                  <a:pt x="892" y="0"/>
                </a:moveTo>
                <a:cubicBezTo>
                  <a:pt x="724" y="168"/>
                  <a:pt x="724" y="168"/>
                  <a:pt x="724" y="168"/>
                </a:cubicBezTo>
                <a:cubicBezTo>
                  <a:pt x="572" y="15"/>
                  <a:pt x="572" y="15"/>
                  <a:pt x="572" y="15"/>
                </a:cubicBezTo>
                <a:cubicBezTo>
                  <a:pt x="574" y="35"/>
                  <a:pt x="576" y="56"/>
                  <a:pt x="576" y="76"/>
                </a:cubicBezTo>
                <a:cubicBezTo>
                  <a:pt x="576" y="323"/>
                  <a:pt x="390" y="527"/>
                  <a:pt x="152" y="557"/>
                </a:cubicBezTo>
                <a:cubicBezTo>
                  <a:pt x="0" y="708"/>
                  <a:pt x="0" y="708"/>
                  <a:pt x="0" y="708"/>
                </a:cubicBezTo>
                <a:cubicBezTo>
                  <a:pt x="168" y="877"/>
                  <a:pt x="168" y="877"/>
                  <a:pt x="168" y="877"/>
                </a:cubicBezTo>
                <a:cubicBezTo>
                  <a:pt x="576" y="838"/>
                  <a:pt x="896" y="494"/>
                  <a:pt x="896" y="76"/>
                </a:cubicBezTo>
                <a:cubicBezTo>
                  <a:pt x="896" y="50"/>
                  <a:pt x="894" y="25"/>
                  <a:pt x="892" y="0"/>
                </a:cubicBezTo>
                <a:close/>
              </a:path>
            </a:pathLst>
          </a:custGeom>
          <a:gradFill>
            <a:gsLst>
              <a:gs pos="100000">
                <a:srgbClr val="C86126"/>
              </a:gs>
              <a:gs pos="0">
                <a:srgbClr val="EB8422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94E6B"/>
              </a:solidFill>
            </a:endParaRPr>
          </a:p>
        </p:txBody>
      </p:sp>
      <p:sp>
        <p:nvSpPr>
          <p:cNvPr id="71" name="Freeform 16"/>
          <p:cNvSpPr>
            <a:spLocks/>
          </p:cNvSpPr>
          <p:nvPr/>
        </p:nvSpPr>
        <p:spPr bwMode="auto">
          <a:xfrm>
            <a:off x="7612065" y="2171700"/>
            <a:ext cx="1601787" cy="1566863"/>
          </a:xfrm>
          <a:custGeom>
            <a:avLst/>
            <a:gdLst>
              <a:gd name="T0" fmla="*/ 324 w 897"/>
              <a:gd name="T1" fmla="*/ 861 h 878"/>
              <a:gd name="T2" fmla="*/ 320 w 897"/>
              <a:gd name="T3" fmla="*/ 801 h 878"/>
              <a:gd name="T4" fmla="*/ 745 w 897"/>
              <a:gd name="T5" fmla="*/ 320 h 878"/>
              <a:gd name="T6" fmla="*/ 897 w 897"/>
              <a:gd name="T7" fmla="*/ 169 h 878"/>
              <a:gd name="T8" fmla="*/ 729 w 897"/>
              <a:gd name="T9" fmla="*/ 0 h 878"/>
              <a:gd name="T10" fmla="*/ 0 w 897"/>
              <a:gd name="T11" fmla="*/ 801 h 878"/>
              <a:gd name="T12" fmla="*/ 4 w 897"/>
              <a:gd name="T13" fmla="*/ 878 h 878"/>
              <a:gd name="T14" fmla="*/ 173 w 897"/>
              <a:gd name="T15" fmla="*/ 709 h 878"/>
              <a:gd name="T16" fmla="*/ 324 w 897"/>
              <a:gd name="T17" fmla="*/ 86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7" h="878">
                <a:moveTo>
                  <a:pt x="324" y="861"/>
                </a:moveTo>
                <a:cubicBezTo>
                  <a:pt x="322" y="841"/>
                  <a:pt x="320" y="821"/>
                  <a:pt x="320" y="801"/>
                </a:cubicBezTo>
                <a:cubicBezTo>
                  <a:pt x="320" y="554"/>
                  <a:pt x="506" y="350"/>
                  <a:pt x="745" y="320"/>
                </a:cubicBezTo>
                <a:cubicBezTo>
                  <a:pt x="897" y="169"/>
                  <a:pt x="897" y="169"/>
                  <a:pt x="897" y="169"/>
                </a:cubicBezTo>
                <a:cubicBezTo>
                  <a:pt x="729" y="0"/>
                  <a:pt x="729" y="0"/>
                  <a:pt x="729" y="0"/>
                </a:cubicBezTo>
                <a:cubicBezTo>
                  <a:pt x="321" y="39"/>
                  <a:pt x="0" y="383"/>
                  <a:pt x="0" y="801"/>
                </a:cubicBezTo>
                <a:cubicBezTo>
                  <a:pt x="0" y="827"/>
                  <a:pt x="2" y="853"/>
                  <a:pt x="4" y="878"/>
                </a:cubicBezTo>
                <a:cubicBezTo>
                  <a:pt x="173" y="709"/>
                  <a:pt x="173" y="709"/>
                  <a:pt x="173" y="709"/>
                </a:cubicBezTo>
                <a:lnTo>
                  <a:pt x="324" y="861"/>
                </a:lnTo>
                <a:close/>
              </a:path>
            </a:pathLst>
          </a:custGeom>
          <a:gradFill>
            <a:gsLst>
              <a:gs pos="100000">
                <a:srgbClr val="9A2E22"/>
              </a:gs>
              <a:gs pos="0">
                <a:srgbClr val="C44A2F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94E6B"/>
              </a:solidFill>
            </a:endParaRPr>
          </a:p>
        </p:txBody>
      </p:sp>
      <p:sp>
        <p:nvSpPr>
          <p:cNvPr id="73" name="Freeform 18"/>
          <p:cNvSpPr>
            <a:spLocks noEditPoints="1"/>
          </p:cNvSpPr>
          <p:nvPr/>
        </p:nvSpPr>
        <p:spPr bwMode="auto">
          <a:xfrm>
            <a:off x="8534402" y="3197225"/>
            <a:ext cx="1038225" cy="830263"/>
          </a:xfrm>
          <a:custGeom>
            <a:avLst/>
            <a:gdLst>
              <a:gd name="T0" fmla="*/ 246 w 581"/>
              <a:gd name="T1" fmla="*/ 181 h 465"/>
              <a:gd name="T2" fmla="*/ 162 w 581"/>
              <a:gd name="T3" fmla="*/ 181 h 465"/>
              <a:gd name="T4" fmla="*/ 118 w 581"/>
              <a:gd name="T5" fmla="*/ 234 h 465"/>
              <a:gd name="T6" fmla="*/ 140 w 581"/>
              <a:gd name="T7" fmla="*/ 325 h 465"/>
              <a:gd name="T8" fmla="*/ 231 w 581"/>
              <a:gd name="T9" fmla="*/ 347 h 465"/>
              <a:gd name="T10" fmla="*/ 284 w 581"/>
              <a:gd name="T11" fmla="*/ 303 h 465"/>
              <a:gd name="T12" fmla="*/ 284 w 581"/>
              <a:gd name="T13" fmla="*/ 219 h 465"/>
              <a:gd name="T14" fmla="*/ 193 w 581"/>
              <a:gd name="T15" fmla="*/ 288 h 465"/>
              <a:gd name="T16" fmla="*/ 193 w 581"/>
              <a:gd name="T17" fmla="*/ 234 h 465"/>
              <a:gd name="T18" fmla="*/ 231 w 581"/>
              <a:gd name="T19" fmla="*/ 272 h 465"/>
              <a:gd name="T20" fmla="*/ 329 w 581"/>
              <a:gd name="T21" fmla="*/ 98 h 465"/>
              <a:gd name="T22" fmla="*/ 231 w 581"/>
              <a:gd name="T23" fmla="*/ 57 h 465"/>
              <a:gd name="T24" fmla="*/ 107 w 581"/>
              <a:gd name="T25" fmla="*/ 126 h 465"/>
              <a:gd name="T26" fmla="*/ 69 w 581"/>
              <a:gd name="T27" fmla="*/ 164 h 465"/>
              <a:gd name="T28" fmla="*/ 0 w 581"/>
              <a:gd name="T29" fmla="*/ 288 h 465"/>
              <a:gd name="T30" fmla="*/ 41 w 581"/>
              <a:gd name="T31" fmla="*/ 386 h 465"/>
              <a:gd name="T32" fmla="*/ 177 w 581"/>
              <a:gd name="T33" fmla="*/ 425 h 465"/>
              <a:gd name="T34" fmla="*/ 231 w 581"/>
              <a:gd name="T35" fmla="*/ 425 h 465"/>
              <a:gd name="T36" fmla="*/ 368 w 581"/>
              <a:gd name="T37" fmla="*/ 386 h 465"/>
              <a:gd name="T38" fmla="*/ 408 w 581"/>
              <a:gd name="T39" fmla="*/ 288 h 465"/>
              <a:gd name="T40" fmla="*/ 339 w 581"/>
              <a:gd name="T41" fmla="*/ 164 h 465"/>
              <a:gd name="T42" fmla="*/ 305 w 581"/>
              <a:gd name="T43" fmla="*/ 362 h 465"/>
              <a:gd name="T44" fmla="*/ 204 w 581"/>
              <a:gd name="T45" fmla="*/ 404 h 465"/>
              <a:gd name="T46" fmla="*/ 103 w 581"/>
              <a:gd name="T47" fmla="*/ 362 h 465"/>
              <a:gd name="T48" fmla="*/ 61 w 581"/>
              <a:gd name="T49" fmla="*/ 261 h 465"/>
              <a:gd name="T50" fmla="*/ 103 w 581"/>
              <a:gd name="T51" fmla="*/ 160 h 465"/>
              <a:gd name="T52" fmla="*/ 124 w 581"/>
              <a:gd name="T53" fmla="*/ 143 h 465"/>
              <a:gd name="T54" fmla="*/ 231 w 581"/>
              <a:gd name="T55" fmla="*/ 121 h 465"/>
              <a:gd name="T56" fmla="*/ 322 w 581"/>
              <a:gd name="T57" fmla="*/ 181 h 465"/>
              <a:gd name="T58" fmla="*/ 344 w 581"/>
              <a:gd name="T59" fmla="*/ 288 h 465"/>
              <a:gd name="T60" fmla="*/ 562 w 581"/>
              <a:gd name="T61" fmla="*/ 37 h 465"/>
              <a:gd name="T62" fmla="*/ 498 w 581"/>
              <a:gd name="T63" fmla="*/ 19 h 465"/>
              <a:gd name="T64" fmla="*/ 473 w 581"/>
              <a:gd name="T65" fmla="*/ 19 h 465"/>
              <a:gd name="T66" fmla="*/ 410 w 581"/>
              <a:gd name="T67" fmla="*/ 37 h 465"/>
              <a:gd name="T68" fmla="*/ 391 w 581"/>
              <a:gd name="T69" fmla="*/ 83 h 465"/>
              <a:gd name="T70" fmla="*/ 423 w 581"/>
              <a:gd name="T71" fmla="*/ 140 h 465"/>
              <a:gd name="T72" fmla="*/ 441 w 581"/>
              <a:gd name="T73" fmla="*/ 158 h 465"/>
              <a:gd name="T74" fmla="*/ 498 w 581"/>
              <a:gd name="T75" fmla="*/ 190 h 465"/>
              <a:gd name="T76" fmla="*/ 544 w 581"/>
              <a:gd name="T77" fmla="*/ 171 h 465"/>
              <a:gd name="T78" fmla="*/ 562 w 581"/>
              <a:gd name="T79" fmla="*/ 108 h 465"/>
              <a:gd name="T80" fmla="*/ 562 w 581"/>
              <a:gd name="T81" fmla="*/ 83 h 465"/>
              <a:gd name="T82" fmla="*/ 533 w 581"/>
              <a:gd name="T83" fmla="*/ 142 h 465"/>
              <a:gd name="T84" fmla="*/ 486 w 581"/>
              <a:gd name="T85" fmla="*/ 162 h 465"/>
              <a:gd name="T86" fmla="*/ 439 w 581"/>
              <a:gd name="T87" fmla="*/ 142 h 465"/>
              <a:gd name="T88" fmla="*/ 419 w 581"/>
              <a:gd name="T89" fmla="*/ 95 h 465"/>
              <a:gd name="T90" fmla="*/ 439 w 581"/>
              <a:gd name="T91" fmla="*/ 48 h 465"/>
              <a:gd name="T92" fmla="*/ 449 w 581"/>
              <a:gd name="T93" fmla="*/ 40 h 465"/>
              <a:gd name="T94" fmla="*/ 498 w 581"/>
              <a:gd name="T95" fmla="*/ 30 h 465"/>
              <a:gd name="T96" fmla="*/ 541 w 581"/>
              <a:gd name="T97" fmla="*/ 58 h 465"/>
              <a:gd name="T98" fmla="*/ 551 w 581"/>
              <a:gd name="T99" fmla="*/ 108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81" h="465">
                <a:moveTo>
                  <a:pt x="284" y="219"/>
                </a:moveTo>
                <a:cubicBezTo>
                  <a:pt x="280" y="211"/>
                  <a:pt x="274" y="204"/>
                  <a:pt x="268" y="197"/>
                </a:cubicBezTo>
                <a:cubicBezTo>
                  <a:pt x="261" y="191"/>
                  <a:pt x="254" y="185"/>
                  <a:pt x="246" y="181"/>
                </a:cubicBezTo>
                <a:cubicBezTo>
                  <a:pt x="241" y="179"/>
                  <a:pt x="236" y="177"/>
                  <a:pt x="231" y="175"/>
                </a:cubicBezTo>
                <a:cubicBezTo>
                  <a:pt x="213" y="170"/>
                  <a:pt x="195" y="170"/>
                  <a:pt x="177" y="175"/>
                </a:cubicBezTo>
                <a:cubicBezTo>
                  <a:pt x="172" y="177"/>
                  <a:pt x="167" y="179"/>
                  <a:pt x="162" y="181"/>
                </a:cubicBezTo>
                <a:cubicBezTo>
                  <a:pt x="154" y="185"/>
                  <a:pt x="147" y="191"/>
                  <a:pt x="140" y="197"/>
                </a:cubicBezTo>
                <a:cubicBezTo>
                  <a:pt x="134" y="204"/>
                  <a:pt x="128" y="211"/>
                  <a:pt x="124" y="219"/>
                </a:cubicBezTo>
                <a:cubicBezTo>
                  <a:pt x="122" y="224"/>
                  <a:pt x="120" y="229"/>
                  <a:pt x="118" y="234"/>
                </a:cubicBezTo>
                <a:cubicBezTo>
                  <a:pt x="113" y="252"/>
                  <a:pt x="113" y="270"/>
                  <a:pt x="118" y="288"/>
                </a:cubicBezTo>
                <a:cubicBezTo>
                  <a:pt x="120" y="293"/>
                  <a:pt x="122" y="298"/>
                  <a:pt x="124" y="303"/>
                </a:cubicBezTo>
                <a:cubicBezTo>
                  <a:pt x="128" y="311"/>
                  <a:pt x="134" y="318"/>
                  <a:pt x="140" y="325"/>
                </a:cubicBezTo>
                <a:cubicBezTo>
                  <a:pt x="147" y="331"/>
                  <a:pt x="154" y="337"/>
                  <a:pt x="162" y="341"/>
                </a:cubicBezTo>
                <a:cubicBezTo>
                  <a:pt x="167" y="343"/>
                  <a:pt x="172" y="345"/>
                  <a:pt x="177" y="347"/>
                </a:cubicBezTo>
                <a:cubicBezTo>
                  <a:pt x="195" y="352"/>
                  <a:pt x="213" y="352"/>
                  <a:pt x="231" y="347"/>
                </a:cubicBezTo>
                <a:cubicBezTo>
                  <a:pt x="236" y="345"/>
                  <a:pt x="241" y="343"/>
                  <a:pt x="246" y="341"/>
                </a:cubicBezTo>
                <a:cubicBezTo>
                  <a:pt x="254" y="337"/>
                  <a:pt x="261" y="331"/>
                  <a:pt x="268" y="325"/>
                </a:cubicBezTo>
                <a:cubicBezTo>
                  <a:pt x="274" y="318"/>
                  <a:pt x="280" y="311"/>
                  <a:pt x="284" y="303"/>
                </a:cubicBezTo>
                <a:cubicBezTo>
                  <a:pt x="286" y="298"/>
                  <a:pt x="288" y="293"/>
                  <a:pt x="290" y="288"/>
                </a:cubicBezTo>
                <a:cubicBezTo>
                  <a:pt x="295" y="270"/>
                  <a:pt x="295" y="252"/>
                  <a:pt x="290" y="234"/>
                </a:cubicBezTo>
                <a:cubicBezTo>
                  <a:pt x="288" y="229"/>
                  <a:pt x="286" y="224"/>
                  <a:pt x="284" y="219"/>
                </a:cubicBezTo>
                <a:close/>
                <a:moveTo>
                  <a:pt x="231" y="272"/>
                </a:moveTo>
                <a:cubicBezTo>
                  <a:pt x="215" y="288"/>
                  <a:pt x="215" y="288"/>
                  <a:pt x="215" y="288"/>
                </a:cubicBezTo>
                <a:cubicBezTo>
                  <a:pt x="193" y="288"/>
                  <a:pt x="193" y="288"/>
                  <a:pt x="193" y="288"/>
                </a:cubicBezTo>
                <a:cubicBezTo>
                  <a:pt x="177" y="272"/>
                  <a:pt x="177" y="272"/>
                  <a:pt x="177" y="272"/>
                </a:cubicBezTo>
                <a:cubicBezTo>
                  <a:pt x="177" y="250"/>
                  <a:pt x="177" y="250"/>
                  <a:pt x="177" y="250"/>
                </a:cubicBezTo>
                <a:cubicBezTo>
                  <a:pt x="193" y="234"/>
                  <a:pt x="193" y="234"/>
                  <a:pt x="193" y="234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31" y="250"/>
                  <a:pt x="231" y="250"/>
                  <a:pt x="231" y="250"/>
                </a:cubicBezTo>
                <a:lnTo>
                  <a:pt x="231" y="272"/>
                </a:lnTo>
                <a:close/>
                <a:moveTo>
                  <a:pt x="339" y="164"/>
                </a:moveTo>
                <a:cubicBezTo>
                  <a:pt x="368" y="136"/>
                  <a:pt x="368" y="136"/>
                  <a:pt x="368" y="136"/>
                </a:cubicBezTo>
                <a:cubicBezTo>
                  <a:pt x="329" y="98"/>
                  <a:pt x="329" y="98"/>
                  <a:pt x="329" y="98"/>
                </a:cubicBezTo>
                <a:cubicBezTo>
                  <a:pt x="301" y="126"/>
                  <a:pt x="301" y="126"/>
                  <a:pt x="301" y="126"/>
                </a:cubicBezTo>
                <a:cubicBezTo>
                  <a:pt x="280" y="110"/>
                  <a:pt x="256" y="101"/>
                  <a:pt x="231" y="97"/>
                </a:cubicBezTo>
                <a:cubicBezTo>
                  <a:pt x="231" y="57"/>
                  <a:pt x="231" y="57"/>
                  <a:pt x="231" y="57"/>
                </a:cubicBezTo>
                <a:cubicBezTo>
                  <a:pt x="177" y="57"/>
                  <a:pt x="177" y="57"/>
                  <a:pt x="177" y="57"/>
                </a:cubicBezTo>
                <a:cubicBezTo>
                  <a:pt x="177" y="97"/>
                  <a:pt x="177" y="97"/>
                  <a:pt x="177" y="97"/>
                </a:cubicBezTo>
                <a:cubicBezTo>
                  <a:pt x="152" y="101"/>
                  <a:pt x="128" y="110"/>
                  <a:pt x="107" y="126"/>
                </a:cubicBezTo>
                <a:cubicBezTo>
                  <a:pt x="79" y="98"/>
                  <a:pt x="79" y="98"/>
                  <a:pt x="79" y="98"/>
                </a:cubicBezTo>
                <a:cubicBezTo>
                  <a:pt x="41" y="136"/>
                  <a:pt x="41" y="136"/>
                  <a:pt x="41" y="136"/>
                </a:cubicBezTo>
                <a:cubicBezTo>
                  <a:pt x="69" y="164"/>
                  <a:pt x="69" y="164"/>
                  <a:pt x="69" y="164"/>
                </a:cubicBezTo>
                <a:cubicBezTo>
                  <a:pt x="53" y="185"/>
                  <a:pt x="44" y="209"/>
                  <a:pt x="40" y="234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88"/>
                  <a:pt x="0" y="288"/>
                  <a:pt x="0" y="288"/>
                </a:cubicBezTo>
                <a:cubicBezTo>
                  <a:pt x="40" y="288"/>
                  <a:pt x="40" y="288"/>
                  <a:pt x="40" y="288"/>
                </a:cubicBezTo>
                <a:cubicBezTo>
                  <a:pt x="44" y="313"/>
                  <a:pt x="53" y="337"/>
                  <a:pt x="69" y="358"/>
                </a:cubicBezTo>
                <a:cubicBezTo>
                  <a:pt x="41" y="386"/>
                  <a:pt x="41" y="386"/>
                  <a:pt x="41" y="386"/>
                </a:cubicBezTo>
                <a:cubicBezTo>
                  <a:pt x="79" y="425"/>
                  <a:pt x="79" y="425"/>
                  <a:pt x="79" y="425"/>
                </a:cubicBezTo>
                <a:cubicBezTo>
                  <a:pt x="107" y="396"/>
                  <a:pt x="107" y="396"/>
                  <a:pt x="107" y="396"/>
                </a:cubicBezTo>
                <a:cubicBezTo>
                  <a:pt x="128" y="412"/>
                  <a:pt x="152" y="421"/>
                  <a:pt x="177" y="425"/>
                </a:cubicBezTo>
                <a:cubicBezTo>
                  <a:pt x="177" y="465"/>
                  <a:pt x="177" y="465"/>
                  <a:pt x="177" y="465"/>
                </a:cubicBezTo>
                <a:cubicBezTo>
                  <a:pt x="231" y="465"/>
                  <a:pt x="231" y="465"/>
                  <a:pt x="231" y="465"/>
                </a:cubicBezTo>
                <a:cubicBezTo>
                  <a:pt x="231" y="425"/>
                  <a:pt x="231" y="425"/>
                  <a:pt x="231" y="425"/>
                </a:cubicBezTo>
                <a:cubicBezTo>
                  <a:pt x="256" y="421"/>
                  <a:pt x="280" y="412"/>
                  <a:pt x="301" y="396"/>
                </a:cubicBezTo>
                <a:cubicBezTo>
                  <a:pt x="329" y="425"/>
                  <a:pt x="329" y="425"/>
                  <a:pt x="329" y="425"/>
                </a:cubicBezTo>
                <a:cubicBezTo>
                  <a:pt x="368" y="386"/>
                  <a:pt x="368" y="386"/>
                  <a:pt x="368" y="386"/>
                </a:cubicBezTo>
                <a:cubicBezTo>
                  <a:pt x="339" y="358"/>
                  <a:pt x="339" y="358"/>
                  <a:pt x="339" y="358"/>
                </a:cubicBezTo>
                <a:cubicBezTo>
                  <a:pt x="355" y="337"/>
                  <a:pt x="364" y="313"/>
                  <a:pt x="368" y="288"/>
                </a:cubicBezTo>
                <a:cubicBezTo>
                  <a:pt x="408" y="288"/>
                  <a:pt x="408" y="288"/>
                  <a:pt x="408" y="288"/>
                </a:cubicBezTo>
                <a:cubicBezTo>
                  <a:pt x="408" y="234"/>
                  <a:pt x="408" y="234"/>
                  <a:pt x="408" y="234"/>
                </a:cubicBezTo>
                <a:cubicBezTo>
                  <a:pt x="368" y="234"/>
                  <a:pt x="368" y="234"/>
                  <a:pt x="368" y="234"/>
                </a:cubicBezTo>
                <a:cubicBezTo>
                  <a:pt x="364" y="209"/>
                  <a:pt x="355" y="185"/>
                  <a:pt x="339" y="164"/>
                </a:cubicBezTo>
                <a:close/>
                <a:moveTo>
                  <a:pt x="344" y="288"/>
                </a:moveTo>
                <a:cubicBezTo>
                  <a:pt x="341" y="307"/>
                  <a:pt x="334" y="325"/>
                  <a:pt x="322" y="341"/>
                </a:cubicBezTo>
                <a:cubicBezTo>
                  <a:pt x="317" y="349"/>
                  <a:pt x="312" y="356"/>
                  <a:pt x="305" y="362"/>
                </a:cubicBezTo>
                <a:cubicBezTo>
                  <a:pt x="299" y="369"/>
                  <a:pt x="292" y="374"/>
                  <a:pt x="284" y="379"/>
                </a:cubicBezTo>
                <a:cubicBezTo>
                  <a:pt x="268" y="391"/>
                  <a:pt x="250" y="398"/>
                  <a:pt x="231" y="401"/>
                </a:cubicBezTo>
                <a:cubicBezTo>
                  <a:pt x="222" y="403"/>
                  <a:pt x="213" y="404"/>
                  <a:pt x="204" y="404"/>
                </a:cubicBezTo>
                <a:cubicBezTo>
                  <a:pt x="195" y="404"/>
                  <a:pt x="186" y="403"/>
                  <a:pt x="177" y="401"/>
                </a:cubicBezTo>
                <a:cubicBezTo>
                  <a:pt x="158" y="398"/>
                  <a:pt x="140" y="391"/>
                  <a:pt x="124" y="379"/>
                </a:cubicBezTo>
                <a:cubicBezTo>
                  <a:pt x="116" y="374"/>
                  <a:pt x="109" y="369"/>
                  <a:pt x="103" y="362"/>
                </a:cubicBezTo>
                <a:cubicBezTo>
                  <a:pt x="96" y="356"/>
                  <a:pt x="91" y="349"/>
                  <a:pt x="86" y="341"/>
                </a:cubicBezTo>
                <a:cubicBezTo>
                  <a:pt x="75" y="325"/>
                  <a:pt x="67" y="307"/>
                  <a:pt x="64" y="288"/>
                </a:cubicBezTo>
                <a:cubicBezTo>
                  <a:pt x="62" y="279"/>
                  <a:pt x="61" y="270"/>
                  <a:pt x="61" y="261"/>
                </a:cubicBezTo>
                <a:cubicBezTo>
                  <a:pt x="61" y="252"/>
                  <a:pt x="62" y="243"/>
                  <a:pt x="64" y="234"/>
                </a:cubicBezTo>
                <a:cubicBezTo>
                  <a:pt x="67" y="215"/>
                  <a:pt x="75" y="197"/>
                  <a:pt x="86" y="181"/>
                </a:cubicBezTo>
                <a:cubicBezTo>
                  <a:pt x="91" y="173"/>
                  <a:pt x="96" y="166"/>
                  <a:pt x="103" y="160"/>
                </a:cubicBezTo>
                <a:cubicBezTo>
                  <a:pt x="95" y="152"/>
                  <a:pt x="95" y="152"/>
                  <a:pt x="95" y="152"/>
                </a:cubicBezTo>
                <a:cubicBezTo>
                  <a:pt x="103" y="160"/>
                  <a:pt x="103" y="160"/>
                  <a:pt x="103" y="160"/>
                </a:cubicBezTo>
                <a:cubicBezTo>
                  <a:pt x="109" y="153"/>
                  <a:pt x="116" y="148"/>
                  <a:pt x="124" y="143"/>
                </a:cubicBezTo>
                <a:cubicBezTo>
                  <a:pt x="140" y="131"/>
                  <a:pt x="158" y="124"/>
                  <a:pt x="177" y="121"/>
                </a:cubicBezTo>
                <a:cubicBezTo>
                  <a:pt x="186" y="119"/>
                  <a:pt x="195" y="118"/>
                  <a:pt x="204" y="118"/>
                </a:cubicBezTo>
                <a:cubicBezTo>
                  <a:pt x="213" y="118"/>
                  <a:pt x="222" y="119"/>
                  <a:pt x="231" y="121"/>
                </a:cubicBezTo>
                <a:cubicBezTo>
                  <a:pt x="250" y="124"/>
                  <a:pt x="268" y="131"/>
                  <a:pt x="284" y="143"/>
                </a:cubicBezTo>
                <a:cubicBezTo>
                  <a:pt x="292" y="148"/>
                  <a:pt x="299" y="153"/>
                  <a:pt x="305" y="160"/>
                </a:cubicBezTo>
                <a:cubicBezTo>
                  <a:pt x="312" y="166"/>
                  <a:pt x="317" y="173"/>
                  <a:pt x="322" y="181"/>
                </a:cubicBezTo>
                <a:cubicBezTo>
                  <a:pt x="334" y="197"/>
                  <a:pt x="341" y="215"/>
                  <a:pt x="344" y="234"/>
                </a:cubicBezTo>
                <a:cubicBezTo>
                  <a:pt x="346" y="243"/>
                  <a:pt x="347" y="252"/>
                  <a:pt x="347" y="261"/>
                </a:cubicBezTo>
                <a:cubicBezTo>
                  <a:pt x="347" y="270"/>
                  <a:pt x="346" y="279"/>
                  <a:pt x="344" y="288"/>
                </a:cubicBezTo>
                <a:close/>
                <a:moveTo>
                  <a:pt x="562" y="83"/>
                </a:moveTo>
                <a:cubicBezTo>
                  <a:pt x="560" y="71"/>
                  <a:pt x="556" y="60"/>
                  <a:pt x="549" y="50"/>
                </a:cubicBezTo>
                <a:cubicBezTo>
                  <a:pt x="562" y="37"/>
                  <a:pt x="562" y="37"/>
                  <a:pt x="562" y="37"/>
                </a:cubicBezTo>
                <a:cubicBezTo>
                  <a:pt x="544" y="19"/>
                  <a:pt x="544" y="19"/>
                  <a:pt x="544" y="19"/>
                </a:cubicBezTo>
                <a:cubicBezTo>
                  <a:pt x="531" y="32"/>
                  <a:pt x="531" y="32"/>
                  <a:pt x="531" y="32"/>
                </a:cubicBezTo>
                <a:cubicBezTo>
                  <a:pt x="521" y="25"/>
                  <a:pt x="510" y="21"/>
                  <a:pt x="498" y="19"/>
                </a:cubicBezTo>
                <a:cubicBezTo>
                  <a:pt x="498" y="0"/>
                  <a:pt x="498" y="0"/>
                  <a:pt x="498" y="0"/>
                </a:cubicBezTo>
                <a:cubicBezTo>
                  <a:pt x="473" y="0"/>
                  <a:pt x="473" y="0"/>
                  <a:pt x="473" y="0"/>
                </a:cubicBezTo>
                <a:cubicBezTo>
                  <a:pt x="473" y="19"/>
                  <a:pt x="473" y="19"/>
                  <a:pt x="473" y="19"/>
                </a:cubicBezTo>
                <a:cubicBezTo>
                  <a:pt x="462" y="21"/>
                  <a:pt x="451" y="25"/>
                  <a:pt x="441" y="32"/>
                </a:cubicBezTo>
                <a:cubicBezTo>
                  <a:pt x="428" y="19"/>
                  <a:pt x="428" y="19"/>
                  <a:pt x="428" y="19"/>
                </a:cubicBezTo>
                <a:cubicBezTo>
                  <a:pt x="410" y="37"/>
                  <a:pt x="410" y="37"/>
                  <a:pt x="410" y="37"/>
                </a:cubicBezTo>
                <a:cubicBezTo>
                  <a:pt x="423" y="50"/>
                  <a:pt x="423" y="50"/>
                  <a:pt x="423" y="50"/>
                </a:cubicBezTo>
                <a:cubicBezTo>
                  <a:pt x="416" y="60"/>
                  <a:pt x="411" y="71"/>
                  <a:pt x="409" y="83"/>
                </a:cubicBezTo>
                <a:cubicBezTo>
                  <a:pt x="391" y="83"/>
                  <a:pt x="391" y="83"/>
                  <a:pt x="391" y="83"/>
                </a:cubicBezTo>
                <a:cubicBezTo>
                  <a:pt x="391" y="108"/>
                  <a:pt x="391" y="108"/>
                  <a:pt x="391" y="108"/>
                </a:cubicBezTo>
                <a:cubicBezTo>
                  <a:pt x="409" y="108"/>
                  <a:pt x="409" y="108"/>
                  <a:pt x="409" y="108"/>
                </a:cubicBezTo>
                <a:cubicBezTo>
                  <a:pt x="411" y="119"/>
                  <a:pt x="416" y="130"/>
                  <a:pt x="423" y="140"/>
                </a:cubicBezTo>
                <a:cubicBezTo>
                  <a:pt x="410" y="153"/>
                  <a:pt x="410" y="153"/>
                  <a:pt x="410" y="153"/>
                </a:cubicBezTo>
                <a:cubicBezTo>
                  <a:pt x="428" y="171"/>
                  <a:pt x="428" y="171"/>
                  <a:pt x="428" y="171"/>
                </a:cubicBezTo>
                <a:cubicBezTo>
                  <a:pt x="441" y="158"/>
                  <a:pt x="441" y="158"/>
                  <a:pt x="441" y="158"/>
                </a:cubicBezTo>
                <a:cubicBezTo>
                  <a:pt x="451" y="165"/>
                  <a:pt x="462" y="170"/>
                  <a:pt x="473" y="172"/>
                </a:cubicBezTo>
                <a:cubicBezTo>
                  <a:pt x="473" y="190"/>
                  <a:pt x="473" y="190"/>
                  <a:pt x="473" y="190"/>
                </a:cubicBezTo>
                <a:cubicBezTo>
                  <a:pt x="498" y="190"/>
                  <a:pt x="498" y="190"/>
                  <a:pt x="498" y="190"/>
                </a:cubicBezTo>
                <a:cubicBezTo>
                  <a:pt x="498" y="172"/>
                  <a:pt x="498" y="172"/>
                  <a:pt x="498" y="172"/>
                </a:cubicBezTo>
                <a:cubicBezTo>
                  <a:pt x="510" y="170"/>
                  <a:pt x="521" y="165"/>
                  <a:pt x="531" y="158"/>
                </a:cubicBezTo>
                <a:cubicBezTo>
                  <a:pt x="544" y="171"/>
                  <a:pt x="544" y="171"/>
                  <a:pt x="544" y="171"/>
                </a:cubicBezTo>
                <a:cubicBezTo>
                  <a:pt x="562" y="153"/>
                  <a:pt x="562" y="153"/>
                  <a:pt x="562" y="153"/>
                </a:cubicBezTo>
                <a:cubicBezTo>
                  <a:pt x="549" y="140"/>
                  <a:pt x="549" y="140"/>
                  <a:pt x="549" y="140"/>
                </a:cubicBezTo>
                <a:cubicBezTo>
                  <a:pt x="556" y="130"/>
                  <a:pt x="560" y="119"/>
                  <a:pt x="562" y="108"/>
                </a:cubicBezTo>
                <a:cubicBezTo>
                  <a:pt x="581" y="108"/>
                  <a:pt x="581" y="108"/>
                  <a:pt x="581" y="108"/>
                </a:cubicBezTo>
                <a:cubicBezTo>
                  <a:pt x="581" y="83"/>
                  <a:pt x="581" y="83"/>
                  <a:pt x="581" y="83"/>
                </a:cubicBezTo>
                <a:lnTo>
                  <a:pt x="562" y="83"/>
                </a:lnTo>
                <a:close/>
                <a:moveTo>
                  <a:pt x="551" y="108"/>
                </a:moveTo>
                <a:cubicBezTo>
                  <a:pt x="549" y="116"/>
                  <a:pt x="546" y="125"/>
                  <a:pt x="541" y="132"/>
                </a:cubicBezTo>
                <a:cubicBezTo>
                  <a:pt x="539" y="136"/>
                  <a:pt x="536" y="139"/>
                  <a:pt x="533" y="142"/>
                </a:cubicBezTo>
                <a:cubicBezTo>
                  <a:pt x="530" y="145"/>
                  <a:pt x="527" y="148"/>
                  <a:pt x="523" y="150"/>
                </a:cubicBezTo>
                <a:cubicBezTo>
                  <a:pt x="516" y="155"/>
                  <a:pt x="507" y="159"/>
                  <a:pt x="498" y="160"/>
                </a:cubicBezTo>
                <a:cubicBezTo>
                  <a:pt x="494" y="161"/>
                  <a:pt x="490" y="162"/>
                  <a:pt x="486" y="162"/>
                </a:cubicBezTo>
                <a:cubicBezTo>
                  <a:pt x="482" y="162"/>
                  <a:pt x="477" y="161"/>
                  <a:pt x="473" y="160"/>
                </a:cubicBezTo>
                <a:cubicBezTo>
                  <a:pt x="465" y="159"/>
                  <a:pt x="456" y="155"/>
                  <a:pt x="449" y="150"/>
                </a:cubicBezTo>
                <a:cubicBezTo>
                  <a:pt x="445" y="148"/>
                  <a:pt x="442" y="145"/>
                  <a:pt x="439" y="142"/>
                </a:cubicBezTo>
                <a:cubicBezTo>
                  <a:pt x="436" y="139"/>
                  <a:pt x="433" y="136"/>
                  <a:pt x="431" y="132"/>
                </a:cubicBezTo>
                <a:cubicBezTo>
                  <a:pt x="426" y="125"/>
                  <a:pt x="422" y="116"/>
                  <a:pt x="421" y="108"/>
                </a:cubicBezTo>
                <a:cubicBezTo>
                  <a:pt x="420" y="104"/>
                  <a:pt x="419" y="99"/>
                  <a:pt x="419" y="95"/>
                </a:cubicBezTo>
                <a:cubicBezTo>
                  <a:pt x="419" y="91"/>
                  <a:pt x="420" y="87"/>
                  <a:pt x="421" y="83"/>
                </a:cubicBezTo>
                <a:cubicBezTo>
                  <a:pt x="422" y="74"/>
                  <a:pt x="426" y="65"/>
                  <a:pt x="431" y="58"/>
                </a:cubicBezTo>
                <a:cubicBezTo>
                  <a:pt x="433" y="54"/>
                  <a:pt x="436" y="51"/>
                  <a:pt x="439" y="48"/>
                </a:cubicBezTo>
                <a:cubicBezTo>
                  <a:pt x="435" y="44"/>
                  <a:pt x="435" y="44"/>
                  <a:pt x="435" y="44"/>
                </a:cubicBezTo>
                <a:cubicBezTo>
                  <a:pt x="439" y="48"/>
                  <a:pt x="439" y="48"/>
                  <a:pt x="439" y="48"/>
                </a:cubicBezTo>
                <a:cubicBezTo>
                  <a:pt x="442" y="45"/>
                  <a:pt x="445" y="42"/>
                  <a:pt x="449" y="40"/>
                </a:cubicBezTo>
                <a:cubicBezTo>
                  <a:pt x="456" y="35"/>
                  <a:pt x="465" y="32"/>
                  <a:pt x="473" y="30"/>
                </a:cubicBezTo>
                <a:cubicBezTo>
                  <a:pt x="477" y="29"/>
                  <a:pt x="482" y="29"/>
                  <a:pt x="486" y="29"/>
                </a:cubicBezTo>
                <a:cubicBezTo>
                  <a:pt x="490" y="29"/>
                  <a:pt x="494" y="29"/>
                  <a:pt x="498" y="30"/>
                </a:cubicBezTo>
                <a:cubicBezTo>
                  <a:pt x="507" y="32"/>
                  <a:pt x="516" y="35"/>
                  <a:pt x="523" y="40"/>
                </a:cubicBezTo>
                <a:cubicBezTo>
                  <a:pt x="527" y="42"/>
                  <a:pt x="530" y="45"/>
                  <a:pt x="533" y="48"/>
                </a:cubicBezTo>
                <a:cubicBezTo>
                  <a:pt x="536" y="51"/>
                  <a:pt x="539" y="54"/>
                  <a:pt x="541" y="58"/>
                </a:cubicBezTo>
                <a:cubicBezTo>
                  <a:pt x="546" y="65"/>
                  <a:pt x="549" y="74"/>
                  <a:pt x="551" y="83"/>
                </a:cubicBezTo>
                <a:cubicBezTo>
                  <a:pt x="552" y="87"/>
                  <a:pt x="552" y="91"/>
                  <a:pt x="552" y="95"/>
                </a:cubicBezTo>
                <a:cubicBezTo>
                  <a:pt x="552" y="99"/>
                  <a:pt x="552" y="104"/>
                  <a:pt x="551" y="108"/>
                </a:cubicBezTo>
                <a:close/>
              </a:path>
            </a:pathLst>
          </a:custGeom>
          <a:solidFill>
            <a:srgbClr val="3F80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6747727" y="990090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sz="2800" dirty="0">
                <a:solidFill>
                  <a:srgbClr val="C0472D"/>
                </a:solidFill>
              </a:rPr>
              <a:t>Step </a:t>
            </a:r>
            <a:r>
              <a:rPr lang="en-US" altLang="zh-CN" sz="2800" dirty="0" smtClean="0">
                <a:solidFill>
                  <a:srgbClr val="C0472D"/>
                </a:solidFill>
              </a:rPr>
              <a:t>01</a:t>
            </a:r>
            <a:endParaRPr lang="zh-CN" altLang="en-US" sz="2800" dirty="0">
              <a:solidFill>
                <a:srgbClr val="C0472D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0114343" y="990090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sz="2800" dirty="0" smtClean="0">
                <a:solidFill>
                  <a:srgbClr val="A4AB33"/>
                </a:solidFill>
              </a:rPr>
              <a:t>Step 02</a:t>
            </a:r>
            <a:endParaRPr lang="zh-CN" altLang="en-US" sz="2800" dirty="0">
              <a:solidFill>
                <a:srgbClr val="A4AB33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747727" y="5901201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sz="2800" dirty="0">
                <a:solidFill>
                  <a:srgbClr val="406B7F"/>
                </a:solidFill>
              </a:rPr>
              <a:t>Step </a:t>
            </a:r>
            <a:r>
              <a:rPr lang="en-US" altLang="zh-CN" sz="2800" dirty="0" smtClean="0">
                <a:solidFill>
                  <a:srgbClr val="406B7F"/>
                </a:solidFill>
              </a:rPr>
              <a:t>04</a:t>
            </a:r>
            <a:endParaRPr lang="zh-CN" altLang="en-US" sz="2800" dirty="0">
              <a:solidFill>
                <a:srgbClr val="406B7F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108733" y="5901201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sz="2800" dirty="0" smtClean="0">
                <a:solidFill>
                  <a:srgbClr val="D46D24"/>
                </a:solidFill>
              </a:rPr>
              <a:t>Step 03</a:t>
            </a:r>
            <a:endParaRPr lang="zh-CN" altLang="en-US" sz="2800" dirty="0">
              <a:solidFill>
                <a:srgbClr val="D46D24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723603" y="1493673"/>
            <a:ext cx="134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sz="1600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sz="1600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081545" y="1493673"/>
            <a:ext cx="134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sz="1600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sz="1600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723603" y="5573179"/>
            <a:ext cx="134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sz="1600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sz="1600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081545" y="5573179"/>
            <a:ext cx="134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  <a:r>
              <a:rPr lang="en-US" altLang="zh-CN" sz="1600" dirty="0" smtClean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sz="1600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3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4320875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5120476"/>
            <a:ext cx="420552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480160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547704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Arc 682"/>
          <p:cNvSpPr>
            <a:spLocks/>
          </p:cNvSpPr>
          <p:nvPr/>
        </p:nvSpPr>
        <p:spPr bwMode="auto">
          <a:xfrm rot="18746405">
            <a:off x="6340968" y="681365"/>
            <a:ext cx="1014413" cy="1003300"/>
          </a:xfrm>
          <a:custGeom>
            <a:avLst/>
            <a:gdLst>
              <a:gd name="T0" fmla="*/ 7139448 w 21600"/>
              <a:gd name="T1" fmla="*/ 0 h 21356"/>
              <a:gd name="T2" fmla="*/ 47640451 w 21600"/>
              <a:gd name="T3" fmla="*/ 47134805 h 21356"/>
              <a:gd name="T4" fmla="*/ 0 w 21600"/>
              <a:gd name="T5" fmla="*/ 47134805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E89424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Freeform 673"/>
          <p:cNvSpPr>
            <a:spLocks noEditPoints="1"/>
          </p:cNvSpPr>
          <p:nvPr/>
        </p:nvSpPr>
        <p:spPr bwMode="auto">
          <a:xfrm rot="21275257">
            <a:off x="6991050" y="1140946"/>
            <a:ext cx="2628900" cy="2630487"/>
          </a:xfrm>
          <a:custGeom>
            <a:avLst/>
            <a:gdLst>
              <a:gd name="T0" fmla="*/ 2469660 w 1816"/>
              <a:gd name="T1" fmla="*/ 1147217 h 1816"/>
              <a:gd name="T2" fmla="*/ 2487032 w 1816"/>
              <a:gd name="T3" fmla="*/ 715562 h 1816"/>
              <a:gd name="T4" fmla="*/ 2246725 w 1816"/>
              <a:gd name="T5" fmla="*/ 614167 h 1816"/>
              <a:gd name="T6" fmla="*/ 2064323 w 1816"/>
              <a:gd name="T7" fmla="*/ 420067 h 1816"/>
              <a:gd name="T8" fmla="*/ 1910874 w 1816"/>
              <a:gd name="T9" fmla="*/ 139057 h 1816"/>
              <a:gd name="T10" fmla="*/ 1543176 w 1816"/>
              <a:gd name="T11" fmla="*/ 168027 h 1816"/>
              <a:gd name="T12" fmla="*/ 1210220 w 1816"/>
              <a:gd name="T13" fmla="*/ 150645 h 1816"/>
              <a:gd name="T14" fmla="*/ 964123 w 1816"/>
              <a:gd name="T15" fmla="*/ 199894 h 1816"/>
              <a:gd name="T16" fmla="*/ 718026 w 1816"/>
              <a:gd name="T17" fmla="*/ 309980 h 1816"/>
              <a:gd name="T18" fmla="*/ 312689 w 1816"/>
              <a:gd name="T19" fmla="*/ 457728 h 1816"/>
              <a:gd name="T20" fmla="*/ 309793 w 1816"/>
              <a:gd name="T21" fmla="*/ 718459 h 1816"/>
              <a:gd name="T22" fmla="*/ 199773 w 1816"/>
              <a:gd name="T23" fmla="*/ 964705 h 1816"/>
              <a:gd name="T24" fmla="*/ 0 w 1816"/>
              <a:gd name="T25" fmla="*/ 1210951 h 1816"/>
              <a:gd name="T26" fmla="*/ 167925 w 1816"/>
              <a:gd name="T27" fmla="*/ 1544107 h 1816"/>
              <a:gd name="T28" fmla="*/ 277945 w 1816"/>
              <a:gd name="T29" fmla="*/ 1854088 h 1816"/>
              <a:gd name="T30" fmla="*/ 416918 w 1816"/>
              <a:gd name="T31" fmla="*/ 2065570 h 1816"/>
              <a:gd name="T32" fmla="*/ 613796 w 1816"/>
              <a:gd name="T33" fmla="*/ 2250978 h 1816"/>
              <a:gd name="T34" fmla="*/ 906218 w 1816"/>
              <a:gd name="T35" fmla="*/ 2569650 h 1816"/>
              <a:gd name="T36" fmla="*/ 1146525 w 1816"/>
              <a:gd name="T37" fmla="*/ 2471151 h 1816"/>
              <a:gd name="T38" fmla="*/ 1415784 w 1816"/>
              <a:gd name="T39" fmla="*/ 2479842 h 1816"/>
              <a:gd name="T40" fmla="*/ 1719787 w 1816"/>
              <a:gd name="T41" fmla="*/ 2569650 h 1816"/>
              <a:gd name="T42" fmla="*/ 1962989 w 1816"/>
              <a:gd name="T43" fmla="*/ 2285743 h 1816"/>
              <a:gd name="T44" fmla="*/ 2209087 w 1816"/>
              <a:gd name="T45" fmla="*/ 2065570 h 1816"/>
              <a:gd name="T46" fmla="*/ 2348059 w 1816"/>
              <a:gd name="T47" fmla="*/ 1854088 h 1816"/>
              <a:gd name="T48" fmla="*/ 2443603 w 1816"/>
              <a:gd name="T49" fmla="*/ 1604945 h 1816"/>
              <a:gd name="T50" fmla="*/ 1314450 w 1816"/>
              <a:gd name="T51" fmla="*/ 2337889 h 1816"/>
              <a:gd name="T52" fmla="*/ 1108886 w 1816"/>
              <a:gd name="T53" fmla="*/ 2317610 h 1816"/>
              <a:gd name="T54" fmla="*/ 871475 w 1816"/>
              <a:gd name="T55" fmla="*/ 2236493 h 1816"/>
              <a:gd name="T56" fmla="*/ 663016 w 1816"/>
              <a:gd name="T57" fmla="*/ 2103231 h 1816"/>
              <a:gd name="T58" fmla="*/ 495090 w 1816"/>
              <a:gd name="T59" fmla="*/ 1926513 h 1816"/>
              <a:gd name="T60" fmla="*/ 370594 w 1816"/>
              <a:gd name="T61" fmla="*/ 1712134 h 1816"/>
              <a:gd name="T62" fmla="*/ 304003 w 1816"/>
              <a:gd name="T63" fmla="*/ 1471682 h 1816"/>
              <a:gd name="T64" fmla="*/ 292422 w 1816"/>
              <a:gd name="T65" fmla="*/ 1263097 h 1816"/>
              <a:gd name="T66" fmla="*/ 338746 w 1816"/>
              <a:gd name="T67" fmla="*/ 1011057 h 1816"/>
              <a:gd name="T68" fmla="*/ 440080 w 1816"/>
              <a:gd name="T69" fmla="*/ 785090 h 1816"/>
              <a:gd name="T70" fmla="*/ 590634 w 1816"/>
              <a:gd name="T71" fmla="*/ 590990 h 1816"/>
              <a:gd name="T72" fmla="*/ 784617 w 1816"/>
              <a:gd name="T73" fmla="*/ 440346 h 1816"/>
              <a:gd name="T74" fmla="*/ 1010447 w 1816"/>
              <a:gd name="T75" fmla="*/ 338950 h 1816"/>
              <a:gd name="T76" fmla="*/ 1262335 w 1816"/>
              <a:gd name="T77" fmla="*/ 292598 h 1816"/>
              <a:gd name="T78" fmla="*/ 1467899 w 1816"/>
              <a:gd name="T79" fmla="*/ 304186 h 1816"/>
              <a:gd name="T80" fmla="*/ 1711101 w 1816"/>
              <a:gd name="T81" fmla="*/ 373715 h 1816"/>
              <a:gd name="T82" fmla="*/ 1925351 w 1816"/>
              <a:gd name="T83" fmla="*/ 495389 h 1816"/>
              <a:gd name="T84" fmla="*/ 2101962 w 1816"/>
              <a:gd name="T85" fmla="*/ 663416 h 1816"/>
              <a:gd name="T86" fmla="*/ 2235144 w 1816"/>
              <a:gd name="T87" fmla="*/ 872001 h 1816"/>
              <a:gd name="T88" fmla="*/ 2313316 w 1816"/>
              <a:gd name="T89" fmla="*/ 1109556 h 1816"/>
              <a:gd name="T90" fmla="*/ 2336478 w 1816"/>
              <a:gd name="T91" fmla="*/ 1315244 h 1816"/>
              <a:gd name="T92" fmla="*/ 2304630 w 1816"/>
              <a:gd name="T93" fmla="*/ 1570181 h 1816"/>
              <a:gd name="T94" fmla="*/ 2211982 w 1816"/>
              <a:gd name="T95" fmla="*/ 1801942 h 1816"/>
              <a:gd name="T96" fmla="*/ 2070114 w 1816"/>
              <a:gd name="T97" fmla="*/ 2001835 h 1816"/>
              <a:gd name="T98" fmla="*/ 1884817 w 1816"/>
              <a:gd name="T99" fmla="*/ 2161171 h 1816"/>
              <a:gd name="T100" fmla="*/ 1664777 w 1816"/>
              <a:gd name="T101" fmla="*/ 2274155 h 1816"/>
              <a:gd name="T102" fmla="*/ 1418680 w 1816"/>
              <a:gd name="T103" fmla="*/ 2332095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Freeform 675"/>
          <p:cNvSpPr>
            <a:spLocks noEditPoints="1"/>
          </p:cNvSpPr>
          <p:nvPr/>
        </p:nvSpPr>
        <p:spPr bwMode="auto">
          <a:xfrm rot="21275257">
            <a:off x="3727150" y="1210796"/>
            <a:ext cx="3429000" cy="3429000"/>
          </a:xfrm>
          <a:custGeom>
            <a:avLst/>
            <a:gdLst>
              <a:gd name="T0" fmla="*/ 3285144 w 2622"/>
              <a:gd name="T1" fmla="*/ 1506563 h 2622"/>
              <a:gd name="T2" fmla="*/ 3217140 w 2622"/>
              <a:gd name="T3" fmla="*/ 1216236 h 2622"/>
              <a:gd name="T4" fmla="*/ 3154366 w 2622"/>
              <a:gd name="T5" fmla="*/ 776822 h 2622"/>
              <a:gd name="T6" fmla="*/ 2898041 w 2622"/>
              <a:gd name="T7" fmla="*/ 664352 h 2622"/>
              <a:gd name="T8" fmla="*/ 2678334 w 2622"/>
              <a:gd name="T9" fmla="*/ 460339 h 2622"/>
              <a:gd name="T10" fmla="*/ 2424625 w 2622"/>
              <a:gd name="T11" fmla="*/ 300789 h 2622"/>
              <a:gd name="T12" fmla="*/ 2068908 w 2622"/>
              <a:gd name="T13" fmla="*/ 34002 h 2622"/>
              <a:gd name="T14" fmla="*/ 1807352 w 2622"/>
              <a:gd name="T15" fmla="*/ 136009 h 2622"/>
              <a:gd name="T16" fmla="*/ 1509178 w 2622"/>
              <a:gd name="T17" fmla="*/ 146471 h 2622"/>
              <a:gd name="T18" fmla="*/ 1216236 w 2622"/>
              <a:gd name="T19" fmla="*/ 211860 h 2622"/>
              <a:gd name="T20" fmla="*/ 776822 w 2622"/>
              <a:gd name="T21" fmla="*/ 277249 h 2622"/>
              <a:gd name="T22" fmla="*/ 664352 w 2622"/>
              <a:gd name="T23" fmla="*/ 530959 h 2622"/>
              <a:gd name="T24" fmla="*/ 460339 w 2622"/>
              <a:gd name="T25" fmla="*/ 750666 h 2622"/>
              <a:gd name="T26" fmla="*/ 300789 w 2622"/>
              <a:gd name="T27" fmla="*/ 1004375 h 2622"/>
              <a:gd name="T28" fmla="*/ 34002 w 2622"/>
              <a:gd name="T29" fmla="*/ 1360092 h 2622"/>
              <a:gd name="T30" fmla="*/ 136009 w 2622"/>
              <a:gd name="T31" fmla="*/ 1621648 h 2622"/>
              <a:gd name="T32" fmla="*/ 146471 w 2622"/>
              <a:gd name="T33" fmla="*/ 1922437 h 2622"/>
              <a:gd name="T34" fmla="*/ 214476 w 2622"/>
              <a:gd name="T35" fmla="*/ 2212764 h 2622"/>
              <a:gd name="T36" fmla="*/ 277249 w 2622"/>
              <a:gd name="T37" fmla="*/ 2652178 h 2622"/>
              <a:gd name="T38" fmla="*/ 533574 w 2622"/>
              <a:gd name="T39" fmla="*/ 2767263 h 2622"/>
              <a:gd name="T40" fmla="*/ 753281 w 2622"/>
              <a:gd name="T41" fmla="*/ 2971277 h 2622"/>
              <a:gd name="T42" fmla="*/ 1006991 w 2622"/>
              <a:gd name="T43" fmla="*/ 3130826 h 2622"/>
              <a:gd name="T44" fmla="*/ 1362707 w 2622"/>
              <a:gd name="T45" fmla="*/ 3394998 h 2622"/>
              <a:gd name="T46" fmla="*/ 1621648 w 2622"/>
              <a:gd name="T47" fmla="*/ 3295606 h 2622"/>
              <a:gd name="T48" fmla="*/ 1922437 w 2622"/>
              <a:gd name="T49" fmla="*/ 3285144 h 2622"/>
              <a:gd name="T50" fmla="*/ 2215380 w 2622"/>
              <a:gd name="T51" fmla="*/ 3217140 h 2622"/>
              <a:gd name="T52" fmla="*/ 2652178 w 2622"/>
              <a:gd name="T53" fmla="*/ 3154366 h 2622"/>
              <a:gd name="T54" fmla="*/ 2767263 w 2622"/>
              <a:gd name="T55" fmla="*/ 2898041 h 2622"/>
              <a:gd name="T56" fmla="*/ 2971277 w 2622"/>
              <a:gd name="T57" fmla="*/ 2678334 h 2622"/>
              <a:gd name="T58" fmla="*/ 3130826 w 2622"/>
              <a:gd name="T59" fmla="*/ 2424625 h 2622"/>
              <a:gd name="T60" fmla="*/ 3394998 w 2622"/>
              <a:gd name="T61" fmla="*/ 2068908 h 2622"/>
              <a:gd name="T62" fmla="*/ 3295606 w 2622"/>
              <a:gd name="T63" fmla="*/ 1807352 h 2622"/>
              <a:gd name="T64" fmla="*/ 1493485 w 2622"/>
              <a:gd name="T65" fmla="*/ 3149135 h 2622"/>
              <a:gd name="T66" fmla="*/ 1085458 w 2622"/>
              <a:gd name="T67" fmla="*/ 3023588 h 2622"/>
              <a:gd name="T68" fmla="*/ 740204 w 2622"/>
              <a:gd name="T69" fmla="*/ 2788188 h 2622"/>
              <a:gd name="T70" fmla="*/ 473416 w 2622"/>
              <a:gd name="T71" fmla="*/ 2466474 h 2622"/>
              <a:gd name="T72" fmla="*/ 311252 w 2622"/>
              <a:gd name="T73" fmla="*/ 2076755 h 2622"/>
              <a:gd name="T74" fmla="*/ 264172 w 2622"/>
              <a:gd name="T75" fmla="*/ 1715808 h 2622"/>
              <a:gd name="T76" fmla="*/ 329561 w 2622"/>
              <a:gd name="T77" fmla="*/ 1284240 h 2622"/>
              <a:gd name="T78" fmla="*/ 512650 w 2622"/>
              <a:gd name="T79" fmla="*/ 904984 h 2622"/>
              <a:gd name="T80" fmla="*/ 792515 w 2622"/>
              <a:gd name="T81" fmla="*/ 596348 h 2622"/>
              <a:gd name="T82" fmla="*/ 1150847 w 2622"/>
              <a:gd name="T83" fmla="*/ 379256 h 2622"/>
              <a:gd name="T84" fmla="*/ 1566721 w 2622"/>
              <a:gd name="T85" fmla="*/ 272018 h 2622"/>
              <a:gd name="T86" fmla="*/ 1935515 w 2622"/>
              <a:gd name="T87" fmla="*/ 279865 h 2622"/>
              <a:gd name="T88" fmla="*/ 2343542 w 2622"/>
              <a:gd name="T89" fmla="*/ 408027 h 2622"/>
              <a:gd name="T90" fmla="*/ 2691412 w 2622"/>
              <a:gd name="T91" fmla="*/ 640812 h 2622"/>
              <a:gd name="T92" fmla="*/ 2955584 w 2622"/>
              <a:gd name="T93" fmla="*/ 962526 h 2622"/>
              <a:gd name="T94" fmla="*/ 3120364 w 2622"/>
              <a:gd name="T95" fmla="*/ 1352245 h 2622"/>
              <a:gd name="T96" fmla="*/ 3167444 w 2622"/>
              <a:gd name="T97" fmla="*/ 1715808 h 2622"/>
              <a:gd name="T98" fmla="*/ 3102055 w 2622"/>
              <a:gd name="T99" fmla="*/ 2147375 h 2622"/>
              <a:gd name="T100" fmla="*/ 2918966 w 2622"/>
              <a:gd name="T101" fmla="*/ 2526632 h 2622"/>
              <a:gd name="T102" fmla="*/ 2639101 w 2622"/>
              <a:gd name="T103" fmla="*/ 2835268 h 2622"/>
              <a:gd name="T104" fmla="*/ 2280769 w 2622"/>
              <a:gd name="T105" fmla="*/ 3052359 h 2622"/>
              <a:gd name="T106" fmla="*/ 1864895 w 2622"/>
              <a:gd name="T107" fmla="*/ 315959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676"/>
          <p:cNvSpPr>
            <a:spLocks noChangeArrowheads="1"/>
          </p:cNvSpPr>
          <p:nvPr/>
        </p:nvSpPr>
        <p:spPr bwMode="auto">
          <a:xfrm rot="21275257">
            <a:off x="4093863" y="1577508"/>
            <a:ext cx="2695575" cy="2693988"/>
          </a:xfrm>
          <a:prstGeom prst="ellipse">
            <a:avLst/>
          </a:prstGeom>
          <a:gradFill rotWithShape="1">
            <a:gsLst>
              <a:gs pos="0">
                <a:srgbClr val="F69D26"/>
              </a:gs>
              <a:gs pos="100000">
                <a:srgbClr val="CA811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" name="Oval 677"/>
          <p:cNvSpPr>
            <a:spLocks noChangeArrowheads="1"/>
          </p:cNvSpPr>
          <p:nvPr/>
        </p:nvSpPr>
        <p:spPr bwMode="auto">
          <a:xfrm rot="21275257">
            <a:off x="7403800" y="1555283"/>
            <a:ext cx="1801813" cy="1801813"/>
          </a:xfrm>
          <a:prstGeom prst="ellipse">
            <a:avLst/>
          </a:prstGeom>
          <a:gradFill rotWithShape="1">
            <a:gsLst>
              <a:gs pos="0">
                <a:srgbClr val="945803"/>
              </a:gs>
              <a:gs pos="100000">
                <a:srgbClr val="79480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" name="Freeform 679"/>
          <p:cNvSpPr>
            <a:spLocks noEditPoints="1"/>
          </p:cNvSpPr>
          <p:nvPr/>
        </p:nvSpPr>
        <p:spPr bwMode="auto">
          <a:xfrm rot="21275257">
            <a:off x="8480125" y="3238033"/>
            <a:ext cx="2303463" cy="2305050"/>
          </a:xfrm>
          <a:custGeom>
            <a:avLst/>
            <a:gdLst>
              <a:gd name="T0" fmla="*/ 2163936 w 1816"/>
              <a:gd name="T1" fmla="*/ 1005286 h 1816"/>
              <a:gd name="T2" fmla="*/ 2179157 w 1816"/>
              <a:gd name="T3" fmla="*/ 627035 h 1816"/>
              <a:gd name="T4" fmla="*/ 1968598 w 1816"/>
              <a:gd name="T5" fmla="*/ 538183 h 1816"/>
              <a:gd name="T6" fmla="*/ 1808777 w 1816"/>
              <a:gd name="T7" fmla="*/ 368097 h 1816"/>
              <a:gd name="T8" fmla="*/ 1674323 w 1816"/>
              <a:gd name="T9" fmla="*/ 121853 h 1816"/>
              <a:gd name="T10" fmla="*/ 1352143 w 1816"/>
              <a:gd name="T11" fmla="*/ 147239 h 1816"/>
              <a:gd name="T12" fmla="*/ 1060405 w 1816"/>
              <a:gd name="T13" fmla="*/ 132007 h 1816"/>
              <a:gd name="T14" fmla="*/ 844772 w 1816"/>
              <a:gd name="T15" fmla="*/ 175163 h 1816"/>
              <a:gd name="T16" fmla="*/ 629140 w 1816"/>
              <a:gd name="T17" fmla="*/ 271630 h 1816"/>
              <a:gd name="T18" fmla="*/ 273980 w 1816"/>
              <a:gd name="T19" fmla="*/ 401099 h 1816"/>
              <a:gd name="T20" fmla="*/ 271443 w 1816"/>
              <a:gd name="T21" fmla="*/ 629573 h 1816"/>
              <a:gd name="T22" fmla="*/ 175043 w 1816"/>
              <a:gd name="T23" fmla="*/ 845354 h 1816"/>
              <a:gd name="T24" fmla="*/ 0 w 1816"/>
              <a:gd name="T25" fmla="*/ 1061135 h 1816"/>
              <a:gd name="T26" fmla="*/ 147138 w 1816"/>
              <a:gd name="T27" fmla="*/ 1353075 h 1816"/>
              <a:gd name="T28" fmla="*/ 243538 w 1816"/>
              <a:gd name="T29" fmla="*/ 1624705 h 1816"/>
              <a:gd name="T30" fmla="*/ 365307 w 1816"/>
              <a:gd name="T31" fmla="*/ 1810023 h 1816"/>
              <a:gd name="T32" fmla="*/ 537813 w 1816"/>
              <a:gd name="T33" fmla="*/ 1972493 h 1816"/>
              <a:gd name="T34" fmla="*/ 794035 w 1816"/>
              <a:gd name="T35" fmla="*/ 2251739 h 1816"/>
              <a:gd name="T36" fmla="*/ 1004594 w 1816"/>
              <a:gd name="T37" fmla="*/ 2165427 h 1816"/>
              <a:gd name="T38" fmla="*/ 1240521 w 1816"/>
              <a:gd name="T39" fmla="*/ 2173043 h 1816"/>
              <a:gd name="T40" fmla="*/ 1506891 w 1816"/>
              <a:gd name="T41" fmla="*/ 2251739 h 1816"/>
              <a:gd name="T42" fmla="*/ 1719987 w 1816"/>
              <a:gd name="T43" fmla="*/ 2002956 h 1816"/>
              <a:gd name="T44" fmla="*/ 1935619 w 1816"/>
              <a:gd name="T45" fmla="*/ 1810023 h 1816"/>
              <a:gd name="T46" fmla="*/ 2057388 w 1816"/>
              <a:gd name="T47" fmla="*/ 1624705 h 1816"/>
              <a:gd name="T48" fmla="*/ 2141104 w 1816"/>
              <a:gd name="T49" fmla="*/ 1406385 h 1816"/>
              <a:gd name="T50" fmla="*/ 1151732 w 1816"/>
              <a:gd name="T51" fmla="*/ 2048651 h 1816"/>
              <a:gd name="T52" fmla="*/ 971615 w 1816"/>
              <a:gd name="T53" fmla="*/ 2030881 h 1816"/>
              <a:gd name="T54" fmla="*/ 763593 w 1816"/>
              <a:gd name="T55" fmla="*/ 1959800 h 1816"/>
              <a:gd name="T56" fmla="*/ 580939 w 1816"/>
              <a:gd name="T57" fmla="*/ 1843025 h 1816"/>
              <a:gd name="T58" fmla="*/ 433802 w 1816"/>
              <a:gd name="T59" fmla="*/ 1688170 h 1816"/>
              <a:gd name="T60" fmla="*/ 324717 w 1816"/>
              <a:gd name="T61" fmla="*/ 1500313 h 1816"/>
              <a:gd name="T62" fmla="*/ 266370 w 1816"/>
              <a:gd name="T63" fmla="*/ 1289609 h 1816"/>
              <a:gd name="T64" fmla="*/ 256222 w 1816"/>
              <a:gd name="T65" fmla="*/ 1106830 h 1816"/>
              <a:gd name="T66" fmla="*/ 296812 w 1816"/>
              <a:gd name="T67" fmla="*/ 885972 h 1816"/>
              <a:gd name="T68" fmla="*/ 385602 w 1816"/>
              <a:gd name="T69" fmla="*/ 687961 h 1816"/>
              <a:gd name="T70" fmla="*/ 517518 w 1816"/>
              <a:gd name="T71" fmla="*/ 517875 h 1816"/>
              <a:gd name="T72" fmla="*/ 687487 w 1816"/>
              <a:gd name="T73" fmla="*/ 385867 h 1816"/>
              <a:gd name="T74" fmla="*/ 885362 w 1816"/>
              <a:gd name="T75" fmla="*/ 297016 h 1816"/>
              <a:gd name="T76" fmla="*/ 1106068 w 1816"/>
              <a:gd name="T77" fmla="*/ 256399 h 1816"/>
              <a:gd name="T78" fmla="*/ 1286185 w 1816"/>
              <a:gd name="T79" fmla="*/ 266553 h 1816"/>
              <a:gd name="T80" fmla="*/ 1499280 w 1816"/>
              <a:gd name="T81" fmla="*/ 327480 h 1816"/>
              <a:gd name="T82" fmla="*/ 1687008 w 1816"/>
              <a:gd name="T83" fmla="*/ 434101 h 1816"/>
              <a:gd name="T84" fmla="*/ 1841756 w 1816"/>
              <a:gd name="T85" fmla="*/ 581340 h 1816"/>
              <a:gd name="T86" fmla="*/ 1958451 w 1816"/>
              <a:gd name="T87" fmla="*/ 764119 h 1816"/>
              <a:gd name="T88" fmla="*/ 2026946 w 1816"/>
              <a:gd name="T89" fmla="*/ 972284 h 1816"/>
              <a:gd name="T90" fmla="*/ 2047241 w 1816"/>
              <a:gd name="T91" fmla="*/ 1152525 h 1816"/>
              <a:gd name="T92" fmla="*/ 2019335 w 1816"/>
              <a:gd name="T93" fmla="*/ 1375922 h 1816"/>
              <a:gd name="T94" fmla="*/ 1938156 w 1816"/>
              <a:gd name="T95" fmla="*/ 1579010 h 1816"/>
              <a:gd name="T96" fmla="*/ 1813850 w 1816"/>
              <a:gd name="T97" fmla="*/ 1754174 h 1816"/>
              <a:gd name="T98" fmla="*/ 1651492 w 1816"/>
              <a:gd name="T99" fmla="*/ 1893797 h 1816"/>
              <a:gd name="T100" fmla="*/ 1458691 w 1816"/>
              <a:gd name="T101" fmla="*/ 1992802 h 1816"/>
              <a:gd name="T102" fmla="*/ 1243058 w 1816"/>
              <a:gd name="T103" fmla="*/ 2043574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680"/>
          <p:cNvSpPr>
            <a:spLocks noChangeArrowheads="1"/>
          </p:cNvSpPr>
          <p:nvPr/>
        </p:nvSpPr>
        <p:spPr bwMode="auto">
          <a:xfrm rot="21275257">
            <a:off x="8842075" y="3601571"/>
            <a:ext cx="1577975" cy="1577975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" name="Arc 681"/>
          <p:cNvSpPr>
            <a:spLocks/>
          </p:cNvSpPr>
          <p:nvPr/>
        </p:nvSpPr>
        <p:spPr bwMode="auto">
          <a:xfrm rot="7501686">
            <a:off x="6928344" y="3170565"/>
            <a:ext cx="1906587" cy="1549400"/>
          </a:xfrm>
          <a:custGeom>
            <a:avLst/>
            <a:gdLst>
              <a:gd name="T0" fmla="*/ 115621791 w 21600"/>
              <a:gd name="T1" fmla="*/ 0 h 15695"/>
              <a:gd name="T2" fmla="*/ 168290462 w 21600"/>
              <a:gd name="T3" fmla="*/ 152955741 h 15695"/>
              <a:gd name="T4" fmla="*/ 0 w 21600"/>
              <a:gd name="T5" fmla="*/ 152955741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76200">
            <a:solidFill>
              <a:srgbClr val="008FBF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Arc 683"/>
          <p:cNvSpPr>
            <a:spLocks/>
          </p:cNvSpPr>
          <p:nvPr/>
        </p:nvSpPr>
        <p:spPr bwMode="auto">
          <a:xfrm rot="256945">
            <a:off x="9805688" y="2306171"/>
            <a:ext cx="620712" cy="898525"/>
          </a:xfrm>
          <a:custGeom>
            <a:avLst/>
            <a:gdLst>
              <a:gd name="T0" fmla="*/ 2673113 w 21600"/>
              <a:gd name="T1" fmla="*/ 0 h 31203"/>
              <a:gd name="T2" fmla="*/ 15875916 w 21600"/>
              <a:gd name="T3" fmla="*/ 25874024 h 31203"/>
              <a:gd name="T4" fmla="*/ 0 w 21600"/>
              <a:gd name="T5" fmla="*/ 17708743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905603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359989" y="2284250"/>
            <a:ext cx="2061287" cy="1112083"/>
            <a:chOff x="6780213" y="3556000"/>
            <a:chExt cx="582613" cy="314325"/>
          </a:xfrm>
          <a:solidFill>
            <a:schemeClr val="bg1"/>
          </a:solidFill>
        </p:grpSpPr>
        <p:sp>
          <p:nvSpPr>
            <p:cNvPr id="60" name="Freeform 4021"/>
            <p:cNvSpPr>
              <a:spLocks noEditPoints="1"/>
            </p:cNvSpPr>
            <p:nvPr/>
          </p:nvSpPr>
          <p:spPr bwMode="auto">
            <a:xfrm>
              <a:off x="6826251" y="3781425"/>
              <a:ext cx="93663" cy="88900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24 h 24"/>
                <a:gd name="T4" fmla="*/ 25 w 25"/>
                <a:gd name="T5" fmla="*/ 12 h 24"/>
                <a:gd name="T6" fmla="*/ 12 w 25"/>
                <a:gd name="T7" fmla="*/ 0 h 24"/>
                <a:gd name="T8" fmla="*/ 0 w 25"/>
                <a:gd name="T9" fmla="*/ 12 h 24"/>
                <a:gd name="T10" fmla="*/ 9 w 25"/>
                <a:gd name="T11" fmla="*/ 12 h 24"/>
                <a:gd name="T12" fmla="*/ 12 w 25"/>
                <a:gd name="T13" fmla="*/ 9 h 24"/>
                <a:gd name="T14" fmla="*/ 16 w 25"/>
                <a:gd name="T15" fmla="*/ 12 h 24"/>
                <a:gd name="T16" fmla="*/ 12 w 25"/>
                <a:gd name="T17" fmla="*/ 16 h 24"/>
                <a:gd name="T18" fmla="*/ 9 w 25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9" y="12"/>
                  </a:moveTo>
                  <a:cubicBezTo>
                    <a:pt x="9" y="10"/>
                    <a:pt x="10" y="9"/>
                    <a:pt x="12" y="9"/>
                  </a:cubicBezTo>
                  <a:cubicBezTo>
                    <a:pt x="14" y="9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10" y="16"/>
                    <a:pt x="9" y="14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022"/>
            <p:cNvSpPr>
              <a:spLocks noEditPoints="1"/>
            </p:cNvSpPr>
            <p:nvPr/>
          </p:nvSpPr>
          <p:spPr bwMode="auto">
            <a:xfrm>
              <a:off x="6780213" y="3627438"/>
              <a:ext cx="398463" cy="195262"/>
            </a:xfrm>
            <a:custGeom>
              <a:avLst/>
              <a:gdLst>
                <a:gd name="T0" fmla="*/ 5 w 106"/>
                <a:gd name="T1" fmla="*/ 47 h 52"/>
                <a:gd name="T2" fmla="*/ 9 w 106"/>
                <a:gd name="T3" fmla="*/ 50 h 52"/>
                <a:gd name="T4" fmla="*/ 25 w 106"/>
                <a:gd name="T5" fmla="*/ 37 h 52"/>
                <a:gd name="T6" fmla="*/ 40 w 106"/>
                <a:gd name="T7" fmla="*/ 50 h 52"/>
                <a:gd name="T8" fmla="*/ 69 w 106"/>
                <a:gd name="T9" fmla="*/ 50 h 52"/>
                <a:gd name="T10" fmla="*/ 84 w 106"/>
                <a:gd name="T11" fmla="*/ 37 h 52"/>
                <a:gd name="T12" fmla="*/ 100 w 106"/>
                <a:gd name="T13" fmla="*/ 51 h 52"/>
                <a:gd name="T14" fmla="*/ 106 w 106"/>
                <a:gd name="T15" fmla="*/ 45 h 52"/>
                <a:gd name="T16" fmla="*/ 83 w 106"/>
                <a:gd name="T17" fmla="*/ 7 h 52"/>
                <a:gd name="T18" fmla="*/ 32 w 106"/>
                <a:gd name="T19" fmla="*/ 21 h 52"/>
                <a:gd name="T20" fmla="*/ 5 w 106"/>
                <a:gd name="T21" fmla="*/ 47 h 52"/>
                <a:gd name="T22" fmla="*/ 72 w 106"/>
                <a:gd name="T23" fmla="*/ 22 h 52"/>
                <a:gd name="T24" fmla="*/ 72 w 106"/>
                <a:gd name="T25" fmla="*/ 9 h 52"/>
                <a:gd name="T26" fmla="*/ 96 w 106"/>
                <a:gd name="T27" fmla="*/ 22 h 52"/>
                <a:gd name="T28" fmla="*/ 72 w 106"/>
                <a:gd name="T29" fmla="*/ 22 h 52"/>
                <a:gd name="T30" fmla="*/ 40 w 106"/>
                <a:gd name="T31" fmla="*/ 22 h 52"/>
                <a:gd name="T32" fmla="*/ 62 w 106"/>
                <a:gd name="T33" fmla="*/ 9 h 52"/>
                <a:gd name="T34" fmla="*/ 68 w 106"/>
                <a:gd name="T35" fmla="*/ 9 h 52"/>
                <a:gd name="T36" fmla="*/ 68 w 106"/>
                <a:gd name="T37" fmla="*/ 22 h 52"/>
                <a:gd name="T38" fmla="*/ 40 w 106"/>
                <a:gd name="T3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52">
                  <a:moveTo>
                    <a:pt x="5" y="47"/>
                  </a:moveTo>
                  <a:cubicBezTo>
                    <a:pt x="5" y="48"/>
                    <a:pt x="5" y="50"/>
                    <a:pt x="9" y="50"/>
                  </a:cubicBezTo>
                  <a:cubicBezTo>
                    <a:pt x="10" y="43"/>
                    <a:pt x="17" y="37"/>
                    <a:pt x="25" y="37"/>
                  </a:cubicBezTo>
                  <a:cubicBezTo>
                    <a:pt x="32" y="37"/>
                    <a:pt x="39" y="43"/>
                    <a:pt x="40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70" y="43"/>
                    <a:pt x="76" y="37"/>
                    <a:pt x="84" y="37"/>
                  </a:cubicBezTo>
                  <a:cubicBezTo>
                    <a:pt x="92" y="37"/>
                    <a:pt x="99" y="43"/>
                    <a:pt x="100" y="51"/>
                  </a:cubicBezTo>
                  <a:cubicBezTo>
                    <a:pt x="102" y="51"/>
                    <a:pt x="106" y="52"/>
                    <a:pt x="106" y="45"/>
                  </a:cubicBezTo>
                  <a:cubicBezTo>
                    <a:pt x="106" y="37"/>
                    <a:pt x="106" y="13"/>
                    <a:pt x="83" y="7"/>
                  </a:cubicBezTo>
                  <a:cubicBezTo>
                    <a:pt x="60" y="0"/>
                    <a:pt x="41" y="6"/>
                    <a:pt x="32" y="21"/>
                  </a:cubicBezTo>
                  <a:cubicBezTo>
                    <a:pt x="32" y="21"/>
                    <a:pt x="0" y="26"/>
                    <a:pt x="5" y="47"/>
                  </a:cubicBezTo>
                  <a:close/>
                  <a:moveTo>
                    <a:pt x="72" y="22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83" y="10"/>
                    <a:pt x="92" y="14"/>
                    <a:pt x="96" y="22"/>
                  </a:cubicBezTo>
                  <a:lnTo>
                    <a:pt x="72" y="22"/>
                  </a:lnTo>
                  <a:close/>
                  <a:moveTo>
                    <a:pt x="40" y="22"/>
                  </a:moveTo>
                  <a:cubicBezTo>
                    <a:pt x="40" y="22"/>
                    <a:pt x="45" y="9"/>
                    <a:pt x="62" y="9"/>
                  </a:cubicBezTo>
                  <a:cubicBezTo>
                    <a:pt x="64" y="9"/>
                    <a:pt x="66" y="9"/>
                    <a:pt x="68" y="9"/>
                  </a:cubicBezTo>
                  <a:cubicBezTo>
                    <a:pt x="68" y="22"/>
                    <a:pt x="68" y="22"/>
                    <a:pt x="68" y="22"/>
                  </a:cubicBezTo>
                  <a:lnTo>
                    <a:pt x="4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23"/>
            <p:cNvSpPr>
              <a:spLocks/>
            </p:cNvSpPr>
            <p:nvPr/>
          </p:nvSpPr>
          <p:spPr bwMode="auto">
            <a:xfrm>
              <a:off x="7159626" y="3668713"/>
              <a:ext cx="176213" cy="107950"/>
            </a:xfrm>
            <a:custGeom>
              <a:avLst/>
              <a:gdLst>
                <a:gd name="T0" fmla="*/ 2 w 47"/>
                <a:gd name="T1" fmla="*/ 29 h 29"/>
                <a:gd name="T2" fmla="*/ 4 w 47"/>
                <a:gd name="T3" fmla="*/ 27 h 29"/>
                <a:gd name="T4" fmla="*/ 25 w 47"/>
                <a:gd name="T5" fmla="*/ 20 h 29"/>
                <a:gd name="T6" fmla="*/ 42 w 47"/>
                <a:gd name="T7" fmla="*/ 19 h 29"/>
                <a:gd name="T8" fmla="*/ 47 w 47"/>
                <a:gd name="T9" fmla="*/ 2 h 29"/>
                <a:gd name="T10" fmla="*/ 45 w 47"/>
                <a:gd name="T11" fmla="*/ 0 h 29"/>
                <a:gd name="T12" fmla="*/ 43 w 47"/>
                <a:gd name="T13" fmla="*/ 2 h 29"/>
                <a:gd name="T14" fmla="*/ 40 w 47"/>
                <a:gd name="T15" fmla="*/ 16 h 29"/>
                <a:gd name="T16" fmla="*/ 26 w 47"/>
                <a:gd name="T17" fmla="*/ 16 h 29"/>
                <a:gd name="T18" fmla="*/ 0 w 47"/>
                <a:gd name="T19" fmla="*/ 26 h 29"/>
                <a:gd name="T20" fmla="*/ 1 w 47"/>
                <a:gd name="T21" fmla="*/ 29 h 29"/>
                <a:gd name="T22" fmla="*/ 2 w 47"/>
                <a:gd name="T2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9">
                  <a:moveTo>
                    <a:pt x="2" y="29"/>
                  </a:moveTo>
                  <a:cubicBezTo>
                    <a:pt x="2" y="29"/>
                    <a:pt x="3" y="28"/>
                    <a:pt x="4" y="27"/>
                  </a:cubicBezTo>
                  <a:cubicBezTo>
                    <a:pt x="7" y="16"/>
                    <a:pt x="16" y="18"/>
                    <a:pt x="25" y="20"/>
                  </a:cubicBezTo>
                  <a:cubicBezTo>
                    <a:pt x="31" y="21"/>
                    <a:pt x="38" y="23"/>
                    <a:pt x="42" y="19"/>
                  </a:cubicBezTo>
                  <a:cubicBezTo>
                    <a:pt x="46" y="16"/>
                    <a:pt x="47" y="11"/>
                    <a:pt x="47" y="2"/>
                  </a:cubicBezTo>
                  <a:cubicBezTo>
                    <a:pt x="47" y="1"/>
                    <a:pt x="46" y="0"/>
                    <a:pt x="45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9"/>
                    <a:pt x="42" y="14"/>
                    <a:pt x="40" y="16"/>
                  </a:cubicBezTo>
                  <a:cubicBezTo>
                    <a:pt x="37" y="18"/>
                    <a:pt x="31" y="17"/>
                    <a:pt x="26" y="16"/>
                  </a:cubicBezTo>
                  <a:cubicBezTo>
                    <a:pt x="16" y="14"/>
                    <a:pt x="5" y="12"/>
                    <a:pt x="0" y="26"/>
                  </a:cubicBezTo>
                  <a:cubicBezTo>
                    <a:pt x="0" y="27"/>
                    <a:pt x="0" y="28"/>
                    <a:pt x="1" y="29"/>
                  </a:cubicBezTo>
                  <a:cubicBezTo>
                    <a:pt x="1" y="29"/>
                    <a:pt x="1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024"/>
            <p:cNvSpPr>
              <a:spLocks/>
            </p:cNvSpPr>
            <p:nvPr/>
          </p:nvSpPr>
          <p:spPr bwMode="auto">
            <a:xfrm>
              <a:off x="7283451" y="3556000"/>
              <a:ext cx="79375" cy="131762"/>
            </a:xfrm>
            <a:custGeom>
              <a:avLst/>
              <a:gdLst>
                <a:gd name="T0" fmla="*/ 5 w 21"/>
                <a:gd name="T1" fmla="*/ 2 h 35"/>
                <a:gd name="T2" fmla="*/ 6 w 21"/>
                <a:gd name="T3" fmla="*/ 10 h 35"/>
                <a:gd name="T4" fmla="*/ 9 w 21"/>
                <a:gd name="T5" fmla="*/ 10 h 35"/>
                <a:gd name="T6" fmla="*/ 11 w 21"/>
                <a:gd name="T7" fmla="*/ 10 h 35"/>
                <a:gd name="T8" fmla="*/ 15 w 21"/>
                <a:gd name="T9" fmla="*/ 9 h 35"/>
                <a:gd name="T10" fmla="*/ 15 w 21"/>
                <a:gd name="T11" fmla="*/ 1 h 35"/>
                <a:gd name="T12" fmla="*/ 16 w 21"/>
                <a:gd name="T13" fmla="*/ 0 h 35"/>
                <a:gd name="T14" fmla="*/ 17 w 21"/>
                <a:gd name="T15" fmla="*/ 1 h 35"/>
                <a:gd name="T16" fmla="*/ 18 w 21"/>
                <a:gd name="T17" fmla="*/ 9 h 35"/>
                <a:gd name="T18" fmla="*/ 21 w 21"/>
                <a:gd name="T19" fmla="*/ 9 h 35"/>
                <a:gd name="T20" fmla="*/ 21 w 21"/>
                <a:gd name="T21" fmla="*/ 17 h 35"/>
                <a:gd name="T22" fmla="*/ 16 w 21"/>
                <a:gd name="T23" fmla="*/ 24 h 35"/>
                <a:gd name="T24" fmla="*/ 15 w 21"/>
                <a:gd name="T25" fmla="*/ 33 h 35"/>
                <a:gd name="T26" fmla="*/ 10 w 21"/>
                <a:gd name="T27" fmla="*/ 34 h 35"/>
                <a:gd name="T28" fmla="*/ 6 w 21"/>
                <a:gd name="T29" fmla="*/ 24 h 35"/>
                <a:gd name="T30" fmla="*/ 1 w 21"/>
                <a:gd name="T31" fmla="*/ 18 h 35"/>
                <a:gd name="T32" fmla="*/ 0 w 21"/>
                <a:gd name="T33" fmla="*/ 10 h 35"/>
                <a:gd name="T34" fmla="*/ 3 w 21"/>
                <a:gd name="T35" fmla="*/ 10 h 35"/>
                <a:gd name="T36" fmla="*/ 2 w 21"/>
                <a:gd name="T37" fmla="*/ 2 h 35"/>
                <a:gd name="T38" fmla="*/ 4 w 21"/>
                <a:gd name="T39" fmla="*/ 1 h 35"/>
                <a:gd name="T40" fmla="*/ 5 w 21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35">
                  <a:moveTo>
                    <a:pt x="5" y="2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7" y="0"/>
                    <a:pt x="17" y="0"/>
                    <a:pt x="17" y="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5"/>
                    <a:pt x="21" y="17"/>
                  </a:cubicBezTo>
                  <a:cubicBezTo>
                    <a:pt x="21" y="19"/>
                    <a:pt x="20" y="21"/>
                    <a:pt x="16" y="24"/>
                  </a:cubicBezTo>
                  <a:cubicBezTo>
                    <a:pt x="16" y="25"/>
                    <a:pt x="16" y="32"/>
                    <a:pt x="15" y="33"/>
                  </a:cubicBezTo>
                  <a:cubicBezTo>
                    <a:pt x="13" y="35"/>
                    <a:pt x="11" y="35"/>
                    <a:pt x="10" y="34"/>
                  </a:cubicBezTo>
                  <a:cubicBezTo>
                    <a:pt x="7" y="32"/>
                    <a:pt x="6" y="24"/>
                    <a:pt x="6" y="24"/>
                  </a:cubicBezTo>
                  <a:cubicBezTo>
                    <a:pt x="3" y="22"/>
                    <a:pt x="2" y="21"/>
                    <a:pt x="1" y="18"/>
                  </a:cubicBezTo>
                  <a:cubicBezTo>
                    <a:pt x="0" y="16"/>
                    <a:pt x="0" y="10"/>
                    <a:pt x="0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1"/>
                    <a:pt x="5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025"/>
            <p:cNvSpPr>
              <a:spLocks noEditPoints="1"/>
            </p:cNvSpPr>
            <p:nvPr/>
          </p:nvSpPr>
          <p:spPr bwMode="auto">
            <a:xfrm>
              <a:off x="7050088" y="3781425"/>
              <a:ext cx="95250" cy="88900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24 h 24"/>
                <a:gd name="T4" fmla="*/ 25 w 25"/>
                <a:gd name="T5" fmla="*/ 12 h 24"/>
                <a:gd name="T6" fmla="*/ 12 w 25"/>
                <a:gd name="T7" fmla="*/ 0 h 24"/>
                <a:gd name="T8" fmla="*/ 0 w 25"/>
                <a:gd name="T9" fmla="*/ 12 h 24"/>
                <a:gd name="T10" fmla="*/ 9 w 25"/>
                <a:gd name="T11" fmla="*/ 12 h 24"/>
                <a:gd name="T12" fmla="*/ 12 w 25"/>
                <a:gd name="T13" fmla="*/ 9 h 24"/>
                <a:gd name="T14" fmla="*/ 16 w 25"/>
                <a:gd name="T15" fmla="*/ 12 h 24"/>
                <a:gd name="T16" fmla="*/ 12 w 25"/>
                <a:gd name="T17" fmla="*/ 16 h 24"/>
                <a:gd name="T18" fmla="*/ 9 w 25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9" y="12"/>
                  </a:moveTo>
                  <a:cubicBezTo>
                    <a:pt x="9" y="10"/>
                    <a:pt x="10" y="9"/>
                    <a:pt x="12" y="9"/>
                  </a:cubicBezTo>
                  <a:cubicBezTo>
                    <a:pt x="14" y="9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10" y="16"/>
                    <a:pt x="9" y="14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170301" y="4090086"/>
            <a:ext cx="974377" cy="567681"/>
            <a:chOff x="6983413" y="2925763"/>
            <a:chExt cx="547688" cy="319088"/>
          </a:xfrm>
          <a:solidFill>
            <a:schemeClr val="bg1"/>
          </a:solidFill>
        </p:grpSpPr>
        <p:sp>
          <p:nvSpPr>
            <p:cNvPr id="66" name="Freeform 3843"/>
            <p:cNvSpPr>
              <a:spLocks/>
            </p:cNvSpPr>
            <p:nvPr/>
          </p:nvSpPr>
          <p:spPr bwMode="auto">
            <a:xfrm>
              <a:off x="7286626" y="2959101"/>
              <a:ext cx="104775" cy="150813"/>
            </a:xfrm>
            <a:custGeom>
              <a:avLst/>
              <a:gdLst>
                <a:gd name="T0" fmla="*/ 4 w 28"/>
                <a:gd name="T1" fmla="*/ 40 h 40"/>
                <a:gd name="T2" fmla="*/ 2 w 28"/>
                <a:gd name="T3" fmla="*/ 40 h 40"/>
                <a:gd name="T4" fmla="*/ 1 w 28"/>
                <a:gd name="T5" fmla="*/ 35 h 40"/>
                <a:gd name="T6" fmla="*/ 21 w 28"/>
                <a:gd name="T7" fmla="*/ 2 h 40"/>
                <a:gd name="T8" fmla="*/ 26 w 28"/>
                <a:gd name="T9" fmla="*/ 1 h 40"/>
                <a:gd name="T10" fmla="*/ 27 w 28"/>
                <a:gd name="T11" fmla="*/ 5 h 40"/>
                <a:gd name="T12" fmla="*/ 7 w 28"/>
                <a:gd name="T13" fmla="*/ 39 h 40"/>
                <a:gd name="T14" fmla="*/ 4 w 28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0">
                  <a:moveTo>
                    <a:pt x="4" y="40"/>
                  </a:moveTo>
                  <a:cubicBezTo>
                    <a:pt x="4" y="40"/>
                    <a:pt x="3" y="40"/>
                    <a:pt x="2" y="40"/>
                  </a:cubicBezTo>
                  <a:cubicBezTo>
                    <a:pt x="1" y="39"/>
                    <a:pt x="0" y="37"/>
                    <a:pt x="1" y="35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0"/>
                    <a:pt x="24" y="0"/>
                    <a:pt x="26" y="1"/>
                  </a:cubicBezTo>
                  <a:cubicBezTo>
                    <a:pt x="28" y="2"/>
                    <a:pt x="28" y="4"/>
                    <a:pt x="27" y="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844"/>
            <p:cNvSpPr>
              <a:spLocks/>
            </p:cNvSpPr>
            <p:nvPr/>
          </p:nvSpPr>
          <p:spPr bwMode="auto">
            <a:xfrm>
              <a:off x="7316788" y="2952751"/>
              <a:ext cx="109538" cy="25400"/>
            </a:xfrm>
            <a:custGeom>
              <a:avLst/>
              <a:gdLst>
                <a:gd name="T0" fmla="*/ 26 w 29"/>
                <a:gd name="T1" fmla="*/ 7 h 7"/>
                <a:gd name="T2" fmla="*/ 4 w 29"/>
                <a:gd name="T3" fmla="*/ 7 h 7"/>
                <a:gd name="T4" fmla="*/ 0 w 29"/>
                <a:gd name="T5" fmla="*/ 4 h 7"/>
                <a:gd name="T6" fmla="*/ 4 w 29"/>
                <a:gd name="T7" fmla="*/ 0 h 7"/>
                <a:gd name="T8" fmla="*/ 26 w 29"/>
                <a:gd name="T9" fmla="*/ 0 h 7"/>
                <a:gd name="T10" fmla="*/ 29 w 29"/>
                <a:gd name="T11" fmla="*/ 4 h 7"/>
                <a:gd name="T12" fmla="*/ 26 w 2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">
                  <a:moveTo>
                    <a:pt x="26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2"/>
                    <a:pt x="29" y="4"/>
                  </a:cubicBezTo>
                  <a:cubicBezTo>
                    <a:pt x="29" y="5"/>
                    <a:pt x="28" y="7"/>
                    <a:pt x="2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845"/>
            <p:cNvSpPr>
              <a:spLocks/>
            </p:cNvSpPr>
            <p:nvPr/>
          </p:nvSpPr>
          <p:spPr bwMode="auto">
            <a:xfrm>
              <a:off x="7129463" y="2925763"/>
              <a:ext cx="101600" cy="90488"/>
            </a:xfrm>
            <a:custGeom>
              <a:avLst/>
              <a:gdLst>
                <a:gd name="T0" fmla="*/ 10 w 27"/>
                <a:gd name="T1" fmla="*/ 24 h 24"/>
                <a:gd name="T2" fmla="*/ 7 w 27"/>
                <a:gd name="T3" fmla="*/ 22 h 24"/>
                <a:gd name="T4" fmla="*/ 1 w 27"/>
                <a:gd name="T5" fmla="*/ 9 h 24"/>
                <a:gd name="T6" fmla="*/ 1 w 27"/>
                <a:gd name="T7" fmla="*/ 6 h 24"/>
                <a:gd name="T8" fmla="*/ 3 w 27"/>
                <a:gd name="T9" fmla="*/ 4 h 24"/>
                <a:gd name="T10" fmla="*/ 22 w 27"/>
                <a:gd name="T11" fmla="*/ 1 h 24"/>
                <a:gd name="T12" fmla="*/ 26 w 27"/>
                <a:gd name="T13" fmla="*/ 3 h 24"/>
                <a:gd name="T14" fmla="*/ 24 w 27"/>
                <a:gd name="T15" fmla="*/ 7 h 24"/>
                <a:gd name="T16" fmla="*/ 9 w 27"/>
                <a:gd name="T17" fmla="*/ 10 h 24"/>
                <a:gd name="T18" fmla="*/ 13 w 27"/>
                <a:gd name="T19" fmla="*/ 19 h 24"/>
                <a:gd name="T20" fmla="*/ 11 w 27"/>
                <a:gd name="T21" fmla="*/ 23 h 24"/>
                <a:gd name="T22" fmla="*/ 10 w 27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4">
                  <a:moveTo>
                    <a:pt x="10" y="24"/>
                  </a:moveTo>
                  <a:cubicBezTo>
                    <a:pt x="8" y="24"/>
                    <a:pt x="7" y="23"/>
                    <a:pt x="7" y="2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" y="5"/>
                    <a:pt x="2" y="5"/>
                    <a:pt x="3" y="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7" y="5"/>
                    <a:pt x="26" y="7"/>
                    <a:pt x="2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2"/>
                    <a:pt x="11" y="23"/>
                  </a:cubicBezTo>
                  <a:cubicBezTo>
                    <a:pt x="11" y="23"/>
                    <a:pt x="1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846"/>
            <p:cNvSpPr>
              <a:spLocks noEditPoints="1"/>
            </p:cNvSpPr>
            <p:nvPr/>
          </p:nvSpPr>
          <p:spPr bwMode="auto">
            <a:xfrm>
              <a:off x="7339013" y="3052763"/>
              <a:ext cx="192088" cy="192088"/>
            </a:xfrm>
            <a:custGeom>
              <a:avLst/>
              <a:gdLst>
                <a:gd name="T0" fmla="*/ 26 w 51"/>
                <a:gd name="T1" fmla="*/ 51 h 51"/>
                <a:gd name="T2" fmla="*/ 0 w 51"/>
                <a:gd name="T3" fmla="*/ 26 h 51"/>
                <a:gd name="T4" fmla="*/ 26 w 51"/>
                <a:gd name="T5" fmla="*/ 0 h 51"/>
                <a:gd name="T6" fmla="*/ 51 w 51"/>
                <a:gd name="T7" fmla="*/ 26 h 51"/>
                <a:gd name="T8" fmla="*/ 26 w 51"/>
                <a:gd name="T9" fmla="*/ 51 h 51"/>
                <a:gd name="T10" fmla="*/ 26 w 51"/>
                <a:gd name="T11" fmla="*/ 7 h 51"/>
                <a:gd name="T12" fmla="*/ 7 w 51"/>
                <a:gd name="T13" fmla="*/ 26 h 51"/>
                <a:gd name="T14" fmla="*/ 26 w 51"/>
                <a:gd name="T15" fmla="*/ 44 h 51"/>
                <a:gd name="T16" fmla="*/ 44 w 51"/>
                <a:gd name="T17" fmla="*/ 26 h 51"/>
                <a:gd name="T18" fmla="*/ 26 w 51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1"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lose/>
                  <a:moveTo>
                    <a:pt x="26" y="7"/>
                  </a:moveTo>
                  <a:cubicBezTo>
                    <a:pt x="15" y="7"/>
                    <a:pt x="7" y="15"/>
                    <a:pt x="7" y="26"/>
                  </a:cubicBezTo>
                  <a:cubicBezTo>
                    <a:pt x="7" y="36"/>
                    <a:pt x="15" y="44"/>
                    <a:pt x="26" y="44"/>
                  </a:cubicBezTo>
                  <a:cubicBezTo>
                    <a:pt x="36" y="44"/>
                    <a:pt x="44" y="36"/>
                    <a:pt x="44" y="26"/>
                  </a:cubicBezTo>
                  <a:cubicBezTo>
                    <a:pt x="44" y="15"/>
                    <a:pt x="36" y="7"/>
                    <a:pt x="2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847"/>
            <p:cNvSpPr>
              <a:spLocks noEditPoints="1"/>
            </p:cNvSpPr>
            <p:nvPr/>
          </p:nvSpPr>
          <p:spPr bwMode="auto">
            <a:xfrm>
              <a:off x="6983413" y="3052763"/>
              <a:ext cx="190500" cy="192088"/>
            </a:xfrm>
            <a:custGeom>
              <a:avLst/>
              <a:gdLst>
                <a:gd name="T0" fmla="*/ 26 w 51"/>
                <a:gd name="T1" fmla="*/ 51 h 51"/>
                <a:gd name="T2" fmla="*/ 0 w 51"/>
                <a:gd name="T3" fmla="*/ 26 h 51"/>
                <a:gd name="T4" fmla="*/ 26 w 51"/>
                <a:gd name="T5" fmla="*/ 0 h 51"/>
                <a:gd name="T6" fmla="*/ 51 w 51"/>
                <a:gd name="T7" fmla="*/ 26 h 51"/>
                <a:gd name="T8" fmla="*/ 26 w 51"/>
                <a:gd name="T9" fmla="*/ 51 h 51"/>
                <a:gd name="T10" fmla="*/ 26 w 51"/>
                <a:gd name="T11" fmla="*/ 7 h 51"/>
                <a:gd name="T12" fmla="*/ 7 w 51"/>
                <a:gd name="T13" fmla="*/ 26 h 51"/>
                <a:gd name="T14" fmla="*/ 26 w 51"/>
                <a:gd name="T15" fmla="*/ 44 h 51"/>
                <a:gd name="T16" fmla="*/ 44 w 51"/>
                <a:gd name="T17" fmla="*/ 26 h 51"/>
                <a:gd name="T18" fmla="*/ 26 w 51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1"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lose/>
                  <a:moveTo>
                    <a:pt x="26" y="7"/>
                  </a:moveTo>
                  <a:cubicBezTo>
                    <a:pt x="15" y="7"/>
                    <a:pt x="7" y="15"/>
                    <a:pt x="7" y="26"/>
                  </a:cubicBezTo>
                  <a:cubicBezTo>
                    <a:pt x="7" y="36"/>
                    <a:pt x="15" y="44"/>
                    <a:pt x="26" y="44"/>
                  </a:cubicBezTo>
                  <a:cubicBezTo>
                    <a:pt x="36" y="44"/>
                    <a:pt x="44" y="36"/>
                    <a:pt x="44" y="26"/>
                  </a:cubicBezTo>
                  <a:cubicBezTo>
                    <a:pt x="44" y="15"/>
                    <a:pt x="36" y="7"/>
                    <a:pt x="2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848"/>
            <p:cNvSpPr>
              <a:spLocks/>
            </p:cNvSpPr>
            <p:nvPr/>
          </p:nvSpPr>
          <p:spPr bwMode="auto">
            <a:xfrm>
              <a:off x="7065963" y="2989263"/>
              <a:ext cx="385763" cy="176213"/>
            </a:xfrm>
            <a:custGeom>
              <a:avLst/>
              <a:gdLst>
                <a:gd name="T0" fmla="*/ 4 w 103"/>
                <a:gd name="T1" fmla="*/ 47 h 47"/>
                <a:gd name="T2" fmla="*/ 2 w 103"/>
                <a:gd name="T3" fmla="*/ 46 h 47"/>
                <a:gd name="T4" fmla="*/ 1 w 103"/>
                <a:gd name="T5" fmla="*/ 42 h 47"/>
                <a:gd name="T6" fmla="*/ 24 w 103"/>
                <a:gd name="T7" fmla="*/ 2 h 47"/>
                <a:gd name="T8" fmla="*/ 27 w 103"/>
                <a:gd name="T9" fmla="*/ 0 h 47"/>
                <a:gd name="T10" fmla="*/ 80 w 103"/>
                <a:gd name="T11" fmla="*/ 0 h 47"/>
                <a:gd name="T12" fmla="*/ 83 w 103"/>
                <a:gd name="T13" fmla="*/ 2 h 47"/>
                <a:gd name="T14" fmla="*/ 103 w 103"/>
                <a:gd name="T15" fmla="*/ 42 h 47"/>
                <a:gd name="T16" fmla="*/ 102 w 103"/>
                <a:gd name="T17" fmla="*/ 45 h 47"/>
                <a:gd name="T18" fmla="*/ 100 w 103"/>
                <a:gd name="T19" fmla="*/ 47 h 47"/>
                <a:gd name="T20" fmla="*/ 67 w 103"/>
                <a:gd name="T21" fmla="*/ 47 h 47"/>
                <a:gd name="T22" fmla="*/ 64 w 103"/>
                <a:gd name="T23" fmla="*/ 44 h 47"/>
                <a:gd name="T24" fmla="*/ 67 w 103"/>
                <a:gd name="T25" fmla="*/ 40 h 47"/>
                <a:gd name="T26" fmla="*/ 94 w 103"/>
                <a:gd name="T27" fmla="*/ 40 h 47"/>
                <a:gd name="T28" fmla="*/ 78 w 103"/>
                <a:gd name="T29" fmla="*/ 7 h 47"/>
                <a:gd name="T30" fmla="*/ 29 w 103"/>
                <a:gd name="T31" fmla="*/ 7 h 47"/>
                <a:gd name="T32" fmla="*/ 7 w 103"/>
                <a:gd name="T33" fmla="*/ 45 h 47"/>
                <a:gd name="T34" fmla="*/ 4 w 103"/>
                <a:gd name="T3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47">
                  <a:moveTo>
                    <a:pt x="4" y="47"/>
                  </a:moveTo>
                  <a:cubicBezTo>
                    <a:pt x="3" y="47"/>
                    <a:pt x="2" y="47"/>
                    <a:pt x="2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3"/>
                    <a:pt x="103" y="44"/>
                    <a:pt x="102" y="45"/>
                  </a:cubicBezTo>
                  <a:cubicBezTo>
                    <a:pt x="102" y="46"/>
                    <a:pt x="101" y="47"/>
                    <a:pt x="100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5" y="47"/>
                    <a:pt x="64" y="45"/>
                    <a:pt x="64" y="44"/>
                  </a:cubicBezTo>
                  <a:cubicBezTo>
                    <a:pt x="64" y="42"/>
                    <a:pt x="65" y="40"/>
                    <a:pt x="67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849"/>
            <p:cNvSpPr>
              <a:spLocks/>
            </p:cNvSpPr>
            <p:nvPr/>
          </p:nvSpPr>
          <p:spPr bwMode="auto">
            <a:xfrm>
              <a:off x="7132638" y="3038476"/>
              <a:ext cx="112713" cy="90488"/>
            </a:xfrm>
            <a:custGeom>
              <a:avLst/>
              <a:gdLst>
                <a:gd name="T0" fmla="*/ 26 w 30"/>
                <a:gd name="T1" fmla="*/ 24 h 24"/>
                <a:gd name="T2" fmla="*/ 24 w 30"/>
                <a:gd name="T3" fmla="*/ 23 h 24"/>
                <a:gd name="T4" fmla="*/ 2 w 30"/>
                <a:gd name="T5" fmla="*/ 6 h 24"/>
                <a:gd name="T6" fmla="*/ 1 w 30"/>
                <a:gd name="T7" fmla="*/ 2 h 24"/>
                <a:gd name="T8" fmla="*/ 6 w 30"/>
                <a:gd name="T9" fmla="*/ 1 h 24"/>
                <a:gd name="T10" fmla="*/ 28 w 30"/>
                <a:gd name="T11" fmla="*/ 18 h 24"/>
                <a:gd name="T12" fmla="*/ 29 w 30"/>
                <a:gd name="T13" fmla="*/ 23 h 24"/>
                <a:gd name="T14" fmla="*/ 26 w 30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cubicBezTo>
                    <a:pt x="25" y="24"/>
                    <a:pt x="25" y="24"/>
                    <a:pt x="24" y="2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0" y="19"/>
                    <a:pt x="30" y="21"/>
                    <a:pt x="29" y="23"/>
                  </a:cubicBezTo>
                  <a:cubicBezTo>
                    <a:pt x="28" y="24"/>
                    <a:pt x="27" y="24"/>
                    <a:pt x="2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850"/>
            <p:cNvSpPr>
              <a:spLocks noEditPoints="1"/>
            </p:cNvSpPr>
            <p:nvPr/>
          </p:nvSpPr>
          <p:spPr bwMode="auto">
            <a:xfrm>
              <a:off x="7219951" y="3082926"/>
              <a:ext cx="104775" cy="109538"/>
            </a:xfrm>
            <a:custGeom>
              <a:avLst/>
              <a:gdLst>
                <a:gd name="T0" fmla="*/ 14 w 28"/>
                <a:gd name="T1" fmla="*/ 29 h 29"/>
                <a:gd name="T2" fmla="*/ 0 w 28"/>
                <a:gd name="T3" fmla="*/ 14 h 29"/>
                <a:gd name="T4" fmla="*/ 14 w 28"/>
                <a:gd name="T5" fmla="*/ 0 h 29"/>
                <a:gd name="T6" fmla="*/ 28 w 28"/>
                <a:gd name="T7" fmla="*/ 14 h 29"/>
                <a:gd name="T8" fmla="*/ 14 w 28"/>
                <a:gd name="T9" fmla="*/ 29 h 29"/>
                <a:gd name="T10" fmla="*/ 14 w 28"/>
                <a:gd name="T11" fmla="*/ 7 h 29"/>
                <a:gd name="T12" fmla="*/ 6 w 28"/>
                <a:gd name="T13" fmla="*/ 14 h 29"/>
                <a:gd name="T14" fmla="*/ 14 w 28"/>
                <a:gd name="T15" fmla="*/ 22 h 29"/>
                <a:gd name="T16" fmla="*/ 22 w 28"/>
                <a:gd name="T17" fmla="*/ 14 h 29"/>
                <a:gd name="T18" fmla="*/ 14 w 28"/>
                <a:gd name="T1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9">
                  <a:moveTo>
                    <a:pt x="14" y="29"/>
                  </a:move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lose/>
                  <a:moveTo>
                    <a:pt x="14" y="7"/>
                  </a:moveTo>
                  <a:cubicBezTo>
                    <a:pt x="10" y="7"/>
                    <a:pt x="6" y="10"/>
                    <a:pt x="6" y="14"/>
                  </a:cubicBezTo>
                  <a:cubicBezTo>
                    <a:pt x="6" y="18"/>
                    <a:pt x="10" y="22"/>
                    <a:pt x="14" y="22"/>
                  </a:cubicBezTo>
                  <a:cubicBezTo>
                    <a:pt x="18" y="22"/>
                    <a:pt x="22" y="18"/>
                    <a:pt x="22" y="14"/>
                  </a:cubicBezTo>
                  <a:cubicBezTo>
                    <a:pt x="22" y="10"/>
                    <a:pt x="18" y="7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827933" y="2072709"/>
            <a:ext cx="1097231" cy="651627"/>
            <a:chOff x="5184776" y="5205413"/>
            <a:chExt cx="2232025" cy="1325562"/>
          </a:xfrm>
          <a:solidFill>
            <a:schemeClr val="bg1"/>
          </a:solidFill>
        </p:grpSpPr>
        <p:sp>
          <p:nvSpPr>
            <p:cNvPr id="80" name="Oval 3798"/>
            <p:cNvSpPr>
              <a:spLocks noChangeArrowheads="1"/>
            </p:cNvSpPr>
            <p:nvPr/>
          </p:nvSpPr>
          <p:spPr bwMode="auto">
            <a:xfrm>
              <a:off x="5319713" y="5729288"/>
              <a:ext cx="288925" cy="2936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3799"/>
            <p:cNvSpPr>
              <a:spLocks noChangeArrowheads="1"/>
            </p:cNvSpPr>
            <p:nvPr/>
          </p:nvSpPr>
          <p:spPr bwMode="auto">
            <a:xfrm>
              <a:off x="6473826" y="5729288"/>
              <a:ext cx="295275" cy="296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800"/>
            <p:cNvSpPr>
              <a:spLocks noEditPoints="1"/>
            </p:cNvSpPr>
            <p:nvPr/>
          </p:nvSpPr>
          <p:spPr bwMode="auto">
            <a:xfrm>
              <a:off x="5184776" y="5205413"/>
              <a:ext cx="1727200" cy="647700"/>
            </a:xfrm>
            <a:custGeom>
              <a:avLst/>
              <a:gdLst>
                <a:gd name="T0" fmla="*/ 492 w 543"/>
                <a:gd name="T1" fmla="*/ 82 h 204"/>
                <a:gd name="T2" fmla="*/ 410 w 543"/>
                <a:gd name="T3" fmla="*/ 29 h 204"/>
                <a:gd name="T4" fmla="*/ 225 w 543"/>
                <a:gd name="T5" fmla="*/ 15 h 204"/>
                <a:gd name="T6" fmla="*/ 128 w 543"/>
                <a:gd name="T7" fmla="*/ 82 h 204"/>
                <a:gd name="T8" fmla="*/ 68 w 543"/>
                <a:gd name="T9" fmla="*/ 103 h 204"/>
                <a:gd name="T10" fmla="*/ 6 w 543"/>
                <a:gd name="T11" fmla="*/ 146 h 204"/>
                <a:gd name="T12" fmla="*/ 1 w 543"/>
                <a:gd name="T13" fmla="*/ 204 h 204"/>
                <a:gd name="T14" fmla="*/ 35 w 543"/>
                <a:gd name="T15" fmla="*/ 204 h 204"/>
                <a:gd name="T16" fmla="*/ 88 w 543"/>
                <a:gd name="T17" fmla="*/ 153 h 204"/>
                <a:gd name="T18" fmla="*/ 140 w 543"/>
                <a:gd name="T19" fmla="*/ 204 h 204"/>
                <a:gd name="T20" fmla="*/ 399 w 543"/>
                <a:gd name="T21" fmla="*/ 204 h 204"/>
                <a:gd name="T22" fmla="*/ 451 w 543"/>
                <a:gd name="T23" fmla="*/ 153 h 204"/>
                <a:gd name="T24" fmla="*/ 503 w 543"/>
                <a:gd name="T25" fmla="*/ 204 h 204"/>
                <a:gd name="T26" fmla="*/ 536 w 543"/>
                <a:gd name="T27" fmla="*/ 204 h 204"/>
                <a:gd name="T28" fmla="*/ 542 w 543"/>
                <a:gd name="T29" fmla="*/ 125 h 204"/>
                <a:gd name="T30" fmla="*/ 492 w 543"/>
                <a:gd name="T31" fmla="*/ 82 h 204"/>
                <a:gd name="T32" fmla="*/ 228 w 543"/>
                <a:gd name="T33" fmla="*/ 26 h 204"/>
                <a:gd name="T34" fmla="*/ 279 w 543"/>
                <a:gd name="T35" fmla="*/ 19 h 204"/>
                <a:gd name="T36" fmla="*/ 279 w 543"/>
                <a:gd name="T37" fmla="*/ 77 h 204"/>
                <a:gd name="T38" fmla="*/ 151 w 543"/>
                <a:gd name="T39" fmla="*/ 77 h 204"/>
                <a:gd name="T40" fmla="*/ 228 w 543"/>
                <a:gd name="T41" fmla="*/ 26 h 204"/>
                <a:gd name="T42" fmla="*/ 412 w 543"/>
                <a:gd name="T43" fmla="*/ 77 h 204"/>
                <a:gd name="T44" fmla="*/ 287 w 543"/>
                <a:gd name="T45" fmla="*/ 77 h 204"/>
                <a:gd name="T46" fmla="*/ 287 w 543"/>
                <a:gd name="T47" fmla="*/ 19 h 204"/>
                <a:gd name="T48" fmla="*/ 408 w 543"/>
                <a:gd name="T49" fmla="*/ 40 h 204"/>
                <a:gd name="T50" fmla="*/ 412 w 543"/>
                <a:gd name="T5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3" h="204">
                  <a:moveTo>
                    <a:pt x="492" y="82"/>
                  </a:moveTo>
                  <a:cubicBezTo>
                    <a:pt x="492" y="82"/>
                    <a:pt x="435" y="41"/>
                    <a:pt x="410" y="29"/>
                  </a:cubicBezTo>
                  <a:cubicBezTo>
                    <a:pt x="368" y="10"/>
                    <a:pt x="268" y="0"/>
                    <a:pt x="225" y="15"/>
                  </a:cubicBezTo>
                  <a:cubicBezTo>
                    <a:pt x="196" y="25"/>
                    <a:pt x="128" y="82"/>
                    <a:pt x="128" y="82"/>
                  </a:cubicBezTo>
                  <a:cubicBezTo>
                    <a:pt x="128" y="82"/>
                    <a:pt x="84" y="96"/>
                    <a:pt x="68" y="103"/>
                  </a:cubicBezTo>
                  <a:cubicBezTo>
                    <a:pt x="41" y="115"/>
                    <a:pt x="18" y="117"/>
                    <a:pt x="6" y="146"/>
                  </a:cubicBezTo>
                  <a:cubicBezTo>
                    <a:pt x="0" y="159"/>
                    <a:pt x="1" y="204"/>
                    <a:pt x="1" y="204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176"/>
                    <a:pt x="59" y="153"/>
                    <a:pt x="88" y="153"/>
                  </a:cubicBezTo>
                  <a:cubicBezTo>
                    <a:pt x="116" y="153"/>
                    <a:pt x="140" y="176"/>
                    <a:pt x="140" y="204"/>
                  </a:cubicBezTo>
                  <a:cubicBezTo>
                    <a:pt x="399" y="204"/>
                    <a:pt x="399" y="204"/>
                    <a:pt x="399" y="204"/>
                  </a:cubicBezTo>
                  <a:cubicBezTo>
                    <a:pt x="399" y="176"/>
                    <a:pt x="422" y="153"/>
                    <a:pt x="451" y="153"/>
                  </a:cubicBezTo>
                  <a:cubicBezTo>
                    <a:pt x="480" y="153"/>
                    <a:pt x="503" y="176"/>
                    <a:pt x="503" y="204"/>
                  </a:cubicBezTo>
                  <a:cubicBezTo>
                    <a:pt x="536" y="204"/>
                    <a:pt x="536" y="204"/>
                    <a:pt x="536" y="204"/>
                  </a:cubicBezTo>
                  <a:cubicBezTo>
                    <a:pt x="536" y="204"/>
                    <a:pt x="541" y="140"/>
                    <a:pt x="542" y="125"/>
                  </a:cubicBezTo>
                  <a:cubicBezTo>
                    <a:pt x="543" y="101"/>
                    <a:pt x="522" y="87"/>
                    <a:pt x="492" y="82"/>
                  </a:cubicBezTo>
                  <a:close/>
                  <a:moveTo>
                    <a:pt x="228" y="26"/>
                  </a:moveTo>
                  <a:cubicBezTo>
                    <a:pt x="240" y="22"/>
                    <a:pt x="258" y="19"/>
                    <a:pt x="279" y="19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79" y="55"/>
                    <a:pt x="212" y="31"/>
                    <a:pt x="228" y="26"/>
                  </a:cubicBezTo>
                  <a:close/>
                  <a:moveTo>
                    <a:pt x="412" y="77"/>
                  </a:moveTo>
                  <a:cubicBezTo>
                    <a:pt x="287" y="77"/>
                    <a:pt x="287" y="77"/>
                    <a:pt x="287" y="77"/>
                  </a:cubicBezTo>
                  <a:cubicBezTo>
                    <a:pt x="287" y="19"/>
                    <a:pt x="287" y="19"/>
                    <a:pt x="287" y="19"/>
                  </a:cubicBezTo>
                  <a:cubicBezTo>
                    <a:pt x="332" y="19"/>
                    <a:pt x="382" y="28"/>
                    <a:pt x="408" y="40"/>
                  </a:cubicBezTo>
                  <a:cubicBezTo>
                    <a:pt x="414" y="43"/>
                    <a:pt x="412" y="77"/>
                    <a:pt x="41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801"/>
            <p:cNvSpPr>
              <a:spLocks/>
            </p:cNvSpPr>
            <p:nvPr/>
          </p:nvSpPr>
          <p:spPr bwMode="auto">
            <a:xfrm>
              <a:off x="5986463" y="6292850"/>
              <a:ext cx="209550" cy="136525"/>
            </a:xfrm>
            <a:custGeom>
              <a:avLst/>
              <a:gdLst>
                <a:gd name="T0" fmla="*/ 66 w 66"/>
                <a:gd name="T1" fmla="*/ 35 h 43"/>
                <a:gd name="T2" fmla="*/ 58 w 66"/>
                <a:gd name="T3" fmla="*/ 43 h 43"/>
                <a:gd name="T4" fmla="*/ 8 w 66"/>
                <a:gd name="T5" fmla="*/ 43 h 43"/>
                <a:gd name="T6" fmla="*/ 0 w 66"/>
                <a:gd name="T7" fmla="*/ 35 h 43"/>
                <a:gd name="T8" fmla="*/ 0 w 66"/>
                <a:gd name="T9" fmla="*/ 8 h 43"/>
                <a:gd name="T10" fmla="*/ 8 w 66"/>
                <a:gd name="T11" fmla="*/ 0 h 43"/>
                <a:gd name="T12" fmla="*/ 58 w 66"/>
                <a:gd name="T13" fmla="*/ 0 h 43"/>
                <a:gd name="T14" fmla="*/ 66 w 66"/>
                <a:gd name="T15" fmla="*/ 8 h 43"/>
                <a:gd name="T16" fmla="*/ 66 w 66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43">
                  <a:moveTo>
                    <a:pt x="66" y="35"/>
                  </a:moveTo>
                  <a:cubicBezTo>
                    <a:pt x="66" y="40"/>
                    <a:pt x="63" y="43"/>
                    <a:pt x="5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4" y="43"/>
                    <a:pt x="0" y="40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3" y="0"/>
                    <a:pt x="66" y="4"/>
                    <a:pt x="66" y="8"/>
                  </a:cubicBezTo>
                  <a:lnTo>
                    <a:pt x="6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802"/>
            <p:cNvSpPr>
              <a:spLocks/>
            </p:cNvSpPr>
            <p:nvPr/>
          </p:nvSpPr>
          <p:spPr bwMode="auto">
            <a:xfrm>
              <a:off x="5922963" y="6194425"/>
              <a:ext cx="165100" cy="336550"/>
            </a:xfrm>
            <a:custGeom>
              <a:avLst/>
              <a:gdLst>
                <a:gd name="T0" fmla="*/ 0 w 52"/>
                <a:gd name="T1" fmla="*/ 0 h 106"/>
                <a:gd name="T2" fmla="*/ 0 w 52"/>
                <a:gd name="T3" fmla="*/ 106 h 106"/>
                <a:gd name="T4" fmla="*/ 52 w 52"/>
                <a:gd name="T5" fmla="*/ 53 h 106"/>
                <a:gd name="T6" fmla="*/ 0 w 52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0" y="0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29" y="105"/>
                    <a:pt x="52" y="82"/>
                    <a:pt x="52" y="53"/>
                  </a:cubicBezTo>
                  <a:cubicBezTo>
                    <a:pt x="52" y="24"/>
                    <a:pt x="29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3803"/>
            <p:cNvSpPr>
              <a:spLocks noChangeArrowheads="1"/>
            </p:cNvSpPr>
            <p:nvPr/>
          </p:nvSpPr>
          <p:spPr bwMode="auto">
            <a:xfrm>
              <a:off x="5849938" y="6194425"/>
              <a:ext cx="73025" cy="336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3804"/>
            <p:cNvSpPr>
              <a:spLocks/>
            </p:cNvSpPr>
            <p:nvPr/>
          </p:nvSpPr>
          <p:spPr bwMode="auto">
            <a:xfrm>
              <a:off x="5675313" y="6257925"/>
              <a:ext cx="222250" cy="41275"/>
            </a:xfrm>
            <a:custGeom>
              <a:avLst/>
              <a:gdLst>
                <a:gd name="T0" fmla="*/ 70 w 70"/>
                <a:gd name="T1" fmla="*/ 6 h 13"/>
                <a:gd name="T2" fmla="*/ 63 w 70"/>
                <a:gd name="T3" fmla="*/ 13 h 13"/>
                <a:gd name="T4" fmla="*/ 6 w 70"/>
                <a:gd name="T5" fmla="*/ 13 h 13"/>
                <a:gd name="T6" fmla="*/ 0 w 70"/>
                <a:gd name="T7" fmla="*/ 6 h 13"/>
                <a:gd name="T8" fmla="*/ 0 w 70"/>
                <a:gd name="T9" fmla="*/ 6 h 13"/>
                <a:gd name="T10" fmla="*/ 6 w 70"/>
                <a:gd name="T11" fmla="*/ 0 h 13"/>
                <a:gd name="T12" fmla="*/ 63 w 70"/>
                <a:gd name="T13" fmla="*/ 0 h 13"/>
                <a:gd name="T14" fmla="*/ 70 w 70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3">
                  <a:moveTo>
                    <a:pt x="70" y="6"/>
                  </a:moveTo>
                  <a:cubicBezTo>
                    <a:pt x="70" y="10"/>
                    <a:pt x="67" y="13"/>
                    <a:pt x="63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3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3805"/>
            <p:cNvSpPr>
              <a:spLocks/>
            </p:cNvSpPr>
            <p:nvPr/>
          </p:nvSpPr>
          <p:spPr bwMode="auto">
            <a:xfrm>
              <a:off x="5675313" y="6419850"/>
              <a:ext cx="222250" cy="41275"/>
            </a:xfrm>
            <a:custGeom>
              <a:avLst/>
              <a:gdLst>
                <a:gd name="T0" fmla="*/ 70 w 70"/>
                <a:gd name="T1" fmla="*/ 6 h 13"/>
                <a:gd name="T2" fmla="*/ 63 w 70"/>
                <a:gd name="T3" fmla="*/ 13 h 13"/>
                <a:gd name="T4" fmla="*/ 6 w 70"/>
                <a:gd name="T5" fmla="*/ 13 h 13"/>
                <a:gd name="T6" fmla="*/ 0 w 70"/>
                <a:gd name="T7" fmla="*/ 6 h 13"/>
                <a:gd name="T8" fmla="*/ 0 w 70"/>
                <a:gd name="T9" fmla="*/ 6 h 13"/>
                <a:gd name="T10" fmla="*/ 6 w 70"/>
                <a:gd name="T11" fmla="*/ 0 h 13"/>
                <a:gd name="T12" fmla="*/ 63 w 70"/>
                <a:gd name="T13" fmla="*/ 0 h 13"/>
                <a:gd name="T14" fmla="*/ 70 w 70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3">
                  <a:moveTo>
                    <a:pt x="70" y="6"/>
                  </a:moveTo>
                  <a:cubicBezTo>
                    <a:pt x="70" y="10"/>
                    <a:pt x="67" y="13"/>
                    <a:pt x="63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3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806"/>
            <p:cNvSpPr>
              <a:spLocks/>
            </p:cNvSpPr>
            <p:nvPr/>
          </p:nvSpPr>
          <p:spPr bwMode="auto">
            <a:xfrm>
              <a:off x="5970588" y="5688013"/>
              <a:ext cx="1446213" cy="687388"/>
            </a:xfrm>
            <a:custGeom>
              <a:avLst/>
              <a:gdLst>
                <a:gd name="T0" fmla="*/ 341 w 455"/>
                <a:gd name="T1" fmla="*/ 16 h 216"/>
                <a:gd name="T2" fmla="*/ 271 w 455"/>
                <a:gd name="T3" fmla="*/ 0 h 216"/>
                <a:gd name="T4" fmla="*/ 271 w 455"/>
                <a:gd name="T5" fmla="*/ 9 h 216"/>
                <a:gd name="T6" fmla="*/ 338 w 455"/>
                <a:gd name="T7" fmla="*/ 25 h 216"/>
                <a:gd name="T8" fmla="*/ 446 w 455"/>
                <a:gd name="T9" fmla="*/ 100 h 216"/>
                <a:gd name="T10" fmla="*/ 338 w 455"/>
                <a:gd name="T11" fmla="*/ 174 h 216"/>
                <a:gd name="T12" fmla="*/ 71 w 455"/>
                <a:gd name="T13" fmla="*/ 207 h 216"/>
                <a:gd name="T14" fmla="*/ 0 w 455"/>
                <a:gd name="T15" fmla="*/ 205 h 216"/>
                <a:gd name="T16" fmla="*/ 0 w 455"/>
                <a:gd name="T17" fmla="*/ 214 h 216"/>
                <a:gd name="T18" fmla="*/ 71 w 455"/>
                <a:gd name="T19" fmla="*/ 216 h 216"/>
                <a:gd name="T20" fmla="*/ 341 w 455"/>
                <a:gd name="T21" fmla="*/ 183 h 216"/>
                <a:gd name="T22" fmla="*/ 455 w 455"/>
                <a:gd name="T23" fmla="*/ 100 h 216"/>
                <a:gd name="T24" fmla="*/ 341 w 455"/>
                <a:gd name="T25" fmla="*/ 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216">
                  <a:moveTo>
                    <a:pt x="341" y="16"/>
                  </a:moveTo>
                  <a:cubicBezTo>
                    <a:pt x="319" y="10"/>
                    <a:pt x="296" y="4"/>
                    <a:pt x="271" y="0"/>
                  </a:cubicBezTo>
                  <a:cubicBezTo>
                    <a:pt x="271" y="9"/>
                    <a:pt x="271" y="9"/>
                    <a:pt x="271" y="9"/>
                  </a:cubicBezTo>
                  <a:cubicBezTo>
                    <a:pt x="295" y="13"/>
                    <a:pt x="318" y="19"/>
                    <a:pt x="338" y="25"/>
                  </a:cubicBezTo>
                  <a:cubicBezTo>
                    <a:pt x="407" y="45"/>
                    <a:pt x="446" y="72"/>
                    <a:pt x="446" y="100"/>
                  </a:cubicBezTo>
                  <a:cubicBezTo>
                    <a:pt x="446" y="127"/>
                    <a:pt x="407" y="154"/>
                    <a:pt x="338" y="174"/>
                  </a:cubicBezTo>
                  <a:cubicBezTo>
                    <a:pt x="267" y="195"/>
                    <a:pt x="172" y="207"/>
                    <a:pt x="71" y="207"/>
                  </a:cubicBezTo>
                  <a:cubicBezTo>
                    <a:pt x="47" y="207"/>
                    <a:pt x="23" y="206"/>
                    <a:pt x="0" y="20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23" y="215"/>
                    <a:pt x="47" y="216"/>
                    <a:pt x="71" y="216"/>
                  </a:cubicBezTo>
                  <a:cubicBezTo>
                    <a:pt x="173" y="216"/>
                    <a:pt x="269" y="204"/>
                    <a:pt x="341" y="183"/>
                  </a:cubicBezTo>
                  <a:cubicBezTo>
                    <a:pt x="415" y="161"/>
                    <a:pt x="455" y="132"/>
                    <a:pt x="455" y="100"/>
                  </a:cubicBezTo>
                  <a:cubicBezTo>
                    <a:pt x="455" y="67"/>
                    <a:pt x="415" y="38"/>
                    <a:pt x="3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293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340308" y="1329876"/>
            <a:ext cx="5546268" cy="5162015"/>
            <a:chOff x="5655101" y="1329876"/>
            <a:chExt cx="5546268" cy="5162015"/>
          </a:xfrm>
        </p:grpSpPr>
        <p:sp>
          <p:nvSpPr>
            <p:cNvPr id="79" name="Freeform 30"/>
            <p:cNvSpPr>
              <a:spLocks/>
            </p:cNvSpPr>
            <p:nvPr/>
          </p:nvSpPr>
          <p:spPr bwMode="auto">
            <a:xfrm rot="4320000">
              <a:off x="6437225" y="797747"/>
              <a:ext cx="1877096" cy="3441343"/>
            </a:xfrm>
            <a:custGeom>
              <a:avLst/>
              <a:gdLst>
                <a:gd name="T0" fmla="*/ 1069 w 1468"/>
                <a:gd name="T1" fmla="*/ 2104 h 2692"/>
                <a:gd name="T2" fmla="*/ 1253 w 1468"/>
                <a:gd name="T3" fmla="*/ 1036 h 2692"/>
                <a:gd name="T4" fmla="*/ 1253 w 1468"/>
                <a:gd name="T5" fmla="*/ 1032 h 2692"/>
                <a:gd name="T6" fmla="*/ 204 w 1468"/>
                <a:gd name="T7" fmla="*/ 0 h 2692"/>
                <a:gd name="T8" fmla="*/ 90 w 1468"/>
                <a:gd name="T9" fmla="*/ 1224 h 2692"/>
                <a:gd name="T10" fmla="*/ 860 w 1468"/>
                <a:gd name="T11" fmla="*/ 2393 h 2692"/>
                <a:gd name="T12" fmla="*/ 1468 w 1468"/>
                <a:gd name="T13" fmla="*/ 2692 h 2692"/>
                <a:gd name="T14" fmla="*/ 1069 w 1468"/>
                <a:gd name="T15" fmla="*/ 2104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8" h="2692">
                  <a:moveTo>
                    <a:pt x="1069" y="2104"/>
                  </a:moveTo>
                  <a:cubicBezTo>
                    <a:pt x="1099" y="1845"/>
                    <a:pt x="1241" y="1097"/>
                    <a:pt x="1253" y="1036"/>
                  </a:cubicBezTo>
                  <a:cubicBezTo>
                    <a:pt x="1253" y="1032"/>
                    <a:pt x="1253" y="1032"/>
                    <a:pt x="1253" y="1032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34" y="392"/>
                    <a:pt x="0" y="821"/>
                    <a:pt x="90" y="1224"/>
                  </a:cubicBezTo>
                  <a:cubicBezTo>
                    <a:pt x="192" y="1678"/>
                    <a:pt x="454" y="2098"/>
                    <a:pt x="860" y="2393"/>
                  </a:cubicBezTo>
                  <a:cubicBezTo>
                    <a:pt x="1049" y="2531"/>
                    <a:pt x="1255" y="2630"/>
                    <a:pt x="1468" y="2692"/>
                  </a:cubicBezTo>
                  <a:cubicBezTo>
                    <a:pt x="1168" y="2531"/>
                    <a:pt x="1049" y="2280"/>
                    <a:pt x="1069" y="2104"/>
                  </a:cubicBezTo>
                  <a:close/>
                </a:path>
              </a:pathLst>
            </a:custGeom>
            <a:solidFill>
              <a:srgbClr val="B9B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968248" y="1329876"/>
              <a:ext cx="5233121" cy="5162015"/>
              <a:chOff x="5968248" y="1329876"/>
              <a:chExt cx="5233121" cy="5162015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7717360" y="1329876"/>
                <a:ext cx="3334692" cy="1983752"/>
              </a:xfrm>
              <a:custGeom>
                <a:avLst/>
                <a:gdLst>
                  <a:gd name="T0" fmla="*/ 1978 w 2605"/>
                  <a:gd name="T1" fmla="*/ 494 h 1551"/>
                  <a:gd name="T2" fmla="*/ 668 w 2605"/>
                  <a:gd name="T3" fmla="*/ 0 h 1551"/>
                  <a:gd name="T4" fmla="*/ 0 w 2605"/>
                  <a:gd name="T5" fmla="*/ 115 h 1551"/>
                  <a:gd name="T6" fmla="*/ 668 w 2605"/>
                  <a:gd name="T7" fmla="*/ 357 h 1551"/>
                  <a:gd name="T8" fmla="*/ 1148 w 2605"/>
                  <a:gd name="T9" fmla="*/ 1328 h 1551"/>
                  <a:gd name="T10" fmla="*/ 1150 w 2605"/>
                  <a:gd name="T11" fmla="*/ 1332 h 1551"/>
                  <a:gd name="T12" fmla="*/ 2605 w 2605"/>
                  <a:gd name="T13" fmla="*/ 1551 h 1551"/>
                  <a:gd name="T14" fmla="*/ 1978 w 2605"/>
                  <a:gd name="T15" fmla="*/ 494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5" h="1551">
                    <a:moveTo>
                      <a:pt x="1978" y="494"/>
                    </a:moveTo>
                    <a:cubicBezTo>
                      <a:pt x="1629" y="186"/>
                      <a:pt x="1170" y="0"/>
                      <a:pt x="668" y="0"/>
                    </a:cubicBezTo>
                    <a:cubicBezTo>
                      <a:pt x="434" y="0"/>
                      <a:pt x="209" y="41"/>
                      <a:pt x="0" y="115"/>
                    </a:cubicBezTo>
                    <a:cubicBezTo>
                      <a:pt x="338" y="69"/>
                      <a:pt x="581" y="202"/>
                      <a:pt x="668" y="357"/>
                    </a:cubicBezTo>
                    <a:cubicBezTo>
                      <a:pt x="797" y="584"/>
                      <a:pt x="1122" y="1273"/>
                      <a:pt x="1148" y="1328"/>
                    </a:cubicBezTo>
                    <a:cubicBezTo>
                      <a:pt x="1150" y="1332"/>
                      <a:pt x="1150" y="1332"/>
                      <a:pt x="1150" y="1332"/>
                    </a:cubicBezTo>
                    <a:cubicBezTo>
                      <a:pt x="2605" y="1551"/>
                      <a:pt x="2605" y="1551"/>
                      <a:pt x="2605" y="1551"/>
                    </a:cubicBezTo>
                    <a:cubicBezTo>
                      <a:pt x="2512" y="1134"/>
                      <a:pt x="2288" y="766"/>
                      <a:pt x="1978" y="494"/>
                    </a:cubicBezTo>
                    <a:close/>
                  </a:path>
                </a:pathLst>
              </a:custGeom>
              <a:solidFill>
                <a:srgbClr val="58B7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9544687" y="2353747"/>
                <a:ext cx="1656682" cy="3739972"/>
              </a:xfrm>
              <a:custGeom>
                <a:avLst/>
                <a:gdLst>
                  <a:gd name="T0" fmla="*/ 1139 w 1295"/>
                  <a:gd name="T1" fmla="*/ 613 h 2922"/>
                  <a:gd name="T2" fmla="*/ 826 w 1295"/>
                  <a:gd name="T3" fmla="*/ 0 h 2922"/>
                  <a:gd name="T4" fmla="*/ 779 w 1295"/>
                  <a:gd name="T5" fmla="*/ 710 h 2922"/>
                  <a:gd name="T6" fmla="*/ 4 w 1295"/>
                  <a:gd name="T7" fmla="*/ 1467 h 2922"/>
                  <a:gd name="T8" fmla="*/ 0 w 1295"/>
                  <a:gd name="T9" fmla="*/ 1470 h 2922"/>
                  <a:gd name="T10" fmla="*/ 242 w 1295"/>
                  <a:gd name="T11" fmla="*/ 2922 h 2922"/>
                  <a:gd name="T12" fmla="*/ 1054 w 1295"/>
                  <a:gd name="T13" fmla="*/ 1998 h 2922"/>
                  <a:gd name="T14" fmla="*/ 1139 w 1295"/>
                  <a:gd name="T15" fmla="*/ 613 h 2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95" h="2922">
                    <a:moveTo>
                      <a:pt x="1139" y="613"/>
                    </a:moveTo>
                    <a:cubicBezTo>
                      <a:pt x="1067" y="390"/>
                      <a:pt x="962" y="176"/>
                      <a:pt x="826" y="0"/>
                    </a:cubicBezTo>
                    <a:cubicBezTo>
                      <a:pt x="974" y="307"/>
                      <a:pt x="900" y="580"/>
                      <a:pt x="779" y="710"/>
                    </a:cubicBezTo>
                    <a:cubicBezTo>
                      <a:pt x="603" y="903"/>
                      <a:pt x="49" y="1425"/>
                      <a:pt x="4" y="1467"/>
                    </a:cubicBezTo>
                    <a:cubicBezTo>
                      <a:pt x="0" y="1470"/>
                      <a:pt x="0" y="1470"/>
                      <a:pt x="0" y="1470"/>
                    </a:cubicBezTo>
                    <a:cubicBezTo>
                      <a:pt x="242" y="2922"/>
                      <a:pt x="242" y="2922"/>
                      <a:pt x="242" y="2922"/>
                    </a:cubicBezTo>
                    <a:cubicBezTo>
                      <a:pt x="610" y="2704"/>
                      <a:pt x="891" y="2377"/>
                      <a:pt x="1054" y="1998"/>
                    </a:cubicBezTo>
                    <a:cubicBezTo>
                      <a:pt x="1239" y="1571"/>
                      <a:pt x="1295" y="1091"/>
                      <a:pt x="1139" y="613"/>
                    </a:cubicBezTo>
                    <a:close/>
                  </a:path>
                </a:pathLst>
              </a:custGeom>
              <a:solidFill>
                <a:srgbClr val="A11B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6878355" y="4941865"/>
                <a:ext cx="3775525" cy="1550026"/>
              </a:xfrm>
              <a:custGeom>
                <a:avLst/>
                <a:gdLst>
                  <a:gd name="T0" fmla="*/ 2269 w 2952"/>
                  <a:gd name="T1" fmla="*/ 506 h 1208"/>
                  <a:gd name="T2" fmla="*/ 1310 w 2952"/>
                  <a:gd name="T3" fmla="*/ 2 h 1208"/>
                  <a:gd name="T4" fmla="*/ 1306 w 2952"/>
                  <a:gd name="T5" fmla="*/ 0 h 1208"/>
                  <a:gd name="T6" fmla="*/ 0 w 2952"/>
                  <a:gd name="T7" fmla="*/ 678 h 1208"/>
                  <a:gd name="T8" fmla="*/ 1129 w 2952"/>
                  <a:gd name="T9" fmla="*/ 1165 h 1208"/>
                  <a:gd name="T10" fmla="*/ 2479 w 2952"/>
                  <a:gd name="T11" fmla="*/ 795 h 1208"/>
                  <a:gd name="T12" fmla="*/ 2952 w 2952"/>
                  <a:gd name="T13" fmla="*/ 309 h 1208"/>
                  <a:gd name="T14" fmla="*/ 2269 w 2952"/>
                  <a:gd name="T15" fmla="*/ 506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52" h="1208">
                    <a:moveTo>
                      <a:pt x="2269" y="506"/>
                    </a:moveTo>
                    <a:cubicBezTo>
                      <a:pt x="2032" y="398"/>
                      <a:pt x="1364" y="31"/>
                      <a:pt x="1310" y="2"/>
                    </a:cubicBezTo>
                    <a:cubicBezTo>
                      <a:pt x="1306" y="0"/>
                      <a:pt x="1306" y="0"/>
                      <a:pt x="1306" y="0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321" y="961"/>
                      <a:pt x="718" y="1127"/>
                      <a:pt x="1129" y="1165"/>
                    </a:cubicBezTo>
                    <a:cubicBezTo>
                      <a:pt x="1592" y="1208"/>
                      <a:pt x="2073" y="1090"/>
                      <a:pt x="2479" y="795"/>
                    </a:cubicBezTo>
                    <a:cubicBezTo>
                      <a:pt x="2669" y="657"/>
                      <a:pt x="2826" y="492"/>
                      <a:pt x="2952" y="309"/>
                    </a:cubicBezTo>
                    <a:cubicBezTo>
                      <a:pt x="2706" y="544"/>
                      <a:pt x="2431" y="580"/>
                      <a:pt x="2269" y="506"/>
                    </a:cubicBezTo>
                    <a:close/>
                  </a:path>
                </a:pathLst>
              </a:custGeom>
              <a:solidFill>
                <a:srgbClr val="CC42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5968248" y="2901231"/>
                <a:ext cx="1877096" cy="3441343"/>
              </a:xfrm>
              <a:custGeom>
                <a:avLst/>
                <a:gdLst>
                  <a:gd name="T0" fmla="*/ 1069 w 1468"/>
                  <a:gd name="T1" fmla="*/ 2104 h 2692"/>
                  <a:gd name="T2" fmla="*/ 1253 w 1468"/>
                  <a:gd name="T3" fmla="*/ 1036 h 2692"/>
                  <a:gd name="T4" fmla="*/ 1253 w 1468"/>
                  <a:gd name="T5" fmla="*/ 1032 h 2692"/>
                  <a:gd name="T6" fmla="*/ 204 w 1468"/>
                  <a:gd name="T7" fmla="*/ 0 h 2692"/>
                  <a:gd name="T8" fmla="*/ 90 w 1468"/>
                  <a:gd name="T9" fmla="*/ 1224 h 2692"/>
                  <a:gd name="T10" fmla="*/ 860 w 1468"/>
                  <a:gd name="T11" fmla="*/ 2393 h 2692"/>
                  <a:gd name="T12" fmla="*/ 1468 w 1468"/>
                  <a:gd name="T13" fmla="*/ 2692 h 2692"/>
                  <a:gd name="T14" fmla="*/ 1069 w 1468"/>
                  <a:gd name="T15" fmla="*/ 2104 h 2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8" h="2692">
                    <a:moveTo>
                      <a:pt x="1069" y="2104"/>
                    </a:moveTo>
                    <a:cubicBezTo>
                      <a:pt x="1099" y="1845"/>
                      <a:pt x="1241" y="1097"/>
                      <a:pt x="1253" y="1036"/>
                    </a:cubicBezTo>
                    <a:cubicBezTo>
                      <a:pt x="1253" y="1032"/>
                      <a:pt x="1253" y="1032"/>
                      <a:pt x="1253" y="1032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34" y="392"/>
                      <a:pt x="0" y="821"/>
                      <a:pt x="90" y="1224"/>
                    </a:cubicBezTo>
                    <a:cubicBezTo>
                      <a:pt x="192" y="1678"/>
                      <a:pt x="454" y="2098"/>
                      <a:pt x="860" y="2393"/>
                    </a:cubicBezTo>
                    <a:cubicBezTo>
                      <a:pt x="1049" y="2531"/>
                      <a:pt x="1255" y="2630"/>
                      <a:pt x="1468" y="2692"/>
                    </a:cubicBezTo>
                    <a:cubicBezTo>
                      <a:pt x="1168" y="2531"/>
                      <a:pt x="1049" y="2280"/>
                      <a:pt x="1069" y="2104"/>
                    </a:cubicBezTo>
                    <a:close/>
                  </a:path>
                </a:pathLst>
              </a:custGeom>
              <a:solidFill>
                <a:srgbClr val="F47C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1"/>
              <p:cNvSpPr>
                <a:spLocks/>
              </p:cNvSpPr>
              <p:nvPr/>
            </p:nvSpPr>
            <p:spPr bwMode="auto">
              <a:xfrm>
                <a:off x="6018022" y="1685387"/>
                <a:ext cx="1933978" cy="2261048"/>
              </a:xfrm>
              <a:custGeom>
                <a:avLst/>
                <a:gdLst>
                  <a:gd name="T0" fmla="*/ 977 w 1515"/>
                  <a:gd name="T1" fmla="*/ 0 h 1764"/>
                  <a:gd name="T2" fmla="*/ 103 w 1515"/>
                  <a:gd name="T3" fmla="*/ 1093 h 1764"/>
                  <a:gd name="T4" fmla="*/ 6 w 1515"/>
                  <a:gd name="T5" fmla="*/ 1764 h 1764"/>
                  <a:gd name="T6" fmla="*/ 443 w 1515"/>
                  <a:gd name="T7" fmla="*/ 1204 h 1764"/>
                  <a:gd name="T8" fmla="*/ 1515 w 1515"/>
                  <a:gd name="T9" fmla="*/ 1048 h 1764"/>
                  <a:gd name="T10" fmla="*/ 977 w 1515"/>
                  <a:gd name="T11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5" h="1764">
                    <a:moveTo>
                      <a:pt x="977" y="0"/>
                    </a:moveTo>
                    <a:cubicBezTo>
                      <a:pt x="577" y="238"/>
                      <a:pt x="258" y="616"/>
                      <a:pt x="103" y="1093"/>
                    </a:cubicBezTo>
                    <a:cubicBezTo>
                      <a:pt x="31" y="1316"/>
                      <a:pt x="0" y="1543"/>
                      <a:pt x="6" y="1764"/>
                    </a:cubicBezTo>
                    <a:cubicBezTo>
                      <a:pt x="67" y="1429"/>
                      <a:pt x="268" y="1239"/>
                      <a:pt x="443" y="1204"/>
                    </a:cubicBezTo>
                    <a:cubicBezTo>
                      <a:pt x="698" y="1152"/>
                      <a:pt x="1454" y="1056"/>
                      <a:pt x="1515" y="1048"/>
                    </a:cubicBez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B9B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2"/>
              <p:cNvSpPr>
                <a:spLocks noEditPoints="1"/>
              </p:cNvSpPr>
              <p:nvPr/>
            </p:nvSpPr>
            <p:spPr bwMode="auto">
              <a:xfrm>
                <a:off x="7020559" y="2225763"/>
                <a:ext cx="319962" cy="447946"/>
              </a:xfrm>
              <a:custGeom>
                <a:avLst/>
                <a:gdLst>
                  <a:gd name="T0" fmla="*/ 126 w 252"/>
                  <a:gd name="T1" fmla="*/ 0 h 346"/>
                  <a:gd name="T2" fmla="*/ 169 w 252"/>
                  <a:gd name="T3" fmla="*/ 6 h 346"/>
                  <a:gd name="T4" fmla="*/ 202 w 252"/>
                  <a:gd name="T5" fmla="*/ 24 h 346"/>
                  <a:gd name="T6" fmla="*/ 226 w 252"/>
                  <a:gd name="T7" fmla="*/ 52 h 346"/>
                  <a:gd name="T8" fmla="*/ 241 w 252"/>
                  <a:gd name="T9" fmla="*/ 88 h 346"/>
                  <a:gd name="T10" fmla="*/ 250 w 252"/>
                  <a:gd name="T11" fmla="*/ 129 h 346"/>
                  <a:gd name="T12" fmla="*/ 252 w 252"/>
                  <a:gd name="T13" fmla="*/ 173 h 346"/>
                  <a:gd name="T14" fmla="*/ 250 w 252"/>
                  <a:gd name="T15" fmla="*/ 217 h 346"/>
                  <a:gd name="T16" fmla="*/ 241 w 252"/>
                  <a:gd name="T17" fmla="*/ 258 h 346"/>
                  <a:gd name="T18" fmla="*/ 226 w 252"/>
                  <a:gd name="T19" fmla="*/ 294 h 346"/>
                  <a:gd name="T20" fmla="*/ 202 w 252"/>
                  <a:gd name="T21" fmla="*/ 322 h 346"/>
                  <a:gd name="T22" fmla="*/ 169 w 252"/>
                  <a:gd name="T23" fmla="*/ 340 h 346"/>
                  <a:gd name="T24" fmla="*/ 126 w 252"/>
                  <a:gd name="T25" fmla="*/ 346 h 346"/>
                  <a:gd name="T26" fmla="*/ 83 w 252"/>
                  <a:gd name="T27" fmla="*/ 340 h 346"/>
                  <a:gd name="T28" fmla="*/ 50 w 252"/>
                  <a:gd name="T29" fmla="*/ 322 h 346"/>
                  <a:gd name="T30" fmla="*/ 27 w 252"/>
                  <a:gd name="T31" fmla="*/ 294 h 346"/>
                  <a:gd name="T32" fmla="*/ 11 w 252"/>
                  <a:gd name="T33" fmla="*/ 258 h 346"/>
                  <a:gd name="T34" fmla="*/ 3 w 252"/>
                  <a:gd name="T35" fmla="*/ 217 h 346"/>
                  <a:gd name="T36" fmla="*/ 0 w 252"/>
                  <a:gd name="T37" fmla="*/ 173 h 346"/>
                  <a:gd name="T38" fmla="*/ 3 w 252"/>
                  <a:gd name="T39" fmla="*/ 129 h 346"/>
                  <a:gd name="T40" fmla="*/ 11 w 252"/>
                  <a:gd name="T41" fmla="*/ 88 h 346"/>
                  <a:gd name="T42" fmla="*/ 27 w 252"/>
                  <a:gd name="T43" fmla="*/ 52 h 346"/>
                  <a:gd name="T44" fmla="*/ 50 w 252"/>
                  <a:gd name="T45" fmla="*/ 24 h 346"/>
                  <a:gd name="T46" fmla="*/ 83 w 252"/>
                  <a:gd name="T47" fmla="*/ 6 h 346"/>
                  <a:gd name="T48" fmla="*/ 126 w 252"/>
                  <a:gd name="T49" fmla="*/ 0 h 346"/>
                  <a:gd name="T50" fmla="*/ 126 w 252"/>
                  <a:gd name="T51" fmla="*/ 45 h 346"/>
                  <a:gd name="T52" fmla="*/ 102 w 252"/>
                  <a:gd name="T53" fmla="*/ 50 h 346"/>
                  <a:gd name="T54" fmla="*/ 85 w 252"/>
                  <a:gd name="T55" fmla="*/ 65 h 346"/>
                  <a:gd name="T56" fmla="*/ 74 w 252"/>
                  <a:gd name="T57" fmla="*/ 86 h 346"/>
                  <a:gd name="T58" fmla="*/ 67 w 252"/>
                  <a:gd name="T59" fmla="*/ 113 h 346"/>
                  <a:gd name="T60" fmla="*/ 64 w 252"/>
                  <a:gd name="T61" fmla="*/ 142 h 346"/>
                  <a:gd name="T62" fmla="*/ 63 w 252"/>
                  <a:gd name="T63" fmla="*/ 173 h 346"/>
                  <a:gd name="T64" fmla="*/ 64 w 252"/>
                  <a:gd name="T65" fmla="*/ 204 h 346"/>
                  <a:gd name="T66" fmla="*/ 67 w 252"/>
                  <a:gd name="T67" fmla="*/ 233 h 346"/>
                  <a:gd name="T68" fmla="*/ 74 w 252"/>
                  <a:gd name="T69" fmla="*/ 260 h 346"/>
                  <a:gd name="T70" fmla="*/ 85 w 252"/>
                  <a:gd name="T71" fmla="*/ 281 h 346"/>
                  <a:gd name="T72" fmla="*/ 102 w 252"/>
                  <a:gd name="T73" fmla="*/ 296 h 346"/>
                  <a:gd name="T74" fmla="*/ 126 w 252"/>
                  <a:gd name="T75" fmla="*/ 301 h 346"/>
                  <a:gd name="T76" fmla="*/ 150 w 252"/>
                  <a:gd name="T77" fmla="*/ 296 h 346"/>
                  <a:gd name="T78" fmla="*/ 167 w 252"/>
                  <a:gd name="T79" fmla="*/ 281 h 346"/>
                  <a:gd name="T80" fmla="*/ 179 w 252"/>
                  <a:gd name="T81" fmla="*/ 260 h 346"/>
                  <a:gd name="T82" fmla="*/ 185 w 252"/>
                  <a:gd name="T83" fmla="*/ 233 h 346"/>
                  <a:gd name="T84" fmla="*/ 189 w 252"/>
                  <a:gd name="T85" fmla="*/ 204 h 346"/>
                  <a:gd name="T86" fmla="*/ 189 w 252"/>
                  <a:gd name="T87" fmla="*/ 173 h 346"/>
                  <a:gd name="T88" fmla="*/ 189 w 252"/>
                  <a:gd name="T89" fmla="*/ 142 h 346"/>
                  <a:gd name="T90" fmla="*/ 185 w 252"/>
                  <a:gd name="T91" fmla="*/ 113 h 346"/>
                  <a:gd name="T92" fmla="*/ 179 w 252"/>
                  <a:gd name="T93" fmla="*/ 86 h 346"/>
                  <a:gd name="T94" fmla="*/ 167 w 252"/>
                  <a:gd name="T95" fmla="*/ 65 h 346"/>
                  <a:gd name="T96" fmla="*/ 150 w 252"/>
                  <a:gd name="T97" fmla="*/ 50 h 346"/>
                  <a:gd name="T98" fmla="*/ 126 w 252"/>
                  <a:gd name="T99" fmla="*/ 45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" h="346">
                    <a:moveTo>
                      <a:pt x="126" y="0"/>
                    </a:moveTo>
                    <a:cubicBezTo>
                      <a:pt x="142" y="0"/>
                      <a:pt x="157" y="2"/>
                      <a:pt x="169" y="6"/>
                    </a:cubicBezTo>
                    <a:cubicBezTo>
                      <a:pt x="182" y="11"/>
                      <a:pt x="193" y="17"/>
                      <a:pt x="202" y="24"/>
                    </a:cubicBezTo>
                    <a:cubicBezTo>
                      <a:pt x="211" y="32"/>
                      <a:pt x="219" y="41"/>
                      <a:pt x="226" y="52"/>
                    </a:cubicBezTo>
                    <a:cubicBezTo>
                      <a:pt x="232" y="63"/>
                      <a:pt x="237" y="75"/>
                      <a:pt x="241" y="88"/>
                    </a:cubicBezTo>
                    <a:cubicBezTo>
                      <a:pt x="245" y="101"/>
                      <a:pt x="248" y="114"/>
                      <a:pt x="250" y="129"/>
                    </a:cubicBezTo>
                    <a:cubicBezTo>
                      <a:pt x="251" y="143"/>
                      <a:pt x="252" y="158"/>
                      <a:pt x="252" y="173"/>
                    </a:cubicBezTo>
                    <a:cubicBezTo>
                      <a:pt x="252" y="188"/>
                      <a:pt x="251" y="203"/>
                      <a:pt x="250" y="217"/>
                    </a:cubicBezTo>
                    <a:cubicBezTo>
                      <a:pt x="248" y="232"/>
                      <a:pt x="245" y="246"/>
                      <a:pt x="241" y="258"/>
                    </a:cubicBezTo>
                    <a:cubicBezTo>
                      <a:pt x="237" y="271"/>
                      <a:pt x="232" y="283"/>
                      <a:pt x="226" y="294"/>
                    </a:cubicBezTo>
                    <a:cubicBezTo>
                      <a:pt x="219" y="304"/>
                      <a:pt x="211" y="314"/>
                      <a:pt x="202" y="322"/>
                    </a:cubicBezTo>
                    <a:cubicBezTo>
                      <a:pt x="193" y="329"/>
                      <a:pt x="182" y="336"/>
                      <a:pt x="169" y="340"/>
                    </a:cubicBezTo>
                    <a:cubicBezTo>
                      <a:pt x="157" y="344"/>
                      <a:pt x="142" y="346"/>
                      <a:pt x="126" y="346"/>
                    </a:cubicBezTo>
                    <a:cubicBezTo>
                      <a:pt x="110" y="346"/>
                      <a:pt x="96" y="344"/>
                      <a:pt x="83" y="340"/>
                    </a:cubicBezTo>
                    <a:cubicBezTo>
                      <a:pt x="71" y="336"/>
                      <a:pt x="60" y="329"/>
                      <a:pt x="50" y="322"/>
                    </a:cubicBezTo>
                    <a:cubicBezTo>
                      <a:pt x="41" y="314"/>
                      <a:pt x="33" y="304"/>
                      <a:pt x="27" y="294"/>
                    </a:cubicBezTo>
                    <a:cubicBezTo>
                      <a:pt x="20" y="283"/>
                      <a:pt x="15" y="271"/>
                      <a:pt x="11" y="258"/>
                    </a:cubicBezTo>
                    <a:cubicBezTo>
                      <a:pt x="7" y="246"/>
                      <a:pt x="4" y="232"/>
                      <a:pt x="3" y="217"/>
                    </a:cubicBezTo>
                    <a:cubicBezTo>
                      <a:pt x="1" y="203"/>
                      <a:pt x="0" y="188"/>
                      <a:pt x="0" y="173"/>
                    </a:cubicBezTo>
                    <a:cubicBezTo>
                      <a:pt x="0" y="158"/>
                      <a:pt x="1" y="143"/>
                      <a:pt x="3" y="129"/>
                    </a:cubicBezTo>
                    <a:cubicBezTo>
                      <a:pt x="4" y="114"/>
                      <a:pt x="7" y="101"/>
                      <a:pt x="11" y="88"/>
                    </a:cubicBezTo>
                    <a:cubicBezTo>
                      <a:pt x="15" y="75"/>
                      <a:pt x="20" y="63"/>
                      <a:pt x="27" y="52"/>
                    </a:cubicBezTo>
                    <a:cubicBezTo>
                      <a:pt x="33" y="41"/>
                      <a:pt x="41" y="32"/>
                      <a:pt x="50" y="24"/>
                    </a:cubicBezTo>
                    <a:cubicBezTo>
                      <a:pt x="60" y="17"/>
                      <a:pt x="71" y="11"/>
                      <a:pt x="83" y="6"/>
                    </a:cubicBezTo>
                    <a:cubicBezTo>
                      <a:pt x="96" y="2"/>
                      <a:pt x="110" y="0"/>
                      <a:pt x="126" y="0"/>
                    </a:cubicBezTo>
                    <a:close/>
                    <a:moveTo>
                      <a:pt x="126" y="45"/>
                    </a:moveTo>
                    <a:cubicBezTo>
                      <a:pt x="117" y="45"/>
                      <a:pt x="109" y="47"/>
                      <a:pt x="102" y="50"/>
                    </a:cubicBezTo>
                    <a:cubicBezTo>
                      <a:pt x="96" y="54"/>
                      <a:pt x="90" y="58"/>
                      <a:pt x="85" y="65"/>
                    </a:cubicBezTo>
                    <a:cubicBezTo>
                      <a:pt x="80" y="71"/>
                      <a:pt x="77" y="78"/>
                      <a:pt x="74" y="86"/>
                    </a:cubicBezTo>
                    <a:cubicBezTo>
                      <a:pt x="71" y="94"/>
                      <a:pt x="69" y="103"/>
                      <a:pt x="67" y="113"/>
                    </a:cubicBezTo>
                    <a:cubicBezTo>
                      <a:pt x="66" y="122"/>
                      <a:pt x="65" y="132"/>
                      <a:pt x="64" y="142"/>
                    </a:cubicBezTo>
                    <a:cubicBezTo>
                      <a:pt x="63" y="153"/>
                      <a:pt x="63" y="163"/>
                      <a:pt x="63" y="173"/>
                    </a:cubicBezTo>
                    <a:cubicBezTo>
                      <a:pt x="63" y="183"/>
                      <a:pt x="63" y="193"/>
                      <a:pt x="64" y="204"/>
                    </a:cubicBezTo>
                    <a:cubicBezTo>
                      <a:pt x="65" y="214"/>
                      <a:pt x="66" y="224"/>
                      <a:pt x="67" y="233"/>
                    </a:cubicBezTo>
                    <a:cubicBezTo>
                      <a:pt x="69" y="243"/>
                      <a:pt x="71" y="252"/>
                      <a:pt x="74" y="260"/>
                    </a:cubicBezTo>
                    <a:cubicBezTo>
                      <a:pt x="77" y="268"/>
                      <a:pt x="80" y="275"/>
                      <a:pt x="85" y="281"/>
                    </a:cubicBezTo>
                    <a:cubicBezTo>
                      <a:pt x="90" y="288"/>
                      <a:pt x="96" y="292"/>
                      <a:pt x="102" y="296"/>
                    </a:cubicBezTo>
                    <a:cubicBezTo>
                      <a:pt x="109" y="299"/>
                      <a:pt x="117" y="301"/>
                      <a:pt x="126" y="301"/>
                    </a:cubicBezTo>
                    <a:cubicBezTo>
                      <a:pt x="135" y="301"/>
                      <a:pt x="143" y="299"/>
                      <a:pt x="150" y="296"/>
                    </a:cubicBezTo>
                    <a:cubicBezTo>
                      <a:pt x="157" y="292"/>
                      <a:pt x="163" y="288"/>
                      <a:pt x="167" y="281"/>
                    </a:cubicBezTo>
                    <a:cubicBezTo>
                      <a:pt x="172" y="275"/>
                      <a:pt x="176" y="268"/>
                      <a:pt x="179" y="260"/>
                    </a:cubicBezTo>
                    <a:cubicBezTo>
                      <a:pt x="182" y="252"/>
                      <a:pt x="184" y="243"/>
                      <a:pt x="185" y="233"/>
                    </a:cubicBezTo>
                    <a:cubicBezTo>
                      <a:pt x="187" y="224"/>
                      <a:pt x="188" y="214"/>
                      <a:pt x="189" y="204"/>
                    </a:cubicBezTo>
                    <a:cubicBezTo>
                      <a:pt x="189" y="193"/>
                      <a:pt x="189" y="183"/>
                      <a:pt x="189" y="173"/>
                    </a:cubicBezTo>
                    <a:cubicBezTo>
                      <a:pt x="189" y="163"/>
                      <a:pt x="189" y="153"/>
                      <a:pt x="189" y="142"/>
                    </a:cubicBezTo>
                    <a:cubicBezTo>
                      <a:pt x="188" y="132"/>
                      <a:pt x="187" y="122"/>
                      <a:pt x="185" y="113"/>
                    </a:cubicBezTo>
                    <a:cubicBezTo>
                      <a:pt x="184" y="103"/>
                      <a:pt x="182" y="94"/>
                      <a:pt x="179" y="86"/>
                    </a:cubicBezTo>
                    <a:cubicBezTo>
                      <a:pt x="176" y="78"/>
                      <a:pt x="172" y="71"/>
                      <a:pt x="167" y="65"/>
                    </a:cubicBezTo>
                    <a:cubicBezTo>
                      <a:pt x="163" y="58"/>
                      <a:pt x="157" y="54"/>
                      <a:pt x="150" y="50"/>
                    </a:cubicBezTo>
                    <a:cubicBezTo>
                      <a:pt x="143" y="47"/>
                      <a:pt x="135" y="45"/>
                      <a:pt x="126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3"/>
              <p:cNvSpPr>
                <a:spLocks/>
              </p:cNvSpPr>
              <p:nvPr/>
            </p:nvSpPr>
            <p:spPr bwMode="auto">
              <a:xfrm>
                <a:off x="7397403" y="2232871"/>
                <a:ext cx="177758" cy="433725"/>
              </a:xfrm>
              <a:custGeom>
                <a:avLst/>
                <a:gdLst>
                  <a:gd name="T0" fmla="*/ 33 w 142"/>
                  <a:gd name="T1" fmla="*/ 93 h 341"/>
                  <a:gd name="T2" fmla="*/ 22 w 142"/>
                  <a:gd name="T3" fmla="*/ 96 h 341"/>
                  <a:gd name="T4" fmla="*/ 13 w 142"/>
                  <a:gd name="T5" fmla="*/ 94 h 341"/>
                  <a:gd name="T6" fmla="*/ 6 w 142"/>
                  <a:gd name="T7" fmla="*/ 89 h 341"/>
                  <a:gd name="T8" fmla="*/ 2 w 142"/>
                  <a:gd name="T9" fmla="*/ 82 h 341"/>
                  <a:gd name="T10" fmla="*/ 0 w 142"/>
                  <a:gd name="T11" fmla="*/ 74 h 341"/>
                  <a:gd name="T12" fmla="*/ 2 w 142"/>
                  <a:gd name="T13" fmla="*/ 64 h 341"/>
                  <a:gd name="T14" fmla="*/ 11 w 142"/>
                  <a:gd name="T15" fmla="*/ 56 h 341"/>
                  <a:gd name="T16" fmla="*/ 96 w 142"/>
                  <a:gd name="T17" fmla="*/ 5 h 341"/>
                  <a:gd name="T18" fmla="*/ 104 w 142"/>
                  <a:gd name="T19" fmla="*/ 2 h 341"/>
                  <a:gd name="T20" fmla="*/ 112 w 142"/>
                  <a:gd name="T21" fmla="*/ 0 h 341"/>
                  <a:gd name="T22" fmla="*/ 123 w 142"/>
                  <a:gd name="T23" fmla="*/ 2 h 341"/>
                  <a:gd name="T24" fmla="*/ 133 w 142"/>
                  <a:gd name="T25" fmla="*/ 8 h 341"/>
                  <a:gd name="T26" fmla="*/ 140 w 142"/>
                  <a:gd name="T27" fmla="*/ 18 h 341"/>
                  <a:gd name="T28" fmla="*/ 142 w 142"/>
                  <a:gd name="T29" fmla="*/ 31 h 341"/>
                  <a:gd name="T30" fmla="*/ 142 w 142"/>
                  <a:gd name="T31" fmla="*/ 311 h 341"/>
                  <a:gd name="T32" fmla="*/ 140 w 142"/>
                  <a:gd name="T33" fmla="*/ 325 h 341"/>
                  <a:gd name="T34" fmla="*/ 133 w 142"/>
                  <a:gd name="T35" fmla="*/ 334 h 341"/>
                  <a:gd name="T36" fmla="*/ 123 w 142"/>
                  <a:gd name="T37" fmla="*/ 339 h 341"/>
                  <a:gd name="T38" fmla="*/ 111 w 142"/>
                  <a:gd name="T39" fmla="*/ 341 h 341"/>
                  <a:gd name="T40" fmla="*/ 100 w 142"/>
                  <a:gd name="T41" fmla="*/ 339 h 341"/>
                  <a:gd name="T42" fmla="*/ 90 w 142"/>
                  <a:gd name="T43" fmla="*/ 334 h 341"/>
                  <a:gd name="T44" fmla="*/ 83 w 142"/>
                  <a:gd name="T45" fmla="*/ 325 h 341"/>
                  <a:gd name="T46" fmla="*/ 80 w 142"/>
                  <a:gd name="T47" fmla="*/ 311 h 341"/>
                  <a:gd name="T48" fmla="*/ 80 w 142"/>
                  <a:gd name="T49" fmla="*/ 63 h 341"/>
                  <a:gd name="T50" fmla="*/ 33 w 142"/>
                  <a:gd name="T51" fmla="*/ 93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2" h="341">
                    <a:moveTo>
                      <a:pt x="33" y="93"/>
                    </a:moveTo>
                    <a:cubicBezTo>
                      <a:pt x="29" y="95"/>
                      <a:pt x="25" y="96"/>
                      <a:pt x="22" y="96"/>
                    </a:cubicBezTo>
                    <a:cubicBezTo>
                      <a:pt x="19" y="96"/>
                      <a:pt x="16" y="96"/>
                      <a:pt x="13" y="94"/>
                    </a:cubicBezTo>
                    <a:cubicBezTo>
                      <a:pt x="11" y="93"/>
                      <a:pt x="8" y="91"/>
                      <a:pt x="6" y="89"/>
                    </a:cubicBezTo>
                    <a:cubicBezTo>
                      <a:pt x="4" y="87"/>
                      <a:pt x="3" y="85"/>
                      <a:pt x="2" y="82"/>
                    </a:cubicBezTo>
                    <a:cubicBezTo>
                      <a:pt x="1" y="80"/>
                      <a:pt x="0" y="77"/>
                      <a:pt x="0" y="74"/>
                    </a:cubicBezTo>
                    <a:cubicBezTo>
                      <a:pt x="0" y="71"/>
                      <a:pt x="1" y="68"/>
                      <a:pt x="2" y="64"/>
                    </a:cubicBezTo>
                    <a:cubicBezTo>
                      <a:pt x="4" y="61"/>
                      <a:pt x="7" y="58"/>
                      <a:pt x="11" y="56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9" y="3"/>
                      <a:pt x="101" y="2"/>
                      <a:pt x="104" y="2"/>
                    </a:cubicBezTo>
                    <a:cubicBezTo>
                      <a:pt x="107" y="1"/>
                      <a:pt x="110" y="1"/>
                      <a:pt x="112" y="0"/>
                    </a:cubicBezTo>
                    <a:cubicBezTo>
                      <a:pt x="116" y="0"/>
                      <a:pt x="120" y="1"/>
                      <a:pt x="123" y="2"/>
                    </a:cubicBezTo>
                    <a:cubicBezTo>
                      <a:pt x="127" y="4"/>
                      <a:pt x="130" y="6"/>
                      <a:pt x="133" y="8"/>
                    </a:cubicBezTo>
                    <a:cubicBezTo>
                      <a:pt x="136" y="11"/>
                      <a:pt x="138" y="14"/>
                      <a:pt x="140" y="18"/>
                    </a:cubicBezTo>
                    <a:cubicBezTo>
                      <a:pt x="141" y="22"/>
                      <a:pt x="142" y="26"/>
                      <a:pt x="142" y="31"/>
                    </a:cubicBezTo>
                    <a:cubicBezTo>
                      <a:pt x="142" y="311"/>
                      <a:pt x="142" y="311"/>
                      <a:pt x="142" y="311"/>
                    </a:cubicBezTo>
                    <a:cubicBezTo>
                      <a:pt x="142" y="316"/>
                      <a:pt x="141" y="321"/>
                      <a:pt x="140" y="325"/>
                    </a:cubicBezTo>
                    <a:cubicBezTo>
                      <a:pt x="138" y="328"/>
                      <a:pt x="135" y="331"/>
                      <a:pt x="133" y="334"/>
                    </a:cubicBezTo>
                    <a:cubicBezTo>
                      <a:pt x="130" y="336"/>
                      <a:pt x="126" y="338"/>
                      <a:pt x="123" y="339"/>
                    </a:cubicBezTo>
                    <a:cubicBezTo>
                      <a:pt x="119" y="341"/>
                      <a:pt x="115" y="341"/>
                      <a:pt x="111" y="341"/>
                    </a:cubicBezTo>
                    <a:cubicBezTo>
                      <a:pt x="107" y="341"/>
                      <a:pt x="104" y="341"/>
                      <a:pt x="100" y="339"/>
                    </a:cubicBezTo>
                    <a:cubicBezTo>
                      <a:pt x="96" y="338"/>
                      <a:pt x="93" y="336"/>
                      <a:pt x="90" y="334"/>
                    </a:cubicBezTo>
                    <a:cubicBezTo>
                      <a:pt x="87" y="331"/>
                      <a:pt x="85" y="328"/>
                      <a:pt x="83" y="325"/>
                    </a:cubicBezTo>
                    <a:cubicBezTo>
                      <a:pt x="81" y="321"/>
                      <a:pt x="80" y="316"/>
                      <a:pt x="80" y="311"/>
                    </a:cubicBezTo>
                    <a:cubicBezTo>
                      <a:pt x="80" y="63"/>
                      <a:pt x="80" y="63"/>
                      <a:pt x="80" y="63"/>
                    </a:cubicBezTo>
                    <a:lnTo>
                      <a:pt x="33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34"/>
              <p:cNvSpPr>
                <a:spLocks noEditPoints="1"/>
              </p:cNvSpPr>
              <p:nvPr/>
            </p:nvSpPr>
            <p:spPr bwMode="auto">
              <a:xfrm>
                <a:off x="9331381" y="2175989"/>
                <a:ext cx="319962" cy="440833"/>
              </a:xfrm>
              <a:custGeom>
                <a:avLst/>
                <a:gdLst>
                  <a:gd name="T0" fmla="*/ 127 w 253"/>
                  <a:gd name="T1" fmla="*/ 0 h 347"/>
                  <a:gd name="T2" fmla="*/ 170 w 253"/>
                  <a:gd name="T3" fmla="*/ 6 h 347"/>
                  <a:gd name="T4" fmla="*/ 202 w 253"/>
                  <a:gd name="T5" fmla="*/ 25 h 347"/>
                  <a:gd name="T6" fmla="*/ 226 w 253"/>
                  <a:gd name="T7" fmla="*/ 52 h 347"/>
                  <a:gd name="T8" fmla="*/ 241 w 253"/>
                  <a:gd name="T9" fmla="*/ 88 h 347"/>
                  <a:gd name="T10" fmla="*/ 250 w 253"/>
                  <a:gd name="T11" fmla="*/ 129 h 347"/>
                  <a:gd name="T12" fmla="*/ 253 w 253"/>
                  <a:gd name="T13" fmla="*/ 173 h 347"/>
                  <a:gd name="T14" fmla="*/ 250 w 253"/>
                  <a:gd name="T15" fmla="*/ 218 h 347"/>
                  <a:gd name="T16" fmla="*/ 241 w 253"/>
                  <a:gd name="T17" fmla="*/ 259 h 347"/>
                  <a:gd name="T18" fmla="*/ 226 w 253"/>
                  <a:gd name="T19" fmla="*/ 294 h 347"/>
                  <a:gd name="T20" fmla="*/ 202 w 253"/>
                  <a:gd name="T21" fmla="*/ 322 h 347"/>
                  <a:gd name="T22" fmla="*/ 170 w 253"/>
                  <a:gd name="T23" fmla="*/ 340 h 347"/>
                  <a:gd name="T24" fmla="*/ 127 w 253"/>
                  <a:gd name="T25" fmla="*/ 347 h 347"/>
                  <a:gd name="T26" fmla="*/ 84 w 253"/>
                  <a:gd name="T27" fmla="*/ 340 h 347"/>
                  <a:gd name="T28" fmla="*/ 51 w 253"/>
                  <a:gd name="T29" fmla="*/ 322 h 347"/>
                  <a:gd name="T30" fmla="*/ 27 w 253"/>
                  <a:gd name="T31" fmla="*/ 294 h 347"/>
                  <a:gd name="T32" fmla="*/ 12 w 253"/>
                  <a:gd name="T33" fmla="*/ 259 h 347"/>
                  <a:gd name="T34" fmla="*/ 3 w 253"/>
                  <a:gd name="T35" fmla="*/ 218 h 347"/>
                  <a:gd name="T36" fmla="*/ 0 w 253"/>
                  <a:gd name="T37" fmla="*/ 173 h 347"/>
                  <a:gd name="T38" fmla="*/ 3 w 253"/>
                  <a:gd name="T39" fmla="*/ 129 h 347"/>
                  <a:gd name="T40" fmla="*/ 12 w 253"/>
                  <a:gd name="T41" fmla="*/ 88 h 347"/>
                  <a:gd name="T42" fmla="*/ 27 w 253"/>
                  <a:gd name="T43" fmla="*/ 52 h 347"/>
                  <a:gd name="T44" fmla="*/ 51 w 253"/>
                  <a:gd name="T45" fmla="*/ 25 h 347"/>
                  <a:gd name="T46" fmla="*/ 83 w 253"/>
                  <a:gd name="T47" fmla="*/ 6 h 347"/>
                  <a:gd name="T48" fmla="*/ 127 w 253"/>
                  <a:gd name="T49" fmla="*/ 0 h 347"/>
                  <a:gd name="T50" fmla="*/ 127 w 253"/>
                  <a:gd name="T51" fmla="*/ 45 h 347"/>
                  <a:gd name="T52" fmla="*/ 103 w 253"/>
                  <a:gd name="T53" fmla="*/ 50 h 347"/>
                  <a:gd name="T54" fmla="*/ 86 w 253"/>
                  <a:gd name="T55" fmla="*/ 65 h 347"/>
                  <a:gd name="T56" fmla="*/ 74 w 253"/>
                  <a:gd name="T57" fmla="*/ 86 h 347"/>
                  <a:gd name="T58" fmla="*/ 68 w 253"/>
                  <a:gd name="T59" fmla="*/ 113 h 347"/>
                  <a:gd name="T60" fmla="*/ 64 w 253"/>
                  <a:gd name="T61" fmla="*/ 142 h 347"/>
                  <a:gd name="T62" fmla="*/ 64 w 253"/>
                  <a:gd name="T63" fmla="*/ 173 h 347"/>
                  <a:gd name="T64" fmla="*/ 64 w 253"/>
                  <a:gd name="T65" fmla="*/ 204 h 347"/>
                  <a:gd name="T66" fmla="*/ 68 w 253"/>
                  <a:gd name="T67" fmla="*/ 233 h 347"/>
                  <a:gd name="T68" fmla="*/ 74 w 253"/>
                  <a:gd name="T69" fmla="*/ 260 h 347"/>
                  <a:gd name="T70" fmla="*/ 86 w 253"/>
                  <a:gd name="T71" fmla="*/ 282 h 347"/>
                  <a:gd name="T72" fmla="*/ 103 w 253"/>
                  <a:gd name="T73" fmla="*/ 296 h 347"/>
                  <a:gd name="T74" fmla="*/ 127 w 253"/>
                  <a:gd name="T75" fmla="*/ 301 h 347"/>
                  <a:gd name="T76" fmla="*/ 150 w 253"/>
                  <a:gd name="T77" fmla="*/ 296 h 347"/>
                  <a:gd name="T78" fmla="*/ 168 w 253"/>
                  <a:gd name="T79" fmla="*/ 282 h 347"/>
                  <a:gd name="T80" fmla="*/ 179 w 253"/>
                  <a:gd name="T81" fmla="*/ 260 h 347"/>
                  <a:gd name="T82" fmla="*/ 186 w 253"/>
                  <a:gd name="T83" fmla="*/ 233 h 347"/>
                  <a:gd name="T84" fmla="*/ 189 w 253"/>
                  <a:gd name="T85" fmla="*/ 204 h 347"/>
                  <a:gd name="T86" fmla="*/ 190 w 253"/>
                  <a:gd name="T87" fmla="*/ 173 h 347"/>
                  <a:gd name="T88" fmla="*/ 189 w 253"/>
                  <a:gd name="T89" fmla="*/ 142 h 347"/>
                  <a:gd name="T90" fmla="*/ 186 w 253"/>
                  <a:gd name="T91" fmla="*/ 113 h 347"/>
                  <a:gd name="T92" fmla="*/ 179 w 253"/>
                  <a:gd name="T93" fmla="*/ 86 h 347"/>
                  <a:gd name="T94" fmla="*/ 168 w 253"/>
                  <a:gd name="T95" fmla="*/ 65 h 347"/>
                  <a:gd name="T96" fmla="*/ 150 w 253"/>
                  <a:gd name="T97" fmla="*/ 50 h 347"/>
                  <a:gd name="T98" fmla="*/ 127 w 253"/>
                  <a:gd name="T99" fmla="*/ 4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3" h="347">
                    <a:moveTo>
                      <a:pt x="127" y="0"/>
                    </a:moveTo>
                    <a:cubicBezTo>
                      <a:pt x="143" y="0"/>
                      <a:pt x="157" y="2"/>
                      <a:pt x="170" y="6"/>
                    </a:cubicBezTo>
                    <a:cubicBezTo>
                      <a:pt x="182" y="11"/>
                      <a:pt x="193" y="17"/>
                      <a:pt x="202" y="25"/>
                    </a:cubicBezTo>
                    <a:cubicBezTo>
                      <a:pt x="212" y="32"/>
                      <a:pt x="220" y="42"/>
                      <a:pt x="226" y="52"/>
                    </a:cubicBezTo>
                    <a:cubicBezTo>
                      <a:pt x="232" y="63"/>
                      <a:pt x="237" y="75"/>
                      <a:pt x="241" y="88"/>
                    </a:cubicBezTo>
                    <a:cubicBezTo>
                      <a:pt x="245" y="101"/>
                      <a:pt x="248" y="114"/>
                      <a:pt x="250" y="129"/>
                    </a:cubicBezTo>
                    <a:cubicBezTo>
                      <a:pt x="252" y="143"/>
                      <a:pt x="253" y="158"/>
                      <a:pt x="253" y="173"/>
                    </a:cubicBezTo>
                    <a:cubicBezTo>
                      <a:pt x="253" y="188"/>
                      <a:pt x="252" y="203"/>
                      <a:pt x="250" y="218"/>
                    </a:cubicBezTo>
                    <a:cubicBezTo>
                      <a:pt x="248" y="232"/>
                      <a:pt x="245" y="246"/>
                      <a:pt x="241" y="259"/>
                    </a:cubicBezTo>
                    <a:cubicBezTo>
                      <a:pt x="237" y="271"/>
                      <a:pt x="232" y="283"/>
                      <a:pt x="226" y="294"/>
                    </a:cubicBezTo>
                    <a:cubicBezTo>
                      <a:pt x="220" y="305"/>
                      <a:pt x="212" y="314"/>
                      <a:pt x="202" y="322"/>
                    </a:cubicBezTo>
                    <a:cubicBezTo>
                      <a:pt x="193" y="330"/>
                      <a:pt x="182" y="336"/>
                      <a:pt x="170" y="340"/>
                    </a:cubicBezTo>
                    <a:cubicBezTo>
                      <a:pt x="157" y="344"/>
                      <a:pt x="143" y="347"/>
                      <a:pt x="127" y="347"/>
                    </a:cubicBezTo>
                    <a:cubicBezTo>
                      <a:pt x="111" y="347"/>
                      <a:pt x="96" y="344"/>
                      <a:pt x="84" y="340"/>
                    </a:cubicBezTo>
                    <a:cubicBezTo>
                      <a:pt x="71" y="336"/>
                      <a:pt x="60" y="330"/>
                      <a:pt x="51" y="322"/>
                    </a:cubicBezTo>
                    <a:cubicBezTo>
                      <a:pt x="41" y="314"/>
                      <a:pt x="34" y="305"/>
                      <a:pt x="27" y="294"/>
                    </a:cubicBezTo>
                    <a:cubicBezTo>
                      <a:pt x="21" y="283"/>
                      <a:pt x="16" y="271"/>
                      <a:pt x="12" y="259"/>
                    </a:cubicBezTo>
                    <a:cubicBezTo>
                      <a:pt x="8" y="246"/>
                      <a:pt x="5" y="232"/>
                      <a:pt x="3" y="218"/>
                    </a:cubicBezTo>
                    <a:cubicBezTo>
                      <a:pt x="1" y="203"/>
                      <a:pt x="0" y="188"/>
                      <a:pt x="0" y="173"/>
                    </a:cubicBezTo>
                    <a:cubicBezTo>
                      <a:pt x="0" y="158"/>
                      <a:pt x="1" y="143"/>
                      <a:pt x="3" y="129"/>
                    </a:cubicBezTo>
                    <a:cubicBezTo>
                      <a:pt x="5" y="114"/>
                      <a:pt x="8" y="101"/>
                      <a:pt x="12" y="88"/>
                    </a:cubicBezTo>
                    <a:cubicBezTo>
                      <a:pt x="16" y="75"/>
                      <a:pt x="21" y="63"/>
                      <a:pt x="27" y="52"/>
                    </a:cubicBezTo>
                    <a:cubicBezTo>
                      <a:pt x="34" y="42"/>
                      <a:pt x="41" y="32"/>
                      <a:pt x="51" y="25"/>
                    </a:cubicBezTo>
                    <a:cubicBezTo>
                      <a:pt x="60" y="17"/>
                      <a:pt x="71" y="11"/>
                      <a:pt x="83" y="6"/>
                    </a:cubicBezTo>
                    <a:cubicBezTo>
                      <a:pt x="96" y="2"/>
                      <a:pt x="110" y="0"/>
                      <a:pt x="127" y="0"/>
                    </a:cubicBezTo>
                    <a:close/>
                    <a:moveTo>
                      <a:pt x="127" y="45"/>
                    </a:moveTo>
                    <a:cubicBezTo>
                      <a:pt x="117" y="45"/>
                      <a:pt x="109" y="47"/>
                      <a:pt x="103" y="50"/>
                    </a:cubicBezTo>
                    <a:cubicBezTo>
                      <a:pt x="96" y="54"/>
                      <a:pt x="90" y="59"/>
                      <a:pt x="86" y="65"/>
                    </a:cubicBezTo>
                    <a:cubicBezTo>
                      <a:pt x="81" y="71"/>
                      <a:pt x="77" y="78"/>
                      <a:pt x="74" y="86"/>
                    </a:cubicBezTo>
                    <a:cubicBezTo>
                      <a:pt x="71" y="94"/>
                      <a:pt x="69" y="103"/>
                      <a:pt x="68" y="113"/>
                    </a:cubicBezTo>
                    <a:cubicBezTo>
                      <a:pt x="66" y="122"/>
                      <a:pt x="65" y="132"/>
                      <a:pt x="64" y="142"/>
                    </a:cubicBezTo>
                    <a:cubicBezTo>
                      <a:pt x="64" y="153"/>
                      <a:pt x="64" y="163"/>
                      <a:pt x="64" y="173"/>
                    </a:cubicBezTo>
                    <a:cubicBezTo>
                      <a:pt x="64" y="183"/>
                      <a:pt x="64" y="193"/>
                      <a:pt x="64" y="204"/>
                    </a:cubicBezTo>
                    <a:cubicBezTo>
                      <a:pt x="65" y="214"/>
                      <a:pt x="66" y="224"/>
                      <a:pt x="68" y="233"/>
                    </a:cubicBezTo>
                    <a:cubicBezTo>
                      <a:pt x="69" y="243"/>
                      <a:pt x="71" y="252"/>
                      <a:pt x="74" y="260"/>
                    </a:cubicBezTo>
                    <a:cubicBezTo>
                      <a:pt x="77" y="268"/>
                      <a:pt x="81" y="275"/>
                      <a:pt x="86" y="282"/>
                    </a:cubicBezTo>
                    <a:cubicBezTo>
                      <a:pt x="90" y="288"/>
                      <a:pt x="96" y="293"/>
                      <a:pt x="103" y="296"/>
                    </a:cubicBezTo>
                    <a:cubicBezTo>
                      <a:pt x="109" y="299"/>
                      <a:pt x="117" y="301"/>
                      <a:pt x="127" y="301"/>
                    </a:cubicBezTo>
                    <a:cubicBezTo>
                      <a:pt x="136" y="301"/>
                      <a:pt x="144" y="299"/>
                      <a:pt x="150" y="296"/>
                    </a:cubicBezTo>
                    <a:cubicBezTo>
                      <a:pt x="157" y="293"/>
                      <a:pt x="163" y="288"/>
                      <a:pt x="168" y="282"/>
                    </a:cubicBezTo>
                    <a:cubicBezTo>
                      <a:pt x="172" y="275"/>
                      <a:pt x="176" y="268"/>
                      <a:pt x="179" y="260"/>
                    </a:cubicBezTo>
                    <a:cubicBezTo>
                      <a:pt x="182" y="252"/>
                      <a:pt x="184" y="243"/>
                      <a:pt x="186" y="233"/>
                    </a:cubicBezTo>
                    <a:cubicBezTo>
                      <a:pt x="187" y="224"/>
                      <a:pt x="188" y="214"/>
                      <a:pt x="189" y="204"/>
                    </a:cubicBezTo>
                    <a:cubicBezTo>
                      <a:pt x="189" y="193"/>
                      <a:pt x="190" y="183"/>
                      <a:pt x="190" y="173"/>
                    </a:cubicBezTo>
                    <a:cubicBezTo>
                      <a:pt x="190" y="163"/>
                      <a:pt x="189" y="153"/>
                      <a:pt x="189" y="142"/>
                    </a:cubicBezTo>
                    <a:cubicBezTo>
                      <a:pt x="188" y="132"/>
                      <a:pt x="187" y="122"/>
                      <a:pt x="186" y="113"/>
                    </a:cubicBezTo>
                    <a:cubicBezTo>
                      <a:pt x="184" y="103"/>
                      <a:pt x="182" y="94"/>
                      <a:pt x="179" y="86"/>
                    </a:cubicBezTo>
                    <a:cubicBezTo>
                      <a:pt x="176" y="78"/>
                      <a:pt x="172" y="71"/>
                      <a:pt x="168" y="65"/>
                    </a:cubicBezTo>
                    <a:cubicBezTo>
                      <a:pt x="163" y="59"/>
                      <a:pt x="157" y="54"/>
                      <a:pt x="150" y="50"/>
                    </a:cubicBezTo>
                    <a:cubicBezTo>
                      <a:pt x="144" y="47"/>
                      <a:pt x="136" y="45"/>
                      <a:pt x="127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35"/>
              <p:cNvSpPr>
                <a:spLocks/>
              </p:cNvSpPr>
              <p:nvPr/>
            </p:nvSpPr>
            <p:spPr bwMode="auto">
              <a:xfrm>
                <a:off x="9708220" y="2183102"/>
                <a:ext cx="298629" cy="433725"/>
              </a:xfrm>
              <a:custGeom>
                <a:avLst/>
                <a:gdLst>
                  <a:gd name="T0" fmla="*/ 115 w 234"/>
                  <a:gd name="T1" fmla="*/ 48 h 339"/>
                  <a:gd name="T2" fmla="*/ 97 w 234"/>
                  <a:gd name="T3" fmla="*/ 50 h 339"/>
                  <a:gd name="T4" fmla="*/ 80 w 234"/>
                  <a:gd name="T5" fmla="*/ 54 h 339"/>
                  <a:gd name="T6" fmla="*/ 64 w 234"/>
                  <a:gd name="T7" fmla="*/ 60 h 339"/>
                  <a:gd name="T8" fmla="*/ 49 w 234"/>
                  <a:gd name="T9" fmla="*/ 66 h 339"/>
                  <a:gd name="T10" fmla="*/ 43 w 234"/>
                  <a:gd name="T11" fmla="*/ 68 h 339"/>
                  <a:gd name="T12" fmla="*/ 37 w 234"/>
                  <a:gd name="T13" fmla="*/ 69 h 339"/>
                  <a:gd name="T14" fmla="*/ 22 w 234"/>
                  <a:gd name="T15" fmla="*/ 62 h 339"/>
                  <a:gd name="T16" fmla="*/ 16 w 234"/>
                  <a:gd name="T17" fmla="*/ 47 h 339"/>
                  <a:gd name="T18" fmla="*/ 19 w 234"/>
                  <a:gd name="T19" fmla="*/ 35 h 339"/>
                  <a:gd name="T20" fmla="*/ 32 w 234"/>
                  <a:gd name="T21" fmla="*/ 24 h 339"/>
                  <a:gd name="T22" fmla="*/ 53 w 234"/>
                  <a:gd name="T23" fmla="*/ 15 h 339"/>
                  <a:gd name="T24" fmla="*/ 76 w 234"/>
                  <a:gd name="T25" fmla="*/ 7 h 339"/>
                  <a:gd name="T26" fmla="*/ 100 w 234"/>
                  <a:gd name="T27" fmla="*/ 2 h 339"/>
                  <a:gd name="T28" fmla="*/ 122 w 234"/>
                  <a:gd name="T29" fmla="*/ 0 h 339"/>
                  <a:gd name="T30" fmla="*/ 165 w 234"/>
                  <a:gd name="T31" fmla="*/ 6 h 339"/>
                  <a:gd name="T32" fmla="*/ 200 w 234"/>
                  <a:gd name="T33" fmla="*/ 22 h 339"/>
                  <a:gd name="T34" fmla="*/ 223 w 234"/>
                  <a:gd name="T35" fmla="*/ 49 h 339"/>
                  <a:gd name="T36" fmla="*/ 231 w 234"/>
                  <a:gd name="T37" fmla="*/ 85 h 339"/>
                  <a:gd name="T38" fmla="*/ 224 w 234"/>
                  <a:gd name="T39" fmla="*/ 121 h 339"/>
                  <a:gd name="T40" fmla="*/ 206 w 234"/>
                  <a:gd name="T41" fmla="*/ 158 h 339"/>
                  <a:gd name="T42" fmla="*/ 178 w 234"/>
                  <a:gd name="T43" fmla="*/ 195 h 339"/>
                  <a:gd name="T44" fmla="*/ 145 w 234"/>
                  <a:gd name="T45" fmla="*/ 230 h 339"/>
                  <a:gd name="T46" fmla="*/ 109 w 234"/>
                  <a:gd name="T47" fmla="*/ 263 h 339"/>
                  <a:gd name="T48" fmla="*/ 74 w 234"/>
                  <a:gd name="T49" fmla="*/ 292 h 339"/>
                  <a:gd name="T50" fmla="*/ 211 w 234"/>
                  <a:gd name="T51" fmla="*/ 292 h 339"/>
                  <a:gd name="T52" fmla="*/ 221 w 234"/>
                  <a:gd name="T53" fmla="*/ 294 h 339"/>
                  <a:gd name="T54" fmla="*/ 228 w 234"/>
                  <a:gd name="T55" fmla="*/ 300 h 339"/>
                  <a:gd name="T56" fmla="*/ 233 w 234"/>
                  <a:gd name="T57" fmla="*/ 307 h 339"/>
                  <a:gd name="T58" fmla="*/ 234 w 234"/>
                  <a:gd name="T59" fmla="*/ 316 h 339"/>
                  <a:gd name="T60" fmla="*/ 233 w 234"/>
                  <a:gd name="T61" fmla="*/ 325 h 339"/>
                  <a:gd name="T62" fmla="*/ 228 w 234"/>
                  <a:gd name="T63" fmla="*/ 332 h 339"/>
                  <a:gd name="T64" fmla="*/ 221 w 234"/>
                  <a:gd name="T65" fmla="*/ 337 h 339"/>
                  <a:gd name="T66" fmla="*/ 211 w 234"/>
                  <a:gd name="T67" fmla="*/ 339 h 339"/>
                  <a:gd name="T68" fmla="*/ 33 w 234"/>
                  <a:gd name="T69" fmla="*/ 339 h 339"/>
                  <a:gd name="T70" fmla="*/ 8 w 234"/>
                  <a:gd name="T71" fmla="*/ 331 h 339"/>
                  <a:gd name="T72" fmla="*/ 0 w 234"/>
                  <a:gd name="T73" fmla="*/ 312 h 339"/>
                  <a:gd name="T74" fmla="*/ 4 w 234"/>
                  <a:gd name="T75" fmla="*/ 295 h 339"/>
                  <a:gd name="T76" fmla="*/ 17 w 234"/>
                  <a:gd name="T77" fmla="*/ 278 h 339"/>
                  <a:gd name="T78" fmla="*/ 25 w 234"/>
                  <a:gd name="T79" fmla="*/ 272 h 339"/>
                  <a:gd name="T80" fmla="*/ 36 w 234"/>
                  <a:gd name="T81" fmla="*/ 262 h 339"/>
                  <a:gd name="T82" fmla="*/ 49 w 234"/>
                  <a:gd name="T83" fmla="*/ 251 h 339"/>
                  <a:gd name="T84" fmla="*/ 62 w 234"/>
                  <a:gd name="T85" fmla="*/ 238 h 339"/>
                  <a:gd name="T86" fmla="*/ 75 w 234"/>
                  <a:gd name="T87" fmla="*/ 226 h 339"/>
                  <a:gd name="T88" fmla="*/ 86 w 234"/>
                  <a:gd name="T89" fmla="*/ 216 h 339"/>
                  <a:gd name="T90" fmla="*/ 118 w 234"/>
                  <a:gd name="T91" fmla="*/ 182 h 339"/>
                  <a:gd name="T92" fmla="*/ 145 w 234"/>
                  <a:gd name="T93" fmla="*/ 149 h 339"/>
                  <a:gd name="T94" fmla="*/ 163 w 234"/>
                  <a:gd name="T95" fmla="*/ 118 h 339"/>
                  <a:gd name="T96" fmla="*/ 170 w 234"/>
                  <a:gd name="T97" fmla="*/ 91 h 339"/>
                  <a:gd name="T98" fmla="*/ 165 w 234"/>
                  <a:gd name="T99" fmla="*/ 72 h 339"/>
                  <a:gd name="T100" fmla="*/ 153 w 234"/>
                  <a:gd name="T101" fmla="*/ 59 h 339"/>
                  <a:gd name="T102" fmla="*/ 135 w 234"/>
                  <a:gd name="T103" fmla="*/ 51 h 339"/>
                  <a:gd name="T104" fmla="*/ 115 w 234"/>
                  <a:gd name="T105" fmla="*/ 48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4" h="339">
                    <a:moveTo>
                      <a:pt x="115" y="48"/>
                    </a:moveTo>
                    <a:cubicBezTo>
                      <a:pt x="109" y="48"/>
                      <a:pt x="103" y="48"/>
                      <a:pt x="97" y="50"/>
                    </a:cubicBezTo>
                    <a:cubicBezTo>
                      <a:pt x="91" y="51"/>
                      <a:pt x="85" y="52"/>
                      <a:pt x="80" y="54"/>
                    </a:cubicBezTo>
                    <a:cubicBezTo>
                      <a:pt x="74" y="56"/>
                      <a:pt x="69" y="58"/>
                      <a:pt x="64" y="60"/>
                    </a:cubicBezTo>
                    <a:cubicBezTo>
                      <a:pt x="58" y="62"/>
                      <a:pt x="54" y="64"/>
                      <a:pt x="49" y="66"/>
                    </a:cubicBezTo>
                    <a:cubicBezTo>
                      <a:pt x="47" y="67"/>
                      <a:pt x="45" y="68"/>
                      <a:pt x="43" y="68"/>
                    </a:cubicBezTo>
                    <a:cubicBezTo>
                      <a:pt x="41" y="69"/>
                      <a:pt x="39" y="69"/>
                      <a:pt x="37" y="69"/>
                    </a:cubicBezTo>
                    <a:cubicBezTo>
                      <a:pt x="31" y="69"/>
                      <a:pt x="25" y="67"/>
                      <a:pt x="22" y="62"/>
                    </a:cubicBezTo>
                    <a:cubicBezTo>
                      <a:pt x="18" y="58"/>
                      <a:pt x="16" y="53"/>
                      <a:pt x="16" y="47"/>
                    </a:cubicBezTo>
                    <a:cubicBezTo>
                      <a:pt x="16" y="43"/>
                      <a:pt x="17" y="39"/>
                      <a:pt x="19" y="35"/>
                    </a:cubicBezTo>
                    <a:cubicBezTo>
                      <a:pt x="22" y="31"/>
                      <a:pt x="26" y="27"/>
                      <a:pt x="32" y="24"/>
                    </a:cubicBezTo>
                    <a:cubicBezTo>
                      <a:pt x="39" y="21"/>
                      <a:pt x="45" y="17"/>
                      <a:pt x="53" y="15"/>
                    </a:cubicBezTo>
                    <a:cubicBezTo>
                      <a:pt x="60" y="12"/>
                      <a:pt x="68" y="9"/>
                      <a:pt x="76" y="7"/>
                    </a:cubicBezTo>
                    <a:cubicBezTo>
                      <a:pt x="84" y="5"/>
                      <a:pt x="92" y="3"/>
                      <a:pt x="100" y="2"/>
                    </a:cubicBezTo>
                    <a:cubicBezTo>
                      <a:pt x="108" y="1"/>
                      <a:pt x="115" y="0"/>
                      <a:pt x="122" y="0"/>
                    </a:cubicBezTo>
                    <a:cubicBezTo>
                      <a:pt x="138" y="0"/>
                      <a:pt x="152" y="2"/>
                      <a:pt x="165" y="6"/>
                    </a:cubicBezTo>
                    <a:cubicBezTo>
                      <a:pt x="179" y="9"/>
                      <a:pt x="190" y="15"/>
                      <a:pt x="200" y="22"/>
                    </a:cubicBezTo>
                    <a:cubicBezTo>
                      <a:pt x="210" y="29"/>
                      <a:pt x="217" y="38"/>
                      <a:pt x="223" y="49"/>
                    </a:cubicBezTo>
                    <a:cubicBezTo>
                      <a:pt x="228" y="59"/>
                      <a:pt x="231" y="71"/>
                      <a:pt x="231" y="85"/>
                    </a:cubicBezTo>
                    <a:cubicBezTo>
                      <a:pt x="231" y="97"/>
                      <a:pt x="229" y="109"/>
                      <a:pt x="224" y="121"/>
                    </a:cubicBezTo>
                    <a:cubicBezTo>
                      <a:pt x="220" y="133"/>
                      <a:pt x="213" y="145"/>
                      <a:pt x="206" y="158"/>
                    </a:cubicBezTo>
                    <a:cubicBezTo>
                      <a:pt x="198" y="170"/>
                      <a:pt x="189" y="182"/>
                      <a:pt x="178" y="195"/>
                    </a:cubicBezTo>
                    <a:cubicBezTo>
                      <a:pt x="168" y="207"/>
                      <a:pt x="157" y="219"/>
                      <a:pt x="145" y="230"/>
                    </a:cubicBezTo>
                    <a:cubicBezTo>
                      <a:pt x="133" y="242"/>
                      <a:pt x="122" y="253"/>
                      <a:pt x="109" y="263"/>
                    </a:cubicBezTo>
                    <a:cubicBezTo>
                      <a:pt x="97" y="274"/>
                      <a:pt x="85" y="283"/>
                      <a:pt x="74" y="292"/>
                    </a:cubicBezTo>
                    <a:cubicBezTo>
                      <a:pt x="211" y="292"/>
                      <a:pt x="211" y="292"/>
                      <a:pt x="211" y="292"/>
                    </a:cubicBezTo>
                    <a:cubicBezTo>
                      <a:pt x="215" y="292"/>
                      <a:pt x="218" y="293"/>
                      <a:pt x="221" y="294"/>
                    </a:cubicBezTo>
                    <a:cubicBezTo>
                      <a:pt x="224" y="296"/>
                      <a:pt x="227" y="298"/>
                      <a:pt x="228" y="300"/>
                    </a:cubicBezTo>
                    <a:cubicBezTo>
                      <a:pt x="230" y="302"/>
                      <a:pt x="232" y="305"/>
                      <a:pt x="233" y="307"/>
                    </a:cubicBezTo>
                    <a:cubicBezTo>
                      <a:pt x="234" y="310"/>
                      <a:pt x="234" y="313"/>
                      <a:pt x="234" y="316"/>
                    </a:cubicBezTo>
                    <a:cubicBezTo>
                      <a:pt x="234" y="319"/>
                      <a:pt x="234" y="322"/>
                      <a:pt x="233" y="325"/>
                    </a:cubicBezTo>
                    <a:cubicBezTo>
                      <a:pt x="232" y="328"/>
                      <a:pt x="230" y="330"/>
                      <a:pt x="228" y="332"/>
                    </a:cubicBezTo>
                    <a:cubicBezTo>
                      <a:pt x="227" y="334"/>
                      <a:pt x="224" y="336"/>
                      <a:pt x="221" y="337"/>
                    </a:cubicBezTo>
                    <a:cubicBezTo>
                      <a:pt x="218" y="339"/>
                      <a:pt x="215" y="339"/>
                      <a:pt x="211" y="339"/>
                    </a:cubicBezTo>
                    <a:cubicBezTo>
                      <a:pt x="33" y="339"/>
                      <a:pt x="33" y="339"/>
                      <a:pt x="33" y="339"/>
                    </a:cubicBezTo>
                    <a:cubicBezTo>
                      <a:pt x="22" y="339"/>
                      <a:pt x="13" y="337"/>
                      <a:pt x="8" y="331"/>
                    </a:cubicBezTo>
                    <a:cubicBezTo>
                      <a:pt x="3" y="326"/>
                      <a:pt x="0" y="319"/>
                      <a:pt x="0" y="312"/>
                    </a:cubicBezTo>
                    <a:cubicBezTo>
                      <a:pt x="0" y="306"/>
                      <a:pt x="1" y="300"/>
                      <a:pt x="4" y="295"/>
                    </a:cubicBezTo>
                    <a:cubicBezTo>
                      <a:pt x="7" y="289"/>
                      <a:pt x="12" y="284"/>
                      <a:pt x="17" y="278"/>
                    </a:cubicBezTo>
                    <a:cubicBezTo>
                      <a:pt x="19" y="277"/>
                      <a:pt x="21" y="275"/>
                      <a:pt x="25" y="272"/>
                    </a:cubicBezTo>
                    <a:cubicBezTo>
                      <a:pt x="28" y="269"/>
                      <a:pt x="32" y="266"/>
                      <a:pt x="36" y="262"/>
                    </a:cubicBezTo>
                    <a:cubicBezTo>
                      <a:pt x="40" y="258"/>
                      <a:pt x="44" y="255"/>
                      <a:pt x="49" y="251"/>
                    </a:cubicBezTo>
                    <a:cubicBezTo>
                      <a:pt x="53" y="247"/>
                      <a:pt x="58" y="243"/>
                      <a:pt x="62" y="238"/>
                    </a:cubicBezTo>
                    <a:cubicBezTo>
                      <a:pt x="67" y="234"/>
                      <a:pt x="71" y="230"/>
                      <a:pt x="75" y="226"/>
                    </a:cubicBezTo>
                    <a:cubicBezTo>
                      <a:pt x="79" y="222"/>
                      <a:pt x="83" y="219"/>
                      <a:pt x="86" y="216"/>
                    </a:cubicBezTo>
                    <a:cubicBezTo>
                      <a:pt x="97" y="205"/>
                      <a:pt x="108" y="193"/>
                      <a:pt x="118" y="182"/>
                    </a:cubicBezTo>
                    <a:cubicBezTo>
                      <a:pt x="129" y="171"/>
                      <a:pt x="138" y="159"/>
                      <a:pt x="145" y="149"/>
                    </a:cubicBezTo>
                    <a:cubicBezTo>
                      <a:pt x="153" y="138"/>
                      <a:pt x="159" y="127"/>
                      <a:pt x="163" y="118"/>
                    </a:cubicBezTo>
                    <a:cubicBezTo>
                      <a:pt x="168" y="108"/>
                      <a:pt x="170" y="99"/>
                      <a:pt x="170" y="91"/>
                    </a:cubicBezTo>
                    <a:cubicBezTo>
                      <a:pt x="170" y="84"/>
                      <a:pt x="168" y="77"/>
                      <a:pt x="165" y="72"/>
                    </a:cubicBezTo>
                    <a:cubicBezTo>
                      <a:pt x="162" y="67"/>
                      <a:pt x="158" y="62"/>
                      <a:pt x="153" y="59"/>
                    </a:cubicBezTo>
                    <a:cubicBezTo>
                      <a:pt x="148" y="55"/>
                      <a:pt x="142" y="52"/>
                      <a:pt x="135" y="51"/>
                    </a:cubicBezTo>
                    <a:cubicBezTo>
                      <a:pt x="129" y="49"/>
                      <a:pt x="122" y="48"/>
                      <a:pt x="11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6"/>
              <p:cNvSpPr>
                <a:spLocks noEditPoints="1"/>
              </p:cNvSpPr>
              <p:nvPr/>
            </p:nvSpPr>
            <p:spPr bwMode="auto">
              <a:xfrm>
                <a:off x="9992628" y="4074419"/>
                <a:ext cx="319962" cy="440833"/>
              </a:xfrm>
              <a:custGeom>
                <a:avLst/>
                <a:gdLst>
                  <a:gd name="T0" fmla="*/ 126 w 252"/>
                  <a:gd name="T1" fmla="*/ 0 h 347"/>
                  <a:gd name="T2" fmla="*/ 169 w 252"/>
                  <a:gd name="T3" fmla="*/ 7 h 347"/>
                  <a:gd name="T4" fmla="*/ 202 w 252"/>
                  <a:gd name="T5" fmla="*/ 25 h 347"/>
                  <a:gd name="T6" fmla="*/ 225 w 252"/>
                  <a:gd name="T7" fmla="*/ 53 h 347"/>
                  <a:gd name="T8" fmla="*/ 241 w 252"/>
                  <a:gd name="T9" fmla="*/ 88 h 347"/>
                  <a:gd name="T10" fmla="*/ 249 w 252"/>
                  <a:gd name="T11" fmla="*/ 129 h 347"/>
                  <a:gd name="T12" fmla="*/ 252 w 252"/>
                  <a:gd name="T13" fmla="*/ 174 h 347"/>
                  <a:gd name="T14" fmla="*/ 249 w 252"/>
                  <a:gd name="T15" fmla="*/ 218 h 347"/>
                  <a:gd name="T16" fmla="*/ 241 w 252"/>
                  <a:gd name="T17" fmla="*/ 259 h 347"/>
                  <a:gd name="T18" fmla="*/ 225 w 252"/>
                  <a:gd name="T19" fmla="*/ 294 h 347"/>
                  <a:gd name="T20" fmla="*/ 202 w 252"/>
                  <a:gd name="T21" fmla="*/ 322 h 347"/>
                  <a:gd name="T22" fmla="*/ 169 w 252"/>
                  <a:gd name="T23" fmla="*/ 341 h 347"/>
                  <a:gd name="T24" fmla="*/ 126 w 252"/>
                  <a:gd name="T25" fmla="*/ 347 h 347"/>
                  <a:gd name="T26" fmla="*/ 83 w 252"/>
                  <a:gd name="T27" fmla="*/ 341 h 347"/>
                  <a:gd name="T28" fmla="*/ 50 w 252"/>
                  <a:gd name="T29" fmla="*/ 322 h 347"/>
                  <a:gd name="T30" fmla="*/ 27 w 252"/>
                  <a:gd name="T31" fmla="*/ 294 h 347"/>
                  <a:gd name="T32" fmla="*/ 11 w 252"/>
                  <a:gd name="T33" fmla="*/ 259 h 347"/>
                  <a:gd name="T34" fmla="*/ 2 w 252"/>
                  <a:gd name="T35" fmla="*/ 218 h 347"/>
                  <a:gd name="T36" fmla="*/ 0 w 252"/>
                  <a:gd name="T37" fmla="*/ 174 h 347"/>
                  <a:gd name="T38" fmla="*/ 2 w 252"/>
                  <a:gd name="T39" fmla="*/ 129 h 347"/>
                  <a:gd name="T40" fmla="*/ 11 w 252"/>
                  <a:gd name="T41" fmla="*/ 88 h 347"/>
                  <a:gd name="T42" fmla="*/ 27 w 252"/>
                  <a:gd name="T43" fmla="*/ 53 h 347"/>
                  <a:gd name="T44" fmla="*/ 50 w 252"/>
                  <a:gd name="T45" fmla="*/ 25 h 347"/>
                  <a:gd name="T46" fmla="*/ 83 w 252"/>
                  <a:gd name="T47" fmla="*/ 7 h 347"/>
                  <a:gd name="T48" fmla="*/ 126 w 252"/>
                  <a:gd name="T49" fmla="*/ 0 h 347"/>
                  <a:gd name="T50" fmla="*/ 126 w 252"/>
                  <a:gd name="T51" fmla="*/ 46 h 347"/>
                  <a:gd name="T52" fmla="*/ 102 w 252"/>
                  <a:gd name="T53" fmla="*/ 51 h 347"/>
                  <a:gd name="T54" fmla="*/ 85 w 252"/>
                  <a:gd name="T55" fmla="*/ 65 h 347"/>
                  <a:gd name="T56" fmla="*/ 74 w 252"/>
                  <a:gd name="T57" fmla="*/ 87 h 347"/>
                  <a:gd name="T58" fmla="*/ 67 w 252"/>
                  <a:gd name="T59" fmla="*/ 113 h 347"/>
                  <a:gd name="T60" fmla="*/ 64 w 252"/>
                  <a:gd name="T61" fmla="*/ 143 h 347"/>
                  <a:gd name="T62" fmla="*/ 63 w 252"/>
                  <a:gd name="T63" fmla="*/ 174 h 347"/>
                  <a:gd name="T64" fmla="*/ 64 w 252"/>
                  <a:gd name="T65" fmla="*/ 204 h 347"/>
                  <a:gd name="T66" fmla="*/ 67 w 252"/>
                  <a:gd name="T67" fmla="*/ 234 h 347"/>
                  <a:gd name="T68" fmla="*/ 74 w 252"/>
                  <a:gd name="T69" fmla="*/ 261 h 347"/>
                  <a:gd name="T70" fmla="*/ 85 w 252"/>
                  <a:gd name="T71" fmla="*/ 282 h 347"/>
                  <a:gd name="T72" fmla="*/ 102 w 252"/>
                  <a:gd name="T73" fmla="*/ 297 h 347"/>
                  <a:gd name="T74" fmla="*/ 126 w 252"/>
                  <a:gd name="T75" fmla="*/ 302 h 347"/>
                  <a:gd name="T76" fmla="*/ 150 w 252"/>
                  <a:gd name="T77" fmla="*/ 297 h 347"/>
                  <a:gd name="T78" fmla="*/ 167 w 252"/>
                  <a:gd name="T79" fmla="*/ 282 h 347"/>
                  <a:gd name="T80" fmla="*/ 178 w 252"/>
                  <a:gd name="T81" fmla="*/ 261 h 347"/>
                  <a:gd name="T82" fmla="*/ 185 w 252"/>
                  <a:gd name="T83" fmla="*/ 234 h 347"/>
                  <a:gd name="T84" fmla="*/ 188 w 252"/>
                  <a:gd name="T85" fmla="*/ 204 h 347"/>
                  <a:gd name="T86" fmla="*/ 189 w 252"/>
                  <a:gd name="T87" fmla="*/ 174 h 347"/>
                  <a:gd name="T88" fmla="*/ 188 w 252"/>
                  <a:gd name="T89" fmla="*/ 143 h 347"/>
                  <a:gd name="T90" fmla="*/ 185 w 252"/>
                  <a:gd name="T91" fmla="*/ 113 h 347"/>
                  <a:gd name="T92" fmla="*/ 178 w 252"/>
                  <a:gd name="T93" fmla="*/ 87 h 347"/>
                  <a:gd name="T94" fmla="*/ 167 w 252"/>
                  <a:gd name="T95" fmla="*/ 65 h 347"/>
                  <a:gd name="T96" fmla="*/ 150 w 252"/>
                  <a:gd name="T97" fmla="*/ 51 h 347"/>
                  <a:gd name="T98" fmla="*/ 126 w 252"/>
                  <a:gd name="T99" fmla="*/ 46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" h="347">
                    <a:moveTo>
                      <a:pt x="126" y="0"/>
                    </a:moveTo>
                    <a:cubicBezTo>
                      <a:pt x="142" y="0"/>
                      <a:pt x="156" y="3"/>
                      <a:pt x="169" y="7"/>
                    </a:cubicBezTo>
                    <a:cubicBezTo>
                      <a:pt x="181" y="11"/>
                      <a:pt x="192" y="17"/>
                      <a:pt x="202" y="25"/>
                    </a:cubicBezTo>
                    <a:cubicBezTo>
                      <a:pt x="211" y="33"/>
                      <a:pt x="219" y="42"/>
                      <a:pt x="225" y="53"/>
                    </a:cubicBezTo>
                    <a:cubicBezTo>
                      <a:pt x="232" y="64"/>
                      <a:pt x="237" y="75"/>
                      <a:pt x="241" y="88"/>
                    </a:cubicBezTo>
                    <a:cubicBezTo>
                      <a:pt x="245" y="101"/>
                      <a:pt x="248" y="115"/>
                      <a:pt x="249" y="129"/>
                    </a:cubicBezTo>
                    <a:cubicBezTo>
                      <a:pt x="251" y="144"/>
                      <a:pt x="252" y="158"/>
                      <a:pt x="252" y="174"/>
                    </a:cubicBezTo>
                    <a:cubicBezTo>
                      <a:pt x="252" y="189"/>
                      <a:pt x="251" y="204"/>
                      <a:pt x="249" y="218"/>
                    </a:cubicBezTo>
                    <a:cubicBezTo>
                      <a:pt x="248" y="233"/>
                      <a:pt x="245" y="246"/>
                      <a:pt x="241" y="259"/>
                    </a:cubicBezTo>
                    <a:cubicBezTo>
                      <a:pt x="237" y="272"/>
                      <a:pt x="232" y="284"/>
                      <a:pt x="225" y="294"/>
                    </a:cubicBezTo>
                    <a:cubicBezTo>
                      <a:pt x="219" y="305"/>
                      <a:pt x="211" y="314"/>
                      <a:pt x="202" y="322"/>
                    </a:cubicBezTo>
                    <a:cubicBezTo>
                      <a:pt x="192" y="330"/>
                      <a:pt x="181" y="336"/>
                      <a:pt x="169" y="341"/>
                    </a:cubicBezTo>
                    <a:cubicBezTo>
                      <a:pt x="156" y="345"/>
                      <a:pt x="142" y="347"/>
                      <a:pt x="126" y="347"/>
                    </a:cubicBezTo>
                    <a:cubicBezTo>
                      <a:pt x="110" y="347"/>
                      <a:pt x="96" y="345"/>
                      <a:pt x="83" y="341"/>
                    </a:cubicBezTo>
                    <a:cubicBezTo>
                      <a:pt x="70" y="336"/>
                      <a:pt x="59" y="330"/>
                      <a:pt x="50" y="322"/>
                    </a:cubicBezTo>
                    <a:cubicBezTo>
                      <a:pt x="41" y="314"/>
                      <a:pt x="33" y="305"/>
                      <a:pt x="27" y="294"/>
                    </a:cubicBezTo>
                    <a:cubicBezTo>
                      <a:pt x="20" y="284"/>
                      <a:pt x="15" y="272"/>
                      <a:pt x="11" y="259"/>
                    </a:cubicBezTo>
                    <a:cubicBezTo>
                      <a:pt x="7" y="246"/>
                      <a:pt x="4" y="233"/>
                      <a:pt x="2" y="218"/>
                    </a:cubicBezTo>
                    <a:cubicBezTo>
                      <a:pt x="1" y="204"/>
                      <a:pt x="0" y="189"/>
                      <a:pt x="0" y="174"/>
                    </a:cubicBezTo>
                    <a:cubicBezTo>
                      <a:pt x="0" y="158"/>
                      <a:pt x="1" y="144"/>
                      <a:pt x="2" y="129"/>
                    </a:cubicBezTo>
                    <a:cubicBezTo>
                      <a:pt x="4" y="115"/>
                      <a:pt x="7" y="101"/>
                      <a:pt x="11" y="88"/>
                    </a:cubicBezTo>
                    <a:cubicBezTo>
                      <a:pt x="15" y="75"/>
                      <a:pt x="20" y="64"/>
                      <a:pt x="27" y="53"/>
                    </a:cubicBezTo>
                    <a:cubicBezTo>
                      <a:pt x="33" y="42"/>
                      <a:pt x="41" y="33"/>
                      <a:pt x="50" y="25"/>
                    </a:cubicBezTo>
                    <a:cubicBezTo>
                      <a:pt x="59" y="17"/>
                      <a:pt x="70" y="11"/>
                      <a:pt x="83" y="7"/>
                    </a:cubicBezTo>
                    <a:cubicBezTo>
                      <a:pt x="95" y="3"/>
                      <a:pt x="110" y="0"/>
                      <a:pt x="126" y="0"/>
                    </a:cubicBezTo>
                    <a:close/>
                    <a:moveTo>
                      <a:pt x="126" y="46"/>
                    </a:moveTo>
                    <a:cubicBezTo>
                      <a:pt x="117" y="46"/>
                      <a:pt x="109" y="47"/>
                      <a:pt x="102" y="51"/>
                    </a:cubicBezTo>
                    <a:cubicBezTo>
                      <a:pt x="95" y="54"/>
                      <a:pt x="90" y="59"/>
                      <a:pt x="85" y="65"/>
                    </a:cubicBezTo>
                    <a:cubicBezTo>
                      <a:pt x="80" y="71"/>
                      <a:pt x="76" y="79"/>
                      <a:pt x="74" y="87"/>
                    </a:cubicBezTo>
                    <a:cubicBezTo>
                      <a:pt x="71" y="95"/>
                      <a:pt x="69" y="104"/>
                      <a:pt x="67" y="113"/>
                    </a:cubicBezTo>
                    <a:cubicBezTo>
                      <a:pt x="65" y="123"/>
                      <a:pt x="64" y="133"/>
                      <a:pt x="64" y="143"/>
                    </a:cubicBezTo>
                    <a:cubicBezTo>
                      <a:pt x="63" y="153"/>
                      <a:pt x="63" y="164"/>
                      <a:pt x="63" y="174"/>
                    </a:cubicBezTo>
                    <a:cubicBezTo>
                      <a:pt x="63" y="184"/>
                      <a:pt x="63" y="194"/>
                      <a:pt x="64" y="204"/>
                    </a:cubicBezTo>
                    <a:cubicBezTo>
                      <a:pt x="64" y="215"/>
                      <a:pt x="65" y="224"/>
                      <a:pt x="67" y="234"/>
                    </a:cubicBezTo>
                    <a:cubicBezTo>
                      <a:pt x="69" y="243"/>
                      <a:pt x="71" y="252"/>
                      <a:pt x="74" y="261"/>
                    </a:cubicBezTo>
                    <a:cubicBezTo>
                      <a:pt x="76" y="269"/>
                      <a:pt x="80" y="276"/>
                      <a:pt x="85" y="282"/>
                    </a:cubicBezTo>
                    <a:cubicBezTo>
                      <a:pt x="90" y="288"/>
                      <a:pt x="95" y="293"/>
                      <a:pt x="102" y="297"/>
                    </a:cubicBezTo>
                    <a:cubicBezTo>
                      <a:pt x="109" y="300"/>
                      <a:pt x="117" y="302"/>
                      <a:pt x="126" y="302"/>
                    </a:cubicBezTo>
                    <a:cubicBezTo>
                      <a:pt x="135" y="302"/>
                      <a:pt x="143" y="300"/>
                      <a:pt x="150" y="297"/>
                    </a:cubicBezTo>
                    <a:cubicBezTo>
                      <a:pt x="157" y="293"/>
                      <a:pt x="162" y="288"/>
                      <a:pt x="167" y="282"/>
                    </a:cubicBezTo>
                    <a:cubicBezTo>
                      <a:pt x="172" y="276"/>
                      <a:pt x="176" y="269"/>
                      <a:pt x="178" y="261"/>
                    </a:cubicBezTo>
                    <a:cubicBezTo>
                      <a:pt x="181" y="252"/>
                      <a:pt x="184" y="243"/>
                      <a:pt x="185" y="234"/>
                    </a:cubicBezTo>
                    <a:cubicBezTo>
                      <a:pt x="187" y="224"/>
                      <a:pt x="188" y="215"/>
                      <a:pt x="188" y="204"/>
                    </a:cubicBezTo>
                    <a:cubicBezTo>
                      <a:pt x="189" y="194"/>
                      <a:pt x="189" y="184"/>
                      <a:pt x="189" y="174"/>
                    </a:cubicBezTo>
                    <a:cubicBezTo>
                      <a:pt x="189" y="164"/>
                      <a:pt x="189" y="153"/>
                      <a:pt x="188" y="143"/>
                    </a:cubicBezTo>
                    <a:cubicBezTo>
                      <a:pt x="188" y="133"/>
                      <a:pt x="187" y="123"/>
                      <a:pt x="185" y="113"/>
                    </a:cubicBezTo>
                    <a:cubicBezTo>
                      <a:pt x="184" y="104"/>
                      <a:pt x="181" y="95"/>
                      <a:pt x="178" y="87"/>
                    </a:cubicBezTo>
                    <a:cubicBezTo>
                      <a:pt x="176" y="79"/>
                      <a:pt x="172" y="71"/>
                      <a:pt x="167" y="65"/>
                    </a:cubicBezTo>
                    <a:cubicBezTo>
                      <a:pt x="162" y="59"/>
                      <a:pt x="157" y="54"/>
                      <a:pt x="150" y="51"/>
                    </a:cubicBezTo>
                    <a:cubicBezTo>
                      <a:pt x="143" y="47"/>
                      <a:pt x="135" y="46"/>
                      <a:pt x="126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7"/>
              <p:cNvSpPr>
                <a:spLocks/>
              </p:cNvSpPr>
              <p:nvPr/>
            </p:nvSpPr>
            <p:spPr bwMode="auto">
              <a:xfrm>
                <a:off x="10390800" y="4067306"/>
                <a:ext cx="291521" cy="447946"/>
              </a:xfrm>
              <a:custGeom>
                <a:avLst/>
                <a:gdLst>
                  <a:gd name="T0" fmla="*/ 115 w 224"/>
                  <a:gd name="T1" fmla="*/ 148 h 350"/>
                  <a:gd name="T2" fmla="*/ 151 w 224"/>
                  <a:gd name="T3" fmla="*/ 121 h 350"/>
                  <a:gd name="T4" fmla="*/ 151 w 224"/>
                  <a:gd name="T5" fmla="*/ 76 h 350"/>
                  <a:gd name="T6" fmla="*/ 119 w 224"/>
                  <a:gd name="T7" fmla="*/ 52 h 350"/>
                  <a:gd name="T8" fmla="*/ 72 w 224"/>
                  <a:gd name="T9" fmla="*/ 51 h 350"/>
                  <a:gd name="T10" fmla="*/ 33 w 224"/>
                  <a:gd name="T11" fmla="*/ 60 h 350"/>
                  <a:gd name="T12" fmla="*/ 13 w 224"/>
                  <a:gd name="T13" fmla="*/ 60 h 350"/>
                  <a:gd name="T14" fmla="*/ 2 w 224"/>
                  <a:gd name="T15" fmla="*/ 47 h 350"/>
                  <a:gd name="T16" fmla="*/ 5 w 224"/>
                  <a:gd name="T17" fmla="*/ 25 h 350"/>
                  <a:gd name="T18" fmla="*/ 56 w 224"/>
                  <a:gd name="T19" fmla="*/ 4 h 350"/>
                  <a:gd name="T20" fmla="*/ 147 w 224"/>
                  <a:gd name="T21" fmla="*/ 6 h 350"/>
                  <a:gd name="T22" fmla="*/ 209 w 224"/>
                  <a:gd name="T23" fmla="*/ 53 h 350"/>
                  <a:gd name="T24" fmla="*/ 213 w 224"/>
                  <a:gd name="T25" fmla="*/ 121 h 350"/>
                  <a:gd name="T26" fmla="*/ 179 w 224"/>
                  <a:gd name="T27" fmla="*/ 160 h 350"/>
                  <a:gd name="T28" fmla="*/ 155 w 224"/>
                  <a:gd name="T29" fmla="*/ 170 h 350"/>
                  <a:gd name="T30" fmla="*/ 206 w 224"/>
                  <a:gd name="T31" fmla="*/ 199 h 350"/>
                  <a:gd name="T32" fmla="*/ 224 w 224"/>
                  <a:gd name="T33" fmla="*/ 255 h 350"/>
                  <a:gd name="T34" fmla="*/ 188 w 224"/>
                  <a:gd name="T35" fmla="*/ 328 h 350"/>
                  <a:gd name="T36" fmla="*/ 102 w 224"/>
                  <a:gd name="T37" fmla="*/ 350 h 350"/>
                  <a:gd name="T38" fmla="*/ 59 w 224"/>
                  <a:gd name="T39" fmla="*/ 345 h 350"/>
                  <a:gd name="T40" fmla="*/ 18 w 224"/>
                  <a:gd name="T41" fmla="*/ 331 h 350"/>
                  <a:gd name="T42" fmla="*/ 2 w 224"/>
                  <a:gd name="T43" fmla="*/ 310 h 350"/>
                  <a:gd name="T44" fmla="*/ 8 w 224"/>
                  <a:gd name="T45" fmla="*/ 294 h 350"/>
                  <a:gd name="T46" fmla="*/ 25 w 224"/>
                  <a:gd name="T47" fmla="*/ 287 h 350"/>
                  <a:gd name="T48" fmla="*/ 30 w 224"/>
                  <a:gd name="T49" fmla="*/ 288 h 350"/>
                  <a:gd name="T50" fmla="*/ 59 w 224"/>
                  <a:gd name="T51" fmla="*/ 297 h 350"/>
                  <a:gd name="T52" fmla="*/ 99 w 224"/>
                  <a:gd name="T53" fmla="*/ 303 h 350"/>
                  <a:gd name="T54" fmla="*/ 144 w 224"/>
                  <a:gd name="T55" fmla="*/ 290 h 350"/>
                  <a:gd name="T56" fmla="*/ 161 w 224"/>
                  <a:gd name="T57" fmla="*/ 252 h 350"/>
                  <a:gd name="T58" fmla="*/ 141 w 224"/>
                  <a:gd name="T59" fmla="*/ 209 h 350"/>
                  <a:gd name="T60" fmla="*/ 91 w 224"/>
                  <a:gd name="T61" fmla="*/ 193 h 350"/>
                  <a:gd name="T62" fmla="*/ 65 w 224"/>
                  <a:gd name="T63" fmla="*/ 191 h 350"/>
                  <a:gd name="T64" fmla="*/ 54 w 224"/>
                  <a:gd name="T65" fmla="*/ 180 h 350"/>
                  <a:gd name="T66" fmla="*/ 58 w 224"/>
                  <a:gd name="T67" fmla="*/ 158 h 350"/>
                  <a:gd name="T68" fmla="*/ 89 w 224"/>
                  <a:gd name="T69" fmla="*/ 151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4" h="350">
                    <a:moveTo>
                      <a:pt x="89" y="151"/>
                    </a:moveTo>
                    <a:cubicBezTo>
                      <a:pt x="99" y="151"/>
                      <a:pt x="107" y="150"/>
                      <a:pt x="115" y="148"/>
                    </a:cubicBezTo>
                    <a:cubicBezTo>
                      <a:pt x="124" y="145"/>
                      <a:pt x="131" y="142"/>
                      <a:pt x="137" y="138"/>
                    </a:cubicBezTo>
                    <a:cubicBezTo>
                      <a:pt x="143" y="133"/>
                      <a:pt x="147" y="128"/>
                      <a:pt x="151" y="121"/>
                    </a:cubicBezTo>
                    <a:cubicBezTo>
                      <a:pt x="154" y="115"/>
                      <a:pt x="156" y="107"/>
                      <a:pt x="156" y="98"/>
                    </a:cubicBezTo>
                    <a:cubicBezTo>
                      <a:pt x="156" y="90"/>
                      <a:pt x="154" y="83"/>
                      <a:pt x="151" y="76"/>
                    </a:cubicBezTo>
                    <a:cubicBezTo>
                      <a:pt x="148" y="70"/>
                      <a:pt x="143" y="65"/>
                      <a:pt x="138" y="61"/>
                    </a:cubicBezTo>
                    <a:cubicBezTo>
                      <a:pt x="132" y="57"/>
                      <a:pt x="126" y="54"/>
                      <a:pt x="119" y="52"/>
                    </a:cubicBezTo>
                    <a:cubicBezTo>
                      <a:pt x="111" y="50"/>
                      <a:pt x="103" y="49"/>
                      <a:pt x="95" y="49"/>
                    </a:cubicBezTo>
                    <a:cubicBezTo>
                      <a:pt x="88" y="49"/>
                      <a:pt x="80" y="49"/>
                      <a:pt x="72" y="51"/>
                    </a:cubicBezTo>
                    <a:cubicBezTo>
                      <a:pt x="64" y="52"/>
                      <a:pt x="57" y="54"/>
                      <a:pt x="50" y="55"/>
                    </a:cubicBezTo>
                    <a:cubicBezTo>
                      <a:pt x="43" y="57"/>
                      <a:pt x="38" y="58"/>
                      <a:pt x="33" y="60"/>
                    </a:cubicBezTo>
                    <a:cubicBezTo>
                      <a:pt x="28" y="61"/>
                      <a:pt x="24" y="62"/>
                      <a:pt x="22" y="62"/>
                    </a:cubicBezTo>
                    <a:cubicBezTo>
                      <a:pt x="19" y="62"/>
                      <a:pt x="16" y="61"/>
                      <a:pt x="13" y="60"/>
                    </a:cubicBezTo>
                    <a:cubicBezTo>
                      <a:pt x="10" y="59"/>
                      <a:pt x="8" y="57"/>
                      <a:pt x="6" y="55"/>
                    </a:cubicBezTo>
                    <a:cubicBezTo>
                      <a:pt x="4" y="53"/>
                      <a:pt x="3" y="50"/>
                      <a:pt x="2" y="47"/>
                    </a:cubicBezTo>
                    <a:cubicBezTo>
                      <a:pt x="1" y="45"/>
                      <a:pt x="0" y="42"/>
                      <a:pt x="0" y="39"/>
                    </a:cubicBezTo>
                    <a:cubicBezTo>
                      <a:pt x="0" y="34"/>
                      <a:pt x="2" y="30"/>
                      <a:pt x="5" y="25"/>
                    </a:cubicBezTo>
                    <a:cubicBezTo>
                      <a:pt x="7" y="21"/>
                      <a:pt x="12" y="18"/>
                      <a:pt x="19" y="16"/>
                    </a:cubicBezTo>
                    <a:cubicBezTo>
                      <a:pt x="30" y="11"/>
                      <a:pt x="42" y="7"/>
                      <a:pt x="56" y="4"/>
                    </a:cubicBezTo>
                    <a:cubicBezTo>
                      <a:pt x="69" y="1"/>
                      <a:pt x="83" y="0"/>
                      <a:pt x="98" y="0"/>
                    </a:cubicBezTo>
                    <a:cubicBezTo>
                      <a:pt x="116" y="0"/>
                      <a:pt x="132" y="2"/>
                      <a:pt x="147" y="6"/>
                    </a:cubicBezTo>
                    <a:cubicBezTo>
                      <a:pt x="161" y="10"/>
                      <a:pt x="174" y="16"/>
                      <a:pt x="185" y="24"/>
                    </a:cubicBezTo>
                    <a:cubicBezTo>
                      <a:pt x="195" y="32"/>
                      <a:pt x="203" y="42"/>
                      <a:pt x="209" y="53"/>
                    </a:cubicBezTo>
                    <a:cubicBezTo>
                      <a:pt x="215" y="65"/>
                      <a:pt x="218" y="78"/>
                      <a:pt x="218" y="93"/>
                    </a:cubicBezTo>
                    <a:cubicBezTo>
                      <a:pt x="218" y="103"/>
                      <a:pt x="216" y="112"/>
                      <a:pt x="213" y="121"/>
                    </a:cubicBezTo>
                    <a:cubicBezTo>
                      <a:pt x="210" y="129"/>
                      <a:pt x="205" y="137"/>
                      <a:pt x="199" y="143"/>
                    </a:cubicBezTo>
                    <a:cubicBezTo>
                      <a:pt x="194" y="150"/>
                      <a:pt x="187" y="155"/>
                      <a:pt x="179" y="160"/>
                    </a:cubicBezTo>
                    <a:cubicBezTo>
                      <a:pt x="172" y="164"/>
                      <a:pt x="164" y="167"/>
                      <a:pt x="155" y="169"/>
                    </a:cubicBezTo>
                    <a:cubicBezTo>
                      <a:pt x="155" y="170"/>
                      <a:pt x="155" y="170"/>
                      <a:pt x="155" y="170"/>
                    </a:cubicBezTo>
                    <a:cubicBezTo>
                      <a:pt x="166" y="172"/>
                      <a:pt x="176" y="176"/>
                      <a:pt x="184" y="180"/>
                    </a:cubicBezTo>
                    <a:cubicBezTo>
                      <a:pt x="193" y="185"/>
                      <a:pt x="200" y="191"/>
                      <a:pt x="206" y="199"/>
                    </a:cubicBezTo>
                    <a:cubicBezTo>
                      <a:pt x="212" y="206"/>
                      <a:pt x="217" y="215"/>
                      <a:pt x="220" y="224"/>
                    </a:cubicBezTo>
                    <a:cubicBezTo>
                      <a:pt x="223" y="234"/>
                      <a:pt x="224" y="244"/>
                      <a:pt x="224" y="255"/>
                    </a:cubicBezTo>
                    <a:cubicBezTo>
                      <a:pt x="224" y="272"/>
                      <a:pt x="221" y="286"/>
                      <a:pt x="215" y="298"/>
                    </a:cubicBezTo>
                    <a:cubicBezTo>
                      <a:pt x="208" y="310"/>
                      <a:pt x="199" y="320"/>
                      <a:pt x="188" y="328"/>
                    </a:cubicBezTo>
                    <a:cubicBezTo>
                      <a:pt x="176" y="336"/>
                      <a:pt x="163" y="341"/>
                      <a:pt x="149" y="345"/>
                    </a:cubicBezTo>
                    <a:cubicBezTo>
                      <a:pt x="134" y="349"/>
                      <a:pt x="118" y="350"/>
                      <a:pt x="102" y="350"/>
                    </a:cubicBezTo>
                    <a:cubicBezTo>
                      <a:pt x="95" y="350"/>
                      <a:pt x="88" y="350"/>
                      <a:pt x="81" y="349"/>
                    </a:cubicBezTo>
                    <a:cubicBezTo>
                      <a:pt x="74" y="348"/>
                      <a:pt x="66" y="347"/>
                      <a:pt x="59" y="345"/>
                    </a:cubicBezTo>
                    <a:cubicBezTo>
                      <a:pt x="52" y="344"/>
                      <a:pt x="45" y="342"/>
                      <a:pt x="38" y="339"/>
                    </a:cubicBezTo>
                    <a:cubicBezTo>
                      <a:pt x="31" y="337"/>
                      <a:pt x="24" y="334"/>
                      <a:pt x="18" y="331"/>
                    </a:cubicBezTo>
                    <a:cubicBezTo>
                      <a:pt x="12" y="329"/>
                      <a:pt x="8" y="326"/>
                      <a:pt x="6" y="322"/>
                    </a:cubicBezTo>
                    <a:cubicBezTo>
                      <a:pt x="3" y="318"/>
                      <a:pt x="2" y="314"/>
                      <a:pt x="2" y="310"/>
                    </a:cubicBezTo>
                    <a:cubicBezTo>
                      <a:pt x="2" y="307"/>
                      <a:pt x="3" y="304"/>
                      <a:pt x="4" y="301"/>
                    </a:cubicBezTo>
                    <a:cubicBezTo>
                      <a:pt x="5" y="299"/>
                      <a:pt x="6" y="296"/>
                      <a:pt x="8" y="294"/>
                    </a:cubicBezTo>
                    <a:cubicBezTo>
                      <a:pt x="10" y="292"/>
                      <a:pt x="13" y="291"/>
                      <a:pt x="15" y="289"/>
                    </a:cubicBezTo>
                    <a:cubicBezTo>
                      <a:pt x="18" y="288"/>
                      <a:pt x="21" y="287"/>
                      <a:pt x="25" y="287"/>
                    </a:cubicBezTo>
                    <a:cubicBezTo>
                      <a:pt x="26" y="287"/>
                      <a:pt x="27" y="287"/>
                      <a:pt x="27" y="288"/>
                    </a:cubicBezTo>
                    <a:cubicBezTo>
                      <a:pt x="28" y="288"/>
                      <a:pt x="29" y="288"/>
                      <a:pt x="30" y="288"/>
                    </a:cubicBezTo>
                    <a:cubicBezTo>
                      <a:pt x="34" y="289"/>
                      <a:pt x="38" y="291"/>
                      <a:pt x="43" y="292"/>
                    </a:cubicBezTo>
                    <a:cubicBezTo>
                      <a:pt x="48" y="294"/>
                      <a:pt x="53" y="296"/>
                      <a:pt x="59" y="297"/>
                    </a:cubicBezTo>
                    <a:cubicBezTo>
                      <a:pt x="65" y="299"/>
                      <a:pt x="71" y="300"/>
                      <a:pt x="78" y="301"/>
                    </a:cubicBezTo>
                    <a:cubicBezTo>
                      <a:pt x="85" y="302"/>
                      <a:pt x="92" y="303"/>
                      <a:pt x="99" y="303"/>
                    </a:cubicBezTo>
                    <a:cubicBezTo>
                      <a:pt x="108" y="303"/>
                      <a:pt x="117" y="302"/>
                      <a:pt x="124" y="299"/>
                    </a:cubicBezTo>
                    <a:cubicBezTo>
                      <a:pt x="132" y="297"/>
                      <a:pt x="138" y="294"/>
                      <a:pt x="144" y="290"/>
                    </a:cubicBezTo>
                    <a:cubicBezTo>
                      <a:pt x="149" y="286"/>
                      <a:pt x="154" y="280"/>
                      <a:pt x="157" y="274"/>
                    </a:cubicBezTo>
                    <a:cubicBezTo>
                      <a:pt x="160" y="268"/>
                      <a:pt x="161" y="261"/>
                      <a:pt x="161" y="252"/>
                    </a:cubicBezTo>
                    <a:cubicBezTo>
                      <a:pt x="161" y="243"/>
                      <a:pt x="159" y="235"/>
                      <a:pt x="156" y="227"/>
                    </a:cubicBezTo>
                    <a:cubicBezTo>
                      <a:pt x="152" y="220"/>
                      <a:pt x="148" y="214"/>
                      <a:pt x="141" y="209"/>
                    </a:cubicBezTo>
                    <a:cubicBezTo>
                      <a:pt x="135" y="204"/>
                      <a:pt x="128" y="200"/>
                      <a:pt x="119" y="197"/>
                    </a:cubicBezTo>
                    <a:cubicBezTo>
                      <a:pt x="110" y="195"/>
                      <a:pt x="101" y="193"/>
                      <a:pt x="91" y="193"/>
                    </a:cubicBezTo>
                    <a:cubicBezTo>
                      <a:pt x="74" y="193"/>
                      <a:pt x="74" y="193"/>
                      <a:pt x="74" y="193"/>
                    </a:cubicBezTo>
                    <a:cubicBezTo>
                      <a:pt x="70" y="193"/>
                      <a:pt x="67" y="193"/>
                      <a:pt x="65" y="191"/>
                    </a:cubicBezTo>
                    <a:cubicBezTo>
                      <a:pt x="62" y="190"/>
                      <a:pt x="60" y="189"/>
                      <a:pt x="58" y="187"/>
                    </a:cubicBezTo>
                    <a:cubicBezTo>
                      <a:pt x="57" y="185"/>
                      <a:pt x="55" y="183"/>
                      <a:pt x="54" y="180"/>
                    </a:cubicBezTo>
                    <a:cubicBezTo>
                      <a:pt x="54" y="178"/>
                      <a:pt x="53" y="175"/>
                      <a:pt x="53" y="172"/>
                    </a:cubicBezTo>
                    <a:cubicBezTo>
                      <a:pt x="53" y="167"/>
                      <a:pt x="55" y="162"/>
                      <a:pt x="58" y="158"/>
                    </a:cubicBezTo>
                    <a:cubicBezTo>
                      <a:pt x="62" y="154"/>
                      <a:pt x="67" y="151"/>
                      <a:pt x="74" y="151"/>
                    </a:cubicBezTo>
                    <a:lnTo>
                      <a:pt x="89" y="1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8"/>
              <p:cNvSpPr>
                <a:spLocks noEditPoints="1"/>
              </p:cNvSpPr>
              <p:nvPr/>
            </p:nvSpPr>
            <p:spPr bwMode="auto">
              <a:xfrm>
                <a:off x="8222188" y="5610225"/>
                <a:ext cx="327070" cy="440833"/>
              </a:xfrm>
              <a:custGeom>
                <a:avLst/>
                <a:gdLst>
                  <a:gd name="T0" fmla="*/ 127 w 253"/>
                  <a:gd name="T1" fmla="*/ 0 h 347"/>
                  <a:gd name="T2" fmla="*/ 169 w 253"/>
                  <a:gd name="T3" fmla="*/ 6 h 347"/>
                  <a:gd name="T4" fmla="*/ 202 w 253"/>
                  <a:gd name="T5" fmla="*/ 25 h 347"/>
                  <a:gd name="T6" fmla="*/ 226 w 253"/>
                  <a:gd name="T7" fmla="*/ 52 h 347"/>
                  <a:gd name="T8" fmla="*/ 241 w 253"/>
                  <a:gd name="T9" fmla="*/ 88 h 347"/>
                  <a:gd name="T10" fmla="*/ 250 w 253"/>
                  <a:gd name="T11" fmla="*/ 129 h 347"/>
                  <a:gd name="T12" fmla="*/ 253 w 253"/>
                  <a:gd name="T13" fmla="*/ 173 h 347"/>
                  <a:gd name="T14" fmla="*/ 250 w 253"/>
                  <a:gd name="T15" fmla="*/ 218 h 347"/>
                  <a:gd name="T16" fmla="*/ 241 w 253"/>
                  <a:gd name="T17" fmla="*/ 259 h 347"/>
                  <a:gd name="T18" fmla="*/ 226 w 253"/>
                  <a:gd name="T19" fmla="*/ 294 h 347"/>
                  <a:gd name="T20" fmla="*/ 202 w 253"/>
                  <a:gd name="T21" fmla="*/ 322 h 347"/>
                  <a:gd name="T22" fmla="*/ 169 w 253"/>
                  <a:gd name="T23" fmla="*/ 340 h 347"/>
                  <a:gd name="T24" fmla="*/ 127 w 253"/>
                  <a:gd name="T25" fmla="*/ 347 h 347"/>
                  <a:gd name="T26" fmla="*/ 83 w 253"/>
                  <a:gd name="T27" fmla="*/ 340 h 347"/>
                  <a:gd name="T28" fmla="*/ 51 w 253"/>
                  <a:gd name="T29" fmla="*/ 322 h 347"/>
                  <a:gd name="T30" fmla="*/ 27 w 253"/>
                  <a:gd name="T31" fmla="*/ 294 h 347"/>
                  <a:gd name="T32" fmla="*/ 11 w 253"/>
                  <a:gd name="T33" fmla="*/ 259 h 347"/>
                  <a:gd name="T34" fmla="*/ 3 w 253"/>
                  <a:gd name="T35" fmla="*/ 218 h 347"/>
                  <a:gd name="T36" fmla="*/ 0 w 253"/>
                  <a:gd name="T37" fmla="*/ 173 h 347"/>
                  <a:gd name="T38" fmla="*/ 3 w 253"/>
                  <a:gd name="T39" fmla="*/ 129 h 347"/>
                  <a:gd name="T40" fmla="*/ 11 w 253"/>
                  <a:gd name="T41" fmla="*/ 88 h 347"/>
                  <a:gd name="T42" fmla="*/ 27 w 253"/>
                  <a:gd name="T43" fmla="*/ 52 h 347"/>
                  <a:gd name="T44" fmla="*/ 51 w 253"/>
                  <a:gd name="T45" fmla="*/ 25 h 347"/>
                  <a:gd name="T46" fmla="*/ 83 w 253"/>
                  <a:gd name="T47" fmla="*/ 6 h 347"/>
                  <a:gd name="T48" fmla="*/ 127 w 253"/>
                  <a:gd name="T49" fmla="*/ 0 h 347"/>
                  <a:gd name="T50" fmla="*/ 127 w 253"/>
                  <a:gd name="T51" fmla="*/ 45 h 347"/>
                  <a:gd name="T52" fmla="*/ 103 w 253"/>
                  <a:gd name="T53" fmla="*/ 50 h 347"/>
                  <a:gd name="T54" fmla="*/ 85 w 253"/>
                  <a:gd name="T55" fmla="*/ 65 h 347"/>
                  <a:gd name="T56" fmla="*/ 74 w 253"/>
                  <a:gd name="T57" fmla="*/ 86 h 347"/>
                  <a:gd name="T58" fmla="*/ 67 w 253"/>
                  <a:gd name="T59" fmla="*/ 113 h 347"/>
                  <a:gd name="T60" fmla="*/ 64 w 253"/>
                  <a:gd name="T61" fmla="*/ 142 h 347"/>
                  <a:gd name="T62" fmla="*/ 63 w 253"/>
                  <a:gd name="T63" fmla="*/ 173 h 347"/>
                  <a:gd name="T64" fmla="*/ 64 w 253"/>
                  <a:gd name="T65" fmla="*/ 204 h 347"/>
                  <a:gd name="T66" fmla="*/ 67 w 253"/>
                  <a:gd name="T67" fmla="*/ 233 h 347"/>
                  <a:gd name="T68" fmla="*/ 74 w 253"/>
                  <a:gd name="T69" fmla="*/ 260 h 347"/>
                  <a:gd name="T70" fmla="*/ 85 w 253"/>
                  <a:gd name="T71" fmla="*/ 282 h 347"/>
                  <a:gd name="T72" fmla="*/ 103 w 253"/>
                  <a:gd name="T73" fmla="*/ 296 h 347"/>
                  <a:gd name="T74" fmla="*/ 127 w 253"/>
                  <a:gd name="T75" fmla="*/ 301 h 347"/>
                  <a:gd name="T76" fmla="*/ 150 w 253"/>
                  <a:gd name="T77" fmla="*/ 296 h 347"/>
                  <a:gd name="T78" fmla="*/ 168 w 253"/>
                  <a:gd name="T79" fmla="*/ 282 h 347"/>
                  <a:gd name="T80" fmla="*/ 179 w 253"/>
                  <a:gd name="T81" fmla="*/ 260 h 347"/>
                  <a:gd name="T82" fmla="*/ 186 w 253"/>
                  <a:gd name="T83" fmla="*/ 233 h 347"/>
                  <a:gd name="T84" fmla="*/ 189 w 253"/>
                  <a:gd name="T85" fmla="*/ 204 h 347"/>
                  <a:gd name="T86" fmla="*/ 190 w 253"/>
                  <a:gd name="T87" fmla="*/ 173 h 347"/>
                  <a:gd name="T88" fmla="*/ 189 w 253"/>
                  <a:gd name="T89" fmla="*/ 142 h 347"/>
                  <a:gd name="T90" fmla="*/ 186 w 253"/>
                  <a:gd name="T91" fmla="*/ 113 h 347"/>
                  <a:gd name="T92" fmla="*/ 179 w 253"/>
                  <a:gd name="T93" fmla="*/ 86 h 347"/>
                  <a:gd name="T94" fmla="*/ 168 w 253"/>
                  <a:gd name="T95" fmla="*/ 65 h 347"/>
                  <a:gd name="T96" fmla="*/ 150 w 253"/>
                  <a:gd name="T97" fmla="*/ 50 h 347"/>
                  <a:gd name="T98" fmla="*/ 127 w 253"/>
                  <a:gd name="T99" fmla="*/ 4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3" h="347">
                    <a:moveTo>
                      <a:pt x="127" y="0"/>
                    </a:moveTo>
                    <a:cubicBezTo>
                      <a:pt x="143" y="0"/>
                      <a:pt x="157" y="2"/>
                      <a:pt x="169" y="6"/>
                    </a:cubicBezTo>
                    <a:cubicBezTo>
                      <a:pt x="182" y="11"/>
                      <a:pt x="193" y="17"/>
                      <a:pt x="202" y="25"/>
                    </a:cubicBezTo>
                    <a:cubicBezTo>
                      <a:pt x="212" y="32"/>
                      <a:pt x="219" y="42"/>
                      <a:pt x="226" y="52"/>
                    </a:cubicBezTo>
                    <a:cubicBezTo>
                      <a:pt x="232" y="63"/>
                      <a:pt x="237" y="75"/>
                      <a:pt x="241" y="88"/>
                    </a:cubicBezTo>
                    <a:cubicBezTo>
                      <a:pt x="245" y="101"/>
                      <a:pt x="248" y="114"/>
                      <a:pt x="250" y="129"/>
                    </a:cubicBezTo>
                    <a:cubicBezTo>
                      <a:pt x="252" y="143"/>
                      <a:pt x="253" y="158"/>
                      <a:pt x="253" y="173"/>
                    </a:cubicBezTo>
                    <a:cubicBezTo>
                      <a:pt x="253" y="188"/>
                      <a:pt x="252" y="203"/>
                      <a:pt x="250" y="218"/>
                    </a:cubicBezTo>
                    <a:cubicBezTo>
                      <a:pt x="248" y="232"/>
                      <a:pt x="245" y="246"/>
                      <a:pt x="241" y="259"/>
                    </a:cubicBezTo>
                    <a:cubicBezTo>
                      <a:pt x="237" y="271"/>
                      <a:pt x="232" y="283"/>
                      <a:pt x="226" y="294"/>
                    </a:cubicBezTo>
                    <a:cubicBezTo>
                      <a:pt x="219" y="305"/>
                      <a:pt x="212" y="314"/>
                      <a:pt x="202" y="322"/>
                    </a:cubicBezTo>
                    <a:cubicBezTo>
                      <a:pt x="193" y="330"/>
                      <a:pt x="182" y="336"/>
                      <a:pt x="169" y="340"/>
                    </a:cubicBezTo>
                    <a:cubicBezTo>
                      <a:pt x="157" y="344"/>
                      <a:pt x="143" y="347"/>
                      <a:pt x="127" y="347"/>
                    </a:cubicBezTo>
                    <a:cubicBezTo>
                      <a:pt x="110" y="347"/>
                      <a:pt x="96" y="344"/>
                      <a:pt x="83" y="340"/>
                    </a:cubicBezTo>
                    <a:cubicBezTo>
                      <a:pt x="71" y="336"/>
                      <a:pt x="60" y="330"/>
                      <a:pt x="51" y="322"/>
                    </a:cubicBezTo>
                    <a:cubicBezTo>
                      <a:pt x="41" y="314"/>
                      <a:pt x="33" y="305"/>
                      <a:pt x="27" y="294"/>
                    </a:cubicBezTo>
                    <a:cubicBezTo>
                      <a:pt x="21" y="283"/>
                      <a:pt x="15" y="271"/>
                      <a:pt x="11" y="259"/>
                    </a:cubicBezTo>
                    <a:cubicBezTo>
                      <a:pt x="8" y="246"/>
                      <a:pt x="5" y="232"/>
                      <a:pt x="3" y="218"/>
                    </a:cubicBezTo>
                    <a:cubicBezTo>
                      <a:pt x="1" y="203"/>
                      <a:pt x="0" y="188"/>
                      <a:pt x="0" y="173"/>
                    </a:cubicBezTo>
                    <a:cubicBezTo>
                      <a:pt x="0" y="158"/>
                      <a:pt x="1" y="143"/>
                      <a:pt x="3" y="129"/>
                    </a:cubicBezTo>
                    <a:cubicBezTo>
                      <a:pt x="5" y="114"/>
                      <a:pt x="8" y="101"/>
                      <a:pt x="11" y="88"/>
                    </a:cubicBezTo>
                    <a:cubicBezTo>
                      <a:pt x="15" y="75"/>
                      <a:pt x="21" y="63"/>
                      <a:pt x="27" y="52"/>
                    </a:cubicBezTo>
                    <a:cubicBezTo>
                      <a:pt x="33" y="42"/>
                      <a:pt x="41" y="32"/>
                      <a:pt x="51" y="25"/>
                    </a:cubicBezTo>
                    <a:cubicBezTo>
                      <a:pt x="60" y="17"/>
                      <a:pt x="71" y="11"/>
                      <a:pt x="83" y="6"/>
                    </a:cubicBezTo>
                    <a:cubicBezTo>
                      <a:pt x="96" y="2"/>
                      <a:pt x="110" y="0"/>
                      <a:pt x="127" y="0"/>
                    </a:cubicBezTo>
                    <a:close/>
                    <a:moveTo>
                      <a:pt x="127" y="45"/>
                    </a:moveTo>
                    <a:cubicBezTo>
                      <a:pt x="117" y="45"/>
                      <a:pt x="109" y="47"/>
                      <a:pt x="103" y="50"/>
                    </a:cubicBezTo>
                    <a:cubicBezTo>
                      <a:pt x="96" y="54"/>
                      <a:pt x="90" y="59"/>
                      <a:pt x="85" y="65"/>
                    </a:cubicBezTo>
                    <a:cubicBezTo>
                      <a:pt x="81" y="71"/>
                      <a:pt x="77" y="78"/>
                      <a:pt x="74" y="86"/>
                    </a:cubicBezTo>
                    <a:cubicBezTo>
                      <a:pt x="71" y="95"/>
                      <a:pt x="69" y="103"/>
                      <a:pt x="67" y="113"/>
                    </a:cubicBezTo>
                    <a:cubicBezTo>
                      <a:pt x="66" y="122"/>
                      <a:pt x="65" y="132"/>
                      <a:pt x="64" y="142"/>
                    </a:cubicBezTo>
                    <a:cubicBezTo>
                      <a:pt x="64" y="153"/>
                      <a:pt x="63" y="163"/>
                      <a:pt x="63" y="173"/>
                    </a:cubicBezTo>
                    <a:cubicBezTo>
                      <a:pt x="63" y="183"/>
                      <a:pt x="64" y="193"/>
                      <a:pt x="64" y="204"/>
                    </a:cubicBezTo>
                    <a:cubicBezTo>
                      <a:pt x="65" y="214"/>
                      <a:pt x="66" y="224"/>
                      <a:pt x="67" y="233"/>
                    </a:cubicBezTo>
                    <a:cubicBezTo>
                      <a:pt x="69" y="243"/>
                      <a:pt x="71" y="252"/>
                      <a:pt x="74" y="260"/>
                    </a:cubicBezTo>
                    <a:cubicBezTo>
                      <a:pt x="77" y="268"/>
                      <a:pt x="81" y="275"/>
                      <a:pt x="85" y="282"/>
                    </a:cubicBezTo>
                    <a:cubicBezTo>
                      <a:pt x="90" y="288"/>
                      <a:pt x="96" y="293"/>
                      <a:pt x="103" y="296"/>
                    </a:cubicBezTo>
                    <a:cubicBezTo>
                      <a:pt x="109" y="299"/>
                      <a:pt x="117" y="301"/>
                      <a:pt x="127" y="301"/>
                    </a:cubicBezTo>
                    <a:cubicBezTo>
                      <a:pt x="136" y="301"/>
                      <a:pt x="144" y="299"/>
                      <a:pt x="150" y="296"/>
                    </a:cubicBezTo>
                    <a:cubicBezTo>
                      <a:pt x="157" y="293"/>
                      <a:pt x="163" y="288"/>
                      <a:pt x="168" y="282"/>
                    </a:cubicBezTo>
                    <a:cubicBezTo>
                      <a:pt x="172" y="275"/>
                      <a:pt x="176" y="268"/>
                      <a:pt x="179" y="260"/>
                    </a:cubicBezTo>
                    <a:cubicBezTo>
                      <a:pt x="182" y="252"/>
                      <a:pt x="184" y="243"/>
                      <a:pt x="186" y="233"/>
                    </a:cubicBezTo>
                    <a:cubicBezTo>
                      <a:pt x="187" y="224"/>
                      <a:pt x="188" y="214"/>
                      <a:pt x="189" y="204"/>
                    </a:cubicBezTo>
                    <a:cubicBezTo>
                      <a:pt x="189" y="193"/>
                      <a:pt x="190" y="183"/>
                      <a:pt x="190" y="173"/>
                    </a:cubicBezTo>
                    <a:cubicBezTo>
                      <a:pt x="190" y="163"/>
                      <a:pt x="189" y="153"/>
                      <a:pt x="189" y="142"/>
                    </a:cubicBezTo>
                    <a:cubicBezTo>
                      <a:pt x="188" y="132"/>
                      <a:pt x="187" y="122"/>
                      <a:pt x="186" y="113"/>
                    </a:cubicBezTo>
                    <a:cubicBezTo>
                      <a:pt x="184" y="103"/>
                      <a:pt x="182" y="95"/>
                      <a:pt x="179" y="86"/>
                    </a:cubicBezTo>
                    <a:cubicBezTo>
                      <a:pt x="176" y="78"/>
                      <a:pt x="172" y="71"/>
                      <a:pt x="168" y="65"/>
                    </a:cubicBezTo>
                    <a:cubicBezTo>
                      <a:pt x="163" y="59"/>
                      <a:pt x="157" y="54"/>
                      <a:pt x="150" y="50"/>
                    </a:cubicBezTo>
                    <a:cubicBezTo>
                      <a:pt x="144" y="47"/>
                      <a:pt x="136" y="45"/>
                      <a:pt x="127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9"/>
              <p:cNvSpPr>
                <a:spLocks noEditPoints="1"/>
              </p:cNvSpPr>
              <p:nvPr/>
            </p:nvSpPr>
            <p:spPr bwMode="auto">
              <a:xfrm>
                <a:off x="8584806" y="5610225"/>
                <a:ext cx="348403" cy="440833"/>
              </a:xfrm>
              <a:custGeom>
                <a:avLst/>
                <a:gdLst>
                  <a:gd name="T0" fmla="*/ 126 w 271"/>
                  <a:gd name="T1" fmla="*/ 31 h 341"/>
                  <a:gd name="T2" fmla="*/ 149 w 271"/>
                  <a:gd name="T3" fmla="*/ 6 h 341"/>
                  <a:gd name="T4" fmla="*/ 178 w 271"/>
                  <a:gd name="T5" fmla="*/ 0 h 341"/>
                  <a:gd name="T6" fmla="*/ 194 w 271"/>
                  <a:gd name="T7" fmla="*/ 2 h 341"/>
                  <a:gd name="T8" fmla="*/ 208 w 271"/>
                  <a:gd name="T9" fmla="*/ 9 h 341"/>
                  <a:gd name="T10" fmla="*/ 217 w 271"/>
                  <a:gd name="T11" fmla="*/ 23 h 341"/>
                  <a:gd name="T12" fmla="*/ 221 w 271"/>
                  <a:gd name="T13" fmla="*/ 42 h 341"/>
                  <a:gd name="T14" fmla="*/ 221 w 271"/>
                  <a:gd name="T15" fmla="*/ 227 h 341"/>
                  <a:gd name="T16" fmla="*/ 250 w 271"/>
                  <a:gd name="T17" fmla="*/ 227 h 341"/>
                  <a:gd name="T18" fmla="*/ 259 w 271"/>
                  <a:gd name="T19" fmla="*/ 229 h 341"/>
                  <a:gd name="T20" fmla="*/ 266 w 271"/>
                  <a:gd name="T21" fmla="*/ 234 h 341"/>
                  <a:gd name="T22" fmla="*/ 270 w 271"/>
                  <a:gd name="T23" fmla="*/ 241 h 341"/>
                  <a:gd name="T24" fmla="*/ 271 w 271"/>
                  <a:gd name="T25" fmla="*/ 249 h 341"/>
                  <a:gd name="T26" fmla="*/ 270 w 271"/>
                  <a:gd name="T27" fmla="*/ 257 h 341"/>
                  <a:gd name="T28" fmla="*/ 266 w 271"/>
                  <a:gd name="T29" fmla="*/ 264 h 341"/>
                  <a:gd name="T30" fmla="*/ 259 w 271"/>
                  <a:gd name="T31" fmla="*/ 269 h 341"/>
                  <a:gd name="T32" fmla="*/ 250 w 271"/>
                  <a:gd name="T33" fmla="*/ 271 h 341"/>
                  <a:gd name="T34" fmla="*/ 221 w 271"/>
                  <a:gd name="T35" fmla="*/ 271 h 341"/>
                  <a:gd name="T36" fmla="*/ 221 w 271"/>
                  <a:gd name="T37" fmla="*/ 314 h 341"/>
                  <a:gd name="T38" fmla="*/ 218 w 271"/>
                  <a:gd name="T39" fmla="*/ 326 h 341"/>
                  <a:gd name="T40" fmla="*/ 211 w 271"/>
                  <a:gd name="T41" fmla="*/ 334 h 341"/>
                  <a:gd name="T42" fmla="*/ 202 w 271"/>
                  <a:gd name="T43" fmla="*/ 340 h 341"/>
                  <a:gd name="T44" fmla="*/ 191 w 271"/>
                  <a:gd name="T45" fmla="*/ 341 h 341"/>
                  <a:gd name="T46" fmla="*/ 181 w 271"/>
                  <a:gd name="T47" fmla="*/ 340 h 341"/>
                  <a:gd name="T48" fmla="*/ 171 w 271"/>
                  <a:gd name="T49" fmla="*/ 334 h 341"/>
                  <a:gd name="T50" fmla="*/ 164 w 271"/>
                  <a:gd name="T51" fmla="*/ 326 h 341"/>
                  <a:gd name="T52" fmla="*/ 161 w 271"/>
                  <a:gd name="T53" fmla="*/ 314 h 341"/>
                  <a:gd name="T54" fmla="*/ 161 w 271"/>
                  <a:gd name="T55" fmla="*/ 271 h 341"/>
                  <a:gd name="T56" fmla="*/ 30 w 271"/>
                  <a:gd name="T57" fmla="*/ 271 h 341"/>
                  <a:gd name="T58" fmla="*/ 8 w 271"/>
                  <a:gd name="T59" fmla="*/ 263 h 341"/>
                  <a:gd name="T60" fmla="*/ 0 w 271"/>
                  <a:gd name="T61" fmla="*/ 244 h 341"/>
                  <a:gd name="T62" fmla="*/ 2 w 271"/>
                  <a:gd name="T63" fmla="*/ 236 h 341"/>
                  <a:gd name="T64" fmla="*/ 6 w 271"/>
                  <a:gd name="T65" fmla="*/ 227 h 341"/>
                  <a:gd name="T66" fmla="*/ 126 w 271"/>
                  <a:gd name="T67" fmla="*/ 31 h 341"/>
                  <a:gd name="T68" fmla="*/ 54 w 271"/>
                  <a:gd name="T69" fmla="*/ 227 h 341"/>
                  <a:gd name="T70" fmla="*/ 161 w 271"/>
                  <a:gd name="T71" fmla="*/ 227 h 341"/>
                  <a:gd name="T72" fmla="*/ 161 w 271"/>
                  <a:gd name="T73" fmla="*/ 50 h 341"/>
                  <a:gd name="T74" fmla="*/ 54 w 271"/>
                  <a:gd name="T75" fmla="*/ 227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1" h="341">
                    <a:moveTo>
                      <a:pt x="126" y="31"/>
                    </a:moveTo>
                    <a:cubicBezTo>
                      <a:pt x="133" y="19"/>
                      <a:pt x="140" y="11"/>
                      <a:pt x="149" y="6"/>
                    </a:cubicBezTo>
                    <a:cubicBezTo>
                      <a:pt x="158" y="2"/>
                      <a:pt x="167" y="0"/>
                      <a:pt x="178" y="0"/>
                    </a:cubicBezTo>
                    <a:cubicBezTo>
                      <a:pt x="183" y="0"/>
                      <a:pt x="189" y="0"/>
                      <a:pt x="194" y="2"/>
                    </a:cubicBezTo>
                    <a:cubicBezTo>
                      <a:pt x="199" y="3"/>
                      <a:pt x="204" y="6"/>
                      <a:pt x="208" y="9"/>
                    </a:cubicBezTo>
                    <a:cubicBezTo>
                      <a:pt x="212" y="13"/>
                      <a:pt x="215" y="17"/>
                      <a:pt x="217" y="23"/>
                    </a:cubicBezTo>
                    <a:cubicBezTo>
                      <a:pt x="220" y="28"/>
                      <a:pt x="221" y="34"/>
                      <a:pt x="221" y="42"/>
                    </a:cubicBezTo>
                    <a:cubicBezTo>
                      <a:pt x="221" y="227"/>
                      <a:pt x="221" y="227"/>
                      <a:pt x="221" y="227"/>
                    </a:cubicBezTo>
                    <a:cubicBezTo>
                      <a:pt x="250" y="227"/>
                      <a:pt x="250" y="227"/>
                      <a:pt x="250" y="227"/>
                    </a:cubicBezTo>
                    <a:cubicBezTo>
                      <a:pt x="253" y="227"/>
                      <a:pt x="256" y="228"/>
                      <a:pt x="259" y="229"/>
                    </a:cubicBezTo>
                    <a:cubicBezTo>
                      <a:pt x="262" y="230"/>
                      <a:pt x="264" y="232"/>
                      <a:pt x="266" y="234"/>
                    </a:cubicBezTo>
                    <a:cubicBezTo>
                      <a:pt x="268" y="236"/>
                      <a:pt x="269" y="238"/>
                      <a:pt x="270" y="241"/>
                    </a:cubicBezTo>
                    <a:cubicBezTo>
                      <a:pt x="271" y="244"/>
                      <a:pt x="271" y="246"/>
                      <a:pt x="271" y="249"/>
                    </a:cubicBezTo>
                    <a:cubicBezTo>
                      <a:pt x="271" y="252"/>
                      <a:pt x="271" y="254"/>
                      <a:pt x="270" y="257"/>
                    </a:cubicBezTo>
                    <a:cubicBezTo>
                      <a:pt x="269" y="260"/>
                      <a:pt x="268" y="262"/>
                      <a:pt x="266" y="264"/>
                    </a:cubicBezTo>
                    <a:cubicBezTo>
                      <a:pt x="264" y="266"/>
                      <a:pt x="262" y="268"/>
                      <a:pt x="259" y="269"/>
                    </a:cubicBezTo>
                    <a:cubicBezTo>
                      <a:pt x="256" y="270"/>
                      <a:pt x="253" y="271"/>
                      <a:pt x="250" y="271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1" y="314"/>
                      <a:pt x="221" y="314"/>
                      <a:pt x="221" y="314"/>
                    </a:cubicBezTo>
                    <a:cubicBezTo>
                      <a:pt x="221" y="318"/>
                      <a:pt x="220" y="322"/>
                      <a:pt x="218" y="326"/>
                    </a:cubicBezTo>
                    <a:cubicBezTo>
                      <a:pt x="216" y="329"/>
                      <a:pt x="214" y="332"/>
                      <a:pt x="211" y="334"/>
                    </a:cubicBezTo>
                    <a:cubicBezTo>
                      <a:pt x="208" y="337"/>
                      <a:pt x="205" y="338"/>
                      <a:pt x="202" y="340"/>
                    </a:cubicBezTo>
                    <a:cubicBezTo>
                      <a:pt x="198" y="341"/>
                      <a:pt x="195" y="341"/>
                      <a:pt x="191" y="341"/>
                    </a:cubicBezTo>
                    <a:cubicBezTo>
                      <a:pt x="188" y="341"/>
                      <a:pt x="184" y="341"/>
                      <a:pt x="181" y="340"/>
                    </a:cubicBezTo>
                    <a:cubicBezTo>
                      <a:pt x="177" y="338"/>
                      <a:pt x="174" y="337"/>
                      <a:pt x="171" y="334"/>
                    </a:cubicBezTo>
                    <a:cubicBezTo>
                      <a:pt x="168" y="332"/>
                      <a:pt x="166" y="329"/>
                      <a:pt x="164" y="326"/>
                    </a:cubicBezTo>
                    <a:cubicBezTo>
                      <a:pt x="162" y="322"/>
                      <a:pt x="161" y="318"/>
                      <a:pt x="161" y="314"/>
                    </a:cubicBezTo>
                    <a:cubicBezTo>
                      <a:pt x="161" y="271"/>
                      <a:pt x="161" y="271"/>
                      <a:pt x="161" y="271"/>
                    </a:cubicBezTo>
                    <a:cubicBezTo>
                      <a:pt x="30" y="271"/>
                      <a:pt x="30" y="271"/>
                      <a:pt x="30" y="271"/>
                    </a:cubicBezTo>
                    <a:cubicBezTo>
                      <a:pt x="21" y="271"/>
                      <a:pt x="14" y="268"/>
                      <a:pt x="8" y="263"/>
                    </a:cubicBezTo>
                    <a:cubicBezTo>
                      <a:pt x="3" y="258"/>
                      <a:pt x="0" y="252"/>
                      <a:pt x="0" y="244"/>
                    </a:cubicBezTo>
                    <a:cubicBezTo>
                      <a:pt x="0" y="242"/>
                      <a:pt x="1" y="239"/>
                      <a:pt x="2" y="236"/>
                    </a:cubicBezTo>
                    <a:cubicBezTo>
                      <a:pt x="2" y="233"/>
                      <a:pt x="4" y="230"/>
                      <a:pt x="6" y="227"/>
                    </a:cubicBezTo>
                    <a:lnTo>
                      <a:pt x="126" y="31"/>
                    </a:lnTo>
                    <a:close/>
                    <a:moveTo>
                      <a:pt x="54" y="227"/>
                    </a:moveTo>
                    <a:cubicBezTo>
                      <a:pt x="161" y="227"/>
                      <a:pt x="161" y="227"/>
                      <a:pt x="161" y="227"/>
                    </a:cubicBezTo>
                    <a:cubicBezTo>
                      <a:pt x="161" y="50"/>
                      <a:pt x="161" y="50"/>
                      <a:pt x="161" y="50"/>
                    </a:cubicBezTo>
                    <a:lnTo>
                      <a:pt x="54" y="2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40"/>
              <p:cNvSpPr>
                <a:spLocks noEditPoints="1"/>
              </p:cNvSpPr>
              <p:nvPr/>
            </p:nvSpPr>
            <p:spPr bwMode="auto">
              <a:xfrm>
                <a:off x="6565506" y="4259284"/>
                <a:ext cx="327070" cy="447946"/>
              </a:xfrm>
              <a:custGeom>
                <a:avLst/>
                <a:gdLst>
                  <a:gd name="T0" fmla="*/ 126 w 252"/>
                  <a:gd name="T1" fmla="*/ 0 h 347"/>
                  <a:gd name="T2" fmla="*/ 169 w 252"/>
                  <a:gd name="T3" fmla="*/ 7 h 347"/>
                  <a:gd name="T4" fmla="*/ 201 w 252"/>
                  <a:gd name="T5" fmla="*/ 25 h 347"/>
                  <a:gd name="T6" fmla="*/ 225 w 252"/>
                  <a:gd name="T7" fmla="*/ 53 h 347"/>
                  <a:gd name="T8" fmla="*/ 241 w 252"/>
                  <a:gd name="T9" fmla="*/ 88 h 347"/>
                  <a:gd name="T10" fmla="*/ 249 w 252"/>
                  <a:gd name="T11" fmla="*/ 129 h 347"/>
                  <a:gd name="T12" fmla="*/ 252 w 252"/>
                  <a:gd name="T13" fmla="*/ 173 h 347"/>
                  <a:gd name="T14" fmla="*/ 249 w 252"/>
                  <a:gd name="T15" fmla="*/ 218 h 347"/>
                  <a:gd name="T16" fmla="*/ 241 w 252"/>
                  <a:gd name="T17" fmla="*/ 259 h 347"/>
                  <a:gd name="T18" fmla="*/ 225 w 252"/>
                  <a:gd name="T19" fmla="*/ 294 h 347"/>
                  <a:gd name="T20" fmla="*/ 201 w 252"/>
                  <a:gd name="T21" fmla="*/ 322 h 347"/>
                  <a:gd name="T22" fmla="*/ 169 w 252"/>
                  <a:gd name="T23" fmla="*/ 340 h 347"/>
                  <a:gd name="T24" fmla="*/ 126 w 252"/>
                  <a:gd name="T25" fmla="*/ 347 h 347"/>
                  <a:gd name="T26" fmla="*/ 83 w 252"/>
                  <a:gd name="T27" fmla="*/ 340 h 347"/>
                  <a:gd name="T28" fmla="*/ 50 w 252"/>
                  <a:gd name="T29" fmla="*/ 322 h 347"/>
                  <a:gd name="T30" fmla="*/ 26 w 252"/>
                  <a:gd name="T31" fmla="*/ 294 h 347"/>
                  <a:gd name="T32" fmla="*/ 11 w 252"/>
                  <a:gd name="T33" fmla="*/ 259 h 347"/>
                  <a:gd name="T34" fmla="*/ 2 w 252"/>
                  <a:gd name="T35" fmla="*/ 218 h 347"/>
                  <a:gd name="T36" fmla="*/ 0 w 252"/>
                  <a:gd name="T37" fmla="*/ 173 h 347"/>
                  <a:gd name="T38" fmla="*/ 2 w 252"/>
                  <a:gd name="T39" fmla="*/ 129 h 347"/>
                  <a:gd name="T40" fmla="*/ 11 w 252"/>
                  <a:gd name="T41" fmla="*/ 88 h 347"/>
                  <a:gd name="T42" fmla="*/ 26 w 252"/>
                  <a:gd name="T43" fmla="*/ 53 h 347"/>
                  <a:gd name="T44" fmla="*/ 50 w 252"/>
                  <a:gd name="T45" fmla="*/ 25 h 347"/>
                  <a:gd name="T46" fmla="*/ 83 w 252"/>
                  <a:gd name="T47" fmla="*/ 7 h 347"/>
                  <a:gd name="T48" fmla="*/ 126 w 252"/>
                  <a:gd name="T49" fmla="*/ 0 h 347"/>
                  <a:gd name="T50" fmla="*/ 126 w 252"/>
                  <a:gd name="T51" fmla="*/ 45 h 347"/>
                  <a:gd name="T52" fmla="*/ 102 w 252"/>
                  <a:gd name="T53" fmla="*/ 50 h 347"/>
                  <a:gd name="T54" fmla="*/ 85 w 252"/>
                  <a:gd name="T55" fmla="*/ 65 h 347"/>
                  <a:gd name="T56" fmla="*/ 73 w 252"/>
                  <a:gd name="T57" fmla="*/ 87 h 347"/>
                  <a:gd name="T58" fmla="*/ 67 w 252"/>
                  <a:gd name="T59" fmla="*/ 113 h 347"/>
                  <a:gd name="T60" fmla="*/ 64 w 252"/>
                  <a:gd name="T61" fmla="*/ 143 h 347"/>
                  <a:gd name="T62" fmla="*/ 63 w 252"/>
                  <a:gd name="T63" fmla="*/ 173 h 347"/>
                  <a:gd name="T64" fmla="*/ 64 w 252"/>
                  <a:gd name="T65" fmla="*/ 204 h 347"/>
                  <a:gd name="T66" fmla="*/ 67 w 252"/>
                  <a:gd name="T67" fmla="*/ 234 h 347"/>
                  <a:gd name="T68" fmla="*/ 73 w 252"/>
                  <a:gd name="T69" fmla="*/ 260 h 347"/>
                  <a:gd name="T70" fmla="*/ 85 w 252"/>
                  <a:gd name="T71" fmla="*/ 282 h 347"/>
                  <a:gd name="T72" fmla="*/ 102 w 252"/>
                  <a:gd name="T73" fmla="*/ 296 h 347"/>
                  <a:gd name="T74" fmla="*/ 126 w 252"/>
                  <a:gd name="T75" fmla="*/ 301 h 347"/>
                  <a:gd name="T76" fmla="*/ 150 w 252"/>
                  <a:gd name="T77" fmla="*/ 296 h 347"/>
                  <a:gd name="T78" fmla="*/ 167 w 252"/>
                  <a:gd name="T79" fmla="*/ 282 h 347"/>
                  <a:gd name="T80" fmla="*/ 178 w 252"/>
                  <a:gd name="T81" fmla="*/ 260 h 347"/>
                  <a:gd name="T82" fmla="*/ 185 w 252"/>
                  <a:gd name="T83" fmla="*/ 234 h 347"/>
                  <a:gd name="T84" fmla="*/ 188 w 252"/>
                  <a:gd name="T85" fmla="*/ 204 h 347"/>
                  <a:gd name="T86" fmla="*/ 189 w 252"/>
                  <a:gd name="T87" fmla="*/ 173 h 347"/>
                  <a:gd name="T88" fmla="*/ 188 w 252"/>
                  <a:gd name="T89" fmla="*/ 143 h 347"/>
                  <a:gd name="T90" fmla="*/ 185 w 252"/>
                  <a:gd name="T91" fmla="*/ 113 h 347"/>
                  <a:gd name="T92" fmla="*/ 178 w 252"/>
                  <a:gd name="T93" fmla="*/ 87 h 347"/>
                  <a:gd name="T94" fmla="*/ 167 w 252"/>
                  <a:gd name="T95" fmla="*/ 65 h 347"/>
                  <a:gd name="T96" fmla="*/ 150 w 252"/>
                  <a:gd name="T97" fmla="*/ 50 h 347"/>
                  <a:gd name="T98" fmla="*/ 126 w 252"/>
                  <a:gd name="T99" fmla="*/ 4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" h="347">
                    <a:moveTo>
                      <a:pt x="126" y="0"/>
                    </a:moveTo>
                    <a:cubicBezTo>
                      <a:pt x="142" y="0"/>
                      <a:pt x="156" y="2"/>
                      <a:pt x="169" y="7"/>
                    </a:cubicBezTo>
                    <a:cubicBezTo>
                      <a:pt x="181" y="11"/>
                      <a:pt x="192" y="17"/>
                      <a:pt x="201" y="25"/>
                    </a:cubicBezTo>
                    <a:cubicBezTo>
                      <a:pt x="211" y="33"/>
                      <a:pt x="219" y="42"/>
                      <a:pt x="225" y="53"/>
                    </a:cubicBezTo>
                    <a:cubicBezTo>
                      <a:pt x="231" y="63"/>
                      <a:pt x="237" y="75"/>
                      <a:pt x="241" y="88"/>
                    </a:cubicBezTo>
                    <a:cubicBezTo>
                      <a:pt x="245" y="101"/>
                      <a:pt x="247" y="115"/>
                      <a:pt x="249" y="129"/>
                    </a:cubicBezTo>
                    <a:cubicBezTo>
                      <a:pt x="251" y="143"/>
                      <a:pt x="252" y="158"/>
                      <a:pt x="252" y="173"/>
                    </a:cubicBezTo>
                    <a:cubicBezTo>
                      <a:pt x="252" y="189"/>
                      <a:pt x="251" y="203"/>
                      <a:pt x="249" y="218"/>
                    </a:cubicBezTo>
                    <a:cubicBezTo>
                      <a:pt x="247" y="232"/>
                      <a:pt x="245" y="246"/>
                      <a:pt x="241" y="259"/>
                    </a:cubicBezTo>
                    <a:cubicBezTo>
                      <a:pt x="237" y="272"/>
                      <a:pt x="231" y="283"/>
                      <a:pt x="225" y="294"/>
                    </a:cubicBezTo>
                    <a:cubicBezTo>
                      <a:pt x="219" y="305"/>
                      <a:pt x="211" y="314"/>
                      <a:pt x="201" y="322"/>
                    </a:cubicBezTo>
                    <a:cubicBezTo>
                      <a:pt x="192" y="330"/>
                      <a:pt x="181" y="336"/>
                      <a:pt x="169" y="340"/>
                    </a:cubicBezTo>
                    <a:cubicBezTo>
                      <a:pt x="156" y="345"/>
                      <a:pt x="142" y="347"/>
                      <a:pt x="126" y="347"/>
                    </a:cubicBezTo>
                    <a:cubicBezTo>
                      <a:pt x="110" y="347"/>
                      <a:pt x="95" y="345"/>
                      <a:pt x="83" y="340"/>
                    </a:cubicBezTo>
                    <a:cubicBezTo>
                      <a:pt x="70" y="336"/>
                      <a:pt x="59" y="330"/>
                      <a:pt x="50" y="322"/>
                    </a:cubicBezTo>
                    <a:cubicBezTo>
                      <a:pt x="41" y="314"/>
                      <a:pt x="33" y="305"/>
                      <a:pt x="26" y="294"/>
                    </a:cubicBezTo>
                    <a:cubicBezTo>
                      <a:pt x="20" y="283"/>
                      <a:pt x="15" y="272"/>
                      <a:pt x="11" y="259"/>
                    </a:cubicBezTo>
                    <a:cubicBezTo>
                      <a:pt x="7" y="246"/>
                      <a:pt x="4" y="232"/>
                      <a:pt x="2" y="218"/>
                    </a:cubicBezTo>
                    <a:cubicBezTo>
                      <a:pt x="0" y="203"/>
                      <a:pt x="0" y="189"/>
                      <a:pt x="0" y="173"/>
                    </a:cubicBezTo>
                    <a:cubicBezTo>
                      <a:pt x="0" y="158"/>
                      <a:pt x="0" y="143"/>
                      <a:pt x="2" y="129"/>
                    </a:cubicBezTo>
                    <a:cubicBezTo>
                      <a:pt x="4" y="115"/>
                      <a:pt x="7" y="101"/>
                      <a:pt x="11" y="88"/>
                    </a:cubicBezTo>
                    <a:cubicBezTo>
                      <a:pt x="15" y="75"/>
                      <a:pt x="20" y="63"/>
                      <a:pt x="26" y="53"/>
                    </a:cubicBezTo>
                    <a:cubicBezTo>
                      <a:pt x="33" y="42"/>
                      <a:pt x="41" y="33"/>
                      <a:pt x="50" y="25"/>
                    </a:cubicBezTo>
                    <a:cubicBezTo>
                      <a:pt x="59" y="17"/>
                      <a:pt x="70" y="11"/>
                      <a:pt x="83" y="7"/>
                    </a:cubicBezTo>
                    <a:cubicBezTo>
                      <a:pt x="95" y="2"/>
                      <a:pt x="110" y="0"/>
                      <a:pt x="126" y="0"/>
                    </a:cubicBezTo>
                    <a:close/>
                    <a:moveTo>
                      <a:pt x="126" y="45"/>
                    </a:moveTo>
                    <a:cubicBezTo>
                      <a:pt x="116" y="45"/>
                      <a:pt x="108" y="47"/>
                      <a:pt x="102" y="50"/>
                    </a:cubicBezTo>
                    <a:cubicBezTo>
                      <a:pt x="95" y="54"/>
                      <a:pt x="89" y="59"/>
                      <a:pt x="85" y="65"/>
                    </a:cubicBezTo>
                    <a:cubicBezTo>
                      <a:pt x="80" y="71"/>
                      <a:pt x="76" y="78"/>
                      <a:pt x="73" y="87"/>
                    </a:cubicBezTo>
                    <a:cubicBezTo>
                      <a:pt x="70" y="95"/>
                      <a:pt x="68" y="104"/>
                      <a:pt x="67" y="113"/>
                    </a:cubicBezTo>
                    <a:cubicBezTo>
                      <a:pt x="65" y="123"/>
                      <a:pt x="64" y="132"/>
                      <a:pt x="64" y="143"/>
                    </a:cubicBezTo>
                    <a:cubicBezTo>
                      <a:pt x="63" y="153"/>
                      <a:pt x="63" y="163"/>
                      <a:pt x="63" y="173"/>
                    </a:cubicBezTo>
                    <a:cubicBezTo>
                      <a:pt x="63" y="183"/>
                      <a:pt x="63" y="194"/>
                      <a:pt x="64" y="204"/>
                    </a:cubicBezTo>
                    <a:cubicBezTo>
                      <a:pt x="64" y="214"/>
                      <a:pt x="65" y="224"/>
                      <a:pt x="67" y="234"/>
                    </a:cubicBezTo>
                    <a:cubicBezTo>
                      <a:pt x="68" y="243"/>
                      <a:pt x="70" y="252"/>
                      <a:pt x="73" y="260"/>
                    </a:cubicBezTo>
                    <a:cubicBezTo>
                      <a:pt x="76" y="268"/>
                      <a:pt x="80" y="276"/>
                      <a:pt x="85" y="282"/>
                    </a:cubicBezTo>
                    <a:cubicBezTo>
                      <a:pt x="89" y="288"/>
                      <a:pt x="95" y="293"/>
                      <a:pt x="102" y="296"/>
                    </a:cubicBezTo>
                    <a:cubicBezTo>
                      <a:pt x="108" y="300"/>
                      <a:pt x="116" y="301"/>
                      <a:pt x="126" y="301"/>
                    </a:cubicBezTo>
                    <a:cubicBezTo>
                      <a:pt x="135" y="301"/>
                      <a:pt x="143" y="300"/>
                      <a:pt x="150" y="296"/>
                    </a:cubicBezTo>
                    <a:cubicBezTo>
                      <a:pt x="156" y="293"/>
                      <a:pt x="162" y="288"/>
                      <a:pt x="167" y="282"/>
                    </a:cubicBezTo>
                    <a:cubicBezTo>
                      <a:pt x="172" y="276"/>
                      <a:pt x="175" y="268"/>
                      <a:pt x="178" y="260"/>
                    </a:cubicBezTo>
                    <a:cubicBezTo>
                      <a:pt x="181" y="252"/>
                      <a:pt x="183" y="243"/>
                      <a:pt x="185" y="234"/>
                    </a:cubicBezTo>
                    <a:cubicBezTo>
                      <a:pt x="186" y="224"/>
                      <a:pt x="188" y="214"/>
                      <a:pt x="188" y="204"/>
                    </a:cubicBezTo>
                    <a:cubicBezTo>
                      <a:pt x="189" y="194"/>
                      <a:pt x="189" y="183"/>
                      <a:pt x="189" y="173"/>
                    </a:cubicBezTo>
                    <a:cubicBezTo>
                      <a:pt x="189" y="163"/>
                      <a:pt x="189" y="153"/>
                      <a:pt x="188" y="143"/>
                    </a:cubicBezTo>
                    <a:cubicBezTo>
                      <a:pt x="188" y="132"/>
                      <a:pt x="186" y="123"/>
                      <a:pt x="185" y="113"/>
                    </a:cubicBezTo>
                    <a:cubicBezTo>
                      <a:pt x="183" y="104"/>
                      <a:pt x="181" y="95"/>
                      <a:pt x="178" y="87"/>
                    </a:cubicBezTo>
                    <a:cubicBezTo>
                      <a:pt x="175" y="78"/>
                      <a:pt x="172" y="71"/>
                      <a:pt x="167" y="65"/>
                    </a:cubicBezTo>
                    <a:cubicBezTo>
                      <a:pt x="162" y="59"/>
                      <a:pt x="156" y="54"/>
                      <a:pt x="150" y="50"/>
                    </a:cubicBezTo>
                    <a:cubicBezTo>
                      <a:pt x="143" y="47"/>
                      <a:pt x="135" y="45"/>
                      <a:pt x="126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41"/>
              <p:cNvSpPr>
                <a:spLocks/>
              </p:cNvSpPr>
              <p:nvPr/>
            </p:nvSpPr>
            <p:spPr bwMode="auto">
              <a:xfrm>
                <a:off x="6963678" y="4266392"/>
                <a:ext cx="298629" cy="440833"/>
              </a:xfrm>
              <a:custGeom>
                <a:avLst/>
                <a:gdLst>
                  <a:gd name="T0" fmla="*/ 5 w 234"/>
                  <a:gd name="T1" fmla="*/ 28 h 347"/>
                  <a:gd name="T2" fmla="*/ 13 w 234"/>
                  <a:gd name="T3" fmla="*/ 7 h 347"/>
                  <a:gd name="T4" fmla="*/ 37 w 234"/>
                  <a:gd name="T5" fmla="*/ 0 h 347"/>
                  <a:gd name="T6" fmla="*/ 198 w 234"/>
                  <a:gd name="T7" fmla="*/ 0 h 347"/>
                  <a:gd name="T8" fmla="*/ 207 w 234"/>
                  <a:gd name="T9" fmla="*/ 2 h 347"/>
                  <a:gd name="T10" fmla="*/ 214 w 234"/>
                  <a:gd name="T11" fmla="*/ 7 h 347"/>
                  <a:gd name="T12" fmla="*/ 218 w 234"/>
                  <a:gd name="T13" fmla="*/ 14 h 347"/>
                  <a:gd name="T14" fmla="*/ 219 w 234"/>
                  <a:gd name="T15" fmla="*/ 22 h 347"/>
                  <a:gd name="T16" fmla="*/ 218 w 234"/>
                  <a:gd name="T17" fmla="*/ 31 h 347"/>
                  <a:gd name="T18" fmla="*/ 214 w 234"/>
                  <a:gd name="T19" fmla="*/ 38 h 347"/>
                  <a:gd name="T20" fmla="*/ 207 w 234"/>
                  <a:gd name="T21" fmla="*/ 43 h 347"/>
                  <a:gd name="T22" fmla="*/ 198 w 234"/>
                  <a:gd name="T23" fmla="*/ 45 h 347"/>
                  <a:gd name="T24" fmla="*/ 56 w 234"/>
                  <a:gd name="T25" fmla="*/ 45 h 347"/>
                  <a:gd name="T26" fmla="*/ 55 w 234"/>
                  <a:gd name="T27" fmla="*/ 153 h 347"/>
                  <a:gd name="T28" fmla="*/ 90 w 234"/>
                  <a:gd name="T29" fmla="*/ 129 h 347"/>
                  <a:gd name="T30" fmla="*/ 132 w 234"/>
                  <a:gd name="T31" fmla="*/ 121 h 347"/>
                  <a:gd name="T32" fmla="*/ 174 w 234"/>
                  <a:gd name="T33" fmla="*/ 129 h 347"/>
                  <a:gd name="T34" fmla="*/ 206 w 234"/>
                  <a:gd name="T35" fmla="*/ 153 h 347"/>
                  <a:gd name="T36" fmla="*/ 227 w 234"/>
                  <a:gd name="T37" fmla="*/ 189 h 347"/>
                  <a:gd name="T38" fmla="*/ 234 w 234"/>
                  <a:gd name="T39" fmla="*/ 234 h 347"/>
                  <a:gd name="T40" fmla="*/ 225 w 234"/>
                  <a:gd name="T41" fmla="*/ 281 h 347"/>
                  <a:gd name="T42" fmla="*/ 199 w 234"/>
                  <a:gd name="T43" fmla="*/ 316 h 347"/>
                  <a:gd name="T44" fmla="*/ 159 w 234"/>
                  <a:gd name="T45" fmla="*/ 339 h 347"/>
                  <a:gd name="T46" fmla="*/ 110 w 234"/>
                  <a:gd name="T47" fmla="*/ 347 h 347"/>
                  <a:gd name="T48" fmla="*/ 77 w 234"/>
                  <a:gd name="T49" fmla="*/ 344 h 347"/>
                  <a:gd name="T50" fmla="*/ 48 w 234"/>
                  <a:gd name="T51" fmla="*/ 335 h 347"/>
                  <a:gd name="T52" fmla="*/ 24 w 234"/>
                  <a:gd name="T53" fmla="*/ 319 h 347"/>
                  <a:gd name="T54" fmla="*/ 6 w 234"/>
                  <a:gd name="T55" fmla="*/ 297 h 347"/>
                  <a:gd name="T56" fmla="*/ 2 w 234"/>
                  <a:gd name="T57" fmla="*/ 289 h 347"/>
                  <a:gd name="T58" fmla="*/ 0 w 234"/>
                  <a:gd name="T59" fmla="*/ 281 h 347"/>
                  <a:gd name="T60" fmla="*/ 6 w 234"/>
                  <a:gd name="T61" fmla="*/ 267 h 347"/>
                  <a:gd name="T62" fmla="*/ 19 w 234"/>
                  <a:gd name="T63" fmla="*/ 261 h 347"/>
                  <a:gd name="T64" fmla="*/ 27 w 234"/>
                  <a:gd name="T65" fmla="*/ 263 h 347"/>
                  <a:gd name="T66" fmla="*/ 35 w 234"/>
                  <a:gd name="T67" fmla="*/ 268 h 347"/>
                  <a:gd name="T68" fmla="*/ 64 w 234"/>
                  <a:gd name="T69" fmla="*/ 294 h 347"/>
                  <a:gd name="T70" fmla="*/ 105 w 234"/>
                  <a:gd name="T71" fmla="*/ 303 h 347"/>
                  <a:gd name="T72" fmla="*/ 134 w 234"/>
                  <a:gd name="T73" fmla="*/ 298 h 347"/>
                  <a:gd name="T74" fmla="*/ 155 w 234"/>
                  <a:gd name="T75" fmla="*/ 283 h 347"/>
                  <a:gd name="T76" fmla="*/ 167 w 234"/>
                  <a:gd name="T77" fmla="*/ 260 h 347"/>
                  <a:gd name="T78" fmla="*/ 172 w 234"/>
                  <a:gd name="T79" fmla="*/ 231 h 347"/>
                  <a:gd name="T80" fmla="*/ 168 w 234"/>
                  <a:gd name="T81" fmla="*/ 203 h 347"/>
                  <a:gd name="T82" fmla="*/ 156 w 234"/>
                  <a:gd name="T83" fmla="*/ 181 h 347"/>
                  <a:gd name="T84" fmla="*/ 138 w 234"/>
                  <a:gd name="T85" fmla="*/ 167 h 347"/>
                  <a:gd name="T86" fmla="*/ 114 w 234"/>
                  <a:gd name="T87" fmla="*/ 162 h 347"/>
                  <a:gd name="T88" fmla="*/ 94 w 234"/>
                  <a:gd name="T89" fmla="*/ 164 h 347"/>
                  <a:gd name="T90" fmla="*/ 78 w 234"/>
                  <a:gd name="T91" fmla="*/ 171 h 347"/>
                  <a:gd name="T92" fmla="*/ 66 w 234"/>
                  <a:gd name="T93" fmla="*/ 181 h 347"/>
                  <a:gd name="T94" fmla="*/ 59 w 234"/>
                  <a:gd name="T95" fmla="*/ 191 h 347"/>
                  <a:gd name="T96" fmla="*/ 47 w 234"/>
                  <a:gd name="T97" fmla="*/ 203 h 347"/>
                  <a:gd name="T98" fmla="*/ 30 w 234"/>
                  <a:gd name="T99" fmla="*/ 208 h 347"/>
                  <a:gd name="T100" fmla="*/ 21 w 234"/>
                  <a:gd name="T101" fmla="*/ 207 h 347"/>
                  <a:gd name="T102" fmla="*/ 13 w 234"/>
                  <a:gd name="T103" fmla="*/ 202 h 347"/>
                  <a:gd name="T104" fmla="*/ 8 w 234"/>
                  <a:gd name="T105" fmla="*/ 194 h 347"/>
                  <a:gd name="T106" fmla="*/ 5 w 234"/>
                  <a:gd name="T107" fmla="*/ 182 h 347"/>
                  <a:gd name="T108" fmla="*/ 5 w 234"/>
                  <a:gd name="T109" fmla="*/ 2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4" h="347">
                    <a:moveTo>
                      <a:pt x="5" y="28"/>
                    </a:moveTo>
                    <a:cubicBezTo>
                      <a:pt x="5" y="18"/>
                      <a:pt x="8" y="11"/>
                      <a:pt x="13" y="7"/>
                    </a:cubicBezTo>
                    <a:cubicBezTo>
                      <a:pt x="18" y="2"/>
                      <a:pt x="26" y="0"/>
                      <a:pt x="37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02" y="0"/>
                      <a:pt x="205" y="1"/>
                      <a:pt x="207" y="2"/>
                    </a:cubicBezTo>
                    <a:cubicBezTo>
                      <a:pt x="210" y="3"/>
                      <a:pt x="212" y="5"/>
                      <a:pt x="214" y="7"/>
                    </a:cubicBezTo>
                    <a:cubicBezTo>
                      <a:pt x="216" y="9"/>
                      <a:pt x="217" y="12"/>
                      <a:pt x="218" y="14"/>
                    </a:cubicBezTo>
                    <a:cubicBezTo>
                      <a:pt x="219" y="17"/>
                      <a:pt x="219" y="19"/>
                      <a:pt x="219" y="22"/>
                    </a:cubicBezTo>
                    <a:cubicBezTo>
                      <a:pt x="219" y="25"/>
                      <a:pt x="219" y="28"/>
                      <a:pt x="218" y="31"/>
                    </a:cubicBezTo>
                    <a:cubicBezTo>
                      <a:pt x="217" y="33"/>
                      <a:pt x="216" y="36"/>
                      <a:pt x="214" y="38"/>
                    </a:cubicBezTo>
                    <a:cubicBezTo>
                      <a:pt x="212" y="40"/>
                      <a:pt x="210" y="41"/>
                      <a:pt x="207" y="43"/>
                    </a:cubicBezTo>
                    <a:cubicBezTo>
                      <a:pt x="205" y="44"/>
                      <a:pt x="202" y="45"/>
                      <a:pt x="198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153"/>
                      <a:pt x="55" y="153"/>
                      <a:pt x="55" y="153"/>
                    </a:cubicBezTo>
                    <a:cubicBezTo>
                      <a:pt x="65" y="142"/>
                      <a:pt x="77" y="134"/>
                      <a:pt x="90" y="129"/>
                    </a:cubicBezTo>
                    <a:cubicBezTo>
                      <a:pt x="103" y="124"/>
                      <a:pt x="117" y="121"/>
                      <a:pt x="132" y="121"/>
                    </a:cubicBezTo>
                    <a:cubicBezTo>
                      <a:pt x="147" y="121"/>
                      <a:pt x="161" y="124"/>
                      <a:pt x="174" y="129"/>
                    </a:cubicBezTo>
                    <a:cubicBezTo>
                      <a:pt x="186" y="135"/>
                      <a:pt x="197" y="143"/>
                      <a:pt x="206" y="153"/>
                    </a:cubicBezTo>
                    <a:cubicBezTo>
                      <a:pt x="215" y="163"/>
                      <a:pt x="222" y="175"/>
                      <a:pt x="227" y="189"/>
                    </a:cubicBezTo>
                    <a:cubicBezTo>
                      <a:pt x="232" y="202"/>
                      <a:pt x="234" y="217"/>
                      <a:pt x="234" y="234"/>
                    </a:cubicBezTo>
                    <a:cubicBezTo>
                      <a:pt x="234" y="251"/>
                      <a:pt x="231" y="267"/>
                      <a:pt x="225" y="281"/>
                    </a:cubicBezTo>
                    <a:cubicBezTo>
                      <a:pt x="219" y="295"/>
                      <a:pt x="210" y="307"/>
                      <a:pt x="199" y="316"/>
                    </a:cubicBezTo>
                    <a:cubicBezTo>
                      <a:pt x="188" y="326"/>
                      <a:pt x="175" y="334"/>
                      <a:pt x="159" y="339"/>
                    </a:cubicBezTo>
                    <a:cubicBezTo>
                      <a:pt x="144" y="345"/>
                      <a:pt x="128" y="347"/>
                      <a:pt x="110" y="347"/>
                    </a:cubicBezTo>
                    <a:cubicBezTo>
                      <a:pt x="99" y="347"/>
                      <a:pt x="88" y="346"/>
                      <a:pt x="77" y="344"/>
                    </a:cubicBezTo>
                    <a:cubicBezTo>
                      <a:pt x="67" y="342"/>
                      <a:pt x="57" y="339"/>
                      <a:pt x="48" y="335"/>
                    </a:cubicBezTo>
                    <a:cubicBezTo>
                      <a:pt x="39" y="331"/>
                      <a:pt x="31" y="326"/>
                      <a:pt x="24" y="319"/>
                    </a:cubicBezTo>
                    <a:cubicBezTo>
                      <a:pt x="17" y="313"/>
                      <a:pt x="11" y="306"/>
                      <a:pt x="6" y="297"/>
                    </a:cubicBezTo>
                    <a:cubicBezTo>
                      <a:pt x="4" y="294"/>
                      <a:pt x="3" y="292"/>
                      <a:pt x="2" y="289"/>
                    </a:cubicBezTo>
                    <a:cubicBezTo>
                      <a:pt x="1" y="287"/>
                      <a:pt x="0" y="284"/>
                      <a:pt x="0" y="281"/>
                    </a:cubicBezTo>
                    <a:cubicBezTo>
                      <a:pt x="0" y="276"/>
                      <a:pt x="2" y="271"/>
                      <a:pt x="6" y="267"/>
                    </a:cubicBezTo>
                    <a:cubicBezTo>
                      <a:pt x="10" y="263"/>
                      <a:pt x="14" y="261"/>
                      <a:pt x="19" y="261"/>
                    </a:cubicBezTo>
                    <a:cubicBezTo>
                      <a:pt x="22" y="261"/>
                      <a:pt x="25" y="262"/>
                      <a:pt x="27" y="263"/>
                    </a:cubicBezTo>
                    <a:cubicBezTo>
                      <a:pt x="30" y="264"/>
                      <a:pt x="32" y="266"/>
                      <a:pt x="35" y="268"/>
                    </a:cubicBezTo>
                    <a:cubicBezTo>
                      <a:pt x="42" y="280"/>
                      <a:pt x="51" y="289"/>
                      <a:pt x="64" y="294"/>
                    </a:cubicBezTo>
                    <a:cubicBezTo>
                      <a:pt x="76" y="300"/>
                      <a:pt x="90" y="303"/>
                      <a:pt x="105" y="303"/>
                    </a:cubicBezTo>
                    <a:cubicBezTo>
                      <a:pt x="116" y="303"/>
                      <a:pt x="126" y="301"/>
                      <a:pt x="134" y="298"/>
                    </a:cubicBezTo>
                    <a:cubicBezTo>
                      <a:pt x="142" y="294"/>
                      <a:pt x="149" y="289"/>
                      <a:pt x="155" y="283"/>
                    </a:cubicBezTo>
                    <a:cubicBezTo>
                      <a:pt x="160" y="277"/>
                      <a:pt x="164" y="269"/>
                      <a:pt x="167" y="260"/>
                    </a:cubicBezTo>
                    <a:cubicBezTo>
                      <a:pt x="170" y="251"/>
                      <a:pt x="172" y="242"/>
                      <a:pt x="172" y="231"/>
                    </a:cubicBezTo>
                    <a:cubicBezTo>
                      <a:pt x="172" y="221"/>
                      <a:pt x="170" y="212"/>
                      <a:pt x="168" y="203"/>
                    </a:cubicBezTo>
                    <a:cubicBezTo>
                      <a:pt x="165" y="195"/>
                      <a:pt x="161" y="187"/>
                      <a:pt x="156" y="181"/>
                    </a:cubicBezTo>
                    <a:cubicBezTo>
                      <a:pt x="151" y="175"/>
                      <a:pt x="145" y="170"/>
                      <a:pt x="138" y="167"/>
                    </a:cubicBezTo>
                    <a:cubicBezTo>
                      <a:pt x="131" y="163"/>
                      <a:pt x="123" y="162"/>
                      <a:pt x="114" y="162"/>
                    </a:cubicBezTo>
                    <a:cubicBezTo>
                      <a:pt x="106" y="162"/>
                      <a:pt x="100" y="163"/>
                      <a:pt x="94" y="164"/>
                    </a:cubicBezTo>
                    <a:cubicBezTo>
                      <a:pt x="88" y="166"/>
                      <a:pt x="83" y="168"/>
                      <a:pt x="78" y="171"/>
                    </a:cubicBezTo>
                    <a:cubicBezTo>
                      <a:pt x="73" y="174"/>
                      <a:pt x="69" y="177"/>
                      <a:pt x="66" y="181"/>
                    </a:cubicBezTo>
                    <a:cubicBezTo>
                      <a:pt x="63" y="184"/>
                      <a:pt x="61" y="187"/>
                      <a:pt x="59" y="191"/>
                    </a:cubicBezTo>
                    <a:cubicBezTo>
                      <a:pt x="56" y="196"/>
                      <a:pt x="52" y="200"/>
                      <a:pt x="47" y="203"/>
                    </a:cubicBezTo>
                    <a:cubicBezTo>
                      <a:pt x="42" y="207"/>
                      <a:pt x="36" y="208"/>
                      <a:pt x="30" y="208"/>
                    </a:cubicBezTo>
                    <a:cubicBezTo>
                      <a:pt x="27" y="208"/>
                      <a:pt x="24" y="208"/>
                      <a:pt x="21" y="207"/>
                    </a:cubicBezTo>
                    <a:cubicBezTo>
                      <a:pt x="18" y="206"/>
                      <a:pt x="15" y="204"/>
                      <a:pt x="13" y="202"/>
                    </a:cubicBezTo>
                    <a:cubicBezTo>
                      <a:pt x="11" y="200"/>
                      <a:pt x="9" y="197"/>
                      <a:pt x="8" y="194"/>
                    </a:cubicBezTo>
                    <a:cubicBezTo>
                      <a:pt x="6" y="190"/>
                      <a:pt x="5" y="187"/>
                      <a:pt x="5" y="182"/>
                    </a:cubicBezTo>
                    <a:lnTo>
                      <a:pt x="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6" name="文本框 105"/>
          <p:cNvSpPr txBox="1"/>
          <p:nvPr/>
        </p:nvSpPr>
        <p:spPr>
          <a:xfrm>
            <a:off x="940215" y="4689154"/>
            <a:ext cx="4096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可根据具体情况调整文字位置；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亦可作为并列关系使用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658879" y="1522813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Freeform 3824"/>
          <p:cNvSpPr>
            <a:spLocks/>
          </p:cNvSpPr>
          <p:nvPr/>
        </p:nvSpPr>
        <p:spPr bwMode="auto">
          <a:xfrm>
            <a:off x="4110542" y="4093630"/>
            <a:ext cx="2045120" cy="731025"/>
          </a:xfrm>
          <a:custGeom>
            <a:avLst/>
            <a:gdLst>
              <a:gd name="T0" fmla="*/ 1460 w 2099"/>
              <a:gd name="T1" fmla="*/ 0 h 807"/>
              <a:gd name="T2" fmla="*/ 0 w 2099"/>
              <a:gd name="T3" fmla="*/ 0 h 807"/>
              <a:gd name="T4" fmla="*/ 0 w 2099"/>
              <a:gd name="T5" fmla="*/ 10 h 807"/>
              <a:gd name="T6" fmla="*/ 1455 w 2099"/>
              <a:gd name="T7" fmla="*/ 10 h 807"/>
              <a:gd name="T8" fmla="*/ 2091 w 2099"/>
              <a:gd name="T9" fmla="*/ 807 h 807"/>
              <a:gd name="T10" fmla="*/ 2099 w 2099"/>
              <a:gd name="T11" fmla="*/ 802 h 807"/>
              <a:gd name="T12" fmla="*/ 1460 w 2099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F47C0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3824"/>
          <p:cNvSpPr>
            <a:spLocks/>
          </p:cNvSpPr>
          <p:nvPr/>
        </p:nvSpPr>
        <p:spPr bwMode="auto">
          <a:xfrm>
            <a:off x="4766872" y="1988234"/>
            <a:ext cx="1980708" cy="731025"/>
          </a:xfrm>
          <a:custGeom>
            <a:avLst/>
            <a:gdLst>
              <a:gd name="T0" fmla="*/ 1460 w 2099"/>
              <a:gd name="T1" fmla="*/ 0 h 807"/>
              <a:gd name="T2" fmla="*/ 0 w 2099"/>
              <a:gd name="T3" fmla="*/ 0 h 807"/>
              <a:gd name="T4" fmla="*/ 0 w 2099"/>
              <a:gd name="T5" fmla="*/ 10 h 807"/>
              <a:gd name="T6" fmla="*/ 1455 w 2099"/>
              <a:gd name="T7" fmla="*/ 10 h 807"/>
              <a:gd name="T8" fmla="*/ 2091 w 2099"/>
              <a:gd name="T9" fmla="*/ 807 h 807"/>
              <a:gd name="T10" fmla="*/ 2099 w 2099"/>
              <a:gd name="T11" fmla="*/ 802 h 807"/>
              <a:gd name="T12" fmla="*/ 1460 w 2099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B9B82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074258" y="3565036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1" name="Freeform 3824"/>
          <p:cNvSpPr>
            <a:spLocks/>
          </p:cNvSpPr>
          <p:nvPr/>
        </p:nvSpPr>
        <p:spPr bwMode="auto">
          <a:xfrm flipH="1" flipV="1">
            <a:off x="8958486" y="5830640"/>
            <a:ext cx="2290707" cy="731025"/>
          </a:xfrm>
          <a:custGeom>
            <a:avLst/>
            <a:gdLst>
              <a:gd name="T0" fmla="*/ 1460 w 2099"/>
              <a:gd name="T1" fmla="*/ 0 h 807"/>
              <a:gd name="T2" fmla="*/ 0 w 2099"/>
              <a:gd name="T3" fmla="*/ 0 h 807"/>
              <a:gd name="T4" fmla="*/ 0 w 2099"/>
              <a:gd name="T5" fmla="*/ 10 h 807"/>
              <a:gd name="T6" fmla="*/ 1455 w 2099"/>
              <a:gd name="T7" fmla="*/ 10 h 807"/>
              <a:gd name="T8" fmla="*/ 2091 w 2099"/>
              <a:gd name="T9" fmla="*/ 807 h 807"/>
              <a:gd name="T10" fmla="*/ 2099 w 2099"/>
              <a:gd name="T11" fmla="*/ 802 h 807"/>
              <a:gd name="T12" fmla="*/ 1460 w 2099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CC420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C4209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9692454" y="605105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3" name="Freeform 3824"/>
          <p:cNvSpPr>
            <a:spLocks/>
          </p:cNvSpPr>
          <p:nvPr/>
        </p:nvSpPr>
        <p:spPr bwMode="auto">
          <a:xfrm flipH="1" flipV="1">
            <a:off x="9805211" y="4707225"/>
            <a:ext cx="2290707" cy="731025"/>
          </a:xfrm>
          <a:custGeom>
            <a:avLst/>
            <a:gdLst>
              <a:gd name="T0" fmla="*/ 1460 w 2099"/>
              <a:gd name="T1" fmla="*/ 0 h 807"/>
              <a:gd name="T2" fmla="*/ 0 w 2099"/>
              <a:gd name="T3" fmla="*/ 0 h 807"/>
              <a:gd name="T4" fmla="*/ 0 w 2099"/>
              <a:gd name="T5" fmla="*/ 10 h 807"/>
              <a:gd name="T6" fmla="*/ 1455 w 2099"/>
              <a:gd name="T7" fmla="*/ 10 h 807"/>
              <a:gd name="T8" fmla="*/ 2091 w 2099"/>
              <a:gd name="T9" fmla="*/ 807 h 807"/>
              <a:gd name="T10" fmla="*/ 2099 w 2099"/>
              <a:gd name="T11" fmla="*/ 802 h 807"/>
              <a:gd name="T12" fmla="*/ 1460 w 2099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A11B5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C4209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539179" y="4927643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5" name="Freeform 3824"/>
          <p:cNvSpPr>
            <a:spLocks/>
          </p:cNvSpPr>
          <p:nvPr/>
        </p:nvSpPr>
        <p:spPr bwMode="auto">
          <a:xfrm flipH="1">
            <a:off x="9743138" y="2030892"/>
            <a:ext cx="2045120" cy="731025"/>
          </a:xfrm>
          <a:custGeom>
            <a:avLst/>
            <a:gdLst>
              <a:gd name="T0" fmla="*/ 1460 w 2099"/>
              <a:gd name="T1" fmla="*/ 0 h 807"/>
              <a:gd name="T2" fmla="*/ 0 w 2099"/>
              <a:gd name="T3" fmla="*/ 0 h 807"/>
              <a:gd name="T4" fmla="*/ 0 w 2099"/>
              <a:gd name="T5" fmla="*/ 10 h 807"/>
              <a:gd name="T6" fmla="*/ 1455 w 2099"/>
              <a:gd name="T7" fmla="*/ 10 h 807"/>
              <a:gd name="T8" fmla="*/ 2091 w 2099"/>
              <a:gd name="T9" fmla="*/ 807 h 807"/>
              <a:gd name="T10" fmla="*/ 2099 w 2099"/>
              <a:gd name="T11" fmla="*/ 802 h 807"/>
              <a:gd name="T12" fmla="*/ 1460 w 2099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58B7B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10367528" y="1522813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4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7" name="Freeform 29"/>
          <p:cNvSpPr>
            <a:spLocks noEditPoints="1"/>
          </p:cNvSpPr>
          <p:nvPr/>
        </p:nvSpPr>
        <p:spPr bwMode="auto">
          <a:xfrm>
            <a:off x="7430693" y="3083378"/>
            <a:ext cx="1442646" cy="1538524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49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40214" y="4689154"/>
            <a:ext cx="458155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中心图标可替换为其他图标或文字；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去掉箭头亦可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作为并列关系使用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5607050" y="530225"/>
            <a:ext cx="2908300" cy="2909888"/>
          </a:xfrm>
          <a:custGeom>
            <a:avLst/>
            <a:gdLst>
              <a:gd name="T0" fmla="*/ 1097 w 1097"/>
              <a:gd name="T1" fmla="*/ 347 h 1097"/>
              <a:gd name="T2" fmla="*/ 1097 w 1097"/>
              <a:gd name="T3" fmla="*/ 0 h 1097"/>
              <a:gd name="T4" fmla="*/ 0 w 1097"/>
              <a:gd name="T5" fmla="*/ 1097 h 1097"/>
              <a:gd name="T6" fmla="*/ 347 w 1097"/>
              <a:gd name="T7" fmla="*/ 1097 h 1097"/>
              <a:gd name="T8" fmla="*/ 1097 w 1097"/>
              <a:gd name="T9" fmla="*/ 347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7" h="1097">
                <a:moveTo>
                  <a:pt x="1097" y="347"/>
                </a:moveTo>
                <a:cubicBezTo>
                  <a:pt x="1097" y="0"/>
                  <a:pt x="1097" y="0"/>
                  <a:pt x="1097" y="0"/>
                </a:cubicBezTo>
                <a:cubicBezTo>
                  <a:pt x="492" y="0"/>
                  <a:pt x="0" y="492"/>
                  <a:pt x="0" y="1097"/>
                </a:cubicBezTo>
                <a:cubicBezTo>
                  <a:pt x="347" y="1097"/>
                  <a:pt x="347" y="1097"/>
                  <a:pt x="347" y="1097"/>
                </a:cubicBezTo>
                <a:cubicBezTo>
                  <a:pt x="347" y="683"/>
                  <a:pt x="683" y="347"/>
                  <a:pt x="1097" y="347"/>
                </a:cubicBezTo>
                <a:close/>
              </a:path>
            </a:pathLst>
          </a:cu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5607050" y="3440113"/>
            <a:ext cx="2908300" cy="2908300"/>
          </a:xfrm>
          <a:custGeom>
            <a:avLst/>
            <a:gdLst>
              <a:gd name="T0" fmla="*/ 347 w 1097"/>
              <a:gd name="T1" fmla="*/ 0 h 1097"/>
              <a:gd name="T2" fmla="*/ 0 w 1097"/>
              <a:gd name="T3" fmla="*/ 0 h 1097"/>
              <a:gd name="T4" fmla="*/ 1097 w 1097"/>
              <a:gd name="T5" fmla="*/ 1097 h 1097"/>
              <a:gd name="T6" fmla="*/ 1097 w 1097"/>
              <a:gd name="T7" fmla="*/ 750 h 1097"/>
              <a:gd name="T8" fmla="*/ 347 w 1097"/>
              <a:gd name="T9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7" h="1097">
                <a:moveTo>
                  <a:pt x="3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605"/>
                  <a:pt x="492" y="1097"/>
                  <a:pt x="1097" y="1097"/>
                </a:cubicBezTo>
                <a:cubicBezTo>
                  <a:pt x="1097" y="750"/>
                  <a:pt x="1097" y="750"/>
                  <a:pt x="1097" y="750"/>
                </a:cubicBezTo>
                <a:cubicBezTo>
                  <a:pt x="683" y="750"/>
                  <a:pt x="347" y="414"/>
                  <a:pt x="347" y="0"/>
                </a:cubicBezTo>
                <a:close/>
              </a:path>
            </a:pathLst>
          </a:custGeom>
          <a:solidFill>
            <a:srgbClr val="CFD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8515350" y="530225"/>
            <a:ext cx="2909888" cy="2909888"/>
          </a:xfrm>
          <a:custGeom>
            <a:avLst/>
            <a:gdLst>
              <a:gd name="T0" fmla="*/ 0 w 1097"/>
              <a:gd name="T1" fmla="*/ 0 h 1097"/>
              <a:gd name="T2" fmla="*/ 0 w 1097"/>
              <a:gd name="T3" fmla="*/ 347 h 1097"/>
              <a:gd name="T4" fmla="*/ 750 w 1097"/>
              <a:gd name="T5" fmla="*/ 1097 h 1097"/>
              <a:gd name="T6" fmla="*/ 1097 w 1097"/>
              <a:gd name="T7" fmla="*/ 1097 h 1097"/>
              <a:gd name="T8" fmla="*/ 0 w 1097"/>
              <a:gd name="T9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7" h="1097">
                <a:moveTo>
                  <a:pt x="0" y="0"/>
                </a:moveTo>
                <a:cubicBezTo>
                  <a:pt x="0" y="347"/>
                  <a:pt x="0" y="347"/>
                  <a:pt x="0" y="347"/>
                </a:cubicBezTo>
                <a:cubicBezTo>
                  <a:pt x="414" y="347"/>
                  <a:pt x="750" y="683"/>
                  <a:pt x="750" y="1097"/>
                </a:cubicBezTo>
                <a:cubicBezTo>
                  <a:pt x="1097" y="1097"/>
                  <a:pt x="1097" y="1097"/>
                  <a:pt x="1097" y="1097"/>
                </a:cubicBezTo>
                <a:cubicBezTo>
                  <a:pt x="1097" y="492"/>
                  <a:pt x="605" y="0"/>
                  <a:pt x="0" y="0"/>
                </a:cubicBezTo>
                <a:close/>
              </a:path>
            </a:pathLst>
          </a:custGeom>
          <a:solidFill>
            <a:srgbClr val="00A0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8515350" y="3440113"/>
            <a:ext cx="2909888" cy="2908300"/>
          </a:xfrm>
          <a:custGeom>
            <a:avLst/>
            <a:gdLst>
              <a:gd name="T0" fmla="*/ 0 w 1097"/>
              <a:gd name="T1" fmla="*/ 750 h 1097"/>
              <a:gd name="T2" fmla="*/ 0 w 1097"/>
              <a:gd name="T3" fmla="*/ 1097 h 1097"/>
              <a:gd name="T4" fmla="*/ 1097 w 1097"/>
              <a:gd name="T5" fmla="*/ 0 h 1097"/>
              <a:gd name="T6" fmla="*/ 750 w 1097"/>
              <a:gd name="T7" fmla="*/ 0 h 1097"/>
              <a:gd name="T8" fmla="*/ 0 w 1097"/>
              <a:gd name="T9" fmla="*/ 75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7" h="1097">
                <a:moveTo>
                  <a:pt x="0" y="750"/>
                </a:moveTo>
                <a:cubicBezTo>
                  <a:pt x="0" y="1097"/>
                  <a:pt x="0" y="1097"/>
                  <a:pt x="0" y="1097"/>
                </a:cubicBezTo>
                <a:cubicBezTo>
                  <a:pt x="605" y="1097"/>
                  <a:pt x="1097" y="605"/>
                  <a:pt x="1097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414"/>
                  <a:pt x="414" y="750"/>
                  <a:pt x="0" y="750"/>
                </a:cubicBezTo>
                <a:close/>
              </a:path>
            </a:pathLst>
          </a:custGeom>
          <a:solidFill>
            <a:srgbClr val="F39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7067932" y="2163651"/>
            <a:ext cx="2934935" cy="2829066"/>
            <a:chOff x="2838450" y="3308350"/>
            <a:chExt cx="1584325" cy="1527175"/>
          </a:xfrm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036888" y="4452938"/>
              <a:ext cx="1308100" cy="295275"/>
            </a:xfrm>
            <a:prstGeom prst="ellipse">
              <a:avLst/>
            </a:prstGeom>
            <a:solidFill>
              <a:srgbClr val="C18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001963" y="3363913"/>
              <a:ext cx="1371600" cy="487363"/>
            </a:xfrm>
            <a:custGeom>
              <a:avLst/>
              <a:gdLst>
                <a:gd name="T0" fmla="*/ 0 w 864"/>
                <a:gd name="T1" fmla="*/ 20 h 307"/>
                <a:gd name="T2" fmla="*/ 461 w 864"/>
                <a:gd name="T3" fmla="*/ 0 h 307"/>
                <a:gd name="T4" fmla="*/ 864 w 864"/>
                <a:gd name="T5" fmla="*/ 236 h 307"/>
                <a:gd name="T6" fmla="*/ 857 w 864"/>
                <a:gd name="T7" fmla="*/ 285 h 307"/>
                <a:gd name="T8" fmla="*/ 804 w 864"/>
                <a:gd name="T9" fmla="*/ 289 h 307"/>
                <a:gd name="T10" fmla="*/ 756 w 864"/>
                <a:gd name="T11" fmla="*/ 307 h 307"/>
                <a:gd name="T12" fmla="*/ 621 w 864"/>
                <a:gd name="T13" fmla="*/ 294 h 307"/>
                <a:gd name="T14" fmla="*/ 525 w 864"/>
                <a:gd name="T15" fmla="*/ 252 h 307"/>
                <a:gd name="T16" fmla="*/ 361 w 864"/>
                <a:gd name="T17" fmla="*/ 243 h 307"/>
                <a:gd name="T18" fmla="*/ 225 w 864"/>
                <a:gd name="T19" fmla="*/ 168 h 307"/>
                <a:gd name="T20" fmla="*/ 77 w 864"/>
                <a:gd name="T21" fmla="*/ 130 h 307"/>
                <a:gd name="T22" fmla="*/ 26 w 864"/>
                <a:gd name="T23" fmla="*/ 65 h 307"/>
                <a:gd name="T24" fmla="*/ 0 w 864"/>
                <a:gd name="T25" fmla="*/ 2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4" h="307">
                  <a:moveTo>
                    <a:pt x="0" y="20"/>
                  </a:moveTo>
                  <a:lnTo>
                    <a:pt x="461" y="0"/>
                  </a:lnTo>
                  <a:lnTo>
                    <a:pt x="864" y="236"/>
                  </a:lnTo>
                  <a:lnTo>
                    <a:pt x="857" y="285"/>
                  </a:lnTo>
                  <a:lnTo>
                    <a:pt x="804" y="289"/>
                  </a:lnTo>
                  <a:lnTo>
                    <a:pt x="756" y="307"/>
                  </a:lnTo>
                  <a:lnTo>
                    <a:pt x="621" y="294"/>
                  </a:lnTo>
                  <a:lnTo>
                    <a:pt x="525" y="252"/>
                  </a:lnTo>
                  <a:lnTo>
                    <a:pt x="361" y="243"/>
                  </a:lnTo>
                  <a:lnTo>
                    <a:pt x="225" y="168"/>
                  </a:lnTo>
                  <a:lnTo>
                    <a:pt x="77" y="130"/>
                  </a:lnTo>
                  <a:lnTo>
                    <a:pt x="26" y="65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EC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2938463" y="3392488"/>
              <a:ext cx="420688" cy="276225"/>
            </a:xfrm>
            <a:custGeom>
              <a:avLst/>
              <a:gdLst>
                <a:gd name="T0" fmla="*/ 24 w 145"/>
                <a:gd name="T1" fmla="*/ 0 h 95"/>
                <a:gd name="T2" fmla="*/ 14 w 145"/>
                <a:gd name="T3" fmla="*/ 33 h 95"/>
                <a:gd name="T4" fmla="*/ 36 w 145"/>
                <a:gd name="T5" fmla="*/ 26 h 95"/>
                <a:gd name="T6" fmla="*/ 65 w 145"/>
                <a:gd name="T7" fmla="*/ 79 h 95"/>
                <a:gd name="T8" fmla="*/ 145 w 145"/>
                <a:gd name="T9" fmla="*/ 82 h 95"/>
                <a:gd name="T10" fmla="*/ 24 w 145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95">
                  <a:moveTo>
                    <a:pt x="24" y="0"/>
                  </a:moveTo>
                  <a:cubicBezTo>
                    <a:pt x="24" y="0"/>
                    <a:pt x="0" y="16"/>
                    <a:pt x="14" y="33"/>
                  </a:cubicBezTo>
                  <a:cubicBezTo>
                    <a:pt x="14" y="33"/>
                    <a:pt x="27" y="44"/>
                    <a:pt x="36" y="26"/>
                  </a:cubicBezTo>
                  <a:cubicBezTo>
                    <a:pt x="36" y="26"/>
                    <a:pt x="26" y="58"/>
                    <a:pt x="65" y="79"/>
                  </a:cubicBezTo>
                  <a:cubicBezTo>
                    <a:pt x="65" y="79"/>
                    <a:pt x="100" y="95"/>
                    <a:pt x="145" y="82"/>
                  </a:cubicBezTo>
                  <a:cubicBezTo>
                    <a:pt x="145" y="82"/>
                    <a:pt x="29" y="45"/>
                    <a:pt x="24" y="0"/>
                  </a:cubicBezTo>
                </a:path>
              </a:pathLst>
            </a:custGeom>
            <a:solidFill>
              <a:srgbClr val="FF4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2938463" y="3392488"/>
              <a:ext cx="106363" cy="127000"/>
            </a:xfrm>
            <a:custGeom>
              <a:avLst/>
              <a:gdLst>
                <a:gd name="T0" fmla="*/ 37 w 37"/>
                <a:gd name="T1" fmla="*/ 24 h 44"/>
                <a:gd name="T2" fmla="*/ 24 w 37"/>
                <a:gd name="T3" fmla="*/ 0 h 44"/>
                <a:gd name="T4" fmla="*/ 14 w 37"/>
                <a:gd name="T5" fmla="*/ 33 h 44"/>
                <a:gd name="T6" fmla="*/ 36 w 37"/>
                <a:gd name="T7" fmla="*/ 26 h 44"/>
                <a:gd name="T8" fmla="*/ 37 w 37"/>
                <a:gd name="T9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4">
                  <a:moveTo>
                    <a:pt x="37" y="24"/>
                  </a:moveTo>
                  <a:cubicBezTo>
                    <a:pt x="33" y="18"/>
                    <a:pt x="25" y="11"/>
                    <a:pt x="24" y="0"/>
                  </a:cubicBezTo>
                  <a:cubicBezTo>
                    <a:pt x="24" y="0"/>
                    <a:pt x="0" y="16"/>
                    <a:pt x="14" y="33"/>
                  </a:cubicBezTo>
                  <a:cubicBezTo>
                    <a:pt x="14" y="33"/>
                    <a:pt x="27" y="44"/>
                    <a:pt x="36" y="26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EBE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3359150" y="3630613"/>
              <a:ext cx="476250" cy="279400"/>
            </a:xfrm>
            <a:custGeom>
              <a:avLst/>
              <a:gdLst>
                <a:gd name="T0" fmla="*/ 0 w 164"/>
                <a:gd name="T1" fmla="*/ 0 h 96"/>
                <a:gd name="T2" fmla="*/ 164 w 164"/>
                <a:gd name="T3" fmla="*/ 46 h 96"/>
                <a:gd name="T4" fmla="*/ 0 w 164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96">
                  <a:moveTo>
                    <a:pt x="0" y="0"/>
                  </a:moveTo>
                  <a:cubicBezTo>
                    <a:pt x="0" y="0"/>
                    <a:pt x="98" y="39"/>
                    <a:pt x="164" y="46"/>
                  </a:cubicBezTo>
                  <a:cubicBezTo>
                    <a:pt x="164" y="46"/>
                    <a:pt x="57" y="96"/>
                    <a:pt x="0" y="0"/>
                  </a:cubicBezTo>
                </a:path>
              </a:pathLst>
            </a:custGeom>
            <a:solidFill>
              <a:srgbClr val="EBE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3835400" y="3763963"/>
              <a:ext cx="569913" cy="150813"/>
            </a:xfrm>
            <a:custGeom>
              <a:avLst/>
              <a:gdLst>
                <a:gd name="T0" fmla="*/ 190 w 196"/>
                <a:gd name="T1" fmla="*/ 0 h 52"/>
                <a:gd name="T2" fmla="*/ 170 w 196"/>
                <a:gd name="T3" fmla="*/ 40 h 52"/>
                <a:gd name="T4" fmla="*/ 151 w 196"/>
                <a:gd name="T5" fmla="*/ 23 h 52"/>
                <a:gd name="T6" fmla="*/ 77 w 196"/>
                <a:gd name="T7" fmla="*/ 45 h 52"/>
                <a:gd name="T8" fmla="*/ 0 w 196"/>
                <a:gd name="T9" fmla="*/ 0 h 52"/>
                <a:gd name="T10" fmla="*/ 190 w 196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52">
                  <a:moveTo>
                    <a:pt x="190" y="0"/>
                  </a:moveTo>
                  <a:cubicBezTo>
                    <a:pt x="190" y="0"/>
                    <a:pt x="196" y="32"/>
                    <a:pt x="170" y="40"/>
                  </a:cubicBezTo>
                  <a:cubicBezTo>
                    <a:pt x="170" y="40"/>
                    <a:pt x="147" y="43"/>
                    <a:pt x="151" y="23"/>
                  </a:cubicBezTo>
                  <a:cubicBezTo>
                    <a:pt x="151" y="23"/>
                    <a:pt x="126" y="52"/>
                    <a:pt x="77" y="45"/>
                  </a:cubicBezTo>
                  <a:cubicBezTo>
                    <a:pt x="77" y="45"/>
                    <a:pt x="17" y="36"/>
                    <a:pt x="0" y="0"/>
                  </a:cubicBezTo>
                  <a:cubicBezTo>
                    <a:pt x="0" y="0"/>
                    <a:pt x="119" y="50"/>
                    <a:pt x="190" y="0"/>
                  </a:cubicBezTo>
                </a:path>
              </a:pathLst>
            </a:custGeom>
            <a:solidFill>
              <a:srgbClr val="FF4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3355975" y="3560763"/>
              <a:ext cx="334963" cy="1066800"/>
            </a:xfrm>
            <a:custGeom>
              <a:avLst/>
              <a:gdLst>
                <a:gd name="T0" fmla="*/ 9 w 115"/>
                <a:gd name="T1" fmla="*/ 362 h 367"/>
                <a:gd name="T2" fmla="*/ 114 w 115"/>
                <a:gd name="T3" fmla="*/ 8 h 367"/>
                <a:gd name="T4" fmla="*/ 114 w 115"/>
                <a:gd name="T5" fmla="*/ 8 h 367"/>
                <a:gd name="T6" fmla="*/ 106 w 115"/>
                <a:gd name="T7" fmla="*/ 6 h 367"/>
                <a:gd name="T8" fmla="*/ 1 w 115"/>
                <a:gd name="T9" fmla="*/ 359 h 367"/>
                <a:gd name="T10" fmla="*/ 1 w 115"/>
                <a:gd name="T11" fmla="*/ 359 h 367"/>
                <a:gd name="T12" fmla="*/ 9 w 115"/>
                <a:gd name="T13" fmla="*/ 36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367">
                  <a:moveTo>
                    <a:pt x="9" y="362"/>
                  </a:moveTo>
                  <a:cubicBezTo>
                    <a:pt x="44" y="244"/>
                    <a:pt x="79" y="126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3"/>
                    <a:pt x="108" y="0"/>
                    <a:pt x="106" y="6"/>
                  </a:cubicBezTo>
                  <a:cubicBezTo>
                    <a:pt x="71" y="123"/>
                    <a:pt x="36" y="241"/>
                    <a:pt x="1" y="359"/>
                  </a:cubicBezTo>
                  <a:cubicBezTo>
                    <a:pt x="1" y="359"/>
                    <a:pt x="1" y="359"/>
                    <a:pt x="1" y="359"/>
                  </a:cubicBezTo>
                  <a:cubicBezTo>
                    <a:pt x="0" y="364"/>
                    <a:pt x="8" y="367"/>
                    <a:pt x="9" y="362"/>
                  </a:cubicBezTo>
                </a:path>
              </a:pathLst>
            </a:custGeom>
            <a:solidFill>
              <a:srgbClr val="726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3289300" y="3435350"/>
              <a:ext cx="369888" cy="244475"/>
            </a:xfrm>
            <a:custGeom>
              <a:avLst/>
              <a:gdLst>
                <a:gd name="T0" fmla="*/ 125 w 127"/>
                <a:gd name="T1" fmla="*/ 79 h 84"/>
                <a:gd name="T2" fmla="*/ 4 w 127"/>
                <a:gd name="T3" fmla="*/ 1 h 84"/>
                <a:gd name="T4" fmla="*/ 2 w 127"/>
                <a:gd name="T5" fmla="*/ 5 h 84"/>
                <a:gd name="T6" fmla="*/ 123 w 127"/>
                <a:gd name="T7" fmla="*/ 83 h 84"/>
                <a:gd name="T8" fmla="*/ 125 w 12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4">
                  <a:moveTo>
                    <a:pt x="125" y="79"/>
                  </a:moveTo>
                  <a:cubicBezTo>
                    <a:pt x="84" y="53"/>
                    <a:pt x="44" y="27"/>
                    <a:pt x="4" y="1"/>
                  </a:cubicBezTo>
                  <a:cubicBezTo>
                    <a:pt x="2" y="0"/>
                    <a:pt x="0" y="4"/>
                    <a:pt x="2" y="5"/>
                  </a:cubicBezTo>
                  <a:cubicBezTo>
                    <a:pt x="42" y="31"/>
                    <a:pt x="82" y="57"/>
                    <a:pt x="123" y="83"/>
                  </a:cubicBezTo>
                  <a:cubicBezTo>
                    <a:pt x="125" y="84"/>
                    <a:pt x="127" y="81"/>
                    <a:pt x="125" y="79"/>
                  </a:cubicBezTo>
                </a:path>
              </a:pathLst>
            </a:custGeom>
            <a:solidFill>
              <a:srgbClr val="726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3397250" y="3424238"/>
              <a:ext cx="261938" cy="255588"/>
            </a:xfrm>
            <a:custGeom>
              <a:avLst/>
              <a:gdLst>
                <a:gd name="T0" fmla="*/ 2 w 90"/>
                <a:gd name="T1" fmla="*/ 5 h 88"/>
                <a:gd name="T2" fmla="*/ 85 w 90"/>
                <a:gd name="T3" fmla="*/ 86 h 88"/>
                <a:gd name="T4" fmla="*/ 88 w 90"/>
                <a:gd name="T5" fmla="*/ 84 h 88"/>
                <a:gd name="T6" fmla="*/ 5 w 90"/>
                <a:gd name="T7" fmla="*/ 2 h 88"/>
                <a:gd name="T8" fmla="*/ 2 w 9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2" y="5"/>
                  </a:moveTo>
                  <a:cubicBezTo>
                    <a:pt x="30" y="32"/>
                    <a:pt x="58" y="59"/>
                    <a:pt x="85" y="86"/>
                  </a:cubicBezTo>
                  <a:cubicBezTo>
                    <a:pt x="87" y="88"/>
                    <a:pt x="90" y="85"/>
                    <a:pt x="88" y="84"/>
                  </a:cubicBezTo>
                  <a:cubicBezTo>
                    <a:pt x="60" y="56"/>
                    <a:pt x="33" y="29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</a:path>
              </a:pathLst>
            </a:custGeom>
            <a:solidFill>
              <a:srgbClr val="726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3609975" y="3535363"/>
              <a:ext cx="46038" cy="144463"/>
            </a:xfrm>
            <a:custGeom>
              <a:avLst/>
              <a:gdLst>
                <a:gd name="T0" fmla="*/ 1 w 16"/>
                <a:gd name="T1" fmla="*/ 4 h 50"/>
                <a:gd name="T2" fmla="*/ 12 w 16"/>
                <a:gd name="T3" fmla="*/ 48 h 50"/>
                <a:gd name="T4" fmla="*/ 16 w 16"/>
                <a:gd name="T5" fmla="*/ 46 h 50"/>
                <a:gd name="T6" fmla="*/ 5 w 16"/>
                <a:gd name="T7" fmla="*/ 3 h 50"/>
                <a:gd name="T8" fmla="*/ 1 w 16"/>
                <a:gd name="T9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0">
                  <a:moveTo>
                    <a:pt x="1" y="4"/>
                  </a:moveTo>
                  <a:cubicBezTo>
                    <a:pt x="4" y="18"/>
                    <a:pt x="8" y="33"/>
                    <a:pt x="12" y="48"/>
                  </a:cubicBezTo>
                  <a:cubicBezTo>
                    <a:pt x="12" y="50"/>
                    <a:pt x="16" y="49"/>
                    <a:pt x="16" y="46"/>
                  </a:cubicBezTo>
                  <a:cubicBezTo>
                    <a:pt x="12" y="32"/>
                    <a:pt x="8" y="17"/>
                    <a:pt x="5" y="3"/>
                  </a:cubicBezTo>
                  <a:cubicBezTo>
                    <a:pt x="4" y="0"/>
                    <a:pt x="0" y="1"/>
                    <a:pt x="1" y="4"/>
                  </a:cubicBezTo>
                </a:path>
              </a:pathLst>
            </a:custGeom>
            <a:solidFill>
              <a:srgbClr val="726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3652838" y="3587750"/>
              <a:ext cx="130175" cy="84138"/>
            </a:xfrm>
            <a:custGeom>
              <a:avLst/>
              <a:gdLst>
                <a:gd name="T0" fmla="*/ 4 w 45"/>
                <a:gd name="T1" fmla="*/ 28 h 29"/>
                <a:gd name="T2" fmla="*/ 43 w 45"/>
                <a:gd name="T3" fmla="*/ 5 h 29"/>
                <a:gd name="T4" fmla="*/ 41 w 45"/>
                <a:gd name="T5" fmla="*/ 2 h 29"/>
                <a:gd name="T6" fmla="*/ 2 w 45"/>
                <a:gd name="T7" fmla="*/ 24 h 29"/>
                <a:gd name="T8" fmla="*/ 4 w 45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4" y="28"/>
                  </a:moveTo>
                  <a:cubicBezTo>
                    <a:pt x="17" y="20"/>
                    <a:pt x="30" y="13"/>
                    <a:pt x="43" y="5"/>
                  </a:cubicBezTo>
                  <a:cubicBezTo>
                    <a:pt x="45" y="4"/>
                    <a:pt x="43" y="0"/>
                    <a:pt x="41" y="2"/>
                  </a:cubicBezTo>
                  <a:cubicBezTo>
                    <a:pt x="28" y="9"/>
                    <a:pt x="15" y="17"/>
                    <a:pt x="2" y="24"/>
                  </a:cubicBezTo>
                  <a:cubicBezTo>
                    <a:pt x="0" y="25"/>
                    <a:pt x="2" y="29"/>
                    <a:pt x="4" y="28"/>
                  </a:cubicBezTo>
                </a:path>
              </a:pathLst>
            </a:custGeom>
            <a:solidFill>
              <a:srgbClr val="726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3652838" y="3613150"/>
              <a:ext cx="368300" cy="63500"/>
            </a:xfrm>
            <a:custGeom>
              <a:avLst/>
              <a:gdLst>
                <a:gd name="T0" fmla="*/ 3 w 127"/>
                <a:gd name="T1" fmla="*/ 22 h 22"/>
                <a:gd name="T2" fmla="*/ 125 w 127"/>
                <a:gd name="T3" fmla="*/ 4 h 22"/>
                <a:gd name="T4" fmla="*/ 124 w 127"/>
                <a:gd name="T5" fmla="*/ 0 h 22"/>
                <a:gd name="T6" fmla="*/ 2 w 127"/>
                <a:gd name="T7" fmla="*/ 18 h 22"/>
                <a:gd name="T8" fmla="*/ 3 w 127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2">
                  <a:moveTo>
                    <a:pt x="3" y="22"/>
                  </a:moveTo>
                  <a:cubicBezTo>
                    <a:pt x="44" y="16"/>
                    <a:pt x="84" y="10"/>
                    <a:pt x="125" y="4"/>
                  </a:cubicBezTo>
                  <a:cubicBezTo>
                    <a:pt x="127" y="4"/>
                    <a:pt x="126" y="0"/>
                    <a:pt x="124" y="0"/>
                  </a:cubicBezTo>
                  <a:cubicBezTo>
                    <a:pt x="83" y="6"/>
                    <a:pt x="43" y="12"/>
                    <a:pt x="2" y="18"/>
                  </a:cubicBezTo>
                  <a:cubicBezTo>
                    <a:pt x="0" y="18"/>
                    <a:pt x="1" y="22"/>
                    <a:pt x="3" y="22"/>
                  </a:cubicBezTo>
                </a:path>
              </a:pathLst>
            </a:custGeom>
            <a:solidFill>
              <a:srgbClr val="726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3652838" y="3671888"/>
              <a:ext cx="454025" cy="19050"/>
            </a:xfrm>
            <a:custGeom>
              <a:avLst/>
              <a:gdLst>
                <a:gd name="T0" fmla="*/ 3 w 156"/>
                <a:gd name="T1" fmla="*/ 4 h 7"/>
                <a:gd name="T2" fmla="*/ 153 w 156"/>
                <a:gd name="T3" fmla="*/ 7 h 7"/>
                <a:gd name="T4" fmla="*/ 153 w 156"/>
                <a:gd name="T5" fmla="*/ 3 h 7"/>
                <a:gd name="T6" fmla="*/ 3 w 156"/>
                <a:gd name="T7" fmla="*/ 0 h 7"/>
                <a:gd name="T8" fmla="*/ 3 w 156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7">
                  <a:moveTo>
                    <a:pt x="3" y="4"/>
                  </a:moveTo>
                  <a:cubicBezTo>
                    <a:pt x="53" y="5"/>
                    <a:pt x="103" y="6"/>
                    <a:pt x="153" y="7"/>
                  </a:cubicBezTo>
                  <a:cubicBezTo>
                    <a:pt x="156" y="7"/>
                    <a:pt x="156" y="3"/>
                    <a:pt x="153" y="3"/>
                  </a:cubicBezTo>
                  <a:cubicBezTo>
                    <a:pt x="103" y="2"/>
                    <a:pt x="53" y="1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</a:path>
              </a:pathLst>
            </a:custGeom>
            <a:solidFill>
              <a:srgbClr val="726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2984500" y="3308350"/>
              <a:ext cx="781050" cy="130175"/>
            </a:xfrm>
            <a:custGeom>
              <a:avLst/>
              <a:gdLst>
                <a:gd name="T0" fmla="*/ 269 w 269"/>
                <a:gd name="T1" fmla="*/ 0 h 45"/>
                <a:gd name="T2" fmla="*/ 13 w 269"/>
                <a:gd name="T3" fmla="*/ 14 h 45"/>
                <a:gd name="T4" fmla="*/ 17 w 269"/>
                <a:gd name="T5" fmla="*/ 41 h 45"/>
                <a:gd name="T6" fmla="*/ 40 w 269"/>
                <a:gd name="T7" fmla="*/ 29 h 45"/>
                <a:gd name="T8" fmla="*/ 269 w 26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45">
                  <a:moveTo>
                    <a:pt x="269" y="0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0" y="34"/>
                    <a:pt x="17" y="41"/>
                  </a:cubicBezTo>
                  <a:cubicBezTo>
                    <a:pt x="17" y="41"/>
                    <a:pt x="35" y="45"/>
                    <a:pt x="40" y="29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rgbClr val="FF4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auto">
            <a:xfrm>
              <a:off x="3100388" y="3308350"/>
              <a:ext cx="665163" cy="234950"/>
            </a:xfrm>
            <a:custGeom>
              <a:avLst/>
              <a:gdLst>
                <a:gd name="T0" fmla="*/ 229 w 229"/>
                <a:gd name="T1" fmla="*/ 0 h 81"/>
                <a:gd name="T2" fmla="*/ 126 w 229"/>
                <a:gd name="T3" fmla="*/ 45 h 81"/>
                <a:gd name="T4" fmla="*/ 0 w 229"/>
                <a:gd name="T5" fmla="*/ 29 h 81"/>
                <a:gd name="T6" fmla="*/ 229 w 229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81">
                  <a:moveTo>
                    <a:pt x="229" y="0"/>
                  </a:move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36" y="81"/>
                    <a:pt x="0" y="2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EBE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3460750" y="3308350"/>
              <a:ext cx="520700" cy="377825"/>
            </a:xfrm>
            <a:custGeom>
              <a:avLst/>
              <a:gdLst>
                <a:gd name="T0" fmla="*/ 179 w 179"/>
                <a:gd name="T1" fmla="*/ 94 h 130"/>
                <a:gd name="T2" fmla="*/ 0 w 179"/>
                <a:gd name="T3" fmla="*/ 46 h 130"/>
                <a:gd name="T4" fmla="*/ 105 w 179"/>
                <a:gd name="T5" fmla="*/ 0 h 130"/>
                <a:gd name="T6" fmla="*/ 179 w 179"/>
                <a:gd name="T7" fmla="*/ 9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30">
                  <a:moveTo>
                    <a:pt x="179" y="94"/>
                  </a:moveTo>
                  <a:cubicBezTo>
                    <a:pt x="179" y="94"/>
                    <a:pt x="70" y="130"/>
                    <a:pt x="0" y="46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79" y="94"/>
                  </a:lnTo>
                  <a:close/>
                </a:path>
              </a:pathLst>
            </a:custGeom>
            <a:solidFill>
              <a:srgbClr val="FF4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3765550" y="3308350"/>
              <a:ext cx="587375" cy="479425"/>
            </a:xfrm>
            <a:custGeom>
              <a:avLst/>
              <a:gdLst>
                <a:gd name="T0" fmla="*/ 202 w 202"/>
                <a:gd name="T1" fmla="*/ 144 h 165"/>
                <a:gd name="T2" fmla="*/ 0 w 202"/>
                <a:gd name="T3" fmla="*/ 0 h 165"/>
                <a:gd name="T4" fmla="*/ 74 w 202"/>
                <a:gd name="T5" fmla="*/ 94 h 165"/>
                <a:gd name="T6" fmla="*/ 202 w 202"/>
                <a:gd name="T7" fmla="*/ 14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65">
                  <a:moveTo>
                    <a:pt x="202" y="14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120" y="165"/>
                    <a:pt x="202" y="144"/>
                  </a:cubicBezTo>
                </a:path>
              </a:pathLst>
            </a:custGeom>
            <a:solidFill>
              <a:srgbClr val="EBE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4265613" y="3757613"/>
              <a:ext cx="142875" cy="125413"/>
            </a:xfrm>
            <a:custGeom>
              <a:avLst/>
              <a:gdLst>
                <a:gd name="T0" fmla="*/ 4 w 49"/>
                <a:gd name="T1" fmla="*/ 19 h 43"/>
                <a:gd name="T2" fmla="*/ 42 w 49"/>
                <a:gd name="T3" fmla="*/ 0 h 43"/>
                <a:gd name="T4" fmla="*/ 16 w 49"/>
                <a:gd name="T5" fmla="*/ 42 h 43"/>
                <a:gd name="T6" fmla="*/ 2 w 49"/>
                <a:gd name="T7" fmla="*/ 26 h 43"/>
                <a:gd name="T8" fmla="*/ 4 w 49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3">
                  <a:moveTo>
                    <a:pt x="4" y="19"/>
                  </a:moveTo>
                  <a:cubicBezTo>
                    <a:pt x="13" y="18"/>
                    <a:pt x="31" y="7"/>
                    <a:pt x="42" y="0"/>
                  </a:cubicBezTo>
                  <a:cubicBezTo>
                    <a:pt x="42" y="0"/>
                    <a:pt x="49" y="43"/>
                    <a:pt x="16" y="42"/>
                  </a:cubicBezTo>
                  <a:cubicBezTo>
                    <a:pt x="16" y="42"/>
                    <a:pt x="0" y="43"/>
                    <a:pt x="2" y="26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EBE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>
              <a:off x="3765550" y="3311525"/>
              <a:ext cx="657225" cy="487363"/>
            </a:xfrm>
            <a:custGeom>
              <a:avLst/>
              <a:gdLst>
                <a:gd name="T0" fmla="*/ 0 w 226"/>
                <a:gd name="T1" fmla="*/ 0 h 168"/>
                <a:gd name="T2" fmla="*/ 221 w 226"/>
                <a:gd name="T3" fmla="*/ 149 h 168"/>
                <a:gd name="T4" fmla="*/ 208 w 226"/>
                <a:gd name="T5" fmla="*/ 167 h 168"/>
                <a:gd name="T6" fmla="*/ 202 w 226"/>
                <a:gd name="T7" fmla="*/ 143 h 168"/>
                <a:gd name="T8" fmla="*/ 0 w 226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68">
                  <a:moveTo>
                    <a:pt x="0" y="0"/>
                  </a:moveTo>
                  <a:cubicBezTo>
                    <a:pt x="221" y="149"/>
                    <a:pt x="221" y="149"/>
                    <a:pt x="221" y="149"/>
                  </a:cubicBezTo>
                  <a:cubicBezTo>
                    <a:pt x="221" y="149"/>
                    <a:pt x="226" y="168"/>
                    <a:pt x="208" y="167"/>
                  </a:cubicBezTo>
                  <a:cubicBezTo>
                    <a:pt x="208" y="167"/>
                    <a:pt x="198" y="159"/>
                    <a:pt x="202" y="1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4"/>
            <p:cNvSpPr>
              <a:spLocks/>
            </p:cNvSpPr>
            <p:nvPr/>
          </p:nvSpPr>
          <p:spPr bwMode="auto">
            <a:xfrm>
              <a:off x="3162300" y="3921125"/>
              <a:ext cx="650875" cy="804863"/>
            </a:xfrm>
            <a:custGeom>
              <a:avLst/>
              <a:gdLst>
                <a:gd name="T0" fmla="*/ 6 w 224"/>
                <a:gd name="T1" fmla="*/ 16 h 277"/>
                <a:gd name="T2" fmla="*/ 187 w 224"/>
                <a:gd name="T3" fmla="*/ 246 h 277"/>
                <a:gd name="T4" fmla="*/ 206 w 224"/>
                <a:gd name="T5" fmla="*/ 269 h 277"/>
                <a:gd name="T6" fmla="*/ 218 w 224"/>
                <a:gd name="T7" fmla="*/ 261 h 277"/>
                <a:gd name="T8" fmla="*/ 36 w 224"/>
                <a:gd name="T9" fmla="*/ 31 h 277"/>
                <a:gd name="T10" fmla="*/ 18 w 224"/>
                <a:gd name="T11" fmla="*/ 8 h 277"/>
                <a:gd name="T12" fmla="*/ 6 w 224"/>
                <a:gd name="T13" fmla="*/ 1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277">
                  <a:moveTo>
                    <a:pt x="6" y="16"/>
                  </a:moveTo>
                  <a:cubicBezTo>
                    <a:pt x="66" y="93"/>
                    <a:pt x="127" y="169"/>
                    <a:pt x="187" y="246"/>
                  </a:cubicBezTo>
                  <a:cubicBezTo>
                    <a:pt x="193" y="254"/>
                    <a:pt x="199" y="261"/>
                    <a:pt x="206" y="269"/>
                  </a:cubicBezTo>
                  <a:cubicBezTo>
                    <a:pt x="211" y="277"/>
                    <a:pt x="224" y="269"/>
                    <a:pt x="218" y="261"/>
                  </a:cubicBezTo>
                  <a:cubicBezTo>
                    <a:pt x="157" y="184"/>
                    <a:pt x="97" y="108"/>
                    <a:pt x="36" y="31"/>
                  </a:cubicBezTo>
                  <a:cubicBezTo>
                    <a:pt x="30" y="23"/>
                    <a:pt x="24" y="16"/>
                    <a:pt x="18" y="8"/>
                  </a:cubicBezTo>
                  <a:cubicBezTo>
                    <a:pt x="12" y="0"/>
                    <a:pt x="0" y="8"/>
                    <a:pt x="6" y="16"/>
                  </a:cubicBezTo>
                </a:path>
              </a:pathLst>
            </a:custGeom>
            <a:solidFill>
              <a:srgbClr val="F1A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3263900" y="4144963"/>
              <a:ext cx="179388" cy="449263"/>
            </a:xfrm>
            <a:custGeom>
              <a:avLst/>
              <a:gdLst>
                <a:gd name="T0" fmla="*/ 45 w 62"/>
                <a:gd name="T1" fmla="*/ 9 h 155"/>
                <a:gd name="T2" fmla="*/ 3 w 62"/>
                <a:gd name="T3" fmla="*/ 143 h 155"/>
                <a:gd name="T4" fmla="*/ 18 w 62"/>
                <a:gd name="T5" fmla="*/ 146 h 155"/>
                <a:gd name="T6" fmla="*/ 60 w 62"/>
                <a:gd name="T7" fmla="*/ 12 h 155"/>
                <a:gd name="T8" fmla="*/ 45 w 62"/>
                <a:gd name="T9" fmla="*/ 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55">
                  <a:moveTo>
                    <a:pt x="45" y="9"/>
                  </a:moveTo>
                  <a:cubicBezTo>
                    <a:pt x="31" y="53"/>
                    <a:pt x="17" y="98"/>
                    <a:pt x="3" y="143"/>
                  </a:cubicBezTo>
                  <a:cubicBezTo>
                    <a:pt x="0" y="152"/>
                    <a:pt x="15" y="155"/>
                    <a:pt x="18" y="146"/>
                  </a:cubicBezTo>
                  <a:cubicBezTo>
                    <a:pt x="32" y="101"/>
                    <a:pt x="46" y="57"/>
                    <a:pt x="60" y="12"/>
                  </a:cubicBezTo>
                  <a:cubicBezTo>
                    <a:pt x="62" y="3"/>
                    <a:pt x="48" y="0"/>
                    <a:pt x="45" y="9"/>
                  </a:cubicBezTo>
                </a:path>
              </a:pathLst>
            </a:custGeom>
            <a:solidFill>
              <a:srgbClr val="AD7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6"/>
            <p:cNvSpPr>
              <a:spLocks/>
            </p:cNvSpPr>
            <p:nvPr/>
          </p:nvSpPr>
          <p:spPr bwMode="auto">
            <a:xfrm>
              <a:off x="3394075" y="4141788"/>
              <a:ext cx="52388" cy="69850"/>
            </a:xfrm>
            <a:custGeom>
              <a:avLst/>
              <a:gdLst>
                <a:gd name="T0" fmla="*/ 0 w 18"/>
                <a:gd name="T1" fmla="*/ 10 h 24"/>
                <a:gd name="T2" fmla="*/ 0 w 18"/>
                <a:gd name="T3" fmla="*/ 10 h 24"/>
                <a:gd name="T4" fmla="*/ 11 w 18"/>
                <a:gd name="T5" fmla="*/ 24 h 24"/>
                <a:gd name="T6" fmla="*/ 14 w 18"/>
                <a:gd name="T7" fmla="*/ 13 h 24"/>
                <a:gd name="T8" fmla="*/ 0 w 18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0" y="10"/>
                  </a:moveTo>
                  <a:cubicBezTo>
                    <a:pt x="0" y="11"/>
                    <a:pt x="0" y="10"/>
                    <a:pt x="0" y="10"/>
                  </a:cubicBezTo>
                  <a:cubicBezTo>
                    <a:pt x="4" y="4"/>
                    <a:pt x="17" y="7"/>
                    <a:pt x="11" y="24"/>
                  </a:cubicBezTo>
                  <a:cubicBezTo>
                    <a:pt x="11" y="23"/>
                    <a:pt x="14" y="14"/>
                    <a:pt x="14" y="13"/>
                  </a:cubicBezTo>
                  <a:cubicBezTo>
                    <a:pt x="18" y="3"/>
                    <a:pt x="3" y="0"/>
                    <a:pt x="0" y="10"/>
                  </a:cubicBezTo>
                </a:path>
              </a:pathLst>
            </a:custGeom>
            <a:solidFill>
              <a:srgbClr val="F1A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7"/>
            <p:cNvSpPr>
              <a:spLocks/>
            </p:cNvSpPr>
            <p:nvPr/>
          </p:nvSpPr>
          <p:spPr bwMode="auto">
            <a:xfrm>
              <a:off x="3687763" y="4359275"/>
              <a:ext cx="73025" cy="55563"/>
            </a:xfrm>
            <a:custGeom>
              <a:avLst/>
              <a:gdLst>
                <a:gd name="T0" fmla="*/ 21 w 25"/>
                <a:gd name="T1" fmla="*/ 3 h 19"/>
                <a:gd name="T2" fmla="*/ 12 w 25"/>
                <a:gd name="T3" fmla="*/ 2 h 19"/>
                <a:gd name="T4" fmla="*/ 0 w 25"/>
                <a:gd name="T5" fmla="*/ 6 h 19"/>
                <a:gd name="T6" fmla="*/ 7 w 25"/>
                <a:gd name="T7" fmla="*/ 19 h 19"/>
                <a:gd name="T8" fmla="*/ 19 w 25"/>
                <a:gd name="T9" fmla="*/ 14 h 19"/>
                <a:gd name="T10" fmla="*/ 21 w 25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9">
                  <a:moveTo>
                    <a:pt x="21" y="3"/>
                  </a:moveTo>
                  <a:cubicBezTo>
                    <a:pt x="21" y="3"/>
                    <a:pt x="19" y="0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25" y="10"/>
                    <a:pt x="21" y="3"/>
                  </a:cubicBezTo>
                </a:path>
              </a:pathLst>
            </a:custGeom>
            <a:solidFill>
              <a:srgbClr val="F1A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8"/>
            <p:cNvSpPr>
              <a:spLocks/>
            </p:cNvSpPr>
            <p:nvPr/>
          </p:nvSpPr>
          <p:spPr bwMode="auto">
            <a:xfrm>
              <a:off x="3170238" y="3938588"/>
              <a:ext cx="619125" cy="774700"/>
            </a:xfrm>
            <a:custGeom>
              <a:avLst/>
              <a:gdLst>
                <a:gd name="T0" fmla="*/ 6 w 213"/>
                <a:gd name="T1" fmla="*/ 0 h 267"/>
                <a:gd name="T2" fmla="*/ 2 w 213"/>
                <a:gd name="T3" fmla="*/ 9 h 267"/>
                <a:gd name="T4" fmla="*/ 177 w 213"/>
                <a:gd name="T5" fmla="*/ 231 h 267"/>
                <a:gd name="T6" fmla="*/ 203 w 213"/>
                <a:gd name="T7" fmla="*/ 264 h 267"/>
                <a:gd name="T8" fmla="*/ 213 w 213"/>
                <a:gd name="T9" fmla="*/ 265 h 267"/>
                <a:gd name="T10" fmla="*/ 6 w 213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267">
                  <a:moveTo>
                    <a:pt x="6" y="0"/>
                  </a:moveTo>
                  <a:cubicBezTo>
                    <a:pt x="1" y="1"/>
                    <a:pt x="0" y="6"/>
                    <a:pt x="2" y="9"/>
                  </a:cubicBezTo>
                  <a:cubicBezTo>
                    <a:pt x="58" y="85"/>
                    <a:pt x="119" y="157"/>
                    <a:pt x="177" y="231"/>
                  </a:cubicBezTo>
                  <a:cubicBezTo>
                    <a:pt x="186" y="242"/>
                    <a:pt x="194" y="253"/>
                    <a:pt x="203" y="264"/>
                  </a:cubicBezTo>
                  <a:cubicBezTo>
                    <a:pt x="206" y="267"/>
                    <a:pt x="210" y="267"/>
                    <a:pt x="213" y="26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AD7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9"/>
            <p:cNvSpPr>
              <a:spLocks/>
            </p:cNvSpPr>
            <p:nvPr/>
          </p:nvSpPr>
          <p:spPr bwMode="auto">
            <a:xfrm>
              <a:off x="2879725" y="3976688"/>
              <a:ext cx="363538" cy="106363"/>
            </a:xfrm>
            <a:custGeom>
              <a:avLst/>
              <a:gdLst>
                <a:gd name="T0" fmla="*/ 10 w 125"/>
                <a:gd name="T1" fmla="*/ 35 h 37"/>
                <a:gd name="T2" fmla="*/ 116 w 125"/>
                <a:gd name="T3" fmla="*/ 16 h 37"/>
                <a:gd name="T4" fmla="*/ 115 w 125"/>
                <a:gd name="T5" fmla="*/ 1 h 37"/>
                <a:gd name="T6" fmla="*/ 10 w 125"/>
                <a:gd name="T7" fmla="*/ 20 h 37"/>
                <a:gd name="T8" fmla="*/ 10 w 125"/>
                <a:gd name="T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7">
                  <a:moveTo>
                    <a:pt x="10" y="35"/>
                  </a:moveTo>
                  <a:cubicBezTo>
                    <a:pt x="46" y="29"/>
                    <a:pt x="81" y="22"/>
                    <a:pt x="116" y="16"/>
                  </a:cubicBezTo>
                  <a:cubicBezTo>
                    <a:pt x="125" y="15"/>
                    <a:pt x="125" y="0"/>
                    <a:pt x="115" y="1"/>
                  </a:cubicBezTo>
                  <a:cubicBezTo>
                    <a:pt x="80" y="8"/>
                    <a:pt x="45" y="14"/>
                    <a:pt x="10" y="20"/>
                  </a:cubicBezTo>
                  <a:cubicBezTo>
                    <a:pt x="0" y="22"/>
                    <a:pt x="1" y="37"/>
                    <a:pt x="10" y="35"/>
                  </a:cubicBezTo>
                </a:path>
              </a:pathLst>
            </a:custGeom>
            <a:solidFill>
              <a:srgbClr val="F1A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0"/>
            <p:cNvSpPr>
              <a:spLocks/>
            </p:cNvSpPr>
            <p:nvPr/>
          </p:nvSpPr>
          <p:spPr bwMode="auto">
            <a:xfrm>
              <a:off x="2890838" y="3998913"/>
              <a:ext cx="346075" cy="87313"/>
            </a:xfrm>
            <a:custGeom>
              <a:avLst/>
              <a:gdLst>
                <a:gd name="T0" fmla="*/ 0 w 119"/>
                <a:gd name="T1" fmla="*/ 24 h 30"/>
                <a:gd name="T2" fmla="*/ 7 w 119"/>
                <a:gd name="T3" fmla="*/ 29 h 30"/>
                <a:gd name="T4" fmla="*/ 112 w 119"/>
                <a:gd name="T5" fmla="*/ 8 h 30"/>
                <a:gd name="T6" fmla="*/ 119 w 119"/>
                <a:gd name="T7" fmla="*/ 0 h 30"/>
                <a:gd name="T8" fmla="*/ 0 w 119"/>
                <a:gd name="T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0">
                  <a:moveTo>
                    <a:pt x="0" y="24"/>
                  </a:moveTo>
                  <a:cubicBezTo>
                    <a:pt x="0" y="27"/>
                    <a:pt x="2" y="30"/>
                    <a:pt x="7" y="29"/>
                  </a:cubicBezTo>
                  <a:cubicBezTo>
                    <a:pt x="42" y="22"/>
                    <a:pt x="77" y="15"/>
                    <a:pt x="112" y="8"/>
                  </a:cubicBezTo>
                  <a:cubicBezTo>
                    <a:pt x="116" y="7"/>
                    <a:pt x="118" y="4"/>
                    <a:pt x="119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AD7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1"/>
            <p:cNvSpPr>
              <a:spLocks/>
            </p:cNvSpPr>
            <p:nvPr/>
          </p:nvSpPr>
          <p:spPr bwMode="auto">
            <a:xfrm>
              <a:off x="3386138" y="4586288"/>
              <a:ext cx="357188" cy="161925"/>
            </a:xfrm>
            <a:custGeom>
              <a:avLst/>
              <a:gdLst>
                <a:gd name="T0" fmla="*/ 12 w 123"/>
                <a:gd name="T1" fmla="*/ 53 h 56"/>
                <a:gd name="T2" fmla="*/ 113 w 123"/>
                <a:gd name="T3" fmla="*/ 17 h 56"/>
                <a:gd name="T4" fmla="*/ 118 w 123"/>
                <a:gd name="T5" fmla="*/ 14 h 56"/>
                <a:gd name="T6" fmla="*/ 110 w 123"/>
                <a:gd name="T7" fmla="*/ 2 h 56"/>
                <a:gd name="T8" fmla="*/ 8 w 123"/>
                <a:gd name="T9" fmla="*/ 39 h 56"/>
                <a:gd name="T10" fmla="*/ 12 w 123"/>
                <a:gd name="T11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56">
                  <a:moveTo>
                    <a:pt x="12" y="53"/>
                  </a:moveTo>
                  <a:cubicBezTo>
                    <a:pt x="45" y="41"/>
                    <a:pt x="79" y="29"/>
                    <a:pt x="113" y="17"/>
                  </a:cubicBezTo>
                  <a:cubicBezTo>
                    <a:pt x="115" y="16"/>
                    <a:pt x="116" y="15"/>
                    <a:pt x="118" y="14"/>
                  </a:cubicBezTo>
                  <a:cubicBezTo>
                    <a:pt x="123" y="11"/>
                    <a:pt x="116" y="0"/>
                    <a:pt x="110" y="2"/>
                  </a:cubicBezTo>
                  <a:cubicBezTo>
                    <a:pt x="76" y="14"/>
                    <a:pt x="42" y="27"/>
                    <a:pt x="8" y="39"/>
                  </a:cubicBezTo>
                  <a:cubicBezTo>
                    <a:pt x="0" y="42"/>
                    <a:pt x="5" y="56"/>
                    <a:pt x="12" y="53"/>
                  </a:cubicBezTo>
                </a:path>
              </a:pathLst>
            </a:custGeom>
            <a:solidFill>
              <a:srgbClr val="F1A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2"/>
            <p:cNvSpPr>
              <a:spLocks/>
            </p:cNvSpPr>
            <p:nvPr/>
          </p:nvSpPr>
          <p:spPr bwMode="auto">
            <a:xfrm>
              <a:off x="3400425" y="4611688"/>
              <a:ext cx="328613" cy="139700"/>
            </a:xfrm>
            <a:custGeom>
              <a:avLst/>
              <a:gdLst>
                <a:gd name="T0" fmla="*/ 0 w 113"/>
                <a:gd name="T1" fmla="*/ 42 h 48"/>
                <a:gd name="T2" fmla="*/ 7 w 113"/>
                <a:gd name="T3" fmla="*/ 46 h 48"/>
                <a:gd name="T4" fmla="*/ 108 w 113"/>
                <a:gd name="T5" fmla="*/ 8 h 48"/>
                <a:gd name="T6" fmla="*/ 113 w 113"/>
                <a:gd name="T7" fmla="*/ 5 h 48"/>
                <a:gd name="T8" fmla="*/ 109 w 113"/>
                <a:gd name="T9" fmla="*/ 0 h 48"/>
                <a:gd name="T10" fmla="*/ 0 w 113"/>
                <a:gd name="T11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8">
                  <a:moveTo>
                    <a:pt x="0" y="42"/>
                  </a:moveTo>
                  <a:cubicBezTo>
                    <a:pt x="2" y="45"/>
                    <a:pt x="3" y="48"/>
                    <a:pt x="7" y="46"/>
                  </a:cubicBezTo>
                  <a:cubicBezTo>
                    <a:pt x="41" y="33"/>
                    <a:pt x="75" y="20"/>
                    <a:pt x="108" y="8"/>
                  </a:cubicBezTo>
                  <a:cubicBezTo>
                    <a:pt x="110" y="7"/>
                    <a:pt x="113" y="6"/>
                    <a:pt x="113" y="5"/>
                  </a:cubicBezTo>
                  <a:cubicBezTo>
                    <a:pt x="112" y="4"/>
                    <a:pt x="111" y="2"/>
                    <a:pt x="109" y="0"/>
                  </a:cubicBezTo>
                  <a:lnTo>
                    <a:pt x="0" y="42"/>
                  </a:lnTo>
                  <a:close/>
                </a:path>
              </a:pathLst>
            </a:custGeom>
            <a:solidFill>
              <a:srgbClr val="AD7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3"/>
            <p:cNvSpPr>
              <a:spLocks/>
            </p:cNvSpPr>
            <p:nvPr/>
          </p:nvSpPr>
          <p:spPr bwMode="auto">
            <a:xfrm>
              <a:off x="2925763" y="3981450"/>
              <a:ext cx="681038" cy="542925"/>
            </a:xfrm>
            <a:custGeom>
              <a:avLst/>
              <a:gdLst>
                <a:gd name="T0" fmla="*/ 76 w 234"/>
                <a:gd name="T1" fmla="*/ 0 h 187"/>
                <a:gd name="T2" fmla="*/ 124 w 234"/>
                <a:gd name="T3" fmla="*/ 75 h 187"/>
                <a:gd name="T4" fmla="*/ 234 w 234"/>
                <a:gd name="T5" fmla="*/ 146 h 187"/>
                <a:gd name="T6" fmla="*/ 162 w 234"/>
                <a:gd name="T7" fmla="*/ 172 h 187"/>
                <a:gd name="T8" fmla="*/ 45 w 234"/>
                <a:gd name="T9" fmla="*/ 89 h 187"/>
                <a:gd name="T10" fmla="*/ 0 w 234"/>
                <a:gd name="T11" fmla="*/ 17 h 187"/>
                <a:gd name="T12" fmla="*/ 76 w 234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87">
                  <a:moveTo>
                    <a:pt x="76" y="0"/>
                  </a:moveTo>
                  <a:cubicBezTo>
                    <a:pt x="76" y="0"/>
                    <a:pt x="104" y="12"/>
                    <a:pt x="124" y="75"/>
                  </a:cubicBezTo>
                  <a:cubicBezTo>
                    <a:pt x="124" y="75"/>
                    <a:pt x="153" y="147"/>
                    <a:pt x="234" y="146"/>
                  </a:cubicBezTo>
                  <a:cubicBezTo>
                    <a:pt x="162" y="172"/>
                    <a:pt x="162" y="172"/>
                    <a:pt x="162" y="172"/>
                  </a:cubicBezTo>
                  <a:cubicBezTo>
                    <a:pt x="162" y="172"/>
                    <a:pt x="81" y="187"/>
                    <a:pt x="45" y="89"/>
                  </a:cubicBezTo>
                  <a:cubicBezTo>
                    <a:pt x="45" y="89"/>
                    <a:pt x="35" y="39"/>
                    <a:pt x="0" y="17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7BC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4"/>
            <p:cNvSpPr>
              <a:spLocks/>
            </p:cNvSpPr>
            <p:nvPr/>
          </p:nvSpPr>
          <p:spPr bwMode="auto">
            <a:xfrm>
              <a:off x="3457575" y="4371975"/>
              <a:ext cx="261938" cy="127000"/>
            </a:xfrm>
            <a:custGeom>
              <a:avLst/>
              <a:gdLst>
                <a:gd name="T0" fmla="*/ 0 w 90"/>
                <a:gd name="T1" fmla="*/ 30 h 44"/>
                <a:gd name="T2" fmla="*/ 14 w 90"/>
                <a:gd name="T3" fmla="*/ 33 h 44"/>
                <a:gd name="T4" fmla="*/ 3 w 90"/>
                <a:gd name="T5" fmla="*/ 44 h 44"/>
                <a:gd name="T6" fmla="*/ 87 w 90"/>
                <a:gd name="T7" fmla="*/ 15 h 44"/>
                <a:gd name="T8" fmla="*/ 88 w 90"/>
                <a:gd name="T9" fmla="*/ 7 h 44"/>
                <a:gd name="T10" fmla="*/ 76 w 90"/>
                <a:gd name="T11" fmla="*/ 3 h 44"/>
                <a:gd name="T12" fmla="*/ 0 w 90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44">
                  <a:moveTo>
                    <a:pt x="0" y="30"/>
                  </a:moveTo>
                  <a:cubicBezTo>
                    <a:pt x="0" y="30"/>
                    <a:pt x="11" y="25"/>
                    <a:pt x="14" y="33"/>
                  </a:cubicBezTo>
                  <a:cubicBezTo>
                    <a:pt x="14" y="33"/>
                    <a:pt x="14" y="40"/>
                    <a:pt x="3" y="44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5"/>
                    <a:pt x="90" y="11"/>
                    <a:pt x="88" y="7"/>
                  </a:cubicBezTo>
                  <a:cubicBezTo>
                    <a:pt x="88" y="7"/>
                    <a:pt x="87" y="0"/>
                    <a:pt x="76" y="3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2E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5"/>
            <p:cNvSpPr>
              <a:spLocks/>
            </p:cNvSpPr>
            <p:nvPr/>
          </p:nvSpPr>
          <p:spPr bwMode="auto">
            <a:xfrm>
              <a:off x="2838450" y="3994150"/>
              <a:ext cx="677863" cy="841375"/>
            </a:xfrm>
            <a:custGeom>
              <a:avLst/>
              <a:gdLst>
                <a:gd name="T0" fmla="*/ 6 w 233"/>
                <a:gd name="T1" fmla="*/ 16 h 290"/>
                <a:gd name="T2" fmla="*/ 187 w 233"/>
                <a:gd name="T3" fmla="*/ 248 h 290"/>
                <a:gd name="T4" fmla="*/ 214 w 233"/>
                <a:gd name="T5" fmla="*/ 283 h 290"/>
                <a:gd name="T6" fmla="*/ 227 w 233"/>
                <a:gd name="T7" fmla="*/ 274 h 290"/>
                <a:gd name="T8" fmla="*/ 45 w 233"/>
                <a:gd name="T9" fmla="*/ 42 h 290"/>
                <a:gd name="T10" fmla="*/ 18 w 233"/>
                <a:gd name="T11" fmla="*/ 8 h 290"/>
                <a:gd name="T12" fmla="*/ 6 w 233"/>
                <a:gd name="T13" fmla="*/ 1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90">
                  <a:moveTo>
                    <a:pt x="6" y="16"/>
                  </a:moveTo>
                  <a:cubicBezTo>
                    <a:pt x="66" y="93"/>
                    <a:pt x="127" y="171"/>
                    <a:pt x="187" y="248"/>
                  </a:cubicBezTo>
                  <a:cubicBezTo>
                    <a:pt x="196" y="260"/>
                    <a:pt x="205" y="271"/>
                    <a:pt x="214" y="283"/>
                  </a:cubicBezTo>
                  <a:cubicBezTo>
                    <a:pt x="220" y="290"/>
                    <a:pt x="233" y="282"/>
                    <a:pt x="227" y="274"/>
                  </a:cubicBezTo>
                  <a:cubicBezTo>
                    <a:pt x="166" y="197"/>
                    <a:pt x="106" y="119"/>
                    <a:pt x="45" y="42"/>
                  </a:cubicBezTo>
                  <a:cubicBezTo>
                    <a:pt x="36" y="30"/>
                    <a:pt x="27" y="19"/>
                    <a:pt x="18" y="8"/>
                  </a:cubicBezTo>
                  <a:cubicBezTo>
                    <a:pt x="13" y="0"/>
                    <a:pt x="0" y="8"/>
                    <a:pt x="6" y="16"/>
                  </a:cubicBezTo>
                </a:path>
              </a:pathLst>
            </a:custGeom>
            <a:solidFill>
              <a:srgbClr val="F1A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6"/>
            <p:cNvSpPr>
              <a:spLocks/>
            </p:cNvSpPr>
            <p:nvPr/>
          </p:nvSpPr>
          <p:spPr bwMode="auto">
            <a:xfrm>
              <a:off x="2844800" y="4011613"/>
              <a:ext cx="647700" cy="812800"/>
            </a:xfrm>
            <a:custGeom>
              <a:avLst/>
              <a:gdLst>
                <a:gd name="T0" fmla="*/ 5 w 223"/>
                <a:gd name="T1" fmla="*/ 0 h 280"/>
                <a:gd name="T2" fmla="*/ 3 w 223"/>
                <a:gd name="T3" fmla="*/ 11 h 280"/>
                <a:gd name="T4" fmla="*/ 185 w 223"/>
                <a:gd name="T5" fmla="*/ 242 h 280"/>
                <a:gd name="T6" fmla="*/ 212 w 223"/>
                <a:gd name="T7" fmla="*/ 277 h 280"/>
                <a:gd name="T8" fmla="*/ 223 w 223"/>
                <a:gd name="T9" fmla="*/ 278 h 280"/>
                <a:gd name="T10" fmla="*/ 5 w 223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80">
                  <a:moveTo>
                    <a:pt x="5" y="0"/>
                  </a:moveTo>
                  <a:cubicBezTo>
                    <a:pt x="2" y="2"/>
                    <a:pt x="0" y="7"/>
                    <a:pt x="3" y="11"/>
                  </a:cubicBezTo>
                  <a:cubicBezTo>
                    <a:pt x="64" y="88"/>
                    <a:pt x="125" y="165"/>
                    <a:pt x="185" y="242"/>
                  </a:cubicBezTo>
                  <a:cubicBezTo>
                    <a:pt x="194" y="254"/>
                    <a:pt x="203" y="265"/>
                    <a:pt x="212" y="277"/>
                  </a:cubicBezTo>
                  <a:cubicBezTo>
                    <a:pt x="215" y="280"/>
                    <a:pt x="220" y="280"/>
                    <a:pt x="223" y="278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AD7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7"/>
            <p:cNvSpPr>
              <a:spLocks/>
            </p:cNvSpPr>
            <p:nvPr/>
          </p:nvSpPr>
          <p:spPr bwMode="auto">
            <a:xfrm>
              <a:off x="2925763" y="4246563"/>
              <a:ext cx="171450" cy="461963"/>
            </a:xfrm>
            <a:custGeom>
              <a:avLst/>
              <a:gdLst>
                <a:gd name="T0" fmla="*/ 17 w 59"/>
                <a:gd name="T1" fmla="*/ 149 h 159"/>
                <a:gd name="T2" fmla="*/ 57 w 59"/>
                <a:gd name="T3" fmla="*/ 13 h 159"/>
                <a:gd name="T4" fmla="*/ 42 w 59"/>
                <a:gd name="T5" fmla="*/ 9 h 159"/>
                <a:gd name="T6" fmla="*/ 3 w 59"/>
                <a:gd name="T7" fmla="*/ 146 h 159"/>
                <a:gd name="T8" fmla="*/ 17 w 59"/>
                <a:gd name="T9" fmla="*/ 14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9">
                  <a:moveTo>
                    <a:pt x="17" y="149"/>
                  </a:moveTo>
                  <a:cubicBezTo>
                    <a:pt x="30" y="104"/>
                    <a:pt x="44" y="58"/>
                    <a:pt x="57" y="13"/>
                  </a:cubicBezTo>
                  <a:cubicBezTo>
                    <a:pt x="59" y="3"/>
                    <a:pt x="45" y="0"/>
                    <a:pt x="42" y="9"/>
                  </a:cubicBezTo>
                  <a:cubicBezTo>
                    <a:pt x="29" y="55"/>
                    <a:pt x="16" y="101"/>
                    <a:pt x="3" y="146"/>
                  </a:cubicBezTo>
                  <a:cubicBezTo>
                    <a:pt x="0" y="155"/>
                    <a:pt x="14" y="159"/>
                    <a:pt x="17" y="149"/>
                  </a:cubicBezTo>
                </a:path>
              </a:pathLst>
            </a:custGeom>
            <a:solidFill>
              <a:srgbClr val="AD7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8"/>
            <p:cNvSpPr>
              <a:spLocks/>
            </p:cNvSpPr>
            <p:nvPr/>
          </p:nvSpPr>
          <p:spPr bwMode="auto">
            <a:xfrm>
              <a:off x="2873375" y="4440238"/>
              <a:ext cx="636588" cy="285750"/>
            </a:xfrm>
            <a:custGeom>
              <a:avLst/>
              <a:gdLst>
                <a:gd name="T0" fmla="*/ 13 w 219"/>
                <a:gd name="T1" fmla="*/ 95 h 98"/>
                <a:gd name="T2" fmla="*/ 210 w 219"/>
                <a:gd name="T3" fmla="*/ 18 h 98"/>
                <a:gd name="T4" fmla="*/ 206 w 219"/>
                <a:gd name="T5" fmla="*/ 4 h 98"/>
                <a:gd name="T6" fmla="*/ 8 w 219"/>
                <a:gd name="T7" fmla="*/ 80 h 98"/>
                <a:gd name="T8" fmla="*/ 13 w 219"/>
                <a:gd name="T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98">
                  <a:moveTo>
                    <a:pt x="13" y="95"/>
                  </a:moveTo>
                  <a:cubicBezTo>
                    <a:pt x="79" y="69"/>
                    <a:pt x="144" y="43"/>
                    <a:pt x="210" y="18"/>
                  </a:cubicBezTo>
                  <a:cubicBezTo>
                    <a:pt x="219" y="14"/>
                    <a:pt x="215" y="0"/>
                    <a:pt x="206" y="4"/>
                  </a:cubicBezTo>
                  <a:cubicBezTo>
                    <a:pt x="140" y="29"/>
                    <a:pt x="74" y="55"/>
                    <a:pt x="8" y="80"/>
                  </a:cubicBezTo>
                  <a:cubicBezTo>
                    <a:pt x="0" y="84"/>
                    <a:pt x="4" y="98"/>
                    <a:pt x="13" y="95"/>
                  </a:cubicBezTo>
                </a:path>
              </a:pathLst>
            </a:custGeom>
            <a:solidFill>
              <a:srgbClr val="F1A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9"/>
            <p:cNvSpPr>
              <a:spLocks/>
            </p:cNvSpPr>
            <p:nvPr/>
          </p:nvSpPr>
          <p:spPr bwMode="auto">
            <a:xfrm>
              <a:off x="2886075" y="4464050"/>
              <a:ext cx="615950" cy="255588"/>
            </a:xfrm>
            <a:custGeom>
              <a:avLst/>
              <a:gdLst>
                <a:gd name="T0" fmla="*/ 0 w 212"/>
                <a:gd name="T1" fmla="*/ 82 h 88"/>
                <a:gd name="T2" fmla="*/ 9 w 212"/>
                <a:gd name="T3" fmla="*/ 87 h 88"/>
                <a:gd name="T4" fmla="*/ 206 w 212"/>
                <a:gd name="T5" fmla="*/ 10 h 88"/>
                <a:gd name="T6" fmla="*/ 211 w 212"/>
                <a:gd name="T7" fmla="*/ 0 h 88"/>
                <a:gd name="T8" fmla="*/ 0 w 212"/>
                <a:gd name="T9" fmla="*/ 8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88">
                  <a:moveTo>
                    <a:pt x="0" y="82"/>
                  </a:moveTo>
                  <a:cubicBezTo>
                    <a:pt x="1" y="86"/>
                    <a:pt x="5" y="88"/>
                    <a:pt x="9" y="87"/>
                  </a:cubicBezTo>
                  <a:cubicBezTo>
                    <a:pt x="75" y="61"/>
                    <a:pt x="140" y="35"/>
                    <a:pt x="206" y="10"/>
                  </a:cubicBezTo>
                  <a:cubicBezTo>
                    <a:pt x="210" y="8"/>
                    <a:pt x="212" y="4"/>
                    <a:pt x="211" y="0"/>
                  </a:cubicBezTo>
                  <a:lnTo>
                    <a:pt x="0" y="82"/>
                  </a:lnTo>
                  <a:close/>
                </a:path>
              </a:pathLst>
            </a:custGeom>
            <a:solidFill>
              <a:srgbClr val="AD7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" name="文本4"/>
          <p:cNvSpPr/>
          <p:nvPr/>
        </p:nvSpPr>
        <p:spPr>
          <a:xfrm rot="18578385">
            <a:off x="5874754" y="1524240"/>
            <a:ext cx="3566841" cy="2750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91430" tIns="45716" rIns="91430" bIns="45716" numCol="1" anchor="ctr">
            <a:prstTxWarp prst="textArchUp">
              <a:avLst>
                <a:gd name="adj" fmla="val 10851219"/>
              </a:avLst>
            </a:prstTxWarp>
          </a:bodyPr>
          <a:lstStyle/>
          <a:p>
            <a:pPr algn="ctr"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我是步骤一</a:t>
            </a:r>
            <a:endParaRPr lang="zh-CN" altLang="en-US" sz="28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5839181" y="3044681"/>
            <a:ext cx="455205" cy="392418"/>
          </a:xfrm>
          <a:prstGeom prst="triangle">
            <a:avLst/>
          </a:prstGeom>
          <a:solidFill>
            <a:srgbClr val="CFD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等腰三角形 82"/>
          <p:cNvSpPr/>
          <p:nvPr/>
        </p:nvSpPr>
        <p:spPr>
          <a:xfrm flipV="1">
            <a:off x="10751265" y="3429000"/>
            <a:ext cx="455205" cy="392418"/>
          </a:xfrm>
          <a:prstGeom prst="triangle">
            <a:avLst/>
          </a:prstGeom>
          <a:solidFill>
            <a:srgbClr val="00A0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6200000" flipV="1">
            <a:off x="8481306" y="799095"/>
            <a:ext cx="455205" cy="392418"/>
          </a:xfrm>
          <a:prstGeom prst="triangle">
            <a:avLst/>
          </a:pr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5400000" flipH="1" flipV="1">
            <a:off x="8103588" y="5687270"/>
            <a:ext cx="455205" cy="392418"/>
          </a:xfrm>
          <a:prstGeom prst="triangle">
            <a:avLst/>
          </a:prstGeom>
          <a:solidFill>
            <a:srgbClr val="F39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1"/>
          <p:cNvSpPr/>
          <p:nvPr/>
        </p:nvSpPr>
        <p:spPr>
          <a:xfrm rot="3203510">
            <a:off x="7316907" y="1392311"/>
            <a:ext cx="3849347" cy="2750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91430" tIns="45716" rIns="91430" bIns="45716" numCol="1" anchor="ctr">
            <a:prstTxWarp prst="textArchUp">
              <a:avLst/>
            </a:prstTxWarp>
          </a:bodyPr>
          <a:lstStyle/>
          <a:p>
            <a:pPr algn="ctr">
              <a:defRPr/>
            </a:pPr>
            <a:r>
              <a:rPr lang="zh-CN" altLang="en-US" sz="2800" b="1" kern="0" dirty="0" smtClea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我是步骤二</a:t>
            </a:r>
            <a:endParaRPr lang="zh-CN" altLang="en-US" sz="2800" b="1" kern="0" dirty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文本2"/>
          <p:cNvSpPr/>
          <p:nvPr/>
        </p:nvSpPr>
        <p:spPr>
          <a:xfrm rot="7982288">
            <a:off x="7575272" y="2587544"/>
            <a:ext cx="3693075" cy="2750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91430" tIns="45716" rIns="91430" bIns="45716" numCol="1" anchor="ctr">
            <a:prstTxWarp prst="textArchUp">
              <a:avLst/>
            </a:prstTxWarp>
          </a:bodyPr>
          <a:lstStyle/>
          <a:p>
            <a:pPr algn="ctr"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我是步骤三</a:t>
            </a:r>
            <a:endParaRPr lang="zh-CN" altLang="en-US" sz="28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文本3"/>
          <p:cNvSpPr/>
          <p:nvPr/>
        </p:nvSpPr>
        <p:spPr>
          <a:xfrm rot="13451795">
            <a:off x="6062165" y="2859390"/>
            <a:ext cx="3913634" cy="2750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91430" tIns="45716" rIns="91430" bIns="45716" numCol="1" anchor="ctr">
            <a:prstTxWarp prst="textArchUp">
              <a:avLst>
                <a:gd name="adj" fmla="val 10710955"/>
              </a:avLst>
            </a:prstTxWarp>
          </a:bodyPr>
          <a:lstStyle/>
          <a:p>
            <a:pPr algn="ctr"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我是步骤四</a:t>
            </a:r>
            <a:endParaRPr lang="zh-CN" altLang="en-US" sz="28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6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5687361" y="157779"/>
            <a:ext cx="6555121" cy="6878849"/>
          </a:xfrm>
          <a:custGeom>
            <a:avLst/>
            <a:gdLst>
              <a:gd name="T0" fmla="*/ 4144 w 5814"/>
              <a:gd name="T1" fmla="*/ 715 h 6100"/>
              <a:gd name="T2" fmla="*/ 4042 w 5814"/>
              <a:gd name="T3" fmla="*/ 655 h 6100"/>
              <a:gd name="T4" fmla="*/ 4014 w 5814"/>
              <a:gd name="T5" fmla="*/ 640 h 6100"/>
              <a:gd name="T6" fmla="*/ 3937 w 5814"/>
              <a:gd name="T7" fmla="*/ 600 h 6100"/>
              <a:gd name="T8" fmla="*/ 3909 w 5814"/>
              <a:gd name="T9" fmla="*/ 586 h 6100"/>
              <a:gd name="T10" fmla="*/ 3878 w 5814"/>
              <a:gd name="T11" fmla="*/ 571 h 6100"/>
              <a:gd name="T12" fmla="*/ 3830 w 5814"/>
              <a:gd name="T13" fmla="*/ 549 h 6100"/>
              <a:gd name="T14" fmla="*/ 3802 w 5814"/>
              <a:gd name="T15" fmla="*/ 537 h 6100"/>
              <a:gd name="T16" fmla="*/ 3771 w 5814"/>
              <a:gd name="T17" fmla="*/ 524 h 6100"/>
              <a:gd name="T18" fmla="*/ 3725 w 5814"/>
              <a:gd name="T19" fmla="*/ 505 h 6100"/>
              <a:gd name="T20" fmla="*/ 3694 w 5814"/>
              <a:gd name="T21" fmla="*/ 493 h 6100"/>
              <a:gd name="T22" fmla="*/ 3662 w 5814"/>
              <a:gd name="T23" fmla="*/ 481 h 6100"/>
              <a:gd name="T24" fmla="*/ 3629 w 5814"/>
              <a:gd name="T25" fmla="*/ 469 h 6100"/>
              <a:gd name="T26" fmla="*/ 3587 w 5814"/>
              <a:gd name="T27" fmla="*/ 455 h 6100"/>
              <a:gd name="T28" fmla="*/ 3552 w 5814"/>
              <a:gd name="T29" fmla="*/ 443 h 6100"/>
              <a:gd name="T30" fmla="*/ 3518 w 5814"/>
              <a:gd name="T31" fmla="*/ 433 h 6100"/>
              <a:gd name="T32" fmla="*/ 3485 w 5814"/>
              <a:gd name="T33" fmla="*/ 423 h 6100"/>
              <a:gd name="T34" fmla="*/ 3441 w 5814"/>
              <a:gd name="T35" fmla="*/ 410 h 6100"/>
              <a:gd name="T36" fmla="*/ 3406 w 5814"/>
              <a:gd name="T37" fmla="*/ 401 h 6100"/>
              <a:gd name="T38" fmla="*/ 3371 w 5814"/>
              <a:gd name="T39" fmla="*/ 392 h 6100"/>
              <a:gd name="T40" fmla="*/ 3334 w 5814"/>
              <a:gd name="T41" fmla="*/ 384 h 6100"/>
              <a:gd name="T42" fmla="*/ 3292 w 5814"/>
              <a:gd name="T43" fmla="*/ 374 h 6100"/>
              <a:gd name="T44" fmla="*/ 3257 w 5814"/>
              <a:gd name="T45" fmla="*/ 367 h 6100"/>
              <a:gd name="T46" fmla="*/ 3222 w 5814"/>
              <a:gd name="T47" fmla="*/ 360 h 6100"/>
              <a:gd name="T48" fmla="*/ 3195 w 5814"/>
              <a:gd name="T49" fmla="*/ 25 h 6100"/>
              <a:gd name="T50" fmla="*/ 3177 w 5814"/>
              <a:gd name="T51" fmla="*/ 17 h 6100"/>
              <a:gd name="T52" fmla="*/ 1986 w 5814"/>
              <a:gd name="T53" fmla="*/ 1167 h 6100"/>
              <a:gd name="T54" fmla="*/ 3181 w 5814"/>
              <a:gd name="T55" fmla="*/ 2312 h 6100"/>
              <a:gd name="T56" fmla="*/ 3199 w 5814"/>
              <a:gd name="T57" fmla="*/ 2304 h 6100"/>
              <a:gd name="T58" fmla="*/ 3643 w 5814"/>
              <a:gd name="T59" fmla="*/ 2504 h 6100"/>
              <a:gd name="T60" fmla="*/ 3688 w 5814"/>
              <a:gd name="T61" fmla="*/ 2595 h 6100"/>
              <a:gd name="T62" fmla="*/ 1876 w 5814"/>
              <a:gd name="T63" fmla="*/ 3623 h 6100"/>
              <a:gd name="T64" fmla="*/ 1814 w 5814"/>
              <a:gd name="T65" fmla="*/ 3526 h 6100"/>
              <a:gd name="T66" fmla="*/ 1497 w 5814"/>
              <a:gd name="T67" fmla="*/ 2872 h 6100"/>
              <a:gd name="T68" fmla="*/ 1329 w 5814"/>
              <a:gd name="T69" fmla="*/ 2981 h 6100"/>
              <a:gd name="T70" fmla="*/ 238 w 5814"/>
              <a:gd name="T71" fmla="*/ 2872 h 6100"/>
              <a:gd name="T72" fmla="*/ 34 w 5814"/>
              <a:gd name="T73" fmla="*/ 2838 h 6100"/>
              <a:gd name="T74" fmla="*/ 4046 w 5814"/>
              <a:gd name="T75" fmla="*/ 5373 h 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14" h="6100">
                <a:moveTo>
                  <a:pt x="5086" y="1698"/>
                </a:moveTo>
                <a:cubicBezTo>
                  <a:pt x="4853" y="1280"/>
                  <a:pt x="4525" y="949"/>
                  <a:pt x="4144" y="715"/>
                </a:cubicBezTo>
                <a:cubicBezTo>
                  <a:pt x="4144" y="715"/>
                  <a:pt x="4143" y="714"/>
                  <a:pt x="4143" y="714"/>
                </a:cubicBezTo>
                <a:cubicBezTo>
                  <a:pt x="4109" y="694"/>
                  <a:pt x="4076" y="674"/>
                  <a:pt x="4042" y="655"/>
                </a:cubicBezTo>
                <a:cubicBezTo>
                  <a:pt x="4040" y="654"/>
                  <a:pt x="4038" y="653"/>
                  <a:pt x="4037" y="652"/>
                </a:cubicBezTo>
                <a:cubicBezTo>
                  <a:pt x="4029" y="648"/>
                  <a:pt x="4021" y="644"/>
                  <a:pt x="4014" y="640"/>
                </a:cubicBezTo>
                <a:cubicBezTo>
                  <a:pt x="4012" y="639"/>
                  <a:pt x="4011" y="638"/>
                  <a:pt x="4010" y="638"/>
                </a:cubicBezTo>
                <a:cubicBezTo>
                  <a:pt x="3986" y="625"/>
                  <a:pt x="3961" y="612"/>
                  <a:pt x="3937" y="600"/>
                </a:cubicBezTo>
                <a:cubicBezTo>
                  <a:pt x="3935" y="599"/>
                  <a:pt x="3932" y="597"/>
                  <a:pt x="3930" y="596"/>
                </a:cubicBezTo>
                <a:cubicBezTo>
                  <a:pt x="3923" y="593"/>
                  <a:pt x="3916" y="589"/>
                  <a:pt x="3909" y="586"/>
                </a:cubicBezTo>
                <a:cubicBezTo>
                  <a:pt x="3906" y="584"/>
                  <a:pt x="3903" y="583"/>
                  <a:pt x="3900" y="582"/>
                </a:cubicBezTo>
                <a:cubicBezTo>
                  <a:pt x="3893" y="578"/>
                  <a:pt x="3885" y="575"/>
                  <a:pt x="3878" y="571"/>
                </a:cubicBezTo>
                <a:cubicBezTo>
                  <a:pt x="3877" y="571"/>
                  <a:pt x="3875" y="570"/>
                  <a:pt x="3873" y="569"/>
                </a:cubicBezTo>
                <a:cubicBezTo>
                  <a:pt x="3859" y="562"/>
                  <a:pt x="3845" y="556"/>
                  <a:pt x="3830" y="549"/>
                </a:cubicBezTo>
                <a:cubicBezTo>
                  <a:pt x="3827" y="548"/>
                  <a:pt x="3824" y="547"/>
                  <a:pt x="3821" y="546"/>
                </a:cubicBezTo>
                <a:cubicBezTo>
                  <a:pt x="3815" y="543"/>
                  <a:pt x="3808" y="540"/>
                  <a:pt x="3802" y="537"/>
                </a:cubicBezTo>
                <a:cubicBezTo>
                  <a:pt x="3798" y="535"/>
                  <a:pt x="3794" y="534"/>
                  <a:pt x="3790" y="532"/>
                </a:cubicBezTo>
                <a:cubicBezTo>
                  <a:pt x="3784" y="529"/>
                  <a:pt x="3777" y="526"/>
                  <a:pt x="3771" y="524"/>
                </a:cubicBezTo>
                <a:cubicBezTo>
                  <a:pt x="3767" y="522"/>
                  <a:pt x="3762" y="520"/>
                  <a:pt x="3758" y="519"/>
                </a:cubicBezTo>
                <a:cubicBezTo>
                  <a:pt x="3747" y="514"/>
                  <a:pt x="3736" y="509"/>
                  <a:pt x="3725" y="505"/>
                </a:cubicBezTo>
                <a:cubicBezTo>
                  <a:pt x="3720" y="503"/>
                  <a:pt x="3716" y="501"/>
                  <a:pt x="3711" y="500"/>
                </a:cubicBezTo>
                <a:cubicBezTo>
                  <a:pt x="3706" y="497"/>
                  <a:pt x="3700" y="495"/>
                  <a:pt x="3694" y="493"/>
                </a:cubicBezTo>
                <a:cubicBezTo>
                  <a:pt x="3689" y="491"/>
                  <a:pt x="3684" y="489"/>
                  <a:pt x="3679" y="487"/>
                </a:cubicBezTo>
                <a:cubicBezTo>
                  <a:pt x="3673" y="485"/>
                  <a:pt x="3667" y="483"/>
                  <a:pt x="3662" y="481"/>
                </a:cubicBezTo>
                <a:cubicBezTo>
                  <a:pt x="3656" y="479"/>
                  <a:pt x="3651" y="477"/>
                  <a:pt x="3646" y="475"/>
                </a:cubicBezTo>
                <a:cubicBezTo>
                  <a:pt x="3640" y="473"/>
                  <a:pt x="3635" y="471"/>
                  <a:pt x="3629" y="469"/>
                </a:cubicBezTo>
                <a:cubicBezTo>
                  <a:pt x="3623" y="467"/>
                  <a:pt x="3616" y="465"/>
                  <a:pt x="3609" y="462"/>
                </a:cubicBezTo>
                <a:cubicBezTo>
                  <a:pt x="3602" y="460"/>
                  <a:pt x="3595" y="457"/>
                  <a:pt x="3587" y="455"/>
                </a:cubicBezTo>
                <a:cubicBezTo>
                  <a:pt x="3580" y="453"/>
                  <a:pt x="3574" y="450"/>
                  <a:pt x="3567" y="448"/>
                </a:cubicBezTo>
                <a:cubicBezTo>
                  <a:pt x="3562" y="446"/>
                  <a:pt x="3557" y="445"/>
                  <a:pt x="3552" y="443"/>
                </a:cubicBezTo>
                <a:cubicBezTo>
                  <a:pt x="3545" y="441"/>
                  <a:pt x="3539" y="439"/>
                  <a:pt x="3533" y="437"/>
                </a:cubicBezTo>
                <a:cubicBezTo>
                  <a:pt x="3528" y="436"/>
                  <a:pt x="3523" y="434"/>
                  <a:pt x="3518" y="433"/>
                </a:cubicBezTo>
                <a:cubicBezTo>
                  <a:pt x="3511" y="431"/>
                  <a:pt x="3504" y="429"/>
                  <a:pt x="3497" y="426"/>
                </a:cubicBezTo>
                <a:cubicBezTo>
                  <a:pt x="3493" y="425"/>
                  <a:pt x="3489" y="424"/>
                  <a:pt x="3485" y="423"/>
                </a:cubicBezTo>
                <a:cubicBezTo>
                  <a:pt x="3474" y="420"/>
                  <a:pt x="3464" y="417"/>
                  <a:pt x="3453" y="414"/>
                </a:cubicBezTo>
                <a:cubicBezTo>
                  <a:pt x="3449" y="413"/>
                  <a:pt x="3445" y="412"/>
                  <a:pt x="3441" y="410"/>
                </a:cubicBezTo>
                <a:cubicBezTo>
                  <a:pt x="3434" y="408"/>
                  <a:pt x="3427" y="406"/>
                  <a:pt x="3419" y="404"/>
                </a:cubicBezTo>
                <a:cubicBezTo>
                  <a:pt x="3415" y="403"/>
                  <a:pt x="3410" y="402"/>
                  <a:pt x="3406" y="401"/>
                </a:cubicBezTo>
                <a:cubicBezTo>
                  <a:pt x="3398" y="399"/>
                  <a:pt x="3391" y="397"/>
                  <a:pt x="3384" y="395"/>
                </a:cubicBezTo>
                <a:cubicBezTo>
                  <a:pt x="3380" y="394"/>
                  <a:pt x="3376" y="393"/>
                  <a:pt x="3371" y="392"/>
                </a:cubicBezTo>
                <a:cubicBezTo>
                  <a:pt x="3361" y="390"/>
                  <a:pt x="3351" y="387"/>
                  <a:pt x="3341" y="385"/>
                </a:cubicBezTo>
                <a:cubicBezTo>
                  <a:pt x="3339" y="384"/>
                  <a:pt x="3337" y="384"/>
                  <a:pt x="3334" y="384"/>
                </a:cubicBezTo>
                <a:cubicBezTo>
                  <a:pt x="3324" y="381"/>
                  <a:pt x="3314" y="379"/>
                  <a:pt x="3304" y="377"/>
                </a:cubicBezTo>
                <a:cubicBezTo>
                  <a:pt x="3300" y="376"/>
                  <a:pt x="3296" y="375"/>
                  <a:pt x="3292" y="374"/>
                </a:cubicBezTo>
                <a:cubicBezTo>
                  <a:pt x="3285" y="373"/>
                  <a:pt x="3277" y="371"/>
                  <a:pt x="3269" y="369"/>
                </a:cubicBezTo>
                <a:cubicBezTo>
                  <a:pt x="3265" y="368"/>
                  <a:pt x="3261" y="368"/>
                  <a:pt x="3257" y="367"/>
                </a:cubicBezTo>
                <a:cubicBezTo>
                  <a:pt x="3248" y="365"/>
                  <a:pt x="3240" y="363"/>
                  <a:pt x="3231" y="362"/>
                </a:cubicBezTo>
                <a:cubicBezTo>
                  <a:pt x="3228" y="361"/>
                  <a:pt x="3225" y="361"/>
                  <a:pt x="3222" y="360"/>
                </a:cubicBezTo>
                <a:cubicBezTo>
                  <a:pt x="3214" y="358"/>
                  <a:pt x="3205" y="357"/>
                  <a:pt x="3196" y="355"/>
                </a:cubicBezTo>
                <a:cubicBezTo>
                  <a:pt x="3195" y="25"/>
                  <a:pt x="3195" y="25"/>
                  <a:pt x="3195" y="25"/>
                </a:cubicBezTo>
                <a:cubicBezTo>
                  <a:pt x="3195" y="0"/>
                  <a:pt x="3195" y="0"/>
                  <a:pt x="3195" y="0"/>
                </a:cubicBezTo>
                <a:cubicBezTo>
                  <a:pt x="3177" y="17"/>
                  <a:pt x="3177" y="17"/>
                  <a:pt x="3177" y="17"/>
                </a:cubicBezTo>
                <a:cubicBezTo>
                  <a:pt x="2924" y="263"/>
                  <a:pt x="2924" y="263"/>
                  <a:pt x="2924" y="263"/>
                </a:cubicBezTo>
                <a:cubicBezTo>
                  <a:pt x="1986" y="1167"/>
                  <a:pt x="1986" y="1167"/>
                  <a:pt x="1986" y="1167"/>
                </a:cubicBezTo>
                <a:cubicBezTo>
                  <a:pt x="2921" y="2061"/>
                  <a:pt x="2921" y="2061"/>
                  <a:pt x="2921" y="2061"/>
                </a:cubicBezTo>
                <a:cubicBezTo>
                  <a:pt x="3181" y="2312"/>
                  <a:pt x="3181" y="2312"/>
                  <a:pt x="3181" y="2312"/>
                </a:cubicBezTo>
                <a:cubicBezTo>
                  <a:pt x="3199" y="2329"/>
                  <a:pt x="3199" y="2329"/>
                  <a:pt x="3199" y="2329"/>
                </a:cubicBezTo>
                <a:cubicBezTo>
                  <a:pt x="3199" y="2304"/>
                  <a:pt x="3199" y="2304"/>
                  <a:pt x="3199" y="2304"/>
                </a:cubicBezTo>
                <a:cubicBezTo>
                  <a:pt x="3199" y="2080"/>
                  <a:pt x="3199" y="2080"/>
                  <a:pt x="3199" y="2080"/>
                </a:cubicBezTo>
                <a:cubicBezTo>
                  <a:pt x="3380" y="2170"/>
                  <a:pt x="3536" y="2314"/>
                  <a:pt x="3643" y="2504"/>
                </a:cubicBezTo>
                <a:cubicBezTo>
                  <a:pt x="3659" y="2534"/>
                  <a:pt x="3674" y="2564"/>
                  <a:pt x="3688" y="2595"/>
                </a:cubicBezTo>
                <a:cubicBezTo>
                  <a:pt x="3688" y="2595"/>
                  <a:pt x="3688" y="2595"/>
                  <a:pt x="3688" y="2595"/>
                </a:cubicBezTo>
                <a:cubicBezTo>
                  <a:pt x="3902" y="3083"/>
                  <a:pt x="3715" y="3664"/>
                  <a:pt x="3239" y="3929"/>
                </a:cubicBezTo>
                <a:cubicBezTo>
                  <a:pt x="2768" y="4192"/>
                  <a:pt x="2182" y="4053"/>
                  <a:pt x="1876" y="3623"/>
                </a:cubicBezTo>
                <a:cubicBezTo>
                  <a:pt x="1876" y="3623"/>
                  <a:pt x="1876" y="3623"/>
                  <a:pt x="1876" y="3623"/>
                </a:cubicBezTo>
                <a:cubicBezTo>
                  <a:pt x="1854" y="3592"/>
                  <a:pt x="1833" y="3560"/>
                  <a:pt x="1814" y="3526"/>
                </a:cubicBezTo>
                <a:cubicBezTo>
                  <a:pt x="1688" y="3300"/>
                  <a:pt x="1655" y="3047"/>
                  <a:pt x="1701" y="2812"/>
                </a:cubicBezTo>
                <a:cubicBezTo>
                  <a:pt x="1642" y="2850"/>
                  <a:pt x="1572" y="2872"/>
                  <a:pt x="1497" y="2872"/>
                </a:cubicBezTo>
                <a:cubicBezTo>
                  <a:pt x="1453" y="2872"/>
                  <a:pt x="1453" y="2872"/>
                  <a:pt x="1453" y="2872"/>
                </a:cubicBezTo>
                <a:cubicBezTo>
                  <a:pt x="1445" y="2933"/>
                  <a:pt x="1392" y="2981"/>
                  <a:pt x="1329" y="2981"/>
                </a:cubicBezTo>
                <a:cubicBezTo>
                  <a:pt x="362" y="2981"/>
                  <a:pt x="362" y="2981"/>
                  <a:pt x="362" y="2981"/>
                </a:cubicBezTo>
                <a:cubicBezTo>
                  <a:pt x="298" y="2981"/>
                  <a:pt x="246" y="2933"/>
                  <a:pt x="238" y="2872"/>
                </a:cubicBezTo>
                <a:cubicBezTo>
                  <a:pt x="191" y="2872"/>
                  <a:pt x="191" y="2872"/>
                  <a:pt x="191" y="2872"/>
                </a:cubicBezTo>
                <a:cubicBezTo>
                  <a:pt x="135" y="2872"/>
                  <a:pt x="82" y="2860"/>
                  <a:pt x="34" y="2838"/>
                </a:cubicBezTo>
                <a:cubicBezTo>
                  <a:pt x="0" y="3341"/>
                  <a:pt x="107" y="3859"/>
                  <a:pt x="371" y="4332"/>
                </a:cubicBezTo>
                <a:cubicBezTo>
                  <a:pt x="1098" y="5634"/>
                  <a:pt x="2743" y="6100"/>
                  <a:pt x="4046" y="5373"/>
                </a:cubicBezTo>
                <a:cubicBezTo>
                  <a:pt x="5348" y="4645"/>
                  <a:pt x="5814" y="3000"/>
                  <a:pt x="5086" y="1698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9008838" y="4709084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7343252" y="4828581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6116263" y="3718947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10092909" y="347091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9919768" y="183688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521767" y="1208030"/>
            <a:ext cx="2231784" cy="2139291"/>
          </a:xfrm>
          <a:custGeom>
            <a:avLst/>
            <a:gdLst>
              <a:gd name="T0" fmla="*/ 1643 w 1979"/>
              <a:gd name="T1" fmla="*/ 0 h 1898"/>
              <a:gd name="T2" fmla="*/ 337 w 1979"/>
              <a:gd name="T3" fmla="*/ 0 h 1898"/>
              <a:gd name="T4" fmla="*/ 0 w 1979"/>
              <a:gd name="T5" fmla="*/ 338 h 1898"/>
              <a:gd name="T6" fmla="*/ 0 w 1979"/>
              <a:gd name="T7" fmla="*/ 1560 h 1898"/>
              <a:gd name="T8" fmla="*/ 337 w 1979"/>
              <a:gd name="T9" fmla="*/ 1898 h 1898"/>
              <a:gd name="T10" fmla="*/ 371 w 1979"/>
              <a:gd name="T11" fmla="*/ 1898 h 1898"/>
              <a:gd name="T12" fmla="*/ 371 w 1979"/>
              <a:gd name="T13" fmla="*/ 1737 h 1898"/>
              <a:gd name="T14" fmla="*/ 503 w 1979"/>
              <a:gd name="T15" fmla="*/ 1605 h 1898"/>
              <a:gd name="T16" fmla="*/ 1470 w 1979"/>
              <a:gd name="T17" fmla="*/ 1605 h 1898"/>
              <a:gd name="T18" fmla="*/ 1603 w 1979"/>
              <a:gd name="T19" fmla="*/ 1737 h 1898"/>
              <a:gd name="T20" fmla="*/ 1603 w 1979"/>
              <a:gd name="T21" fmla="*/ 1898 h 1898"/>
              <a:gd name="T22" fmla="*/ 1643 w 1979"/>
              <a:gd name="T23" fmla="*/ 1898 h 1898"/>
              <a:gd name="T24" fmla="*/ 1979 w 1979"/>
              <a:gd name="T25" fmla="*/ 1560 h 1898"/>
              <a:gd name="T26" fmla="*/ 1979 w 1979"/>
              <a:gd name="T27" fmla="*/ 338 h 1898"/>
              <a:gd name="T28" fmla="*/ 1643 w 1979"/>
              <a:gd name="T29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79" h="1898">
                <a:moveTo>
                  <a:pt x="1643" y="0"/>
                </a:move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8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0" y="1746"/>
                  <a:pt x="151" y="1898"/>
                  <a:pt x="337" y="1898"/>
                </a:cubicBezTo>
                <a:cubicBezTo>
                  <a:pt x="371" y="1898"/>
                  <a:pt x="371" y="1898"/>
                  <a:pt x="371" y="1898"/>
                </a:cubicBezTo>
                <a:cubicBezTo>
                  <a:pt x="371" y="1737"/>
                  <a:pt x="371" y="1737"/>
                  <a:pt x="371" y="1737"/>
                </a:cubicBezTo>
                <a:cubicBezTo>
                  <a:pt x="371" y="1664"/>
                  <a:pt x="430" y="1605"/>
                  <a:pt x="503" y="1605"/>
                </a:cubicBezTo>
                <a:cubicBezTo>
                  <a:pt x="1470" y="1605"/>
                  <a:pt x="1470" y="1605"/>
                  <a:pt x="1470" y="1605"/>
                </a:cubicBezTo>
                <a:cubicBezTo>
                  <a:pt x="1543" y="1605"/>
                  <a:pt x="1603" y="1664"/>
                  <a:pt x="1603" y="1737"/>
                </a:cubicBezTo>
                <a:cubicBezTo>
                  <a:pt x="1603" y="1898"/>
                  <a:pt x="1603" y="1898"/>
                  <a:pt x="1603" y="1898"/>
                </a:cubicBezTo>
                <a:cubicBezTo>
                  <a:pt x="1643" y="1898"/>
                  <a:pt x="1643" y="1898"/>
                  <a:pt x="1643" y="1898"/>
                </a:cubicBezTo>
                <a:cubicBezTo>
                  <a:pt x="1828" y="1898"/>
                  <a:pt x="1979" y="1746"/>
                  <a:pt x="1979" y="1560"/>
                </a:cubicBezTo>
                <a:cubicBezTo>
                  <a:pt x="1979" y="338"/>
                  <a:pt x="1979" y="338"/>
                  <a:pt x="1979" y="338"/>
                </a:cubicBezTo>
                <a:cubicBezTo>
                  <a:pt x="1979" y="151"/>
                  <a:pt x="1828" y="0"/>
                  <a:pt x="1643" y="0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6002139" y="3068348"/>
            <a:ext cx="1275519" cy="401304"/>
            <a:chOff x="5849922" y="3097221"/>
            <a:chExt cx="1357309" cy="427039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849922" y="3097221"/>
              <a:ext cx="1357309" cy="427039"/>
            </a:xfrm>
            <a:custGeom>
              <a:avLst/>
              <a:gdLst>
                <a:gd name="T0" fmla="*/ 1049 w 1131"/>
                <a:gd name="T1" fmla="*/ 0 h 356"/>
                <a:gd name="T2" fmla="*/ 1131 w 1131"/>
                <a:gd name="T3" fmla="*/ 82 h 356"/>
                <a:gd name="T4" fmla="*/ 1131 w 1131"/>
                <a:gd name="T5" fmla="*/ 274 h 356"/>
                <a:gd name="T6" fmla="*/ 1049 w 1131"/>
                <a:gd name="T7" fmla="*/ 356 h 356"/>
                <a:gd name="T8" fmla="*/ 82 w 1131"/>
                <a:gd name="T9" fmla="*/ 356 h 356"/>
                <a:gd name="T10" fmla="*/ 0 w 1131"/>
                <a:gd name="T11" fmla="*/ 274 h 356"/>
                <a:gd name="T12" fmla="*/ 0 w 1131"/>
                <a:gd name="T13" fmla="*/ 82 h 356"/>
                <a:gd name="T14" fmla="*/ 82 w 1131"/>
                <a:gd name="T15" fmla="*/ 0 h 356"/>
                <a:gd name="T16" fmla="*/ 1049 w 1131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356">
                  <a:moveTo>
                    <a:pt x="1049" y="0"/>
                  </a:moveTo>
                  <a:cubicBezTo>
                    <a:pt x="1094" y="0"/>
                    <a:pt x="1131" y="37"/>
                    <a:pt x="1131" y="82"/>
                  </a:cubicBezTo>
                  <a:cubicBezTo>
                    <a:pt x="1131" y="274"/>
                    <a:pt x="1131" y="274"/>
                    <a:pt x="1131" y="274"/>
                  </a:cubicBezTo>
                  <a:cubicBezTo>
                    <a:pt x="1131" y="320"/>
                    <a:pt x="1094" y="356"/>
                    <a:pt x="1049" y="356"/>
                  </a:cubicBezTo>
                  <a:cubicBezTo>
                    <a:pt x="82" y="356"/>
                    <a:pt x="82" y="356"/>
                    <a:pt x="82" y="356"/>
                  </a:cubicBezTo>
                  <a:cubicBezTo>
                    <a:pt x="37" y="356"/>
                    <a:pt x="0" y="320"/>
                    <a:pt x="0" y="27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7"/>
                    <a:pt x="37" y="0"/>
                    <a:pt x="82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37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5954694" y="3249621"/>
              <a:ext cx="95250" cy="125413"/>
            </a:xfrm>
            <a:custGeom>
              <a:avLst/>
              <a:gdLst>
                <a:gd name="T0" fmla="*/ 0 w 79"/>
                <a:gd name="T1" fmla="*/ 2 h 105"/>
                <a:gd name="T2" fmla="*/ 32 w 79"/>
                <a:gd name="T3" fmla="*/ 0 h 105"/>
                <a:gd name="T4" fmla="*/ 65 w 79"/>
                <a:gd name="T5" fmla="*/ 8 h 105"/>
                <a:gd name="T6" fmla="*/ 75 w 79"/>
                <a:gd name="T7" fmla="*/ 30 h 105"/>
                <a:gd name="T8" fmla="*/ 57 w 79"/>
                <a:gd name="T9" fmla="*/ 56 h 105"/>
                <a:gd name="T10" fmla="*/ 57 w 79"/>
                <a:gd name="T11" fmla="*/ 57 h 105"/>
                <a:gd name="T12" fmla="*/ 70 w 79"/>
                <a:gd name="T13" fmla="*/ 76 h 105"/>
                <a:gd name="T14" fmla="*/ 79 w 79"/>
                <a:gd name="T15" fmla="*/ 105 h 105"/>
                <a:gd name="T16" fmla="*/ 55 w 79"/>
                <a:gd name="T17" fmla="*/ 105 h 105"/>
                <a:gd name="T18" fmla="*/ 48 w 79"/>
                <a:gd name="T19" fmla="*/ 81 h 105"/>
                <a:gd name="T20" fmla="*/ 31 w 79"/>
                <a:gd name="T21" fmla="*/ 64 h 105"/>
                <a:gd name="T22" fmla="*/ 23 w 79"/>
                <a:gd name="T23" fmla="*/ 64 h 105"/>
                <a:gd name="T24" fmla="*/ 23 w 79"/>
                <a:gd name="T25" fmla="*/ 105 h 105"/>
                <a:gd name="T26" fmla="*/ 0 w 79"/>
                <a:gd name="T27" fmla="*/ 105 h 105"/>
                <a:gd name="T28" fmla="*/ 0 w 79"/>
                <a:gd name="T29" fmla="*/ 2 h 105"/>
                <a:gd name="T30" fmla="*/ 23 w 79"/>
                <a:gd name="T31" fmla="*/ 47 h 105"/>
                <a:gd name="T32" fmla="*/ 33 w 79"/>
                <a:gd name="T33" fmla="*/ 47 h 105"/>
                <a:gd name="T34" fmla="*/ 52 w 79"/>
                <a:gd name="T35" fmla="*/ 32 h 105"/>
                <a:gd name="T36" fmla="*/ 34 w 79"/>
                <a:gd name="T37" fmla="*/ 18 h 105"/>
                <a:gd name="T38" fmla="*/ 23 w 79"/>
                <a:gd name="T39" fmla="*/ 18 h 105"/>
                <a:gd name="T40" fmla="*/ 23 w 79"/>
                <a:gd name="T41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05">
                  <a:moveTo>
                    <a:pt x="0" y="2"/>
                  </a:moveTo>
                  <a:cubicBezTo>
                    <a:pt x="8" y="1"/>
                    <a:pt x="19" y="0"/>
                    <a:pt x="32" y="0"/>
                  </a:cubicBezTo>
                  <a:cubicBezTo>
                    <a:pt x="47" y="0"/>
                    <a:pt x="58" y="3"/>
                    <a:pt x="65" y="8"/>
                  </a:cubicBezTo>
                  <a:cubicBezTo>
                    <a:pt x="72" y="13"/>
                    <a:pt x="75" y="21"/>
                    <a:pt x="75" y="30"/>
                  </a:cubicBezTo>
                  <a:cubicBezTo>
                    <a:pt x="75" y="44"/>
                    <a:pt x="66" y="53"/>
                    <a:pt x="57" y="5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4" y="59"/>
                    <a:pt x="68" y="66"/>
                    <a:pt x="70" y="76"/>
                  </a:cubicBezTo>
                  <a:cubicBezTo>
                    <a:pt x="74" y="88"/>
                    <a:pt x="77" y="101"/>
                    <a:pt x="79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3" y="102"/>
                    <a:pt x="51" y="94"/>
                    <a:pt x="48" y="81"/>
                  </a:cubicBezTo>
                  <a:cubicBezTo>
                    <a:pt x="45" y="68"/>
                    <a:pt x="40" y="65"/>
                    <a:pt x="31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0" y="2"/>
                  </a:lnTo>
                  <a:close/>
                  <a:moveTo>
                    <a:pt x="2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45" y="47"/>
                    <a:pt x="52" y="41"/>
                    <a:pt x="52" y="32"/>
                  </a:cubicBezTo>
                  <a:cubicBezTo>
                    <a:pt x="52" y="23"/>
                    <a:pt x="45" y="18"/>
                    <a:pt x="34" y="18"/>
                  </a:cubicBezTo>
                  <a:cubicBezTo>
                    <a:pt x="28" y="18"/>
                    <a:pt x="25" y="18"/>
                    <a:pt x="23" y="18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59471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5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5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1" y="79"/>
                    <a:pt x="40" y="79"/>
                  </a:cubicBezTo>
                  <a:cubicBezTo>
                    <a:pt x="15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3" y="0"/>
                    <a:pt x="72" y="19"/>
                    <a:pt x="72" y="38"/>
                  </a:cubicBezTo>
                  <a:cubicBezTo>
                    <a:pt x="72" y="42"/>
                    <a:pt x="72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8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6156309" y="3282958"/>
              <a:ext cx="82549" cy="95250"/>
            </a:xfrm>
            <a:custGeom>
              <a:avLst/>
              <a:gdLst>
                <a:gd name="T0" fmla="*/ 68 w 69"/>
                <a:gd name="T1" fmla="*/ 59 h 79"/>
                <a:gd name="T2" fmla="*/ 69 w 69"/>
                <a:gd name="T3" fmla="*/ 77 h 79"/>
                <a:gd name="T4" fmla="*/ 48 w 69"/>
                <a:gd name="T5" fmla="*/ 77 h 79"/>
                <a:gd name="T6" fmla="*/ 47 w 69"/>
                <a:gd name="T7" fmla="*/ 70 h 79"/>
                <a:gd name="T8" fmla="*/ 46 w 69"/>
                <a:gd name="T9" fmla="*/ 70 h 79"/>
                <a:gd name="T10" fmla="*/ 25 w 69"/>
                <a:gd name="T11" fmla="*/ 79 h 79"/>
                <a:gd name="T12" fmla="*/ 0 w 69"/>
                <a:gd name="T13" fmla="*/ 56 h 79"/>
                <a:gd name="T14" fmla="*/ 45 w 69"/>
                <a:gd name="T15" fmla="*/ 27 h 79"/>
                <a:gd name="T16" fmla="*/ 45 w 69"/>
                <a:gd name="T17" fmla="*/ 26 h 79"/>
                <a:gd name="T18" fmla="*/ 31 w 69"/>
                <a:gd name="T19" fmla="*/ 16 h 79"/>
                <a:gd name="T20" fmla="*/ 10 w 69"/>
                <a:gd name="T21" fmla="*/ 22 h 79"/>
                <a:gd name="T22" fmla="*/ 6 w 69"/>
                <a:gd name="T23" fmla="*/ 7 h 79"/>
                <a:gd name="T24" fmla="*/ 35 w 69"/>
                <a:gd name="T25" fmla="*/ 0 h 79"/>
                <a:gd name="T26" fmla="*/ 68 w 69"/>
                <a:gd name="T27" fmla="*/ 33 h 79"/>
                <a:gd name="T28" fmla="*/ 68 w 69"/>
                <a:gd name="T29" fmla="*/ 59 h 79"/>
                <a:gd name="T30" fmla="*/ 45 w 69"/>
                <a:gd name="T31" fmla="*/ 42 h 79"/>
                <a:gd name="T32" fmla="*/ 23 w 69"/>
                <a:gd name="T33" fmla="*/ 54 h 79"/>
                <a:gd name="T34" fmla="*/ 33 w 69"/>
                <a:gd name="T35" fmla="*/ 63 h 79"/>
                <a:gd name="T36" fmla="*/ 45 w 69"/>
                <a:gd name="T37" fmla="*/ 54 h 79"/>
                <a:gd name="T38" fmla="*/ 45 w 69"/>
                <a:gd name="T39" fmla="*/ 50 h 79"/>
                <a:gd name="T40" fmla="*/ 45 w 69"/>
                <a:gd name="T41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9">
                  <a:moveTo>
                    <a:pt x="68" y="59"/>
                  </a:moveTo>
                  <a:cubicBezTo>
                    <a:pt x="68" y="66"/>
                    <a:pt x="69" y="73"/>
                    <a:pt x="6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1" y="76"/>
                    <a:pt x="34" y="79"/>
                    <a:pt x="25" y="79"/>
                  </a:cubicBezTo>
                  <a:cubicBezTo>
                    <a:pt x="9" y="79"/>
                    <a:pt x="0" y="68"/>
                    <a:pt x="0" y="56"/>
                  </a:cubicBezTo>
                  <a:cubicBezTo>
                    <a:pt x="0" y="36"/>
                    <a:pt x="18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2"/>
                    <a:pt x="42" y="16"/>
                    <a:pt x="31" y="16"/>
                  </a:cubicBezTo>
                  <a:cubicBezTo>
                    <a:pt x="23" y="16"/>
                    <a:pt x="15" y="19"/>
                    <a:pt x="10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" y="4"/>
                    <a:pt x="21" y="0"/>
                    <a:pt x="35" y="0"/>
                  </a:cubicBezTo>
                  <a:cubicBezTo>
                    <a:pt x="60" y="0"/>
                    <a:pt x="68" y="15"/>
                    <a:pt x="68" y="33"/>
                  </a:cubicBezTo>
                  <a:lnTo>
                    <a:pt x="68" y="59"/>
                  </a:lnTo>
                  <a:close/>
                  <a:moveTo>
                    <a:pt x="45" y="42"/>
                  </a:moveTo>
                  <a:cubicBezTo>
                    <a:pt x="33" y="41"/>
                    <a:pt x="23" y="44"/>
                    <a:pt x="23" y="54"/>
                  </a:cubicBezTo>
                  <a:cubicBezTo>
                    <a:pt x="23" y="60"/>
                    <a:pt x="27" y="63"/>
                    <a:pt x="33" y="63"/>
                  </a:cubicBezTo>
                  <a:cubicBezTo>
                    <a:pt x="39" y="63"/>
                    <a:pt x="43" y="59"/>
                    <a:pt x="45" y="54"/>
                  </a:cubicBezTo>
                  <a:cubicBezTo>
                    <a:pt x="45" y="53"/>
                    <a:pt x="45" y="51"/>
                    <a:pt x="45" y="50"/>
                  </a:cubicBezTo>
                  <a:lnTo>
                    <a:pt x="45" y="42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6254735" y="3243271"/>
              <a:ext cx="95250" cy="134938"/>
            </a:xfrm>
            <a:custGeom>
              <a:avLst/>
              <a:gdLst>
                <a:gd name="T0" fmla="*/ 78 w 79"/>
                <a:gd name="T1" fmla="*/ 0 h 112"/>
                <a:gd name="T2" fmla="*/ 78 w 79"/>
                <a:gd name="T3" fmla="*/ 88 h 112"/>
                <a:gd name="T4" fmla="*/ 79 w 79"/>
                <a:gd name="T5" fmla="*/ 110 h 112"/>
                <a:gd name="T6" fmla="*/ 58 w 79"/>
                <a:gd name="T7" fmla="*/ 110 h 112"/>
                <a:gd name="T8" fmla="*/ 57 w 79"/>
                <a:gd name="T9" fmla="*/ 99 h 112"/>
                <a:gd name="T10" fmla="*/ 57 w 79"/>
                <a:gd name="T11" fmla="*/ 99 h 112"/>
                <a:gd name="T12" fmla="*/ 33 w 79"/>
                <a:gd name="T13" fmla="*/ 112 h 112"/>
                <a:gd name="T14" fmla="*/ 1 w 79"/>
                <a:gd name="T15" fmla="*/ 73 h 112"/>
                <a:gd name="T16" fmla="*/ 35 w 79"/>
                <a:gd name="T17" fmla="*/ 33 h 112"/>
                <a:gd name="T18" fmla="*/ 55 w 79"/>
                <a:gd name="T19" fmla="*/ 41 h 112"/>
                <a:gd name="T20" fmla="*/ 55 w 79"/>
                <a:gd name="T21" fmla="*/ 41 h 112"/>
                <a:gd name="T22" fmla="*/ 55 w 79"/>
                <a:gd name="T23" fmla="*/ 0 h 112"/>
                <a:gd name="T24" fmla="*/ 78 w 79"/>
                <a:gd name="T25" fmla="*/ 0 h 112"/>
                <a:gd name="T26" fmla="*/ 55 w 79"/>
                <a:gd name="T27" fmla="*/ 67 h 112"/>
                <a:gd name="T28" fmla="*/ 55 w 79"/>
                <a:gd name="T29" fmla="*/ 63 h 112"/>
                <a:gd name="T30" fmla="*/ 41 w 79"/>
                <a:gd name="T31" fmla="*/ 51 h 112"/>
                <a:gd name="T32" fmla="*/ 24 w 79"/>
                <a:gd name="T33" fmla="*/ 73 h 112"/>
                <a:gd name="T34" fmla="*/ 41 w 79"/>
                <a:gd name="T35" fmla="*/ 93 h 112"/>
                <a:gd name="T36" fmla="*/ 54 w 79"/>
                <a:gd name="T37" fmla="*/ 82 h 112"/>
                <a:gd name="T38" fmla="*/ 55 w 79"/>
                <a:gd name="T39" fmla="*/ 77 h 112"/>
                <a:gd name="T40" fmla="*/ 55 w 79"/>
                <a:gd name="T41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12">
                  <a:moveTo>
                    <a:pt x="78" y="0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8" y="96"/>
                    <a:pt x="79" y="105"/>
                    <a:pt x="7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2" y="108"/>
                    <a:pt x="43" y="112"/>
                    <a:pt x="33" y="112"/>
                  </a:cubicBezTo>
                  <a:cubicBezTo>
                    <a:pt x="15" y="112"/>
                    <a:pt x="1" y="97"/>
                    <a:pt x="1" y="73"/>
                  </a:cubicBezTo>
                  <a:cubicBezTo>
                    <a:pt x="0" y="48"/>
                    <a:pt x="16" y="33"/>
                    <a:pt x="35" y="33"/>
                  </a:cubicBezTo>
                  <a:cubicBezTo>
                    <a:pt x="44" y="33"/>
                    <a:pt x="51" y="36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78" y="0"/>
                  </a:lnTo>
                  <a:close/>
                  <a:moveTo>
                    <a:pt x="55" y="67"/>
                  </a:moveTo>
                  <a:cubicBezTo>
                    <a:pt x="55" y="66"/>
                    <a:pt x="55" y="64"/>
                    <a:pt x="55" y="63"/>
                  </a:cubicBezTo>
                  <a:cubicBezTo>
                    <a:pt x="53" y="56"/>
                    <a:pt x="48" y="51"/>
                    <a:pt x="41" y="51"/>
                  </a:cubicBezTo>
                  <a:cubicBezTo>
                    <a:pt x="30" y="51"/>
                    <a:pt x="24" y="61"/>
                    <a:pt x="24" y="73"/>
                  </a:cubicBezTo>
                  <a:cubicBezTo>
                    <a:pt x="24" y="85"/>
                    <a:pt x="31" y="93"/>
                    <a:pt x="41" y="93"/>
                  </a:cubicBezTo>
                  <a:cubicBezTo>
                    <a:pt x="47" y="93"/>
                    <a:pt x="53" y="89"/>
                    <a:pt x="54" y="82"/>
                  </a:cubicBezTo>
                  <a:cubicBezTo>
                    <a:pt x="55" y="80"/>
                    <a:pt x="55" y="79"/>
                    <a:pt x="55" y="77"/>
                  </a:cubicBezTo>
                  <a:lnTo>
                    <a:pt x="55" y="6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408723" y="3282958"/>
              <a:ext cx="138113" cy="92075"/>
            </a:xfrm>
            <a:custGeom>
              <a:avLst/>
              <a:gdLst>
                <a:gd name="T0" fmla="*/ 1 w 115"/>
                <a:gd name="T1" fmla="*/ 26 h 77"/>
                <a:gd name="T2" fmla="*/ 0 w 115"/>
                <a:gd name="T3" fmla="*/ 2 h 77"/>
                <a:gd name="T4" fmla="*/ 20 w 115"/>
                <a:gd name="T5" fmla="*/ 2 h 77"/>
                <a:gd name="T6" fmla="*/ 21 w 115"/>
                <a:gd name="T7" fmla="*/ 12 h 77"/>
                <a:gd name="T8" fmla="*/ 21 w 115"/>
                <a:gd name="T9" fmla="*/ 12 h 77"/>
                <a:gd name="T10" fmla="*/ 44 w 115"/>
                <a:gd name="T11" fmla="*/ 0 h 77"/>
                <a:gd name="T12" fmla="*/ 65 w 115"/>
                <a:gd name="T13" fmla="*/ 13 h 77"/>
                <a:gd name="T14" fmla="*/ 65 w 115"/>
                <a:gd name="T15" fmla="*/ 13 h 77"/>
                <a:gd name="T16" fmla="*/ 75 w 115"/>
                <a:gd name="T17" fmla="*/ 4 h 77"/>
                <a:gd name="T18" fmla="*/ 90 w 115"/>
                <a:gd name="T19" fmla="*/ 0 h 77"/>
                <a:gd name="T20" fmla="*/ 115 w 115"/>
                <a:gd name="T21" fmla="*/ 33 h 77"/>
                <a:gd name="T22" fmla="*/ 115 w 115"/>
                <a:gd name="T23" fmla="*/ 77 h 77"/>
                <a:gd name="T24" fmla="*/ 92 w 115"/>
                <a:gd name="T25" fmla="*/ 77 h 77"/>
                <a:gd name="T26" fmla="*/ 92 w 115"/>
                <a:gd name="T27" fmla="*/ 36 h 77"/>
                <a:gd name="T28" fmla="*/ 81 w 115"/>
                <a:gd name="T29" fmla="*/ 19 h 77"/>
                <a:gd name="T30" fmla="*/ 70 w 115"/>
                <a:gd name="T31" fmla="*/ 27 h 77"/>
                <a:gd name="T32" fmla="*/ 69 w 115"/>
                <a:gd name="T33" fmla="*/ 33 h 77"/>
                <a:gd name="T34" fmla="*/ 69 w 115"/>
                <a:gd name="T35" fmla="*/ 77 h 77"/>
                <a:gd name="T36" fmla="*/ 46 w 115"/>
                <a:gd name="T37" fmla="*/ 77 h 77"/>
                <a:gd name="T38" fmla="*/ 46 w 115"/>
                <a:gd name="T39" fmla="*/ 35 h 77"/>
                <a:gd name="T40" fmla="*/ 36 w 115"/>
                <a:gd name="T41" fmla="*/ 19 h 77"/>
                <a:gd name="T42" fmla="*/ 25 w 115"/>
                <a:gd name="T43" fmla="*/ 27 h 77"/>
                <a:gd name="T44" fmla="*/ 24 w 115"/>
                <a:gd name="T45" fmla="*/ 33 h 77"/>
                <a:gd name="T46" fmla="*/ 24 w 115"/>
                <a:gd name="T47" fmla="*/ 77 h 77"/>
                <a:gd name="T48" fmla="*/ 1 w 115"/>
                <a:gd name="T49" fmla="*/ 77 h 77"/>
                <a:gd name="T50" fmla="*/ 1 w 115"/>
                <a:gd name="T5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77">
                  <a:moveTo>
                    <a:pt x="1" y="26"/>
                  </a:moveTo>
                  <a:cubicBezTo>
                    <a:pt x="1" y="16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7"/>
                    <a:pt x="31" y="0"/>
                    <a:pt x="44" y="0"/>
                  </a:cubicBezTo>
                  <a:cubicBezTo>
                    <a:pt x="54" y="0"/>
                    <a:pt x="62" y="5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8" y="9"/>
                    <a:pt x="72" y="6"/>
                    <a:pt x="75" y="4"/>
                  </a:cubicBezTo>
                  <a:cubicBezTo>
                    <a:pt x="79" y="1"/>
                    <a:pt x="84" y="0"/>
                    <a:pt x="90" y="0"/>
                  </a:cubicBezTo>
                  <a:cubicBezTo>
                    <a:pt x="104" y="0"/>
                    <a:pt x="115" y="10"/>
                    <a:pt x="115" y="33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25"/>
                    <a:pt x="89" y="19"/>
                    <a:pt x="81" y="19"/>
                  </a:cubicBezTo>
                  <a:cubicBezTo>
                    <a:pt x="76" y="19"/>
                    <a:pt x="72" y="23"/>
                    <a:pt x="70" y="27"/>
                  </a:cubicBezTo>
                  <a:cubicBezTo>
                    <a:pt x="70" y="29"/>
                    <a:pt x="69" y="31"/>
                    <a:pt x="69" y="33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25"/>
                    <a:pt x="43" y="19"/>
                    <a:pt x="36" y="19"/>
                  </a:cubicBezTo>
                  <a:cubicBezTo>
                    <a:pt x="30" y="19"/>
                    <a:pt x="26" y="24"/>
                    <a:pt x="25" y="27"/>
                  </a:cubicBezTo>
                  <a:cubicBezTo>
                    <a:pt x="24" y="29"/>
                    <a:pt x="24" y="31"/>
                    <a:pt x="24" y="33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1" y="77"/>
                    <a:pt x="1" y="77"/>
                    <a:pt x="1" y="77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6564302" y="3282958"/>
              <a:ext cx="95250" cy="95250"/>
            </a:xfrm>
            <a:custGeom>
              <a:avLst/>
              <a:gdLst>
                <a:gd name="T0" fmla="*/ 79 w 79"/>
                <a:gd name="T1" fmla="*/ 39 h 79"/>
                <a:gd name="T2" fmla="*/ 39 w 79"/>
                <a:gd name="T3" fmla="*/ 79 h 79"/>
                <a:gd name="T4" fmla="*/ 0 w 79"/>
                <a:gd name="T5" fmla="*/ 40 h 79"/>
                <a:gd name="T6" fmla="*/ 40 w 79"/>
                <a:gd name="T7" fmla="*/ 0 h 79"/>
                <a:gd name="T8" fmla="*/ 79 w 79"/>
                <a:gd name="T9" fmla="*/ 39 h 79"/>
                <a:gd name="T10" fmla="*/ 24 w 79"/>
                <a:gd name="T11" fmla="*/ 40 h 79"/>
                <a:gd name="T12" fmla="*/ 40 w 79"/>
                <a:gd name="T13" fmla="*/ 62 h 79"/>
                <a:gd name="T14" fmla="*/ 55 w 79"/>
                <a:gd name="T15" fmla="*/ 40 h 79"/>
                <a:gd name="T16" fmla="*/ 40 w 79"/>
                <a:gd name="T17" fmla="*/ 17 h 79"/>
                <a:gd name="T18" fmla="*/ 24 w 79"/>
                <a:gd name="T1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cubicBezTo>
                    <a:pt x="79" y="66"/>
                    <a:pt x="59" y="79"/>
                    <a:pt x="39" y="79"/>
                  </a:cubicBezTo>
                  <a:cubicBezTo>
                    <a:pt x="17" y="79"/>
                    <a:pt x="0" y="65"/>
                    <a:pt x="0" y="40"/>
                  </a:cubicBezTo>
                  <a:cubicBezTo>
                    <a:pt x="0" y="16"/>
                    <a:pt x="16" y="0"/>
                    <a:pt x="40" y="0"/>
                  </a:cubicBezTo>
                  <a:cubicBezTo>
                    <a:pt x="63" y="0"/>
                    <a:pt x="79" y="16"/>
                    <a:pt x="79" y="39"/>
                  </a:cubicBezTo>
                  <a:close/>
                  <a:moveTo>
                    <a:pt x="24" y="40"/>
                  </a:moveTo>
                  <a:cubicBezTo>
                    <a:pt x="24" y="53"/>
                    <a:pt x="29" y="62"/>
                    <a:pt x="40" y="62"/>
                  </a:cubicBezTo>
                  <a:cubicBezTo>
                    <a:pt x="49" y="62"/>
                    <a:pt x="55" y="53"/>
                    <a:pt x="55" y="40"/>
                  </a:cubicBezTo>
                  <a:cubicBezTo>
                    <a:pt x="55" y="28"/>
                    <a:pt x="50" y="17"/>
                    <a:pt x="40" y="17"/>
                  </a:cubicBezTo>
                  <a:cubicBezTo>
                    <a:pt x="28" y="17"/>
                    <a:pt x="24" y="28"/>
                    <a:pt x="24" y="4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6675425" y="3282958"/>
              <a:ext cx="57150" cy="92075"/>
            </a:xfrm>
            <a:custGeom>
              <a:avLst/>
              <a:gdLst>
                <a:gd name="T0" fmla="*/ 0 w 47"/>
                <a:gd name="T1" fmla="*/ 27 h 77"/>
                <a:gd name="T2" fmla="*/ 0 w 47"/>
                <a:gd name="T3" fmla="*/ 2 h 77"/>
                <a:gd name="T4" fmla="*/ 20 w 47"/>
                <a:gd name="T5" fmla="*/ 2 h 77"/>
                <a:gd name="T6" fmla="*/ 21 w 47"/>
                <a:gd name="T7" fmla="*/ 16 h 77"/>
                <a:gd name="T8" fmla="*/ 21 w 47"/>
                <a:gd name="T9" fmla="*/ 16 h 77"/>
                <a:gd name="T10" fmla="*/ 42 w 47"/>
                <a:gd name="T11" fmla="*/ 0 h 77"/>
                <a:gd name="T12" fmla="*/ 47 w 47"/>
                <a:gd name="T13" fmla="*/ 0 h 77"/>
                <a:gd name="T14" fmla="*/ 47 w 47"/>
                <a:gd name="T15" fmla="*/ 23 h 77"/>
                <a:gd name="T16" fmla="*/ 41 w 47"/>
                <a:gd name="T17" fmla="*/ 22 h 77"/>
                <a:gd name="T18" fmla="*/ 24 w 47"/>
                <a:gd name="T19" fmla="*/ 34 h 77"/>
                <a:gd name="T20" fmla="*/ 24 w 47"/>
                <a:gd name="T21" fmla="*/ 39 h 77"/>
                <a:gd name="T22" fmla="*/ 24 w 47"/>
                <a:gd name="T23" fmla="*/ 77 h 77"/>
                <a:gd name="T24" fmla="*/ 0 w 47"/>
                <a:gd name="T25" fmla="*/ 77 h 77"/>
                <a:gd name="T26" fmla="*/ 0 w 47"/>
                <a:gd name="T27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7">
                  <a:moveTo>
                    <a:pt x="0" y="27"/>
                  </a:moveTo>
                  <a:cubicBezTo>
                    <a:pt x="0" y="15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5" y="5"/>
                    <a:pt x="35" y="0"/>
                    <a:pt x="42" y="0"/>
                  </a:cubicBezTo>
                  <a:cubicBezTo>
                    <a:pt x="44" y="0"/>
                    <a:pt x="45" y="0"/>
                    <a:pt x="47" y="0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5" y="22"/>
                    <a:pt x="43" y="22"/>
                    <a:pt x="41" y="22"/>
                  </a:cubicBezTo>
                  <a:cubicBezTo>
                    <a:pt x="32" y="22"/>
                    <a:pt x="26" y="26"/>
                    <a:pt x="24" y="34"/>
                  </a:cubicBezTo>
                  <a:cubicBezTo>
                    <a:pt x="24" y="35"/>
                    <a:pt x="24" y="37"/>
                    <a:pt x="24" y="3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6740509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4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4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0" y="79"/>
                    <a:pt x="40" y="79"/>
                  </a:cubicBezTo>
                  <a:cubicBezTo>
                    <a:pt x="14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2" y="0"/>
                    <a:pt x="72" y="19"/>
                    <a:pt x="72" y="38"/>
                  </a:cubicBezTo>
                  <a:cubicBezTo>
                    <a:pt x="72" y="42"/>
                    <a:pt x="71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7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6905625" y="3213100"/>
              <a:ext cx="196850" cy="196850"/>
            </a:xfrm>
            <a:custGeom>
              <a:avLst/>
              <a:gdLst>
                <a:gd name="T0" fmla="*/ 82 w 164"/>
                <a:gd name="T1" fmla="*/ 0 h 164"/>
                <a:gd name="T2" fmla="*/ 0 w 164"/>
                <a:gd name="T3" fmla="*/ 82 h 164"/>
                <a:gd name="T4" fmla="*/ 82 w 164"/>
                <a:gd name="T5" fmla="*/ 164 h 164"/>
                <a:gd name="T6" fmla="*/ 164 w 164"/>
                <a:gd name="T7" fmla="*/ 82 h 164"/>
                <a:gd name="T8" fmla="*/ 82 w 164"/>
                <a:gd name="T9" fmla="*/ 0 h 164"/>
                <a:gd name="T10" fmla="*/ 49 w 164"/>
                <a:gd name="T11" fmla="*/ 132 h 164"/>
                <a:gd name="T12" fmla="*/ 49 w 164"/>
                <a:gd name="T13" fmla="*/ 33 h 164"/>
                <a:gd name="T14" fmla="*/ 135 w 164"/>
                <a:gd name="T15" fmla="*/ 82 h 164"/>
                <a:gd name="T16" fmla="*/ 49 w 164"/>
                <a:gd name="T17" fmla="*/ 1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2" y="164"/>
                  </a:cubicBezTo>
                  <a:cubicBezTo>
                    <a:pt x="127" y="164"/>
                    <a:pt x="164" y="12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  <a:moveTo>
                    <a:pt x="49" y="132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135" y="82"/>
                    <a:pt x="135" y="82"/>
                    <a:pt x="135" y="82"/>
                  </a:cubicBezTo>
                  <a:lnTo>
                    <a:pt x="49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741067" y="1273671"/>
            <a:ext cx="1785725" cy="356549"/>
            <a:chOff x="5572125" y="1187450"/>
            <a:chExt cx="1900237" cy="379413"/>
          </a:xfrm>
        </p:grpSpPr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6027737" y="1546225"/>
              <a:ext cx="1444625" cy="20638"/>
            </a:xfrm>
            <a:prstGeom prst="rect">
              <a:avLst/>
            </a:pr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5572125" y="1187450"/>
              <a:ext cx="220663" cy="192088"/>
            </a:xfrm>
            <a:custGeom>
              <a:avLst/>
              <a:gdLst>
                <a:gd name="T0" fmla="*/ 96 w 184"/>
                <a:gd name="T1" fmla="*/ 155 h 160"/>
                <a:gd name="T2" fmla="*/ 64 w 184"/>
                <a:gd name="T3" fmla="*/ 129 h 160"/>
                <a:gd name="T4" fmla="*/ 93 w 184"/>
                <a:gd name="T5" fmla="*/ 133 h 160"/>
                <a:gd name="T6" fmla="*/ 184 w 184"/>
                <a:gd name="T7" fmla="*/ 66 h 160"/>
                <a:gd name="T8" fmla="*/ 93 w 184"/>
                <a:gd name="T9" fmla="*/ 0 h 160"/>
                <a:gd name="T10" fmla="*/ 0 w 184"/>
                <a:gd name="T11" fmla="*/ 68 h 160"/>
                <a:gd name="T12" fmla="*/ 96 w 184"/>
                <a:gd name="T13" fmla="*/ 1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60">
                  <a:moveTo>
                    <a:pt x="96" y="155"/>
                  </a:moveTo>
                  <a:cubicBezTo>
                    <a:pt x="81" y="149"/>
                    <a:pt x="71" y="140"/>
                    <a:pt x="64" y="129"/>
                  </a:cubicBezTo>
                  <a:cubicBezTo>
                    <a:pt x="73" y="131"/>
                    <a:pt x="83" y="133"/>
                    <a:pt x="93" y="133"/>
                  </a:cubicBezTo>
                  <a:cubicBezTo>
                    <a:pt x="143" y="133"/>
                    <a:pt x="184" y="103"/>
                    <a:pt x="184" y="66"/>
                  </a:cubicBezTo>
                  <a:cubicBezTo>
                    <a:pt x="184" y="30"/>
                    <a:pt x="143" y="0"/>
                    <a:pt x="93" y="0"/>
                  </a:cubicBezTo>
                  <a:cubicBezTo>
                    <a:pt x="44" y="0"/>
                    <a:pt x="0" y="27"/>
                    <a:pt x="0" y="68"/>
                  </a:cubicBezTo>
                  <a:cubicBezTo>
                    <a:pt x="0" y="117"/>
                    <a:pt x="54" y="160"/>
                    <a:pt x="96" y="155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5722937" y="1260475"/>
              <a:ext cx="149225" cy="152400"/>
            </a:xfrm>
            <a:custGeom>
              <a:avLst/>
              <a:gdLst>
                <a:gd name="T0" fmla="*/ 0 w 124"/>
                <a:gd name="T1" fmla="*/ 81 h 126"/>
                <a:gd name="T2" fmla="*/ 61 w 124"/>
                <a:gd name="T3" fmla="*/ 126 h 126"/>
                <a:gd name="T4" fmla="*/ 124 w 124"/>
                <a:gd name="T5" fmla="*/ 62 h 126"/>
                <a:gd name="T6" fmla="*/ 71 w 124"/>
                <a:gd name="T7" fmla="*/ 0 h 126"/>
                <a:gd name="T8" fmla="*/ 72 w 124"/>
                <a:gd name="T9" fmla="*/ 5 h 126"/>
                <a:gd name="T10" fmla="*/ 0 w 124"/>
                <a:gd name="T11" fmla="*/ 8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6">
                  <a:moveTo>
                    <a:pt x="0" y="81"/>
                  </a:moveTo>
                  <a:cubicBezTo>
                    <a:pt x="8" y="107"/>
                    <a:pt x="32" y="126"/>
                    <a:pt x="61" y="126"/>
                  </a:cubicBezTo>
                  <a:cubicBezTo>
                    <a:pt x="96" y="126"/>
                    <a:pt x="124" y="97"/>
                    <a:pt x="124" y="62"/>
                  </a:cubicBezTo>
                  <a:cubicBezTo>
                    <a:pt x="124" y="31"/>
                    <a:pt x="101" y="5"/>
                    <a:pt x="71" y="0"/>
                  </a:cubicBezTo>
                  <a:cubicBezTo>
                    <a:pt x="72" y="1"/>
                    <a:pt x="72" y="3"/>
                    <a:pt x="72" y="5"/>
                  </a:cubicBezTo>
                  <a:cubicBezTo>
                    <a:pt x="72" y="41"/>
                    <a:pt x="42" y="71"/>
                    <a:pt x="0" y="81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654675" y="1403350"/>
              <a:ext cx="282575" cy="152400"/>
            </a:xfrm>
            <a:custGeom>
              <a:avLst/>
              <a:gdLst>
                <a:gd name="T0" fmla="*/ 181 w 236"/>
                <a:gd name="T1" fmla="*/ 0 h 128"/>
                <a:gd name="T2" fmla="*/ 118 w 236"/>
                <a:gd name="T3" fmla="*/ 29 h 128"/>
                <a:gd name="T4" fmla="*/ 54 w 236"/>
                <a:gd name="T5" fmla="*/ 0 h 128"/>
                <a:gd name="T6" fmla="*/ 0 w 236"/>
                <a:gd name="T7" fmla="*/ 100 h 128"/>
                <a:gd name="T8" fmla="*/ 3 w 236"/>
                <a:gd name="T9" fmla="*/ 128 h 128"/>
                <a:gd name="T10" fmla="*/ 232 w 236"/>
                <a:gd name="T11" fmla="*/ 128 h 128"/>
                <a:gd name="T12" fmla="*/ 236 w 236"/>
                <a:gd name="T13" fmla="*/ 100 h 128"/>
                <a:gd name="T14" fmla="*/ 181 w 236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28">
                  <a:moveTo>
                    <a:pt x="181" y="0"/>
                  </a:moveTo>
                  <a:cubicBezTo>
                    <a:pt x="166" y="18"/>
                    <a:pt x="143" y="29"/>
                    <a:pt x="118" y="29"/>
                  </a:cubicBezTo>
                  <a:cubicBezTo>
                    <a:pt x="92" y="29"/>
                    <a:pt x="70" y="18"/>
                    <a:pt x="54" y="0"/>
                  </a:cubicBezTo>
                  <a:cubicBezTo>
                    <a:pt x="21" y="21"/>
                    <a:pt x="0" y="58"/>
                    <a:pt x="0" y="100"/>
                  </a:cubicBezTo>
                  <a:cubicBezTo>
                    <a:pt x="0" y="109"/>
                    <a:pt x="1" y="119"/>
                    <a:pt x="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4" y="119"/>
                    <a:pt x="236" y="109"/>
                    <a:pt x="236" y="100"/>
                  </a:cubicBezTo>
                  <a:cubicBezTo>
                    <a:pt x="236" y="58"/>
                    <a:pt x="214" y="21"/>
                    <a:pt x="181" y="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486984" y="3911234"/>
            <a:ext cx="738459" cy="332680"/>
            <a:chOff x="6365875" y="3994150"/>
            <a:chExt cx="785813" cy="354013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6897687" y="4006850"/>
              <a:ext cx="122238" cy="120650"/>
            </a:xfrm>
            <a:prstGeom prst="ellipse">
              <a:avLst/>
            </a:pr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6981825" y="4143375"/>
              <a:ext cx="111125" cy="142875"/>
            </a:xfrm>
            <a:custGeom>
              <a:avLst/>
              <a:gdLst>
                <a:gd name="T0" fmla="*/ 76 w 92"/>
                <a:gd name="T1" fmla="*/ 32 h 119"/>
                <a:gd name="T2" fmla="*/ 37 w 92"/>
                <a:gd name="T3" fmla="*/ 0 h 119"/>
                <a:gd name="T4" fmla="*/ 26 w 92"/>
                <a:gd name="T5" fmla="*/ 0 h 119"/>
                <a:gd name="T6" fmla="*/ 0 w 92"/>
                <a:gd name="T7" fmla="*/ 119 h 119"/>
                <a:gd name="T8" fmla="*/ 92 w 92"/>
                <a:gd name="T9" fmla="*/ 118 h 119"/>
                <a:gd name="T10" fmla="*/ 76 w 92"/>
                <a:gd name="T11" fmla="*/ 32 h 119"/>
                <a:gd name="T12" fmla="*/ 61 w 92"/>
                <a:gd name="T13" fmla="*/ 65 h 119"/>
                <a:gd name="T14" fmla="*/ 27 w 92"/>
                <a:gd name="T15" fmla="*/ 65 h 119"/>
                <a:gd name="T16" fmla="*/ 27 w 92"/>
                <a:gd name="T17" fmla="*/ 58 h 119"/>
                <a:gd name="T18" fmla="*/ 61 w 92"/>
                <a:gd name="T19" fmla="*/ 58 h 119"/>
                <a:gd name="T20" fmla="*/ 61 w 92"/>
                <a:gd name="T21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76" y="32"/>
                  </a:moveTo>
                  <a:cubicBezTo>
                    <a:pt x="69" y="10"/>
                    <a:pt x="58" y="0"/>
                    <a:pt x="3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2" y="118"/>
                    <a:pt x="92" y="118"/>
                    <a:pt x="92" y="118"/>
                  </a:cubicBezTo>
                  <a:lnTo>
                    <a:pt x="76" y="32"/>
                  </a:lnTo>
                  <a:close/>
                  <a:moveTo>
                    <a:pt x="61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6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826250" y="4143375"/>
              <a:ext cx="111125" cy="142875"/>
            </a:xfrm>
            <a:custGeom>
              <a:avLst/>
              <a:gdLst>
                <a:gd name="T0" fmla="*/ 55 w 93"/>
                <a:gd name="T1" fmla="*/ 0 h 119"/>
                <a:gd name="T2" fmla="*/ 66 w 93"/>
                <a:gd name="T3" fmla="*/ 0 h 119"/>
                <a:gd name="T4" fmla="*/ 93 w 93"/>
                <a:gd name="T5" fmla="*/ 119 h 119"/>
                <a:gd name="T6" fmla="*/ 0 w 93"/>
                <a:gd name="T7" fmla="*/ 118 h 119"/>
                <a:gd name="T8" fmla="*/ 16 w 93"/>
                <a:gd name="T9" fmla="*/ 32 h 119"/>
                <a:gd name="T10" fmla="*/ 55 w 93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19">
                  <a:moveTo>
                    <a:pt x="55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3" y="10"/>
                    <a:pt x="34" y="0"/>
                    <a:pt x="55" y="0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929437" y="4141788"/>
              <a:ext cx="57150" cy="142875"/>
            </a:xfrm>
            <a:custGeom>
              <a:avLst/>
              <a:gdLst>
                <a:gd name="T0" fmla="*/ 16 w 36"/>
                <a:gd name="T1" fmla="*/ 0 h 90"/>
                <a:gd name="T2" fmla="*/ 0 w 36"/>
                <a:gd name="T3" fmla="*/ 27 h 90"/>
                <a:gd name="T4" fmla="*/ 14 w 36"/>
                <a:gd name="T5" fmla="*/ 90 h 90"/>
                <a:gd name="T6" fmla="*/ 22 w 36"/>
                <a:gd name="T7" fmla="*/ 90 h 90"/>
                <a:gd name="T8" fmla="*/ 36 w 36"/>
                <a:gd name="T9" fmla="*/ 26 h 90"/>
                <a:gd name="T10" fmla="*/ 16 w 36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0">
                  <a:moveTo>
                    <a:pt x="16" y="0"/>
                  </a:moveTo>
                  <a:lnTo>
                    <a:pt x="0" y="27"/>
                  </a:lnTo>
                  <a:lnTo>
                    <a:pt x="14" y="90"/>
                  </a:lnTo>
                  <a:lnTo>
                    <a:pt x="22" y="90"/>
                  </a:lnTo>
                  <a:lnTo>
                    <a:pt x="36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 noEditPoints="1"/>
            </p:cNvSpPr>
            <p:nvPr/>
          </p:nvSpPr>
          <p:spPr bwMode="auto">
            <a:xfrm>
              <a:off x="6424612" y="3994150"/>
              <a:ext cx="196850" cy="304800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2 w 164"/>
                <a:gd name="T13" fmla="*/ 37 h 255"/>
                <a:gd name="T14" fmla="*/ 48 w 164"/>
                <a:gd name="T15" fmla="*/ 127 h 255"/>
                <a:gd name="T16" fmla="*/ 82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29" y="0"/>
                    <a:pt x="81" y="0"/>
                  </a:cubicBezTo>
                  <a:cubicBezTo>
                    <a:pt x="132" y="0"/>
                    <a:pt x="164" y="36"/>
                    <a:pt x="164" y="125"/>
                  </a:cubicBezTo>
                  <a:cubicBezTo>
                    <a:pt x="164" y="214"/>
                    <a:pt x="132" y="255"/>
                    <a:pt x="81" y="255"/>
                  </a:cubicBezTo>
                  <a:cubicBezTo>
                    <a:pt x="29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2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2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627812" y="4002088"/>
              <a:ext cx="115888" cy="287338"/>
            </a:xfrm>
            <a:custGeom>
              <a:avLst/>
              <a:gdLst>
                <a:gd name="T0" fmla="*/ 49 w 96"/>
                <a:gd name="T1" fmla="*/ 239 h 239"/>
                <a:gd name="T2" fmla="*/ 49 w 96"/>
                <a:gd name="T3" fmla="*/ 74 h 239"/>
                <a:gd name="T4" fmla="*/ 0 w 96"/>
                <a:gd name="T5" fmla="*/ 74 h 239"/>
                <a:gd name="T6" fmla="*/ 0 w 96"/>
                <a:gd name="T7" fmla="*/ 42 h 239"/>
                <a:gd name="T8" fmla="*/ 58 w 96"/>
                <a:gd name="T9" fmla="*/ 0 h 239"/>
                <a:gd name="T10" fmla="*/ 96 w 96"/>
                <a:gd name="T11" fmla="*/ 0 h 239"/>
                <a:gd name="T12" fmla="*/ 96 w 96"/>
                <a:gd name="T13" fmla="*/ 239 h 239"/>
                <a:gd name="T14" fmla="*/ 49 w 96"/>
                <a:gd name="T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39">
                  <a:moveTo>
                    <a:pt x="49" y="239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1" y="42"/>
                    <a:pt x="55" y="28"/>
                    <a:pt x="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39"/>
                    <a:pt x="96" y="239"/>
                    <a:pt x="96" y="239"/>
                  </a:cubicBezTo>
                  <a:lnTo>
                    <a:pt x="49" y="2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365875" y="4338638"/>
              <a:ext cx="785813" cy="9525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9336389" y="4846615"/>
            <a:ext cx="738459" cy="337155"/>
            <a:chOff x="9398000" y="4989513"/>
            <a:chExt cx="785813" cy="358775"/>
          </a:xfrm>
        </p:grpSpPr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9898062" y="5002213"/>
              <a:ext cx="265113" cy="247650"/>
            </a:xfrm>
            <a:custGeom>
              <a:avLst/>
              <a:gdLst>
                <a:gd name="T0" fmla="*/ 186 w 221"/>
                <a:gd name="T1" fmla="*/ 0 h 206"/>
                <a:gd name="T2" fmla="*/ 211 w 221"/>
                <a:gd name="T3" fmla="*/ 0 h 206"/>
                <a:gd name="T4" fmla="*/ 221 w 221"/>
                <a:gd name="T5" fmla="*/ 12 h 206"/>
                <a:gd name="T6" fmla="*/ 221 w 221"/>
                <a:gd name="T7" fmla="*/ 205 h 206"/>
                <a:gd name="T8" fmla="*/ 176 w 221"/>
                <a:gd name="T9" fmla="*/ 205 h 206"/>
                <a:gd name="T10" fmla="*/ 176 w 221"/>
                <a:gd name="T11" fmla="*/ 12 h 206"/>
                <a:gd name="T12" fmla="*/ 186 w 221"/>
                <a:gd name="T13" fmla="*/ 0 h 206"/>
                <a:gd name="T14" fmla="*/ 127 w 221"/>
                <a:gd name="T15" fmla="*/ 85 h 206"/>
                <a:gd name="T16" fmla="*/ 152 w 221"/>
                <a:gd name="T17" fmla="*/ 85 h 206"/>
                <a:gd name="T18" fmla="*/ 162 w 221"/>
                <a:gd name="T19" fmla="*/ 96 h 206"/>
                <a:gd name="T20" fmla="*/ 162 w 221"/>
                <a:gd name="T21" fmla="*/ 206 h 206"/>
                <a:gd name="T22" fmla="*/ 117 w 221"/>
                <a:gd name="T23" fmla="*/ 206 h 206"/>
                <a:gd name="T24" fmla="*/ 117 w 221"/>
                <a:gd name="T25" fmla="*/ 96 h 206"/>
                <a:gd name="T26" fmla="*/ 127 w 221"/>
                <a:gd name="T27" fmla="*/ 85 h 206"/>
                <a:gd name="T28" fmla="*/ 69 w 221"/>
                <a:gd name="T29" fmla="*/ 123 h 206"/>
                <a:gd name="T30" fmla="*/ 94 w 221"/>
                <a:gd name="T31" fmla="*/ 123 h 206"/>
                <a:gd name="T32" fmla="*/ 104 w 221"/>
                <a:gd name="T33" fmla="*/ 134 h 206"/>
                <a:gd name="T34" fmla="*/ 104 w 221"/>
                <a:gd name="T35" fmla="*/ 206 h 206"/>
                <a:gd name="T36" fmla="*/ 59 w 221"/>
                <a:gd name="T37" fmla="*/ 206 h 206"/>
                <a:gd name="T38" fmla="*/ 59 w 221"/>
                <a:gd name="T39" fmla="*/ 134 h 206"/>
                <a:gd name="T40" fmla="*/ 69 w 221"/>
                <a:gd name="T41" fmla="*/ 123 h 206"/>
                <a:gd name="T42" fmla="*/ 10 w 221"/>
                <a:gd name="T43" fmla="*/ 151 h 206"/>
                <a:gd name="T44" fmla="*/ 35 w 221"/>
                <a:gd name="T45" fmla="*/ 151 h 206"/>
                <a:gd name="T46" fmla="*/ 45 w 221"/>
                <a:gd name="T47" fmla="*/ 161 h 206"/>
                <a:gd name="T48" fmla="*/ 45 w 221"/>
                <a:gd name="T49" fmla="*/ 206 h 206"/>
                <a:gd name="T50" fmla="*/ 0 w 221"/>
                <a:gd name="T51" fmla="*/ 206 h 206"/>
                <a:gd name="T52" fmla="*/ 0 w 221"/>
                <a:gd name="T53" fmla="*/ 161 h 206"/>
                <a:gd name="T54" fmla="*/ 10 w 221"/>
                <a:gd name="T55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206">
                  <a:moveTo>
                    <a:pt x="186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1" y="6"/>
                    <a:pt x="221" y="12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6"/>
                    <a:pt x="181" y="0"/>
                    <a:pt x="186" y="0"/>
                  </a:cubicBezTo>
                  <a:close/>
                  <a:moveTo>
                    <a:pt x="127" y="85"/>
                  </a:moveTo>
                  <a:cubicBezTo>
                    <a:pt x="152" y="85"/>
                    <a:pt x="152" y="85"/>
                    <a:pt x="152" y="85"/>
                  </a:cubicBezTo>
                  <a:cubicBezTo>
                    <a:pt x="158" y="85"/>
                    <a:pt x="162" y="90"/>
                    <a:pt x="162" y="9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7" y="90"/>
                    <a:pt x="122" y="85"/>
                    <a:pt x="127" y="85"/>
                  </a:cubicBezTo>
                  <a:close/>
                  <a:moveTo>
                    <a:pt x="69" y="123"/>
                  </a:moveTo>
                  <a:cubicBezTo>
                    <a:pt x="94" y="123"/>
                    <a:pt x="94" y="123"/>
                    <a:pt x="94" y="123"/>
                  </a:cubicBezTo>
                  <a:cubicBezTo>
                    <a:pt x="99" y="123"/>
                    <a:pt x="104" y="128"/>
                    <a:pt x="104" y="134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9" y="128"/>
                    <a:pt x="64" y="123"/>
                    <a:pt x="69" y="123"/>
                  </a:cubicBezTo>
                  <a:close/>
                  <a:moveTo>
                    <a:pt x="10" y="151"/>
                  </a:moveTo>
                  <a:cubicBezTo>
                    <a:pt x="35" y="151"/>
                    <a:pt x="35" y="151"/>
                    <a:pt x="35" y="151"/>
                  </a:cubicBezTo>
                  <a:cubicBezTo>
                    <a:pt x="41" y="151"/>
                    <a:pt x="45" y="155"/>
                    <a:pt x="45" y="161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5"/>
                    <a:pt x="5" y="151"/>
                    <a:pt x="10" y="151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9863137" y="5030788"/>
              <a:ext cx="315913" cy="250825"/>
            </a:xfrm>
            <a:custGeom>
              <a:avLst/>
              <a:gdLst>
                <a:gd name="T0" fmla="*/ 256 w 262"/>
                <a:gd name="T1" fmla="*/ 195 h 208"/>
                <a:gd name="T2" fmla="*/ 13 w 262"/>
                <a:gd name="T3" fmla="*/ 195 h 208"/>
                <a:gd name="T4" fmla="*/ 13 w 262"/>
                <a:gd name="T5" fmla="*/ 6 h 208"/>
                <a:gd name="T6" fmla="*/ 6 w 262"/>
                <a:gd name="T7" fmla="*/ 0 h 208"/>
                <a:gd name="T8" fmla="*/ 6 w 262"/>
                <a:gd name="T9" fmla="*/ 0 h 208"/>
                <a:gd name="T10" fmla="*/ 0 w 262"/>
                <a:gd name="T11" fmla="*/ 6 h 208"/>
                <a:gd name="T12" fmla="*/ 0 w 262"/>
                <a:gd name="T13" fmla="*/ 202 h 208"/>
                <a:gd name="T14" fmla="*/ 6 w 262"/>
                <a:gd name="T15" fmla="*/ 208 h 208"/>
                <a:gd name="T16" fmla="*/ 6 w 262"/>
                <a:gd name="T17" fmla="*/ 208 h 208"/>
                <a:gd name="T18" fmla="*/ 8 w 262"/>
                <a:gd name="T19" fmla="*/ 208 h 208"/>
                <a:gd name="T20" fmla="*/ 256 w 262"/>
                <a:gd name="T21" fmla="*/ 208 h 208"/>
                <a:gd name="T22" fmla="*/ 262 w 262"/>
                <a:gd name="T23" fmla="*/ 202 h 208"/>
                <a:gd name="T24" fmla="*/ 262 w 262"/>
                <a:gd name="T25" fmla="*/ 201 h 208"/>
                <a:gd name="T26" fmla="*/ 256 w 262"/>
                <a:gd name="T27" fmla="*/ 19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208">
                  <a:moveTo>
                    <a:pt x="256" y="195"/>
                  </a:moveTo>
                  <a:cubicBezTo>
                    <a:pt x="13" y="195"/>
                    <a:pt x="13" y="195"/>
                    <a:pt x="13" y="19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6"/>
                    <a:pt x="2" y="208"/>
                    <a:pt x="6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9" y="208"/>
                    <a:pt x="262" y="205"/>
                    <a:pt x="262" y="202"/>
                  </a:cubicBezTo>
                  <a:cubicBezTo>
                    <a:pt x="262" y="201"/>
                    <a:pt x="262" y="201"/>
                    <a:pt x="262" y="201"/>
                  </a:cubicBezTo>
                  <a:cubicBezTo>
                    <a:pt x="262" y="198"/>
                    <a:pt x="259" y="195"/>
                    <a:pt x="256" y="19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9402762" y="498951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7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1"/>
                    <a:pt x="106" y="37"/>
                    <a:pt x="83" y="37"/>
                  </a:cubicBezTo>
                  <a:cubicBezTo>
                    <a:pt x="60" y="37"/>
                    <a:pt x="49" y="61"/>
                    <a:pt x="49" y="127"/>
                  </a:cubicBezTo>
                  <a:cubicBezTo>
                    <a:pt x="49" y="193"/>
                    <a:pt x="60" y="217"/>
                    <a:pt x="83" y="217"/>
                  </a:cubicBezTo>
                  <a:cubicBezTo>
                    <a:pt x="106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9610725" y="4989513"/>
              <a:ext cx="195263" cy="306388"/>
            </a:xfrm>
            <a:custGeom>
              <a:avLst/>
              <a:gdLst>
                <a:gd name="T0" fmla="*/ 62 w 163"/>
                <a:gd name="T1" fmla="*/ 107 h 255"/>
                <a:gd name="T2" fmla="*/ 110 w 163"/>
                <a:gd name="T3" fmla="*/ 74 h 255"/>
                <a:gd name="T4" fmla="*/ 79 w 163"/>
                <a:gd name="T5" fmla="*/ 37 h 255"/>
                <a:gd name="T6" fmla="*/ 48 w 163"/>
                <a:gd name="T7" fmla="*/ 76 h 255"/>
                <a:gd name="T8" fmla="*/ 4 w 163"/>
                <a:gd name="T9" fmla="*/ 76 h 255"/>
                <a:gd name="T10" fmla="*/ 81 w 163"/>
                <a:gd name="T11" fmla="*/ 0 h 255"/>
                <a:gd name="T12" fmla="*/ 155 w 163"/>
                <a:gd name="T13" fmla="*/ 65 h 255"/>
                <a:gd name="T14" fmla="*/ 127 w 163"/>
                <a:gd name="T15" fmla="*/ 119 h 255"/>
                <a:gd name="T16" fmla="*/ 163 w 163"/>
                <a:gd name="T17" fmla="*/ 178 h 255"/>
                <a:gd name="T18" fmla="*/ 79 w 163"/>
                <a:gd name="T19" fmla="*/ 255 h 255"/>
                <a:gd name="T20" fmla="*/ 0 w 163"/>
                <a:gd name="T21" fmla="*/ 176 h 255"/>
                <a:gd name="T22" fmla="*/ 45 w 163"/>
                <a:gd name="T23" fmla="*/ 176 h 255"/>
                <a:gd name="T24" fmla="*/ 81 w 163"/>
                <a:gd name="T25" fmla="*/ 216 h 255"/>
                <a:gd name="T26" fmla="*/ 115 w 163"/>
                <a:gd name="T27" fmla="*/ 177 h 255"/>
                <a:gd name="T28" fmla="*/ 62 w 163"/>
                <a:gd name="T29" fmla="*/ 139 h 255"/>
                <a:gd name="T30" fmla="*/ 62 w 163"/>
                <a:gd name="T31" fmla="*/ 10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255">
                  <a:moveTo>
                    <a:pt x="62" y="107"/>
                  </a:moveTo>
                  <a:cubicBezTo>
                    <a:pt x="102" y="107"/>
                    <a:pt x="110" y="92"/>
                    <a:pt x="110" y="74"/>
                  </a:cubicBezTo>
                  <a:cubicBezTo>
                    <a:pt x="110" y="50"/>
                    <a:pt x="101" y="37"/>
                    <a:pt x="79" y="37"/>
                  </a:cubicBezTo>
                  <a:cubicBezTo>
                    <a:pt x="61" y="37"/>
                    <a:pt x="48" y="52"/>
                    <a:pt x="4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31"/>
                    <a:pt x="36" y="0"/>
                    <a:pt x="81" y="0"/>
                  </a:cubicBezTo>
                  <a:cubicBezTo>
                    <a:pt x="123" y="0"/>
                    <a:pt x="155" y="26"/>
                    <a:pt x="155" y="65"/>
                  </a:cubicBezTo>
                  <a:cubicBezTo>
                    <a:pt x="155" y="86"/>
                    <a:pt x="146" y="108"/>
                    <a:pt x="127" y="119"/>
                  </a:cubicBezTo>
                  <a:cubicBezTo>
                    <a:pt x="150" y="128"/>
                    <a:pt x="163" y="147"/>
                    <a:pt x="163" y="178"/>
                  </a:cubicBezTo>
                  <a:cubicBezTo>
                    <a:pt x="163" y="225"/>
                    <a:pt x="129" y="255"/>
                    <a:pt x="79" y="255"/>
                  </a:cubicBezTo>
                  <a:cubicBezTo>
                    <a:pt x="29" y="255"/>
                    <a:pt x="0" y="225"/>
                    <a:pt x="0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5" y="204"/>
                    <a:pt x="57" y="216"/>
                    <a:pt x="81" y="216"/>
                  </a:cubicBezTo>
                  <a:cubicBezTo>
                    <a:pt x="100" y="216"/>
                    <a:pt x="115" y="202"/>
                    <a:pt x="115" y="177"/>
                  </a:cubicBezTo>
                  <a:cubicBezTo>
                    <a:pt x="115" y="149"/>
                    <a:pt x="101" y="139"/>
                    <a:pt x="62" y="139"/>
                  </a:cubicBezTo>
                  <a:lnTo>
                    <a:pt x="62" y="107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9398000" y="5337175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701337" y="5025635"/>
            <a:ext cx="756360" cy="331187"/>
            <a:chOff x="7658100" y="5180013"/>
            <a:chExt cx="804863" cy="352425"/>
          </a:xfrm>
        </p:grpSpPr>
        <p:sp>
          <p:nvSpPr>
            <p:cNvPr id="39" name="Freeform 35"/>
            <p:cNvSpPr>
              <a:spLocks noEditPoints="1"/>
            </p:cNvSpPr>
            <p:nvPr/>
          </p:nvSpPr>
          <p:spPr bwMode="auto">
            <a:xfrm>
              <a:off x="8083550" y="5230813"/>
              <a:ext cx="247650" cy="247650"/>
            </a:xfrm>
            <a:custGeom>
              <a:avLst/>
              <a:gdLst>
                <a:gd name="T0" fmla="*/ 0 w 206"/>
                <a:gd name="T1" fmla="*/ 103 h 206"/>
                <a:gd name="T2" fmla="*/ 206 w 206"/>
                <a:gd name="T3" fmla="*/ 103 h 206"/>
                <a:gd name="T4" fmla="*/ 71 w 206"/>
                <a:gd name="T5" fmla="*/ 24 h 206"/>
                <a:gd name="T6" fmla="*/ 31 w 206"/>
                <a:gd name="T7" fmla="*/ 58 h 206"/>
                <a:gd name="T8" fmla="*/ 27 w 206"/>
                <a:gd name="T9" fmla="*/ 65 h 206"/>
                <a:gd name="T10" fmla="*/ 48 w 206"/>
                <a:gd name="T11" fmla="*/ 101 h 206"/>
                <a:gd name="T12" fmla="*/ 27 w 206"/>
                <a:gd name="T13" fmla="*/ 65 h 206"/>
                <a:gd name="T14" fmla="*/ 18 w 206"/>
                <a:gd name="T15" fmla="*/ 108 h 206"/>
                <a:gd name="T16" fmla="*/ 53 w 206"/>
                <a:gd name="T17" fmla="*/ 145 h 206"/>
                <a:gd name="T18" fmla="*/ 32 w 206"/>
                <a:gd name="T19" fmla="*/ 151 h 206"/>
                <a:gd name="T20" fmla="*/ 73 w 206"/>
                <a:gd name="T21" fmla="*/ 183 h 206"/>
                <a:gd name="T22" fmla="*/ 97 w 206"/>
                <a:gd name="T23" fmla="*/ 188 h 206"/>
                <a:gd name="T24" fmla="*/ 97 w 206"/>
                <a:gd name="T25" fmla="*/ 151 h 206"/>
                <a:gd name="T26" fmla="*/ 97 w 206"/>
                <a:gd name="T27" fmla="*/ 145 h 206"/>
                <a:gd name="T28" fmla="*/ 61 w 206"/>
                <a:gd name="T29" fmla="*/ 108 h 206"/>
                <a:gd name="T30" fmla="*/ 97 w 206"/>
                <a:gd name="T31" fmla="*/ 145 h 206"/>
                <a:gd name="T32" fmla="*/ 61 w 206"/>
                <a:gd name="T33" fmla="*/ 101 h 206"/>
                <a:gd name="T34" fmla="*/ 97 w 206"/>
                <a:gd name="T35" fmla="*/ 65 h 206"/>
                <a:gd name="T36" fmla="*/ 97 w 206"/>
                <a:gd name="T37" fmla="*/ 58 h 206"/>
                <a:gd name="T38" fmla="*/ 96 w 206"/>
                <a:gd name="T39" fmla="*/ 18 h 206"/>
                <a:gd name="T40" fmla="*/ 97 w 206"/>
                <a:gd name="T41" fmla="*/ 58 h 206"/>
                <a:gd name="T42" fmla="*/ 189 w 206"/>
                <a:gd name="T43" fmla="*/ 101 h 206"/>
                <a:gd name="T44" fmla="*/ 154 w 206"/>
                <a:gd name="T45" fmla="*/ 65 h 206"/>
                <a:gd name="T46" fmla="*/ 176 w 206"/>
                <a:gd name="T47" fmla="*/ 58 h 206"/>
                <a:gd name="T48" fmla="*/ 134 w 206"/>
                <a:gd name="T49" fmla="*/ 24 h 206"/>
                <a:gd name="T50" fmla="*/ 110 w 206"/>
                <a:gd name="T51" fmla="*/ 18 h 206"/>
                <a:gd name="T52" fmla="*/ 138 w 206"/>
                <a:gd name="T53" fmla="*/ 58 h 206"/>
                <a:gd name="T54" fmla="*/ 110 w 206"/>
                <a:gd name="T55" fmla="*/ 18 h 206"/>
                <a:gd name="T56" fmla="*/ 140 w 206"/>
                <a:gd name="T57" fmla="*/ 65 h 206"/>
                <a:gd name="T58" fmla="*/ 110 w 206"/>
                <a:gd name="T59" fmla="*/ 101 h 206"/>
                <a:gd name="T60" fmla="*/ 110 w 206"/>
                <a:gd name="T61" fmla="*/ 108 h 206"/>
                <a:gd name="T62" fmla="*/ 139 w 206"/>
                <a:gd name="T63" fmla="*/ 145 h 206"/>
                <a:gd name="T64" fmla="*/ 110 w 206"/>
                <a:gd name="T65" fmla="*/ 108 h 206"/>
                <a:gd name="T66" fmla="*/ 110 w 206"/>
                <a:gd name="T67" fmla="*/ 151 h 206"/>
                <a:gd name="T68" fmla="*/ 110 w 206"/>
                <a:gd name="T69" fmla="*/ 187 h 206"/>
                <a:gd name="T70" fmla="*/ 150 w 206"/>
                <a:gd name="T71" fmla="*/ 151 h 206"/>
                <a:gd name="T72" fmla="*/ 133 w 206"/>
                <a:gd name="T73" fmla="*/ 184 h 206"/>
                <a:gd name="T74" fmla="*/ 152 w 206"/>
                <a:gd name="T75" fmla="*/ 145 h 206"/>
                <a:gd name="T76" fmla="*/ 188 w 206"/>
                <a:gd name="T77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71" y="24"/>
                  </a:moveTo>
                  <a:cubicBezTo>
                    <a:pt x="65" y="32"/>
                    <a:pt x="58" y="44"/>
                    <a:pt x="54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40" y="43"/>
                    <a:pt x="54" y="31"/>
                    <a:pt x="71" y="24"/>
                  </a:cubicBezTo>
                  <a:close/>
                  <a:moveTo>
                    <a:pt x="27" y="65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50" y="75"/>
                    <a:pt x="48" y="87"/>
                    <a:pt x="48" y="101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88"/>
                    <a:pt x="21" y="76"/>
                    <a:pt x="27" y="65"/>
                  </a:cubicBezTo>
                  <a:close/>
                  <a:moveTo>
                    <a:pt x="28" y="145"/>
                  </a:moveTo>
                  <a:cubicBezTo>
                    <a:pt x="22" y="134"/>
                    <a:pt x="18" y="121"/>
                    <a:pt x="1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22"/>
                    <a:pt x="51" y="134"/>
                    <a:pt x="53" y="145"/>
                  </a:cubicBezTo>
                  <a:lnTo>
                    <a:pt x="28" y="145"/>
                  </a:lnTo>
                  <a:close/>
                  <a:moveTo>
                    <a:pt x="32" y="151"/>
                  </a:moveTo>
                  <a:cubicBezTo>
                    <a:pt x="56" y="151"/>
                    <a:pt x="56" y="151"/>
                    <a:pt x="56" y="151"/>
                  </a:cubicBezTo>
                  <a:cubicBezTo>
                    <a:pt x="60" y="165"/>
                    <a:pt x="67" y="176"/>
                    <a:pt x="73" y="183"/>
                  </a:cubicBezTo>
                  <a:cubicBezTo>
                    <a:pt x="57" y="177"/>
                    <a:pt x="42" y="166"/>
                    <a:pt x="32" y="151"/>
                  </a:cubicBezTo>
                  <a:close/>
                  <a:moveTo>
                    <a:pt x="97" y="188"/>
                  </a:moveTo>
                  <a:cubicBezTo>
                    <a:pt x="89" y="182"/>
                    <a:pt x="77" y="171"/>
                    <a:pt x="69" y="151"/>
                  </a:cubicBezTo>
                  <a:cubicBezTo>
                    <a:pt x="97" y="151"/>
                    <a:pt x="97" y="151"/>
                    <a:pt x="97" y="151"/>
                  </a:cubicBezTo>
                  <a:lnTo>
                    <a:pt x="97" y="188"/>
                  </a:lnTo>
                  <a:close/>
                  <a:moveTo>
                    <a:pt x="97" y="145"/>
                  </a:moveTo>
                  <a:cubicBezTo>
                    <a:pt x="67" y="145"/>
                    <a:pt x="67" y="145"/>
                    <a:pt x="67" y="145"/>
                  </a:cubicBezTo>
                  <a:cubicBezTo>
                    <a:pt x="64" y="135"/>
                    <a:pt x="62" y="122"/>
                    <a:pt x="61" y="108"/>
                  </a:cubicBezTo>
                  <a:cubicBezTo>
                    <a:pt x="97" y="108"/>
                    <a:pt x="97" y="108"/>
                    <a:pt x="97" y="108"/>
                  </a:cubicBezTo>
                  <a:lnTo>
                    <a:pt x="97" y="145"/>
                  </a:lnTo>
                  <a:close/>
                  <a:moveTo>
                    <a:pt x="97" y="101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61" y="87"/>
                    <a:pt x="63" y="75"/>
                    <a:pt x="66" y="65"/>
                  </a:cubicBezTo>
                  <a:cubicBezTo>
                    <a:pt x="97" y="65"/>
                    <a:pt x="97" y="65"/>
                    <a:pt x="97" y="65"/>
                  </a:cubicBezTo>
                  <a:lnTo>
                    <a:pt x="97" y="101"/>
                  </a:lnTo>
                  <a:close/>
                  <a:moveTo>
                    <a:pt x="97" y="58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75" y="36"/>
                    <a:pt x="87" y="24"/>
                    <a:pt x="96" y="18"/>
                  </a:cubicBezTo>
                  <a:cubicBezTo>
                    <a:pt x="96" y="18"/>
                    <a:pt x="96" y="18"/>
                    <a:pt x="97" y="18"/>
                  </a:cubicBezTo>
                  <a:lnTo>
                    <a:pt x="97" y="58"/>
                  </a:lnTo>
                  <a:close/>
                  <a:moveTo>
                    <a:pt x="179" y="65"/>
                  </a:moveTo>
                  <a:cubicBezTo>
                    <a:pt x="185" y="76"/>
                    <a:pt x="188" y="88"/>
                    <a:pt x="189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87"/>
                    <a:pt x="156" y="75"/>
                    <a:pt x="154" y="65"/>
                  </a:cubicBezTo>
                  <a:lnTo>
                    <a:pt x="179" y="65"/>
                  </a:lnTo>
                  <a:close/>
                  <a:moveTo>
                    <a:pt x="176" y="58"/>
                  </a:moveTo>
                  <a:cubicBezTo>
                    <a:pt x="152" y="58"/>
                    <a:pt x="152" y="58"/>
                    <a:pt x="152" y="58"/>
                  </a:cubicBezTo>
                  <a:cubicBezTo>
                    <a:pt x="147" y="43"/>
                    <a:pt x="141" y="32"/>
                    <a:pt x="134" y="24"/>
                  </a:cubicBezTo>
                  <a:cubicBezTo>
                    <a:pt x="152" y="31"/>
                    <a:pt x="166" y="43"/>
                    <a:pt x="176" y="58"/>
                  </a:cubicBezTo>
                  <a:close/>
                  <a:moveTo>
                    <a:pt x="110" y="18"/>
                  </a:moveTo>
                  <a:cubicBezTo>
                    <a:pt x="110" y="18"/>
                    <a:pt x="110" y="18"/>
                    <a:pt x="110" y="18"/>
                  </a:cubicBezTo>
                  <a:cubicBezTo>
                    <a:pt x="118" y="24"/>
                    <a:pt x="131" y="36"/>
                    <a:pt x="138" y="58"/>
                  </a:cubicBezTo>
                  <a:cubicBezTo>
                    <a:pt x="110" y="58"/>
                    <a:pt x="110" y="58"/>
                    <a:pt x="110" y="58"/>
                  </a:cubicBezTo>
                  <a:lnTo>
                    <a:pt x="110" y="18"/>
                  </a:lnTo>
                  <a:close/>
                  <a:moveTo>
                    <a:pt x="110" y="65"/>
                  </a:moveTo>
                  <a:cubicBezTo>
                    <a:pt x="140" y="65"/>
                    <a:pt x="140" y="65"/>
                    <a:pt x="140" y="65"/>
                  </a:cubicBezTo>
                  <a:cubicBezTo>
                    <a:pt x="143" y="75"/>
                    <a:pt x="145" y="87"/>
                    <a:pt x="145" y="101"/>
                  </a:cubicBezTo>
                  <a:cubicBezTo>
                    <a:pt x="110" y="101"/>
                    <a:pt x="110" y="101"/>
                    <a:pt x="110" y="101"/>
                  </a:cubicBezTo>
                  <a:lnTo>
                    <a:pt x="110" y="65"/>
                  </a:lnTo>
                  <a:close/>
                  <a:moveTo>
                    <a:pt x="110" y="108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4" y="122"/>
                    <a:pt x="142" y="135"/>
                    <a:pt x="139" y="145"/>
                  </a:cubicBezTo>
                  <a:cubicBezTo>
                    <a:pt x="110" y="145"/>
                    <a:pt x="110" y="145"/>
                    <a:pt x="110" y="145"/>
                  </a:cubicBezTo>
                  <a:lnTo>
                    <a:pt x="110" y="108"/>
                  </a:lnTo>
                  <a:close/>
                  <a:moveTo>
                    <a:pt x="110" y="187"/>
                  </a:moveTo>
                  <a:cubicBezTo>
                    <a:pt x="110" y="151"/>
                    <a:pt x="110" y="151"/>
                    <a:pt x="110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29" y="171"/>
                    <a:pt x="117" y="182"/>
                    <a:pt x="110" y="187"/>
                  </a:cubicBezTo>
                  <a:close/>
                  <a:moveTo>
                    <a:pt x="133" y="184"/>
                  </a:moveTo>
                  <a:cubicBezTo>
                    <a:pt x="139" y="176"/>
                    <a:pt x="146" y="165"/>
                    <a:pt x="150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64" y="166"/>
                    <a:pt x="150" y="177"/>
                    <a:pt x="133" y="184"/>
                  </a:cubicBezTo>
                  <a:close/>
                  <a:moveTo>
                    <a:pt x="178" y="145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55" y="134"/>
                    <a:pt x="157" y="122"/>
                    <a:pt x="158" y="108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8" y="121"/>
                    <a:pt x="184" y="134"/>
                    <a:pt x="178" y="14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/>
          </p:nvSpPr>
          <p:spPr bwMode="auto">
            <a:xfrm>
              <a:off x="8232775" y="5187950"/>
              <a:ext cx="217488" cy="246063"/>
            </a:xfrm>
            <a:custGeom>
              <a:avLst/>
              <a:gdLst>
                <a:gd name="T0" fmla="*/ 78 w 181"/>
                <a:gd name="T1" fmla="*/ 0 h 206"/>
                <a:gd name="T2" fmla="*/ 0 w 181"/>
                <a:gd name="T3" fmla="*/ 36 h 206"/>
                <a:gd name="T4" fmla="*/ 18 w 181"/>
                <a:gd name="T5" fmla="*/ 41 h 206"/>
                <a:gd name="T6" fmla="*/ 46 w 181"/>
                <a:gd name="T7" fmla="*/ 24 h 206"/>
                <a:gd name="T8" fmla="*/ 32 w 181"/>
                <a:gd name="T9" fmla="*/ 48 h 206"/>
                <a:gd name="T10" fmla="*/ 43 w 181"/>
                <a:gd name="T11" fmla="*/ 56 h 206"/>
                <a:gd name="T12" fmla="*/ 70 w 181"/>
                <a:gd name="T13" fmla="*/ 18 h 206"/>
                <a:gd name="T14" fmla="*/ 71 w 181"/>
                <a:gd name="T15" fmla="*/ 18 h 206"/>
                <a:gd name="T16" fmla="*/ 71 w 181"/>
                <a:gd name="T17" fmla="*/ 58 h 206"/>
                <a:gd name="T18" fmla="*/ 46 w 181"/>
                <a:gd name="T19" fmla="*/ 58 h 206"/>
                <a:gd name="T20" fmla="*/ 53 w 181"/>
                <a:gd name="T21" fmla="*/ 64 h 206"/>
                <a:gd name="T22" fmla="*/ 71 w 181"/>
                <a:gd name="T23" fmla="*/ 64 h 206"/>
                <a:gd name="T24" fmla="*/ 71 w 181"/>
                <a:gd name="T25" fmla="*/ 88 h 206"/>
                <a:gd name="T26" fmla="*/ 84 w 181"/>
                <a:gd name="T27" fmla="*/ 124 h 206"/>
                <a:gd name="T28" fmla="*/ 84 w 181"/>
                <a:gd name="T29" fmla="*/ 107 h 206"/>
                <a:gd name="T30" fmla="*/ 119 w 181"/>
                <a:gd name="T31" fmla="*/ 107 h 206"/>
                <a:gd name="T32" fmla="*/ 113 w 181"/>
                <a:gd name="T33" fmla="*/ 144 h 206"/>
                <a:gd name="T34" fmla="*/ 86 w 181"/>
                <a:gd name="T35" fmla="*/ 144 h 206"/>
                <a:gd name="T36" fmla="*/ 85 w 181"/>
                <a:gd name="T37" fmla="*/ 151 h 206"/>
                <a:gd name="T38" fmla="*/ 111 w 181"/>
                <a:gd name="T39" fmla="*/ 151 h 206"/>
                <a:gd name="T40" fmla="*/ 84 w 181"/>
                <a:gd name="T41" fmla="*/ 187 h 206"/>
                <a:gd name="T42" fmla="*/ 84 w 181"/>
                <a:gd name="T43" fmla="*/ 159 h 206"/>
                <a:gd name="T44" fmla="*/ 65 w 181"/>
                <a:gd name="T45" fmla="*/ 205 h 206"/>
                <a:gd name="T46" fmla="*/ 78 w 181"/>
                <a:gd name="T47" fmla="*/ 206 h 206"/>
                <a:gd name="T48" fmla="*/ 181 w 181"/>
                <a:gd name="T49" fmla="*/ 103 h 206"/>
                <a:gd name="T50" fmla="*/ 78 w 181"/>
                <a:gd name="T51" fmla="*/ 0 h 206"/>
                <a:gd name="T52" fmla="*/ 154 w 181"/>
                <a:gd name="T53" fmla="*/ 64 h 206"/>
                <a:gd name="T54" fmla="*/ 163 w 181"/>
                <a:gd name="T55" fmla="*/ 101 h 206"/>
                <a:gd name="T56" fmla="*/ 132 w 181"/>
                <a:gd name="T57" fmla="*/ 101 h 206"/>
                <a:gd name="T58" fmla="*/ 128 w 181"/>
                <a:gd name="T59" fmla="*/ 64 h 206"/>
                <a:gd name="T60" fmla="*/ 154 w 181"/>
                <a:gd name="T61" fmla="*/ 64 h 206"/>
                <a:gd name="T62" fmla="*/ 150 w 181"/>
                <a:gd name="T63" fmla="*/ 58 h 206"/>
                <a:gd name="T64" fmla="*/ 126 w 181"/>
                <a:gd name="T65" fmla="*/ 58 h 206"/>
                <a:gd name="T66" fmla="*/ 109 w 181"/>
                <a:gd name="T67" fmla="*/ 23 h 206"/>
                <a:gd name="T68" fmla="*/ 150 w 181"/>
                <a:gd name="T69" fmla="*/ 58 h 206"/>
                <a:gd name="T70" fmla="*/ 84 w 181"/>
                <a:gd name="T71" fmla="*/ 18 h 206"/>
                <a:gd name="T72" fmla="*/ 85 w 181"/>
                <a:gd name="T73" fmla="*/ 18 h 206"/>
                <a:gd name="T74" fmla="*/ 113 w 181"/>
                <a:gd name="T75" fmla="*/ 58 h 206"/>
                <a:gd name="T76" fmla="*/ 84 w 181"/>
                <a:gd name="T77" fmla="*/ 58 h 206"/>
                <a:gd name="T78" fmla="*/ 84 w 181"/>
                <a:gd name="T79" fmla="*/ 18 h 206"/>
                <a:gd name="T80" fmla="*/ 84 w 181"/>
                <a:gd name="T81" fmla="*/ 101 h 206"/>
                <a:gd name="T82" fmla="*/ 84 w 181"/>
                <a:gd name="T83" fmla="*/ 64 h 206"/>
                <a:gd name="T84" fmla="*/ 115 w 181"/>
                <a:gd name="T85" fmla="*/ 64 h 206"/>
                <a:gd name="T86" fmla="*/ 119 w 181"/>
                <a:gd name="T87" fmla="*/ 101 h 206"/>
                <a:gd name="T88" fmla="*/ 84 w 181"/>
                <a:gd name="T89" fmla="*/ 101 h 206"/>
                <a:gd name="T90" fmla="*/ 107 w 181"/>
                <a:gd name="T91" fmla="*/ 183 h 206"/>
                <a:gd name="T92" fmla="*/ 125 w 181"/>
                <a:gd name="T93" fmla="*/ 151 h 206"/>
                <a:gd name="T94" fmla="*/ 148 w 181"/>
                <a:gd name="T95" fmla="*/ 151 h 206"/>
                <a:gd name="T96" fmla="*/ 107 w 181"/>
                <a:gd name="T97" fmla="*/ 183 h 206"/>
                <a:gd name="T98" fmla="*/ 152 w 181"/>
                <a:gd name="T99" fmla="*/ 144 h 206"/>
                <a:gd name="T100" fmla="*/ 127 w 181"/>
                <a:gd name="T101" fmla="*/ 144 h 206"/>
                <a:gd name="T102" fmla="*/ 132 w 181"/>
                <a:gd name="T103" fmla="*/ 107 h 206"/>
                <a:gd name="T104" fmla="*/ 163 w 181"/>
                <a:gd name="T105" fmla="*/ 107 h 206"/>
                <a:gd name="T106" fmla="*/ 152 w 181"/>
                <a:gd name="T107" fmla="*/ 1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206">
                  <a:moveTo>
                    <a:pt x="78" y="0"/>
                  </a:moveTo>
                  <a:cubicBezTo>
                    <a:pt x="46" y="0"/>
                    <a:pt x="18" y="14"/>
                    <a:pt x="0" y="36"/>
                  </a:cubicBezTo>
                  <a:cubicBezTo>
                    <a:pt x="6" y="37"/>
                    <a:pt x="12" y="39"/>
                    <a:pt x="18" y="41"/>
                  </a:cubicBezTo>
                  <a:cubicBezTo>
                    <a:pt x="26" y="34"/>
                    <a:pt x="36" y="28"/>
                    <a:pt x="46" y="24"/>
                  </a:cubicBezTo>
                  <a:cubicBezTo>
                    <a:pt x="41" y="30"/>
                    <a:pt x="36" y="38"/>
                    <a:pt x="32" y="48"/>
                  </a:cubicBezTo>
                  <a:cubicBezTo>
                    <a:pt x="36" y="50"/>
                    <a:pt x="40" y="53"/>
                    <a:pt x="43" y="56"/>
                  </a:cubicBezTo>
                  <a:cubicBezTo>
                    <a:pt x="51" y="35"/>
                    <a:pt x="62" y="24"/>
                    <a:pt x="70" y="18"/>
                  </a:cubicBezTo>
                  <a:cubicBezTo>
                    <a:pt x="70" y="18"/>
                    <a:pt x="71" y="18"/>
                    <a:pt x="71" y="1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8" y="60"/>
                    <a:pt x="51" y="62"/>
                    <a:pt x="53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8" y="99"/>
                    <a:pt x="82" y="111"/>
                    <a:pt x="84" y="12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22"/>
                    <a:pt x="117" y="134"/>
                    <a:pt x="113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7"/>
                    <a:pt x="85" y="149"/>
                    <a:pt x="85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3" y="171"/>
                    <a:pt x="92" y="182"/>
                    <a:pt x="84" y="18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1" y="176"/>
                    <a:pt x="75" y="192"/>
                    <a:pt x="65" y="205"/>
                  </a:cubicBezTo>
                  <a:cubicBezTo>
                    <a:pt x="69" y="206"/>
                    <a:pt x="73" y="206"/>
                    <a:pt x="78" y="206"/>
                  </a:cubicBezTo>
                  <a:cubicBezTo>
                    <a:pt x="135" y="206"/>
                    <a:pt x="181" y="160"/>
                    <a:pt x="181" y="103"/>
                  </a:cubicBezTo>
                  <a:cubicBezTo>
                    <a:pt x="181" y="46"/>
                    <a:pt x="135" y="0"/>
                    <a:pt x="78" y="0"/>
                  </a:cubicBezTo>
                  <a:close/>
                  <a:moveTo>
                    <a:pt x="154" y="64"/>
                  </a:moveTo>
                  <a:cubicBezTo>
                    <a:pt x="160" y="75"/>
                    <a:pt x="163" y="88"/>
                    <a:pt x="163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2" y="87"/>
                    <a:pt x="131" y="75"/>
                    <a:pt x="128" y="64"/>
                  </a:cubicBezTo>
                  <a:lnTo>
                    <a:pt x="154" y="64"/>
                  </a:lnTo>
                  <a:close/>
                  <a:moveTo>
                    <a:pt x="150" y="58"/>
                  </a:moveTo>
                  <a:cubicBezTo>
                    <a:pt x="126" y="58"/>
                    <a:pt x="126" y="58"/>
                    <a:pt x="126" y="58"/>
                  </a:cubicBezTo>
                  <a:cubicBezTo>
                    <a:pt x="122" y="43"/>
                    <a:pt x="116" y="32"/>
                    <a:pt x="109" y="23"/>
                  </a:cubicBezTo>
                  <a:cubicBezTo>
                    <a:pt x="126" y="30"/>
                    <a:pt x="141" y="42"/>
                    <a:pt x="150" y="58"/>
                  </a:cubicBezTo>
                  <a:close/>
                  <a:moveTo>
                    <a:pt x="84" y="18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93" y="24"/>
                    <a:pt x="105" y="36"/>
                    <a:pt x="113" y="58"/>
                  </a:cubicBezTo>
                  <a:cubicBezTo>
                    <a:pt x="84" y="58"/>
                    <a:pt x="84" y="58"/>
                    <a:pt x="84" y="58"/>
                  </a:cubicBezTo>
                  <a:lnTo>
                    <a:pt x="84" y="18"/>
                  </a:lnTo>
                  <a:close/>
                  <a:moveTo>
                    <a:pt x="84" y="101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7" y="75"/>
                    <a:pt x="119" y="87"/>
                    <a:pt x="119" y="101"/>
                  </a:cubicBezTo>
                  <a:lnTo>
                    <a:pt x="84" y="101"/>
                  </a:lnTo>
                  <a:close/>
                  <a:moveTo>
                    <a:pt x="107" y="183"/>
                  </a:moveTo>
                  <a:cubicBezTo>
                    <a:pt x="114" y="175"/>
                    <a:pt x="120" y="165"/>
                    <a:pt x="125" y="151"/>
                  </a:cubicBezTo>
                  <a:cubicBezTo>
                    <a:pt x="148" y="151"/>
                    <a:pt x="148" y="151"/>
                    <a:pt x="148" y="151"/>
                  </a:cubicBezTo>
                  <a:cubicBezTo>
                    <a:pt x="138" y="165"/>
                    <a:pt x="124" y="177"/>
                    <a:pt x="107" y="183"/>
                  </a:cubicBezTo>
                  <a:close/>
                  <a:moveTo>
                    <a:pt x="152" y="144"/>
                  </a:moveTo>
                  <a:cubicBezTo>
                    <a:pt x="127" y="144"/>
                    <a:pt x="127" y="144"/>
                    <a:pt x="127" y="144"/>
                  </a:cubicBezTo>
                  <a:cubicBezTo>
                    <a:pt x="130" y="134"/>
                    <a:pt x="132" y="122"/>
                    <a:pt x="13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21"/>
                    <a:pt x="159" y="133"/>
                    <a:pt x="152" y="14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7658100" y="5180013"/>
              <a:ext cx="195263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3 w 164"/>
                <a:gd name="T13" fmla="*/ 37 h 255"/>
                <a:gd name="T14" fmla="*/ 48 w 164"/>
                <a:gd name="T15" fmla="*/ 127 h 255"/>
                <a:gd name="T16" fmla="*/ 83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3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3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7861300" y="5180013"/>
              <a:ext cx="193675" cy="295275"/>
            </a:xfrm>
            <a:custGeom>
              <a:avLst/>
              <a:gdLst>
                <a:gd name="T0" fmla="*/ 0 w 162"/>
                <a:gd name="T1" fmla="*/ 246 h 246"/>
                <a:gd name="T2" fmla="*/ 72 w 162"/>
                <a:gd name="T3" fmla="*/ 128 h 246"/>
                <a:gd name="T4" fmla="*/ 116 w 162"/>
                <a:gd name="T5" fmla="*/ 71 h 246"/>
                <a:gd name="T6" fmla="*/ 83 w 162"/>
                <a:gd name="T7" fmla="*/ 40 h 246"/>
                <a:gd name="T8" fmla="*/ 48 w 162"/>
                <a:gd name="T9" fmla="*/ 82 h 246"/>
                <a:gd name="T10" fmla="*/ 3 w 162"/>
                <a:gd name="T11" fmla="*/ 82 h 246"/>
                <a:gd name="T12" fmla="*/ 81 w 162"/>
                <a:gd name="T13" fmla="*/ 0 h 246"/>
                <a:gd name="T14" fmla="*/ 162 w 162"/>
                <a:gd name="T15" fmla="*/ 69 h 246"/>
                <a:gd name="T16" fmla="*/ 93 w 162"/>
                <a:gd name="T17" fmla="*/ 163 h 246"/>
                <a:gd name="T18" fmla="*/ 59 w 162"/>
                <a:gd name="T19" fmla="*/ 206 h 246"/>
                <a:gd name="T20" fmla="*/ 162 w 162"/>
                <a:gd name="T21" fmla="*/ 206 h 246"/>
                <a:gd name="T22" fmla="*/ 162 w 162"/>
                <a:gd name="T23" fmla="*/ 246 h 246"/>
                <a:gd name="T24" fmla="*/ 0 w 162"/>
                <a:gd name="T2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246">
                  <a:moveTo>
                    <a:pt x="0" y="246"/>
                  </a:moveTo>
                  <a:cubicBezTo>
                    <a:pt x="0" y="202"/>
                    <a:pt x="10" y="172"/>
                    <a:pt x="72" y="128"/>
                  </a:cubicBezTo>
                  <a:cubicBezTo>
                    <a:pt x="106" y="103"/>
                    <a:pt x="116" y="91"/>
                    <a:pt x="116" y="71"/>
                  </a:cubicBezTo>
                  <a:cubicBezTo>
                    <a:pt x="116" y="47"/>
                    <a:pt x="101" y="40"/>
                    <a:pt x="83" y="40"/>
                  </a:cubicBezTo>
                  <a:cubicBezTo>
                    <a:pt x="62" y="40"/>
                    <a:pt x="48" y="50"/>
                    <a:pt x="48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31"/>
                    <a:pt x="32" y="0"/>
                    <a:pt x="81" y="0"/>
                  </a:cubicBezTo>
                  <a:cubicBezTo>
                    <a:pt x="129" y="0"/>
                    <a:pt x="162" y="22"/>
                    <a:pt x="162" y="69"/>
                  </a:cubicBezTo>
                  <a:cubicBezTo>
                    <a:pt x="162" y="106"/>
                    <a:pt x="144" y="127"/>
                    <a:pt x="93" y="163"/>
                  </a:cubicBezTo>
                  <a:cubicBezTo>
                    <a:pt x="74" y="176"/>
                    <a:pt x="60" y="194"/>
                    <a:pt x="59" y="20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62" y="246"/>
                    <a:pt x="162" y="246"/>
                    <a:pt x="162" y="246"/>
                  </a:cubicBezTo>
                  <a:lnTo>
                    <a:pt x="0" y="24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7680325" y="552132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0409012" y="3647180"/>
            <a:ext cx="771279" cy="332680"/>
            <a:chOff x="10539412" y="3713163"/>
            <a:chExt cx="820738" cy="354013"/>
          </a:xfrm>
        </p:grpSpPr>
        <p:sp>
          <p:nvSpPr>
            <p:cNvPr id="44" name="Freeform 40"/>
            <p:cNvSpPr>
              <a:spLocks noEditPoints="1"/>
            </p:cNvSpPr>
            <p:nvPr/>
          </p:nvSpPr>
          <p:spPr bwMode="auto">
            <a:xfrm>
              <a:off x="11082337" y="3727450"/>
              <a:ext cx="277813" cy="276225"/>
            </a:xfrm>
            <a:custGeom>
              <a:avLst/>
              <a:gdLst>
                <a:gd name="T0" fmla="*/ 116 w 231"/>
                <a:gd name="T1" fmla="*/ 0 h 231"/>
                <a:gd name="T2" fmla="*/ 0 w 231"/>
                <a:gd name="T3" fmla="*/ 116 h 231"/>
                <a:gd name="T4" fmla="*/ 116 w 231"/>
                <a:gd name="T5" fmla="*/ 231 h 231"/>
                <a:gd name="T6" fmla="*/ 231 w 231"/>
                <a:gd name="T7" fmla="*/ 116 h 231"/>
                <a:gd name="T8" fmla="*/ 116 w 231"/>
                <a:gd name="T9" fmla="*/ 0 h 231"/>
                <a:gd name="T10" fmla="*/ 116 w 231"/>
                <a:gd name="T11" fmla="*/ 212 h 231"/>
                <a:gd name="T12" fmla="*/ 20 w 231"/>
                <a:gd name="T13" fmla="*/ 116 h 231"/>
                <a:gd name="T14" fmla="*/ 116 w 231"/>
                <a:gd name="T15" fmla="*/ 20 h 231"/>
                <a:gd name="T16" fmla="*/ 212 w 231"/>
                <a:gd name="T17" fmla="*/ 116 h 231"/>
                <a:gd name="T18" fmla="*/ 116 w 231"/>
                <a:gd name="T19" fmla="*/ 2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31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79" y="231"/>
                    <a:pt x="231" y="179"/>
                    <a:pt x="231" y="116"/>
                  </a:cubicBezTo>
                  <a:cubicBezTo>
                    <a:pt x="231" y="52"/>
                    <a:pt x="179" y="0"/>
                    <a:pt x="116" y="0"/>
                  </a:cubicBezTo>
                  <a:close/>
                  <a:moveTo>
                    <a:pt x="116" y="212"/>
                  </a:moveTo>
                  <a:cubicBezTo>
                    <a:pt x="63" y="212"/>
                    <a:pt x="20" y="169"/>
                    <a:pt x="20" y="116"/>
                  </a:cubicBezTo>
                  <a:cubicBezTo>
                    <a:pt x="20" y="63"/>
                    <a:pt x="63" y="20"/>
                    <a:pt x="116" y="20"/>
                  </a:cubicBezTo>
                  <a:cubicBezTo>
                    <a:pt x="169" y="20"/>
                    <a:pt x="212" y="63"/>
                    <a:pt x="212" y="116"/>
                  </a:cubicBezTo>
                  <a:cubicBezTo>
                    <a:pt x="212" y="169"/>
                    <a:pt x="169" y="212"/>
                    <a:pt x="116" y="21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11171237" y="3792538"/>
              <a:ext cx="114300" cy="88900"/>
            </a:xfrm>
            <a:custGeom>
              <a:avLst/>
              <a:gdLst>
                <a:gd name="T0" fmla="*/ 94 w 96"/>
                <a:gd name="T1" fmla="*/ 2 h 73"/>
                <a:gd name="T2" fmla="*/ 86 w 96"/>
                <a:gd name="T3" fmla="*/ 3 h 73"/>
                <a:gd name="T4" fmla="*/ 41 w 96"/>
                <a:gd name="T5" fmla="*/ 60 h 73"/>
                <a:gd name="T6" fmla="*/ 9 w 96"/>
                <a:gd name="T7" fmla="*/ 43 h 73"/>
                <a:gd name="T8" fmla="*/ 1 w 96"/>
                <a:gd name="T9" fmla="*/ 46 h 73"/>
                <a:gd name="T10" fmla="*/ 4 w 96"/>
                <a:gd name="T11" fmla="*/ 53 h 73"/>
                <a:gd name="T12" fmla="*/ 39 w 96"/>
                <a:gd name="T13" fmla="*/ 71 h 73"/>
                <a:gd name="T14" fmla="*/ 39 w 96"/>
                <a:gd name="T15" fmla="*/ 71 h 73"/>
                <a:gd name="T16" fmla="*/ 47 w 96"/>
                <a:gd name="T17" fmla="*/ 70 h 73"/>
                <a:gd name="T18" fmla="*/ 95 w 96"/>
                <a:gd name="T19" fmla="*/ 10 h 73"/>
                <a:gd name="T20" fmla="*/ 94 w 96"/>
                <a:gd name="T2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73">
                  <a:moveTo>
                    <a:pt x="94" y="2"/>
                  </a:moveTo>
                  <a:cubicBezTo>
                    <a:pt x="91" y="0"/>
                    <a:pt x="88" y="1"/>
                    <a:pt x="86" y="3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2"/>
                    <a:pt x="3" y="43"/>
                    <a:pt x="1" y="46"/>
                  </a:cubicBezTo>
                  <a:cubicBezTo>
                    <a:pt x="0" y="48"/>
                    <a:pt x="1" y="52"/>
                    <a:pt x="4" y="53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3"/>
                    <a:pt x="45" y="73"/>
                    <a:pt x="47" y="7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8"/>
                    <a:pt x="96" y="4"/>
                    <a:pt x="94" y="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2"/>
            <p:cNvSpPr>
              <a:spLocks/>
            </p:cNvSpPr>
            <p:nvPr/>
          </p:nvSpPr>
          <p:spPr bwMode="auto">
            <a:xfrm>
              <a:off x="11303000" y="3860800"/>
              <a:ext cx="25400" cy="12700"/>
            </a:xfrm>
            <a:custGeom>
              <a:avLst/>
              <a:gdLst>
                <a:gd name="T0" fmla="*/ 6 w 21"/>
                <a:gd name="T1" fmla="*/ 11 h 11"/>
                <a:gd name="T2" fmla="*/ 0 w 21"/>
                <a:gd name="T3" fmla="*/ 6 h 11"/>
                <a:gd name="T4" fmla="*/ 6 w 21"/>
                <a:gd name="T5" fmla="*/ 0 h 11"/>
                <a:gd name="T6" fmla="*/ 15 w 21"/>
                <a:gd name="T7" fmla="*/ 0 h 11"/>
                <a:gd name="T8" fmla="*/ 21 w 21"/>
                <a:gd name="T9" fmla="*/ 6 h 11"/>
                <a:gd name="T10" fmla="*/ 15 w 21"/>
                <a:gd name="T11" fmla="*/ 11 h 11"/>
                <a:gd name="T12" fmla="*/ 6 w 2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6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3"/>
                    <a:pt x="21" y="6"/>
                  </a:cubicBezTo>
                  <a:cubicBezTo>
                    <a:pt x="21" y="9"/>
                    <a:pt x="18" y="11"/>
                    <a:pt x="15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11114087" y="3857625"/>
              <a:ext cx="23813" cy="14288"/>
            </a:xfrm>
            <a:custGeom>
              <a:avLst/>
              <a:gdLst>
                <a:gd name="T0" fmla="*/ 5 w 20"/>
                <a:gd name="T1" fmla="*/ 11 h 11"/>
                <a:gd name="T2" fmla="*/ 0 w 20"/>
                <a:gd name="T3" fmla="*/ 6 h 11"/>
                <a:gd name="T4" fmla="*/ 5 w 20"/>
                <a:gd name="T5" fmla="*/ 0 h 11"/>
                <a:gd name="T6" fmla="*/ 15 w 20"/>
                <a:gd name="T7" fmla="*/ 0 h 11"/>
                <a:gd name="T8" fmla="*/ 20 w 20"/>
                <a:gd name="T9" fmla="*/ 6 h 11"/>
                <a:gd name="T10" fmla="*/ 15 w 20"/>
                <a:gd name="T11" fmla="*/ 11 h 11"/>
                <a:gd name="T12" fmla="*/ 5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cubicBezTo>
                    <a:pt x="20" y="9"/>
                    <a:pt x="18" y="11"/>
                    <a:pt x="15" y="11"/>
                  </a:cubicBezTo>
                  <a:lnTo>
                    <a:pt x="5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4"/>
            <p:cNvSpPr>
              <a:spLocks/>
            </p:cNvSpPr>
            <p:nvPr/>
          </p:nvSpPr>
          <p:spPr bwMode="auto">
            <a:xfrm>
              <a:off x="11212512" y="3948113"/>
              <a:ext cx="12700" cy="25400"/>
            </a:xfrm>
            <a:custGeom>
              <a:avLst/>
              <a:gdLst>
                <a:gd name="T0" fmla="*/ 0 w 11"/>
                <a:gd name="T1" fmla="*/ 5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5 h 21"/>
                <a:gd name="T8" fmla="*/ 6 w 11"/>
                <a:gd name="T9" fmla="*/ 21 h 21"/>
                <a:gd name="T10" fmla="*/ 0 w 11"/>
                <a:gd name="T11" fmla="*/ 15 h 21"/>
                <a:gd name="T12" fmla="*/ 0 w 11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9" y="21"/>
                    <a:pt x="6" y="21"/>
                  </a:cubicBezTo>
                  <a:cubicBezTo>
                    <a:pt x="3" y="21"/>
                    <a:pt x="0" y="18"/>
                    <a:pt x="0" y="1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5"/>
            <p:cNvSpPr>
              <a:spLocks/>
            </p:cNvSpPr>
            <p:nvPr/>
          </p:nvSpPr>
          <p:spPr bwMode="auto">
            <a:xfrm>
              <a:off x="11215687" y="3757613"/>
              <a:ext cx="12700" cy="25400"/>
            </a:xfrm>
            <a:custGeom>
              <a:avLst/>
              <a:gdLst>
                <a:gd name="T0" fmla="*/ 0 w 11"/>
                <a:gd name="T1" fmla="*/ 6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6 h 21"/>
                <a:gd name="T8" fmla="*/ 6 w 11"/>
                <a:gd name="T9" fmla="*/ 21 h 21"/>
                <a:gd name="T10" fmla="*/ 0 w 11"/>
                <a:gd name="T11" fmla="*/ 16 h 21"/>
                <a:gd name="T12" fmla="*/ 0 w 11"/>
                <a:gd name="T1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9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6"/>
            <p:cNvSpPr>
              <a:spLocks noEditPoints="1"/>
            </p:cNvSpPr>
            <p:nvPr/>
          </p:nvSpPr>
          <p:spPr bwMode="auto">
            <a:xfrm>
              <a:off x="10539412" y="371316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6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8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7"/>
                    <a:pt x="30" y="0"/>
                    <a:pt x="81" y="0"/>
                  </a:cubicBezTo>
                  <a:cubicBezTo>
                    <a:pt x="133" y="0"/>
                    <a:pt x="164" y="37"/>
                    <a:pt x="164" y="126"/>
                  </a:cubicBezTo>
                  <a:cubicBezTo>
                    <a:pt x="164" y="215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2"/>
                    <a:pt x="105" y="38"/>
                    <a:pt x="83" y="38"/>
                  </a:cubicBezTo>
                  <a:cubicBezTo>
                    <a:pt x="60" y="38"/>
                    <a:pt x="49" y="61"/>
                    <a:pt x="49" y="127"/>
                  </a:cubicBezTo>
                  <a:cubicBezTo>
                    <a:pt x="49" y="194"/>
                    <a:pt x="60" y="217"/>
                    <a:pt x="83" y="217"/>
                  </a:cubicBezTo>
                  <a:cubicBezTo>
                    <a:pt x="105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7"/>
            <p:cNvSpPr>
              <a:spLocks noEditPoints="1"/>
            </p:cNvSpPr>
            <p:nvPr/>
          </p:nvSpPr>
          <p:spPr bwMode="auto">
            <a:xfrm>
              <a:off x="10744200" y="3722688"/>
              <a:ext cx="200025" cy="285750"/>
            </a:xfrm>
            <a:custGeom>
              <a:avLst/>
              <a:gdLst>
                <a:gd name="T0" fmla="*/ 70 w 126"/>
                <a:gd name="T1" fmla="*/ 180 h 180"/>
                <a:gd name="T2" fmla="*/ 70 w 126"/>
                <a:gd name="T3" fmla="*/ 141 h 180"/>
                <a:gd name="T4" fmla="*/ 0 w 126"/>
                <a:gd name="T5" fmla="*/ 141 h 180"/>
                <a:gd name="T6" fmla="*/ 0 w 126"/>
                <a:gd name="T7" fmla="*/ 110 h 180"/>
                <a:gd name="T8" fmla="*/ 65 w 126"/>
                <a:gd name="T9" fmla="*/ 0 h 180"/>
                <a:gd name="T10" fmla="*/ 105 w 126"/>
                <a:gd name="T11" fmla="*/ 0 h 180"/>
                <a:gd name="T12" fmla="*/ 105 w 126"/>
                <a:gd name="T13" fmla="*/ 113 h 180"/>
                <a:gd name="T14" fmla="*/ 126 w 126"/>
                <a:gd name="T15" fmla="*/ 113 h 180"/>
                <a:gd name="T16" fmla="*/ 126 w 126"/>
                <a:gd name="T17" fmla="*/ 141 h 180"/>
                <a:gd name="T18" fmla="*/ 105 w 126"/>
                <a:gd name="T19" fmla="*/ 141 h 180"/>
                <a:gd name="T20" fmla="*/ 105 w 126"/>
                <a:gd name="T21" fmla="*/ 180 h 180"/>
                <a:gd name="T22" fmla="*/ 70 w 126"/>
                <a:gd name="T23" fmla="*/ 180 h 180"/>
                <a:gd name="T24" fmla="*/ 71 w 126"/>
                <a:gd name="T25" fmla="*/ 50 h 180"/>
                <a:gd name="T26" fmla="*/ 34 w 126"/>
                <a:gd name="T27" fmla="*/ 113 h 180"/>
                <a:gd name="T28" fmla="*/ 71 w 126"/>
                <a:gd name="T29" fmla="*/ 113 h 180"/>
                <a:gd name="T30" fmla="*/ 71 w 126"/>
                <a:gd name="T31" fmla="*/ 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0">
                  <a:moveTo>
                    <a:pt x="70" y="180"/>
                  </a:moveTo>
                  <a:lnTo>
                    <a:pt x="70" y="141"/>
                  </a:lnTo>
                  <a:lnTo>
                    <a:pt x="0" y="141"/>
                  </a:lnTo>
                  <a:lnTo>
                    <a:pt x="0" y="110"/>
                  </a:lnTo>
                  <a:lnTo>
                    <a:pt x="65" y="0"/>
                  </a:lnTo>
                  <a:lnTo>
                    <a:pt x="105" y="0"/>
                  </a:lnTo>
                  <a:lnTo>
                    <a:pt x="105" y="113"/>
                  </a:lnTo>
                  <a:lnTo>
                    <a:pt x="126" y="113"/>
                  </a:lnTo>
                  <a:lnTo>
                    <a:pt x="126" y="141"/>
                  </a:lnTo>
                  <a:lnTo>
                    <a:pt x="105" y="141"/>
                  </a:lnTo>
                  <a:lnTo>
                    <a:pt x="105" y="180"/>
                  </a:lnTo>
                  <a:lnTo>
                    <a:pt x="70" y="180"/>
                  </a:lnTo>
                  <a:close/>
                  <a:moveTo>
                    <a:pt x="71" y="50"/>
                  </a:moveTo>
                  <a:lnTo>
                    <a:pt x="34" y="113"/>
                  </a:lnTo>
                  <a:lnTo>
                    <a:pt x="71" y="113"/>
                  </a:lnTo>
                  <a:lnTo>
                    <a:pt x="71" y="5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48"/>
            <p:cNvSpPr>
              <a:spLocks noChangeArrowheads="1"/>
            </p:cNvSpPr>
            <p:nvPr/>
          </p:nvSpPr>
          <p:spPr bwMode="auto">
            <a:xfrm>
              <a:off x="10556875" y="4056063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0249390" y="2059871"/>
            <a:ext cx="756360" cy="319253"/>
            <a:chOff x="10369550" y="2024063"/>
            <a:chExt cx="804862" cy="339725"/>
          </a:xfrm>
        </p:grpSpPr>
        <p:sp>
          <p:nvSpPr>
            <p:cNvPr id="99" name="Rectangle 49"/>
            <p:cNvSpPr>
              <a:spLocks noChangeArrowheads="1"/>
            </p:cNvSpPr>
            <p:nvPr/>
          </p:nvSpPr>
          <p:spPr bwMode="auto">
            <a:xfrm>
              <a:off x="10369550" y="235267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0"/>
            <p:cNvSpPr>
              <a:spLocks/>
            </p:cNvSpPr>
            <p:nvPr/>
          </p:nvSpPr>
          <p:spPr bwMode="auto">
            <a:xfrm>
              <a:off x="10856912" y="2127250"/>
              <a:ext cx="114300" cy="177800"/>
            </a:xfrm>
            <a:custGeom>
              <a:avLst/>
              <a:gdLst>
                <a:gd name="T0" fmla="*/ 42 w 95"/>
                <a:gd name="T1" fmla="*/ 74 h 148"/>
                <a:gd name="T2" fmla="*/ 95 w 95"/>
                <a:gd name="T3" fmla="*/ 3 h 148"/>
                <a:gd name="T4" fmla="*/ 74 w 95"/>
                <a:gd name="T5" fmla="*/ 0 h 148"/>
                <a:gd name="T6" fmla="*/ 0 w 95"/>
                <a:gd name="T7" fmla="*/ 74 h 148"/>
                <a:gd name="T8" fmla="*/ 74 w 95"/>
                <a:gd name="T9" fmla="*/ 148 h 148"/>
                <a:gd name="T10" fmla="*/ 95 w 95"/>
                <a:gd name="T11" fmla="*/ 145 h 148"/>
                <a:gd name="T12" fmla="*/ 42 w 95"/>
                <a:gd name="T1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48">
                  <a:moveTo>
                    <a:pt x="42" y="74"/>
                  </a:moveTo>
                  <a:cubicBezTo>
                    <a:pt x="42" y="40"/>
                    <a:pt x="64" y="12"/>
                    <a:pt x="95" y="3"/>
                  </a:cubicBezTo>
                  <a:cubicBezTo>
                    <a:pt x="88" y="1"/>
                    <a:pt x="81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81" y="148"/>
                    <a:pt x="88" y="147"/>
                    <a:pt x="95" y="145"/>
                  </a:cubicBezTo>
                  <a:cubicBezTo>
                    <a:pt x="64" y="136"/>
                    <a:pt x="42" y="107"/>
                    <a:pt x="42" y="7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51"/>
            <p:cNvSpPr>
              <a:spLocks/>
            </p:cNvSpPr>
            <p:nvPr/>
          </p:nvSpPr>
          <p:spPr bwMode="auto">
            <a:xfrm>
              <a:off x="10933112" y="2027238"/>
              <a:ext cx="241300" cy="284163"/>
            </a:xfrm>
            <a:custGeom>
              <a:avLst/>
              <a:gdLst>
                <a:gd name="T0" fmla="*/ 201 w 201"/>
                <a:gd name="T1" fmla="*/ 142 h 236"/>
                <a:gd name="T2" fmla="*/ 183 w 201"/>
                <a:gd name="T3" fmla="*/ 123 h 236"/>
                <a:gd name="T4" fmla="*/ 191 w 201"/>
                <a:gd name="T5" fmla="*/ 109 h 236"/>
                <a:gd name="T6" fmla="*/ 113 w 201"/>
                <a:gd name="T7" fmla="*/ 90 h 236"/>
                <a:gd name="T8" fmla="*/ 109 w 201"/>
                <a:gd name="T9" fmla="*/ 90 h 236"/>
                <a:gd name="T10" fmla="*/ 124 w 201"/>
                <a:gd name="T11" fmla="*/ 74 h 236"/>
                <a:gd name="T12" fmla="*/ 139 w 201"/>
                <a:gd name="T13" fmla="*/ 44 h 236"/>
                <a:gd name="T14" fmla="*/ 123 w 201"/>
                <a:gd name="T15" fmla="*/ 2 h 236"/>
                <a:gd name="T16" fmla="*/ 104 w 201"/>
                <a:gd name="T17" fmla="*/ 33 h 236"/>
                <a:gd name="T18" fmla="*/ 95 w 201"/>
                <a:gd name="T19" fmla="*/ 46 h 236"/>
                <a:gd name="T20" fmla="*/ 44 w 201"/>
                <a:gd name="T21" fmla="*/ 82 h 236"/>
                <a:gd name="T22" fmla="*/ 0 w 201"/>
                <a:gd name="T23" fmla="*/ 163 h 236"/>
                <a:gd name="T24" fmla="*/ 80 w 201"/>
                <a:gd name="T25" fmla="*/ 236 h 236"/>
                <a:gd name="T26" fmla="*/ 137 w 201"/>
                <a:gd name="T27" fmla="*/ 224 h 236"/>
                <a:gd name="T28" fmla="*/ 171 w 201"/>
                <a:gd name="T29" fmla="*/ 206 h 236"/>
                <a:gd name="T30" fmla="*/ 168 w 201"/>
                <a:gd name="T31" fmla="*/ 198 h 236"/>
                <a:gd name="T32" fmla="*/ 191 w 201"/>
                <a:gd name="T33" fmla="*/ 177 h 236"/>
                <a:gd name="T34" fmla="*/ 180 w 201"/>
                <a:gd name="T35" fmla="*/ 162 h 236"/>
                <a:gd name="T36" fmla="*/ 201 w 201"/>
                <a:gd name="T37" fmla="*/ 14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236">
                  <a:moveTo>
                    <a:pt x="201" y="142"/>
                  </a:moveTo>
                  <a:cubicBezTo>
                    <a:pt x="201" y="134"/>
                    <a:pt x="194" y="127"/>
                    <a:pt x="183" y="123"/>
                  </a:cubicBezTo>
                  <a:cubicBezTo>
                    <a:pt x="188" y="119"/>
                    <a:pt x="192" y="114"/>
                    <a:pt x="191" y="109"/>
                  </a:cubicBezTo>
                  <a:cubicBezTo>
                    <a:pt x="190" y="89"/>
                    <a:pt x="140" y="90"/>
                    <a:pt x="113" y="90"/>
                  </a:cubicBezTo>
                  <a:cubicBezTo>
                    <a:pt x="112" y="90"/>
                    <a:pt x="110" y="90"/>
                    <a:pt x="109" y="90"/>
                  </a:cubicBezTo>
                  <a:cubicBezTo>
                    <a:pt x="109" y="85"/>
                    <a:pt x="123" y="79"/>
                    <a:pt x="124" y="74"/>
                  </a:cubicBezTo>
                  <a:cubicBezTo>
                    <a:pt x="131" y="69"/>
                    <a:pt x="137" y="57"/>
                    <a:pt x="139" y="44"/>
                  </a:cubicBezTo>
                  <a:cubicBezTo>
                    <a:pt x="142" y="23"/>
                    <a:pt x="135" y="4"/>
                    <a:pt x="123" y="2"/>
                  </a:cubicBezTo>
                  <a:cubicBezTo>
                    <a:pt x="111" y="0"/>
                    <a:pt x="107" y="12"/>
                    <a:pt x="104" y="33"/>
                  </a:cubicBezTo>
                  <a:cubicBezTo>
                    <a:pt x="103" y="36"/>
                    <a:pt x="95" y="43"/>
                    <a:pt x="95" y="46"/>
                  </a:cubicBezTo>
                  <a:cubicBezTo>
                    <a:pt x="71" y="54"/>
                    <a:pt x="59" y="74"/>
                    <a:pt x="44" y="82"/>
                  </a:cubicBezTo>
                  <a:cubicBezTo>
                    <a:pt x="12" y="94"/>
                    <a:pt x="0" y="128"/>
                    <a:pt x="0" y="163"/>
                  </a:cubicBezTo>
                  <a:cubicBezTo>
                    <a:pt x="0" y="208"/>
                    <a:pt x="33" y="236"/>
                    <a:pt x="80" y="236"/>
                  </a:cubicBezTo>
                  <a:cubicBezTo>
                    <a:pt x="99" y="236"/>
                    <a:pt x="122" y="234"/>
                    <a:pt x="137" y="224"/>
                  </a:cubicBezTo>
                  <a:cubicBezTo>
                    <a:pt x="156" y="221"/>
                    <a:pt x="171" y="217"/>
                    <a:pt x="171" y="206"/>
                  </a:cubicBezTo>
                  <a:cubicBezTo>
                    <a:pt x="171" y="203"/>
                    <a:pt x="170" y="200"/>
                    <a:pt x="168" y="198"/>
                  </a:cubicBezTo>
                  <a:cubicBezTo>
                    <a:pt x="182" y="193"/>
                    <a:pt x="191" y="186"/>
                    <a:pt x="191" y="177"/>
                  </a:cubicBezTo>
                  <a:cubicBezTo>
                    <a:pt x="191" y="171"/>
                    <a:pt x="187" y="166"/>
                    <a:pt x="180" y="162"/>
                  </a:cubicBezTo>
                  <a:cubicBezTo>
                    <a:pt x="193" y="157"/>
                    <a:pt x="201" y="150"/>
                    <a:pt x="201" y="14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2"/>
            <p:cNvSpPr>
              <a:spLocks noEditPoints="1"/>
            </p:cNvSpPr>
            <p:nvPr/>
          </p:nvSpPr>
          <p:spPr bwMode="auto">
            <a:xfrm>
              <a:off x="10387012" y="2024063"/>
              <a:ext cx="188913" cy="293688"/>
            </a:xfrm>
            <a:custGeom>
              <a:avLst/>
              <a:gdLst>
                <a:gd name="T0" fmla="*/ 0 w 158"/>
                <a:gd name="T1" fmla="*/ 121 h 244"/>
                <a:gd name="T2" fmla="*/ 78 w 158"/>
                <a:gd name="T3" fmla="*/ 0 h 244"/>
                <a:gd name="T4" fmla="*/ 158 w 158"/>
                <a:gd name="T5" fmla="*/ 120 h 244"/>
                <a:gd name="T6" fmla="*/ 78 w 158"/>
                <a:gd name="T7" fmla="*/ 244 h 244"/>
                <a:gd name="T8" fmla="*/ 0 w 158"/>
                <a:gd name="T9" fmla="*/ 121 h 244"/>
                <a:gd name="T10" fmla="*/ 112 w 158"/>
                <a:gd name="T11" fmla="*/ 122 h 244"/>
                <a:gd name="T12" fmla="*/ 80 w 158"/>
                <a:gd name="T13" fmla="*/ 36 h 244"/>
                <a:gd name="T14" fmla="*/ 47 w 158"/>
                <a:gd name="T15" fmla="*/ 122 h 244"/>
                <a:gd name="T16" fmla="*/ 80 w 158"/>
                <a:gd name="T17" fmla="*/ 208 h 244"/>
                <a:gd name="T18" fmla="*/ 112 w 158"/>
                <a:gd name="T1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244">
                  <a:moveTo>
                    <a:pt x="0" y="121"/>
                  </a:moveTo>
                  <a:cubicBezTo>
                    <a:pt x="0" y="35"/>
                    <a:pt x="29" y="0"/>
                    <a:pt x="78" y="0"/>
                  </a:cubicBezTo>
                  <a:cubicBezTo>
                    <a:pt x="128" y="0"/>
                    <a:pt x="158" y="35"/>
                    <a:pt x="158" y="120"/>
                  </a:cubicBezTo>
                  <a:cubicBezTo>
                    <a:pt x="158" y="205"/>
                    <a:pt x="128" y="244"/>
                    <a:pt x="78" y="244"/>
                  </a:cubicBezTo>
                  <a:cubicBezTo>
                    <a:pt x="29" y="244"/>
                    <a:pt x="0" y="207"/>
                    <a:pt x="0" y="121"/>
                  </a:cubicBezTo>
                  <a:close/>
                  <a:moveTo>
                    <a:pt x="112" y="122"/>
                  </a:moveTo>
                  <a:cubicBezTo>
                    <a:pt x="112" y="59"/>
                    <a:pt x="101" y="36"/>
                    <a:pt x="80" y="36"/>
                  </a:cubicBezTo>
                  <a:cubicBezTo>
                    <a:pt x="58" y="36"/>
                    <a:pt x="47" y="58"/>
                    <a:pt x="47" y="122"/>
                  </a:cubicBezTo>
                  <a:cubicBezTo>
                    <a:pt x="47" y="185"/>
                    <a:pt x="58" y="208"/>
                    <a:pt x="80" y="208"/>
                  </a:cubicBezTo>
                  <a:cubicBezTo>
                    <a:pt x="101" y="208"/>
                    <a:pt x="112" y="185"/>
                    <a:pt x="112" y="12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53"/>
            <p:cNvSpPr>
              <a:spLocks/>
            </p:cNvSpPr>
            <p:nvPr/>
          </p:nvSpPr>
          <p:spPr bwMode="auto">
            <a:xfrm>
              <a:off x="10591800" y="2033588"/>
              <a:ext cx="185738" cy="284163"/>
            </a:xfrm>
            <a:custGeom>
              <a:avLst/>
              <a:gdLst>
                <a:gd name="T0" fmla="*/ 0 w 155"/>
                <a:gd name="T1" fmla="*/ 139 h 237"/>
                <a:gd name="T2" fmla="*/ 5 w 155"/>
                <a:gd name="T3" fmla="*/ 0 h 237"/>
                <a:gd name="T4" fmla="*/ 146 w 155"/>
                <a:gd name="T5" fmla="*/ 0 h 237"/>
                <a:gd name="T6" fmla="*/ 146 w 155"/>
                <a:gd name="T7" fmla="*/ 38 h 237"/>
                <a:gd name="T8" fmla="*/ 45 w 155"/>
                <a:gd name="T9" fmla="*/ 38 h 237"/>
                <a:gd name="T10" fmla="*/ 43 w 155"/>
                <a:gd name="T11" fmla="*/ 100 h 237"/>
                <a:gd name="T12" fmla="*/ 89 w 155"/>
                <a:gd name="T13" fmla="*/ 84 h 237"/>
                <a:gd name="T14" fmla="*/ 155 w 155"/>
                <a:gd name="T15" fmla="*/ 156 h 237"/>
                <a:gd name="T16" fmla="*/ 76 w 155"/>
                <a:gd name="T17" fmla="*/ 237 h 237"/>
                <a:gd name="T18" fmla="*/ 0 w 155"/>
                <a:gd name="T19" fmla="*/ 170 h 237"/>
                <a:gd name="T20" fmla="*/ 45 w 155"/>
                <a:gd name="T21" fmla="*/ 170 h 237"/>
                <a:gd name="T22" fmla="*/ 76 w 155"/>
                <a:gd name="T23" fmla="*/ 201 h 237"/>
                <a:gd name="T24" fmla="*/ 110 w 155"/>
                <a:gd name="T25" fmla="*/ 158 h 237"/>
                <a:gd name="T26" fmla="*/ 79 w 155"/>
                <a:gd name="T27" fmla="*/ 120 h 237"/>
                <a:gd name="T28" fmla="*/ 47 w 155"/>
                <a:gd name="T29" fmla="*/ 139 h 237"/>
                <a:gd name="T30" fmla="*/ 0 w 155"/>
                <a:gd name="T31" fmla="*/ 13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237">
                  <a:moveTo>
                    <a:pt x="0" y="13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55" y="87"/>
                    <a:pt x="72" y="84"/>
                    <a:pt x="89" y="84"/>
                  </a:cubicBezTo>
                  <a:cubicBezTo>
                    <a:pt x="126" y="84"/>
                    <a:pt x="155" y="110"/>
                    <a:pt x="155" y="156"/>
                  </a:cubicBezTo>
                  <a:cubicBezTo>
                    <a:pt x="155" y="205"/>
                    <a:pt x="122" y="237"/>
                    <a:pt x="76" y="237"/>
                  </a:cubicBezTo>
                  <a:cubicBezTo>
                    <a:pt x="34" y="237"/>
                    <a:pt x="1" y="210"/>
                    <a:pt x="0" y="17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6" y="189"/>
                    <a:pt x="58" y="201"/>
                    <a:pt x="76" y="201"/>
                  </a:cubicBezTo>
                  <a:cubicBezTo>
                    <a:pt x="101" y="201"/>
                    <a:pt x="110" y="183"/>
                    <a:pt x="110" y="158"/>
                  </a:cubicBezTo>
                  <a:cubicBezTo>
                    <a:pt x="110" y="134"/>
                    <a:pt x="100" y="120"/>
                    <a:pt x="79" y="120"/>
                  </a:cubicBezTo>
                  <a:cubicBezTo>
                    <a:pt x="62" y="120"/>
                    <a:pt x="53" y="127"/>
                    <a:pt x="47" y="139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40214" y="4689154"/>
            <a:ext cx="458155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矢量图标可修改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可根据具体使用环境设置颜色。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156176" y="1224958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6F5F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F6F5F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405161" y="5407856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175022" y="427060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140855" y="4046934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9981677" y="248532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098757" y="5272071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736135" y="1946462"/>
            <a:ext cx="236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510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5" y="4689154"/>
            <a:ext cx="4205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可根据具体排版调整其大小；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亦可作为并列关系使用。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00684" y="816768"/>
            <a:ext cx="6208712" cy="5588000"/>
            <a:chOff x="5700684" y="816768"/>
            <a:chExt cx="6208712" cy="5588000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700684" y="2145506"/>
              <a:ext cx="2571750" cy="3290888"/>
            </a:xfrm>
            <a:custGeom>
              <a:avLst/>
              <a:gdLst>
                <a:gd name="T0" fmla="*/ 821 w 821"/>
                <a:gd name="T1" fmla="*/ 0 h 1051"/>
                <a:gd name="T2" fmla="*/ 387 w 821"/>
                <a:gd name="T3" fmla="*/ 66 h 1051"/>
                <a:gd name="T4" fmla="*/ 101 w 821"/>
                <a:gd name="T5" fmla="*/ 248 h 1051"/>
                <a:gd name="T6" fmla="*/ 25 w 821"/>
                <a:gd name="T7" fmla="*/ 371 h 1051"/>
                <a:gd name="T8" fmla="*/ 45 w 821"/>
                <a:gd name="T9" fmla="*/ 613 h 1051"/>
                <a:gd name="T10" fmla="*/ 298 w 821"/>
                <a:gd name="T11" fmla="*/ 1051 h 1051"/>
                <a:gd name="T12" fmla="*/ 306 w 821"/>
                <a:gd name="T13" fmla="*/ 783 h 1051"/>
                <a:gd name="T14" fmla="*/ 585 w 821"/>
                <a:gd name="T15" fmla="*/ 179 h 1051"/>
                <a:gd name="T16" fmla="*/ 821 w 821"/>
                <a:gd name="T17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1" h="1051">
                  <a:moveTo>
                    <a:pt x="821" y="0"/>
                  </a:moveTo>
                  <a:cubicBezTo>
                    <a:pt x="701" y="2"/>
                    <a:pt x="539" y="17"/>
                    <a:pt x="387" y="66"/>
                  </a:cubicBezTo>
                  <a:cubicBezTo>
                    <a:pt x="269" y="104"/>
                    <a:pt x="173" y="165"/>
                    <a:pt x="101" y="248"/>
                  </a:cubicBezTo>
                  <a:cubicBezTo>
                    <a:pt x="48" y="310"/>
                    <a:pt x="27" y="363"/>
                    <a:pt x="25" y="371"/>
                  </a:cubicBezTo>
                  <a:cubicBezTo>
                    <a:pt x="0" y="450"/>
                    <a:pt x="9" y="550"/>
                    <a:pt x="45" y="613"/>
                  </a:cubicBezTo>
                  <a:cubicBezTo>
                    <a:pt x="298" y="1051"/>
                    <a:pt x="298" y="1051"/>
                    <a:pt x="298" y="1051"/>
                  </a:cubicBezTo>
                  <a:cubicBezTo>
                    <a:pt x="285" y="978"/>
                    <a:pt x="283" y="889"/>
                    <a:pt x="306" y="783"/>
                  </a:cubicBezTo>
                  <a:cubicBezTo>
                    <a:pt x="371" y="478"/>
                    <a:pt x="564" y="209"/>
                    <a:pt x="585" y="179"/>
                  </a:cubicBezTo>
                  <a:cubicBezTo>
                    <a:pt x="644" y="96"/>
                    <a:pt x="727" y="34"/>
                    <a:pt x="821" y="0"/>
                  </a:cubicBezTo>
                </a:path>
              </a:pathLst>
            </a:custGeom>
            <a:solidFill>
              <a:srgbClr val="29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6135659" y="823118"/>
              <a:ext cx="3671887" cy="1822450"/>
            </a:xfrm>
            <a:custGeom>
              <a:avLst/>
              <a:gdLst>
                <a:gd name="T0" fmla="*/ 507 w 1172"/>
                <a:gd name="T1" fmla="*/ 0 h 582"/>
                <a:gd name="T2" fmla="*/ 453 w 1172"/>
                <a:gd name="T3" fmla="*/ 4 h 582"/>
                <a:gd name="T4" fmla="*/ 254 w 1172"/>
                <a:gd name="T5" fmla="*/ 143 h 582"/>
                <a:gd name="T6" fmla="*/ 0 w 1172"/>
                <a:gd name="T7" fmla="*/ 582 h 582"/>
                <a:gd name="T8" fmla="*/ 237 w 1172"/>
                <a:gd name="T9" fmla="*/ 454 h 582"/>
                <a:gd name="T10" fmla="*/ 721 w 1172"/>
                <a:gd name="T11" fmla="*/ 386 h 582"/>
                <a:gd name="T12" fmla="*/ 898 w 1172"/>
                <a:gd name="T13" fmla="*/ 394 h 582"/>
                <a:gd name="T14" fmla="*/ 1172 w 1172"/>
                <a:gd name="T15" fmla="*/ 508 h 582"/>
                <a:gd name="T16" fmla="*/ 898 w 1172"/>
                <a:gd name="T17" fmla="*/ 166 h 582"/>
                <a:gd name="T18" fmla="*/ 507 w 1172"/>
                <a:gd name="T1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2" h="582">
                  <a:moveTo>
                    <a:pt x="507" y="0"/>
                  </a:moveTo>
                  <a:cubicBezTo>
                    <a:pt x="477" y="0"/>
                    <a:pt x="457" y="4"/>
                    <a:pt x="453" y="4"/>
                  </a:cubicBezTo>
                  <a:cubicBezTo>
                    <a:pt x="372" y="23"/>
                    <a:pt x="290" y="80"/>
                    <a:pt x="254" y="143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57" y="534"/>
                    <a:pt x="134" y="487"/>
                    <a:pt x="237" y="454"/>
                  </a:cubicBezTo>
                  <a:cubicBezTo>
                    <a:pt x="411" y="397"/>
                    <a:pt x="596" y="386"/>
                    <a:pt x="721" y="386"/>
                  </a:cubicBezTo>
                  <a:cubicBezTo>
                    <a:pt x="812" y="386"/>
                    <a:pt x="879" y="392"/>
                    <a:pt x="898" y="394"/>
                  </a:cubicBezTo>
                  <a:cubicBezTo>
                    <a:pt x="1000" y="403"/>
                    <a:pt x="1095" y="444"/>
                    <a:pt x="1172" y="508"/>
                  </a:cubicBezTo>
                  <a:cubicBezTo>
                    <a:pt x="1108" y="403"/>
                    <a:pt x="1015" y="272"/>
                    <a:pt x="898" y="166"/>
                  </a:cubicBezTo>
                  <a:cubicBezTo>
                    <a:pt x="739" y="22"/>
                    <a:pt x="585" y="0"/>
                    <a:pt x="507" y="0"/>
                  </a:cubicBezTo>
                </a:path>
              </a:pathLst>
            </a:custGeom>
            <a:solidFill>
              <a:srgbClr val="58B7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04184" y="816768"/>
              <a:ext cx="2617787" cy="3060700"/>
            </a:xfrm>
            <a:custGeom>
              <a:avLst/>
              <a:gdLst>
                <a:gd name="T0" fmla="*/ 508 w 836"/>
                <a:gd name="T1" fmla="*/ 0 h 977"/>
                <a:gd name="T2" fmla="*/ 0 w 836"/>
                <a:gd name="T3" fmla="*/ 0 h 977"/>
                <a:gd name="T4" fmla="*/ 230 w 836"/>
                <a:gd name="T5" fmla="*/ 141 h 977"/>
                <a:gd name="T6" fmla="*/ 609 w 836"/>
                <a:gd name="T7" fmla="*/ 675 h 977"/>
                <a:gd name="T8" fmla="*/ 658 w 836"/>
                <a:gd name="T9" fmla="*/ 892 h 977"/>
                <a:gd name="T10" fmla="*/ 651 w 836"/>
                <a:gd name="T11" fmla="*/ 977 h 977"/>
                <a:gd name="T12" fmla="*/ 810 w 836"/>
                <a:gd name="T13" fmla="*/ 570 h 977"/>
                <a:gd name="T14" fmla="*/ 796 w 836"/>
                <a:gd name="T15" fmla="*/ 231 h 977"/>
                <a:gd name="T16" fmla="*/ 728 w 836"/>
                <a:gd name="T17" fmla="*/ 104 h 977"/>
                <a:gd name="T18" fmla="*/ 508 w 836"/>
                <a:gd name="T19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6" h="977">
                  <a:moveTo>
                    <a:pt x="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25"/>
                    <a:pt x="150" y="68"/>
                    <a:pt x="230" y="141"/>
                  </a:cubicBezTo>
                  <a:cubicBezTo>
                    <a:pt x="443" y="333"/>
                    <a:pt x="574" y="598"/>
                    <a:pt x="609" y="675"/>
                  </a:cubicBezTo>
                  <a:cubicBezTo>
                    <a:pt x="642" y="743"/>
                    <a:pt x="658" y="816"/>
                    <a:pt x="658" y="892"/>
                  </a:cubicBezTo>
                  <a:cubicBezTo>
                    <a:pt x="658" y="921"/>
                    <a:pt x="656" y="949"/>
                    <a:pt x="651" y="977"/>
                  </a:cubicBezTo>
                  <a:cubicBezTo>
                    <a:pt x="711" y="869"/>
                    <a:pt x="777" y="724"/>
                    <a:pt x="810" y="570"/>
                  </a:cubicBezTo>
                  <a:cubicBezTo>
                    <a:pt x="836" y="448"/>
                    <a:pt x="831" y="334"/>
                    <a:pt x="796" y="231"/>
                  </a:cubicBezTo>
                  <a:cubicBezTo>
                    <a:pt x="769" y="154"/>
                    <a:pt x="733" y="110"/>
                    <a:pt x="728" y="104"/>
                  </a:cubicBezTo>
                  <a:cubicBezTo>
                    <a:pt x="671" y="43"/>
                    <a:pt x="581" y="0"/>
                    <a:pt x="508" y="0"/>
                  </a:cubicBezTo>
                </a:path>
              </a:pathLst>
            </a:custGeom>
            <a:solidFill>
              <a:srgbClr val="A11B5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9340821" y="1781968"/>
              <a:ext cx="2568575" cy="3294063"/>
            </a:xfrm>
            <a:custGeom>
              <a:avLst/>
              <a:gdLst>
                <a:gd name="T0" fmla="*/ 522 w 820"/>
                <a:gd name="T1" fmla="*/ 0 h 1052"/>
                <a:gd name="T2" fmla="*/ 515 w 820"/>
                <a:gd name="T3" fmla="*/ 269 h 1052"/>
                <a:gd name="T4" fmla="*/ 235 w 820"/>
                <a:gd name="T5" fmla="*/ 873 h 1052"/>
                <a:gd name="T6" fmla="*/ 0 w 820"/>
                <a:gd name="T7" fmla="*/ 1052 h 1052"/>
                <a:gd name="T8" fmla="*/ 433 w 820"/>
                <a:gd name="T9" fmla="*/ 986 h 1052"/>
                <a:gd name="T10" fmla="*/ 796 w 820"/>
                <a:gd name="T11" fmla="*/ 681 h 1052"/>
                <a:gd name="T12" fmla="*/ 775 w 820"/>
                <a:gd name="T13" fmla="*/ 439 h 1052"/>
                <a:gd name="T14" fmla="*/ 522 w 820"/>
                <a:gd name="T15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1052">
                  <a:moveTo>
                    <a:pt x="522" y="0"/>
                  </a:moveTo>
                  <a:cubicBezTo>
                    <a:pt x="535" y="74"/>
                    <a:pt x="537" y="163"/>
                    <a:pt x="515" y="269"/>
                  </a:cubicBezTo>
                  <a:cubicBezTo>
                    <a:pt x="449" y="574"/>
                    <a:pt x="257" y="843"/>
                    <a:pt x="235" y="873"/>
                  </a:cubicBezTo>
                  <a:cubicBezTo>
                    <a:pt x="176" y="956"/>
                    <a:pt x="93" y="1018"/>
                    <a:pt x="0" y="1052"/>
                  </a:cubicBezTo>
                  <a:cubicBezTo>
                    <a:pt x="119" y="1050"/>
                    <a:pt x="281" y="1035"/>
                    <a:pt x="433" y="986"/>
                  </a:cubicBezTo>
                  <a:cubicBezTo>
                    <a:pt x="715" y="895"/>
                    <a:pt x="791" y="694"/>
                    <a:pt x="796" y="681"/>
                  </a:cubicBezTo>
                  <a:cubicBezTo>
                    <a:pt x="820" y="602"/>
                    <a:pt x="812" y="502"/>
                    <a:pt x="775" y="439"/>
                  </a:cubicBezTo>
                  <a:cubicBezTo>
                    <a:pt x="522" y="0"/>
                    <a:pt x="522" y="0"/>
                    <a:pt x="522" y="0"/>
                  </a:cubicBezTo>
                </a:path>
              </a:pathLst>
            </a:custGeom>
            <a:solidFill>
              <a:srgbClr val="CC420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575396" y="3344068"/>
              <a:ext cx="2730500" cy="3060700"/>
            </a:xfrm>
            <a:custGeom>
              <a:avLst/>
              <a:gdLst>
                <a:gd name="T0" fmla="*/ 221 w 872"/>
                <a:gd name="T1" fmla="*/ 0 h 977"/>
                <a:gd name="T2" fmla="*/ 62 w 872"/>
                <a:gd name="T3" fmla="*/ 407 h 977"/>
                <a:gd name="T4" fmla="*/ 145 w 872"/>
                <a:gd name="T5" fmla="*/ 873 h 977"/>
                <a:gd name="T6" fmla="*/ 365 w 872"/>
                <a:gd name="T7" fmla="*/ 977 h 977"/>
                <a:gd name="T8" fmla="*/ 872 w 872"/>
                <a:gd name="T9" fmla="*/ 977 h 977"/>
                <a:gd name="T10" fmla="*/ 642 w 872"/>
                <a:gd name="T11" fmla="*/ 836 h 977"/>
                <a:gd name="T12" fmla="*/ 263 w 872"/>
                <a:gd name="T13" fmla="*/ 302 h 977"/>
                <a:gd name="T14" fmla="*/ 214 w 872"/>
                <a:gd name="T15" fmla="*/ 85 h 977"/>
                <a:gd name="T16" fmla="*/ 221 w 872"/>
                <a:gd name="T17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2" h="977">
                  <a:moveTo>
                    <a:pt x="221" y="0"/>
                  </a:moveTo>
                  <a:cubicBezTo>
                    <a:pt x="162" y="108"/>
                    <a:pt x="95" y="253"/>
                    <a:pt x="62" y="407"/>
                  </a:cubicBezTo>
                  <a:cubicBezTo>
                    <a:pt x="0" y="697"/>
                    <a:pt x="136" y="863"/>
                    <a:pt x="145" y="873"/>
                  </a:cubicBezTo>
                  <a:cubicBezTo>
                    <a:pt x="201" y="934"/>
                    <a:pt x="292" y="977"/>
                    <a:pt x="365" y="977"/>
                  </a:cubicBezTo>
                  <a:cubicBezTo>
                    <a:pt x="872" y="977"/>
                    <a:pt x="872" y="977"/>
                    <a:pt x="872" y="977"/>
                  </a:cubicBezTo>
                  <a:cubicBezTo>
                    <a:pt x="802" y="952"/>
                    <a:pt x="723" y="909"/>
                    <a:pt x="642" y="836"/>
                  </a:cubicBezTo>
                  <a:cubicBezTo>
                    <a:pt x="429" y="644"/>
                    <a:pt x="298" y="379"/>
                    <a:pt x="263" y="302"/>
                  </a:cubicBezTo>
                  <a:cubicBezTo>
                    <a:pt x="230" y="234"/>
                    <a:pt x="214" y="161"/>
                    <a:pt x="214" y="85"/>
                  </a:cubicBezTo>
                  <a:cubicBezTo>
                    <a:pt x="214" y="56"/>
                    <a:pt x="216" y="28"/>
                    <a:pt x="221" y="0"/>
                  </a:cubicBezTo>
                </a:path>
              </a:pathLst>
            </a:custGeom>
            <a:solidFill>
              <a:srgbClr val="B9B8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7802534" y="4575968"/>
              <a:ext cx="3670300" cy="1822450"/>
            </a:xfrm>
            <a:custGeom>
              <a:avLst/>
              <a:gdLst>
                <a:gd name="T0" fmla="*/ 1172 w 1172"/>
                <a:gd name="T1" fmla="*/ 0 h 582"/>
                <a:gd name="T2" fmla="*/ 936 w 1172"/>
                <a:gd name="T3" fmla="*/ 128 h 582"/>
                <a:gd name="T4" fmla="*/ 451 w 1172"/>
                <a:gd name="T5" fmla="*/ 196 h 582"/>
                <a:gd name="T6" fmla="*/ 275 w 1172"/>
                <a:gd name="T7" fmla="*/ 188 h 582"/>
                <a:gd name="T8" fmla="*/ 0 w 1172"/>
                <a:gd name="T9" fmla="*/ 74 h 582"/>
                <a:gd name="T10" fmla="*/ 274 w 1172"/>
                <a:gd name="T11" fmla="*/ 416 h 582"/>
                <a:gd name="T12" fmla="*/ 665 w 1172"/>
                <a:gd name="T13" fmla="*/ 582 h 582"/>
                <a:gd name="T14" fmla="*/ 719 w 1172"/>
                <a:gd name="T15" fmla="*/ 578 h 582"/>
                <a:gd name="T16" fmla="*/ 919 w 1172"/>
                <a:gd name="T17" fmla="*/ 439 h 582"/>
                <a:gd name="T18" fmla="*/ 1172 w 1172"/>
                <a:gd name="T1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2" h="582">
                  <a:moveTo>
                    <a:pt x="1172" y="0"/>
                  </a:moveTo>
                  <a:cubicBezTo>
                    <a:pt x="1115" y="48"/>
                    <a:pt x="1038" y="95"/>
                    <a:pt x="936" y="128"/>
                  </a:cubicBezTo>
                  <a:cubicBezTo>
                    <a:pt x="761" y="185"/>
                    <a:pt x="576" y="196"/>
                    <a:pt x="451" y="196"/>
                  </a:cubicBezTo>
                  <a:cubicBezTo>
                    <a:pt x="360" y="196"/>
                    <a:pt x="293" y="190"/>
                    <a:pt x="275" y="188"/>
                  </a:cubicBezTo>
                  <a:cubicBezTo>
                    <a:pt x="173" y="179"/>
                    <a:pt x="77" y="138"/>
                    <a:pt x="0" y="74"/>
                  </a:cubicBezTo>
                  <a:cubicBezTo>
                    <a:pt x="64" y="179"/>
                    <a:pt x="157" y="310"/>
                    <a:pt x="274" y="416"/>
                  </a:cubicBezTo>
                  <a:cubicBezTo>
                    <a:pt x="434" y="560"/>
                    <a:pt x="588" y="582"/>
                    <a:pt x="665" y="582"/>
                  </a:cubicBezTo>
                  <a:cubicBezTo>
                    <a:pt x="695" y="582"/>
                    <a:pt x="715" y="578"/>
                    <a:pt x="719" y="578"/>
                  </a:cubicBezTo>
                  <a:cubicBezTo>
                    <a:pt x="800" y="559"/>
                    <a:pt x="882" y="502"/>
                    <a:pt x="919" y="439"/>
                  </a:cubicBezTo>
                  <a:cubicBezTo>
                    <a:pt x="1172" y="0"/>
                    <a:pt x="1172" y="0"/>
                    <a:pt x="1172" y="0"/>
                  </a:cubicBezTo>
                </a:path>
              </a:pathLst>
            </a:custGeom>
            <a:solidFill>
              <a:srgbClr val="F47C0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7225900" y="967325"/>
              <a:ext cx="757518" cy="959724"/>
              <a:chOff x="4381501" y="-1001712"/>
              <a:chExt cx="796925" cy="1009650"/>
            </a:xfrm>
            <a:solidFill>
              <a:schemeClr val="bg1"/>
            </a:solidFill>
          </p:grpSpPr>
          <p:sp>
            <p:nvSpPr>
              <p:cNvPr id="13" name="Freeform 14"/>
              <p:cNvSpPr>
                <a:spLocks/>
              </p:cNvSpPr>
              <p:nvPr/>
            </p:nvSpPr>
            <p:spPr bwMode="auto">
              <a:xfrm>
                <a:off x="4870451" y="-1001712"/>
                <a:ext cx="214313" cy="214313"/>
              </a:xfrm>
              <a:custGeom>
                <a:avLst/>
                <a:gdLst>
                  <a:gd name="T0" fmla="*/ 7 w 90"/>
                  <a:gd name="T1" fmla="*/ 33 h 90"/>
                  <a:gd name="T2" fmla="*/ 33 w 90"/>
                  <a:gd name="T3" fmla="*/ 83 h 90"/>
                  <a:gd name="T4" fmla="*/ 83 w 90"/>
                  <a:gd name="T5" fmla="*/ 58 h 90"/>
                  <a:gd name="T6" fmla="*/ 58 w 90"/>
                  <a:gd name="T7" fmla="*/ 7 h 90"/>
                  <a:gd name="T8" fmla="*/ 7 w 90"/>
                  <a:gd name="T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90">
                    <a:moveTo>
                      <a:pt x="7" y="33"/>
                    </a:moveTo>
                    <a:cubicBezTo>
                      <a:pt x="0" y="54"/>
                      <a:pt x="12" y="76"/>
                      <a:pt x="33" y="83"/>
                    </a:cubicBezTo>
                    <a:cubicBezTo>
                      <a:pt x="54" y="90"/>
                      <a:pt x="77" y="79"/>
                      <a:pt x="83" y="58"/>
                    </a:cubicBezTo>
                    <a:cubicBezTo>
                      <a:pt x="90" y="37"/>
                      <a:pt x="79" y="14"/>
                      <a:pt x="58" y="7"/>
                    </a:cubicBezTo>
                    <a:cubicBezTo>
                      <a:pt x="37" y="0"/>
                      <a:pt x="14" y="12"/>
                      <a:pt x="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5"/>
              <p:cNvSpPr>
                <a:spLocks/>
              </p:cNvSpPr>
              <p:nvPr/>
            </p:nvSpPr>
            <p:spPr bwMode="auto">
              <a:xfrm>
                <a:off x="4381501" y="-811212"/>
                <a:ext cx="796925" cy="819150"/>
              </a:xfrm>
              <a:custGeom>
                <a:avLst/>
                <a:gdLst>
                  <a:gd name="T0" fmla="*/ 282 w 335"/>
                  <a:gd name="T1" fmla="*/ 105 h 345"/>
                  <a:gd name="T2" fmla="*/ 281 w 335"/>
                  <a:gd name="T3" fmla="*/ 104 h 345"/>
                  <a:gd name="T4" fmla="*/ 274 w 335"/>
                  <a:gd name="T5" fmla="*/ 88 h 345"/>
                  <a:gd name="T6" fmla="*/ 274 w 335"/>
                  <a:gd name="T7" fmla="*/ 88 h 345"/>
                  <a:gd name="T8" fmla="*/ 274 w 335"/>
                  <a:gd name="T9" fmla="*/ 88 h 345"/>
                  <a:gd name="T10" fmla="*/ 259 w 335"/>
                  <a:gd name="T11" fmla="*/ 39 h 345"/>
                  <a:gd name="T12" fmla="*/ 223 w 335"/>
                  <a:gd name="T13" fmla="*/ 6 h 345"/>
                  <a:gd name="T14" fmla="*/ 156 w 335"/>
                  <a:gd name="T15" fmla="*/ 14 h 345"/>
                  <a:gd name="T16" fmla="*/ 120 w 335"/>
                  <a:gd name="T17" fmla="*/ 26 h 345"/>
                  <a:gd name="T18" fmla="*/ 103 w 335"/>
                  <a:gd name="T19" fmla="*/ 42 h 345"/>
                  <a:gd name="T20" fmla="*/ 93 w 335"/>
                  <a:gd name="T21" fmla="*/ 108 h 345"/>
                  <a:gd name="T22" fmla="*/ 111 w 335"/>
                  <a:gd name="T23" fmla="*/ 111 h 345"/>
                  <a:gd name="T24" fmla="*/ 132 w 335"/>
                  <a:gd name="T25" fmla="*/ 52 h 345"/>
                  <a:gd name="T26" fmla="*/ 166 w 335"/>
                  <a:gd name="T27" fmla="*/ 47 h 345"/>
                  <a:gd name="T28" fmla="*/ 131 w 335"/>
                  <a:gd name="T29" fmla="*/ 114 h 345"/>
                  <a:gd name="T30" fmla="*/ 105 w 335"/>
                  <a:gd name="T31" fmla="*/ 159 h 345"/>
                  <a:gd name="T32" fmla="*/ 76 w 335"/>
                  <a:gd name="T33" fmla="*/ 188 h 345"/>
                  <a:gd name="T34" fmla="*/ 44 w 335"/>
                  <a:gd name="T35" fmla="*/ 185 h 345"/>
                  <a:gd name="T36" fmla="*/ 15 w 335"/>
                  <a:gd name="T37" fmla="*/ 178 h 345"/>
                  <a:gd name="T38" fmla="*/ 9 w 335"/>
                  <a:gd name="T39" fmla="*/ 176 h 345"/>
                  <a:gd name="T40" fmla="*/ 0 w 335"/>
                  <a:gd name="T41" fmla="*/ 199 h 345"/>
                  <a:gd name="T42" fmla="*/ 29 w 335"/>
                  <a:gd name="T43" fmla="*/ 209 h 345"/>
                  <a:gd name="T44" fmla="*/ 78 w 335"/>
                  <a:gd name="T45" fmla="*/ 223 h 345"/>
                  <a:gd name="T46" fmla="*/ 135 w 335"/>
                  <a:gd name="T47" fmla="*/ 196 h 345"/>
                  <a:gd name="T48" fmla="*/ 155 w 335"/>
                  <a:gd name="T49" fmla="*/ 173 h 345"/>
                  <a:gd name="T50" fmla="*/ 169 w 335"/>
                  <a:gd name="T51" fmla="*/ 167 h 345"/>
                  <a:gd name="T52" fmla="*/ 179 w 335"/>
                  <a:gd name="T53" fmla="*/ 177 h 345"/>
                  <a:gd name="T54" fmla="*/ 207 w 335"/>
                  <a:gd name="T55" fmla="*/ 232 h 345"/>
                  <a:gd name="T56" fmla="*/ 205 w 335"/>
                  <a:gd name="T57" fmla="*/ 285 h 345"/>
                  <a:gd name="T58" fmla="*/ 198 w 335"/>
                  <a:gd name="T59" fmla="*/ 330 h 345"/>
                  <a:gd name="T60" fmla="*/ 197 w 335"/>
                  <a:gd name="T61" fmla="*/ 341 h 345"/>
                  <a:gd name="T62" fmla="*/ 222 w 335"/>
                  <a:gd name="T63" fmla="*/ 345 h 345"/>
                  <a:gd name="T64" fmla="*/ 238 w 335"/>
                  <a:gd name="T65" fmla="*/ 289 h 345"/>
                  <a:gd name="T66" fmla="*/ 245 w 335"/>
                  <a:gd name="T67" fmla="*/ 223 h 345"/>
                  <a:gd name="T68" fmla="*/ 233 w 335"/>
                  <a:gd name="T69" fmla="*/ 187 h 345"/>
                  <a:gd name="T70" fmla="*/ 220 w 335"/>
                  <a:gd name="T71" fmla="*/ 153 h 345"/>
                  <a:gd name="T72" fmla="*/ 217 w 335"/>
                  <a:gd name="T73" fmla="*/ 145 h 345"/>
                  <a:gd name="T74" fmla="*/ 240 w 335"/>
                  <a:gd name="T75" fmla="*/ 75 h 345"/>
                  <a:gd name="T76" fmla="*/ 254 w 335"/>
                  <a:gd name="T77" fmla="*/ 116 h 345"/>
                  <a:gd name="T78" fmla="*/ 274 w 335"/>
                  <a:gd name="T79" fmla="*/ 128 h 345"/>
                  <a:gd name="T80" fmla="*/ 335 w 335"/>
                  <a:gd name="T81" fmla="*/ 125 h 345"/>
                  <a:gd name="T82" fmla="*/ 334 w 335"/>
                  <a:gd name="T83" fmla="*/ 111 h 345"/>
                  <a:gd name="T84" fmla="*/ 282 w 335"/>
                  <a:gd name="T85" fmla="*/ 10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5" h="345">
                    <a:moveTo>
                      <a:pt x="282" y="105"/>
                    </a:moveTo>
                    <a:cubicBezTo>
                      <a:pt x="282" y="105"/>
                      <a:pt x="282" y="105"/>
                      <a:pt x="281" y="104"/>
                    </a:cubicBezTo>
                    <a:cubicBezTo>
                      <a:pt x="280" y="103"/>
                      <a:pt x="279" y="101"/>
                      <a:pt x="274" y="88"/>
                    </a:cubicBezTo>
                    <a:cubicBezTo>
                      <a:pt x="274" y="88"/>
                      <a:pt x="274" y="88"/>
                      <a:pt x="274" y="88"/>
                    </a:cubicBezTo>
                    <a:cubicBezTo>
                      <a:pt x="274" y="88"/>
                      <a:pt x="274" y="88"/>
                      <a:pt x="274" y="88"/>
                    </a:cubicBezTo>
                    <a:cubicBezTo>
                      <a:pt x="274" y="88"/>
                      <a:pt x="263" y="52"/>
                      <a:pt x="259" y="39"/>
                    </a:cubicBezTo>
                    <a:cubicBezTo>
                      <a:pt x="252" y="23"/>
                      <a:pt x="241" y="11"/>
                      <a:pt x="223" y="6"/>
                    </a:cubicBezTo>
                    <a:cubicBezTo>
                      <a:pt x="203" y="0"/>
                      <a:pt x="179" y="8"/>
                      <a:pt x="156" y="14"/>
                    </a:cubicBezTo>
                    <a:cubicBezTo>
                      <a:pt x="145" y="18"/>
                      <a:pt x="130" y="21"/>
                      <a:pt x="120" y="26"/>
                    </a:cubicBezTo>
                    <a:cubicBezTo>
                      <a:pt x="120" y="26"/>
                      <a:pt x="107" y="29"/>
                      <a:pt x="103" y="42"/>
                    </a:cubicBezTo>
                    <a:cubicBezTo>
                      <a:pt x="93" y="108"/>
                      <a:pt x="93" y="108"/>
                      <a:pt x="93" y="108"/>
                    </a:cubicBezTo>
                    <a:cubicBezTo>
                      <a:pt x="111" y="111"/>
                      <a:pt x="111" y="111"/>
                      <a:pt x="111" y="11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6" y="52"/>
                      <a:pt x="157" y="48"/>
                      <a:pt x="166" y="47"/>
                    </a:cubicBezTo>
                    <a:cubicBezTo>
                      <a:pt x="161" y="57"/>
                      <a:pt x="145" y="87"/>
                      <a:pt x="131" y="114"/>
                    </a:cubicBezTo>
                    <a:cubicBezTo>
                      <a:pt x="122" y="129"/>
                      <a:pt x="114" y="144"/>
                      <a:pt x="105" y="159"/>
                    </a:cubicBezTo>
                    <a:cubicBezTo>
                      <a:pt x="98" y="171"/>
                      <a:pt x="91" y="187"/>
                      <a:pt x="76" y="188"/>
                    </a:cubicBezTo>
                    <a:cubicBezTo>
                      <a:pt x="66" y="189"/>
                      <a:pt x="53" y="187"/>
                      <a:pt x="44" y="185"/>
                    </a:cubicBezTo>
                    <a:cubicBezTo>
                      <a:pt x="35" y="182"/>
                      <a:pt x="25" y="180"/>
                      <a:pt x="15" y="178"/>
                    </a:cubicBezTo>
                    <a:cubicBezTo>
                      <a:pt x="13" y="177"/>
                      <a:pt x="11" y="177"/>
                      <a:pt x="9" y="176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9" y="202"/>
                      <a:pt x="19" y="206"/>
                      <a:pt x="29" y="209"/>
                    </a:cubicBezTo>
                    <a:cubicBezTo>
                      <a:pt x="44" y="215"/>
                      <a:pt x="62" y="221"/>
                      <a:pt x="78" y="223"/>
                    </a:cubicBezTo>
                    <a:cubicBezTo>
                      <a:pt x="102" y="226"/>
                      <a:pt x="121" y="214"/>
                      <a:pt x="135" y="196"/>
                    </a:cubicBezTo>
                    <a:cubicBezTo>
                      <a:pt x="142" y="189"/>
                      <a:pt x="149" y="181"/>
                      <a:pt x="155" y="173"/>
                    </a:cubicBezTo>
                    <a:cubicBezTo>
                      <a:pt x="158" y="169"/>
                      <a:pt x="164" y="166"/>
                      <a:pt x="169" y="167"/>
                    </a:cubicBezTo>
                    <a:cubicBezTo>
                      <a:pt x="174" y="168"/>
                      <a:pt x="177" y="173"/>
                      <a:pt x="179" y="177"/>
                    </a:cubicBezTo>
                    <a:cubicBezTo>
                      <a:pt x="190" y="193"/>
                      <a:pt x="200" y="213"/>
                      <a:pt x="207" y="232"/>
                    </a:cubicBezTo>
                    <a:cubicBezTo>
                      <a:pt x="213" y="247"/>
                      <a:pt x="207" y="270"/>
                      <a:pt x="205" y="285"/>
                    </a:cubicBezTo>
                    <a:cubicBezTo>
                      <a:pt x="202" y="302"/>
                      <a:pt x="201" y="313"/>
                      <a:pt x="198" y="330"/>
                    </a:cubicBezTo>
                    <a:cubicBezTo>
                      <a:pt x="198" y="333"/>
                      <a:pt x="197" y="339"/>
                      <a:pt x="197" y="341"/>
                    </a:cubicBezTo>
                    <a:cubicBezTo>
                      <a:pt x="222" y="345"/>
                      <a:pt x="222" y="345"/>
                      <a:pt x="222" y="345"/>
                    </a:cubicBezTo>
                    <a:cubicBezTo>
                      <a:pt x="226" y="327"/>
                      <a:pt x="233" y="306"/>
                      <a:pt x="238" y="289"/>
                    </a:cubicBezTo>
                    <a:cubicBezTo>
                      <a:pt x="243" y="268"/>
                      <a:pt x="250" y="244"/>
                      <a:pt x="245" y="223"/>
                    </a:cubicBezTo>
                    <a:cubicBezTo>
                      <a:pt x="242" y="210"/>
                      <a:pt x="238" y="199"/>
                      <a:pt x="233" y="187"/>
                    </a:cubicBezTo>
                    <a:cubicBezTo>
                      <a:pt x="229" y="175"/>
                      <a:pt x="224" y="165"/>
                      <a:pt x="220" y="153"/>
                    </a:cubicBezTo>
                    <a:cubicBezTo>
                      <a:pt x="219" y="151"/>
                      <a:pt x="216" y="146"/>
                      <a:pt x="217" y="145"/>
                    </a:cubicBezTo>
                    <a:cubicBezTo>
                      <a:pt x="217" y="145"/>
                      <a:pt x="240" y="75"/>
                      <a:pt x="240" y="75"/>
                    </a:cubicBezTo>
                    <a:cubicBezTo>
                      <a:pt x="254" y="116"/>
                      <a:pt x="254" y="116"/>
                      <a:pt x="254" y="116"/>
                    </a:cubicBezTo>
                    <a:cubicBezTo>
                      <a:pt x="255" y="114"/>
                      <a:pt x="257" y="128"/>
                      <a:pt x="274" y="128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4" y="111"/>
                      <a:pt x="334" y="111"/>
                      <a:pt x="334" y="111"/>
                    </a:cubicBezTo>
                    <a:lnTo>
                      <a:pt x="28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7873064" y="2690068"/>
              <a:ext cx="1847169" cy="1753343"/>
              <a:chOff x="3300413" y="-931862"/>
              <a:chExt cx="1000126" cy="94932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>
                <a:off x="3838576" y="-677862"/>
                <a:ext cx="252413" cy="188913"/>
              </a:xfrm>
              <a:custGeom>
                <a:avLst/>
                <a:gdLst>
                  <a:gd name="T0" fmla="*/ 101 w 106"/>
                  <a:gd name="T1" fmla="*/ 60 h 80"/>
                  <a:gd name="T2" fmla="*/ 104 w 106"/>
                  <a:gd name="T3" fmla="*/ 61 h 80"/>
                  <a:gd name="T4" fmla="*/ 105 w 106"/>
                  <a:gd name="T5" fmla="*/ 61 h 80"/>
                  <a:gd name="T6" fmla="*/ 106 w 106"/>
                  <a:gd name="T7" fmla="*/ 62 h 80"/>
                  <a:gd name="T8" fmla="*/ 104 w 106"/>
                  <a:gd name="T9" fmla="*/ 77 h 80"/>
                  <a:gd name="T10" fmla="*/ 104 w 106"/>
                  <a:gd name="T11" fmla="*/ 78 h 80"/>
                  <a:gd name="T12" fmla="*/ 70 w 106"/>
                  <a:gd name="T13" fmla="*/ 71 h 80"/>
                  <a:gd name="T14" fmla="*/ 69 w 106"/>
                  <a:gd name="T15" fmla="*/ 71 h 80"/>
                  <a:gd name="T16" fmla="*/ 6 w 106"/>
                  <a:gd name="T17" fmla="*/ 25 h 80"/>
                  <a:gd name="T18" fmla="*/ 0 w 106"/>
                  <a:gd name="T19" fmla="*/ 19 h 80"/>
                  <a:gd name="T20" fmla="*/ 31 w 106"/>
                  <a:gd name="T21" fmla="*/ 2 h 80"/>
                  <a:gd name="T22" fmla="*/ 75 w 106"/>
                  <a:gd name="T23" fmla="*/ 46 h 80"/>
                  <a:gd name="T24" fmla="*/ 101 w 106"/>
                  <a:gd name="T25" fmla="*/ 6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" h="80">
                    <a:moveTo>
                      <a:pt x="101" y="60"/>
                    </a:moveTo>
                    <a:cubicBezTo>
                      <a:pt x="102" y="60"/>
                      <a:pt x="104" y="61"/>
                      <a:pt x="104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4" y="77"/>
                      <a:pt x="104" y="77"/>
                      <a:pt x="104" y="77"/>
                    </a:cubicBezTo>
                    <a:cubicBezTo>
                      <a:pt x="104" y="78"/>
                      <a:pt x="104" y="78"/>
                      <a:pt x="104" y="78"/>
                    </a:cubicBezTo>
                    <a:cubicBezTo>
                      <a:pt x="100" y="80"/>
                      <a:pt x="80" y="75"/>
                      <a:pt x="70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46" y="63"/>
                      <a:pt x="23" y="46"/>
                      <a:pt x="6" y="25"/>
                    </a:cubicBezTo>
                    <a:cubicBezTo>
                      <a:pt x="4" y="23"/>
                      <a:pt x="2" y="21"/>
                      <a:pt x="0" y="19"/>
                    </a:cubicBezTo>
                    <a:cubicBezTo>
                      <a:pt x="5" y="2"/>
                      <a:pt x="20" y="0"/>
                      <a:pt x="31" y="2"/>
                    </a:cubicBezTo>
                    <a:cubicBezTo>
                      <a:pt x="43" y="20"/>
                      <a:pt x="56" y="35"/>
                      <a:pt x="75" y="46"/>
                    </a:cubicBezTo>
                    <a:cubicBezTo>
                      <a:pt x="76" y="47"/>
                      <a:pt x="92" y="57"/>
                      <a:pt x="10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3960813" y="-931862"/>
                <a:ext cx="177800" cy="1778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3463926" y="-474662"/>
                <a:ext cx="520700" cy="323850"/>
              </a:xfrm>
              <a:custGeom>
                <a:avLst/>
                <a:gdLst>
                  <a:gd name="T0" fmla="*/ 4 w 219"/>
                  <a:gd name="T1" fmla="*/ 136 h 136"/>
                  <a:gd name="T2" fmla="*/ 1 w 219"/>
                  <a:gd name="T3" fmla="*/ 134 h 136"/>
                  <a:gd name="T4" fmla="*/ 1 w 219"/>
                  <a:gd name="T5" fmla="*/ 134 h 136"/>
                  <a:gd name="T6" fmla="*/ 1 w 219"/>
                  <a:gd name="T7" fmla="*/ 130 h 136"/>
                  <a:gd name="T8" fmla="*/ 1 w 219"/>
                  <a:gd name="T9" fmla="*/ 130 h 136"/>
                  <a:gd name="T10" fmla="*/ 74 w 219"/>
                  <a:gd name="T11" fmla="*/ 3 h 136"/>
                  <a:gd name="T12" fmla="*/ 79 w 219"/>
                  <a:gd name="T13" fmla="*/ 1 h 136"/>
                  <a:gd name="T14" fmla="*/ 79 w 219"/>
                  <a:gd name="T15" fmla="*/ 1 h 136"/>
                  <a:gd name="T16" fmla="*/ 81 w 219"/>
                  <a:gd name="T17" fmla="*/ 7 h 136"/>
                  <a:gd name="T18" fmla="*/ 81 w 219"/>
                  <a:gd name="T19" fmla="*/ 7 h 136"/>
                  <a:gd name="T20" fmla="*/ 11 w 219"/>
                  <a:gd name="T21" fmla="*/ 128 h 136"/>
                  <a:gd name="T22" fmla="*/ 142 w 219"/>
                  <a:gd name="T23" fmla="*/ 128 h 136"/>
                  <a:gd name="T24" fmla="*/ 208 w 219"/>
                  <a:gd name="T25" fmla="*/ 10 h 136"/>
                  <a:gd name="T26" fmla="*/ 89 w 219"/>
                  <a:gd name="T27" fmla="*/ 10 h 136"/>
                  <a:gd name="T28" fmla="*/ 85 w 219"/>
                  <a:gd name="T29" fmla="*/ 6 h 136"/>
                  <a:gd name="T30" fmla="*/ 85 w 219"/>
                  <a:gd name="T31" fmla="*/ 6 h 136"/>
                  <a:gd name="T32" fmla="*/ 89 w 219"/>
                  <a:gd name="T33" fmla="*/ 2 h 136"/>
                  <a:gd name="T34" fmla="*/ 89 w 219"/>
                  <a:gd name="T35" fmla="*/ 2 h 136"/>
                  <a:gd name="T36" fmla="*/ 215 w 219"/>
                  <a:gd name="T37" fmla="*/ 2 h 136"/>
                  <a:gd name="T38" fmla="*/ 219 w 219"/>
                  <a:gd name="T39" fmla="*/ 4 h 136"/>
                  <a:gd name="T40" fmla="*/ 219 w 219"/>
                  <a:gd name="T41" fmla="*/ 4 h 136"/>
                  <a:gd name="T42" fmla="*/ 219 w 219"/>
                  <a:gd name="T43" fmla="*/ 8 h 136"/>
                  <a:gd name="T44" fmla="*/ 219 w 219"/>
                  <a:gd name="T45" fmla="*/ 8 h 136"/>
                  <a:gd name="T46" fmla="*/ 148 w 219"/>
                  <a:gd name="T47" fmla="*/ 134 h 136"/>
                  <a:gd name="T48" fmla="*/ 144 w 219"/>
                  <a:gd name="T49" fmla="*/ 136 h 136"/>
                  <a:gd name="T50" fmla="*/ 144 w 219"/>
                  <a:gd name="T51" fmla="*/ 136 h 136"/>
                  <a:gd name="T52" fmla="*/ 4 w 219"/>
                  <a:gd name="T53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9" h="136">
                    <a:moveTo>
                      <a:pt x="4" y="136"/>
                    </a:moveTo>
                    <a:cubicBezTo>
                      <a:pt x="3" y="136"/>
                      <a:pt x="1" y="136"/>
                      <a:pt x="1" y="134"/>
                    </a:cubicBezTo>
                    <a:cubicBezTo>
                      <a:pt x="1" y="134"/>
                      <a:pt x="1" y="134"/>
                      <a:pt x="1" y="134"/>
                    </a:cubicBezTo>
                    <a:cubicBezTo>
                      <a:pt x="0" y="133"/>
                      <a:pt x="0" y="131"/>
                      <a:pt x="1" y="130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5" y="1"/>
                      <a:pt x="77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1" y="2"/>
                      <a:pt x="82" y="5"/>
                      <a:pt x="81" y="7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11" y="128"/>
                      <a:pt x="11" y="128"/>
                      <a:pt x="11" y="128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208" y="10"/>
                      <a:pt x="208" y="10"/>
                      <a:pt x="208" y="10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7" y="10"/>
                      <a:pt x="85" y="8"/>
                      <a:pt x="85" y="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4"/>
                      <a:pt x="87" y="2"/>
                      <a:pt x="89" y="2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215" y="2"/>
                      <a:pt x="215" y="2"/>
                      <a:pt x="215" y="2"/>
                    </a:cubicBezTo>
                    <a:cubicBezTo>
                      <a:pt x="217" y="2"/>
                      <a:pt x="218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9" y="7"/>
                      <a:pt x="219" y="8"/>
                    </a:cubicBezTo>
                    <a:cubicBezTo>
                      <a:pt x="219" y="8"/>
                      <a:pt x="219" y="8"/>
                      <a:pt x="219" y="8"/>
                    </a:cubicBezTo>
                    <a:cubicBezTo>
                      <a:pt x="148" y="134"/>
                      <a:pt x="148" y="134"/>
                      <a:pt x="148" y="134"/>
                    </a:cubicBezTo>
                    <a:cubicBezTo>
                      <a:pt x="147" y="135"/>
                      <a:pt x="146" y="136"/>
                      <a:pt x="144" y="136"/>
                    </a:cubicBezTo>
                    <a:cubicBezTo>
                      <a:pt x="144" y="136"/>
                      <a:pt x="144" y="136"/>
                      <a:pt x="144" y="136"/>
                    </a:cubicBezTo>
                    <a:cubicBezTo>
                      <a:pt x="4" y="136"/>
                      <a:pt x="4" y="136"/>
                      <a:pt x="4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9"/>
              <p:cNvSpPr>
                <a:spLocks noEditPoints="1"/>
              </p:cNvSpPr>
              <p:nvPr/>
            </p:nvSpPr>
            <p:spPr bwMode="auto">
              <a:xfrm>
                <a:off x="3300413" y="-355600"/>
                <a:ext cx="369888" cy="373063"/>
              </a:xfrm>
              <a:custGeom>
                <a:avLst/>
                <a:gdLst>
                  <a:gd name="T0" fmla="*/ 0 w 156"/>
                  <a:gd name="T1" fmla="*/ 78 h 157"/>
                  <a:gd name="T2" fmla="*/ 78 w 156"/>
                  <a:gd name="T3" fmla="*/ 0 h 157"/>
                  <a:gd name="T4" fmla="*/ 78 w 156"/>
                  <a:gd name="T5" fmla="*/ 0 h 157"/>
                  <a:gd name="T6" fmla="*/ 156 w 156"/>
                  <a:gd name="T7" fmla="*/ 78 h 157"/>
                  <a:gd name="T8" fmla="*/ 156 w 156"/>
                  <a:gd name="T9" fmla="*/ 78 h 157"/>
                  <a:gd name="T10" fmla="*/ 78 w 156"/>
                  <a:gd name="T11" fmla="*/ 157 h 157"/>
                  <a:gd name="T12" fmla="*/ 78 w 156"/>
                  <a:gd name="T13" fmla="*/ 157 h 157"/>
                  <a:gd name="T14" fmla="*/ 0 w 156"/>
                  <a:gd name="T15" fmla="*/ 78 h 157"/>
                  <a:gd name="T16" fmla="*/ 8 w 156"/>
                  <a:gd name="T17" fmla="*/ 78 h 157"/>
                  <a:gd name="T18" fmla="*/ 78 w 156"/>
                  <a:gd name="T19" fmla="*/ 149 h 157"/>
                  <a:gd name="T20" fmla="*/ 78 w 156"/>
                  <a:gd name="T21" fmla="*/ 149 h 157"/>
                  <a:gd name="T22" fmla="*/ 148 w 156"/>
                  <a:gd name="T23" fmla="*/ 78 h 157"/>
                  <a:gd name="T24" fmla="*/ 148 w 156"/>
                  <a:gd name="T25" fmla="*/ 78 h 157"/>
                  <a:gd name="T26" fmla="*/ 78 w 156"/>
                  <a:gd name="T27" fmla="*/ 8 h 157"/>
                  <a:gd name="T28" fmla="*/ 78 w 156"/>
                  <a:gd name="T29" fmla="*/ 8 h 157"/>
                  <a:gd name="T30" fmla="*/ 8 w 156"/>
                  <a:gd name="T31" fmla="*/ 7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157">
                    <a:moveTo>
                      <a:pt x="0" y="78"/>
                    </a:moveTo>
                    <a:cubicBezTo>
                      <a:pt x="0" y="35"/>
                      <a:pt x="35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21" y="0"/>
                      <a:pt x="156" y="35"/>
                      <a:pt x="156" y="78"/>
                    </a:cubicBezTo>
                    <a:cubicBezTo>
                      <a:pt x="156" y="78"/>
                      <a:pt x="156" y="78"/>
                      <a:pt x="156" y="78"/>
                    </a:cubicBezTo>
                    <a:cubicBezTo>
                      <a:pt x="156" y="122"/>
                      <a:pt x="121" y="157"/>
                      <a:pt x="78" y="157"/>
                    </a:cubicBezTo>
                    <a:cubicBezTo>
                      <a:pt x="78" y="157"/>
                      <a:pt x="78" y="157"/>
                      <a:pt x="78" y="157"/>
                    </a:cubicBezTo>
                    <a:cubicBezTo>
                      <a:pt x="35" y="157"/>
                      <a:pt x="0" y="122"/>
                      <a:pt x="0" y="78"/>
                    </a:cubicBezTo>
                    <a:close/>
                    <a:moveTo>
                      <a:pt x="8" y="78"/>
                    </a:moveTo>
                    <a:cubicBezTo>
                      <a:pt x="8" y="117"/>
                      <a:pt x="39" y="149"/>
                      <a:pt x="78" y="149"/>
                    </a:cubicBezTo>
                    <a:cubicBezTo>
                      <a:pt x="78" y="149"/>
                      <a:pt x="78" y="149"/>
                      <a:pt x="78" y="149"/>
                    </a:cubicBezTo>
                    <a:cubicBezTo>
                      <a:pt x="117" y="149"/>
                      <a:pt x="148" y="117"/>
                      <a:pt x="148" y="78"/>
                    </a:cubicBezTo>
                    <a:cubicBezTo>
                      <a:pt x="148" y="78"/>
                      <a:pt x="148" y="78"/>
                      <a:pt x="148" y="78"/>
                    </a:cubicBezTo>
                    <a:cubicBezTo>
                      <a:pt x="148" y="40"/>
                      <a:pt x="117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39" y="8"/>
                      <a:pt x="8" y="40"/>
                      <a:pt x="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0"/>
              <p:cNvSpPr>
                <a:spLocks noEditPoints="1"/>
              </p:cNvSpPr>
              <p:nvPr/>
            </p:nvSpPr>
            <p:spPr bwMode="auto">
              <a:xfrm>
                <a:off x="3927476" y="-355600"/>
                <a:ext cx="373063" cy="373063"/>
              </a:xfrm>
              <a:custGeom>
                <a:avLst/>
                <a:gdLst>
                  <a:gd name="T0" fmla="*/ 0 w 157"/>
                  <a:gd name="T1" fmla="*/ 78 h 157"/>
                  <a:gd name="T2" fmla="*/ 78 w 157"/>
                  <a:gd name="T3" fmla="*/ 0 h 157"/>
                  <a:gd name="T4" fmla="*/ 78 w 157"/>
                  <a:gd name="T5" fmla="*/ 0 h 157"/>
                  <a:gd name="T6" fmla="*/ 157 w 157"/>
                  <a:gd name="T7" fmla="*/ 78 h 157"/>
                  <a:gd name="T8" fmla="*/ 157 w 157"/>
                  <a:gd name="T9" fmla="*/ 78 h 157"/>
                  <a:gd name="T10" fmla="*/ 157 w 157"/>
                  <a:gd name="T11" fmla="*/ 78 h 157"/>
                  <a:gd name="T12" fmla="*/ 78 w 157"/>
                  <a:gd name="T13" fmla="*/ 157 h 157"/>
                  <a:gd name="T14" fmla="*/ 78 w 157"/>
                  <a:gd name="T15" fmla="*/ 157 h 157"/>
                  <a:gd name="T16" fmla="*/ 0 w 157"/>
                  <a:gd name="T17" fmla="*/ 78 h 157"/>
                  <a:gd name="T18" fmla="*/ 8 w 157"/>
                  <a:gd name="T19" fmla="*/ 78 h 157"/>
                  <a:gd name="T20" fmla="*/ 78 w 157"/>
                  <a:gd name="T21" fmla="*/ 149 h 157"/>
                  <a:gd name="T22" fmla="*/ 78 w 157"/>
                  <a:gd name="T23" fmla="*/ 149 h 157"/>
                  <a:gd name="T24" fmla="*/ 149 w 157"/>
                  <a:gd name="T25" fmla="*/ 78 h 157"/>
                  <a:gd name="T26" fmla="*/ 149 w 157"/>
                  <a:gd name="T27" fmla="*/ 78 h 157"/>
                  <a:gd name="T28" fmla="*/ 78 w 157"/>
                  <a:gd name="T29" fmla="*/ 8 h 157"/>
                  <a:gd name="T30" fmla="*/ 78 w 157"/>
                  <a:gd name="T31" fmla="*/ 8 h 157"/>
                  <a:gd name="T32" fmla="*/ 8 w 157"/>
                  <a:gd name="T33" fmla="*/ 7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7" h="157">
                    <a:moveTo>
                      <a:pt x="0" y="78"/>
                    </a:moveTo>
                    <a:cubicBezTo>
                      <a:pt x="0" y="35"/>
                      <a:pt x="35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22" y="0"/>
                      <a:pt x="157" y="35"/>
                      <a:pt x="157" y="78"/>
                    </a:cubicBezTo>
                    <a:cubicBezTo>
                      <a:pt x="157" y="78"/>
                      <a:pt x="157" y="78"/>
                      <a:pt x="157" y="78"/>
                    </a:cubicBezTo>
                    <a:cubicBezTo>
                      <a:pt x="157" y="78"/>
                      <a:pt x="157" y="78"/>
                      <a:pt x="157" y="78"/>
                    </a:cubicBezTo>
                    <a:cubicBezTo>
                      <a:pt x="157" y="122"/>
                      <a:pt x="122" y="157"/>
                      <a:pt x="78" y="157"/>
                    </a:cubicBezTo>
                    <a:cubicBezTo>
                      <a:pt x="78" y="157"/>
                      <a:pt x="78" y="157"/>
                      <a:pt x="78" y="157"/>
                    </a:cubicBezTo>
                    <a:cubicBezTo>
                      <a:pt x="35" y="157"/>
                      <a:pt x="0" y="122"/>
                      <a:pt x="0" y="78"/>
                    </a:cubicBezTo>
                    <a:close/>
                    <a:moveTo>
                      <a:pt x="8" y="78"/>
                    </a:moveTo>
                    <a:cubicBezTo>
                      <a:pt x="8" y="117"/>
                      <a:pt x="40" y="149"/>
                      <a:pt x="78" y="149"/>
                    </a:cubicBezTo>
                    <a:cubicBezTo>
                      <a:pt x="78" y="149"/>
                      <a:pt x="78" y="149"/>
                      <a:pt x="78" y="149"/>
                    </a:cubicBezTo>
                    <a:cubicBezTo>
                      <a:pt x="117" y="149"/>
                      <a:pt x="149" y="117"/>
                      <a:pt x="149" y="78"/>
                    </a:cubicBezTo>
                    <a:cubicBezTo>
                      <a:pt x="149" y="78"/>
                      <a:pt x="149" y="78"/>
                      <a:pt x="149" y="78"/>
                    </a:cubicBezTo>
                    <a:cubicBezTo>
                      <a:pt x="149" y="40"/>
                      <a:pt x="117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40" y="8"/>
                      <a:pt x="8" y="40"/>
                      <a:pt x="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/>
            </p:nvSpPr>
            <p:spPr bwMode="auto">
              <a:xfrm>
                <a:off x="3948113" y="-557212"/>
                <a:ext cx="204788" cy="406400"/>
              </a:xfrm>
              <a:custGeom>
                <a:avLst/>
                <a:gdLst>
                  <a:gd name="T0" fmla="*/ 69 w 86"/>
                  <a:gd name="T1" fmla="*/ 168 h 171"/>
                  <a:gd name="T2" fmla="*/ 37 w 86"/>
                  <a:gd name="T3" fmla="*/ 102 h 171"/>
                  <a:gd name="T4" fmla="*/ 37 w 86"/>
                  <a:gd name="T5" fmla="*/ 102 h 171"/>
                  <a:gd name="T6" fmla="*/ 1 w 86"/>
                  <a:gd name="T7" fmla="*/ 29 h 171"/>
                  <a:gd name="T8" fmla="*/ 1 w 86"/>
                  <a:gd name="T9" fmla="*/ 29 h 171"/>
                  <a:gd name="T10" fmla="*/ 0 w 86"/>
                  <a:gd name="T11" fmla="*/ 26 h 171"/>
                  <a:gd name="T12" fmla="*/ 0 w 86"/>
                  <a:gd name="T13" fmla="*/ 26 h 171"/>
                  <a:gd name="T14" fmla="*/ 3 w 86"/>
                  <a:gd name="T15" fmla="*/ 23 h 171"/>
                  <a:gd name="T16" fmla="*/ 3 w 86"/>
                  <a:gd name="T17" fmla="*/ 23 h 171"/>
                  <a:gd name="T18" fmla="*/ 3 w 86"/>
                  <a:gd name="T19" fmla="*/ 22 h 171"/>
                  <a:gd name="T20" fmla="*/ 3 w 86"/>
                  <a:gd name="T21" fmla="*/ 22 h 171"/>
                  <a:gd name="T22" fmla="*/ 4 w 86"/>
                  <a:gd name="T23" fmla="*/ 22 h 171"/>
                  <a:gd name="T24" fmla="*/ 4 w 86"/>
                  <a:gd name="T25" fmla="*/ 22 h 171"/>
                  <a:gd name="T26" fmla="*/ 4 w 86"/>
                  <a:gd name="T27" fmla="*/ 22 h 171"/>
                  <a:gd name="T28" fmla="*/ 4 w 86"/>
                  <a:gd name="T29" fmla="*/ 22 h 171"/>
                  <a:gd name="T30" fmla="*/ 6 w 86"/>
                  <a:gd name="T31" fmla="*/ 22 h 171"/>
                  <a:gd name="T32" fmla="*/ 6 w 86"/>
                  <a:gd name="T33" fmla="*/ 22 h 171"/>
                  <a:gd name="T34" fmla="*/ 60 w 86"/>
                  <a:gd name="T35" fmla="*/ 23 h 171"/>
                  <a:gd name="T36" fmla="*/ 60 w 86"/>
                  <a:gd name="T37" fmla="*/ 23 h 171"/>
                  <a:gd name="T38" fmla="*/ 78 w 86"/>
                  <a:gd name="T39" fmla="*/ 2 h 171"/>
                  <a:gd name="T40" fmla="*/ 84 w 86"/>
                  <a:gd name="T41" fmla="*/ 2 h 171"/>
                  <a:gd name="T42" fmla="*/ 84 w 86"/>
                  <a:gd name="T43" fmla="*/ 2 h 171"/>
                  <a:gd name="T44" fmla="*/ 84 w 86"/>
                  <a:gd name="T45" fmla="*/ 8 h 171"/>
                  <a:gd name="T46" fmla="*/ 84 w 86"/>
                  <a:gd name="T47" fmla="*/ 8 h 171"/>
                  <a:gd name="T48" fmla="*/ 65 w 86"/>
                  <a:gd name="T49" fmla="*/ 30 h 171"/>
                  <a:gd name="T50" fmla="*/ 62 w 86"/>
                  <a:gd name="T51" fmla="*/ 32 h 171"/>
                  <a:gd name="T52" fmla="*/ 62 w 86"/>
                  <a:gd name="T53" fmla="*/ 32 h 171"/>
                  <a:gd name="T54" fmla="*/ 11 w 86"/>
                  <a:gd name="T55" fmla="*/ 30 h 171"/>
                  <a:gd name="T56" fmla="*/ 11 w 86"/>
                  <a:gd name="T57" fmla="*/ 30 h 171"/>
                  <a:gd name="T58" fmla="*/ 11 w 86"/>
                  <a:gd name="T59" fmla="*/ 31 h 171"/>
                  <a:gd name="T60" fmla="*/ 11 w 86"/>
                  <a:gd name="T61" fmla="*/ 31 h 171"/>
                  <a:gd name="T62" fmla="*/ 20 w 86"/>
                  <a:gd name="T63" fmla="*/ 47 h 171"/>
                  <a:gd name="T64" fmla="*/ 20 w 86"/>
                  <a:gd name="T65" fmla="*/ 47 h 171"/>
                  <a:gd name="T66" fmla="*/ 43 w 86"/>
                  <a:gd name="T67" fmla="*/ 95 h 171"/>
                  <a:gd name="T68" fmla="*/ 43 w 86"/>
                  <a:gd name="T69" fmla="*/ 95 h 171"/>
                  <a:gd name="T70" fmla="*/ 76 w 86"/>
                  <a:gd name="T71" fmla="*/ 165 h 171"/>
                  <a:gd name="T72" fmla="*/ 76 w 86"/>
                  <a:gd name="T73" fmla="*/ 165 h 171"/>
                  <a:gd name="T74" fmla="*/ 77 w 86"/>
                  <a:gd name="T75" fmla="*/ 165 h 171"/>
                  <a:gd name="T76" fmla="*/ 75 w 86"/>
                  <a:gd name="T77" fmla="*/ 170 h 171"/>
                  <a:gd name="T78" fmla="*/ 75 w 86"/>
                  <a:gd name="T79" fmla="*/ 170 h 171"/>
                  <a:gd name="T80" fmla="*/ 73 w 86"/>
                  <a:gd name="T81" fmla="*/ 171 h 171"/>
                  <a:gd name="T82" fmla="*/ 73 w 86"/>
                  <a:gd name="T83" fmla="*/ 171 h 171"/>
                  <a:gd name="T84" fmla="*/ 69 w 86"/>
                  <a:gd name="T85" fmla="*/ 168 h 171"/>
                  <a:gd name="T86" fmla="*/ 7 w 86"/>
                  <a:gd name="T87" fmla="*/ 23 h 171"/>
                  <a:gd name="T88" fmla="*/ 7 w 86"/>
                  <a:gd name="T89" fmla="*/ 23 h 171"/>
                  <a:gd name="T90" fmla="*/ 7 w 86"/>
                  <a:gd name="T91" fmla="*/ 23 h 171"/>
                  <a:gd name="T92" fmla="*/ 7 w 86"/>
                  <a:gd name="T93" fmla="*/ 2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6" h="171">
                    <a:moveTo>
                      <a:pt x="69" y="168"/>
                    </a:moveTo>
                    <a:cubicBezTo>
                      <a:pt x="69" y="168"/>
                      <a:pt x="54" y="136"/>
                      <a:pt x="37" y="102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21" y="69"/>
                      <a:pt x="4" y="34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0" y="28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3"/>
                      <a:pt x="2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13" y="22"/>
                      <a:pt x="51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80" y="1"/>
                      <a:pt x="82" y="0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6" y="3"/>
                      <a:pt x="86" y="6"/>
                      <a:pt x="84" y="8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2" y="32"/>
                      <a:pt x="27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35"/>
                      <a:pt x="16" y="40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6" y="60"/>
                      <a:pt x="35" y="77"/>
                      <a:pt x="43" y="95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60" y="130"/>
                      <a:pt x="76" y="165"/>
                      <a:pt x="76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7" y="167"/>
                      <a:pt x="77" y="169"/>
                      <a:pt x="75" y="170"/>
                    </a:cubicBezTo>
                    <a:cubicBezTo>
                      <a:pt x="75" y="170"/>
                      <a:pt x="75" y="170"/>
                      <a:pt x="75" y="170"/>
                    </a:cubicBezTo>
                    <a:cubicBezTo>
                      <a:pt x="74" y="171"/>
                      <a:pt x="73" y="171"/>
                      <a:pt x="73" y="171"/>
                    </a:cubicBezTo>
                    <a:cubicBezTo>
                      <a:pt x="73" y="171"/>
                      <a:pt x="73" y="171"/>
                      <a:pt x="73" y="171"/>
                    </a:cubicBezTo>
                    <a:cubicBezTo>
                      <a:pt x="71" y="171"/>
                      <a:pt x="70" y="170"/>
                      <a:pt x="69" y="168"/>
                    </a:cubicBezTo>
                    <a:close/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3556001" y="-481012"/>
                <a:ext cx="100013" cy="23813"/>
              </a:xfrm>
              <a:custGeom>
                <a:avLst/>
                <a:gdLst>
                  <a:gd name="T0" fmla="*/ 38 w 42"/>
                  <a:gd name="T1" fmla="*/ 10 h 10"/>
                  <a:gd name="T2" fmla="*/ 4 w 42"/>
                  <a:gd name="T3" fmla="*/ 9 h 10"/>
                  <a:gd name="T4" fmla="*/ 0 w 42"/>
                  <a:gd name="T5" fmla="*/ 4 h 10"/>
                  <a:gd name="T6" fmla="*/ 0 w 42"/>
                  <a:gd name="T7" fmla="*/ 4 h 10"/>
                  <a:gd name="T8" fmla="*/ 4 w 42"/>
                  <a:gd name="T9" fmla="*/ 0 h 10"/>
                  <a:gd name="T10" fmla="*/ 4 w 42"/>
                  <a:gd name="T11" fmla="*/ 0 h 10"/>
                  <a:gd name="T12" fmla="*/ 38 w 42"/>
                  <a:gd name="T13" fmla="*/ 1 h 10"/>
                  <a:gd name="T14" fmla="*/ 42 w 42"/>
                  <a:gd name="T15" fmla="*/ 6 h 10"/>
                  <a:gd name="T16" fmla="*/ 42 w 42"/>
                  <a:gd name="T17" fmla="*/ 6 h 10"/>
                  <a:gd name="T18" fmla="*/ 38 w 42"/>
                  <a:gd name="T19" fmla="*/ 10 h 10"/>
                  <a:gd name="T20" fmla="*/ 38 w 42"/>
                  <a:gd name="T21" fmla="*/ 10 h 10"/>
                  <a:gd name="T22" fmla="*/ 38 w 42"/>
                  <a:gd name="T2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10">
                    <a:moveTo>
                      <a:pt x="38" y="10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0" y="1"/>
                      <a:pt x="42" y="3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8"/>
                      <a:pt x="40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3587751" y="-642937"/>
                <a:ext cx="268288" cy="477838"/>
              </a:xfrm>
              <a:custGeom>
                <a:avLst/>
                <a:gdLst>
                  <a:gd name="T0" fmla="*/ 65 w 113"/>
                  <a:gd name="T1" fmla="*/ 39 h 201"/>
                  <a:gd name="T2" fmla="*/ 63 w 113"/>
                  <a:gd name="T3" fmla="*/ 38 h 201"/>
                  <a:gd name="T4" fmla="*/ 63 w 113"/>
                  <a:gd name="T5" fmla="*/ 34 h 201"/>
                  <a:gd name="T6" fmla="*/ 57 w 113"/>
                  <a:gd name="T7" fmla="*/ 25 h 201"/>
                  <a:gd name="T8" fmla="*/ 57 w 113"/>
                  <a:gd name="T9" fmla="*/ 25 h 201"/>
                  <a:gd name="T10" fmla="*/ 57 w 113"/>
                  <a:gd name="T11" fmla="*/ 24 h 201"/>
                  <a:gd name="T12" fmla="*/ 51 w 113"/>
                  <a:gd name="T13" fmla="*/ 22 h 201"/>
                  <a:gd name="T14" fmla="*/ 37 w 113"/>
                  <a:gd name="T15" fmla="*/ 19 h 201"/>
                  <a:gd name="T16" fmla="*/ 23 w 113"/>
                  <a:gd name="T17" fmla="*/ 16 h 201"/>
                  <a:gd name="T18" fmla="*/ 25 w 113"/>
                  <a:gd name="T19" fmla="*/ 0 h 201"/>
                  <a:gd name="T20" fmla="*/ 15 w 113"/>
                  <a:gd name="T21" fmla="*/ 6 h 201"/>
                  <a:gd name="T22" fmla="*/ 8 w 113"/>
                  <a:gd name="T23" fmla="*/ 15 h 201"/>
                  <a:gd name="T24" fmla="*/ 2 w 113"/>
                  <a:gd name="T25" fmla="*/ 32 h 201"/>
                  <a:gd name="T26" fmla="*/ 11 w 113"/>
                  <a:gd name="T27" fmla="*/ 64 h 201"/>
                  <a:gd name="T28" fmla="*/ 46 w 113"/>
                  <a:gd name="T29" fmla="*/ 90 h 201"/>
                  <a:gd name="T30" fmla="*/ 69 w 113"/>
                  <a:gd name="T31" fmla="*/ 111 h 201"/>
                  <a:gd name="T32" fmla="*/ 77 w 113"/>
                  <a:gd name="T33" fmla="*/ 139 h 201"/>
                  <a:gd name="T34" fmla="*/ 64 w 113"/>
                  <a:gd name="T35" fmla="*/ 195 h 201"/>
                  <a:gd name="T36" fmla="*/ 62 w 113"/>
                  <a:gd name="T37" fmla="*/ 200 h 201"/>
                  <a:gd name="T38" fmla="*/ 62 w 113"/>
                  <a:gd name="T39" fmla="*/ 200 h 201"/>
                  <a:gd name="T40" fmla="*/ 62 w 113"/>
                  <a:gd name="T41" fmla="*/ 201 h 201"/>
                  <a:gd name="T42" fmla="*/ 86 w 113"/>
                  <a:gd name="T43" fmla="*/ 201 h 201"/>
                  <a:gd name="T44" fmla="*/ 86 w 113"/>
                  <a:gd name="T45" fmla="*/ 200 h 201"/>
                  <a:gd name="T46" fmla="*/ 100 w 113"/>
                  <a:gd name="T47" fmla="*/ 172 h 201"/>
                  <a:gd name="T48" fmla="*/ 111 w 113"/>
                  <a:gd name="T49" fmla="*/ 114 h 201"/>
                  <a:gd name="T50" fmla="*/ 101 w 113"/>
                  <a:gd name="T51" fmla="*/ 85 h 201"/>
                  <a:gd name="T52" fmla="*/ 71 w 113"/>
                  <a:gd name="T53" fmla="*/ 43 h 201"/>
                  <a:gd name="T54" fmla="*/ 65 w 113"/>
                  <a:gd name="T55" fmla="*/ 3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3" h="201">
                    <a:moveTo>
                      <a:pt x="65" y="39"/>
                    </a:moveTo>
                    <a:cubicBezTo>
                      <a:pt x="64" y="39"/>
                      <a:pt x="63" y="38"/>
                      <a:pt x="63" y="38"/>
                    </a:cubicBezTo>
                    <a:cubicBezTo>
                      <a:pt x="63" y="37"/>
                      <a:pt x="60" y="23"/>
                      <a:pt x="63" y="34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5" y="23"/>
                      <a:pt x="52" y="23"/>
                      <a:pt x="51" y="22"/>
                    </a:cubicBezTo>
                    <a:cubicBezTo>
                      <a:pt x="46" y="21"/>
                      <a:pt x="42" y="20"/>
                      <a:pt x="37" y="19"/>
                    </a:cubicBezTo>
                    <a:cubicBezTo>
                      <a:pt x="32" y="18"/>
                      <a:pt x="27" y="17"/>
                      <a:pt x="23" y="16"/>
                    </a:cubicBezTo>
                    <a:cubicBezTo>
                      <a:pt x="19" y="15"/>
                      <a:pt x="28" y="1"/>
                      <a:pt x="25" y="0"/>
                    </a:cubicBezTo>
                    <a:cubicBezTo>
                      <a:pt x="24" y="0"/>
                      <a:pt x="15" y="5"/>
                      <a:pt x="15" y="6"/>
                    </a:cubicBezTo>
                    <a:cubicBezTo>
                      <a:pt x="13" y="7"/>
                      <a:pt x="9" y="13"/>
                      <a:pt x="8" y="15"/>
                    </a:cubicBezTo>
                    <a:cubicBezTo>
                      <a:pt x="5" y="20"/>
                      <a:pt x="2" y="27"/>
                      <a:pt x="2" y="32"/>
                    </a:cubicBezTo>
                    <a:cubicBezTo>
                      <a:pt x="0" y="44"/>
                      <a:pt x="3" y="55"/>
                      <a:pt x="11" y="64"/>
                    </a:cubicBezTo>
                    <a:cubicBezTo>
                      <a:pt x="21" y="75"/>
                      <a:pt x="34" y="82"/>
                      <a:pt x="46" y="90"/>
                    </a:cubicBezTo>
                    <a:cubicBezTo>
                      <a:pt x="55" y="96"/>
                      <a:pt x="63" y="102"/>
                      <a:pt x="69" y="111"/>
                    </a:cubicBezTo>
                    <a:cubicBezTo>
                      <a:pt x="75" y="119"/>
                      <a:pt x="77" y="129"/>
                      <a:pt x="77" y="139"/>
                    </a:cubicBezTo>
                    <a:cubicBezTo>
                      <a:pt x="77" y="158"/>
                      <a:pt x="71" y="177"/>
                      <a:pt x="64" y="195"/>
                    </a:cubicBezTo>
                    <a:cubicBezTo>
                      <a:pt x="63" y="197"/>
                      <a:pt x="63" y="198"/>
                      <a:pt x="62" y="200"/>
                    </a:cubicBezTo>
                    <a:cubicBezTo>
                      <a:pt x="62" y="200"/>
                      <a:pt x="62" y="200"/>
                      <a:pt x="62" y="200"/>
                    </a:cubicBezTo>
                    <a:cubicBezTo>
                      <a:pt x="62" y="201"/>
                      <a:pt x="62" y="201"/>
                      <a:pt x="62" y="201"/>
                    </a:cubicBezTo>
                    <a:cubicBezTo>
                      <a:pt x="86" y="201"/>
                      <a:pt x="86" y="201"/>
                      <a:pt x="86" y="201"/>
                    </a:cubicBezTo>
                    <a:cubicBezTo>
                      <a:pt x="86" y="200"/>
                      <a:pt x="86" y="200"/>
                      <a:pt x="86" y="200"/>
                    </a:cubicBezTo>
                    <a:cubicBezTo>
                      <a:pt x="92" y="192"/>
                      <a:pt x="96" y="182"/>
                      <a:pt x="100" y="172"/>
                    </a:cubicBezTo>
                    <a:cubicBezTo>
                      <a:pt x="107" y="153"/>
                      <a:pt x="113" y="134"/>
                      <a:pt x="111" y="114"/>
                    </a:cubicBezTo>
                    <a:cubicBezTo>
                      <a:pt x="109" y="104"/>
                      <a:pt x="106" y="94"/>
                      <a:pt x="101" y="85"/>
                    </a:cubicBezTo>
                    <a:cubicBezTo>
                      <a:pt x="94" y="74"/>
                      <a:pt x="81" y="52"/>
                      <a:pt x="71" y="43"/>
                    </a:cubicBezTo>
                    <a:cubicBezTo>
                      <a:pt x="68" y="40"/>
                      <a:pt x="68" y="42"/>
                      <a:pt x="65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3943351" y="-79057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5"/>
              <p:cNvSpPr>
                <a:spLocks noEditPoints="1"/>
              </p:cNvSpPr>
              <p:nvPr/>
            </p:nvSpPr>
            <p:spPr bwMode="auto">
              <a:xfrm>
                <a:off x="3606801" y="-809625"/>
                <a:ext cx="368300" cy="277813"/>
              </a:xfrm>
              <a:custGeom>
                <a:avLst/>
                <a:gdLst>
                  <a:gd name="T0" fmla="*/ 154 w 155"/>
                  <a:gd name="T1" fmla="*/ 22 h 117"/>
                  <a:gd name="T2" fmla="*/ 128 w 155"/>
                  <a:gd name="T3" fmla="*/ 2 h 117"/>
                  <a:gd name="T4" fmla="*/ 70 w 155"/>
                  <a:gd name="T5" fmla="*/ 21 h 117"/>
                  <a:gd name="T6" fmla="*/ 49 w 155"/>
                  <a:gd name="T7" fmla="*/ 36 h 117"/>
                  <a:gd name="T8" fmla="*/ 25 w 155"/>
                  <a:gd name="T9" fmla="*/ 55 h 117"/>
                  <a:gd name="T10" fmla="*/ 0 w 155"/>
                  <a:gd name="T11" fmla="*/ 85 h 117"/>
                  <a:gd name="T12" fmla="*/ 56 w 155"/>
                  <a:gd name="T13" fmla="*/ 117 h 117"/>
                  <a:gd name="T14" fmla="*/ 56 w 155"/>
                  <a:gd name="T15" fmla="*/ 117 h 117"/>
                  <a:gd name="T16" fmla="*/ 98 w 155"/>
                  <a:gd name="T17" fmla="*/ 85 h 117"/>
                  <a:gd name="T18" fmla="*/ 149 w 155"/>
                  <a:gd name="T19" fmla="*/ 43 h 117"/>
                  <a:gd name="T20" fmla="*/ 154 w 155"/>
                  <a:gd name="T21" fmla="*/ 22 h 117"/>
                  <a:gd name="T22" fmla="*/ 142 w 155"/>
                  <a:gd name="T23" fmla="*/ 8 h 117"/>
                  <a:gd name="T24" fmla="*/ 142 w 155"/>
                  <a:gd name="T25" fmla="*/ 8 h 117"/>
                  <a:gd name="T26" fmla="*/ 142 w 155"/>
                  <a:gd name="T27" fmla="*/ 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" h="117">
                    <a:moveTo>
                      <a:pt x="154" y="22"/>
                    </a:moveTo>
                    <a:cubicBezTo>
                      <a:pt x="152" y="12"/>
                      <a:pt x="142" y="4"/>
                      <a:pt x="128" y="2"/>
                    </a:cubicBezTo>
                    <a:cubicBezTo>
                      <a:pt x="107" y="0"/>
                      <a:pt x="87" y="9"/>
                      <a:pt x="70" y="21"/>
                    </a:cubicBezTo>
                    <a:cubicBezTo>
                      <a:pt x="63" y="26"/>
                      <a:pt x="56" y="31"/>
                      <a:pt x="49" y="36"/>
                    </a:cubicBezTo>
                    <a:cubicBezTo>
                      <a:pt x="41" y="42"/>
                      <a:pt x="33" y="48"/>
                      <a:pt x="25" y="55"/>
                    </a:cubicBezTo>
                    <a:cubicBezTo>
                      <a:pt x="16" y="64"/>
                      <a:pt x="7" y="74"/>
                      <a:pt x="0" y="85"/>
                    </a:cubicBez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7"/>
                      <a:pt x="56" y="117"/>
                      <a:pt x="56" y="117"/>
                    </a:cubicBezTo>
                    <a:cubicBezTo>
                      <a:pt x="68" y="106"/>
                      <a:pt x="88" y="93"/>
                      <a:pt x="98" y="85"/>
                    </a:cubicBezTo>
                    <a:cubicBezTo>
                      <a:pt x="115" y="71"/>
                      <a:pt x="135" y="61"/>
                      <a:pt x="149" y="43"/>
                    </a:cubicBezTo>
                    <a:cubicBezTo>
                      <a:pt x="154" y="36"/>
                      <a:pt x="155" y="28"/>
                      <a:pt x="154" y="22"/>
                    </a:cubicBezTo>
                    <a:close/>
                    <a:moveTo>
                      <a:pt x="142" y="8"/>
                    </a:moveTo>
                    <a:cubicBezTo>
                      <a:pt x="142" y="8"/>
                      <a:pt x="142" y="8"/>
                      <a:pt x="142" y="8"/>
                    </a:cubicBezTo>
                    <a:cubicBezTo>
                      <a:pt x="142" y="8"/>
                      <a:pt x="142" y="8"/>
                      <a:pt x="14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9359901" y="5393904"/>
              <a:ext cx="782637" cy="679450"/>
              <a:chOff x="7912101" y="-682625"/>
              <a:chExt cx="782637" cy="679450"/>
            </a:xfrm>
            <a:solidFill>
              <a:schemeClr val="bg1"/>
            </a:solidFill>
          </p:grpSpPr>
          <p:sp>
            <p:nvSpPr>
              <p:cNvPr id="25" name="Freeform 26"/>
              <p:cNvSpPr>
                <a:spLocks/>
              </p:cNvSpPr>
              <p:nvPr/>
            </p:nvSpPr>
            <p:spPr bwMode="auto">
              <a:xfrm>
                <a:off x="8007351" y="-139700"/>
                <a:ext cx="684213" cy="136525"/>
              </a:xfrm>
              <a:custGeom>
                <a:avLst/>
                <a:gdLst>
                  <a:gd name="T0" fmla="*/ 249 w 288"/>
                  <a:gd name="T1" fmla="*/ 4 h 57"/>
                  <a:gd name="T2" fmla="*/ 230 w 288"/>
                  <a:gd name="T3" fmla="*/ 11 h 57"/>
                  <a:gd name="T4" fmla="*/ 216 w 288"/>
                  <a:gd name="T5" fmla="*/ 25 h 57"/>
                  <a:gd name="T6" fmla="*/ 204 w 288"/>
                  <a:gd name="T7" fmla="*/ 18 h 57"/>
                  <a:gd name="T8" fmla="*/ 191 w 288"/>
                  <a:gd name="T9" fmla="*/ 7 h 57"/>
                  <a:gd name="T10" fmla="*/ 167 w 288"/>
                  <a:gd name="T11" fmla="*/ 8 h 57"/>
                  <a:gd name="T12" fmla="*/ 149 w 288"/>
                  <a:gd name="T13" fmla="*/ 24 h 57"/>
                  <a:gd name="T14" fmla="*/ 134 w 288"/>
                  <a:gd name="T15" fmla="*/ 16 h 57"/>
                  <a:gd name="T16" fmla="*/ 124 w 288"/>
                  <a:gd name="T17" fmla="*/ 8 h 57"/>
                  <a:gd name="T18" fmla="*/ 84 w 288"/>
                  <a:gd name="T19" fmla="*/ 19 h 57"/>
                  <a:gd name="T20" fmla="*/ 72 w 288"/>
                  <a:gd name="T21" fmla="*/ 24 h 57"/>
                  <a:gd name="T22" fmla="*/ 52 w 288"/>
                  <a:gd name="T23" fmla="*/ 8 h 57"/>
                  <a:gd name="T24" fmla="*/ 26 w 288"/>
                  <a:gd name="T25" fmla="*/ 9 h 57"/>
                  <a:gd name="T26" fmla="*/ 1 w 288"/>
                  <a:gd name="T27" fmla="*/ 23 h 57"/>
                  <a:gd name="T28" fmla="*/ 1 w 288"/>
                  <a:gd name="T29" fmla="*/ 42 h 57"/>
                  <a:gd name="T30" fmla="*/ 1 w 288"/>
                  <a:gd name="T31" fmla="*/ 54 h 57"/>
                  <a:gd name="T32" fmla="*/ 9 w 288"/>
                  <a:gd name="T33" fmla="*/ 55 h 57"/>
                  <a:gd name="T34" fmla="*/ 22 w 288"/>
                  <a:gd name="T35" fmla="*/ 49 h 57"/>
                  <a:gd name="T36" fmla="*/ 41 w 288"/>
                  <a:gd name="T37" fmla="*/ 37 h 57"/>
                  <a:gd name="T38" fmla="*/ 57 w 288"/>
                  <a:gd name="T39" fmla="*/ 46 h 57"/>
                  <a:gd name="T40" fmla="*/ 65 w 288"/>
                  <a:gd name="T41" fmla="*/ 52 h 57"/>
                  <a:gd name="T42" fmla="*/ 90 w 288"/>
                  <a:gd name="T43" fmla="*/ 50 h 57"/>
                  <a:gd name="T44" fmla="*/ 102 w 288"/>
                  <a:gd name="T45" fmla="*/ 40 h 57"/>
                  <a:gd name="T46" fmla="*/ 113 w 288"/>
                  <a:gd name="T47" fmla="*/ 35 h 57"/>
                  <a:gd name="T48" fmla="*/ 121 w 288"/>
                  <a:gd name="T49" fmla="*/ 44 h 57"/>
                  <a:gd name="T50" fmla="*/ 154 w 288"/>
                  <a:gd name="T51" fmla="*/ 52 h 57"/>
                  <a:gd name="T52" fmla="*/ 170 w 288"/>
                  <a:gd name="T53" fmla="*/ 42 h 57"/>
                  <a:gd name="T54" fmla="*/ 185 w 288"/>
                  <a:gd name="T55" fmla="*/ 38 h 57"/>
                  <a:gd name="T56" fmla="*/ 214 w 288"/>
                  <a:gd name="T57" fmla="*/ 55 h 57"/>
                  <a:gd name="T58" fmla="*/ 234 w 288"/>
                  <a:gd name="T59" fmla="*/ 46 h 57"/>
                  <a:gd name="T60" fmla="*/ 247 w 288"/>
                  <a:gd name="T61" fmla="*/ 35 h 57"/>
                  <a:gd name="T62" fmla="*/ 259 w 288"/>
                  <a:gd name="T63" fmla="*/ 42 h 57"/>
                  <a:gd name="T64" fmla="*/ 284 w 288"/>
                  <a:gd name="T65" fmla="*/ 55 h 57"/>
                  <a:gd name="T66" fmla="*/ 288 w 288"/>
                  <a:gd name="T67" fmla="*/ 55 h 57"/>
                  <a:gd name="T68" fmla="*/ 288 w 288"/>
                  <a:gd name="T69" fmla="*/ 50 h 57"/>
                  <a:gd name="T70" fmla="*/ 288 w 288"/>
                  <a:gd name="T71" fmla="*/ 25 h 57"/>
                  <a:gd name="T72" fmla="*/ 281 w 288"/>
                  <a:gd name="T73" fmla="*/ 25 h 57"/>
                  <a:gd name="T74" fmla="*/ 268 w 288"/>
                  <a:gd name="T75" fmla="*/ 11 h 57"/>
                  <a:gd name="T76" fmla="*/ 249 w 288"/>
                  <a:gd name="T77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8" h="57">
                    <a:moveTo>
                      <a:pt x="249" y="4"/>
                    </a:moveTo>
                    <a:cubicBezTo>
                      <a:pt x="242" y="4"/>
                      <a:pt x="235" y="7"/>
                      <a:pt x="230" y="11"/>
                    </a:cubicBezTo>
                    <a:cubicBezTo>
                      <a:pt x="225" y="16"/>
                      <a:pt x="222" y="23"/>
                      <a:pt x="216" y="25"/>
                    </a:cubicBezTo>
                    <a:cubicBezTo>
                      <a:pt x="211" y="27"/>
                      <a:pt x="207" y="22"/>
                      <a:pt x="204" y="18"/>
                    </a:cubicBezTo>
                    <a:cubicBezTo>
                      <a:pt x="200" y="14"/>
                      <a:pt x="196" y="10"/>
                      <a:pt x="191" y="7"/>
                    </a:cubicBezTo>
                    <a:cubicBezTo>
                      <a:pt x="183" y="4"/>
                      <a:pt x="175" y="4"/>
                      <a:pt x="167" y="8"/>
                    </a:cubicBezTo>
                    <a:cubicBezTo>
                      <a:pt x="160" y="11"/>
                      <a:pt x="156" y="19"/>
                      <a:pt x="149" y="24"/>
                    </a:cubicBezTo>
                    <a:cubicBezTo>
                      <a:pt x="143" y="29"/>
                      <a:pt x="137" y="20"/>
                      <a:pt x="134" y="16"/>
                    </a:cubicBezTo>
                    <a:cubicBezTo>
                      <a:pt x="131" y="13"/>
                      <a:pt x="128" y="10"/>
                      <a:pt x="124" y="8"/>
                    </a:cubicBezTo>
                    <a:cubicBezTo>
                      <a:pt x="109" y="0"/>
                      <a:pt x="94" y="7"/>
                      <a:pt x="84" y="19"/>
                    </a:cubicBezTo>
                    <a:cubicBezTo>
                      <a:pt x="81" y="22"/>
                      <a:pt x="77" y="26"/>
                      <a:pt x="72" y="24"/>
                    </a:cubicBezTo>
                    <a:cubicBezTo>
                      <a:pt x="64" y="21"/>
                      <a:pt x="60" y="11"/>
                      <a:pt x="52" y="8"/>
                    </a:cubicBezTo>
                    <a:cubicBezTo>
                      <a:pt x="43" y="4"/>
                      <a:pt x="34" y="4"/>
                      <a:pt x="26" y="9"/>
                    </a:cubicBezTo>
                    <a:cubicBezTo>
                      <a:pt x="18" y="14"/>
                      <a:pt x="12" y="25"/>
                      <a:pt x="1" y="23"/>
                    </a:cubicBezTo>
                    <a:cubicBezTo>
                      <a:pt x="0" y="30"/>
                      <a:pt x="0" y="33"/>
                      <a:pt x="1" y="42"/>
                    </a:cubicBezTo>
                    <a:cubicBezTo>
                      <a:pt x="1" y="44"/>
                      <a:pt x="1" y="50"/>
                      <a:pt x="1" y="54"/>
                    </a:cubicBezTo>
                    <a:cubicBezTo>
                      <a:pt x="2" y="57"/>
                      <a:pt x="7" y="56"/>
                      <a:pt x="9" y="55"/>
                    </a:cubicBezTo>
                    <a:cubicBezTo>
                      <a:pt x="13" y="54"/>
                      <a:pt x="19" y="51"/>
                      <a:pt x="22" y="49"/>
                    </a:cubicBezTo>
                    <a:cubicBezTo>
                      <a:pt x="28" y="45"/>
                      <a:pt x="32" y="36"/>
                      <a:pt x="41" y="37"/>
                    </a:cubicBezTo>
                    <a:cubicBezTo>
                      <a:pt x="47" y="37"/>
                      <a:pt x="52" y="42"/>
                      <a:pt x="57" y="46"/>
                    </a:cubicBezTo>
                    <a:cubicBezTo>
                      <a:pt x="59" y="48"/>
                      <a:pt x="62" y="51"/>
                      <a:pt x="65" y="52"/>
                    </a:cubicBezTo>
                    <a:cubicBezTo>
                      <a:pt x="74" y="57"/>
                      <a:pt x="82" y="54"/>
                      <a:pt x="90" y="50"/>
                    </a:cubicBezTo>
                    <a:cubicBezTo>
                      <a:pt x="95" y="47"/>
                      <a:pt x="98" y="43"/>
                      <a:pt x="102" y="40"/>
                    </a:cubicBezTo>
                    <a:cubicBezTo>
                      <a:pt x="104" y="37"/>
                      <a:pt x="109" y="32"/>
                      <a:pt x="113" y="35"/>
                    </a:cubicBezTo>
                    <a:cubicBezTo>
                      <a:pt x="117" y="37"/>
                      <a:pt x="119" y="41"/>
                      <a:pt x="121" y="44"/>
                    </a:cubicBezTo>
                    <a:cubicBezTo>
                      <a:pt x="130" y="53"/>
                      <a:pt x="143" y="57"/>
                      <a:pt x="154" y="52"/>
                    </a:cubicBezTo>
                    <a:cubicBezTo>
                      <a:pt x="160" y="50"/>
                      <a:pt x="166" y="47"/>
                      <a:pt x="170" y="42"/>
                    </a:cubicBezTo>
                    <a:cubicBezTo>
                      <a:pt x="174" y="38"/>
                      <a:pt x="179" y="32"/>
                      <a:pt x="185" y="38"/>
                    </a:cubicBezTo>
                    <a:cubicBezTo>
                      <a:pt x="193" y="46"/>
                      <a:pt x="201" y="55"/>
                      <a:pt x="214" y="55"/>
                    </a:cubicBezTo>
                    <a:cubicBezTo>
                      <a:pt x="222" y="55"/>
                      <a:pt x="228" y="51"/>
                      <a:pt x="234" y="46"/>
                    </a:cubicBezTo>
                    <a:cubicBezTo>
                      <a:pt x="238" y="43"/>
                      <a:pt x="241" y="36"/>
                      <a:pt x="247" y="35"/>
                    </a:cubicBezTo>
                    <a:cubicBezTo>
                      <a:pt x="252" y="33"/>
                      <a:pt x="256" y="38"/>
                      <a:pt x="259" y="42"/>
                    </a:cubicBezTo>
                    <a:cubicBezTo>
                      <a:pt x="265" y="50"/>
                      <a:pt x="273" y="55"/>
                      <a:pt x="284" y="55"/>
                    </a:cubicBezTo>
                    <a:cubicBezTo>
                      <a:pt x="288" y="55"/>
                      <a:pt x="288" y="55"/>
                      <a:pt x="288" y="55"/>
                    </a:cubicBezTo>
                    <a:cubicBezTo>
                      <a:pt x="288" y="55"/>
                      <a:pt x="288" y="51"/>
                      <a:pt x="288" y="50"/>
                    </a:cubicBezTo>
                    <a:cubicBezTo>
                      <a:pt x="288" y="42"/>
                      <a:pt x="288" y="34"/>
                      <a:pt x="288" y="25"/>
                    </a:cubicBezTo>
                    <a:cubicBezTo>
                      <a:pt x="286" y="25"/>
                      <a:pt x="283" y="26"/>
                      <a:pt x="281" y="25"/>
                    </a:cubicBezTo>
                    <a:cubicBezTo>
                      <a:pt x="275" y="22"/>
                      <a:pt x="272" y="15"/>
                      <a:pt x="268" y="11"/>
                    </a:cubicBezTo>
                    <a:cubicBezTo>
                      <a:pt x="262" y="7"/>
                      <a:pt x="256" y="4"/>
                      <a:pt x="249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Oval 27"/>
              <p:cNvSpPr>
                <a:spLocks noChangeArrowheads="1"/>
              </p:cNvSpPr>
              <p:nvPr/>
            </p:nvSpPr>
            <p:spPr bwMode="auto">
              <a:xfrm>
                <a:off x="7912101" y="-417512"/>
                <a:ext cx="192088" cy="1920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7999413" y="-682625"/>
                <a:ext cx="695325" cy="547688"/>
              </a:xfrm>
              <a:custGeom>
                <a:avLst/>
                <a:gdLst>
                  <a:gd name="T0" fmla="*/ 69 w 292"/>
                  <a:gd name="T1" fmla="*/ 226 h 231"/>
                  <a:gd name="T2" fmla="*/ 78 w 292"/>
                  <a:gd name="T3" fmla="*/ 231 h 231"/>
                  <a:gd name="T4" fmla="*/ 86 w 292"/>
                  <a:gd name="T5" fmla="*/ 226 h 231"/>
                  <a:gd name="T6" fmla="*/ 111 w 292"/>
                  <a:gd name="T7" fmla="*/ 214 h 231"/>
                  <a:gd name="T8" fmla="*/ 136 w 292"/>
                  <a:gd name="T9" fmla="*/ 226 h 231"/>
                  <a:gd name="T10" fmla="*/ 144 w 292"/>
                  <a:gd name="T11" fmla="*/ 231 h 231"/>
                  <a:gd name="T12" fmla="*/ 152 w 292"/>
                  <a:gd name="T13" fmla="*/ 227 h 231"/>
                  <a:gd name="T14" fmla="*/ 177 w 292"/>
                  <a:gd name="T15" fmla="*/ 214 h 231"/>
                  <a:gd name="T16" fmla="*/ 201 w 292"/>
                  <a:gd name="T17" fmla="*/ 226 h 231"/>
                  <a:gd name="T18" fmla="*/ 209 w 292"/>
                  <a:gd name="T19" fmla="*/ 231 h 231"/>
                  <a:gd name="T20" fmla="*/ 218 w 292"/>
                  <a:gd name="T21" fmla="*/ 226 h 231"/>
                  <a:gd name="T22" fmla="*/ 237 w 292"/>
                  <a:gd name="T23" fmla="*/ 214 h 231"/>
                  <a:gd name="T24" fmla="*/ 258 w 292"/>
                  <a:gd name="T25" fmla="*/ 218 h 231"/>
                  <a:gd name="T26" fmla="*/ 271 w 292"/>
                  <a:gd name="T27" fmla="*/ 223 h 231"/>
                  <a:gd name="T28" fmla="*/ 282 w 292"/>
                  <a:gd name="T29" fmla="*/ 225 h 231"/>
                  <a:gd name="T30" fmla="*/ 288 w 292"/>
                  <a:gd name="T31" fmla="*/ 221 h 231"/>
                  <a:gd name="T32" fmla="*/ 153 w 292"/>
                  <a:gd name="T33" fmla="*/ 138 h 231"/>
                  <a:gd name="T34" fmla="*/ 151 w 292"/>
                  <a:gd name="T35" fmla="*/ 27 h 231"/>
                  <a:gd name="T36" fmla="*/ 71 w 292"/>
                  <a:gd name="T37" fmla="*/ 0 h 231"/>
                  <a:gd name="T38" fmla="*/ 1 w 292"/>
                  <a:gd name="T39" fmla="*/ 21 h 231"/>
                  <a:gd name="T40" fmla="*/ 0 w 292"/>
                  <a:gd name="T41" fmla="*/ 22 h 231"/>
                  <a:gd name="T42" fmla="*/ 14 w 292"/>
                  <a:gd name="T43" fmla="*/ 42 h 231"/>
                  <a:gd name="T44" fmla="*/ 15 w 292"/>
                  <a:gd name="T45" fmla="*/ 42 h 231"/>
                  <a:gd name="T46" fmla="*/ 60 w 292"/>
                  <a:gd name="T47" fmla="*/ 37 h 231"/>
                  <a:gd name="T48" fmla="*/ 113 w 292"/>
                  <a:gd name="T49" fmla="*/ 76 h 231"/>
                  <a:gd name="T50" fmla="*/ 82 w 292"/>
                  <a:gd name="T51" fmla="*/ 126 h 231"/>
                  <a:gd name="T52" fmla="*/ 29 w 292"/>
                  <a:gd name="T53" fmla="*/ 219 h 231"/>
                  <a:gd name="T54" fmla="*/ 45 w 292"/>
                  <a:gd name="T55" fmla="*/ 214 h 231"/>
                  <a:gd name="T56" fmla="*/ 69 w 292"/>
                  <a:gd name="T57" fmla="*/ 226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92" h="231">
                    <a:moveTo>
                      <a:pt x="69" y="226"/>
                    </a:moveTo>
                    <a:cubicBezTo>
                      <a:pt x="73" y="230"/>
                      <a:pt x="74" y="231"/>
                      <a:pt x="78" y="231"/>
                    </a:cubicBezTo>
                    <a:cubicBezTo>
                      <a:pt x="81" y="231"/>
                      <a:pt x="82" y="230"/>
                      <a:pt x="86" y="226"/>
                    </a:cubicBezTo>
                    <a:cubicBezTo>
                      <a:pt x="91" y="221"/>
                      <a:pt x="98" y="214"/>
                      <a:pt x="111" y="214"/>
                    </a:cubicBezTo>
                    <a:cubicBezTo>
                      <a:pt x="124" y="214"/>
                      <a:pt x="131" y="221"/>
                      <a:pt x="136" y="226"/>
                    </a:cubicBezTo>
                    <a:cubicBezTo>
                      <a:pt x="140" y="231"/>
                      <a:pt x="141" y="231"/>
                      <a:pt x="144" y="231"/>
                    </a:cubicBezTo>
                    <a:cubicBezTo>
                      <a:pt x="147" y="231"/>
                      <a:pt x="148" y="231"/>
                      <a:pt x="152" y="227"/>
                    </a:cubicBezTo>
                    <a:cubicBezTo>
                      <a:pt x="157" y="222"/>
                      <a:pt x="164" y="214"/>
                      <a:pt x="177" y="214"/>
                    </a:cubicBezTo>
                    <a:cubicBezTo>
                      <a:pt x="190" y="214"/>
                      <a:pt x="196" y="222"/>
                      <a:pt x="201" y="226"/>
                    </a:cubicBezTo>
                    <a:cubicBezTo>
                      <a:pt x="205" y="230"/>
                      <a:pt x="206" y="231"/>
                      <a:pt x="209" y="231"/>
                    </a:cubicBezTo>
                    <a:cubicBezTo>
                      <a:pt x="212" y="231"/>
                      <a:pt x="214" y="230"/>
                      <a:pt x="218" y="226"/>
                    </a:cubicBezTo>
                    <a:cubicBezTo>
                      <a:pt x="223" y="221"/>
                      <a:pt x="230" y="216"/>
                      <a:pt x="237" y="214"/>
                    </a:cubicBezTo>
                    <a:cubicBezTo>
                      <a:pt x="244" y="213"/>
                      <a:pt x="251" y="215"/>
                      <a:pt x="258" y="218"/>
                    </a:cubicBezTo>
                    <a:cubicBezTo>
                      <a:pt x="262" y="220"/>
                      <a:pt x="266" y="222"/>
                      <a:pt x="271" y="223"/>
                    </a:cubicBezTo>
                    <a:cubicBezTo>
                      <a:pt x="274" y="224"/>
                      <a:pt x="278" y="225"/>
                      <a:pt x="282" y="225"/>
                    </a:cubicBezTo>
                    <a:cubicBezTo>
                      <a:pt x="284" y="225"/>
                      <a:pt x="292" y="224"/>
                      <a:pt x="288" y="221"/>
                    </a:cubicBezTo>
                    <a:cubicBezTo>
                      <a:pt x="246" y="187"/>
                      <a:pt x="164" y="143"/>
                      <a:pt x="153" y="138"/>
                    </a:cubicBezTo>
                    <a:cubicBezTo>
                      <a:pt x="168" y="104"/>
                      <a:pt x="180" y="58"/>
                      <a:pt x="151" y="27"/>
                    </a:cubicBezTo>
                    <a:cubicBezTo>
                      <a:pt x="129" y="5"/>
                      <a:pt x="101" y="0"/>
                      <a:pt x="71" y="0"/>
                    </a:cubicBezTo>
                    <a:cubicBezTo>
                      <a:pt x="26" y="0"/>
                      <a:pt x="1" y="21"/>
                      <a:pt x="1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33" y="38"/>
                      <a:pt x="48" y="37"/>
                      <a:pt x="60" y="37"/>
                    </a:cubicBezTo>
                    <a:cubicBezTo>
                      <a:pt x="84" y="37"/>
                      <a:pt x="121" y="43"/>
                      <a:pt x="113" y="76"/>
                    </a:cubicBezTo>
                    <a:cubicBezTo>
                      <a:pt x="108" y="95"/>
                      <a:pt x="94" y="111"/>
                      <a:pt x="82" y="126"/>
                    </a:cubicBezTo>
                    <a:cubicBezTo>
                      <a:pt x="61" y="154"/>
                      <a:pt x="40" y="185"/>
                      <a:pt x="29" y="219"/>
                    </a:cubicBezTo>
                    <a:cubicBezTo>
                      <a:pt x="33" y="216"/>
                      <a:pt x="39" y="214"/>
                      <a:pt x="45" y="214"/>
                    </a:cubicBezTo>
                    <a:cubicBezTo>
                      <a:pt x="58" y="214"/>
                      <a:pt x="65" y="222"/>
                      <a:pt x="69" y="2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10809938" y="3244896"/>
              <a:ext cx="790575" cy="1022350"/>
              <a:chOff x="11033126" y="-1001712"/>
              <a:chExt cx="790575" cy="1022350"/>
            </a:xfrm>
            <a:solidFill>
              <a:schemeClr val="bg1"/>
            </a:solidFill>
          </p:grpSpPr>
          <p:sp>
            <p:nvSpPr>
              <p:cNvPr id="65" name="Freeform 46"/>
              <p:cNvSpPr>
                <a:spLocks/>
              </p:cNvSpPr>
              <p:nvPr/>
            </p:nvSpPr>
            <p:spPr bwMode="auto">
              <a:xfrm>
                <a:off x="11056938" y="-1001712"/>
                <a:ext cx="207963" cy="209550"/>
              </a:xfrm>
              <a:custGeom>
                <a:avLst/>
                <a:gdLst>
                  <a:gd name="T0" fmla="*/ 8 w 87"/>
                  <a:gd name="T1" fmla="*/ 29 h 88"/>
                  <a:gd name="T2" fmla="*/ 29 w 87"/>
                  <a:gd name="T3" fmla="*/ 79 h 88"/>
                  <a:gd name="T4" fmla="*/ 79 w 87"/>
                  <a:gd name="T5" fmla="*/ 59 h 88"/>
                  <a:gd name="T6" fmla="*/ 58 w 87"/>
                  <a:gd name="T7" fmla="*/ 9 h 88"/>
                  <a:gd name="T8" fmla="*/ 8 w 87"/>
                  <a:gd name="T9" fmla="*/ 2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88">
                    <a:moveTo>
                      <a:pt x="8" y="29"/>
                    </a:moveTo>
                    <a:cubicBezTo>
                      <a:pt x="0" y="49"/>
                      <a:pt x="9" y="71"/>
                      <a:pt x="29" y="79"/>
                    </a:cubicBezTo>
                    <a:cubicBezTo>
                      <a:pt x="48" y="88"/>
                      <a:pt x="71" y="78"/>
                      <a:pt x="79" y="59"/>
                    </a:cubicBezTo>
                    <a:cubicBezTo>
                      <a:pt x="87" y="39"/>
                      <a:pt x="78" y="17"/>
                      <a:pt x="58" y="9"/>
                    </a:cubicBezTo>
                    <a:cubicBezTo>
                      <a:pt x="39" y="0"/>
                      <a:pt x="16" y="9"/>
                      <a:pt x="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47"/>
              <p:cNvSpPr>
                <a:spLocks/>
              </p:cNvSpPr>
              <p:nvPr/>
            </p:nvSpPr>
            <p:spPr bwMode="auto">
              <a:xfrm>
                <a:off x="11033126" y="-777875"/>
                <a:ext cx="261938" cy="277813"/>
              </a:xfrm>
              <a:custGeom>
                <a:avLst/>
                <a:gdLst>
                  <a:gd name="T0" fmla="*/ 76 w 110"/>
                  <a:gd name="T1" fmla="*/ 0 h 117"/>
                  <a:gd name="T2" fmla="*/ 68 w 110"/>
                  <a:gd name="T3" fmla="*/ 3 h 117"/>
                  <a:gd name="T4" fmla="*/ 59 w 110"/>
                  <a:gd name="T5" fmla="*/ 48 h 117"/>
                  <a:gd name="T6" fmla="*/ 59 w 110"/>
                  <a:gd name="T7" fmla="*/ 65 h 117"/>
                  <a:gd name="T8" fmla="*/ 55 w 110"/>
                  <a:gd name="T9" fmla="*/ 78 h 117"/>
                  <a:gd name="T10" fmla="*/ 0 w 110"/>
                  <a:gd name="T11" fmla="*/ 100 h 117"/>
                  <a:gd name="T12" fmla="*/ 6 w 110"/>
                  <a:gd name="T13" fmla="*/ 117 h 117"/>
                  <a:gd name="T14" fmla="*/ 57 w 110"/>
                  <a:gd name="T15" fmla="*/ 104 h 117"/>
                  <a:gd name="T16" fmla="*/ 79 w 110"/>
                  <a:gd name="T17" fmla="*/ 97 h 117"/>
                  <a:gd name="T18" fmla="*/ 91 w 110"/>
                  <a:gd name="T19" fmla="*/ 78 h 117"/>
                  <a:gd name="T20" fmla="*/ 97 w 110"/>
                  <a:gd name="T21" fmla="*/ 59 h 117"/>
                  <a:gd name="T22" fmla="*/ 107 w 110"/>
                  <a:gd name="T23" fmla="*/ 26 h 117"/>
                  <a:gd name="T24" fmla="*/ 110 w 110"/>
                  <a:gd name="T25" fmla="*/ 20 h 117"/>
                  <a:gd name="T26" fmla="*/ 76 w 110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117">
                    <a:moveTo>
                      <a:pt x="76" y="0"/>
                    </a:moveTo>
                    <a:cubicBezTo>
                      <a:pt x="79" y="1"/>
                      <a:pt x="68" y="2"/>
                      <a:pt x="68" y="3"/>
                    </a:cubicBezTo>
                    <a:cubicBezTo>
                      <a:pt x="62" y="14"/>
                      <a:pt x="60" y="35"/>
                      <a:pt x="59" y="48"/>
                    </a:cubicBezTo>
                    <a:cubicBezTo>
                      <a:pt x="59" y="54"/>
                      <a:pt x="59" y="59"/>
                      <a:pt x="59" y="65"/>
                    </a:cubicBezTo>
                    <a:cubicBezTo>
                      <a:pt x="59" y="69"/>
                      <a:pt x="60" y="76"/>
                      <a:pt x="55" y="78"/>
                    </a:cubicBezTo>
                    <a:cubicBezTo>
                      <a:pt x="50" y="81"/>
                      <a:pt x="12" y="95"/>
                      <a:pt x="0" y="100"/>
                    </a:cubicBezTo>
                    <a:cubicBezTo>
                      <a:pt x="0" y="100"/>
                      <a:pt x="6" y="117"/>
                      <a:pt x="6" y="117"/>
                    </a:cubicBezTo>
                    <a:cubicBezTo>
                      <a:pt x="22" y="112"/>
                      <a:pt x="40" y="108"/>
                      <a:pt x="57" y="104"/>
                    </a:cubicBezTo>
                    <a:cubicBezTo>
                      <a:pt x="65" y="102"/>
                      <a:pt x="72" y="100"/>
                      <a:pt x="79" y="97"/>
                    </a:cubicBezTo>
                    <a:cubicBezTo>
                      <a:pt x="87" y="93"/>
                      <a:pt x="89" y="86"/>
                      <a:pt x="91" y="78"/>
                    </a:cubicBezTo>
                    <a:cubicBezTo>
                      <a:pt x="93" y="72"/>
                      <a:pt x="95" y="65"/>
                      <a:pt x="97" y="59"/>
                    </a:cubicBezTo>
                    <a:cubicBezTo>
                      <a:pt x="100" y="48"/>
                      <a:pt x="104" y="37"/>
                      <a:pt x="107" y="26"/>
                    </a:cubicBezTo>
                    <a:cubicBezTo>
                      <a:pt x="108" y="26"/>
                      <a:pt x="110" y="20"/>
                      <a:pt x="110" y="20"/>
                    </a:cubicBezTo>
                    <a:cubicBezTo>
                      <a:pt x="110" y="20"/>
                      <a:pt x="76" y="0"/>
                      <a:pt x="7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11098213" y="-733425"/>
                <a:ext cx="261938" cy="277813"/>
              </a:xfrm>
              <a:custGeom>
                <a:avLst/>
                <a:gdLst>
                  <a:gd name="T0" fmla="*/ 75 w 110"/>
                  <a:gd name="T1" fmla="*/ 0 h 117"/>
                  <a:gd name="T2" fmla="*/ 68 w 110"/>
                  <a:gd name="T3" fmla="*/ 3 h 117"/>
                  <a:gd name="T4" fmla="*/ 59 w 110"/>
                  <a:gd name="T5" fmla="*/ 48 h 117"/>
                  <a:gd name="T6" fmla="*/ 59 w 110"/>
                  <a:gd name="T7" fmla="*/ 65 h 117"/>
                  <a:gd name="T8" fmla="*/ 55 w 110"/>
                  <a:gd name="T9" fmla="*/ 78 h 117"/>
                  <a:gd name="T10" fmla="*/ 0 w 110"/>
                  <a:gd name="T11" fmla="*/ 100 h 117"/>
                  <a:gd name="T12" fmla="*/ 5 w 110"/>
                  <a:gd name="T13" fmla="*/ 117 h 117"/>
                  <a:gd name="T14" fmla="*/ 57 w 110"/>
                  <a:gd name="T15" fmla="*/ 104 h 117"/>
                  <a:gd name="T16" fmla="*/ 78 w 110"/>
                  <a:gd name="T17" fmla="*/ 96 h 117"/>
                  <a:gd name="T18" fmla="*/ 91 w 110"/>
                  <a:gd name="T19" fmla="*/ 78 h 117"/>
                  <a:gd name="T20" fmla="*/ 96 w 110"/>
                  <a:gd name="T21" fmla="*/ 59 h 117"/>
                  <a:gd name="T22" fmla="*/ 107 w 110"/>
                  <a:gd name="T23" fmla="*/ 26 h 117"/>
                  <a:gd name="T24" fmla="*/ 109 w 110"/>
                  <a:gd name="T25" fmla="*/ 20 h 117"/>
                  <a:gd name="T26" fmla="*/ 75 w 110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117">
                    <a:moveTo>
                      <a:pt x="75" y="0"/>
                    </a:moveTo>
                    <a:cubicBezTo>
                      <a:pt x="79" y="1"/>
                      <a:pt x="68" y="2"/>
                      <a:pt x="68" y="3"/>
                    </a:cubicBezTo>
                    <a:cubicBezTo>
                      <a:pt x="61" y="13"/>
                      <a:pt x="60" y="35"/>
                      <a:pt x="59" y="48"/>
                    </a:cubicBezTo>
                    <a:cubicBezTo>
                      <a:pt x="59" y="53"/>
                      <a:pt x="59" y="59"/>
                      <a:pt x="59" y="65"/>
                    </a:cubicBezTo>
                    <a:cubicBezTo>
                      <a:pt x="59" y="69"/>
                      <a:pt x="59" y="75"/>
                      <a:pt x="55" y="78"/>
                    </a:cubicBezTo>
                    <a:cubicBezTo>
                      <a:pt x="50" y="81"/>
                      <a:pt x="12" y="95"/>
                      <a:pt x="0" y="100"/>
                    </a:cubicBezTo>
                    <a:cubicBezTo>
                      <a:pt x="0" y="100"/>
                      <a:pt x="5" y="117"/>
                      <a:pt x="5" y="117"/>
                    </a:cubicBezTo>
                    <a:cubicBezTo>
                      <a:pt x="22" y="112"/>
                      <a:pt x="40" y="108"/>
                      <a:pt x="57" y="104"/>
                    </a:cubicBezTo>
                    <a:cubicBezTo>
                      <a:pt x="64" y="102"/>
                      <a:pt x="72" y="100"/>
                      <a:pt x="78" y="96"/>
                    </a:cubicBezTo>
                    <a:cubicBezTo>
                      <a:pt x="87" y="92"/>
                      <a:pt x="88" y="85"/>
                      <a:pt x="91" y="78"/>
                    </a:cubicBezTo>
                    <a:cubicBezTo>
                      <a:pt x="93" y="72"/>
                      <a:pt x="94" y="64"/>
                      <a:pt x="96" y="59"/>
                    </a:cubicBezTo>
                    <a:cubicBezTo>
                      <a:pt x="100" y="48"/>
                      <a:pt x="103" y="37"/>
                      <a:pt x="107" y="26"/>
                    </a:cubicBezTo>
                    <a:cubicBezTo>
                      <a:pt x="107" y="26"/>
                      <a:pt x="110" y="20"/>
                      <a:pt x="109" y="20"/>
                    </a:cubicBezTo>
                    <a:cubicBezTo>
                      <a:pt x="109" y="20"/>
                      <a:pt x="75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11185526" y="-804862"/>
                <a:ext cx="330200" cy="712788"/>
              </a:xfrm>
              <a:custGeom>
                <a:avLst/>
                <a:gdLst>
                  <a:gd name="T0" fmla="*/ 31 w 139"/>
                  <a:gd name="T1" fmla="*/ 215 h 300"/>
                  <a:gd name="T2" fmla="*/ 49 w 139"/>
                  <a:gd name="T3" fmla="*/ 160 h 300"/>
                  <a:gd name="T4" fmla="*/ 53 w 139"/>
                  <a:gd name="T5" fmla="*/ 143 h 300"/>
                  <a:gd name="T6" fmla="*/ 26 w 139"/>
                  <a:gd name="T7" fmla="*/ 83 h 300"/>
                  <a:gd name="T8" fmla="*/ 1 w 139"/>
                  <a:gd name="T9" fmla="*/ 34 h 300"/>
                  <a:gd name="T10" fmla="*/ 5 w 139"/>
                  <a:gd name="T11" fmla="*/ 13 h 300"/>
                  <a:gd name="T12" fmla="*/ 36 w 139"/>
                  <a:gd name="T13" fmla="*/ 4 h 300"/>
                  <a:gd name="T14" fmla="*/ 81 w 139"/>
                  <a:gd name="T15" fmla="*/ 43 h 300"/>
                  <a:gd name="T16" fmla="*/ 94 w 139"/>
                  <a:gd name="T17" fmla="*/ 66 h 300"/>
                  <a:gd name="T18" fmla="*/ 119 w 139"/>
                  <a:gd name="T19" fmla="*/ 134 h 300"/>
                  <a:gd name="T20" fmla="*/ 99 w 139"/>
                  <a:gd name="T21" fmla="*/ 175 h 300"/>
                  <a:gd name="T22" fmla="*/ 80 w 139"/>
                  <a:gd name="T23" fmla="*/ 207 h 300"/>
                  <a:gd name="T24" fmla="*/ 95 w 139"/>
                  <a:gd name="T25" fmla="*/ 237 h 300"/>
                  <a:gd name="T26" fmla="*/ 121 w 139"/>
                  <a:gd name="T27" fmla="*/ 267 h 300"/>
                  <a:gd name="T28" fmla="*/ 139 w 139"/>
                  <a:gd name="T29" fmla="*/ 288 h 300"/>
                  <a:gd name="T30" fmla="*/ 117 w 139"/>
                  <a:gd name="T31" fmla="*/ 300 h 300"/>
                  <a:gd name="T32" fmla="*/ 71 w 139"/>
                  <a:gd name="T33" fmla="*/ 264 h 300"/>
                  <a:gd name="T34" fmla="*/ 33 w 139"/>
                  <a:gd name="T35" fmla="*/ 223 h 300"/>
                  <a:gd name="T36" fmla="*/ 31 w 139"/>
                  <a:gd name="T37" fmla="*/ 21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" h="300">
                    <a:moveTo>
                      <a:pt x="31" y="215"/>
                    </a:moveTo>
                    <a:cubicBezTo>
                      <a:pt x="29" y="196"/>
                      <a:pt x="42" y="178"/>
                      <a:pt x="49" y="160"/>
                    </a:cubicBezTo>
                    <a:cubicBezTo>
                      <a:pt x="51" y="154"/>
                      <a:pt x="53" y="149"/>
                      <a:pt x="53" y="143"/>
                    </a:cubicBezTo>
                    <a:cubicBezTo>
                      <a:pt x="54" y="121"/>
                      <a:pt x="38" y="103"/>
                      <a:pt x="26" y="83"/>
                    </a:cubicBezTo>
                    <a:cubicBezTo>
                      <a:pt x="15" y="65"/>
                      <a:pt x="6" y="56"/>
                      <a:pt x="1" y="34"/>
                    </a:cubicBezTo>
                    <a:cubicBezTo>
                      <a:pt x="0" y="25"/>
                      <a:pt x="1" y="18"/>
                      <a:pt x="5" y="13"/>
                    </a:cubicBezTo>
                    <a:cubicBezTo>
                      <a:pt x="11" y="4"/>
                      <a:pt x="23" y="0"/>
                      <a:pt x="36" y="4"/>
                    </a:cubicBezTo>
                    <a:cubicBezTo>
                      <a:pt x="56" y="9"/>
                      <a:pt x="70" y="26"/>
                      <a:pt x="81" y="43"/>
                    </a:cubicBezTo>
                    <a:cubicBezTo>
                      <a:pt x="86" y="50"/>
                      <a:pt x="90" y="58"/>
                      <a:pt x="94" y="66"/>
                    </a:cubicBezTo>
                    <a:cubicBezTo>
                      <a:pt x="106" y="87"/>
                      <a:pt x="122" y="109"/>
                      <a:pt x="119" y="134"/>
                    </a:cubicBezTo>
                    <a:cubicBezTo>
                      <a:pt x="116" y="149"/>
                      <a:pt x="108" y="163"/>
                      <a:pt x="99" y="175"/>
                    </a:cubicBezTo>
                    <a:cubicBezTo>
                      <a:pt x="93" y="184"/>
                      <a:pt x="83" y="195"/>
                      <a:pt x="80" y="207"/>
                    </a:cubicBezTo>
                    <a:cubicBezTo>
                      <a:pt x="77" y="219"/>
                      <a:pt x="88" y="228"/>
                      <a:pt x="95" y="237"/>
                    </a:cubicBezTo>
                    <a:cubicBezTo>
                      <a:pt x="104" y="247"/>
                      <a:pt x="112" y="257"/>
                      <a:pt x="121" y="267"/>
                    </a:cubicBezTo>
                    <a:cubicBezTo>
                      <a:pt x="126" y="273"/>
                      <a:pt x="131" y="280"/>
                      <a:pt x="139" y="288"/>
                    </a:cubicBezTo>
                    <a:cubicBezTo>
                      <a:pt x="117" y="300"/>
                      <a:pt x="117" y="300"/>
                      <a:pt x="117" y="300"/>
                    </a:cubicBezTo>
                    <a:cubicBezTo>
                      <a:pt x="115" y="298"/>
                      <a:pt x="84" y="275"/>
                      <a:pt x="71" y="264"/>
                    </a:cubicBezTo>
                    <a:cubicBezTo>
                      <a:pt x="57" y="253"/>
                      <a:pt x="40" y="241"/>
                      <a:pt x="33" y="223"/>
                    </a:cubicBezTo>
                    <a:cubicBezTo>
                      <a:pt x="32" y="221"/>
                      <a:pt x="32" y="218"/>
                      <a:pt x="31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50"/>
              <p:cNvSpPr>
                <a:spLocks/>
              </p:cNvSpPr>
              <p:nvPr/>
            </p:nvSpPr>
            <p:spPr bwMode="auto">
              <a:xfrm>
                <a:off x="11050588" y="-222250"/>
                <a:ext cx="773113" cy="242888"/>
              </a:xfrm>
              <a:custGeom>
                <a:avLst/>
                <a:gdLst>
                  <a:gd name="T0" fmla="*/ 1 w 325"/>
                  <a:gd name="T1" fmla="*/ 84 h 102"/>
                  <a:gd name="T2" fmla="*/ 4 w 325"/>
                  <a:gd name="T3" fmla="*/ 77 h 102"/>
                  <a:gd name="T4" fmla="*/ 4 w 325"/>
                  <a:gd name="T5" fmla="*/ 77 h 102"/>
                  <a:gd name="T6" fmla="*/ 11 w 325"/>
                  <a:gd name="T7" fmla="*/ 80 h 102"/>
                  <a:gd name="T8" fmla="*/ 11 w 325"/>
                  <a:gd name="T9" fmla="*/ 80 h 102"/>
                  <a:gd name="T10" fmla="*/ 11 w 325"/>
                  <a:gd name="T11" fmla="*/ 80 h 102"/>
                  <a:gd name="T12" fmla="*/ 11 w 325"/>
                  <a:gd name="T13" fmla="*/ 80 h 102"/>
                  <a:gd name="T14" fmla="*/ 12 w 325"/>
                  <a:gd name="T15" fmla="*/ 81 h 102"/>
                  <a:gd name="T16" fmla="*/ 12 w 325"/>
                  <a:gd name="T17" fmla="*/ 81 h 102"/>
                  <a:gd name="T18" fmla="*/ 16 w 325"/>
                  <a:gd name="T19" fmla="*/ 85 h 102"/>
                  <a:gd name="T20" fmla="*/ 16 w 325"/>
                  <a:gd name="T21" fmla="*/ 85 h 102"/>
                  <a:gd name="T22" fmla="*/ 37 w 325"/>
                  <a:gd name="T23" fmla="*/ 91 h 102"/>
                  <a:gd name="T24" fmla="*/ 37 w 325"/>
                  <a:gd name="T25" fmla="*/ 91 h 102"/>
                  <a:gd name="T26" fmla="*/ 56 w 325"/>
                  <a:gd name="T27" fmla="*/ 88 h 102"/>
                  <a:gd name="T28" fmla="*/ 56 w 325"/>
                  <a:gd name="T29" fmla="*/ 88 h 102"/>
                  <a:gd name="T30" fmla="*/ 317 w 325"/>
                  <a:gd name="T31" fmla="*/ 1 h 102"/>
                  <a:gd name="T32" fmla="*/ 324 w 325"/>
                  <a:gd name="T33" fmla="*/ 5 h 102"/>
                  <a:gd name="T34" fmla="*/ 324 w 325"/>
                  <a:gd name="T35" fmla="*/ 5 h 102"/>
                  <a:gd name="T36" fmla="*/ 321 w 325"/>
                  <a:gd name="T37" fmla="*/ 12 h 102"/>
                  <a:gd name="T38" fmla="*/ 321 w 325"/>
                  <a:gd name="T39" fmla="*/ 12 h 102"/>
                  <a:gd name="T40" fmla="*/ 59 w 325"/>
                  <a:gd name="T41" fmla="*/ 99 h 102"/>
                  <a:gd name="T42" fmla="*/ 37 w 325"/>
                  <a:gd name="T43" fmla="*/ 102 h 102"/>
                  <a:gd name="T44" fmla="*/ 37 w 325"/>
                  <a:gd name="T45" fmla="*/ 102 h 102"/>
                  <a:gd name="T46" fmla="*/ 36 w 325"/>
                  <a:gd name="T47" fmla="*/ 102 h 102"/>
                  <a:gd name="T48" fmla="*/ 36 w 325"/>
                  <a:gd name="T49" fmla="*/ 102 h 102"/>
                  <a:gd name="T50" fmla="*/ 1 w 325"/>
                  <a:gd name="T51" fmla="*/ 8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5" h="102">
                    <a:moveTo>
                      <a:pt x="1" y="84"/>
                    </a:moveTo>
                    <a:cubicBezTo>
                      <a:pt x="0" y="81"/>
                      <a:pt x="1" y="78"/>
                      <a:pt x="4" y="7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" y="76"/>
                      <a:pt x="10" y="77"/>
                      <a:pt x="11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80"/>
                      <a:pt x="12" y="80"/>
                      <a:pt x="12" y="81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13" y="82"/>
                      <a:pt x="14" y="83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20" y="88"/>
                      <a:pt x="26" y="91"/>
                      <a:pt x="37" y="91"/>
                    </a:cubicBezTo>
                    <a:cubicBezTo>
                      <a:pt x="37" y="91"/>
                      <a:pt x="37" y="91"/>
                      <a:pt x="37" y="91"/>
                    </a:cubicBezTo>
                    <a:cubicBezTo>
                      <a:pt x="42" y="91"/>
                      <a:pt x="48" y="90"/>
                      <a:pt x="56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20" y="0"/>
                      <a:pt x="323" y="2"/>
                      <a:pt x="324" y="5"/>
                    </a:cubicBezTo>
                    <a:cubicBezTo>
                      <a:pt x="324" y="5"/>
                      <a:pt x="324" y="5"/>
                      <a:pt x="324" y="5"/>
                    </a:cubicBezTo>
                    <a:cubicBezTo>
                      <a:pt x="325" y="8"/>
                      <a:pt x="324" y="11"/>
                      <a:pt x="321" y="12"/>
                    </a:cubicBezTo>
                    <a:cubicBezTo>
                      <a:pt x="321" y="12"/>
                      <a:pt x="321" y="12"/>
                      <a:pt x="321" y="12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51" y="101"/>
                      <a:pt x="43" y="102"/>
                      <a:pt x="37" y="102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7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10" y="102"/>
                      <a:pt x="1" y="85"/>
                      <a:pt x="1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51"/>
              <p:cNvSpPr>
                <a:spLocks/>
              </p:cNvSpPr>
              <p:nvPr/>
            </p:nvSpPr>
            <p:spPr bwMode="auto">
              <a:xfrm>
                <a:off x="11137901" y="-490537"/>
                <a:ext cx="611188" cy="73025"/>
              </a:xfrm>
              <a:custGeom>
                <a:avLst/>
                <a:gdLst>
                  <a:gd name="T0" fmla="*/ 252 w 257"/>
                  <a:gd name="T1" fmla="*/ 31 h 31"/>
                  <a:gd name="T2" fmla="*/ 4 w 257"/>
                  <a:gd name="T3" fmla="*/ 8 h 31"/>
                  <a:gd name="T4" fmla="*/ 0 w 257"/>
                  <a:gd name="T5" fmla="*/ 4 h 31"/>
                  <a:gd name="T6" fmla="*/ 0 w 257"/>
                  <a:gd name="T7" fmla="*/ 4 h 31"/>
                  <a:gd name="T8" fmla="*/ 5 w 257"/>
                  <a:gd name="T9" fmla="*/ 0 h 31"/>
                  <a:gd name="T10" fmla="*/ 5 w 257"/>
                  <a:gd name="T11" fmla="*/ 0 h 31"/>
                  <a:gd name="T12" fmla="*/ 253 w 257"/>
                  <a:gd name="T13" fmla="*/ 23 h 31"/>
                  <a:gd name="T14" fmla="*/ 257 w 257"/>
                  <a:gd name="T15" fmla="*/ 27 h 31"/>
                  <a:gd name="T16" fmla="*/ 257 w 257"/>
                  <a:gd name="T17" fmla="*/ 27 h 31"/>
                  <a:gd name="T18" fmla="*/ 252 w 257"/>
                  <a:gd name="T19" fmla="*/ 31 h 31"/>
                  <a:gd name="T20" fmla="*/ 252 w 257"/>
                  <a:gd name="T21" fmla="*/ 31 h 31"/>
                  <a:gd name="T22" fmla="*/ 252 w 257"/>
                  <a:gd name="T2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7" h="31">
                    <a:moveTo>
                      <a:pt x="252" y="31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53" y="23"/>
                      <a:pt x="253" y="23"/>
                      <a:pt x="253" y="23"/>
                    </a:cubicBezTo>
                    <a:cubicBezTo>
                      <a:pt x="255" y="23"/>
                      <a:pt x="257" y="25"/>
                      <a:pt x="257" y="27"/>
                    </a:cubicBezTo>
                    <a:cubicBezTo>
                      <a:pt x="257" y="27"/>
                      <a:pt x="257" y="27"/>
                      <a:pt x="257" y="27"/>
                    </a:cubicBezTo>
                    <a:cubicBezTo>
                      <a:pt x="256" y="29"/>
                      <a:pt x="255" y="31"/>
                      <a:pt x="252" y="31"/>
                    </a:cubicBezTo>
                    <a:cubicBezTo>
                      <a:pt x="252" y="31"/>
                      <a:pt x="252" y="31"/>
                      <a:pt x="252" y="31"/>
                    </a:cubicBezTo>
                    <a:cubicBezTo>
                      <a:pt x="252" y="31"/>
                      <a:pt x="252" y="31"/>
                      <a:pt x="252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52"/>
              <p:cNvSpPr>
                <a:spLocks/>
              </p:cNvSpPr>
              <p:nvPr/>
            </p:nvSpPr>
            <p:spPr bwMode="auto">
              <a:xfrm>
                <a:off x="11680826" y="-471487"/>
                <a:ext cx="20638" cy="90488"/>
              </a:xfrm>
              <a:custGeom>
                <a:avLst/>
                <a:gdLst>
                  <a:gd name="T0" fmla="*/ 0 w 9"/>
                  <a:gd name="T1" fmla="*/ 34 h 38"/>
                  <a:gd name="T2" fmla="*/ 0 w 9"/>
                  <a:gd name="T3" fmla="*/ 4 h 38"/>
                  <a:gd name="T4" fmla="*/ 4 w 9"/>
                  <a:gd name="T5" fmla="*/ 0 h 38"/>
                  <a:gd name="T6" fmla="*/ 4 w 9"/>
                  <a:gd name="T7" fmla="*/ 0 h 38"/>
                  <a:gd name="T8" fmla="*/ 9 w 9"/>
                  <a:gd name="T9" fmla="*/ 4 h 38"/>
                  <a:gd name="T10" fmla="*/ 9 w 9"/>
                  <a:gd name="T11" fmla="*/ 4 h 38"/>
                  <a:gd name="T12" fmla="*/ 9 w 9"/>
                  <a:gd name="T13" fmla="*/ 34 h 38"/>
                  <a:gd name="T14" fmla="*/ 4 w 9"/>
                  <a:gd name="T15" fmla="*/ 38 h 38"/>
                  <a:gd name="T16" fmla="*/ 4 w 9"/>
                  <a:gd name="T17" fmla="*/ 38 h 38"/>
                  <a:gd name="T18" fmla="*/ 0 w 9"/>
                  <a:gd name="T19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8">
                    <a:moveTo>
                      <a:pt x="0" y="3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6"/>
                      <a:pt x="7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" y="38"/>
                      <a:pt x="0" y="36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10001221" y="1146240"/>
              <a:ext cx="600075" cy="1022351"/>
              <a:chOff x="7119938" y="-1006475"/>
              <a:chExt cx="600075" cy="1022351"/>
            </a:xfrm>
            <a:solidFill>
              <a:schemeClr val="bg1"/>
            </a:solidFill>
          </p:grpSpPr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7310438" y="-1006475"/>
                <a:ext cx="209550" cy="206375"/>
              </a:xfrm>
              <a:custGeom>
                <a:avLst/>
                <a:gdLst>
                  <a:gd name="T0" fmla="*/ 7 w 88"/>
                  <a:gd name="T1" fmla="*/ 31 h 87"/>
                  <a:gd name="T2" fmla="*/ 32 w 88"/>
                  <a:gd name="T3" fmla="*/ 80 h 87"/>
                  <a:gd name="T4" fmla="*/ 81 w 88"/>
                  <a:gd name="T5" fmla="*/ 56 h 87"/>
                  <a:gd name="T6" fmla="*/ 56 w 88"/>
                  <a:gd name="T7" fmla="*/ 7 h 87"/>
                  <a:gd name="T8" fmla="*/ 7 w 88"/>
                  <a:gd name="T9" fmla="*/ 3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7">
                    <a:moveTo>
                      <a:pt x="7" y="31"/>
                    </a:moveTo>
                    <a:cubicBezTo>
                      <a:pt x="0" y="52"/>
                      <a:pt x="11" y="74"/>
                      <a:pt x="32" y="80"/>
                    </a:cubicBezTo>
                    <a:cubicBezTo>
                      <a:pt x="52" y="87"/>
                      <a:pt x="74" y="76"/>
                      <a:pt x="81" y="56"/>
                    </a:cubicBezTo>
                    <a:cubicBezTo>
                      <a:pt x="88" y="35"/>
                      <a:pt x="77" y="13"/>
                      <a:pt x="56" y="7"/>
                    </a:cubicBezTo>
                    <a:cubicBezTo>
                      <a:pt x="36" y="0"/>
                      <a:pt x="14" y="11"/>
                      <a:pt x="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54"/>
              <p:cNvSpPr>
                <a:spLocks/>
              </p:cNvSpPr>
              <p:nvPr/>
            </p:nvSpPr>
            <p:spPr bwMode="auto">
              <a:xfrm>
                <a:off x="7181851" y="-796925"/>
                <a:ext cx="425450" cy="804863"/>
              </a:xfrm>
              <a:custGeom>
                <a:avLst/>
                <a:gdLst>
                  <a:gd name="T0" fmla="*/ 51 w 179"/>
                  <a:gd name="T1" fmla="*/ 16 h 339"/>
                  <a:gd name="T2" fmla="*/ 99 w 179"/>
                  <a:gd name="T3" fmla="*/ 15 h 339"/>
                  <a:gd name="T4" fmla="*/ 134 w 179"/>
                  <a:gd name="T5" fmla="*/ 61 h 339"/>
                  <a:gd name="T6" fmla="*/ 151 w 179"/>
                  <a:gd name="T7" fmla="*/ 95 h 339"/>
                  <a:gd name="T8" fmla="*/ 172 w 179"/>
                  <a:gd name="T9" fmla="*/ 135 h 339"/>
                  <a:gd name="T10" fmla="*/ 177 w 179"/>
                  <a:gd name="T11" fmla="*/ 150 h 339"/>
                  <a:gd name="T12" fmla="*/ 163 w 179"/>
                  <a:gd name="T13" fmla="*/ 164 h 339"/>
                  <a:gd name="T14" fmla="*/ 109 w 179"/>
                  <a:gd name="T15" fmla="*/ 77 h 339"/>
                  <a:gd name="T16" fmla="*/ 107 w 179"/>
                  <a:gd name="T17" fmla="*/ 111 h 339"/>
                  <a:gd name="T18" fmla="*/ 112 w 179"/>
                  <a:gd name="T19" fmla="*/ 153 h 339"/>
                  <a:gd name="T20" fmla="*/ 159 w 179"/>
                  <a:gd name="T21" fmla="*/ 336 h 339"/>
                  <a:gd name="T22" fmla="*/ 159 w 179"/>
                  <a:gd name="T23" fmla="*/ 337 h 339"/>
                  <a:gd name="T24" fmla="*/ 159 w 179"/>
                  <a:gd name="T25" fmla="*/ 338 h 339"/>
                  <a:gd name="T26" fmla="*/ 127 w 179"/>
                  <a:gd name="T27" fmla="*/ 339 h 339"/>
                  <a:gd name="T28" fmla="*/ 126 w 179"/>
                  <a:gd name="T29" fmla="*/ 338 h 339"/>
                  <a:gd name="T30" fmla="*/ 73 w 179"/>
                  <a:gd name="T31" fmla="*/ 190 h 339"/>
                  <a:gd name="T32" fmla="*/ 32 w 179"/>
                  <a:gd name="T33" fmla="*/ 337 h 339"/>
                  <a:gd name="T34" fmla="*/ 31 w 179"/>
                  <a:gd name="T35" fmla="*/ 338 h 339"/>
                  <a:gd name="T36" fmla="*/ 1 w 179"/>
                  <a:gd name="T37" fmla="*/ 334 h 339"/>
                  <a:gd name="T38" fmla="*/ 0 w 179"/>
                  <a:gd name="T39" fmla="*/ 334 h 339"/>
                  <a:gd name="T40" fmla="*/ 0 w 179"/>
                  <a:gd name="T41" fmla="*/ 333 h 339"/>
                  <a:gd name="T42" fmla="*/ 3 w 179"/>
                  <a:gd name="T43" fmla="*/ 314 h 339"/>
                  <a:gd name="T44" fmla="*/ 11 w 179"/>
                  <a:gd name="T45" fmla="*/ 268 h 339"/>
                  <a:gd name="T46" fmla="*/ 20 w 179"/>
                  <a:gd name="T47" fmla="*/ 214 h 339"/>
                  <a:gd name="T48" fmla="*/ 28 w 179"/>
                  <a:gd name="T49" fmla="*/ 169 h 339"/>
                  <a:gd name="T50" fmla="*/ 36 w 179"/>
                  <a:gd name="T51" fmla="*/ 82 h 339"/>
                  <a:gd name="T52" fmla="*/ 51 w 179"/>
                  <a:gd name="T53" fmla="*/ 16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9" h="339">
                    <a:moveTo>
                      <a:pt x="51" y="16"/>
                    </a:moveTo>
                    <a:cubicBezTo>
                      <a:pt x="65" y="0"/>
                      <a:pt x="84" y="4"/>
                      <a:pt x="99" y="15"/>
                    </a:cubicBezTo>
                    <a:cubicBezTo>
                      <a:pt x="115" y="27"/>
                      <a:pt x="125" y="44"/>
                      <a:pt x="134" y="61"/>
                    </a:cubicBezTo>
                    <a:cubicBezTo>
                      <a:pt x="140" y="72"/>
                      <a:pt x="145" y="84"/>
                      <a:pt x="151" y="95"/>
                    </a:cubicBezTo>
                    <a:cubicBezTo>
                      <a:pt x="158" y="108"/>
                      <a:pt x="165" y="122"/>
                      <a:pt x="172" y="135"/>
                    </a:cubicBezTo>
                    <a:cubicBezTo>
                      <a:pt x="172" y="137"/>
                      <a:pt x="179" y="148"/>
                      <a:pt x="177" y="150"/>
                    </a:cubicBezTo>
                    <a:cubicBezTo>
                      <a:pt x="163" y="164"/>
                      <a:pt x="163" y="164"/>
                      <a:pt x="163" y="164"/>
                    </a:cubicBezTo>
                    <a:cubicBezTo>
                      <a:pt x="154" y="151"/>
                      <a:pt x="109" y="77"/>
                      <a:pt x="109" y="77"/>
                    </a:cubicBezTo>
                    <a:cubicBezTo>
                      <a:pt x="108" y="82"/>
                      <a:pt x="107" y="95"/>
                      <a:pt x="107" y="111"/>
                    </a:cubicBezTo>
                    <a:cubicBezTo>
                      <a:pt x="107" y="126"/>
                      <a:pt x="108" y="143"/>
                      <a:pt x="112" y="153"/>
                    </a:cubicBezTo>
                    <a:cubicBezTo>
                      <a:pt x="159" y="336"/>
                      <a:pt x="159" y="336"/>
                      <a:pt x="159" y="336"/>
                    </a:cubicBezTo>
                    <a:cubicBezTo>
                      <a:pt x="160" y="337"/>
                      <a:pt x="159" y="337"/>
                      <a:pt x="159" y="337"/>
                    </a:cubicBezTo>
                    <a:cubicBezTo>
                      <a:pt x="159" y="337"/>
                      <a:pt x="159" y="338"/>
                      <a:pt x="159" y="338"/>
                    </a:cubicBezTo>
                    <a:cubicBezTo>
                      <a:pt x="127" y="339"/>
                      <a:pt x="127" y="339"/>
                      <a:pt x="127" y="339"/>
                    </a:cubicBezTo>
                    <a:cubicBezTo>
                      <a:pt x="126" y="338"/>
                      <a:pt x="126" y="338"/>
                      <a:pt x="126" y="338"/>
                    </a:cubicBezTo>
                    <a:cubicBezTo>
                      <a:pt x="73" y="190"/>
                      <a:pt x="73" y="190"/>
                      <a:pt x="73" y="190"/>
                    </a:cubicBezTo>
                    <a:cubicBezTo>
                      <a:pt x="32" y="337"/>
                      <a:pt x="32" y="337"/>
                      <a:pt x="32" y="337"/>
                    </a:cubicBezTo>
                    <a:cubicBezTo>
                      <a:pt x="32" y="338"/>
                      <a:pt x="31" y="338"/>
                      <a:pt x="31" y="338"/>
                    </a:cubicBezTo>
                    <a:cubicBezTo>
                      <a:pt x="1" y="334"/>
                      <a:pt x="1" y="334"/>
                      <a:pt x="1" y="334"/>
                    </a:cubicBezTo>
                    <a:cubicBezTo>
                      <a:pt x="0" y="334"/>
                      <a:pt x="0" y="334"/>
                      <a:pt x="0" y="334"/>
                    </a:cubicBezTo>
                    <a:cubicBezTo>
                      <a:pt x="0" y="333"/>
                      <a:pt x="0" y="333"/>
                      <a:pt x="0" y="333"/>
                    </a:cubicBezTo>
                    <a:cubicBezTo>
                      <a:pt x="1" y="327"/>
                      <a:pt x="2" y="320"/>
                      <a:pt x="3" y="314"/>
                    </a:cubicBezTo>
                    <a:cubicBezTo>
                      <a:pt x="6" y="299"/>
                      <a:pt x="8" y="284"/>
                      <a:pt x="11" y="268"/>
                    </a:cubicBezTo>
                    <a:cubicBezTo>
                      <a:pt x="14" y="250"/>
                      <a:pt x="17" y="232"/>
                      <a:pt x="20" y="214"/>
                    </a:cubicBezTo>
                    <a:cubicBezTo>
                      <a:pt x="23" y="199"/>
                      <a:pt x="26" y="184"/>
                      <a:pt x="28" y="169"/>
                    </a:cubicBezTo>
                    <a:cubicBezTo>
                      <a:pt x="33" y="140"/>
                      <a:pt x="33" y="111"/>
                      <a:pt x="36" y="82"/>
                    </a:cubicBezTo>
                    <a:cubicBezTo>
                      <a:pt x="37" y="60"/>
                      <a:pt x="37" y="34"/>
                      <a:pt x="5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55"/>
              <p:cNvSpPr>
                <a:spLocks/>
              </p:cNvSpPr>
              <p:nvPr/>
            </p:nvSpPr>
            <p:spPr bwMode="auto">
              <a:xfrm>
                <a:off x="7573963" y="-446087"/>
                <a:ext cx="146050" cy="461963"/>
              </a:xfrm>
              <a:custGeom>
                <a:avLst/>
                <a:gdLst>
                  <a:gd name="T0" fmla="*/ 52 w 61"/>
                  <a:gd name="T1" fmla="*/ 191 h 194"/>
                  <a:gd name="T2" fmla="*/ 0 w 61"/>
                  <a:gd name="T3" fmla="*/ 5 h 194"/>
                  <a:gd name="T4" fmla="*/ 3 w 61"/>
                  <a:gd name="T5" fmla="*/ 0 h 194"/>
                  <a:gd name="T6" fmla="*/ 3 w 61"/>
                  <a:gd name="T7" fmla="*/ 0 h 194"/>
                  <a:gd name="T8" fmla="*/ 8 w 61"/>
                  <a:gd name="T9" fmla="*/ 3 h 194"/>
                  <a:gd name="T10" fmla="*/ 8 w 61"/>
                  <a:gd name="T11" fmla="*/ 3 h 194"/>
                  <a:gd name="T12" fmla="*/ 60 w 61"/>
                  <a:gd name="T13" fmla="*/ 189 h 194"/>
                  <a:gd name="T14" fmla="*/ 57 w 61"/>
                  <a:gd name="T15" fmla="*/ 194 h 194"/>
                  <a:gd name="T16" fmla="*/ 57 w 61"/>
                  <a:gd name="T17" fmla="*/ 194 h 194"/>
                  <a:gd name="T18" fmla="*/ 56 w 61"/>
                  <a:gd name="T19" fmla="*/ 194 h 194"/>
                  <a:gd name="T20" fmla="*/ 56 w 61"/>
                  <a:gd name="T21" fmla="*/ 194 h 194"/>
                  <a:gd name="T22" fmla="*/ 52 w 61"/>
                  <a:gd name="T23" fmla="*/ 191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194">
                    <a:moveTo>
                      <a:pt x="52" y="191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8" y="1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1" y="191"/>
                      <a:pt x="59" y="194"/>
                      <a:pt x="57" y="194"/>
                    </a:cubicBezTo>
                    <a:cubicBezTo>
                      <a:pt x="57" y="194"/>
                      <a:pt x="57" y="194"/>
                      <a:pt x="57" y="194"/>
                    </a:cubicBezTo>
                    <a:cubicBezTo>
                      <a:pt x="57" y="194"/>
                      <a:pt x="56" y="194"/>
                      <a:pt x="56" y="194"/>
                    </a:cubicBezTo>
                    <a:cubicBezTo>
                      <a:pt x="56" y="194"/>
                      <a:pt x="56" y="194"/>
                      <a:pt x="56" y="194"/>
                    </a:cubicBezTo>
                    <a:cubicBezTo>
                      <a:pt x="54" y="194"/>
                      <a:pt x="53" y="193"/>
                      <a:pt x="5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56"/>
              <p:cNvSpPr>
                <a:spLocks/>
              </p:cNvSpPr>
              <p:nvPr/>
            </p:nvSpPr>
            <p:spPr bwMode="auto">
              <a:xfrm>
                <a:off x="7119938" y="-790575"/>
                <a:ext cx="142875" cy="315913"/>
              </a:xfrm>
              <a:custGeom>
                <a:avLst/>
                <a:gdLst>
                  <a:gd name="T0" fmla="*/ 49 w 60"/>
                  <a:gd name="T1" fmla="*/ 113 h 133"/>
                  <a:gd name="T2" fmla="*/ 23 w 60"/>
                  <a:gd name="T3" fmla="*/ 132 h 133"/>
                  <a:gd name="T4" fmla="*/ 23 w 60"/>
                  <a:gd name="T5" fmla="*/ 132 h 133"/>
                  <a:gd name="T6" fmla="*/ 1 w 60"/>
                  <a:gd name="T7" fmla="*/ 108 h 133"/>
                  <a:gd name="T8" fmla="*/ 10 w 60"/>
                  <a:gd name="T9" fmla="*/ 20 h 133"/>
                  <a:gd name="T10" fmla="*/ 37 w 60"/>
                  <a:gd name="T11" fmla="*/ 1 h 133"/>
                  <a:gd name="T12" fmla="*/ 37 w 60"/>
                  <a:gd name="T13" fmla="*/ 1 h 133"/>
                  <a:gd name="T14" fmla="*/ 59 w 60"/>
                  <a:gd name="T15" fmla="*/ 25 h 133"/>
                  <a:gd name="T16" fmla="*/ 49 w 60"/>
                  <a:gd name="T17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33">
                    <a:moveTo>
                      <a:pt x="49" y="113"/>
                    </a:moveTo>
                    <a:cubicBezTo>
                      <a:pt x="48" y="125"/>
                      <a:pt x="36" y="133"/>
                      <a:pt x="23" y="132"/>
                    </a:cubicBezTo>
                    <a:cubicBezTo>
                      <a:pt x="23" y="132"/>
                      <a:pt x="23" y="132"/>
                      <a:pt x="23" y="132"/>
                    </a:cubicBezTo>
                    <a:cubicBezTo>
                      <a:pt x="10" y="130"/>
                      <a:pt x="0" y="119"/>
                      <a:pt x="1" y="10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8"/>
                      <a:pt x="23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50" y="2"/>
                      <a:pt x="60" y="13"/>
                      <a:pt x="59" y="25"/>
                    </a:cubicBezTo>
                    <a:lnTo>
                      <a:pt x="49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050025" y="2847100"/>
              <a:ext cx="525462" cy="1201738"/>
              <a:chOff x="5346701" y="-1193800"/>
              <a:chExt cx="525462" cy="1201738"/>
            </a:xfrm>
            <a:solidFill>
              <a:schemeClr val="bg1"/>
            </a:solidFill>
          </p:grpSpPr>
          <p:sp>
            <p:nvSpPr>
              <p:cNvPr id="81" name="Freeform 57"/>
              <p:cNvSpPr>
                <a:spLocks/>
              </p:cNvSpPr>
              <p:nvPr/>
            </p:nvSpPr>
            <p:spPr bwMode="auto">
              <a:xfrm>
                <a:off x="5561013" y="-917575"/>
                <a:ext cx="200025" cy="196850"/>
              </a:xfrm>
              <a:custGeom>
                <a:avLst/>
                <a:gdLst>
                  <a:gd name="T0" fmla="*/ 7 w 84"/>
                  <a:gd name="T1" fmla="*/ 30 h 83"/>
                  <a:gd name="T2" fmla="*/ 30 w 84"/>
                  <a:gd name="T3" fmla="*/ 77 h 83"/>
                  <a:gd name="T4" fmla="*/ 78 w 84"/>
                  <a:gd name="T5" fmla="*/ 53 h 83"/>
                  <a:gd name="T6" fmla="*/ 54 w 84"/>
                  <a:gd name="T7" fmla="*/ 6 h 83"/>
                  <a:gd name="T8" fmla="*/ 7 w 84"/>
                  <a:gd name="T9" fmla="*/ 3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7" y="30"/>
                    </a:moveTo>
                    <a:cubicBezTo>
                      <a:pt x="0" y="49"/>
                      <a:pt x="11" y="70"/>
                      <a:pt x="30" y="77"/>
                    </a:cubicBezTo>
                    <a:cubicBezTo>
                      <a:pt x="50" y="83"/>
                      <a:pt x="71" y="73"/>
                      <a:pt x="78" y="53"/>
                    </a:cubicBezTo>
                    <a:cubicBezTo>
                      <a:pt x="84" y="34"/>
                      <a:pt x="74" y="13"/>
                      <a:pt x="54" y="6"/>
                    </a:cubicBezTo>
                    <a:cubicBezTo>
                      <a:pt x="34" y="0"/>
                      <a:pt x="13" y="10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58"/>
              <p:cNvSpPr>
                <a:spLocks/>
              </p:cNvSpPr>
              <p:nvPr/>
            </p:nvSpPr>
            <p:spPr bwMode="auto">
              <a:xfrm>
                <a:off x="5346701" y="-795337"/>
                <a:ext cx="515938" cy="803275"/>
              </a:xfrm>
              <a:custGeom>
                <a:avLst/>
                <a:gdLst>
                  <a:gd name="T0" fmla="*/ 192 w 217"/>
                  <a:gd name="T1" fmla="*/ 109 h 338"/>
                  <a:gd name="T2" fmla="*/ 184 w 217"/>
                  <a:gd name="T3" fmla="*/ 90 h 338"/>
                  <a:gd name="T4" fmla="*/ 165 w 217"/>
                  <a:gd name="T5" fmla="*/ 54 h 338"/>
                  <a:gd name="T6" fmla="*/ 148 w 217"/>
                  <a:gd name="T7" fmla="*/ 39 h 338"/>
                  <a:gd name="T8" fmla="*/ 86 w 217"/>
                  <a:gd name="T9" fmla="*/ 42 h 338"/>
                  <a:gd name="T10" fmla="*/ 46 w 217"/>
                  <a:gd name="T11" fmla="*/ 46 h 338"/>
                  <a:gd name="T12" fmla="*/ 36 w 217"/>
                  <a:gd name="T13" fmla="*/ 3 h 338"/>
                  <a:gd name="T14" fmla="*/ 18 w 217"/>
                  <a:gd name="T15" fmla="*/ 0 h 338"/>
                  <a:gd name="T16" fmla="*/ 27 w 217"/>
                  <a:gd name="T17" fmla="*/ 66 h 338"/>
                  <a:gd name="T18" fmla="*/ 90 w 217"/>
                  <a:gd name="T19" fmla="*/ 80 h 338"/>
                  <a:gd name="T20" fmla="*/ 106 w 217"/>
                  <a:gd name="T21" fmla="*/ 102 h 338"/>
                  <a:gd name="T22" fmla="*/ 117 w 217"/>
                  <a:gd name="T23" fmla="*/ 141 h 338"/>
                  <a:gd name="T24" fmla="*/ 94 w 217"/>
                  <a:gd name="T25" fmla="*/ 189 h 338"/>
                  <a:gd name="T26" fmla="*/ 84 w 217"/>
                  <a:gd name="T27" fmla="*/ 230 h 338"/>
                  <a:gd name="T28" fmla="*/ 92 w 217"/>
                  <a:gd name="T29" fmla="*/ 280 h 338"/>
                  <a:gd name="T30" fmla="*/ 112 w 217"/>
                  <a:gd name="T31" fmla="*/ 338 h 338"/>
                  <a:gd name="T32" fmla="*/ 141 w 217"/>
                  <a:gd name="T33" fmla="*/ 337 h 338"/>
                  <a:gd name="T34" fmla="*/ 130 w 217"/>
                  <a:gd name="T35" fmla="*/ 228 h 338"/>
                  <a:gd name="T36" fmla="*/ 193 w 217"/>
                  <a:gd name="T37" fmla="*/ 333 h 338"/>
                  <a:gd name="T38" fmla="*/ 217 w 217"/>
                  <a:gd name="T39" fmla="*/ 323 h 338"/>
                  <a:gd name="T40" fmla="*/ 172 w 217"/>
                  <a:gd name="T41" fmla="*/ 225 h 338"/>
                  <a:gd name="T42" fmla="*/ 199 w 217"/>
                  <a:gd name="T43" fmla="*/ 155 h 338"/>
                  <a:gd name="T44" fmla="*/ 192 w 217"/>
                  <a:gd name="T45" fmla="*/ 10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7" h="338">
                    <a:moveTo>
                      <a:pt x="192" y="109"/>
                    </a:moveTo>
                    <a:cubicBezTo>
                      <a:pt x="189" y="103"/>
                      <a:pt x="187" y="96"/>
                      <a:pt x="184" y="90"/>
                    </a:cubicBezTo>
                    <a:cubicBezTo>
                      <a:pt x="179" y="78"/>
                      <a:pt x="173" y="65"/>
                      <a:pt x="165" y="54"/>
                    </a:cubicBezTo>
                    <a:cubicBezTo>
                      <a:pt x="161" y="48"/>
                      <a:pt x="155" y="43"/>
                      <a:pt x="148" y="39"/>
                    </a:cubicBezTo>
                    <a:cubicBezTo>
                      <a:pt x="128" y="27"/>
                      <a:pt x="105" y="33"/>
                      <a:pt x="86" y="42"/>
                    </a:cubicBezTo>
                    <a:cubicBezTo>
                      <a:pt x="74" y="49"/>
                      <a:pt x="59" y="57"/>
                      <a:pt x="46" y="46"/>
                    </a:cubicBezTo>
                    <a:cubicBezTo>
                      <a:pt x="46" y="46"/>
                      <a:pt x="32" y="35"/>
                      <a:pt x="36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0" y="37"/>
                      <a:pt x="27" y="66"/>
                    </a:cubicBezTo>
                    <a:cubicBezTo>
                      <a:pt x="27" y="66"/>
                      <a:pt x="53" y="93"/>
                      <a:pt x="90" y="80"/>
                    </a:cubicBezTo>
                    <a:cubicBezTo>
                      <a:pt x="96" y="78"/>
                      <a:pt x="104" y="99"/>
                      <a:pt x="106" y="102"/>
                    </a:cubicBezTo>
                    <a:cubicBezTo>
                      <a:pt x="112" y="114"/>
                      <a:pt x="117" y="127"/>
                      <a:pt x="117" y="141"/>
                    </a:cubicBezTo>
                    <a:cubicBezTo>
                      <a:pt x="117" y="159"/>
                      <a:pt x="102" y="173"/>
                      <a:pt x="94" y="189"/>
                    </a:cubicBezTo>
                    <a:cubicBezTo>
                      <a:pt x="87" y="202"/>
                      <a:pt x="84" y="216"/>
                      <a:pt x="84" y="230"/>
                    </a:cubicBezTo>
                    <a:cubicBezTo>
                      <a:pt x="85" y="245"/>
                      <a:pt x="87" y="266"/>
                      <a:pt x="92" y="280"/>
                    </a:cubicBezTo>
                    <a:cubicBezTo>
                      <a:pt x="99" y="301"/>
                      <a:pt x="105" y="317"/>
                      <a:pt x="112" y="338"/>
                    </a:cubicBezTo>
                    <a:cubicBezTo>
                      <a:pt x="141" y="337"/>
                      <a:pt x="141" y="337"/>
                      <a:pt x="141" y="337"/>
                    </a:cubicBezTo>
                    <a:cubicBezTo>
                      <a:pt x="141" y="337"/>
                      <a:pt x="118" y="273"/>
                      <a:pt x="130" y="228"/>
                    </a:cubicBezTo>
                    <a:cubicBezTo>
                      <a:pt x="130" y="228"/>
                      <a:pt x="135" y="278"/>
                      <a:pt x="193" y="333"/>
                    </a:cubicBezTo>
                    <a:cubicBezTo>
                      <a:pt x="217" y="323"/>
                      <a:pt x="217" y="323"/>
                      <a:pt x="217" y="323"/>
                    </a:cubicBezTo>
                    <a:cubicBezTo>
                      <a:pt x="217" y="323"/>
                      <a:pt x="170" y="258"/>
                      <a:pt x="172" y="225"/>
                    </a:cubicBezTo>
                    <a:cubicBezTo>
                      <a:pt x="173" y="196"/>
                      <a:pt x="195" y="179"/>
                      <a:pt x="199" y="155"/>
                    </a:cubicBezTo>
                    <a:cubicBezTo>
                      <a:pt x="202" y="135"/>
                      <a:pt x="196" y="122"/>
                      <a:pt x="192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59"/>
              <p:cNvSpPr>
                <a:spLocks/>
              </p:cNvSpPr>
              <p:nvPr/>
            </p:nvSpPr>
            <p:spPr bwMode="auto">
              <a:xfrm>
                <a:off x="5389563" y="-1193800"/>
                <a:ext cx="482600" cy="406400"/>
              </a:xfrm>
              <a:custGeom>
                <a:avLst/>
                <a:gdLst>
                  <a:gd name="T0" fmla="*/ 17 w 203"/>
                  <a:gd name="T1" fmla="*/ 171 h 171"/>
                  <a:gd name="T2" fmla="*/ 172 w 203"/>
                  <a:gd name="T3" fmla="*/ 56 h 171"/>
                  <a:gd name="T4" fmla="*/ 191 w 203"/>
                  <a:gd name="T5" fmla="*/ 17 h 171"/>
                  <a:gd name="T6" fmla="*/ 143 w 203"/>
                  <a:gd name="T7" fmla="*/ 36 h 171"/>
                  <a:gd name="T8" fmla="*/ 0 w 203"/>
                  <a:gd name="T9" fmla="*/ 168 h 171"/>
                  <a:gd name="T10" fmla="*/ 17 w 203"/>
                  <a:gd name="T11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171">
                    <a:moveTo>
                      <a:pt x="17" y="171"/>
                    </a:move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203" y="34"/>
                      <a:pt x="191" y="17"/>
                    </a:cubicBezTo>
                    <a:cubicBezTo>
                      <a:pt x="191" y="17"/>
                      <a:pt x="181" y="0"/>
                      <a:pt x="143" y="36"/>
                    </a:cubicBezTo>
                    <a:cubicBezTo>
                      <a:pt x="0" y="168"/>
                      <a:pt x="0" y="168"/>
                      <a:pt x="0" y="168"/>
                    </a:cubicBezTo>
                    <a:lnTo>
                      <a:pt x="17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949281" y="5054179"/>
              <a:ext cx="931863" cy="976313"/>
              <a:chOff x="5992813" y="-968375"/>
              <a:chExt cx="931863" cy="976313"/>
            </a:xfrm>
            <a:solidFill>
              <a:schemeClr val="bg1"/>
            </a:solidFill>
          </p:grpSpPr>
          <p:sp>
            <p:nvSpPr>
              <p:cNvPr id="84" name="Freeform 60"/>
              <p:cNvSpPr>
                <a:spLocks/>
              </p:cNvSpPr>
              <p:nvPr/>
            </p:nvSpPr>
            <p:spPr bwMode="auto">
              <a:xfrm>
                <a:off x="6276976" y="-968375"/>
                <a:ext cx="207963" cy="211138"/>
              </a:xfrm>
              <a:custGeom>
                <a:avLst/>
                <a:gdLst>
                  <a:gd name="T0" fmla="*/ 81 w 88"/>
                  <a:gd name="T1" fmla="*/ 32 h 89"/>
                  <a:gd name="T2" fmla="*/ 56 w 88"/>
                  <a:gd name="T3" fmla="*/ 82 h 89"/>
                  <a:gd name="T4" fmla="*/ 6 w 88"/>
                  <a:gd name="T5" fmla="*/ 57 h 89"/>
                  <a:gd name="T6" fmla="*/ 31 w 88"/>
                  <a:gd name="T7" fmla="*/ 7 h 89"/>
                  <a:gd name="T8" fmla="*/ 81 w 88"/>
                  <a:gd name="T9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9">
                    <a:moveTo>
                      <a:pt x="81" y="32"/>
                    </a:moveTo>
                    <a:cubicBezTo>
                      <a:pt x="88" y="53"/>
                      <a:pt x="77" y="75"/>
                      <a:pt x="56" y="82"/>
                    </a:cubicBezTo>
                    <a:cubicBezTo>
                      <a:pt x="36" y="89"/>
                      <a:pt x="13" y="77"/>
                      <a:pt x="6" y="57"/>
                    </a:cubicBezTo>
                    <a:cubicBezTo>
                      <a:pt x="0" y="36"/>
                      <a:pt x="11" y="14"/>
                      <a:pt x="31" y="7"/>
                    </a:cubicBezTo>
                    <a:cubicBezTo>
                      <a:pt x="52" y="0"/>
                      <a:pt x="74" y="11"/>
                      <a:pt x="81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61"/>
              <p:cNvSpPr>
                <a:spLocks/>
              </p:cNvSpPr>
              <p:nvPr/>
            </p:nvSpPr>
            <p:spPr bwMode="auto">
              <a:xfrm>
                <a:off x="6197601" y="-781050"/>
                <a:ext cx="620713" cy="788988"/>
              </a:xfrm>
              <a:custGeom>
                <a:avLst/>
                <a:gdLst>
                  <a:gd name="T0" fmla="*/ 51 w 261"/>
                  <a:gd name="T1" fmla="*/ 99 h 332"/>
                  <a:gd name="T2" fmla="*/ 51 w 261"/>
                  <a:gd name="T3" fmla="*/ 99 h 332"/>
                  <a:gd name="T4" fmla="*/ 58 w 261"/>
                  <a:gd name="T5" fmla="*/ 84 h 332"/>
                  <a:gd name="T6" fmla="*/ 58 w 261"/>
                  <a:gd name="T7" fmla="*/ 84 h 332"/>
                  <a:gd name="T8" fmla="*/ 58 w 261"/>
                  <a:gd name="T9" fmla="*/ 83 h 332"/>
                  <a:gd name="T10" fmla="*/ 73 w 261"/>
                  <a:gd name="T11" fmla="*/ 37 h 332"/>
                  <a:gd name="T12" fmla="*/ 107 w 261"/>
                  <a:gd name="T13" fmla="*/ 5 h 332"/>
                  <a:gd name="T14" fmla="*/ 171 w 261"/>
                  <a:gd name="T15" fmla="*/ 13 h 332"/>
                  <a:gd name="T16" fmla="*/ 206 w 261"/>
                  <a:gd name="T17" fmla="*/ 24 h 332"/>
                  <a:gd name="T18" fmla="*/ 221 w 261"/>
                  <a:gd name="T19" fmla="*/ 40 h 332"/>
                  <a:gd name="T20" fmla="*/ 231 w 261"/>
                  <a:gd name="T21" fmla="*/ 102 h 332"/>
                  <a:gd name="T22" fmla="*/ 215 w 261"/>
                  <a:gd name="T23" fmla="*/ 105 h 332"/>
                  <a:gd name="T24" fmla="*/ 194 w 261"/>
                  <a:gd name="T25" fmla="*/ 49 h 332"/>
                  <a:gd name="T26" fmla="*/ 161 w 261"/>
                  <a:gd name="T27" fmla="*/ 44 h 332"/>
                  <a:gd name="T28" fmla="*/ 195 w 261"/>
                  <a:gd name="T29" fmla="*/ 108 h 332"/>
                  <a:gd name="T30" fmla="*/ 220 w 261"/>
                  <a:gd name="T31" fmla="*/ 152 h 332"/>
                  <a:gd name="T32" fmla="*/ 245 w 261"/>
                  <a:gd name="T33" fmla="*/ 213 h 332"/>
                  <a:gd name="T34" fmla="*/ 191 w 261"/>
                  <a:gd name="T35" fmla="*/ 187 h 332"/>
                  <a:gd name="T36" fmla="*/ 172 w 261"/>
                  <a:gd name="T37" fmla="*/ 165 h 332"/>
                  <a:gd name="T38" fmla="*/ 159 w 261"/>
                  <a:gd name="T39" fmla="*/ 159 h 332"/>
                  <a:gd name="T40" fmla="*/ 149 w 261"/>
                  <a:gd name="T41" fmla="*/ 168 h 332"/>
                  <a:gd name="T42" fmla="*/ 122 w 261"/>
                  <a:gd name="T43" fmla="*/ 221 h 332"/>
                  <a:gd name="T44" fmla="*/ 125 w 261"/>
                  <a:gd name="T45" fmla="*/ 271 h 332"/>
                  <a:gd name="T46" fmla="*/ 131 w 261"/>
                  <a:gd name="T47" fmla="*/ 315 h 332"/>
                  <a:gd name="T48" fmla="*/ 133 w 261"/>
                  <a:gd name="T49" fmla="*/ 332 h 332"/>
                  <a:gd name="T50" fmla="*/ 107 w 261"/>
                  <a:gd name="T51" fmla="*/ 332 h 332"/>
                  <a:gd name="T52" fmla="*/ 93 w 261"/>
                  <a:gd name="T53" fmla="*/ 275 h 332"/>
                  <a:gd name="T54" fmla="*/ 86 w 261"/>
                  <a:gd name="T55" fmla="*/ 212 h 332"/>
                  <a:gd name="T56" fmla="*/ 97 w 261"/>
                  <a:gd name="T57" fmla="*/ 178 h 332"/>
                  <a:gd name="T58" fmla="*/ 110 w 261"/>
                  <a:gd name="T59" fmla="*/ 145 h 332"/>
                  <a:gd name="T60" fmla="*/ 113 w 261"/>
                  <a:gd name="T61" fmla="*/ 138 h 332"/>
                  <a:gd name="T62" fmla="*/ 91 w 261"/>
                  <a:gd name="T63" fmla="*/ 71 h 332"/>
                  <a:gd name="T64" fmla="*/ 77 w 261"/>
                  <a:gd name="T65" fmla="*/ 110 h 332"/>
                  <a:gd name="T66" fmla="*/ 59 w 261"/>
                  <a:gd name="T67" fmla="*/ 122 h 332"/>
                  <a:gd name="T68" fmla="*/ 0 w 261"/>
                  <a:gd name="T69" fmla="*/ 118 h 332"/>
                  <a:gd name="T70" fmla="*/ 1 w 261"/>
                  <a:gd name="T71" fmla="*/ 105 h 332"/>
                  <a:gd name="T72" fmla="*/ 51 w 261"/>
                  <a:gd name="T73" fmla="*/ 9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1" h="332">
                    <a:moveTo>
                      <a:pt x="51" y="99"/>
                    </a:moveTo>
                    <a:cubicBezTo>
                      <a:pt x="51" y="99"/>
                      <a:pt x="51" y="99"/>
                      <a:pt x="51" y="99"/>
                    </a:cubicBezTo>
                    <a:cubicBezTo>
                      <a:pt x="53" y="98"/>
                      <a:pt x="54" y="96"/>
                      <a:pt x="58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58" y="83"/>
                      <a:pt x="68" y="49"/>
                      <a:pt x="73" y="37"/>
                    </a:cubicBezTo>
                    <a:cubicBezTo>
                      <a:pt x="79" y="21"/>
                      <a:pt x="90" y="10"/>
                      <a:pt x="107" y="5"/>
                    </a:cubicBezTo>
                    <a:cubicBezTo>
                      <a:pt x="126" y="0"/>
                      <a:pt x="149" y="7"/>
                      <a:pt x="171" y="13"/>
                    </a:cubicBezTo>
                    <a:cubicBezTo>
                      <a:pt x="182" y="16"/>
                      <a:pt x="196" y="19"/>
                      <a:pt x="206" y="24"/>
                    </a:cubicBezTo>
                    <a:cubicBezTo>
                      <a:pt x="206" y="24"/>
                      <a:pt x="218" y="27"/>
                      <a:pt x="221" y="40"/>
                    </a:cubicBezTo>
                    <a:cubicBezTo>
                      <a:pt x="231" y="102"/>
                      <a:pt x="231" y="102"/>
                      <a:pt x="231" y="102"/>
                    </a:cubicBezTo>
                    <a:cubicBezTo>
                      <a:pt x="215" y="105"/>
                      <a:pt x="215" y="105"/>
                      <a:pt x="215" y="105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0" y="49"/>
                      <a:pt x="170" y="45"/>
                      <a:pt x="161" y="44"/>
                    </a:cubicBezTo>
                    <a:cubicBezTo>
                      <a:pt x="166" y="53"/>
                      <a:pt x="182" y="83"/>
                      <a:pt x="195" y="108"/>
                    </a:cubicBezTo>
                    <a:cubicBezTo>
                      <a:pt x="203" y="123"/>
                      <a:pt x="212" y="137"/>
                      <a:pt x="220" y="152"/>
                    </a:cubicBezTo>
                    <a:cubicBezTo>
                      <a:pt x="226" y="163"/>
                      <a:pt x="261" y="211"/>
                      <a:pt x="245" y="213"/>
                    </a:cubicBezTo>
                    <a:cubicBezTo>
                      <a:pt x="222" y="216"/>
                      <a:pt x="205" y="204"/>
                      <a:pt x="191" y="187"/>
                    </a:cubicBezTo>
                    <a:cubicBezTo>
                      <a:pt x="185" y="180"/>
                      <a:pt x="178" y="172"/>
                      <a:pt x="172" y="165"/>
                    </a:cubicBezTo>
                    <a:cubicBezTo>
                      <a:pt x="169" y="161"/>
                      <a:pt x="163" y="158"/>
                      <a:pt x="159" y="159"/>
                    </a:cubicBezTo>
                    <a:cubicBezTo>
                      <a:pt x="154" y="160"/>
                      <a:pt x="151" y="164"/>
                      <a:pt x="149" y="168"/>
                    </a:cubicBezTo>
                    <a:cubicBezTo>
                      <a:pt x="139" y="184"/>
                      <a:pt x="129" y="203"/>
                      <a:pt x="122" y="221"/>
                    </a:cubicBezTo>
                    <a:cubicBezTo>
                      <a:pt x="117" y="235"/>
                      <a:pt x="122" y="257"/>
                      <a:pt x="125" y="271"/>
                    </a:cubicBezTo>
                    <a:cubicBezTo>
                      <a:pt x="127" y="288"/>
                      <a:pt x="128" y="298"/>
                      <a:pt x="131" y="315"/>
                    </a:cubicBezTo>
                    <a:cubicBezTo>
                      <a:pt x="131" y="317"/>
                      <a:pt x="133" y="330"/>
                      <a:pt x="133" y="332"/>
                    </a:cubicBezTo>
                    <a:cubicBezTo>
                      <a:pt x="107" y="332"/>
                      <a:pt x="107" y="332"/>
                      <a:pt x="107" y="332"/>
                    </a:cubicBezTo>
                    <a:cubicBezTo>
                      <a:pt x="103" y="315"/>
                      <a:pt x="97" y="292"/>
                      <a:pt x="93" y="275"/>
                    </a:cubicBezTo>
                    <a:cubicBezTo>
                      <a:pt x="88" y="256"/>
                      <a:pt x="81" y="233"/>
                      <a:pt x="86" y="212"/>
                    </a:cubicBezTo>
                    <a:cubicBezTo>
                      <a:pt x="89" y="200"/>
                      <a:pt x="92" y="189"/>
                      <a:pt x="97" y="178"/>
                    </a:cubicBezTo>
                    <a:cubicBezTo>
                      <a:pt x="102" y="166"/>
                      <a:pt x="106" y="157"/>
                      <a:pt x="110" y="145"/>
                    </a:cubicBezTo>
                    <a:cubicBezTo>
                      <a:pt x="111" y="144"/>
                      <a:pt x="113" y="139"/>
                      <a:pt x="113" y="138"/>
                    </a:cubicBezTo>
                    <a:cubicBezTo>
                      <a:pt x="113" y="138"/>
                      <a:pt x="91" y="71"/>
                      <a:pt x="91" y="71"/>
                    </a:cubicBezTo>
                    <a:cubicBezTo>
                      <a:pt x="77" y="110"/>
                      <a:pt x="77" y="110"/>
                      <a:pt x="77" y="110"/>
                    </a:cubicBezTo>
                    <a:cubicBezTo>
                      <a:pt x="77" y="109"/>
                      <a:pt x="75" y="121"/>
                      <a:pt x="59" y="122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" y="105"/>
                      <a:pt x="1" y="105"/>
                      <a:pt x="1" y="105"/>
                    </a:cubicBezTo>
                    <a:lnTo>
                      <a:pt x="51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2"/>
              <p:cNvSpPr>
                <a:spLocks/>
              </p:cNvSpPr>
              <p:nvPr/>
            </p:nvSpPr>
            <p:spPr bwMode="auto">
              <a:xfrm>
                <a:off x="6575426" y="-676275"/>
                <a:ext cx="349250" cy="674688"/>
              </a:xfrm>
              <a:custGeom>
                <a:avLst/>
                <a:gdLst>
                  <a:gd name="T0" fmla="*/ 2 w 147"/>
                  <a:gd name="T1" fmla="*/ 0 h 284"/>
                  <a:gd name="T2" fmla="*/ 147 w 147"/>
                  <a:gd name="T3" fmla="*/ 282 h 284"/>
                  <a:gd name="T4" fmla="*/ 119 w 147"/>
                  <a:gd name="T5" fmla="*/ 284 h 284"/>
                  <a:gd name="T6" fmla="*/ 0 w 147"/>
                  <a:gd name="T7" fmla="*/ 115 h 284"/>
                  <a:gd name="T8" fmla="*/ 2 w 147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84">
                    <a:moveTo>
                      <a:pt x="2" y="0"/>
                    </a:moveTo>
                    <a:cubicBezTo>
                      <a:pt x="2" y="0"/>
                      <a:pt x="121" y="202"/>
                      <a:pt x="147" y="282"/>
                    </a:cubicBezTo>
                    <a:cubicBezTo>
                      <a:pt x="119" y="284"/>
                      <a:pt x="119" y="284"/>
                      <a:pt x="119" y="284"/>
                    </a:cubicBezTo>
                    <a:cubicBezTo>
                      <a:pt x="119" y="284"/>
                      <a:pt x="23" y="111"/>
                      <a:pt x="0" y="115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63"/>
              <p:cNvSpPr>
                <a:spLocks noEditPoints="1"/>
              </p:cNvSpPr>
              <p:nvPr/>
            </p:nvSpPr>
            <p:spPr bwMode="auto">
              <a:xfrm>
                <a:off x="5992813" y="-819150"/>
                <a:ext cx="171450" cy="190500"/>
              </a:xfrm>
              <a:custGeom>
                <a:avLst/>
                <a:gdLst>
                  <a:gd name="T0" fmla="*/ 6 w 72"/>
                  <a:gd name="T1" fmla="*/ 56 h 80"/>
                  <a:gd name="T2" fmla="*/ 0 w 72"/>
                  <a:gd name="T3" fmla="*/ 34 h 80"/>
                  <a:gd name="T4" fmla="*/ 0 w 72"/>
                  <a:gd name="T5" fmla="*/ 34 h 80"/>
                  <a:gd name="T6" fmla="*/ 17 w 72"/>
                  <a:gd name="T7" fmla="*/ 4 h 80"/>
                  <a:gd name="T8" fmla="*/ 17 w 72"/>
                  <a:gd name="T9" fmla="*/ 4 h 80"/>
                  <a:gd name="T10" fmla="*/ 31 w 72"/>
                  <a:gd name="T11" fmla="*/ 0 h 80"/>
                  <a:gd name="T12" fmla="*/ 31 w 72"/>
                  <a:gd name="T13" fmla="*/ 0 h 80"/>
                  <a:gd name="T14" fmla="*/ 66 w 72"/>
                  <a:gd name="T15" fmla="*/ 24 h 80"/>
                  <a:gd name="T16" fmla="*/ 66 w 72"/>
                  <a:gd name="T17" fmla="*/ 24 h 80"/>
                  <a:gd name="T18" fmla="*/ 63 w 72"/>
                  <a:gd name="T19" fmla="*/ 26 h 80"/>
                  <a:gd name="T20" fmla="*/ 66 w 72"/>
                  <a:gd name="T21" fmla="*/ 24 h 80"/>
                  <a:gd name="T22" fmla="*/ 72 w 72"/>
                  <a:gd name="T23" fmla="*/ 46 h 80"/>
                  <a:gd name="T24" fmla="*/ 72 w 72"/>
                  <a:gd name="T25" fmla="*/ 46 h 80"/>
                  <a:gd name="T26" fmla="*/ 55 w 72"/>
                  <a:gd name="T27" fmla="*/ 76 h 80"/>
                  <a:gd name="T28" fmla="*/ 55 w 72"/>
                  <a:gd name="T29" fmla="*/ 76 h 80"/>
                  <a:gd name="T30" fmla="*/ 41 w 72"/>
                  <a:gd name="T31" fmla="*/ 80 h 80"/>
                  <a:gd name="T32" fmla="*/ 41 w 72"/>
                  <a:gd name="T33" fmla="*/ 80 h 80"/>
                  <a:gd name="T34" fmla="*/ 6 w 72"/>
                  <a:gd name="T35" fmla="*/ 56 h 80"/>
                  <a:gd name="T36" fmla="*/ 31 w 72"/>
                  <a:gd name="T37" fmla="*/ 8 h 80"/>
                  <a:gd name="T38" fmla="*/ 21 w 72"/>
                  <a:gd name="T39" fmla="*/ 11 h 80"/>
                  <a:gd name="T40" fmla="*/ 21 w 72"/>
                  <a:gd name="T41" fmla="*/ 11 h 80"/>
                  <a:gd name="T42" fmla="*/ 8 w 72"/>
                  <a:gd name="T43" fmla="*/ 34 h 80"/>
                  <a:gd name="T44" fmla="*/ 8 w 72"/>
                  <a:gd name="T45" fmla="*/ 34 h 80"/>
                  <a:gd name="T46" fmla="*/ 13 w 72"/>
                  <a:gd name="T47" fmla="*/ 52 h 80"/>
                  <a:gd name="T48" fmla="*/ 13 w 72"/>
                  <a:gd name="T49" fmla="*/ 52 h 80"/>
                  <a:gd name="T50" fmla="*/ 41 w 72"/>
                  <a:gd name="T51" fmla="*/ 72 h 80"/>
                  <a:gd name="T52" fmla="*/ 41 w 72"/>
                  <a:gd name="T53" fmla="*/ 72 h 80"/>
                  <a:gd name="T54" fmla="*/ 51 w 72"/>
                  <a:gd name="T55" fmla="*/ 69 h 80"/>
                  <a:gd name="T56" fmla="*/ 51 w 72"/>
                  <a:gd name="T57" fmla="*/ 69 h 80"/>
                  <a:gd name="T58" fmla="*/ 64 w 72"/>
                  <a:gd name="T59" fmla="*/ 46 h 80"/>
                  <a:gd name="T60" fmla="*/ 64 w 72"/>
                  <a:gd name="T61" fmla="*/ 46 h 80"/>
                  <a:gd name="T62" fmla="*/ 59 w 72"/>
                  <a:gd name="T63" fmla="*/ 28 h 80"/>
                  <a:gd name="T64" fmla="*/ 59 w 72"/>
                  <a:gd name="T65" fmla="*/ 28 h 80"/>
                  <a:gd name="T66" fmla="*/ 59 w 72"/>
                  <a:gd name="T67" fmla="*/ 28 h 80"/>
                  <a:gd name="T68" fmla="*/ 31 w 72"/>
                  <a:gd name="T69" fmla="*/ 8 h 80"/>
                  <a:gd name="T70" fmla="*/ 31 w 72"/>
                  <a:gd name="T71" fmla="*/ 8 h 80"/>
                  <a:gd name="T72" fmla="*/ 31 w 72"/>
                  <a:gd name="T73" fmla="*/ 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2" h="80">
                    <a:moveTo>
                      <a:pt x="6" y="56"/>
                    </a:moveTo>
                    <a:cubicBezTo>
                      <a:pt x="2" y="49"/>
                      <a:pt x="0" y="41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1"/>
                      <a:pt x="6" y="9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21" y="1"/>
                      <a:pt x="26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45" y="0"/>
                      <a:pt x="59" y="9"/>
                      <a:pt x="66" y="24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70" y="31"/>
                      <a:pt x="72" y="39"/>
                      <a:pt x="72" y="46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59"/>
                      <a:pt x="66" y="71"/>
                      <a:pt x="55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1" y="79"/>
                      <a:pt x="46" y="80"/>
                      <a:pt x="41" y="80"/>
                    </a:cubicBezTo>
                    <a:cubicBezTo>
                      <a:pt x="41" y="80"/>
                      <a:pt x="41" y="80"/>
                      <a:pt x="41" y="80"/>
                    </a:cubicBezTo>
                    <a:cubicBezTo>
                      <a:pt x="27" y="80"/>
                      <a:pt x="13" y="71"/>
                      <a:pt x="6" y="56"/>
                    </a:cubicBezTo>
                    <a:close/>
                    <a:moveTo>
                      <a:pt x="31" y="8"/>
                    </a:moveTo>
                    <a:cubicBezTo>
                      <a:pt x="27" y="8"/>
                      <a:pt x="24" y="9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3" y="15"/>
                      <a:pt x="8" y="2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40"/>
                      <a:pt x="10" y="46"/>
                      <a:pt x="13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9" y="64"/>
                      <a:pt x="31" y="72"/>
                      <a:pt x="41" y="72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5" y="72"/>
                      <a:pt x="48" y="71"/>
                      <a:pt x="51" y="69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9" y="65"/>
                      <a:pt x="64" y="5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0"/>
                      <a:pt x="62" y="34"/>
                      <a:pt x="59" y="28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3" y="16"/>
                      <a:pt x="4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4"/>
              <p:cNvSpPr>
                <a:spLocks/>
              </p:cNvSpPr>
              <p:nvPr/>
            </p:nvSpPr>
            <p:spPr bwMode="auto">
              <a:xfrm>
                <a:off x="6059488" y="-652462"/>
                <a:ext cx="165100" cy="153988"/>
              </a:xfrm>
              <a:custGeom>
                <a:avLst/>
                <a:gdLst>
                  <a:gd name="T0" fmla="*/ 61 w 69"/>
                  <a:gd name="T1" fmla="*/ 63 h 65"/>
                  <a:gd name="T2" fmla="*/ 42 w 69"/>
                  <a:gd name="T3" fmla="*/ 33 h 65"/>
                  <a:gd name="T4" fmla="*/ 42 w 69"/>
                  <a:gd name="T5" fmla="*/ 33 h 65"/>
                  <a:gd name="T6" fmla="*/ 3 w 69"/>
                  <a:gd name="T7" fmla="*/ 8 h 65"/>
                  <a:gd name="T8" fmla="*/ 3 w 69"/>
                  <a:gd name="T9" fmla="*/ 8 h 65"/>
                  <a:gd name="T10" fmla="*/ 0 w 69"/>
                  <a:gd name="T11" fmla="*/ 3 h 65"/>
                  <a:gd name="T12" fmla="*/ 0 w 69"/>
                  <a:gd name="T13" fmla="*/ 3 h 65"/>
                  <a:gd name="T14" fmla="*/ 5 w 69"/>
                  <a:gd name="T15" fmla="*/ 0 h 65"/>
                  <a:gd name="T16" fmla="*/ 5 w 69"/>
                  <a:gd name="T17" fmla="*/ 0 h 65"/>
                  <a:gd name="T18" fmla="*/ 49 w 69"/>
                  <a:gd name="T19" fmla="*/ 29 h 65"/>
                  <a:gd name="T20" fmla="*/ 49 w 69"/>
                  <a:gd name="T21" fmla="*/ 29 h 65"/>
                  <a:gd name="T22" fmla="*/ 68 w 69"/>
                  <a:gd name="T23" fmla="*/ 58 h 65"/>
                  <a:gd name="T24" fmla="*/ 68 w 69"/>
                  <a:gd name="T25" fmla="*/ 58 h 65"/>
                  <a:gd name="T26" fmla="*/ 66 w 69"/>
                  <a:gd name="T27" fmla="*/ 64 h 65"/>
                  <a:gd name="T28" fmla="*/ 66 w 69"/>
                  <a:gd name="T29" fmla="*/ 64 h 65"/>
                  <a:gd name="T30" fmla="*/ 64 w 69"/>
                  <a:gd name="T31" fmla="*/ 65 h 65"/>
                  <a:gd name="T32" fmla="*/ 64 w 69"/>
                  <a:gd name="T33" fmla="*/ 65 h 65"/>
                  <a:gd name="T34" fmla="*/ 61 w 69"/>
                  <a:gd name="T35" fmla="*/ 6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5">
                    <a:moveTo>
                      <a:pt x="61" y="63"/>
                    </a:moveTo>
                    <a:cubicBezTo>
                      <a:pt x="54" y="51"/>
                      <a:pt x="47" y="41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32" y="18"/>
                      <a:pt x="24" y="12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7" y="4"/>
                      <a:pt x="39" y="12"/>
                      <a:pt x="49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4" y="37"/>
                      <a:pt x="61" y="46"/>
                      <a:pt x="68" y="58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69" y="60"/>
                      <a:pt x="68" y="63"/>
                      <a:pt x="66" y="64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66" y="64"/>
                      <a:pt x="65" y="65"/>
                      <a:pt x="64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3" y="65"/>
                      <a:pt x="61" y="64"/>
                      <a:pt x="61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65"/>
              <p:cNvSpPr>
                <a:spLocks/>
              </p:cNvSpPr>
              <p:nvPr/>
            </p:nvSpPr>
            <p:spPr bwMode="auto">
              <a:xfrm>
                <a:off x="6135688" y="-692150"/>
                <a:ext cx="33338" cy="107950"/>
              </a:xfrm>
              <a:custGeom>
                <a:avLst/>
                <a:gdLst>
                  <a:gd name="T0" fmla="*/ 5 w 14"/>
                  <a:gd name="T1" fmla="*/ 43 h 46"/>
                  <a:gd name="T2" fmla="*/ 0 w 14"/>
                  <a:gd name="T3" fmla="*/ 18 h 46"/>
                  <a:gd name="T4" fmla="*/ 0 w 14"/>
                  <a:gd name="T5" fmla="*/ 18 h 46"/>
                  <a:gd name="T6" fmla="*/ 2 w 14"/>
                  <a:gd name="T7" fmla="*/ 3 h 46"/>
                  <a:gd name="T8" fmla="*/ 2 w 14"/>
                  <a:gd name="T9" fmla="*/ 3 h 46"/>
                  <a:gd name="T10" fmla="*/ 2 w 14"/>
                  <a:gd name="T11" fmla="*/ 3 h 46"/>
                  <a:gd name="T12" fmla="*/ 7 w 14"/>
                  <a:gd name="T13" fmla="*/ 1 h 46"/>
                  <a:gd name="T14" fmla="*/ 7 w 14"/>
                  <a:gd name="T15" fmla="*/ 1 h 46"/>
                  <a:gd name="T16" fmla="*/ 10 w 14"/>
                  <a:gd name="T17" fmla="*/ 6 h 46"/>
                  <a:gd name="T18" fmla="*/ 10 w 14"/>
                  <a:gd name="T19" fmla="*/ 6 h 46"/>
                  <a:gd name="T20" fmla="*/ 9 w 14"/>
                  <a:gd name="T21" fmla="*/ 9 h 46"/>
                  <a:gd name="T22" fmla="*/ 9 w 14"/>
                  <a:gd name="T23" fmla="*/ 9 h 46"/>
                  <a:gd name="T24" fmla="*/ 8 w 14"/>
                  <a:gd name="T25" fmla="*/ 18 h 46"/>
                  <a:gd name="T26" fmla="*/ 8 w 14"/>
                  <a:gd name="T27" fmla="*/ 18 h 46"/>
                  <a:gd name="T28" fmla="*/ 13 w 14"/>
                  <a:gd name="T29" fmla="*/ 40 h 46"/>
                  <a:gd name="T30" fmla="*/ 13 w 14"/>
                  <a:gd name="T31" fmla="*/ 40 h 46"/>
                  <a:gd name="T32" fmla="*/ 10 w 14"/>
                  <a:gd name="T33" fmla="*/ 46 h 46"/>
                  <a:gd name="T34" fmla="*/ 10 w 14"/>
                  <a:gd name="T35" fmla="*/ 46 h 46"/>
                  <a:gd name="T36" fmla="*/ 9 w 14"/>
                  <a:gd name="T37" fmla="*/ 46 h 46"/>
                  <a:gd name="T38" fmla="*/ 9 w 14"/>
                  <a:gd name="T39" fmla="*/ 46 h 46"/>
                  <a:gd name="T40" fmla="*/ 5 w 14"/>
                  <a:gd name="T41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" h="46">
                    <a:moveTo>
                      <a:pt x="5" y="43"/>
                    </a:moveTo>
                    <a:cubicBezTo>
                      <a:pt x="1" y="34"/>
                      <a:pt x="0" y="25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1"/>
                      <a:pt x="5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0" y="1"/>
                      <a:pt x="11" y="4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7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1"/>
                      <a:pt x="8" y="14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4"/>
                      <a:pt x="9" y="32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4" y="42"/>
                      <a:pt x="13" y="45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9" y="46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7" y="46"/>
                      <a:pt x="6" y="45"/>
                      <a:pt x="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105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9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锯齿背景为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圆形色彩可以修改；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圆角矩形 220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2" name="等腰三角形 221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68" y="533193"/>
            <a:ext cx="7918049" cy="5937013"/>
          </a:xfrm>
          <a:prstGeom prst="rect">
            <a:avLst/>
          </a:prstGeom>
        </p:spPr>
      </p:pic>
      <p:sp>
        <p:nvSpPr>
          <p:cNvPr id="43" name="椭圆 42"/>
          <p:cNvSpPr/>
          <p:nvPr/>
        </p:nvSpPr>
        <p:spPr>
          <a:xfrm>
            <a:off x="7330370" y="5079565"/>
            <a:ext cx="1080000" cy="1080000"/>
          </a:xfrm>
          <a:prstGeom prst="ellipse">
            <a:avLst/>
          </a:prstGeom>
          <a:solidFill>
            <a:srgbClr val="AA0C00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532607" y="818976"/>
            <a:ext cx="1080000" cy="1080000"/>
          </a:xfrm>
          <a:prstGeom prst="ellipse">
            <a:avLst/>
          </a:prstGeom>
          <a:solidFill>
            <a:srgbClr val="00A5B8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534988" y="3661889"/>
            <a:ext cx="1080000" cy="1080000"/>
          </a:xfrm>
          <a:prstGeom prst="ellipse">
            <a:avLst/>
          </a:prstGeom>
          <a:solidFill>
            <a:srgbClr val="FF8B00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5608" y="2234689"/>
            <a:ext cx="1080000" cy="1080000"/>
          </a:xfrm>
          <a:prstGeom prst="ellipse">
            <a:avLst/>
          </a:prstGeom>
          <a:solidFill>
            <a:srgbClr val="87B81F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12152" y="1066588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598215" y="2482301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812152" y="3904739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598215" y="5327177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7509619" y="5280782"/>
            <a:ext cx="628650" cy="628650"/>
            <a:chOff x="4219575" y="4668838"/>
            <a:chExt cx="442913" cy="442913"/>
          </a:xfrm>
          <a:solidFill>
            <a:schemeClr val="bg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222750" y="4668838"/>
              <a:ext cx="368300" cy="255588"/>
            </a:xfrm>
            <a:custGeom>
              <a:avLst/>
              <a:gdLst>
                <a:gd name="T0" fmla="*/ 95 w 97"/>
                <a:gd name="T1" fmla="*/ 0 h 68"/>
                <a:gd name="T2" fmla="*/ 68 w 97"/>
                <a:gd name="T3" fmla="*/ 10 h 68"/>
                <a:gd name="T4" fmla="*/ 79 w 97"/>
                <a:gd name="T5" fmla="*/ 16 h 68"/>
                <a:gd name="T6" fmla="*/ 33 w 97"/>
                <a:gd name="T7" fmla="*/ 50 h 68"/>
                <a:gd name="T8" fmla="*/ 5 w 97"/>
                <a:gd name="T9" fmla="*/ 55 h 68"/>
                <a:gd name="T10" fmla="*/ 0 w 97"/>
                <a:gd name="T11" fmla="*/ 55 h 68"/>
                <a:gd name="T12" fmla="*/ 0 w 97"/>
                <a:gd name="T13" fmla="*/ 61 h 68"/>
                <a:gd name="T14" fmla="*/ 0 w 97"/>
                <a:gd name="T15" fmla="*/ 68 h 68"/>
                <a:gd name="T16" fmla="*/ 5 w 97"/>
                <a:gd name="T17" fmla="*/ 68 h 68"/>
                <a:gd name="T18" fmla="*/ 36 w 97"/>
                <a:gd name="T19" fmla="*/ 62 h 68"/>
                <a:gd name="T20" fmla="*/ 68 w 97"/>
                <a:gd name="T21" fmla="*/ 45 h 68"/>
                <a:gd name="T22" fmla="*/ 90 w 97"/>
                <a:gd name="T23" fmla="*/ 22 h 68"/>
                <a:gd name="T24" fmla="*/ 97 w 97"/>
                <a:gd name="T25" fmla="*/ 27 h 68"/>
                <a:gd name="T26" fmla="*/ 95 w 97"/>
                <a:gd name="T2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68">
                  <a:moveTo>
                    <a:pt x="95" y="0"/>
                  </a:moveTo>
                  <a:cubicBezTo>
                    <a:pt x="68" y="10"/>
                    <a:pt x="68" y="10"/>
                    <a:pt x="68" y="10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68" y="32"/>
                    <a:pt x="52" y="44"/>
                    <a:pt x="33" y="50"/>
                  </a:cubicBezTo>
                  <a:cubicBezTo>
                    <a:pt x="21" y="55"/>
                    <a:pt x="10" y="55"/>
                    <a:pt x="5" y="55"/>
                  </a:cubicBezTo>
                  <a:cubicBezTo>
                    <a:pt x="2" y="55"/>
                    <a:pt x="0" y="55"/>
                    <a:pt x="0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" y="68"/>
                    <a:pt x="2" y="68"/>
                    <a:pt x="5" y="68"/>
                  </a:cubicBezTo>
                  <a:cubicBezTo>
                    <a:pt x="11" y="68"/>
                    <a:pt x="23" y="67"/>
                    <a:pt x="36" y="62"/>
                  </a:cubicBezTo>
                  <a:cubicBezTo>
                    <a:pt x="48" y="58"/>
                    <a:pt x="59" y="53"/>
                    <a:pt x="68" y="45"/>
                  </a:cubicBezTo>
                  <a:cubicBezTo>
                    <a:pt x="76" y="39"/>
                    <a:pt x="83" y="31"/>
                    <a:pt x="90" y="22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219575" y="4962525"/>
              <a:ext cx="87313" cy="93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219575" y="4962525"/>
              <a:ext cx="87313" cy="93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321175" y="4932363"/>
              <a:ext cx="84138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321175" y="4932363"/>
              <a:ext cx="84138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419600" y="4891088"/>
              <a:ext cx="87313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419600" y="4891088"/>
              <a:ext cx="87313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522788" y="4826000"/>
              <a:ext cx="82550" cy="230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522788" y="4826000"/>
              <a:ext cx="82550" cy="230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219575" y="4668838"/>
              <a:ext cx="442913" cy="442913"/>
            </a:xfrm>
            <a:custGeom>
              <a:avLst/>
              <a:gdLst>
                <a:gd name="T0" fmla="*/ 112 w 117"/>
                <a:gd name="T1" fmla="*/ 0 h 118"/>
                <a:gd name="T2" fmla="*/ 112 w 117"/>
                <a:gd name="T3" fmla="*/ 0 h 118"/>
                <a:gd name="T4" fmla="*/ 112 w 117"/>
                <a:gd name="T5" fmla="*/ 0 h 118"/>
                <a:gd name="T6" fmla="*/ 109 w 117"/>
                <a:gd name="T7" fmla="*/ 1 h 118"/>
                <a:gd name="T8" fmla="*/ 107 w 117"/>
                <a:gd name="T9" fmla="*/ 5 h 118"/>
                <a:gd name="T10" fmla="*/ 111 w 117"/>
                <a:gd name="T11" fmla="*/ 9 h 118"/>
                <a:gd name="T12" fmla="*/ 111 w 117"/>
                <a:gd name="T13" fmla="*/ 112 h 118"/>
                <a:gd name="T14" fmla="*/ 10 w 117"/>
                <a:gd name="T15" fmla="*/ 112 h 118"/>
                <a:gd name="T16" fmla="*/ 5 w 117"/>
                <a:gd name="T17" fmla="*/ 108 h 118"/>
                <a:gd name="T18" fmla="*/ 0 w 117"/>
                <a:gd name="T19" fmla="*/ 113 h 118"/>
                <a:gd name="T20" fmla="*/ 0 w 117"/>
                <a:gd name="T21" fmla="*/ 113 h 118"/>
                <a:gd name="T22" fmla="*/ 5 w 117"/>
                <a:gd name="T23" fmla="*/ 118 h 118"/>
                <a:gd name="T24" fmla="*/ 10 w 117"/>
                <a:gd name="T25" fmla="*/ 114 h 118"/>
                <a:gd name="T26" fmla="*/ 113 w 117"/>
                <a:gd name="T27" fmla="*/ 114 h 118"/>
                <a:gd name="T28" fmla="*/ 113 w 117"/>
                <a:gd name="T29" fmla="*/ 9 h 118"/>
                <a:gd name="T30" fmla="*/ 117 w 117"/>
                <a:gd name="T31" fmla="*/ 5 h 118"/>
                <a:gd name="T32" fmla="*/ 112 w 117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8">
                  <a:moveTo>
                    <a:pt x="112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1" y="0"/>
                    <a:pt x="110" y="0"/>
                    <a:pt x="109" y="1"/>
                  </a:cubicBezTo>
                  <a:cubicBezTo>
                    <a:pt x="108" y="2"/>
                    <a:pt x="107" y="3"/>
                    <a:pt x="107" y="5"/>
                  </a:cubicBezTo>
                  <a:cubicBezTo>
                    <a:pt x="107" y="7"/>
                    <a:pt x="109" y="9"/>
                    <a:pt x="111" y="9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9" y="110"/>
                    <a:pt x="7" y="108"/>
                    <a:pt x="5" y="108"/>
                  </a:cubicBezTo>
                  <a:cubicBezTo>
                    <a:pt x="3" y="108"/>
                    <a:pt x="0" y="110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" y="116"/>
                    <a:pt x="3" y="118"/>
                    <a:pt x="5" y="118"/>
                  </a:cubicBezTo>
                  <a:cubicBezTo>
                    <a:pt x="7" y="118"/>
                    <a:pt x="9" y="116"/>
                    <a:pt x="10" y="114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5" y="9"/>
                    <a:pt x="117" y="7"/>
                    <a:pt x="117" y="5"/>
                  </a:cubicBezTo>
                  <a:cubicBezTo>
                    <a:pt x="117" y="2"/>
                    <a:pt x="115" y="0"/>
                    <a:pt x="1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60326" y="993396"/>
            <a:ext cx="782387" cy="737204"/>
            <a:chOff x="4832350" y="1028700"/>
            <a:chExt cx="522288" cy="492126"/>
          </a:xfrm>
          <a:solidFill>
            <a:schemeClr val="bg1"/>
          </a:solidFill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916488" y="1176338"/>
              <a:ext cx="306388" cy="266700"/>
            </a:xfrm>
            <a:custGeom>
              <a:avLst/>
              <a:gdLst>
                <a:gd name="T0" fmla="*/ 14 w 81"/>
                <a:gd name="T1" fmla="*/ 0 h 71"/>
                <a:gd name="T2" fmla="*/ 7 w 81"/>
                <a:gd name="T3" fmla="*/ 2 h 71"/>
                <a:gd name="T4" fmla="*/ 28 w 81"/>
                <a:gd name="T5" fmla="*/ 48 h 71"/>
                <a:gd name="T6" fmla="*/ 68 w 81"/>
                <a:gd name="T7" fmla="*/ 71 h 71"/>
                <a:gd name="T8" fmla="*/ 74 w 81"/>
                <a:gd name="T9" fmla="*/ 69 h 71"/>
                <a:gd name="T10" fmla="*/ 56 w 81"/>
                <a:gd name="T11" fmla="*/ 25 h 71"/>
                <a:gd name="T12" fmla="*/ 53 w 81"/>
                <a:gd name="T13" fmla="*/ 29 h 71"/>
                <a:gd name="T14" fmla="*/ 56 w 81"/>
                <a:gd name="T15" fmla="*/ 33 h 71"/>
                <a:gd name="T16" fmla="*/ 57 w 81"/>
                <a:gd name="T17" fmla="*/ 34 h 71"/>
                <a:gd name="T18" fmla="*/ 57 w 81"/>
                <a:gd name="T19" fmla="*/ 34 h 71"/>
                <a:gd name="T20" fmla="*/ 65 w 81"/>
                <a:gd name="T21" fmla="*/ 60 h 71"/>
                <a:gd name="T22" fmla="*/ 60 w 81"/>
                <a:gd name="T23" fmla="*/ 62 h 71"/>
                <a:gd name="T24" fmla="*/ 32 w 81"/>
                <a:gd name="T25" fmla="*/ 45 h 71"/>
                <a:gd name="T26" fmla="*/ 16 w 81"/>
                <a:gd name="T27" fmla="*/ 11 h 71"/>
                <a:gd name="T28" fmla="*/ 21 w 81"/>
                <a:gd name="T29" fmla="*/ 9 h 71"/>
                <a:gd name="T30" fmla="*/ 43 w 81"/>
                <a:gd name="T31" fmla="*/ 20 h 71"/>
                <a:gd name="T32" fmla="*/ 43 w 81"/>
                <a:gd name="T33" fmla="*/ 19 h 71"/>
                <a:gd name="T34" fmla="*/ 43 w 81"/>
                <a:gd name="T35" fmla="*/ 20 h 71"/>
                <a:gd name="T36" fmla="*/ 48 w 81"/>
                <a:gd name="T37" fmla="*/ 24 h 71"/>
                <a:gd name="T38" fmla="*/ 51 w 81"/>
                <a:gd name="T39" fmla="*/ 20 h 71"/>
                <a:gd name="T40" fmla="*/ 14 w 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71">
                  <a:moveTo>
                    <a:pt x="14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0" y="9"/>
                    <a:pt x="10" y="30"/>
                    <a:pt x="28" y="48"/>
                  </a:cubicBezTo>
                  <a:cubicBezTo>
                    <a:pt x="42" y="63"/>
                    <a:pt x="58" y="71"/>
                    <a:pt x="68" y="71"/>
                  </a:cubicBezTo>
                  <a:cubicBezTo>
                    <a:pt x="70" y="71"/>
                    <a:pt x="73" y="71"/>
                    <a:pt x="74" y="69"/>
                  </a:cubicBezTo>
                  <a:cubicBezTo>
                    <a:pt x="81" y="62"/>
                    <a:pt x="73" y="43"/>
                    <a:pt x="56" y="25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4" y="30"/>
                    <a:pt x="55" y="32"/>
                    <a:pt x="56" y="33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66" y="45"/>
                    <a:pt x="70" y="56"/>
                    <a:pt x="65" y="60"/>
                  </a:cubicBezTo>
                  <a:cubicBezTo>
                    <a:pt x="64" y="61"/>
                    <a:pt x="62" y="62"/>
                    <a:pt x="60" y="62"/>
                  </a:cubicBezTo>
                  <a:cubicBezTo>
                    <a:pt x="53" y="62"/>
                    <a:pt x="42" y="55"/>
                    <a:pt x="32" y="45"/>
                  </a:cubicBezTo>
                  <a:cubicBezTo>
                    <a:pt x="18" y="31"/>
                    <a:pt x="11" y="16"/>
                    <a:pt x="16" y="11"/>
                  </a:cubicBezTo>
                  <a:cubicBezTo>
                    <a:pt x="18" y="10"/>
                    <a:pt x="19" y="9"/>
                    <a:pt x="21" y="9"/>
                  </a:cubicBezTo>
                  <a:cubicBezTo>
                    <a:pt x="27" y="9"/>
                    <a:pt x="35" y="13"/>
                    <a:pt x="43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5" y="21"/>
                    <a:pt x="46" y="23"/>
                    <a:pt x="48" y="24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37" y="8"/>
                    <a:pt x="23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832350" y="1141413"/>
              <a:ext cx="404813" cy="379413"/>
            </a:xfrm>
            <a:custGeom>
              <a:avLst/>
              <a:gdLst>
                <a:gd name="T0" fmla="*/ 12 w 107"/>
                <a:gd name="T1" fmla="*/ 0 h 101"/>
                <a:gd name="T2" fmla="*/ 10 w 107"/>
                <a:gd name="T3" fmla="*/ 1 h 101"/>
                <a:gd name="T4" fmla="*/ 40 w 107"/>
                <a:gd name="T5" fmla="*/ 68 h 101"/>
                <a:gd name="T6" fmla="*/ 96 w 107"/>
                <a:gd name="T7" fmla="*/ 101 h 101"/>
                <a:gd name="T8" fmla="*/ 106 w 107"/>
                <a:gd name="T9" fmla="*/ 97 h 101"/>
                <a:gd name="T10" fmla="*/ 107 w 107"/>
                <a:gd name="T11" fmla="*/ 96 h 101"/>
                <a:gd name="T12" fmla="*/ 99 w 107"/>
                <a:gd name="T13" fmla="*/ 98 h 101"/>
                <a:gd name="T14" fmla="*/ 43 w 107"/>
                <a:gd name="T15" fmla="*/ 65 h 101"/>
                <a:gd name="T16" fmla="*/ 12 w 107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01">
                  <a:moveTo>
                    <a:pt x="12" y="0"/>
                  </a:moveTo>
                  <a:cubicBezTo>
                    <a:pt x="11" y="1"/>
                    <a:pt x="11" y="1"/>
                    <a:pt x="10" y="1"/>
                  </a:cubicBezTo>
                  <a:cubicBezTo>
                    <a:pt x="0" y="11"/>
                    <a:pt x="13" y="41"/>
                    <a:pt x="40" y="68"/>
                  </a:cubicBezTo>
                  <a:cubicBezTo>
                    <a:pt x="60" y="88"/>
                    <a:pt x="83" y="101"/>
                    <a:pt x="96" y="101"/>
                  </a:cubicBezTo>
                  <a:cubicBezTo>
                    <a:pt x="100" y="101"/>
                    <a:pt x="104" y="100"/>
                    <a:pt x="106" y="97"/>
                  </a:cubicBezTo>
                  <a:cubicBezTo>
                    <a:pt x="106" y="97"/>
                    <a:pt x="107" y="96"/>
                    <a:pt x="107" y="96"/>
                  </a:cubicBezTo>
                  <a:cubicBezTo>
                    <a:pt x="105" y="97"/>
                    <a:pt x="102" y="98"/>
                    <a:pt x="99" y="98"/>
                  </a:cubicBezTo>
                  <a:cubicBezTo>
                    <a:pt x="86" y="98"/>
                    <a:pt x="63" y="85"/>
                    <a:pt x="43" y="65"/>
                  </a:cubicBezTo>
                  <a:cubicBezTo>
                    <a:pt x="18" y="39"/>
                    <a:pt x="4" y="11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848225" y="1119188"/>
              <a:ext cx="438150" cy="384175"/>
            </a:xfrm>
            <a:custGeom>
              <a:avLst/>
              <a:gdLst>
                <a:gd name="T0" fmla="*/ 20 w 116"/>
                <a:gd name="T1" fmla="*/ 0 h 102"/>
                <a:gd name="T2" fmla="*/ 10 w 116"/>
                <a:gd name="T3" fmla="*/ 3 h 102"/>
                <a:gd name="T4" fmla="*/ 40 w 116"/>
                <a:gd name="T5" fmla="*/ 69 h 102"/>
                <a:gd name="T6" fmla="*/ 97 w 116"/>
                <a:gd name="T7" fmla="*/ 102 h 102"/>
                <a:gd name="T8" fmla="*/ 106 w 116"/>
                <a:gd name="T9" fmla="*/ 99 h 102"/>
                <a:gd name="T10" fmla="*/ 79 w 116"/>
                <a:gd name="T11" fmla="*/ 35 h 102"/>
                <a:gd name="T12" fmla="*/ 75 w 116"/>
                <a:gd name="T13" fmla="*/ 39 h 102"/>
                <a:gd name="T14" fmla="*/ 97 w 116"/>
                <a:gd name="T15" fmla="*/ 89 h 102"/>
                <a:gd name="T16" fmla="*/ 89 w 116"/>
                <a:gd name="T17" fmla="*/ 92 h 102"/>
                <a:gd name="T18" fmla="*/ 44 w 116"/>
                <a:gd name="T19" fmla="*/ 66 h 102"/>
                <a:gd name="T20" fmla="*/ 20 w 116"/>
                <a:gd name="T21" fmla="*/ 13 h 102"/>
                <a:gd name="T22" fmla="*/ 28 w 116"/>
                <a:gd name="T23" fmla="*/ 10 h 102"/>
                <a:gd name="T24" fmla="*/ 70 w 116"/>
                <a:gd name="T25" fmla="*/ 34 h 102"/>
                <a:gd name="T26" fmla="*/ 74 w 116"/>
                <a:gd name="T27" fmla="*/ 30 h 102"/>
                <a:gd name="T28" fmla="*/ 20 w 116"/>
                <a:gd name="T2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102">
                  <a:moveTo>
                    <a:pt x="20" y="0"/>
                  </a:moveTo>
                  <a:cubicBezTo>
                    <a:pt x="16" y="0"/>
                    <a:pt x="13" y="1"/>
                    <a:pt x="10" y="3"/>
                  </a:cubicBezTo>
                  <a:cubicBezTo>
                    <a:pt x="0" y="13"/>
                    <a:pt x="14" y="43"/>
                    <a:pt x="40" y="69"/>
                  </a:cubicBezTo>
                  <a:cubicBezTo>
                    <a:pt x="61" y="90"/>
                    <a:pt x="83" y="102"/>
                    <a:pt x="97" y="102"/>
                  </a:cubicBezTo>
                  <a:cubicBezTo>
                    <a:pt x="101" y="102"/>
                    <a:pt x="104" y="101"/>
                    <a:pt x="106" y="99"/>
                  </a:cubicBezTo>
                  <a:cubicBezTo>
                    <a:pt x="116" y="89"/>
                    <a:pt x="104" y="61"/>
                    <a:pt x="79" y="35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95" y="59"/>
                    <a:pt x="104" y="82"/>
                    <a:pt x="97" y="89"/>
                  </a:cubicBezTo>
                  <a:cubicBezTo>
                    <a:pt x="95" y="91"/>
                    <a:pt x="92" y="92"/>
                    <a:pt x="89" y="92"/>
                  </a:cubicBezTo>
                  <a:cubicBezTo>
                    <a:pt x="78" y="92"/>
                    <a:pt x="60" y="82"/>
                    <a:pt x="44" y="66"/>
                  </a:cubicBezTo>
                  <a:cubicBezTo>
                    <a:pt x="23" y="44"/>
                    <a:pt x="12" y="21"/>
                    <a:pt x="20" y="13"/>
                  </a:cubicBezTo>
                  <a:cubicBezTo>
                    <a:pt x="22" y="11"/>
                    <a:pt x="24" y="10"/>
                    <a:pt x="28" y="10"/>
                  </a:cubicBezTo>
                  <a:cubicBezTo>
                    <a:pt x="38" y="10"/>
                    <a:pt x="55" y="19"/>
                    <a:pt x="70" y="3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54" y="11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260975" y="1028700"/>
              <a:ext cx="52388" cy="71438"/>
            </a:xfrm>
            <a:custGeom>
              <a:avLst/>
              <a:gdLst>
                <a:gd name="T0" fmla="*/ 31 w 33"/>
                <a:gd name="T1" fmla="*/ 0 h 45"/>
                <a:gd name="T2" fmla="*/ 0 w 33"/>
                <a:gd name="T3" fmla="*/ 29 h 45"/>
                <a:gd name="T4" fmla="*/ 2 w 33"/>
                <a:gd name="T5" fmla="*/ 45 h 45"/>
                <a:gd name="T6" fmla="*/ 33 w 33"/>
                <a:gd name="T7" fmla="*/ 14 h 45"/>
                <a:gd name="T8" fmla="*/ 31 w 3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5">
                  <a:moveTo>
                    <a:pt x="31" y="0"/>
                  </a:moveTo>
                  <a:lnTo>
                    <a:pt x="0" y="29"/>
                  </a:lnTo>
                  <a:lnTo>
                    <a:pt x="2" y="45"/>
                  </a:lnTo>
                  <a:lnTo>
                    <a:pt x="33" y="14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260975" y="1028700"/>
              <a:ext cx="52388" cy="71438"/>
            </a:xfrm>
            <a:custGeom>
              <a:avLst/>
              <a:gdLst>
                <a:gd name="T0" fmla="*/ 31 w 33"/>
                <a:gd name="T1" fmla="*/ 0 h 45"/>
                <a:gd name="T2" fmla="*/ 0 w 33"/>
                <a:gd name="T3" fmla="*/ 29 h 45"/>
                <a:gd name="T4" fmla="*/ 2 w 33"/>
                <a:gd name="T5" fmla="*/ 45 h 45"/>
                <a:gd name="T6" fmla="*/ 33 w 33"/>
                <a:gd name="T7" fmla="*/ 14 h 45"/>
                <a:gd name="T8" fmla="*/ 31 w 3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5">
                  <a:moveTo>
                    <a:pt x="31" y="0"/>
                  </a:moveTo>
                  <a:lnTo>
                    <a:pt x="0" y="29"/>
                  </a:lnTo>
                  <a:lnTo>
                    <a:pt x="2" y="45"/>
                  </a:lnTo>
                  <a:lnTo>
                    <a:pt x="33" y="14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5283200" y="1066800"/>
              <a:ext cx="71438" cy="52388"/>
            </a:xfrm>
            <a:custGeom>
              <a:avLst/>
              <a:gdLst>
                <a:gd name="T0" fmla="*/ 31 w 45"/>
                <a:gd name="T1" fmla="*/ 0 h 33"/>
                <a:gd name="T2" fmla="*/ 0 w 45"/>
                <a:gd name="T3" fmla="*/ 31 h 33"/>
                <a:gd name="T4" fmla="*/ 14 w 45"/>
                <a:gd name="T5" fmla="*/ 33 h 33"/>
                <a:gd name="T6" fmla="*/ 45 w 45"/>
                <a:gd name="T7" fmla="*/ 2 h 33"/>
                <a:gd name="T8" fmla="*/ 31 w 4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1" y="0"/>
                  </a:moveTo>
                  <a:lnTo>
                    <a:pt x="0" y="31"/>
                  </a:lnTo>
                  <a:lnTo>
                    <a:pt x="14" y="33"/>
                  </a:lnTo>
                  <a:lnTo>
                    <a:pt x="45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283200" y="1066800"/>
              <a:ext cx="71438" cy="52388"/>
            </a:xfrm>
            <a:custGeom>
              <a:avLst/>
              <a:gdLst>
                <a:gd name="T0" fmla="*/ 31 w 45"/>
                <a:gd name="T1" fmla="*/ 0 h 33"/>
                <a:gd name="T2" fmla="*/ 0 w 45"/>
                <a:gd name="T3" fmla="*/ 31 h 33"/>
                <a:gd name="T4" fmla="*/ 14 w 45"/>
                <a:gd name="T5" fmla="*/ 33 h 33"/>
                <a:gd name="T6" fmla="*/ 45 w 45"/>
                <a:gd name="T7" fmla="*/ 2 h 33"/>
                <a:gd name="T8" fmla="*/ 31 w 4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1" y="0"/>
                  </a:moveTo>
                  <a:lnTo>
                    <a:pt x="0" y="31"/>
                  </a:lnTo>
                  <a:lnTo>
                    <a:pt x="14" y="33"/>
                  </a:lnTo>
                  <a:lnTo>
                    <a:pt x="45" y="2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987925" y="1235075"/>
              <a:ext cx="166688" cy="147638"/>
            </a:xfrm>
            <a:custGeom>
              <a:avLst/>
              <a:gdLst>
                <a:gd name="T0" fmla="*/ 8 w 44"/>
                <a:gd name="T1" fmla="*/ 0 h 39"/>
                <a:gd name="T2" fmla="*/ 4 w 44"/>
                <a:gd name="T3" fmla="*/ 1 h 39"/>
                <a:gd name="T4" fmla="*/ 15 w 44"/>
                <a:gd name="T5" fmla="*/ 26 h 39"/>
                <a:gd name="T6" fmla="*/ 37 w 44"/>
                <a:gd name="T7" fmla="*/ 39 h 39"/>
                <a:gd name="T8" fmla="*/ 41 w 44"/>
                <a:gd name="T9" fmla="*/ 37 h 39"/>
                <a:gd name="T10" fmla="*/ 35 w 44"/>
                <a:gd name="T11" fmla="*/ 19 h 39"/>
                <a:gd name="T12" fmla="*/ 25 w 44"/>
                <a:gd name="T13" fmla="*/ 22 h 39"/>
                <a:gd name="T14" fmla="*/ 20 w 44"/>
                <a:gd name="T15" fmla="*/ 17 h 39"/>
                <a:gd name="T16" fmla="*/ 23 w 44"/>
                <a:gd name="T17" fmla="*/ 7 h 39"/>
                <a:gd name="T18" fmla="*/ 8 w 4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9">
                  <a:moveTo>
                    <a:pt x="8" y="0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0" y="5"/>
                    <a:pt x="5" y="16"/>
                    <a:pt x="15" y="26"/>
                  </a:cubicBezTo>
                  <a:cubicBezTo>
                    <a:pt x="23" y="34"/>
                    <a:pt x="32" y="39"/>
                    <a:pt x="37" y="39"/>
                  </a:cubicBezTo>
                  <a:cubicBezTo>
                    <a:pt x="38" y="39"/>
                    <a:pt x="40" y="38"/>
                    <a:pt x="41" y="37"/>
                  </a:cubicBezTo>
                  <a:cubicBezTo>
                    <a:pt x="44" y="34"/>
                    <a:pt x="41" y="27"/>
                    <a:pt x="35" y="19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5067300" y="1055688"/>
              <a:ext cx="261938" cy="255588"/>
            </a:xfrm>
            <a:custGeom>
              <a:avLst/>
              <a:gdLst>
                <a:gd name="T0" fmla="*/ 158 w 165"/>
                <a:gd name="T1" fmla="*/ 0 h 161"/>
                <a:gd name="T2" fmla="*/ 14 w 165"/>
                <a:gd name="T3" fmla="*/ 140 h 161"/>
                <a:gd name="T4" fmla="*/ 7 w 165"/>
                <a:gd name="T5" fmla="*/ 128 h 161"/>
                <a:gd name="T6" fmla="*/ 0 w 165"/>
                <a:gd name="T7" fmla="*/ 151 h 161"/>
                <a:gd name="T8" fmla="*/ 10 w 165"/>
                <a:gd name="T9" fmla="*/ 161 h 161"/>
                <a:gd name="T10" fmla="*/ 34 w 165"/>
                <a:gd name="T11" fmla="*/ 154 h 161"/>
                <a:gd name="T12" fmla="*/ 22 w 165"/>
                <a:gd name="T13" fmla="*/ 147 h 161"/>
                <a:gd name="T14" fmla="*/ 165 w 165"/>
                <a:gd name="T15" fmla="*/ 7 h 161"/>
                <a:gd name="T16" fmla="*/ 158 w 165"/>
                <a:gd name="T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61">
                  <a:moveTo>
                    <a:pt x="158" y="0"/>
                  </a:moveTo>
                  <a:lnTo>
                    <a:pt x="14" y="140"/>
                  </a:lnTo>
                  <a:lnTo>
                    <a:pt x="7" y="128"/>
                  </a:lnTo>
                  <a:lnTo>
                    <a:pt x="0" y="151"/>
                  </a:lnTo>
                  <a:lnTo>
                    <a:pt x="10" y="161"/>
                  </a:lnTo>
                  <a:lnTo>
                    <a:pt x="34" y="154"/>
                  </a:lnTo>
                  <a:lnTo>
                    <a:pt x="22" y="147"/>
                  </a:lnTo>
                  <a:lnTo>
                    <a:pt x="165" y="7"/>
                  </a:lnTo>
                  <a:lnTo>
                    <a:pt x="1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067300" y="1055688"/>
              <a:ext cx="261938" cy="255588"/>
            </a:xfrm>
            <a:custGeom>
              <a:avLst/>
              <a:gdLst>
                <a:gd name="T0" fmla="*/ 158 w 165"/>
                <a:gd name="T1" fmla="*/ 0 h 161"/>
                <a:gd name="T2" fmla="*/ 14 w 165"/>
                <a:gd name="T3" fmla="*/ 140 h 161"/>
                <a:gd name="T4" fmla="*/ 7 w 165"/>
                <a:gd name="T5" fmla="*/ 128 h 161"/>
                <a:gd name="T6" fmla="*/ 0 w 165"/>
                <a:gd name="T7" fmla="*/ 151 h 161"/>
                <a:gd name="T8" fmla="*/ 10 w 165"/>
                <a:gd name="T9" fmla="*/ 161 h 161"/>
                <a:gd name="T10" fmla="*/ 34 w 165"/>
                <a:gd name="T11" fmla="*/ 154 h 161"/>
                <a:gd name="T12" fmla="*/ 22 w 165"/>
                <a:gd name="T13" fmla="*/ 147 h 161"/>
                <a:gd name="T14" fmla="*/ 165 w 165"/>
                <a:gd name="T15" fmla="*/ 7 h 161"/>
                <a:gd name="T16" fmla="*/ 158 w 165"/>
                <a:gd name="T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61">
                  <a:moveTo>
                    <a:pt x="158" y="0"/>
                  </a:moveTo>
                  <a:lnTo>
                    <a:pt x="14" y="140"/>
                  </a:lnTo>
                  <a:lnTo>
                    <a:pt x="7" y="128"/>
                  </a:lnTo>
                  <a:lnTo>
                    <a:pt x="0" y="151"/>
                  </a:lnTo>
                  <a:lnTo>
                    <a:pt x="10" y="161"/>
                  </a:lnTo>
                  <a:lnTo>
                    <a:pt x="34" y="154"/>
                  </a:lnTo>
                  <a:lnTo>
                    <a:pt x="22" y="147"/>
                  </a:lnTo>
                  <a:lnTo>
                    <a:pt x="165" y="7"/>
                  </a:lnTo>
                  <a:lnTo>
                    <a:pt x="15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780204" y="3762275"/>
            <a:ext cx="606133" cy="793747"/>
            <a:chOff x="4957763" y="3495675"/>
            <a:chExt cx="333375" cy="436563"/>
          </a:xfrm>
          <a:solidFill>
            <a:schemeClr val="bg1"/>
          </a:solidFill>
        </p:grpSpPr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4957763" y="3495675"/>
              <a:ext cx="333375" cy="436563"/>
            </a:xfrm>
            <a:custGeom>
              <a:avLst/>
              <a:gdLst>
                <a:gd name="T0" fmla="*/ 33 w 88"/>
                <a:gd name="T1" fmla="*/ 8 h 116"/>
                <a:gd name="T2" fmla="*/ 38 w 88"/>
                <a:gd name="T3" fmla="*/ 6 h 116"/>
                <a:gd name="T4" fmla="*/ 42 w 88"/>
                <a:gd name="T5" fmla="*/ 7 h 116"/>
                <a:gd name="T6" fmla="*/ 46 w 88"/>
                <a:gd name="T7" fmla="*/ 6 h 116"/>
                <a:gd name="T8" fmla="*/ 51 w 88"/>
                <a:gd name="T9" fmla="*/ 9 h 116"/>
                <a:gd name="T10" fmla="*/ 57 w 88"/>
                <a:gd name="T11" fmla="*/ 12 h 116"/>
                <a:gd name="T12" fmla="*/ 60 w 88"/>
                <a:gd name="T13" fmla="*/ 17 h 116"/>
                <a:gd name="T14" fmla="*/ 62 w 88"/>
                <a:gd name="T15" fmla="*/ 22 h 116"/>
                <a:gd name="T16" fmla="*/ 61 w 88"/>
                <a:gd name="T17" fmla="*/ 28 h 116"/>
                <a:gd name="T18" fmla="*/ 49 w 88"/>
                <a:gd name="T19" fmla="*/ 41 h 116"/>
                <a:gd name="T20" fmla="*/ 52 w 88"/>
                <a:gd name="T21" fmla="*/ 46 h 116"/>
                <a:gd name="T22" fmla="*/ 50 w 88"/>
                <a:gd name="T23" fmla="*/ 48 h 116"/>
                <a:gd name="T24" fmla="*/ 47 w 88"/>
                <a:gd name="T25" fmla="*/ 48 h 116"/>
                <a:gd name="T26" fmla="*/ 43 w 88"/>
                <a:gd name="T27" fmla="*/ 41 h 116"/>
                <a:gd name="T28" fmla="*/ 38 w 88"/>
                <a:gd name="T29" fmla="*/ 36 h 116"/>
                <a:gd name="T30" fmla="*/ 34 w 88"/>
                <a:gd name="T31" fmla="*/ 37 h 116"/>
                <a:gd name="T32" fmla="*/ 28 w 88"/>
                <a:gd name="T33" fmla="*/ 33 h 116"/>
                <a:gd name="T34" fmla="*/ 23 w 88"/>
                <a:gd name="T35" fmla="*/ 33 h 116"/>
                <a:gd name="T36" fmla="*/ 14 w 88"/>
                <a:gd name="T37" fmla="*/ 25 h 116"/>
                <a:gd name="T38" fmla="*/ 16 w 88"/>
                <a:gd name="T39" fmla="*/ 18 h 116"/>
                <a:gd name="T40" fmla="*/ 20 w 88"/>
                <a:gd name="T41" fmla="*/ 14 h 116"/>
                <a:gd name="T42" fmla="*/ 25 w 88"/>
                <a:gd name="T43" fmla="*/ 10 h 116"/>
                <a:gd name="T44" fmla="*/ 27 w 88"/>
                <a:gd name="T45" fmla="*/ 10 h 116"/>
                <a:gd name="T46" fmla="*/ 31 w 88"/>
                <a:gd name="T47" fmla="*/ 7 h 116"/>
                <a:gd name="T48" fmla="*/ 33 w 88"/>
                <a:gd name="T49" fmla="*/ 8 h 116"/>
                <a:gd name="T50" fmla="*/ 39 w 88"/>
                <a:gd name="T51" fmla="*/ 0 h 116"/>
                <a:gd name="T52" fmla="*/ 5 w 88"/>
                <a:gd name="T53" fmla="*/ 27 h 116"/>
                <a:gd name="T54" fmla="*/ 3 w 88"/>
                <a:gd name="T55" fmla="*/ 34 h 116"/>
                <a:gd name="T56" fmla="*/ 5 w 88"/>
                <a:gd name="T57" fmla="*/ 38 h 116"/>
                <a:gd name="T58" fmla="*/ 1 w 88"/>
                <a:gd name="T59" fmla="*/ 51 h 116"/>
                <a:gd name="T60" fmla="*/ 2 w 88"/>
                <a:gd name="T61" fmla="*/ 55 h 116"/>
                <a:gd name="T62" fmla="*/ 7 w 88"/>
                <a:gd name="T63" fmla="*/ 55 h 116"/>
                <a:gd name="T64" fmla="*/ 6 w 88"/>
                <a:gd name="T65" fmla="*/ 58 h 116"/>
                <a:gd name="T66" fmla="*/ 9 w 88"/>
                <a:gd name="T67" fmla="*/ 61 h 116"/>
                <a:gd name="T68" fmla="*/ 7 w 88"/>
                <a:gd name="T69" fmla="*/ 64 h 116"/>
                <a:gd name="T70" fmla="*/ 9 w 88"/>
                <a:gd name="T71" fmla="*/ 67 h 116"/>
                <a:gd name="T72" fmla="*/ 9 w 88"/>
                <a:gd name="T73" fmla="*/ 73 h 116"/>
                <a:gd name="T74" fmla="*/ 14 w 88"/>
                <a:gd name="T75" fmla="*/ 77 h 116"/>
                <a:gd name="T76" fmla="*/ 25 w 88"/>
                <a:gd name="T77" fmla="*/ 79 h 116"/>
                <a:gd name="T78" fmla="*/ 31 w 88"/>
                <a:gd name="T79" fmla="*/ 97 h 116"/>
                <a:gd name="T80" fmla="*/ 21 w 88"/>
                <a:gd name="T81" fmla="*/ 116 h 116"/>
                <a:gd name="T82" fmla="*/ 88 w 88"/>
                <a:gd name="T83" fmla="*/ 116 h 116"/>
                <a:gd name="T84" fmla="*/ 74 w 88"/>
                <a:gd name="T85" fmla="*/ 85 h 116"/>
                <a:gd name="T86" fmla="*/ 68 w 88"/>
                <a:gd name="T87" fmla="*/ 47 h 116"/>
                <a:gd name="T88" fmla="*/ 43 w 88"/>
                <a:gd name="T89" fmla="*/ 0 h 116"/>
                <a:gd name="T90" fmla="*/ 39 w 88"/>
                <a:gd name="T9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16">
                  <a:moveTo>
                    <a:pt x="33" y="8"/>
                  </a:moveTo>
                  <a:cubicBezTo>
                    <a:pt x="33" y="8"/>
                    <a:pt x="35" y="6"/>
                    <a:pt x="38" y="6"/>
                  </a:cubicBezTo>
                  <a:cubicBezTo>
                    <a:pt x="39" y="6"/>
                    <a:pt x="40" y="7"/>
                    <a:pt x="42" y="7"/>
                  </a:cubicBezTo>
                  <a:cubicBezTo>
                    <a:pt x="42" y="7"/>
                    <a:pt x="44" y="6"/>
                    <a:pt x="46" y="6"/>
                  </a:cubicBezTo>
                  <a:cubicBezTo>
                    <a:pt x="48" y="6"/>
                    <a:pt x="50" y="7"/>
                    <a:pt x="51" y="9"/>
                  </a:cubicBezTo>
                  <a:cubicBezTo>
                    <a:pt x="51" y="9"/>
                    <a:pt x="57" y="10"/>
                    <a:pt x="57" y="12"/>
                  </a:cubicBezTo>
                  <a:cubicBezTo>
                    <a:pt x="57" y="12"/>
                    <a:pt x="61" y="14"/>
                    <a:pt x="60" y="17"/>
                  </a:cubicBezTo>
                  <a:cubicBezTo>
                    <a:pt x="60" y="17"/>
                    <a:pt x="64" y="19"/>
                    <a:pt x="62" y="22"/>
                  </a:cubicBezTo>
                  <a:cubicBezTo>
                    <a:pt x="62" y="22"/>
                    <a:pt x="66" y="26"/>
                    <a:pt x="61" y="28"/>
                  </a:cubicBezTo>
                  <a:cubicBezTo>
                    <a:pt x="63" y="30"/>
                    <a:pt x="66" y="39"/>
                    <a:pt x="49" y="41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1" y="48"/>
                    <a:pt x="50" y="48"/>
                  </a:cubicBezTo>
                  <a:cubicBezTo>
                    <a:pt x="49" y="48"/>
                    <a:pt x="48" y="48"/>
                    <a:pt x="47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38" y="39"/>
                    <a:pt x="38" y="36"/>
                  </a:cubicBezTo>
                  <a:cubicBezTo>
                    <a:pt x="38" y="36"/>
                    <a:pt x="36" y="37"/>
                    <a:pt x="34" y="37"/>
                  </a:cubicBezTo>
                  <a:cubicBezTo>
                    <a:pt x="32" y="37"/>
                    <a:pt x="29" y="36"/>
                    <a:pt x="28" y="33"/>
                  </a:cubicBezTo>
                  <a:cubicBezTo>
                    <a:pt x="28" y="33"/>
                    <a:pt x="26" y="33"/>
                    <a:pt x="23" y="33"/>
                  </a:cubicBezTo>
                  <a:cubicBezTo>
                    <a:pt x="19" y="33"/>
                    <a:pt x="14" y="32"/>
                    <a:pt x="14" y="25"/>
                  </a:cubicBezTo>
                  <a:cubicBezTo>
                    <a:pt x="14" y="25"/>
                    <a:pt x="13" y="20"/>
                    <a:pt x="16" y="18"/>
                  </a:cubicBezTo>
                  <a:cubicBezTo>
                    <a:pt x="16" y="18"/>
                    <a:pt x="16" y="14"/>
                    <a:pt x="20" y="14"/>
                  </a:cubicBezTo>
                  <a:cubicBezTo>
                    <a:pt x="20" y="14"/>
                    <a:pt x="21" y="10"/>
                    <a:pt x="25" y="10"/>
                  </a:cubicBezTo>
                  <a:cubicBezTo>
                    <a:pt x="26" y="10"/>
                    <a:pt x="26" y="10"/>
                    <a:pt x="27" y="10"/>
                  </a:cubicBezTo>
                  <a:cubicBezTo>
                    <a:pt x="27" y="10"/>
                    <a:pt x="28" y="7"/>
                    <a:pt x="31" y="7"/>
                  </a:cubicBezTo>
                  <a:cubicBezTo>
                    <a:pt x="32" y="7"/>
                    <a:pt x="33" y="7"/>
                    <a:pt x="33" y="8"/>
                  </a:cubicBezTo>
                  <a:moveTo>
                    <a:pt x="39" y="0"/>
                  </a:moveTo>
                  <a:cubicBezTo>
                    <a:pt x="28" y="0"/>
                    <a:pt x="5" y="6"/>
                    <a:pt x="5" y="27"/>
                  </a:cubicBezTo>
                  <a:cubicBezTo>
                    <a:pt x="4" y="29"/>
                    <a:pt x="4" y="31"/>
                    <a:pt x="3" y="34"/>
                  </a:cubicBezTo>
                  <a:cubicBezTo>
                    <a:pt x="3" y="34"/>
                    <a:pt x="3" y="35"/>
                    <a:pt x="5" y="38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0" y="54"/>
                    <a:pt x="2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60"/>
                    <a:pt x="9" y="61"/>
                  </a:cubicBezTo>
                  <a:cubicBezTo>
                    <a:pt x="9" y="61"/>
                    <a:pt x="6" y="63"/>
                    <a:pt x="7" y="64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7"/>
                    <a:pt x="8" y="71"/>
                    <a:pt x="9" y="73"/>
                  </a:cubicBezTo>
                  <a:cubicBezTo>
                    <a:pt x="9" y="73"/>
                    <a:pt x="10" y="76"/>
                    <a:pt x="14" y="77"/>
                  </a:cubicBezTo>
                  <a:cubicBezTo>
                    <a:pt x="14" y="77"/>
                    <a:pt x="24" y="78"/>
                    <a:pt x="25" y="79"/>
                  </a:cubicBezTo>
                  <a:cubicBezTo>
                    <a:pt x="28" y="80"/>
                    <a:pt x="33" y="95"/>
                    <a:pt x="31" y="97"/>
                  </a:cubicBezTo>
                  <a:cubicBezTo>
                    <a:pt x="29" y="99"/>
                    <a:pt x="23" y="107"/>
                    <a:pt x="21" y="116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88" y="116"/>
                    <a:pt x="87" y="101"/>
                    <a:pt x="74" y="85"/>
                  </a:cubicBezTo>
                  <a:cubicBezTo>
                    <a:pt x="74" y="85"/>
                    <a:pt x="62" y="69"/>
                    <a:pt x="68" y="47"/>
                  </a:cubicBezTo>
                  <a:cubicBezTo>
                    <a:pt x="68" y="47"/>
                    <a:pt x="84" y="6"/>
                    <a:pt x="43" y="0"/>
                  </a:cubicBezTo>
                  <a:cubicBezTo>
                    <a:pt x="42" y="0"/>
                    <a:pt x="41" y="0"/>
                    <a:pt x="39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5006975" y="3517900"/>
              <a:ext cx="200025" cy="158750"/>
            </a:xfrm>
            <a:custGeom>
              <a:avLst/>
              <a:gdLst>
                <a:gd name="T0" fmla="*/ 25 w 53"/>
                <a:gd name="T1" fmla="*/ 0 h 42"/>
                <a:gd name="T2" fmla="*/ 20 w 53"/>
                <a:gd name="T3" fmla="*/ 2 h 42"/>
                <a:gd name="T4" fmla="*/ 18 w 53"/>
                <a:gd name="T5" fmla="*/ 1 h 42"/>
                <a:gd name="T6" fmla="*/ 14 w 53"/>
                <a:gd name="T7" fmla="*/ 4 h 42"/>
                <a:gd name="T8" fmla="*/ 12 w 53"/>
                <a:gd name="T9" fmla="*/ 4 h 42"/>
                <a:gd name="T10" fmla="*/ 7 w 53"/>
                <a:gd name="T11" fmla="*/ 8 h 42"/>
                <a:gd name="T12" fmla="*/ 3 w 53"/>
                <a:gd name="T13" fmla="*/ 12 h 42"/>
                <a:gd name="T14" fmla="*/ 1 w 53"/>
                <a:gd name="T15" fmla="*/ 19 h 42"/>
                <a:gd name="T16" fmla="*/ 10 w 53"/>
                <a:gd name="T17" fmla="*/ 27 h 42"/>
                <a:gd name="T18" fmla="*/ 15 w 53"/>
                <a:gd name="T19" fmla="*/ 27 h 42"/>
                <a:gd name="T20" fmla="*/ 21 w 53"/>
                <a:gd name="T21" fmla="*/ 31 h 42"/>
                <a:gd name="T22" fmla="*/ 25 w 53"/>
                <a:gd name="T23" fmla="*/ 30 h 42"/>
                <a:gd name="T24" fmla="*/ 30 w 53"/>
                <a:gd name="T25" fmla="*/ 35 h 42"/>
                <a:gd name="T26" fmla="*/ 34 w 53"/>
                <a:gd name="T27" fmla="*/ 42 h 42"/>
                <a:gd name="T28" fmla="*/ 37 w 53"/>
                <a:gd name="T29" fmla="*/ 42 h 42"/>
                <a:gd name="T30" fmla="*/ 39 w 53"/>
                <a:gd name="T31" fmla="*/ 40 h 42"/>
                <a:gd name="T32" fmla="*/ 36 w 53"/>
                <a:gd name="T33" fmla="*/ 35 h 42"/>
                <a:gd name="T34" fmla="*/ 48 w 53"/>
                <a:gd name="T35" fmla="*/ 22 h 42"/>
                <a:gd name="T36" fmla="*/ 49 w 53"/>
                <a:gd name="T37" fmla="*/ 16 h 42"/>
                <a:gd name="T38" fmla="*/ 47 w 53"/>
                <a:gd name="T39" fmla="*/ 11 h 42"/>
                <a:gd name="T40" fmla="*/ 44 w 53"/>
                <a:gd name="T41" fmla="*/ 6 h 42"/>
                <a:gd name="T42" fmla="*/ 38 w 53"/>
                <a:gd name="T43" fmla="*/ 3 h 42"/>
                <a:gd name="T44" fmla="*/ 33 w 53"/>
                <a:gd name="T45" fmla="*/ 0 h 42"/>
                <a:gd name="T46" fmla="*/ 29 w 53"/>
                <a:gd name="T47" fmla="*/ 1 h 42"/>
                <a:gd name="T48" fmla="*/ 25 w 53"/>
                <a:gd name="T4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42">
                  <a:moveTo>
                    <a:pt x="25" y="0"/>
                  </a:moveTo>
                  <a:cubicBezTo>
                    <a:pt x="22" y="0"/>
                    <a:pt x="20" y="2"/>
                    <a:pt x="20" y="2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5" y="1"/>
                    <a:pt x="14" y="4"/>
                    <a:pt x="14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8" y="4"/>
                    <a:pt x="7" y="8"/>
                    <a:pt x="7" y="8"/>
                  </a:cubicBezTo>
                  <a:cubicBezTo>
                    <a:pt x="3" y="8"/>
                    <a:pt x="3" y="12"/>
                    <a:pt x="3" y="12"/>
                  </a:cubicBezTo>
                  <a:cubicBezTo>
                    <a:pt x="0" y="14"/>
                    <a:pt x="1" y="19"/>
                    <a:pt x="1" y="19"/>
                  </a:cubicBezTo>
                  <a:cubicBezTo>
                    <a:pt x="1" y="26"/>
                    <a:pt x="6" y="27"/>
                    <a:pt x="10" y="27"/>
                  </a:cubicBezTo>
                  <a:cubicBezTo>
                    <a:pt x="13" y="27"/>
                    <a:pt x="15" y="27"/>
                    <a:pt x="15" y="27"/>
                  </a:cubicBezTo>
                  <a:cubicBezTo>
                    <a:pt x="16" y="30"/>
                    <a:pt x="19" y="31"/>
                    <a:pt x="21" y="31"/>
                  </a:cubicBezTo>
                  <a:cubicBezTo>
                    <a:pt x="23" y="31"/>
                    <a:pt x="25" y="30"/>
                    <a:pt x="25" y="30"/>
                  </a:cubicBezTo>
                  <a:cubicBezTo>
                    <a:pt x="25" y="33"/>
                    <a:pt x="30" y="35"/>
                    <a:pt x="30" y="35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5" y="42"/>
                    <a:pt x="36" y="42"/>
                    <a:pt x="37" y="42"/>
                  </a:cubicBezTo>
                  <a:cubicBezTo>
                    <a:pt x="38" y="42"/>
                    <a:pt x="39" y="40"/>
                    <a:pt x="39" y="40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53" y="33"/>
                    <a:pt x="50" y="24"/>
                    <a:pt x="48" y="22"/>
                  </a:cubicBezTo>
                  <a:cubicBezTo>
                    <a:pt x="53" y="20"/>
                    <a:pt x="49" y="16"/>
                    <a:pt x="49" y="16"/>
                  </a:cubicBezTo>
                  <a:cubicBezTo>
                    <a:pt x="51" y="13"/>
                    <a:pt x="47" y="11"/>
                    <a:pt x="47" y="11"/>
                  </a:cubicBezTo>
                  <a:cubicBezTo>
                    <a:pt x="48" y="8"/>
                    <a:pt x="44" y="6"/>
                    <a:pt x="44" y="6"/>
                  </a:cubicBezTo>
                  <a:cubicBezTo>
                    <a:pt x="44" y="4"/>
                    <a:pt x="38" y="3"/>
                    <a:pt x="38" y="3"/>
                  </a:cubicBezTo>
                  <a:cubicBezTo>
                    <a:pt x="37" y="1"/>
                    <a:pt x="35" y="0"/>
                    <a:pt x="33" y="0"/>
                  </a:cubicBezTo>
                  <a:cubicBezTo>
                    <a:pt x="31" y="0"/>
                    <a:pt x="29" y="1"/>
                    <a:pt x="29" y="1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366722" y="2461682"/>
            <a:ext cx="919207" cy="626012"/>
            <a:chOff x="4156075" y="2292350"/>
            <a:chExt cx="552450" cy="376238"/>
          </a:xfrm>
          <a:solidFill>
            <a:schemeClr val="bg1"/>
          </a:solidFill>
        </p:grpSpPr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52925" y="2292350"/>
              <a:ext cx="158750" cy="161925"/>
            </a:xfrm>
            <a:custGeom>
              <a:avLst/>
              <a:gdLst>
                <a:gd name="T0" fmla="*/ 21 w 42"/>
                <a:gd name="T1" fmla="*/ 0 h 43"/>
                <a:gd name="T2" fmla="*/ 0 w 42"/>
                <a:gd name="T3" fmla="*/ 22 h 43"/>
                <a:gd name="T4" fmla="*/ 21 w 42"/>
                <a:gd name="T5" fmla="*/ 43 h 43"/>
                <a:gd name="T6" fmla="*/ 21 w 42"/>
                <a:gd name="T7" fmla="*/ 43 h 43"/>
                <a:gd name="T8" fmla="*/ 42 w 42"/>
                <a:gd name="T9" fmla="*/ 22 h 43"/>
                <a:gd name="T10" fmla="*/ 21 w 42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0" y="33"/>
                    <a:pt x="9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33" y="43"/>
                    <a:pt x="42" y="33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84663" y="2462213"/>
              <a:ext cx="295275" cy="206375"/>
            </a:xfrm>
            <a:custGeom>
              <a:avLst/>
              <a:gdLst>
                <a:gd name="T0" fmla="*/ 55 w 78"/>
                <a:gd name="T1" fmla="*/ 0 h 55"/>
                <a:gd name="T2" fmla="*/ 39 w 78"/>
                <a:gd name="T3" fmla="*/ 45 h 55"/>
                <a:gd name="T4" fmla="*/ 23 w 78"/>
                <a:gd name="T5" fmla="*/ 0 h 55"/>
                <a:gd name="T6" fmla="*/ 0 w 78"/>
                <a:gd name="T7" fmla="*/ 33 h 55"/>
                <a:gd name="T8" fmla="*/ 0 w 78"/>
                <a:gd name="T9" fmla="*/ 34 h 55"/>
                <a:gd name="T10" fmla="*/ 0 w 78"/>
                <a:gd name="T11" fmla="*/ 35 h 55"/>
                <a:gd name="T12" fmla="*/ 39 w 78"/>
                <a:gd name="T13" fmla="*/ 55 h 55"/>
                <a:gd name="T14" fmla="*/ 78 w 78"/>
                <a:gd name="T15" fmla="*/ 35 h 55"/>
                <a:gd name="T16" fmla="*/ 78 w 78"/>
                <a:gd name="T17" fmla="*/ 34 h 55"/>
                <a:gd name="T18" fmla="*/ 78 w 78"/>
                <a:gd name="T19" fmla="*/ 33 h 55"/>
                <a:gd name="T20" fmla="*/ 55 w 78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55">
                  <a:moveTo>
                    <a:pt x="55" y="0"/>
                  </a:moveTo>
                  <a:cubicBezTo>
                    <a:pt x="39" y="45"/>
                    <a:pt x="39" y="45"/>
                    <a:pt x="39" y="4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6"/>
                    <a:pt x="1" y="19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44"/>
                    <a:pt x="18" y="55"/>
                    <a:pt x="39" y="55"/>
                  </a:cubicBezTo>
                  <a:cubicBezTo>
                    <a:pt x="60" y="55"/>
                    <a:pt x="77" y="44"/>
                    <a:pt x="78" y="35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19"/>
                    <a:pt x="68" y="6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416425" y="2457450"/>
              <a:ext cx="30163" cy="301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10 h 19"/>
                <a:gd name="T4" fmla="*/ 10 w 19"/>
                <a:gd name="T5" fmla="*/ 19 h 19"/>
                <a:gd name="T6" fmla="*/ 19 w 19"/>
                <a:gd name="T7" fmla="*/ 10 h 19"/>
                <a:gd name="T8" fmla="*/ 10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0" y="10"/>
                  </a:lnTo>
                  <a:lnTo>
                    <a:pt x="10" y="19"/>
                  </a:lnTo>
                  <a:lnTo>
                    <a:pt x="19" y="1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4416425" y="2457450"/>
              <a:ext cx="30163" cy="301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10 h 19"/>
                <a:gd name="T4" fmla="*/ 10 w 19"/>
                <a:gd name="T5" fmla="*/ 19 h 19"/>
                <a:gd name="T6" fmla="*/ 19 w 19"/>
                <a:gd name="T7" fmla="*/ 10 h 19"/>
                <a:gd name="T8" fmla="*/ 10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0" y="10"/>
                  </a:lnTo>
                  <a:lnTo>
                    <a:pt x="10" y="19"/>
                  </a:lnTo>
                  <a:lnTo>
                    <a:pt x="19" y="1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4408488" y="2487613"/>
              <a:ext cx="46038" cy="109538"/>
            </a:xfrm>
            <a:custGeom>
              <a:avLst/>
              <a:gdLst>
                <a:gd name="T0" fmla="*/ 15 w 29"/>
                <a:gd name="T1" fmla="*/ 0 h 69"/>
                <a:gd name="T2" fmla="*/ 7 w 29"/>
                <a:gd name="T3" fmla="*/ 5 h 69"/>
                <a:gd name="T4" fmla="*/ 0 w 29"/>
                <a:gd name="T5" fmla="*/ 36 h 69"/>
                <a:gd name="T6" fmla="*/ 15 w 29"/>
                <a:gd name="T7" fmla="*/ 69 h 69"/>
                <a:gd name="T8" fmla="*/ 29 w 29"/>
                <a:gd name="T9" fmla="*/ 36 h 69"/>
                <a:gd name="T10" fmla="*/ 22 w 29"/>
                <a:gd name="T11" fmla="*/ 5 h 69"/>
                <a:gd name="T12" fmla="*/ 15 w 29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9">
                  <a:moveTo>
                    <a:pt x="15" y="0"/>
                  </a:moveTo>
                  <a:lnTo>
                    <a:pt x="7" y="5"/>
                  </a:lnTo>
                  <a:lnTo>
                    <a:pt x="0" y="36"/>
                  </a:lnTo>
                  <a:lnTo>
                    <a:pt x="15" y="69"/>
                  </a:lnTo>
                  <a:lnTo>
                    <a:pt x="29" y="36"/>
                  </a:lnTo>
                  <a:lnTo>
                    <a:pt x="22" y="5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4408488" y="2487613"/>
              <a:ext cx="46038" cy="109538"/>
            </a:xfrm>
            <a:custGeom>
              <a:avLst/>
              <a:gdLst>
                <a:gd name="T0" fmla="*/ 15 w 29"/>
                <a:gd name="T1" fmla="*/ 0 h 69"/>
                <a:gd name="T2" fmla="*/ 7 w 29"/>
                <a:gd name="T3" fmla="*/ 5 h 69"/>
                <a:gd name="T4" fmla="*/ 0 w 29"/>
                <a:gd name="T5" fmla="*/ 36 h 69"/>
                <a:gd name="T6" fmla="*/ 15 w 29"/>
                <a:gd name="T7" fmla="*/ 69 h 69"/>
                <a:gd name="T8" fmla="*/ 29 w 29"/>
                <a:gd name="T9" fmla="*/ 36 h 69"/>
                <a:gd name="T10" fmla="*/ 22 w 29"/>
                <a:gd name="T11" fmla="*/ 5 h 69"/>
                <a:gd name="T12" fmla="*/ 15 w 29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9">
                  <a:moveTo>
                    <a:pt x="15" y="0"/>
                  </a:moveTo>
                  <a:lnTo>
                    <a:pt x="7" y="5"/>
                  </a:lnTo>
                  <a:lnTo>
                    <a:pt x="0" y="36"/>
                  </a:lnTo>
                  <a:lnTo>
                    <a:pt x="15" y="69"/>
                  </a:lnTo>
                  <a:lnTo>
                    <a:pt x="29" y="36"/>
                  </a:lnTo>
                  <a:lnTo>
                    <a:pt x="22" y="5"/>
                  </a:lnTo>
                  <a:lnTo>
                    <a:pt x="1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4205288" y="2333625"/>
              <a:ext cx="115888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254500" y="2454275"/>
              <a:ext cx="17463" cy="22225"/>
            </a:xfrm>
            <a:custGeom>
              <a:avLst/>
              <a:gdLst>
                <a:gd name="T0" fmla="*/ 4 w 11"/>
                <a:gd name="T1" fmla="*/ 0 h 14"/>
                <a:gd name="T2" fmla="*/ 0 w 11"/>
                <a:gd name="T3" fmla="*/ 7 h 14"/>
                <a:gd name="T4" fmla="*/ 4 w 11"/>
                <a:gd name="T5" fmla="*/ 14 h 14"/>
                <a:gd name="T6" fmla="*/ 11 w 11"/>
                <a:gd name="T7" fmla="*/ 7 h 14"/>
                <a:gd name="T8" fmla="*/ 4 w 1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4" y="0"/>
                  </a:moveTo>
                  <a:lnTo>
                    <a:pt x="0" y="7"/>
                  </a:lnTo>
                  <a:lnTo>
                    <a:pt x="4" y="14"/>
                  </a:lnTo>
                  <a:lnTo>
                    <a:pt x="11" y="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4254500" y="2454275"/>
              <a:ext cx="17463" cy="22225"/>
            </a:xfrm>
            <a:custGeom>
              <a:avLst/>
              <a:gdLst>
                <a:gd name="T0" fmla="*/ 4 w 11"/>
                <a:gd name="T1" fmla="*/ 0 h 14"/>
                <a:gd name="T2" fmla="*/ 0 w 11"/>
                <a:gd name="T3" fmla="*/ 7 h 14"/>
                <a:gd name="T4" fmla="*/ 4 w 11"/>
                <a:gd name="T5" fmla="*/ 14 h 14"/>
                <a:gd name="T6" fmla="*/ 11 w 11"/>
                <a:gd name="T7" fmla="*/ 7 h 14"/>
                <a:gd name="T8" fmla="*/ 4 w 1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4" y="0"/>
                  </a:moveTo>
                  <a:lnTo>
                    <a:pt x="0" y="7"/>
                  </a:lnTo>
                  <a:lnTo>
                    <a:pt x="4" y="14"/>
                  </a:lnTo>
                  <a:lnTo>
                    <a:pt x="11" y="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4246563" y="2476500"/>
              <a:ext cx="33338" cy="79375"/>
            </a:xfrm>
            <a:custGeom>
              <a:avLst/>
              <a:gdLst>
                <a:gd name="T0" fmla="*/ 9 w 21"/>
                <a:gd name="T1" fmla="*/ 0 h 50"/>
                <a:gd name="T2" fmla="*/ 9 w 21"/>
                <a:gd name="T3" fmla="*/ 0 h 50"/>
                <a:gd name="T4" fmla="*/ 5 w 21"/>
                <a:gd name="T5" fmla="*/ 5 h 50"/>
                <a:gd name="T6" fmla="*/ 0 w 21"/>
                <a:gd name="T7" fmla="*/ 26 h 50"/>
                <a:gd name="T8" fmla="*/ 9 w 21"/>
                <a:gd name="T9" fmla="*/ 50 h 50"/>
                <a:gd name="T10" fmla="*/ 21 w 21"/>
                <a:gd name="T11" fmla="*/ 26 h 50"/>
                <a:gd name="T12" fmla="*/ 14 w 21"/>
                <a:gd name="T13" fmla="*/ 5 h 50"/>
                <a:gd name="T14" fmla="*/ 9 w 2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0">
                  <a:moveTo>
                    <a:pt x="9" y="0"/>
                  </a:moveTo>
                  <a:lnTo>
                    <a:pt x="9" y="0"/>
                  </a:lnTo>
                  <a:lnTo>
                    <a:pt x="5" y="5"/>
                  </a:lnTo>
                  <a:lnTo>
                    <a:pt x="0" y="26"/>
                  </a:lnTo>
                  <a:lnTo>
                    <a:pt x="9" y="50"/>
                  </a:lnTo>
                  <a:lnTo>
                    <a:pt x="21" y="26"/>
                  </a:lnTo>
                  <a:lnTo>
                    <a:pt x="14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4246563" y="2476500"/>
              <a:ext cx="33338" cy="79375"/>
            </a:xfrm>
            <a:custGeom>
              <a:avLst/>
              <a:gdLst>
                <a:gd name="T0" fmla="*/ 9 w 21"/>
                <a:gd name="T1" fmla="*/ 0 h 50"/>
                <a:gd name="T2" fmla="*/ 9 w 21"/>
                <a:gd name="T3" fmla="*/ 0 h 50"/>
                <a:gd name="T4" fmla="*/ 5 w 21"/>
                <a:gd name="T5" fmla="*/ 5 h 50"/>
                <a:gd name="T6" fmla="*/ 0 w 21"/>
                <a:gd name="T7" fmla="*/ 26 h 50"/>
                <a:gd name="T8" fmla="*/ 9 w 21"/>
                <a:gd name="T9" fmla="*/ 50 h 50"/>
                <a:gd name="T10" fmla="*/ 21 w 21"/>
                <a:gd name="T11" fmla="*/ 26 h 50"/>
                <a:gd name="T12" fmla="*/ 14 w 21"/>
                <a:gd name="T13" fmla="*/ 5 h 50"/>
                <a:gd name="T14" fmla="*/ 9 w 2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0">
                  <a:moveTo>
                    <a:pt x="9" y="0"/>
                  </a:moveTo>
                  <a:lnTo>
                    <a:pt x="9" y="0"/>
                  </a:lnTo>
                  <a:lnTo>
                    <a:pt x="5" y="5"/>
                  </a:lnTo>
                  <a:lnTo>
                    <a:pt x="0" y="26"/>
                  </a:lnTo>
                  <a:lnTo>
                    <a:pt x="9" y="50"/>
                  </a:lnTo>
                  <a:lnTo>
                    <a:pt x="21" y="26"/>
                  </a:lnTo>
                  <a:lnTo>
                    <a:pt x="14" y="5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541838" y="2333625"/>
              <a:ext cx="117475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4530725" y="2457450"/>
              <a:ext cx="177800" cy="150813"/>
            </a:xfrm>
            <a:custGeom>
              <a:avLst/>
              <a:gdLst>
                <a:gd name="T0" fmla="*/ 30 w 47"/>
                <a:gd name="T1" fmla="*/ 0 h 40"/>
                <a:gd name="T2" fmla="*/ 19 w 47"/>
                <a:gd name="T3" fmla="*/ 33 h 40"/>
                <a:gd name="T4" fmla="*/ 7 w 47"/>
                <a:gd name="T5" fmla="*/ 0 h 40"/>
                <a:gd name="T6" fmla="*/ 0 w 47"/>
                <a:gd name="T7" fmla="*/ 5 h 40"/>
                <a:gd name="T8" fmla="*/ 15 w 47"/>
                <a:gd name="T9" fmla="*/ 34 h 40"/>
                <a:gd name="T10" fmla="*/ 15 w 47"/>
                <a:gd name="T11" fmla="*/ 35 h 40"/>
                <a:gd name="T12" fmla="*/ 15 w 47"/>
                <a:gd name="T13" fmla="*/ 36 h 40"/>
                <a:gd name="T14" fmla="*/ 15 w 47"/>
                <a:gd name="T15" fmla="*/ 36 h 40"/>
                <a:gd name="T16" fmla="*/ 14 w 47"/>
                <a:gd name="T17" fmla="*/ 40 h 40"/>
                <a:gd name="T18" fmla="*/ 19 w 47"/>
                <a:gd name="T19" fmla="*/ 40 h 40"/>
                <a:gd name="T20" fmla="*/ 47 w 47"/>
                <a:gd name="T21" fmla="*/ 25 h 40"/>
                <a:gd name="T22" fmla="*/ 47 w 47"/>
                <a:gd name="T23" fmla="*/ 25 h 40"/>
                <a:gd name="T24" fmla="*/ 47 w 47"/>
                <a:gd name="T25" fmla="*/ 25 h 40"/>
                <a:gd name="T26" fmla="*/ 30 w 47"/>
                <a:gd name="T2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40">
                  <a:moveTo>
                    <a:pt x="30" y="0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2" y="3"/>
                    <a:pt x="0" y="5"/>
                  </a:cubicBezTo>
                  <a:cubicBezTo>
                    <a:pt x="8" y="12"/>
                    <a:pt x="14" y="23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7"/>
                    <a:pt x="14" y="38"/>
                    <a:pt x="14" y="40"/>
                  </a:cubicBezTo>
                  <a:cubicBezTo>
                    <a:pt x="15" y="40"/>
                    <a:pt x="17" y="40"/>
                    <a:pt x="19" y="40"/>
                  </a:cubicBezTo>
                  <a:cubicBezTo>
                    <a:pt x="34" y="40"/>
                    <a:pt x="46" y="32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14"/>
                    <a:pt x="4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4591050" y="2454275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0 w 12"/>
                <a:gd name="T3" fmla="*/ 7 h 14"/>
                <a:gd name="T4" fmla="*/ 7 w 12"/>
                <a:gd name="T5" fmla="*/ 14 h 14"/>
                <a:gd name="T6" fmla="*/ 12 w 12"/>
                <a:gd name="T7" fmla="*/ 7 h 14"/>
                <a:gd name="T8" fmla="*/ 7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1"/>
            <p:cNvSpPr>
              <a:spLocks/>
            </p:cNvSpPr>
            <p:nvPr/>
          </p:nvSpPr>
          <p:spPr bwMode="auto">
            <a:xfrm>
              <a:off x="4591050" y="2454275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0 w 12"/>
                <a:gd name="T3" fmla="*/ 7 h 14"/>
                <a:gd name="T4" fmla="*/ 7 w 12"/>
                <a:gd name="T5" fmla="*/ 14 h 14"/>
                <a:gd name="T6" fmla="*/ 12 w 12"/>
                <a:gd name="T7" fmla="*/ 7 h 14"/>
                <a:gd name="T8" fmla="*/ 7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7"/>
                  </a:lnTo>
                  <a:lnTo>
                    <a:pt x="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2"/>
            <p:cNvSpPr>
              <a:spLocks/>
            </p:cNvSpPr>
            <p:nvPr/>
          </p:nvSpPr>
          <p:spPr bwMode="auto">
            <a:xfrm>
              <a:off x="4583113" y="2476500"/>
              <a:ext cx="33338" cy="79375"/>
            </a:xfrm>
            <a:custGeom>
              <a:avLst/>
              <a:gdLst>
                <a:gd name="T0" fmla="*/ 12 w 21"/>
                <a:gd name="T1" fmla="*/ 0 h 50"/>
                <a:gd name="T2" fmla="*/ 12 w 21"/>
                <a:gd name="T3" fmla="*/ 0 h 50"/>
                <a:gd name="T4" fmla="*/ 7 w 21"/>
                <a:gd name="T5" fmla="*/ 5 h 50"/>
                <a:gd name="T6" fmla="*/ 0 w 21"/>
                <a:gd name="T7" fmla="*/ 26 h 50"/>
                <a:gd name="T8" fmla="*/ 12 w 21"/>
                <a:gd name="T9" fmla="*/ 50 h 50"/>
                <a:gd name="T10" fmla="*/ 21 w 21"/>
                <a:gd name="T11" fmla="*/ 26 h 50"/>
                <a:gd name="T12" fmla="*/ 17 w 21"/>
                <a:gd name="T13" fmla="*/ 5 h 50"/>
                <a:gd name="T14" fmla="*/ 12 w 2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0">
                  <a:moveTo>
                    <a:pt x="12" y="0"/>
                  </a:moveTo>
                  <a:lnTo>
                    <a:pt x="12" y="0"/>
                  </a:lnTo>
                  <a:lnTo>
                    <a:pt x="7" y="5"/>
                  </a:lnTo>
                  <a:lnTo>
                    <a:pt x="0" y="26"/>
                  </a:lnTo>
                  <a:lnTo>
                    <a:pt x="12" y="50"/>
                  </a:lnTo>
                  <a:lnTo>
                    <a:pt x="21" y="26"/>
                  </a:lnTo>
                  <a:lnTo>
                    <a:pt x="17" y="5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3"/>
            <p:cNvSpPr>
              <a:spLocks/>
            </p:cNvSpPr>
            <p:nvPr/>
          </p:nvSpPr>
          <p:spPr bwMode="auto">
            <a:xfrm>
              <a:off x="4583113" y="2476500"/>
              <a:ext cx="33338" cy="79375"/>
            </a:xfrm>
            <a:custGeom>
              <a:avLst/>
              <a:gdLst>
                <a:gd name="T0" fmla="*/ 12 w 21"/>
                <a:gd name="T1" fmla="*/ 0 h 50"/>
                <a:gd name="T2" fmla="*/ 12 w 21"/>
                <a:gd name="T3" fmla="*/ 0 h 50"/>
                <a:gd name="T4" fmla="*/ 7 w 21"/>
                <a:gd name="T5" fmla="*/ 5 h 50"/>
                <a:gd name="T6" fmla="*/ 0 w 21"/>
                <a:gd name="T7" fmla="*/ 26 h 50"/>
                <a:gd name="T8" fmla="*/ 12 w 21"/>
                <a:gd name="T9" fmla="*/ 50 h 50"/>
                <a:gd name="T10" fmla="*/ 21 w 21"/>
                <a:gd name="T11" fmla="*/ 26 h 50"/>
                <a:gd name="T12" fmla="*/ 17 w 21"/>
                <a:gd name="T13" fmla="*/ 5 h 50"/>
                <a:gd name="T14" fmla="*/ 12 w 2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0">
                  <a:moveTo>
                    <a:pt x="12" y="0"/>
                  </a:moveTo>
                  <a:lnTo>
                    <a:pt x="12" y="0"/>
                  </a:lnTo>
                  <a:lnTo>
                    <a:pt x="7" y="5"/>
                  </a:lnTo>
                  <a:lnTo>
                    <a:pt x="0" y="26"/>
                  </a:lnTo>
                  <a:lnTo>
                    <a:pt x="12" y="50"/>
                  </a:lnTo>
                  <a:lnTo>
                    <a:pt x="21" y="26"/>
                  </a:lnTo>
                  <a:lnTo>
                    <a:pt x="17" y="5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4156075" y="2457450"/>
              <a:ext cx="177800" cy="150813"/>
            </a:xfrm>
            <a:custGeom>
              <a:avLst/>
              <a:gdLst>
                <a:gd name="T0" fmla="*/ 40 w 47"/>
                <a:gd name="T1" fmla="*/ 0 h 40"/>
                <a:gd name="T2" fmla="*/ 28 w 47"/>
                <a:gd name="T3" fmla="*/ 33 h 40"/>
                <a:gd name="T4" fmla="*/ 17 w 47"/>
                <a:gd name="T5" fmla="*/ 0 h 40"/>
                <a:gd name="T6" fmla="*/ 0 w 47"/>
                <a:gd name="T7" fmla="*/ 25 h 40"/>
                <a:gd name="T8" fmla="*/ 0 w 47"/>
                <a:gd name="T9" fmla="*/ 25 h 40"/>
                <a:gd name="T10" fmla="*/ 0 w 47"/>
                <a:gd name="T11" fmla="*/ 25 h 40"/>
                <a:gd name="T12" fmla="*/ 28 w 47"/>
                <a:gd name="T13" fmla="*/ 40 h 40"/>
                <a:gd name="T14" fmla="*/ 33 w 47"/>
                <a:gd name="T15" fmla="*/ 40 h 40"/>
                <a:gd name="T16" fmla="*/ 32 w 47"/>
                <a:gd name="T17" fmla="*/ 36 h 40"/>
                <a:gd name="T18" fmla="*/ 32 w 47"/>
                <a:gd name="T19" fmla="*/ 36 h 40"/>
                <a:gd name="T20" fmla="*/ 32 w 47"/>
                <a:gd name="T21" fmla="*/ 35 h 40"/>
                <a:gd name="T22" fmla="*/ 32 w 47"/>
                <a:gd name="T23" fmla="*/ 34 h 40"/>
                <a:gd name="T24" fmla="*/ 39 w 47"/>
                <a:gd name="T25" fmla="*/ 13 h 40"/>
                <a:gd name="T26" fmla="*/ 47 w 47"/>
                <a:gd name="T27" fmla="*/ 5 h 40"/>
                <a:gd name="T28" fmla="*/ 40 w 47"/>
                <a:gd name="T2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0">
                  <a:moveTo>
                    <a:pt x="40" y="0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5"/>
                    <a:pt x="1" y="14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2"/>
                    <a:pt x="13" y="40"/>
                    <a:pt x="28" y="40"/>
                  </a:cubicBezTo>
                  <a:cubicBezTo>
                    <a:pt x="30" y="40"/>
                    <a:pt x="32" y="40"/>
                    <a:pt x="33" y="40"/>
                  </a:cubicBezTo>
                  <a:cubicBezTo>
                    <a:pt x="33" y="38"/>
                    <a:pt x="32" y="37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3" y="27"/>
                    <a:pt x="35" y="20"/>
                    <a:pt x="39" y="13"/>
                  </a:cubicBezTo>
                  <a:cubicBezTo>
                    <a:pt x="42" y="10"/>
                    <a:pt x="44" y="7"/>
                    <a:pt x="47" y="5"/>
                  </a:cubicBezTo>
                  <a:cubicBezTo>
                    <a:pt x="45" y="3"/>
                    <a:pt x="43" y="1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9452301" y="259447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452301" y="542930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779789" y="115437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8779789" y="398920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50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4" y="4689154"/>
            <a:ext cx="462873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素材改编，颜色可更改；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可根据需要添加文字；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去掉箭头，可作为并列关系使用。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43663" y="788988"/>
            <a:ext cx="5461000" cy="5457826"/>
            <a:chOff x="6443663" y="788988"/>
            <a:chExt cx="5461000" cy="545782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174163" y="4371976"/>
              <a:ext cx="1931988" cy="1874838"/>
            </a:xfrm>
            <a:custGeom>
              <a:avLst/>
              <a:gdLst>
                <a:gd name="T0" fmla="*/ 0 w 336"/>
                <a:gd name="T1" fmla="*/ 61 h 326"/>
                <a:gd name="T2" fmla="*/ 0 w 336"/>
                <a:gd name="T3" fmla="*/ 326 h 326"/>
                <a:gd name="T4" fmla="*/ 336 w 336"/>
                <a:gd name="T5" fmla="*/ 187 h 326"/>
                <a:gd name="T6" fmla="*/ 148 w 336"/>
                <a:gd name="T7" fmla="*/ 0 h 326"/>
                <a:gd name="T8" fmla="*/ 0 w 336"/>
                <a:gd name="T9" fmla="*/ 6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26">
                  <a:moveTo>
                    <a:pt x="0" y="61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131" y="326"/>
                    <a:pt x="250" y="273"/>
                    <a:pt x="336" y="18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10" y="38"/>
                    <a:pt x="58" y="61"/>
                    <a:pt x="0" y="61"/>
                  </a:cubicBezTo>
                  <a:close/>
                </a:path>
              </a:pathLst>
            </a:custGeom>
            <a:solidFill>
              <a:srgbClr val="FAE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025063" y="3521076"/>
              <a:ext cx="1879600" cy="1925638"/>
            </a:xfrm>
            <a:custGeom>
              <a:avLst/>
              <a:gdLst>
                <a:gd name="T0" fmla="*/ 62 w 327"/>
                <a:gd name="T1" fmla="*/ 0 h 335"/>
                <a:gd name="T2" fmla="*/ 0 w 327"/>
                <a:gd name="T3" fmla="*/ 148 h 335"/>
                <a:gd name="T4" fmla="*/ 188 w 327"/>
                <a:gd name="T5" fmla="*/ 335 h 335"/>
                <a:gd name="T6" fmla="*/ 327 w 327"/>
                <a:gd name="T7" fmla="*/ 0 h 335"/>
                <a:gd name="T8" fmla="*/ 62 w 327"/>
                <a:gd name="T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5">
                  <a:moveTo>
                    <a:pt x="62" y="0"/>
                  </a:moveTo>
                  <a:cubicBezTo>
                    <a:pt x="62" y="58"/>
                    <a:pt x="38" y="110"/>
                    <a:pt x="0" y="148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274" y="250"/>
                    <a:pt x="327" y="131"/>
                    <a:pt x="327" y="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242176" y="4371976"/>
              <a:ext cx="1931988" cy="1874838"/>
            </a:xfrm>
            <a:custGeom>
              <a:avLst/>
              <a:gdLst>
                <a:gd name="T0" fmla="*/ 188 w 336"/>
                <a:gd name="T1" fmla="*/ 0 h 326"/>
                <a:gd name="T2" fmla="*/ 0 w 336"/>
                <a:gd name="T3" fmla="*/ 187 h 326"/>
                <a:gd name="T4" fmla="*/ 336 w 336"/>
                <a:gd name="T5" fmla="*/ 326 h 326"/>
                <a:gd name="T6" fmla="*/ 336 w 336"/>
                <a:gd name="T7" fmla="*/ 61 h 326"/>
                <a:gd name="T8" fmla="*/ 188 w 336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26">
                  <a:moveTo>
                    <a:pt x="188" y="0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86" y="273"/>
                    <a:pt x="205" y="326"/>
                    <a:pt x="336" y="326"/>
                  </a:cubicBezTo>
                  <a:cubicBezTo>
                    <a:pt x="336" y="61"/>
                    <a:pt x="336" y="61"/>
                    <a:pt x="336" y="61"/>
                  </a:cubicBezTo>
                  <a:cubicBezTo>
                    <a:pt x="278" y="61"/>
                    <a:pt x="226" y="38"/>
                    <a:pt x="188" y="0"/>
                  </a:cubicBezTo>
                  <a:close/>
                </a:path>
              </a:pathLst>
            </a:custGeom>
            <a:solidFill>
              <a:srgbClr val="F58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242176" y="788988"/>
              <a:ext cx="1931988" cy="1881188"/>
            </a:xfrm>
            <a:custGeom>
              <a:avLst/>
              <a:gdLst>
                <a:gd name="T0" fmla="*/ 336 w 336"/>
                <a:gd name="T1" fmla="*/ 265 h 327"/>
                <a:gd name="T2" fmla="*/ 336 w 336"/>
                <a:gd name="T3" fmla="*/ 0 h 327"/>
                <a:gd name="T4" fmla="*/ 0 w 336"/>
                <a:gd name="T5" fmla="*/ 139 h 327"/>
                <a:gd name="T6" fmla="*/ 188 w 336"/>
                <a:gd name="T7" fmla="*/ 327 h 327"/>
                <a:gd name="T8" fmla="*/ 336 w 336"/>
                <a:gd name="T9" fmla="*/ 26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27">
                  <a:moveTo>
                    <a:pt x="336" y="265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205" y="0"/>
                    <a:pt x="86" y="53"/>
                    <a:pt x="0" y="139"/>
                  </a:cubicBezTo>
                  <a:cubicBezTo>
                    <a:pt x="188" y="327"/>
                    <a:pt x="188" y="327"/>
                    <a:pt x="188" y="327"/>
                  </a:cubicBezTo>
                  <a:cubicBezTo>
                    <a:pt x="226" y="289"/>
                    <a:pt x="278" y="265"/>
                    <a:pt x="336" y="265"/>
                  </a:cubicBez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0025063" y="1589088"/>
              <a:ext cx="1879600" cy="1931988"/>
            </a:xfrm>
            <a:custGeom>
              <a:avLst/>
              <a:gdLst>
                <a:gd name="T0" fmla="*/ 62 w 327"/>
                <a:gd name="T1" fmla="*/ 336 h 336"/>
                <a:gd name="T2" fmla="*/ 327 w 327"/>
                <a:gd name="T3" fmla="*/ 336 h 336"/>
                <a:gd name="T4" fmla="*/ 188 w 327"/>
                <a:gd name="T5" fmla="*/ 0 h 336"/>
                <a:gd name="T6" fmla="*/ 0 w 327"/>
                <a:gd name="T7" fmla="*/ 188 h 336"/>
                <a:gd name="T8" fmla="*/ 62 w 327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6">
                  <a:moveTo>
                    <a:pt x="62" y="336"/>
                  </a:moveTo>
                  <a:cubicBezTo>
                    <a:pt x="327" y="336"/>
                    <a:pt x="327" y="336"/>
                    <a:pt x="327" y="336"/>
                  </a:cubicBezTo>
                  <a:cubicBezTo>
                    <a:pt x="327" y="205"/>
                    <a:pt x="274" y="86"/>
                    <a:pt x="188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38" y="226"/>
                    <a:pt x="62" y="278"/>
                    <a:pt x="62" y="336"/>
                  </a:cubicBezTo>
                  <a:close/>
                </a:path>
              </a:pathLst>
            </a:custGeom>
            <a:solidFill>
              <a:srgbClr val="AAD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174163" y="788988"/>
              <a:ext cx="1931988" cy="1881188"/>
            </a:xfrm>
            <a:custGeom>
              <a:avLst/>
              <a:gdLst>
                <a:gd name="T0" fmla="*/ 148 w 336"/>
                <a:gd name="T1" fmla="*/ 327 h 327"/>
                <a:gd name="T2" fmla="*/ 336 w 336"/>
                <a:gd name="T3" fmla="*/ 139 h 327"/>
                <a:gd name="T4" fmla="*/ 0 w 336"/>
                <a:gd name="T5" fmla="*/ 0 h 327"/>
                <a:gd name="T6" fmla="*/ 0 w 336"/>
                <a:gd name="T7" fmla="*/ 265 h 327"/>
                <a:gd name="T8" fmla="*/ 148 w 336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27">
                  <a:moveTo>
                    <a:pt x="148" y="327"/>
                  </a:moveTo>
                  <a:cubicBezTo>
                    <a:pt x="336" y="139"/>
                    <a:pt x="336" y="139"/>
                    <a:pt x="336" y="139"/>
                  </a:cubicBezTo>
                  <a:cubicBezTo>
                    <a:pt x="250" y="53"/>
                    <a:pt x="131" y="0"/>
                    <a:pt x="0" y="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58" y="265"/>
                    <a:pt x="110" y="289"/>
                    <a:pt x="148" y="327"/>
                  </a:cubicBezTo>
                  <a:close/>
                </a:path>
              </a:pathLst>
            </a:custGeom>
            <a:solidFill>
              <a:srgbClr val="0AA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443663" y="1589088"/>
              <a:ext cx="1879600" cy="1931988"/>
            </a:xfrm>
            <a:custGeom>
              <a:avLst/>
              <a:gdLst>
                <a:gd name="T0" fmla="*/ 327 w 327"/>
                <a:gd name="T1" fmla="*/ 188 h 336"/>
                <a:gd name="T2" fmla="*/ 139 w 327"/>
                <a:gd name="T3" fmla="*/ 0 h 336"/>
                <a:gd name="T4" fmla="*/ 0 w 327"/>
                <a:gd name="T5" fmla="*/ 336 h 336"/>
                <a:gd name="T6" fmla="*/ 266 w 327"/>
                <a:gd name="T7" fmla="*/ 336 h 336"/>
                <a:gd name="T8" fmla="*/ 327 w 327"/>
                <a:gd name="T9" fmla="*/ 18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6">
                  <a:moveTo>
                    <a:pt x="327" y="188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54" y="86"/>
                    <a:pt x="0" y="205"/>
                    <a:pt x="0" y="336"/>
                  </a:cubicBezTo>
                  <a:cubicBezTo>
                    <a:pt x="266" y="336"/>
                    <a:pt x="266" y="336"/>
                    <a:pt x="266" y="336"/>
                  </a:cubicBezTo>
                  <a:cubicBezTo>
                    <a:pt x="266" y="278"/>
                    <a:pt x="289" y="226"/>
                    <a:pt x="327" y="18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443663" y="3521076"/>
              <a:ext cx="1879600" cy="1925638"/>
            </a:xfrm>
            <a:custGeom>
              <a:avLst/>
              <a:gdLst>
                <a:gd name="T0" fmla="*/ 266 w 327"/>
                <a:gd name="T1" fmla="*/ 0 h 335"/>
                <a:gd name="T2" fmla="*/ 0 w 327"/>
                <a:gd name="T3" fmla="*/ 0 h 335"/>
                <a:gd name="T4" fmla="*/ 139 w 327"/>
                <a:gd name="T5" fmla="*/ 335 h 335"/>
                <a:gd name="T6" fmla="*/ 327 w 327"/>
                <a:gd name="T7" fmla="*/ 148 h 335"/>
                <a:gd name="T8" fmla="*/ 266 w 327"/>
                <a:gd name="T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5">
                  <a:moveTo>
                    <a:pt x="2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1"/>
                    <a:pt x="54" y="250"/>
                    <a:pt x="139" y="335"/>
                  </a:cubicBezTo>
                  <a:cubicBezTo>
                    <a:pt x="327" y="148"/>
                    <a:pt x="327" y="148"/>
                    <a:pt x="327" y="148"/>
                  </a:cubicBezTo>
                  <a:cubicBezTo>
                    <a:pt x="289" y="110"/>
                    <a:pt x="266" y="58"/>
                    <a:pt x="266" y="0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478838" y="2778126"/>
              <a:ext cx="425450" cy="1466850"/>
            </a:xfrm>
            <a:custGeom>
              <a:avLst/>
              <a:gdLst>
                <a:gd name="T0" fmla="*/ 71 w 74"/>
                <a:gd name="T1" fmla="*/ 56 h 255"/>
                <a:gd name="T2" fmla="*/ 68 w 74"/>
                <a:gd name="T3" fmla="*/ 54 h 255"/>
                <a:gd name="T4" fmla="*/ 46 w 74"/>
                <a:gd name="T5" fmla="*/ 46 h 255"/>
                <a:gd name="T6" fmla="*/ 46 w 74"/>
                <a:gd name="T7" fmla="*/ 46 h 255"/>
                <a:gd name="T8" fmla="*/ 46 w 74"/>
                <a:gd name="T9" fmla="*/ 43 h 255"/>
                <a:gd name="T10" fmla="*/ 54 w 74"/>
                <a:gd name="T11" fmla="*/ 29 h 255"/>
                <a:gd name="T12" fmla="*/ 55 w 74"/>
                <a:gd name="T13" fmla="*/ 16 h 255"/>
                <a:gd name="T14" fmla="*/ 38 w 74"/>
                <a:gd name="T15" fmla="*/ 0 h 255"/>
                <a:gd name="T16" fmla="*/ 20 w 74"/>
                <a:gd name="T17" fmla="*/ 16 h 255"/>
                <a:gd name="T18" fmla="*/ 22 w 74"/>
                <a:gd name="T19" fmla="*/ 29 h 255"/>
                <a:gd name="T20" fmla="*/ 30 w 74"/>
                <a:gd name="T21" fmla="*/ 43 h 255"/>
                <a:gd name="T22" fmla="*/ 30 w 74"/>
                <a:gd name="T23" fmla="*/ 46 h 255"/>
                <a:gd name="T24" fmla="*/ 29 w 74"/>
                <a:gd name="T25" fmla="*/ 46 h 255"/>
                <a:gd name="T26" fmla="*/ 8 w 74"/>
                <a:gd name="T27" fmla="*/ 54 h 255"/>
                <a:gd name="T28" fmla="*/ 5 w 74"/>
                <a:gd name="T29" fmla="*/ 55 h 255"/>
                <a:gd name="T30" fmla="*/ 0 w 74"/>
                <a:gd name="T31" fmla="*/ 63 h 255"/>
                <a:gd name="T32" fmla="*/ 0 w 74"/>
                <a:gd name="T33" fmla="*/ 133 h 255"/>
                <a:gd name="T34" fmla="*/ 9 w 74"/>
                <a:gd name="T35" fmla="*/ 142 h 255"/>
                <a:gd name="T36" fmla="*/ 12 w 74"/>
                <a:gd name="T37" fmla="*/ 141 h 255"/>
                <a:gd name="T38" fmla="*/ 11 w 74"/>
                <a:gd name="T39" fmla="*/ 142 h 255"/>
                <a:gd name="T40" fmla="*/ 11 w 74"/>
                <a:gd name="T41" fmla="*/ 243 h 255"/>
                <a:gd name="T42" fmla="*/ 23 w 74"/>
                <a:gd name="T43" fmla="*/ 255 h 255"/>
                <a:gd name="T44" fmla="*/ 35 w 74"/>
                <a:gd name="T45" fmla="*/ 243 h 255"/>
                <a:gd name="T46" fmla="*/ 35 w 74"/>
                <a:gd name="T47" fmla="*/ 162 h 255"/>
                <a:gd name="T48" fmla="*/ 37 w 74"/>
                <a:gd name="T49" fmla="*/ 162 h 255"/>
                <a:gd name="T50" fmla="*/ 40 w 74"/>
                <a:gd name="T51" fmla="*/ 162 h 255"/>
                <a:gd name="T52" fmla="*/ 40 w 74"/>
                <a:gd name="T53" fmla="*/ 243 h 255"/>
                <a:gd name="T54" fmla="*/ 52 w 74"/>
                <a:gd name="T55" fmla="*/ 255 h 255"/>
                <a:gd name="T56" fmla="*/ 63 w 74"/>
                <a:gd name="T57" fmla="*/ 243 h 255"/>
                <a:gd name="T58" fmla="*/ 63 w 74"/>
                <a:gd name="T59" fmla="*/ 142 h 255"/>
                <a:gd name="T60" fmla="*/ 64 w 74"/>
                <a:gd name="T61" fmla="*/ 142 h 255"/>
                <a:gd name="T62" fmla="*/ 66 w 74"/>
                <a:gd name="T63" fmla="*/ 142 h 255"/>
                <a:gd name="T64" fmla="*/ 74 w 74"/>
                <a:gd name="T65" fmla="*/ 133 h 255"/>
                <a:gd name="T66" fmla="*/ 74 w 74"/>
                <a:gd name="T67" fmla="*/ 63 h 255"/>
                <a:gd name="T68" fmla="*/ 71 w 74"/>
                <a:gd name="T69" fmla="*/ 5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255">
                  <a:moveTo>
                    <a:pt x="71" y="56"/>
                  </a:moveTo>
                  <a:cubicBezTo>
                    <a:pt x="70" y="54"/>
                    <a:pt x="68" y="54"/>
                    <a:pt x="68" y="54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50" y="41"/>
                    <a:pt x="52" y="36"/>
                    <a:pt x="54" y="29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7"/>
                    <a:pt x="47" y="0"/>
                    <a:pt x="38" y="0"/>
                  </a:cubicBezTo>
                  <a:cubicBezTo>
                    <a:pt x="28" y="0"/>
                    <a:pt x="20" y="7"/>
                    <a:pt x="20" y="16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6"/>
                    <a:pt x="26" y="40"/>
                    <a:pt x="30" y="43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6" y="54"/>
                    <a:pt x="5" y="55"/>
                  </a:cubicBezTo>
                  <a:cubicBezTo>
                    <a:pt x="2" y="56"/>
                    <a:pt x="0" y="59"/>
                    <a:pt x="0" y="6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8"/>
                    <a:pt x="4" y="142"/>
                    <a:pt x="9" y="142"/>
                  </a:cubicBezTo>
                  <a:cubicBezTo>
                    <a:pt x="10" y="142"/>
                    <a:pt x="11" y="142"/>
                    <a:pt x="12" y="141"/>
                  </a:cubicBezTo>
                  <a:cubicBezTo>
                    <a:pt x="12" y="141"/>
                    <a:pt x="11" y="142"/>
                    <a:pt x="11" y="142"/>
                  </a:cubicBezTo>
                  <a:cubicBezTo>
                    <a:pt x="11" y="243"/>
                    <a:pt x="11" y="243"/>
                    <a:pt x="11" y="243"/>
                  </a:cubicBezTo>
                  <a:cubicBezTo>
                    <a:pt x="11" y="250"/>
                    <a:pt x="17" y="255"/>
                    <a:pt x="23" y="255"/>
                  </a:cubicBezTo>
                  <a:cubicBezTo>
                    <a:pt x="30" y="255"/>
                    <a:pt x="35" y="250"/>
                    <a:pt x="35" y="243"/>
                  </a:cubicBezTo>
                  <a:cubicBezTo>
                    <a:pt x="35" y="162"/>
                    <a:pt x="35" y="162"/>
                    <a:pt x="35" y="162"/>
                  </a:cubicBezTo>
                  <a:cubicBezTo>
                    <a:pt x="36" y="162"/>
                    <a:pt x="36" y="162"/>
                    <a:pt x="37" y="162"/>
                  </a:cubicBezTo>
                  <a:cubicBezTo>
                    <a:pt x="38" y="162"/>
                    <a:pt x="39" y="162"/>
                    <a:pt x="40" y="162"/>
                  </a:cubicBezTo>
                  <a:cubicBezTo>
                    <a:pt x="40" y="243"/>
                    <a:pt x="40" y="243"/>
                    <a:pt x="40" y="243"/>
                  </a:cubicBezTo>
                  <a:cubicBezTo>
                    <a:pt x="40" y="250"/>
                    <a:pt x="45" y="255"/>
                    <a:pt x="52" y="255"/>
                  </a:cubicBezTo>
                  <a:cubicBezTo>
                    <a:pt x="58" y="255"/>
                    <a:pt x="63" y="250"/>
                    <a:pt x="63" y="243"/>
                  </a:cubicBezTo>
                  <a:cubicBezTo>
                    <a:pt x="63" y="142"/>
                    <a:pt x="63" y="142"/>
                    <a:pt x="63" y="14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65" y="142"/>
                    <a:pt x="65" y="142"/>
                    <a:pt x="66" y="142"/>
                  </a:cubicBezTo>
                  <a:cubicBezTo>
                    <a:pt x="70" y="142"/>
                    <a:pt x="74" y="138"/>
                    <a:pt x="74" y="13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0"/>
                    <a:pt x="73" y="57"/>
                    <a:pt x="71" y="5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8312151" y="3514726"/>
              <a:ext cx="379413" cy="442913"/>
            </a:xfrm>
            <a:custGeom>
              <a:avLst/>
              <a:gdLst>
                <a:gd name="T0" fmla="*/ 65 w 66"/>
                <a:gd name="T1" fmla="*/ 30 h 77"/>
                <a:gd name="T2" fmla="*/ 62 w 66"/>
                <a:gd name="T3" fmla="*/ 25 h 77"/>
                <a:gd name="T4" fmla="*/ 45 w 66"/>
                <a:gd name="T5" fmla="*/ 19 h 77"/>
                <a:gd name="T6" fmla="*/ 45 w 66"/>
                <a:gd name="T7" fmla="*/ 11 h 77"/>
                <a:gd name="T8" fmla="*/ 44 w 66"/>
                <a:gd name="T9" fmla="*/ 8 h 77"/>
                <a:gd name="T10" fmla="*/ 39 w 66"/>
                <a:gd name="T11" fmla="*/ 6 h 77"/>
                <a:gd name="T12" fmla="*/ 39 w 66"/>
                <a:gd name="T13" fmla="*/ 10 h 77"/>
                <a:gd name="T14" fmla="*/ 39 w 66"/>
                <a:gd name="T15" fmla="*/ 10 h 77"/>
                <a:gd name="T16" fmla="*/ 42 w 66"/>
                <a:gd name="T17" fmla="*/ 11 h 77"/>
                <a:gd name="T18" fmla="*/ 42 w 66"/>
                <a:gd name="T19" fmla="*/ 17 h 77"/>
                <a:gd name="T20" fmla="*/ 27 w 66"/>
                <a:gd name="T21" fmla="*/ 11 h 77"/>
                <a:gd name="T22" fmla="*/ 27 w 66"/>
                <a:gd name="T23" fmla="*/ 5 h 77"/>
                <a:gd name="T24" fmla="*/ 29 w 66"/>
                <a:gd name="T25" fmla="*/ 6 h 77"/>
                <a:gd name="T26" fmla="*/ 29 w 66"/>
                <a:gd name="T27" fmla="*/ 2 h 77"/>
                <a:gd name="T28" fmla="*/ 28 w 66"/>
                <a:gd name="T29" fmla="*/ 1 h 77"/>
                <a:gd name="T30" fmla="*/ 23 w 66"/>
                <a:gd name="T31" fmla="*/ 3 h 77"/>
                <a:gd name="T32" fmla="*/ 23 w 66"/>
                <a:gd name="T33" fmla="*/ 10 h 77"/>
                <a:gd name="T34" fmla="*/ 14 w 66"/>
                <a:gd name="T35" fmla="*/ 6 h 77"/>
                <a:gd name="T36" fmla="*/ 7 w 66"/>
                <a:gd name="T37" fmla="*/ 6 h 77"/>
                <a:gd name="T38" fmla="*/ 5 w 66"/>
                <a:gd name="T39" fmla="*/ 7 h 77"/>
                <a:gd name="T40" fmla="*/ 2 w 66"/>
                <a:gd name="T41" fmla="*/ 12 h 77"/>
                <a:gd name="T42" fmla="*/ 0 w 66"/>
                <a:gd name="T43" fmla="*/ 52 h 77"/>
                <a:gd name="T44" fmla="*/ 3 w 66"/>
                <a:gd name="T45" fmla="*/ 57 h 77"/>
                <a:gd name="T46" fmla="*/ 51 w 66"/>
                <a:gd name="T47" fmla="*/ 76 h 77"/>
                <a:gd name="T48" fmla="*/ 58 w 66"/>
                <a:gd name="T49" fmla="*/ 76 h 77"/>
                <a:gd name="T50" fmla="*/ 63 w 66"/>
                <a:gd name="T51" fmla="*/ 73 h 77"/>
                <a:gd name="T52" fmla="*/ 66 w 66"/>
                <a:gd name="T53" fmla="*/ 68 h 77"/>
                <a:gd name="T54" fmla="*/ 65 w 66"/>
                <a:gd name="T55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77">
                  <a:moveTo>
                    <a:pt x="65" y="30"/>
                  </a:moveTo>
                  <a:cubicBezTo>
                    <a:pt x="65" y="28"/>
                    <a:pt x="64" y="26"/>
                    <a:pt x="62" y="25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7"/>
                    <a:pt x="45" y="12"/>
                    <a:pt x="45" y="11"/>
                  </a:cubicBezTo>
                  <a:cubicBezTo>
                    <a:pt x="45" y="9"/>
                    <a:pt x="44" y="8"/>
                    <a:pt x="44" y="8"/>
                  </a:cubicBezTo>
                  <a:cubicBezTo>
                    <a:pt x="44" y="8"/>
                    <a:pt x="42" y="7"/>
                    <a:pt x="39" y="6"/>
                  </a:cubicBezTo>
                  <a:cubicBezTo>
                    <a:pt x="39" y="6"/>
                    <a:pt x="36" y="8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1"/>
                    <a:pt x="41" y="11"/>
                    <a:pt x="42" y="1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6"/>
                    <a:pt x="29" y="6"/>
                  </a:cubicBezTo>
                  <a:cubicBezTo>
                    <a:pt x="29" y="5"/>
                    <a:pt x="29" y="3"/>
                    <a:pt x="29" y="2"/>
                  </a:cubicBezTo>
                  <a:cubicBezTo>
                    <a:pt x="29" y="1"/>
                    <a:pt x="28" y="1"/>
                    <a:pt x="28" y="1"/>
                  </a:cubicBezTo>
                  <a:cubicBezTo>
                    <a:pt x="24" y="0"/>
                    <a:pt x="23" y="3"/>
                    <a:pt x="23" y="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2" y="5"/>
                    <a:pt x="9" y="5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8"/>
                    <a:pt x="2" y="10"/>
                    <a:pt x="2" y="1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1" y="56"/>
                    <a:pt x="3" y="5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7"/>
                    <a:pt x="56" y="77"/>
                    <a:pt x="58" y="76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4" y="72"/>
                    <a:pt x="66" y="70"/>
                    <a:pt x="66" y="68"/>
                  </a:cubicBezTo>
                  <a:lnTo>
                    <a:pt x="65" y="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678863" y="3065463"/>
              <a:ext cx="28575" cy="12700"/>
            </a:xfrm>
            <a:custGeom>
              <a:avLst/>
              <a:gdLst>
                <a:gd name="T0" fmla="*/ 15 w 18"/>
                <a:gd name="T1" fmla="*/ 8 h 8"/>
                <a:gd name="T2" fmla="*/ 18 w 18"/>
                <a:gd name="T3" fmla="*/ 0 h 8"/>
                <a:gd name="T4" fmla="*/ 0 w 18"/>
                <a:gd name="T5" fmla="*/ 0 h 8"/>
                <a:gd name="T6" fmla="*/ 4 w 18"/>
                <a:gd name="T7" fmla="*/ 8 h 8"/>
                <a:gd name="T8" fmla="*/ 15 w 1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5" y="8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661401" y="3089276"/>
              <a:ext cx="69850" cy="293688"/>
            </a:xfrm>
            <a:custGeom>
              <a:avLst/>
              <a:gdLst>
                <a:gd name="T0" fmla="*/ 15 w 44"/>
                <a:gd name="T1" fmla="*/ 0 h 185"/>
                <a:gd name="T2" fmla="*/ 0 w 44"/>
                <a:gd name="T3" fmla="*/ 163 h 185"/>
                <a:gd name="T4" fmla="*/ 22 w 44"/>
                <a:gd name="T5" fmla="*/ 185 h 185"/>
                <a:gd name="T6" fmla="*/ 44 w 44"/>
                <a:gd name="T7" fmla="*/ 163 h 185"/>
                <a:gd name="T8" fmla="*/ 26 w 44"/>
                <a:gd name="T9" fmla="*/ 0 h 185"/>
                <a:gd name="T10" fmla="*/ 15 w 44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85">
                  <a:moveTo>
                    <a:pt x="15" y="0"/>
                  </a:moveTo>
                  <a:lnTo>
                    <a:pt x="0" y="163"/>
                  </a:lnTo>
                  <a:lnTo>
                    <a:pt x="22" y="185"/>
                  </a:lnTo>
                  <a:lnTo>
                    <a:pt x="44" y="163"/>
                  </a:lnTo>
                  <a:lnTo>
                    <a:pt x="2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9099551" y="2813051"/>
              <a:ext cx="476250" cy="482600"/>
            </a:xfrm>
            <a:custGeom>
              <a:avLst/>
              <a:gdLst>
                <a:gd name="T0" fmla="*/ 78 w 83"/>
                <a:gd name="T1" fmla="*/ 39 h 84"/>
                <a:gd name="T2" fmla="*/ 72 w 83"/>
                <a:gd name="T3" fmla="*/ 38 h 84"/>
                <a:gd name="T4" fmla="*/ 71 w 83"/>
                <a:gd name="T5" fmla="*/ 32 h 84"/>
                <a:gd name="T6" fmla="*/ 76 w 83"/>
                <a:gd name="T7" fmla="*/ 29 h 84"/>
                <a:gd name="T8" fmla="*/ 77 w 83"/>
                <a:gd name="T9" fmla="*/ 20 h 84"/>
                <a:gd name="T10" fmla="*/ 73 w 83"/>
                <a:gd name="T11" fmla="*/ 15 h 84"/>
                <a:gd name="T12" fmla="*/ 65 w 83"/>
                <a:gd name="T13" fmla="*/ 14 h 84"/>
                <a:gd name="T14" fmla="*/ 60 w 83"/>
                <a:gd name="T15" fmla="*/ 18 h 84"/>
                <a:gd name="T16" fmla="*/ 55 w 83"/>
                <a:gd name="T17" fmla="*/ 15 h 84"/>
                <a:gd name="T18" fmla="*/ 56 w 83"/>
                <a:gd name="T19" fmla="*/ 9 h 84"/>
                <a:gd name="T20" fmla="*/ 51 w 83"/>
                <a:gd name="T21" fmla="*/ 2 h 84"/>
                <a:gd name="T22" fmla="*/ 45 w 83"/>
                <a:gd name="T23" fmla="*/ 1 h 84"/>
                <a:gd name="T24" fmla="*/ 38 w 83"/>
                <a:gd name="T25" fmla="*/ 6 h 84"/>
                <a:gd name="T26" fmla="*/ 37 w 83"/>
                <a:gd name="T27" fmla="*/ 12 h 84"/>
                <a:gd name="T28" fmla="*/ 31 w 83"/>
                <a:gd name="T29" fmla="*/ 13 h 84"/>
                <a:gd name="T30" fmla="*/ 28 w 83"/>
                <a:gd name="T31" fmla="*/ 8 h 84"/>
                <a:gd name="T32" fmla="*/ 20 w 83"/>
                <a:gd name="T33" fmla="*/ 7 h 84"/>
                <a:gd name="T34" fmla="*/ 14 w 83"/>
                <a:gd name="T35" fmla="*/ 11 h 84"/>
                <a:gd name="T36" fmla="*/ 13 w 83"/>
                <a:gd name="T37" fmla="*/ 19 h 84"/>
                <a:gd name="T38" fmla="*/ 16 w 83"/>
                <a:gd name="T39" fmla="*/ 23 h 84"/>
                <a:gd name="T40" fmla="*/ 13 w 83"/>
                <a:gd name="T41" fmla="*/ 29 h 84"/>
                <a:gd name="T42" fmla="*/ 8 w 83"/>
                <a:gd name="T43" fmla="*/ 28 h 84"/>
                <a:gd name="T44" fmla="*/ 1 w 83"/>
                <a:gd name="T45" fmla="*/ 33 h 84"/>
                <a:gd name="T46" fmla="*/ 0 w 83"/>
                <a:gd name="T47" fmla="*/ 39 h 84"/>
                <a:gd name="T48" fmla="*/ 5 w 83"/>
                <a:gd name="T49" fmla="*/ 46 h 84"/>
                <a:gd name="T50" fmla="*/ 10 w 83"/>
                <a:gd name="T51" fmla="*/ 47 h 84"/>
                <a:gd name="T52" fmla="*/ 11 w 83"/>
                <a:gd name="T53" fmla="*/ 53 h 84"/>
                <a:gd name="T54" fmla="*/ 7 w 83"/>
                <a:gd name="T55" fmla="*/ 56 h 84"/>
                <a:gd name="T56" fmla="*/ 6 w 83"/>
                <a:gd name="T57" fmla="*/ 64 h 84"/>
                <a:gd name="T58" fmla="*/ 10 w 83"/>
                <a:gd name="T59" fmla="*/ 70 h 84"/>
                <a:gd name="T60" fmla="*/ 18 w 83"/>
                <a:gd name="T61" fmla="*/ 71 h 84"/>
                <a:gd name="T62" fmla="*/ 22 w 83"/>
                <a:gd name="T63" fmla="*/ 68 h 84"/>
                <a:gd name="T64" fmla="*/ 28 w 83"/>
                <a:gd name="T65" fmla="*/ 71 h 84"/>
                <a:gd name="T66" fmla="*/ 27 w 83"/>
                <a:gd name="T67" fmla="*/ 76 h 84"/>
                <a:gd name="T68" fmla="*/ 32 w 83"/>
                <a:gd name="T69" fmla="*/ 83 h 84"/>
                <a:gd name="T70" fmla="*/ 39 w 83"/>
                <a:gd name="T71" fmla="*/ 84 h 84"/>
                <a:gd name="T72" fmla="*/ 45 w 83"/>
                <a:gd name="T73" fmla="*/ 79 h 84"/>
                <a:gd name="T74" fmla="*/ 46 w 83"/>
                <a:gd name="T75" fmla="*/ 74 h 84"/>
                <a:gd name="T76" fmla="*/ 52 w 83"/>
                <a:gd name="T77" fmla="*/ 72 h 84"/>
                <a:gd name="T78" fmla="*/ 55 w 83"/>
                <a:gd name="T79" fmla="*/ 77 h 84"/>
                <a:gd name="T80" fmla="*/ 63 w 83"/>
                <a:gd name="T81" fmla="*/ 78 h 84"/>
                <a:gd name="T82" fmla="*/ 69 w 83"/>
                <a:gd name="T83" fmla="*/ 74 h 84"/>
                <a:gd name="T84" fmla="*/ 70 w 83"/>
                <a:gd name="T85" fmla="*/ 66 h 84"/>
                <a:gd name="T86" fmla="*/ 67 w 83"/>
                <a:gd name="T87" fmla="*/ 61 h 84"/>
                <a:gd name="T88" fmla="*/ 70 w 83"/>
                <a:gd name="T89" fmla="*/ 56 h 84"/>
                <a:gd name="T90" fmla="*/ 75 w 83"/>
                <a:gd name="T91" fmla="*/ 57 h 84"/>
                <a:gd name="T92" fmla="*/ 82 w 83"/>
                <a:gd name="T93" fmla="*/ 52 h 84"/>
                <a:gd name="T94" fmla="*/ 83 w 83"/>
                <a:gd name="T95" fmla="*/ 45 h 84"/>
                <a:gd name="T96" fmla="*/ 78 w 83"/>
                <a:gd name="T97" fmla="*/ 39 h 84"/>
                <a:gd name="T98" fmla="*/ 50 w 83"/>
                <a:gd name="T99" fmla="*/ 55 h 84"/>
                <a:gd name="T100" fmla="*/ 28 w 83"/>
                <a:gd name="T101" fmla="*/ 52 h 84"/>
                <a:gd name="T102" fmla="*/ 32 w 83"/>
                <a:gd name="T103" fmla="*/ 30 h 84"/>
                <a:gd name="T104" fmla="*/ 54 w 83"/>
                <a:gd name="T105" fmla="*/ 34 h 84"/>
                <a:gd name="T106" fmla="*/ 50 w 83"/>
                <a:gd name="T107" fmla="*/ 5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" h="84">
                  <a:moveTo>
                    <a:pt x="78" y="39"/>
                  </a:moveTo>
                  <a:cubicBezTo>
                    <a:pt x="72" y="38"/>
                    <a:pt x="72" y="38"/>
                    <a:pt x="72" y="38"/>
                  </a:cubicBezTo>
                  <a:cubicBezTo>
                    <a:pt x="72" y="36"/>
                    <a:pt x="71" y="34"/>
                    <a:pt x="71" y="32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27"/>
                    <a:pt x="79" y="23"/>
                    <a:pt x="77" y="20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13"/>
                    <a:pt x="67" y="12"/>
                    <a:pt x="65" y="14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58" y="16"/>
                    <a:pt x="57" y="15"/>
                    <a:pt x="55" y="15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5"/>
                    <a:pt x="54" y="2"/>
                    <a:pt x="51" y="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1" y="0"/>
                    <a:pt x="38" y="3"/>
                    <a:pt x="38" y="6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5" y="12"/>
                    <a:pt x="33" y="12"/>
                    <a:pt x="31" y="13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2" y="5"/>
                    <a:pt x="20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3"/>
                    <a:pt x="11" y="16"/>
                    <a:pt x="13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5"/>
                    <a:pt x="14" y="27"/>
                    <a:pt x="13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4" y="28"/>
                    <a:pt x="2" y="30"/>
                    <a:pt x="1" y="33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3"/>
                    <a:pt x="2" y="46"/>
                    <a:pt x="5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9"/>
                    <a:pt x="11" y="51"/>
                    <a:pt x="11" y="53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5" y="58"/>
                    <a:pt x="4" y="62"/>
                    <a:pt x="6" y="64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2" y="72"/>
                    <a:pt x="16" y="73"/>
                    <a:pt x="18" y="71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4" y="69"/>
                    <a:pt x="26" y="70"/>
                    <a:pt x="28" y="71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9" y="82"/>
                    <a:pt x="32" y="83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42" y="84"/>
                    <a:pt x="45" y="82"/>
                    <a:pt x="45" y="79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8" y="74"/>
                    <a:pt x="50" y="73"/>
                    <a:pt x="52" y="72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9"/>
                    <a:pt x="61" y="80"/>
                    <a:pt x="63" y="78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1" y="72"/>
                    <a:pt x="72" y="68"/>
                    <a:pt x="70" y="66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8" y="59"/>
                    <a:pt x="69" y="58"/>
                    <a:pt x="70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9" y="57"/>
                    <a:pt x="82" y="55"/>
                    <a:pt x="82" y="52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42"/>
                    <a:pt x="81" y="39"/>
                    <a:pt x="78" y="39"/>
                  </a:cubicBezTo>
                  <a:close/>
                  <a:moveTo>
                    <a:pt x="50" y="55"/>
                  </a:moveTo>
                  <a:cubicBezTo>
                    <a:pt x="43" y="61"/>
                    <a:pt x="33" y="59"/>
                    <a:pt x="28" y="52"/>
                  </a:cubicBezTo>
                  <a:cubicBezTo>
                    <a:pt x="23" y="45"/>
                    <a:pt x="25" y="35"/>
                    <a:pt x="32" y="30"/>
                  </a:cubicBezTo>
                  <a:cubicBezTo>
                    <a:pt x="39" y="25"/>
                    <a:pt x="49" y="27"/>
                    <a:pt x="54" y="34"/>
                  </a:cubicBezTo>
                  <a:cubicBezTo>
                    <a:pt x="59" y="40"/>
                    <a:pt x="57" y="50"/>
                    <a:pt x="50" y="55"/>
                  </a:cubicBezTo>
                  <a:close/>
                </a:path>
              </a:pathLst>
            </a:custGeom>
            <a:solidFill>
              <a:srgbClr val="39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9558338" y="3082926"/>
              <a:ext cx="276225" cy="276225"/>
            </a:xfrm>
            <a:custGeom>
              <a:avLst/>
              <a:gdLst>
                <a:gd name="T0" fmla="*/ 45 w 48"/>
                <a:gd name="T1" fmla="*/ 22 h 48"/>
                <a:gd name="T2" fmla="*/ 41 w 48"/>
                <a:gd name="T3" fmla="*/ 21 h 48"/>
                <a:gd name="T4" fmla="*/ 41 w 48"/>
                <a:gd name="T5" fmla="*/ 18 h 48"/>
                <a:gd name="T6" fmla="*/ 44 w 48"/>
                <a:gd name="T7" fmla="*/ 16 h 48"/>
                <a:gd name="T8" fmla="*/ 44 w 48"/>
                <a:gd name="T9" fmla="*/ 11 h 48"/>
                <a:gd name="T10" fmla="*/ 42 w 48"/>
                <a:gd name="T11" fmla="*/ 8 h 48"/>
                <a:gd name="T12" fmla="*/ 37 w 48"/>
                <a:gd name="T13" fmla="*/ 8 h 48"/>
                <a:gd name="T14" fmla="*/ 34 w 48"/>
                <a:gd name="T15" fmla="*/ 10 h 48"/>
                <a:gd name="T16" fmla="*/ 32 w 48"/>
                <a:gd name="T17" fmla="*/ 8 h 48"/>
                <a:gd name="T18" fmla="*/ 32 w 48"/>
                <a:gd name="T19" fmla="*/ 4 h 48"/>
                <a:gd name="T20" fmla="*/ 29 w 48"/>
                <a:gd name="T21" fmla="*/ 1 h 48"/>
                <a:gd name="T22" fmla="*/ 26 w 48"/>
                <a:gd name="T23" fmla="*/ 0 h 48"/>
                <a:gd name="T24" fmla="*/ 22 w 48"/>
                <a:gd name="T25" fmla="*/ 3 h 48"/>
                <a:gd name="T26" fmla="*/ 21 w 48"/>
                <a:gd name="T27" fmla="*/ 6 h 48"/>
                <a:gd name="T28" fmla="*/ 18 w 48"/>
                <a:gd name="T29" fmla="*/ 7 h 48"/>
                <a:gd name="T30" fmla="*/ 16 w 48"/>
                <a:gd name="T31" fmla="*/ 4 h 48"/>
                <a:gd name="T32" fmla="*/ 11 w 48"/>
                <a:gd name="T33" fmla="*/ 4 h 48"/>
                <a:gd name="T34" fmla="*/ 8 w 48"/>
                <a:gd name="T35" fmla="*/ 6 h 48"/>
                <a:gd name="T36" fmla="*/ 8 w 48"/>
                <a:gd name="T37" fmla="*/ 10 h 48"/>
                <a:gd name="T38" fmla="*/ 9 w 48"/>
                <a:gd name="T39" fmla="*/ 13 h 48"/>
                <a:gd name="T40" fmla="*/ 7 w 48"/>
                <a:gd name="T41" fmla="*/ 16 h 48"/>
                <a:gd name="T42" fmla="*/ 4 w 48"/>
                <a:gd name="T43" fmla="*/ 16 h 48"/>
                <a:gd name="T44" fmla="*/ 1 w 48"/>
                <a:gd name="T45" fmla="*/ 18 h 48"/>
                <a:gd name="T46" fmla="*/ 0 w 48"/>
                <a:gd name="T47" fmla="*/ 22 h 48"/>
                <a:gd name="T48" fmla="*/ 3 w 48"/>
                <a:gd name="T49" fmla="*/ 26 h 48"/>
                <a:gd name="T50" fmla="*/ 6 w 48"/>
                <a:gd name="T51" fmla="*/ 26 h 48"/>
                <a:gd name="T52" fmla="*/ 7 w 48"/>
                <a:gd name="T53" fmla="*/ 30 h 48"/>
                <a:gd name="T54" fmla="*/ 4 w 48"/>
                <a:gd name="T55" fmla="*/ 32 h 48"/>
                <a:gd name="T56" fmla="*/ 4 w 48"/>
                <a:gd name="T57" fmla="*/ 36 h 48"/>
                <a:gd name="T58" fmla="*/ 6 w 48"/>
                <a:gd name="T59" fmla="*/ 39 h 48"/>
                <a:gd name="T60" fmla="*/ 11 w 48"/>
                <a:gd name="T61" fmla="*/ 40 h 48"/>
                <a:gd name="T62" fmla="*/ 13 w 48"/>
                <a:gd name="T63" fmla="*/ 39 h 48"/>
                <a:gd name="T64" fmla="*/ 16 w 48"/>
                <a:gd name="T65" fmla="*/ 41 h 48"/>
                <a:gd name="T66" fmla="*/ 16 w 48"/>
                <a:gd name="T67" fmla="*/ 43 h 48"/>
                <a:gd name="T68" fmla="*/ 18 w 48"/>
                <a:gd name="T69" fmla="*/ 47 h 48"/>
                <a:gd name="T70" fmla="*/ 22 w 48"/>
                <a:gd name="T71" fmla="*/ 48 h 48"/>
                <a:gd name="T72" fmla="*/ 26 w 48"/>
                <a:gd name="T73" fmla="*/ 45 h 48"/>
                <a:gd name="T74" fmla="*/ 26 w 48"/>
                <a:gd name="T75" fmla="*/ 42 h 48"/>
                <a:gd name="T76" fmla="*/ 30 w 48"/>
                <a:gd name="T77" fmla="*/ 41 h 48"/>
                <a:gd name="T78" fmla="*/ 32 w 48"/>
                <a:gd name="T79" fmla="*/ 43 h 48"/>
                <a:gd name="T80" fmla="*/ 36 w 48"/>
                <a:gd name="T81" fmla="*/ 44 h 48"/>
                <a:gd name="T82" fmla="*/ 40 w 48"/>
                <a:gd name="T83" fmla="*/ 42 h 48"/>
                <a:gd name="T84" fmla="*/ 40 w 48"/>
                <a:gd name="T85" fmla="*/ 37 h 48"/>
                <a:gd name="T86" fmla="*/ 38 w 48"/>
                <a:gd name="T87" fmla="*/ 35 h 48"/>
                <a:gd name="T88" fmla="*/ 40 w 48"/>
                <a:gd name="T89" fmla="*/ 32 h 48"/>
                <a:gd name="T90" fmla="*/ 43 w 48"/>
                <a:gd name="T91" fmla="*/ 32 h 48"/>
                <a:gd name="T92" fmla="*/ 47 w 48"/>
                <a:gd name="T93" fmla="*/ 29 h 48"/>
                <a:gd name="T94" fmla="*/ 48 w 48"/>
                <a:gd name="T95" fmla="*/ 26 h 48"/>
                <a:gd name="T96" fmla="*/ 45 w 48"/>
                <a:gd name="T97" fmla="*/ 22 h 48"/>
                <a:gd name="T98" fmla="*/ 29 w 48"/>
                <a:gd name="T99" fmla="*/ 31 h 48"/>
                <a:gd name="T100" fmla="*/ 16 w 48"/>
                <a:gd name="T101" fmla="*/ 29 h 48"/>
                <a:gd name="T102" fmla="*/ 18 w 48"/>
                <a:gd name="T103" fmla="*/ 17 h 48"/>
                <a:gd name="T104" fmla="*/ 31 w 48"/>
                <a:gd name="T105" fmla="*/ 19 h 48"/>
                <a:gd name="T106" fmla="*/ 29 w 48"/>
                <a:gd name="T107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" h="48">
                  <a:moveTo>
                    <a:pt x="45" y="22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0"/>
                    <a:pt x="41" y="19"/>
                    <a:pt x="41" y="1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5"/>
                    <a:pt x="45" y="13"/>
                    <a:pt x="44" y="1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7"/>
                    <a:pt x="39" y="6"/>
                    <a:pt x="37" y="8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3" y="8"/>
                    <a:pt x="32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3"/>
                    <a:pt x="31" y="1"/>
                    <a:pt x="29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0"/>
                    <a:pt x="22" y="1"/>
                    <a:pt x="22" y="3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19" y="7"/>
                    <a:pt x="18" y="7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3"/>
                    <a:pt x="13" y="3"/>
                    <a:pt x="11" y="4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7" y="9"/>
                    <a:pt x="8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8" y="15"/>
                    <a:pt x="7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5"/>
                    <a:pt x="1" y="17"/>
                    <a:pt x="1" y="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8"/>
                    <a:pt x="6" y="29"/>
                    <a:pt x="7" y="30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3"/>
                    <a:pt x="3" y="35"/>
                    <a:pt x="4" y="3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1"/>
                    <a:pt x="9" y="41"/>
                    <a:pt x="11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39"/>
                    <a:pt x="15" y="40"/>
                    <a:pt x="16" y="41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5" y="45"/>
                    <a:pt x="17" y="47"/>
                    <a:pt x="18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4" y="48"/>
                    <a:pt x="26" y="47"/>
                    <a:pt x="26" y="45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8" y="42"/>
                    <a:pt x="29" y="41"/>
                    <a:pt x="30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5"/>
                    <a:pt x="35" y="45"/>
                    <a:pt x="36" y="4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1"/>
                    <a:pt x="41" y="39"/>
                    <a:pt x="40" y="37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9" y="34"/>
                    <a:pt x="40" y="33"/>
                    <a:pt x="40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5" y="32"/>
                    <a:pt x="47" y="31"/>
                    <a:pt x="47" y="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4"/>
                    <a:pt x="47" y="22"/>
                    <a:pt x="45" y="22"/>
                  </a:cubicBezTo>
                  <a:close/>
                  <a:moveTo>
                    <a:pt x="29" y="31"/>
                  </a:moveTo>
                  <a:cubicBezTo>
                    <a:pt x="25" y="34"/>
                    <a:pt x="19" y="33"/>
                    <a:pt x="16" y="29"/>
                  </a:cubicBezTo>
                  <a:cubicBezTo>
                    <a:pt x="13" y="25"/>
                    <a:pt x="14" y="20"/>
                    <a:pt x="18" y="17"/>
                  </a:cubicBezTo>
                  <a:cubicBezTo>
                    <a:pt x="22" y="14"/>
                    <a:pt x="28" y="15"/>
                    <a:pt x="31" y="19"/>
                  </a:cubicBezTo>
                  <a:cubicBezTo>
                    <a:pt x="34" y="23"/>
                    <a:pt x="33" y="28"/>
                    <a:pt x="29" y="31"/>
                  </a:cubicBezTo>
                  <a:close/>
                </a:path>
              </a:pathLst>
            </a:custGeom>
            <a:solidFill>
              <a:srgbClr val="39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1514138" y="3514726"/>
              <a:ext cx="263525" cy="230188"/>
            </a:xfrm>
            <a:custGeom>
              <a:avLst/>
              <a:gdLst>
                <a:gd name="T0" fmla="*/ 166 w 166"/>
                <a:gd name="T1" fmla="*/ 0 h 145"/>
                <a:gd name="T2" fmla="*/ 83 w 166"/>
                <a:gd name="T3" fmla="*/ 145 h 145"/>
                <a:gd name="T4" fmla="*/ 0 w 166"/>
                <a:gd name="T5" fmla="*/ 0 h 145"/>
                <a:gd name="T6" fmla="*/ 166 w 166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45">
                  <a:moveTo>
                    <a:pt x="166" y="0"/>
                  </a:moveTo>
                  <a:lnTo>
                    <a:pt x="83" y="145"/>
                  </a:lnTo>
                  <a:lnTo>
                    <a:pt x="0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B7D2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0829926" y="1668463"/>
              <a:ext cx="252413" cy="258763"/>
            </a:xfrm>
            <a:custGeom>
              <a:avLst/>
              <a:gdLst>
                <a:gd name="T0" fmla="*/ 116 w 159"/>
                <a:gd name="T1" fmla="*/ 0 h 163"/>
                <a:gd name="T2" fmla="*/ 159 w 159"/>
                <a:gd name="T3" fmla="*/ 163 h 163"/>
                <a:gd name="T4" fmla="*/ 0 w 159"/>
                <a:gd name="T5" fmla="*/ 120 h 163"/>
                <a:gd name="T6" fmla="*/ 116 w 159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63">
                  <a:moveTo>
                    <a:pt x="116" y="0"/>
                  </a:moveTo>
                  <a:lnTo>
                    <a:pt x="159" y="163"/>
                  </a:lnTo>
                  <a:lnTo>
                    <a:pt x="0" y="12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9A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9167813" y="920751"/>
              <a:ext cx="230188" cy="271463"/>
            </a:xfrm>
            <a:custGeom>
              <a:avLst/>
              <a:gdLst>
                <a:gd name="T0" fmla="*/ 0 w 145"/>
                <a:gd name="T1" fmla="*/ 0 h 171"/>
                <a:gd name="T2" fmla="*/ 145 w 145"/>
                <a:gd name="T3" fmla="*/ 84 h 171"/>
                <a:gd name="T4" fmla="*/ 0 w 145"/>
                <a:gd name="T5" fmla="*/ 171 h 171"/>
                <a:gd name="T6" fmla="*/ 0 w 145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71">
                  <a:moveTo>
                    <a:pt x="0" y="0"/>
                  </a:moveTo>
                  <a:lnTo>
                    <a:pt x="145" y="84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A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7345363" y="1633538"/>
              <a:ext cx="258763" cy="254000"/>
            </a:xfrm>
            <a:custGeom>
              <a:avLst/>
              <a:gdLst>
                <a:gd name="T0" fmla="*/ 0 w 163"/>
                <a:gd name="T1" fmla="*/ 40 h 160"/>
                <a:gd name="T2" fmla="*/ 163 w 163"/>
                <a:gd name="T3" fmla="*/ 0 h 160"/>
                <a:gd name="T4" fmla="*/ 120 w 163"/>
                <a:gd name="T5" fmla="*/ 160 h 160"/>
                <a:gd name="T6" fmla="*/ 0 w 163"/>
                <a:gd name="T7" fmla="*/ 4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160">
                  <a:moveTo>
                    <a:pt x="0" y="40"/>
                  </a:moveTo>
                  <a:lnTo>
                    <a:pt x="163" y="0"/>
                  </a:lnTo>
                  <a:lnTo>
                    <a:pt x="120" y="1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610351" y="3295651"/>
              <a:ext cx="263525" cy="230188"/>
            </a:xfrm>
            <a:custGeom>
              <a:avLst/>
              <a:gdLst>
                <a:gd name="T0" fmla="*/ 0 w 166"/>
                <a:gd name="T1" fmla="*/ 145 h 145"/>
                <a:gd name="T2" fmla="*/ 83 w 166"/>
                <a:gd name="T3" fmla="*/ 0 h 145"/>
                <a:gd name="T4" fmla="*/ 166 w 166"/>
                <a:gd name="T5" fmla="*/ 145 h 145"/>
                <a:gd name="T6" fmla="*/ 0 w 166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45">
                  <a:moveTo>
                    <a:pt x="0" y="145"/>
                  </a:moveTo>
                  <a:lnTo>
                    <a:pt x="83" y="0"/>
                  </a:lnTo>
                  <a:lnTo>
                    <a:pt x="166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7299326" y="5078413"/>
              <a:ext cx="252413" cy="258763"/>
            </a:xfrm>
            <a:custGeom>
              <a:avLst/>
              <a:gdLst>
                <a:gd name="T0" fmla="*/ 44 w 159"/>
                <a:gd name="T1" fmla="*/ 163 h 163"/>
                <a:gd name="T2" fmla="*/ 0 w 159"/>
                <a:gd name="T3" fmla="*/ 0 h 163"/>
                <a:gd name="T4" fmla="*/ 159 w 159"/>
                <a:gd name="T5" fmla="*/ 44 h 163"/>
                <a:gd name="T6" fmla="*/ 44 w 159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63">
                  <a:moveTo>
                    <a:pt x="44" y="163"/>
                  </a:moveTo>
                  <a:lnTo>
                    <a:pt x="0" y="0"/>
                  </a:lnTo>
                  <a:lnTo>
                    <a:pt x="159" y="44"/>
                  </a:lnTo>
                  <a:lnTo>
                    <a:pt x="44" y="163"/>
                  </a:lnTo>
                  <a:close/>
                </a:path>
              </a:pathLst>
            </a:custGeom>
            <a:solidFill>
              <a:srgbClr val="F58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950326" y="5826126"/>
              <a:ext cx="228600" cy="265113"/>
            </a:xfrm>
            <a:custGeom>
              <a:avLst/>
              <a:gdLst>
                <a:gd name="T0" fmla="*/ 144 w 144"/>
                <a:gd name="T1" fmla="*/ 167 h 167"/>
                <a:gd name="T2" fmla="*/ 0 w 144"/>
                <a:gd name="T3" fmla="*/ 83 h 167"/>
                <a:gd name="T4" fmla="*/ 144 w 144"/>
                <a:gd name="T5" fmla="*/ 0 h 167"/>
                <a:gd name="T6" fmla="*/ 144 w 144"/>
                <a:gd name="T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67">
                  <a:moveTo>
                    <a:pt x="144" y="167"/>
                  </a:moveTo>
                  <a:lnTo>
                    <a:pt x="0" y="83"/>
                  </a:lnTo>
                  <a:lnTo>
                    <a:pt x="144" y="0"/>
                  </a:lnTo>
                  <a:lnTo>
                    <a:pt x="144" y="167"/>
                  </a:lnTo>
                  <a:close/>
                </a:path>
              </a:pathLst>
            </a:custGeom>
            <a:solidFill>
              <a:srgbClr val="FAE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0755313" y="5159376"/>
              <a:ext cx="258763" cy="258763"/>
            </a:xfrm>
            <a:custGeom>
              <a:avLst/>
              <a:gdLst>
                <a:gd name="T0" fmla="*/ 163 w 163"/>
                <a:gd name="T1" fmla="*/ 120 h 163"/>
                <a:gd name="T2" fmla="*/ 0 w 163"/>
                <a:gd name="T3" fmla="*/ 163 h 163"/>
                <a:gd name="T4" fmla="*/ 43 w 163"/>
                <a:gd name="T5" fmla="*/ 0 h 163"/>
                <a:gd name="T6" fmla="*/ 163 w 163"/>
                <a:gd name="T7" fmla="*/ 12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163">
                  <a:moveTo>
                    <a:pt x="163" y="120"/>
                  </a:moveTo>
                  <a:lnTo>
                    <a:pt x="0" y="163"/>
                  </a:lnTo>
                  <a:lnTo>
                    <a:pt x="43" y="0"/>
                  </a:lnTo>
                  <a:lnTo>
                    <a:pt x="163" y="12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6900863" y="3876014"/>
              <a:ext cx="874713" cy="544513"/>
              <a:chOff x="11048155" y="4957718"/>
              <a:chExt cx="874713" cy="544513"/>
            </a:xfrm>
            <a:solidFill>
              <a:schemeClr val="bg1"/>
            </a:solidFill>
          </p:grpSpPr>
          <p:sp>
            <p:nvSpPr>
              <p:cNvPr id="123" name="Freeform 29"/>
              <p:cNvSpPr>
                <a:spLocks noEditPoints="1"/>
              </p:cNvSpPr>
              <p:nvPr/>
            </p:nvSpPr>
            <p:spPr bwMode="auto">
              <a:xfrm>
                <a:off x="11048155" y="5160918"/>
                <a:ext cx="427038" cy="341313"/>
              </a:xfrm>
              <a:custGeom>
                <a:avLst/>
                <a:gdLst>
                  <a:gd name="T0" fmla="*/ 62 w 114"/>
                  <a:gd name="T1" fmla="*/ 91 h 91"/>
                  <a:gd name="T2" fmla="*/ 40 w 114"/>
                  <a:gd name="T3" fmla="*/ 88 h 91"/>
                  <a:gd name="T4" fmla="*/ 10 w 114"/>
                  <a:gd name="T5" fmla="*/ 14 h 91"/>
                  <a:gd name="T6" fmla="*/ 10 w 114"/>
                  <a:gd name="T7" fmla="*/ 13 h 91"/>
                  <a:gd name="T8" fmla="*/ 11 w 114"/>
                  <a:gd name="T9" fmla="*/ 12 h 91"/>
                  <a:gd name="T10" fmla="*/ 45 w 114"/>
                  <a:gd name="T11" fmla="*/ 0 h 91"/>
                  <a:gd name="T12" fmla="*/ 113 w 114"/>
                  <a:gd name="T13" fmla="*/ 57 h 91"/>
                  <a:gd name="T14" fmla="*/ 114 w 114"/>
                  <a:gd name="T15" fmla="*/ 58 h 91"/>
                  <a:gd name="T16" fmla="*/ 113 w 114"/>
                  <a:gd name="T17" fmla="*/ 60 h 91"/>
                  <a:gd name="T18" fmla="*/ 62 w 114"/>
                  <a:gd name="T19" fmla="*/ 91 h 91"/>
                  <a:gd name="T20" fmla="*/ 17 w 114"/>
                  <a:gd name="T21" fmla="*/ 17 h 91"/>
                  <a:gd name="T22" fmla="*/ 42 w 114"/>
                  <a:gd name="T23" fmla="*/ 80 h 91"/>
                  <a:gd name="T24" fmla="*/ 62 w 114"/>
                  <a:gd name="T25" fmla="*/ 83 h 91"/>
                  <a:gd name="T26" fmla="*/ 105 w 114"/>
                  <a:gd name="T27" fmla="*/ 58 h 91"/>
                  <a:gd name="T28" fmla="*/ 45 w 114"/>
                  <a:gd name="T29" fmla="*/ 8 h 91"/>
                  <a:gd name="T30" fmla="*/ 17 w 114"/>
                  <a:gd name="T31" fmla="*/ 1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4" h="91">
                    <a:moveTo>
                      <a:pt x="62" y="91"/>
                    </a:moveTo>
                    <a:cubicBezTo>
                      <a:pt x="56" y="91"/>
                      <a:pt x="48" y="90"/>
                      <a:pt x="40" y="88"/>
                    </a:cubicBezTo>
                    <a:cubicBezTo>
                      <a:pt x="0" y="79"/>
                      <a:pt x="7" y="32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21" y="0"/>
                      <a:pt x="45" y="0"/>
                    </a:cubicBezTo>
                    <a:cubicBezTo>
                      <a:pt x="89" y="0"/>
                      <a:pt x="112" y="54"/>
                      <a:pt x="113" y="57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03" y="80"/>
                      <a:pt x="86" y="91"/>
                      <a:pt x="62" y="91"/>
                    </a:cubicBezTo>
                    <a:moveTo>
                      <a:pt x="17" y="17"/>
                    </a:moveTo>
                    <a:cubicBezTo>
                      <a:pt x="12" y="56"/>
                      <a:pt x="19" y="75"/>
                      <a:pt x="42" y="80"/>
                    </a:cubicBezTo>
                    <a:cubicBezTo>
                      <a:pt x="49" y="82"/>
                      <a:pt x="56" y="83"/>
                      <a:pt x="62" y="83"/>
                    </a:cubicBezTo>
                    <a:cubicBezTo>
                      <a:pt x="82" y="83"/>
                      <a:pt x="96" y="75"/>
                      <a:pt x="105" y="58"/>
                    </a:cubicBezTo>
                    <a:cubicBezTo>
                      <a:pt x="101" y="49"/>
                      <a:pt x="79" y="8"/>
                      <a:pt x="45" y="8"/>
                    </a:cubicBezTo>
                    <a:cubicBezTo>
                      <a:pt x="28" y="8"/>
                      <a:pt x="20" y="14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30"/>
              <p:cNvSpPr>
                <a:spLocks/>
              </p:cNvSpPr>
              <p:nvPr/>
            </p:nvSpPr>
            <p:spPr bwMode="auto">
              <a:xfrm>
                <a:off x="11070380" y="4957718"/>
                <a:ext cx="44450" cy="274638"/>
              </a:xfrm>
              <a:custGeom>
                <a:avLst/>
                <a:gdLst>
                  <a:gd name="T0" fmla="*/ 8 w 12"/>
                  <a:gd name="T1" fmla="*/ 73 h 73"/>
                  <a:gd name="T2" fmla="*/ 4 w 12"/>
                  <a:gd name="T3" fmla="*/ 69 h 73"/>
                  <a:gd name="T4" fmla="*/ 0 w 12"/>
                  <a:gd name="T5" fmla="*/ 4 h 73"/>
                  <a:gd name="T6" fmla="*/ 3 w 12"/>
                  <a:gd name="T7" fmla="*/ 0 h 73"/>
                  <a:gd name="T8" fmla="*/ 8 w 12"/>
                  <a:gd name="T9" fmla="*/ 3 h 73"/>
                  <a:gd name="T10" fmla="*/ 12 w 12"/>
                  <a:gd name="T11" fmla="*/ 68 h 73"/>
                  <a:gd name="T12" fmla="*/ 8 w 12"/>
                  <a:gd name="T13" fmla="*/ 72 h 73"/>
                  <a:gd name="T14" fmla="*/ 8 w 12"/>
                  <a:gd name="T1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73">
                    <a:moveTo>
                      <a:pt x="8" y="73"/>
                    </a:moveTo>
                    <a:cubicBezTo>
                      <a:pt x="5" y="73"/>
                      <a:pt x="4" y="71"/>
                      <a:pt x="4" y="6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6" y="0"/>
                      <a:pt x="8" y="1"/>
                      <a:pt x="8" y="3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70"/>
                      <a:pt x="10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31"/>
              <p:cNvSpPr>
                <a:spLocks noEditPoints="1"/>
              </p:cNvSpPr>
              <p:nvPr/>
            </p:nvSpPr>
            <p:spPr bwMode="auto">
              <a:xfrm>
                <a:off x="11494243" y="5160918"/>
                <a:ext cx="428625" cy="341313"/>
              </a:xfrm>
              <a:custGeom>
                <a:avLst/>
                <a:gdLst>
                  <a:gd name="T0" fmla="*/ 51 w 114"/>
                  <a:gd name="T1" fmla="*/ 91 h 91"/>
                  <a:gd name="T2" fmla="*/ 51 w 114"/>
                  <a:gd name="T3" fmla="*/ 91 h 91"/>
                  <a:gd name="T4" fmla="*/ 1 w 114"/>
                  <a:gd name="T5" fmla="*/ 60 h 91"/>
                  <a:gd name="T6" fmla="*/ 0 w 114"/>
                  <a:gd name="T7" fmla="*/ 58 h 91"/>
                  <a:gd name="T8" fmla="*/ 1 w 114"/>
                  <a:gd name="T9" fmla="*/ 57 h 91"/>
                  <a:gd name="T10" fmla="*/ 69 w 114"/>
                  <a:gd name="T11" fmla="*/ 0 h 91"/>
                  <a:gd name="T12" fmla="*/ 103 w 114"/>
                  <a:gd name="T13" fmla="*/ 12 h 91"/>
                  <a:gd name="T14" fmla="*/ 104 w 114"/>
                  <a:gd name="T15" fmla="*/ 13 h 91"/>
                  <a:gd name="T16" fmla="*/ 104 w 114"/>
                  <a:gd name="T17" fmla="*/ 14 h 91"/>
                  <a:gd name="T18" fmla="*/ 74 w 114"/>
                  <a:gd name="T19" fmla="*/ 88 h 91"/>
                  <a:gd name="T20" fmla="*/ 51 w 114"/>
                  <a:gd name="T21" fmla="*/ 91 h 91"/>
                  <a:gd name="T22" fmla="*/ 9 w 114"/>
                  <a:gd name="T23" fmla="*/ 58 h 91"/>
                  <a:gd name="T24" fmla="*/ 51 w 114"/>
                  <a:gd name="T25" fmla="*/ 83 h 91"/>
                  <a:gd name="T26" fmla="*/ 72 w 114"/>
                  <a:gd name="T27" fmla="*/ 80 h 91"/>
                  <a:gd name="T28" fmla="*/ 96 w 114"/>
                  <a:gd name="T29" fmla="*/ 17 h 91"/>
                  <a:gd name="T30" fmla="*/ 69 w 114"/>
                  <a:gd name="T31" fmla="*/ 8 h 91"/>
                  <a:gd name="T32" fmla="*/ 9 w 114"/>
                  <a:gd name="T33" fmla="*/ 5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91">
                    <a:moveTo>
                      <a:pt x="51" y="91"/>
                    </a:moveTo>
                    <a:cubicBezTo>
                      <a:pt x="51" y="91"/>
                      <a:pt x="51" y="91"/>
                      <a:pt x="51" y="91"/>
                    </a:cubicBezTo>
                    <a:cubicBezTo>
                      <a:pt x="28" y="91"/>
                      <a:pt x="11" y="80"/>
                      <a:pt x="1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2" y="54"/>
                      <a:pt x="25" y="0"/>
                      <a:pt x="69" y="0"/>
                    </a:cubicBezTo>
                    <a:cubicBezTo>
                      <a:pt x="92" y="0"/>
                      <a:pt x="103" y="11"/>
                      <a:pt x="103" y="12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7" y="32"/>
                      <a:pt x="114" y="79"/>
                      <a:pt x="74" y="88"/>
                    </a:cubicBezTo>
                    <a:cubicBezTo>
                      <a:pt x="66" y="90"/>
                      <a:pt x="58" y="91"/>
                      <a:pt x="51" y="91"/>
                    </a:cubicBezTo>
                    <a:moveTo>
                      <a:pt x="9" y="58"/>
                    </a:moveTo>
                    <a:cubicBezTo>
                      <a:pt x="17" y="75"/>
                      <a:pt x="31" y="83"/>
                      <a:pt x="51" y="83"/>
                    </a:cubicBezTo>
                    <a:cubicBezTo>
                      <a:pt x="58" y="83"/>
                      <a:pt x="65" y="82"/>
                      <a:pt x="72" y="80"/>
                    </a:cubicBezTo>
                    <a:cubicBezTo>
                      <a:pt x="95" y="75"/>
                      <a:pt x="102" y="56"/>
                      <a:pt x="96" y="17"/>
                    </a:cubicBezTo>
                    <a:cubicBezTo>
                      <a:pt x="94" y="14"/>
                      <a:pt x="85" y="8"/>
                      <a:pt x="69" y="8"/>
                    </a:cubicBezTo>
                    <a:cubicBezTo>
                      <a:pt x="34" y="8"/>
                      <a:pt x="13" y="49"/>
                      <a:pt x="9" y="5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32"/>
              <p:cNvSpPr>
                <a:spLocks/>
              </p:cNvSpPr>
              <p:nvPr/>
            </p:nvSpPr>
            <p:spPr bwMode="auto">
              <a:xfrm>
                <a:off x="11856193" y="4957718"/>
                <a:ext cx="44450" cy="274638"/>
              </a:xfrm>
              <a:custGeom>
                <a:avLst/>
                <a:gdLst>
                  <a:gd name="T0" fmla="*/ 4 w 12"/>
                  <a:gd name="T1" fmla="*/ 73 h 73"/>
                  <a:gd name="T2" fmla="*/ 4 w 12"/>
                  <a:gd name="T3" fmla="*/ 72 h 73"/>
                  <a:gd name="T4" fmla="*/ 0 w 12"/>
                  <a:gd name="T5" fmla="*/ 68 h 73"/>
                  <a:gd name="T6" fmla="*/ 4 w 12"/>
                  <a:gd name="T7" fmla="*/ 3 h 73"/>
                  <a:gd name="T8" fmla="*/ 8 w 12"/>
                  <a:gd name="T9" fmla="*/ 0 h 73"/>
                  <a:gd name="T10" fmla="*/ 12 w 12"/>
                  <a:gd name="T11" fmla="*/ 4 h 73"/>
                  <a:gd name="T12" fmla="*/ 8 w 12"/>
                  <a:gd name="T13" fmla="*/ 69 h 73"/>
                  <a:gd name="T14" fmla="*/ 4 w 12"/>
                  <a:gd name="T1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73">
                    <a:moveTo>
                      <a:pt x="4" y="73"/>
                    </a:moveTo>
                    <a:cubicBezTo>
                      <a:pt x="4" y="73"/>
                      <a:pt x="4" y="73"/>
                      <a:pt x="4" y="72"/>
                    </a:cubicBezTo>
                    <a:cubicBezTo>
                      <a:pt x="2" y="72"/>
                      <a:pt x="0" y="70"/>
                      <a:pt x="0" y="68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10" y="0"/>
                      <a:pt x="12" y="2"/>
                      <a:pt x="12" y="4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1"/>
                      <a:pt x="6" y="73"/>
                      <a:pt x="4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Rectangle 33"/>
              <p:cNvSpPr>
                <a:spLocks noChangeArrowheads="1"/>
              </p:cNvSpPr>
              <p:nvPr/>
            </p:nvSpPr>
            <p:spPr bwMode="auto">
              <a:xfrm>
                <a:off x="11457730" y="5378405"/>
                <a:ext cx="52388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4"/>
              <p:cNvSpPr>
                <a:spLocks/>
              </p:cNvSpPr>
              <p:nvPr/>
            </p:nvSpPr>
            <p:spPr bwMode="auto">
              <a:xfrm>
                <a:off x="11389468" y="5419680"/>
                <a:ext cx="187325" cy="44450"/>
              </a:xfrm>
              <a:custGeom>
                <a:avLst/>
                <a:gdLst>
                  <a:gd name="T0" fmla="*/ 49 w 50"/>
                  <a:gd name="T1" fmla="*/ 12 h 12"/>
                  <a:gd name="T2" fmla="*/ 2 w 50"/>
                  <a:gd name="T3" fmla="*/ 12 h 12"/>
                  <a:gd name="T4" fmla="*/ 0 w 50"/>
                  <a:gd name="T5" fmla="*/ 8 h 12"/>
                  <a:gd name="T6" fmla="*/ 50 w 50"/>
                  <a:gd name="T7" fmla="*/ 8 h 12"/>
                  <a:gd name="T8" fmla="*/ 49 w 50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">
                    <a:moveTo>
                      <a:pt x="49" y="12"/>
                    </a:moveTo>
                    <a:cubicBezTo>
                      <a:pt x="24" y="4"/>
                      <a:pt x="2" y="12"/>
                      <a:pt x="2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7"/>
                      <a:pt x="23" y="0"/>
                      <a:pt x="50" y="8"/>
                    </a:cubicBezTo>
                    <a:lnTo>
                      <a:pt x="4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8029575" y="5048250"/>
              <a:ext cx="793751" cy="481013"/>
              <a:chOff x="9917945" y="4987880"/>
              <a:chExt cx="793751" cy="481013"/>
            </a:xfrm>
            <a:solidFill>
              <a:schemeClr val="bg1"/>
            </a:solidFill>
          </p:grpSpPr>
          <p:sp>
            <p:nvSpPr>
              <p:cNvPr id="144" name="Freeform 16"/>
              <p:cNvSpPr>
                <a:spLocks/>
              </p:cNvSpPr>
              <p:nvPr/>
            </p:nvSpPr>
            <p:spPr bwMode="auto">
              <a:xfrm>
                <a:off x="9917945" y="4987880"/>
                <a:ext cx="398463" cy="481013"/>
              </a:xfrm>
              <a:custGeom>
                <a:avLst/>
                <a:gdLst>
                  <a:gd name="T0" fmla="*/ 106 w 106"/>
                  <a:gd name="T1" fmla="*/ 128 h 128"/>
                  <a:gd name="T2" fmla="*/ 63 w 106"/>
                  <a:gd name="T3" fmla="*/ 96 h 128"/>
                  <a:gd name="T4" fmla="*/ 13 w 106"/>
                  <a:gd name="T5" fmla="*/ 68 h 128"/>
                  <a:gd name="T6" fmla="*/ 1 w 106"/>
                  <a:gd name="T7" fmla="*/ 53 h 128"/>
                  <a:gd name="T8" fmla="*/ 1 w 106"/>
                  <a:gd name="T9" fmla="*/ 8 h 128"/>
                  <a:gd name="T10" fmla="*/ 9 w 106"/>
                  <a:gd name="T11" fmla="*/ 0 h 128"/>
                  <a:gd name="T12" fmla="*/ 106 w 106"/>
                  <a:gd name="T13" fmla="*/ 0 h 128"/>
                  <a:gd name="T14" fmla="*/ 106 w 106"/>
                  <a:gd name="T15" fmla="*/ 8 h 128"/>
                  <a:gd name="T16" fmla="*/ 9 w 106"/>
                  <a:gd name="T17" fmla="*/ 8 h 128"/>
                  <a:gd name="T18" fmla="*/ 9 w 106"/>
                  <a:gd name="T19" fmla="*/ 54 h 128"/>
                  <a:gd name="T20" fmla="*/ 16 w 106"/>
                  <a:gd name="T21" fmla="*/ 60 h 128"/>
                  <a:gd name="T22" fmla="*/ 70 w 106"/>
                  <a:gd name="T23" fmla="*/ 93 h 128"/>
                  <a:gd name="T24" fmla="*/ 106 w 106"/>
                  <a:gd name="T25" fmla="*/ 120 h 128"/>
                  <a:gd name="T26" fmla="*/ 106 w 106"/>
                  <a:gd name="T2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28">
                    <a:moveTo>
                      <a:pt x="106" y="128"/>
                    </a:moveTo>
                    <a:cubicBezTo>
                      <a:pt x="86" y="128"/>
                      <a:pt x="71" y="117"/>
                      <a:pt x="63" y="96"/>
                    </a:cubicBezTo>
                    <a:cubicBezTo>
                      <a:pt x="58" y="85"/>
                      <a:pt x="28" y="72"/>
                      <a:pt x="13" y="68"/>
                    </a:cubicBezTo>
                    <a:cubicBezTo>
                      <a:pt x="2" y="64"/>
                      <a:pt x="0" y="57"/>
                      <a:pt x="1" y="53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4"/>
                      <a:pt x="5" y="0"/>
                      <a:pt x="9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8"/>
                      <a:pt x="106" y="8"/>
                      <a:pt x="106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8" y="58"/>
                      <a:pt x="16" y="60"/>
                    </a:cubicBezTo>
                    <a:cubicBezTo>
                      <a:pt x="16" y="60"/>
                      <a:pt x="63" y="75"/>
                      <a:pt x="70" y="93"/>
                    </a:cubicBezTo>
                    <a:cubicBezTo>
                      <a:pt x="75" y="105"/>
                      <a:pt x="85" y="120"/>
                      <a:pt x="106" y="120"/>
                    </a:cubicBezTo>
                    <a:lnTo>
                      <a:pt x="106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7"/>
              <p:cNvSpPr>
                <a:spLocks/>
              </p:cNvSpPr>
              <p:nvPr/>
            </p:nvSpPr>
            <p:spPr bwMode="auto">
              <a:xfrm>
                <a:off x="10316408" y="4987880"/>
                <a:ext cx="395288" cy="481013"/>
              </a:xfrm>
              <a:custGeom>
                <a:avLst/>
                <a:gdLst>
                  <a:gd name="T0" fmla="*/ 0 w 105"/>
                  <a:gd name="T1" fmla="*/ 128 h 128"/>
                  <a:gd name="T2" fmla="*/ 0 w 105"/>
                  <a:gd name="T3" fmla="*/ 120 h 128"/>
                  <a:gd name="T4" fmla="*/ 35 w 105"/>
                  <a:gd name="T5" fmla="*/ 93 h 128"/>
                  <a:gd name="T6" fmla="*/ 90 w 105"/>
                  <a:gd name="T7" fmla="*/ 60 h 128"/>
                  <a:gd name="T8" fmla="*/ 97 w 105"/>
                  <a:gd name="T9" fmla="*/ 54 h 128"/>
                  <a:gd name="T10" fmla="*/ 96 w 105"/>
                  <a:gd name="T11" fmla="*/ 53 h 128"/>
                  <a:gd name="T12" fmla="*/ 96 w 105"/>
                  <a:gd name="T13" fmla="*/ 8 h 128"/>
                  <a:gd name="T14" fmla="*/ 0 w 105"/>
                  <a:gd name="T15" fmla="*/ 8 h 128"/>
                  <a:gd name="T16" fmla="*/ 0 w 105"/>
                  <a:gd name="T17" fmla="*/ 0 h 128"/>
                  <a:gd name="T18" fmla="*/ 96 w 105"/>
                  <a:gd name="T19" fmla="*/ 0 h 128"/>
                  <a:gd name="T20" fmla="*/ 104 w 105"/>
                  <a:gd name="T21" fmla="*/ 8 h 128"/>
                  <a:gd name="T22" fmla="*/ 104 w 105"/>
                  <a:gd name="T23" fmla="*/ 53 h 128"/>
                  <a:gd name="T24" fmla="*/ 92 w 105"/>
                  <a:gd name="T25" fmla="*/ 68 h 128"/>
                  <a:gd name="T26" fmla="*/ 43 w 105"/>
                  <a:gd name="T27" fmla="*/ 96 h 128"/>
                  <a:gd name="T28" fmla="*/ 0 w 105"/>
                  <a:gd name="T2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28">
                    <a:moveTo>
                      <a:pt x="0" y="128"/>
                    </a:moveTo>
                    <a:cubicBezTo>
                      <a:pt x="0" y="120"/>
                      <a:pt x="0" y="120"/>
                      <a:pt x="0" y="120"/>
                    </a:cubicBezTo>
                    <a:cubicBezTo>
                      <a:pt x="21" y="120"/>
                      <a:pt x="31" y="105"/>
                      <a:pt x="35" y="93"/>
                    </a:cubicBezTo>
                    <a:cubicBezTo>
                      <a:pt x="42" y="75"/>
                      <a:pt x="89" y="60"/>
                      <a:pt x="90" y="60"/>
                    </a:cubicBezTo>
                    <a:cubicBezTo>
                      <a:pt x="97" y="58"/>
                      <a:pt x="97" y="54"/>
                      <a:pt x="97" y="54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1" y="0"/>
                      <a:pt x="104" y="4"/>
                      <a:pt x="104" y="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5" y="57"/>
                      <a:pt x="104" y="64"/>
                      <a:pt x="92" y="68"/>
                    </a:cubicBezTo>
                    <a:cubicBezTo>
                      <a:pt x="78" y="72"/>
                      <a:pt x="47" y="85"/>
                      <a:pt x="43" y="96"/>
                    </a:cubicBezTo>
                    <a:cubicBezTo>
                      <a:pt x="35" y="117"/>
                      <a:pt x="20" y="128"/>
                      <a:pt x="0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18"/>
              <p:cNvSpPr>
                <a:spLocks noChangeArrowheads="1"/>
              </p:cNvSpPr>
              <p:nvPr/>
            </p:nvSpPr>
            <p:spPr bwMode="auto">
              <a:xfrm>
                <a:off x="9936995" y="5054555"/>
                <a:ext cx="755650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9"/>
              <p:cNvSpPr>
                <a:spLocks/>
              </p:cNvSpPr>
              <p:nvPr/>
            </p:nvSpPr>
            <p:spPr bwMode="auto">
              <a:xfrm>
                <a:off x="10087808" y="5062493"/>
                <a:ext cx="123825" cy="222250"/>
              </a:xfrm>
              <a:custGeom>
                <a:avLst/>
                <a:gdLst>
                  <a:gd name="T0" fmla="*/ 1 w 33"/>
                  <a:gd name="T1" fmla="*/ 59 h 59"/>
                  <a:gd name="T2" fmla="*/ 0 w 33"/>
                  <a:gd name="T3" fmla="*/ 55 h 59"/>
                  <a:gd name="T4" fmla="*/ 29 w 33"/>
                  <a:gd name="T5" fmla="*/ 0 h 59"/>
                  <a:gd name="T6" fmla="*/ 33 w 33"/>
                  <a:gd name="T7" fmla="*/ 0 h 59"/>
                  <a:gd name="T8" fmla="*/ 1 w 33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9">
                    <a:moveTo>
                      <a:pt x="1" y="59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1" y="54"/>
                      <a:pt x="29" y="45"/>
                      <a:pt x="29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48"/>
                      <a:pt x="2" y="58"/>
                      <a:pt x="1" y="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20"/>
              <p:cNvSpPr>
                <a:spLocks/>
              </p:cNvSpPr>
              <p:nvPr/>
            </p:nvSpPr>
            <p:spPr bwMode="auto">
              <a:xfrm>
                <a:off x="10414833" y="5062493"/>
                <a:ext cx="123825" cy="222250"/>
              </a:xfrm>
              <a:custGeom>
                <a:avLst/>
                <a:gdLst>
                  <a:gd name="T0" fmla="*/ 32 w 33"/>
                  <a:gd name="T1" fmla="*/ 59 h 59"/>
                  <a:gd name="T2" fmla="*/ 0 w 33"/>
                  <a:gd name="T3" fmla="*/ 0 h 59"/>
                  <a:gd name="T4" fmla="*/ 4 w 33"/>
                  <a:gd name="T5" fmla="*/ 0 h 59"/>
                  <a:gd name="T6" fmla="*/ 33 w 33"/>
                  <a:gd name="T7" fmla="*/ 55 h 59"/>
                  <a:gd name="T8" fmla="*/ 32 w 33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9">
                    <a:moveTo>
                      <a:pt x="32" y="59"/>
                    </a:moveTo>
                    <a:cubicBezTo>
                      <a:pt x="30" y="58"/>
                      <a:pt x="0" y="48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6"/>
                      <a:pt x="32" y="55"/>
                      <a:pt x="33" y="55"/>
                    </a:cubicBezTo>
                    <a:lnTo>
                      <a:pt x="32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9417050" y="4930776"/>
              <a:ext cx="835025" cy="522288"/>
              <a:chOff x="11108480" y="4075068"/>
              <a:chExt cx="835025" cy="52228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50" name="Freeform 27"/>
              <p:cNvSpPr>
                <a:spLocks noEditPoints="1"/>
              </p:cNvSpPr>
              <p:nvPr/>
            </p:nvSpPr>
            <p:spPr bwMode="auto">
              <a:xfrm>
                <a:off x="11108480" y="4075068"/>
                <a:ext cx="835025" cy="522288"/>
              </a:xfrm>
              <a:custGeom>
                <a:avLst/>
                <a:gdLst>
                  <a:gd name="T0" fmla="*/ 4 w 222"/>
                  <a:gd name="T1" fmla="*/ 139 h 139"/>
                  <a:gd name="T2" fmla="*/ 0 w 222"/>
                  <a:gd name="T3" fmla="*/ 135 h 139"/>
                  <a:gd name="T4" fmla="*/ 47 w 222"/>
                  <a:gd name="T5" fmla="*/ 85 h 139"/>
                  <a:gd name="T6" fmla="*/ 50 w 222"/>
                  <a:gd name="T7" fmla="*/ 85 h 139"/>
                  <a:gd name="T8" fmla="*/ 85 w 222"/>
                  <a:gd name="T9" fmla="*/ 93 h 139"/>
                  <a:gd name="T10" fmla="*/ 85 w 222"/>
                  <a:gd name="T11" fmla="*/ 93 h 139"/>
                  <a:gd name="T12" fmla="*/ 103 w 222"/>
                  <a:gd name="T13" fmla="*/ 87 h 139"/>
                  <a:gd name="T14" fmla="*/ 200 w 222"/>
                  <a:gd name="T15" fmla="*/ 1 h 139"/>
                  <a:gd name="T16" fmla="*/ 205 w 222"/>
                  <a:gd name="T17" fmla="*/ 1 h 139"/>
                  <a:gd name="T18" fmla="*/ 221 w 222"/>
                  <a:gd name="T19" fmla="*/ 59 h 139"/>
                  <a:gd name="T20" fmla="*/ 204 w 222"/>
                  <a:gd name="T21" fmla="*/ 72 h 139"/>
                  <a:gd name="T22" fmla="*/ 160 w 222"/>
                  <a:gd name="T23" fmla="*/ 92 h 139"/>
                  <a:gd name="T24" fmla="*/ 143 w 222"/>
                  <a:gd name="T25" fmla="*/ 104 h 139"/>
                  <a:gd name="T26" fmla="*/ 80 w 222"/>
                  <a:gd name="T27" fmla="*/ 139 h 139"/>
                  <a:gd name="T28" fmla="*/ 4 w 222"/>
                  <a:gd name="T29" fmla="*/ 139 h 139"/>
                  <a:gd name="T30" fmla="*/ 49 w 222"/>
                  <a:gd name="T31" fmla="*/ 93 h 139"/>
                  <a:gd name="T32" fmla="*/ 9 w 222"/>
                  <a:gd name="T33" fmla="*/ 131 h 139"/>
                  <a:gd name="T34" fmla="*/ 80 w 222"/>
                  <a:gd name="T35" fmla="*/ 131 h 139"/>
                  <a:gd name="T36" fmla="*/ 139 w 222"/>
                  <a:gd name="T37" fmla="*/ 97 h 139"/>
                  <a:gd name="T38" fmla="*/ 155 w 222"/>
                  <a:gd name="T39" fmla="*/ 86 h 139"/>
                  <a:gd name="T40" fmla="*/ 202 w 222"/>
                  <a:gd name="T41" fmla="*/ 65 h 139"/>
                  <a:gd name="T42" fmla="*/ 213 w 222"/>
                  <a:gd name="T43" fmla="*/ 59 h 139"/>
                  <a:gd name="T44" fmla="*/ 202 w 222"/>
                  <a:gd name="T45" fmla="*/ 10 h 139"/>
                  <a:gd name="T46" fmla="*/ 108 w 222"/>
                  <a:gd name="T47" fmla="*/ 93 h 139"/>
                  <a:gd name="T48" fmla="*/ 85 w 222"/>
                  <a:gd name="T49" fmla="*/ 101 h 139"/>
                  <a:gd name="T50" fmla="*/ 85 w 222"/>
                  <a:gd name="T51" fmla="*/ 101 h 139"/>
                  <a:gd name="T52" fmla="*/ 49 w 222"/>
                  <a:gd name="T53" fmla="*/ 9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139">
                    <a:moveTo>
                      <a:pt x="4" y="139"/>
                    </a:moveTo>
                    <a:cubicBezTo>
                      <a:pt x="2" y="139"/>
                      <a:pt x="0" y="137"/>
                      <a:pt x="0" y="135"/>
                    </a:cubicBezTo>
                    <a:cubicBezTo>
                      <a:pt x="0" y="111"/>
                      <a:pt x="42" y="88"/>
                      <a:pt x="47" y="85"/>
                    </a:cubicBezTo>
                    <a:cubicBezTo>
                      <a:pt x="48" y="84"/>
                      <a:pt x="49" y="84"/>
                      <a:pt x="50" y="85"/>
                    </a:cubicBezTo>
                    <a:cubicBezTo>
                      <a:pt x="50" y="85"/>
                      <a:pt x="69" y="93"/>
                      <a:pt x="85" y="93"/>
                    </a:cubicBezTo>
                    <a:cubicBezTo>
                      <a:pt x="85" y="93"/>
                      <a:pt x="85" y="93"/>
                      <a:pt x="85" y="93"/>
                    </a:cubicBezTo>
                    <a:cubicBezTo>
                      <a:pt x="93" y="93"/>
                      <a:pt x="99" y="91"/>
                      <a:pt x="103" y="87"/>
                    </a:cubicBezTo>
                    <a:cubicBezTo>
                      <a:pt x="131" y="62"/>
                      <a:pt x="199" y="2"/>
                      <a:pt x="200" y="1"/>
                    </a:cubicBezTo>
                    <a:cubicBezTo>
                      <a:pt x="201" y="0"/>
                      <a:pt x="204" y="0"/>
                      <a:pt x="205" y="1"/>
                    </a:cubicBezTo>
                    <a:cubicBezTo>
                      <a:pt x="222" y="18"/>
                      <a:pt x="221" y="57"/>
                      <a:pt x="221" y="59"/>
                    </a:cubicBezTo>
                    <a:cubicBezTo>
                      <a:pt x="221" y="68"/>
                      <a:pt x="213" y="70"/>
                      <a:pt x="204" y="72"/>
                    </a:cubicBezTo>
                    <a:cubicBezTo>
                      <a:pt x="194" y="75"/>
                      <a:pt x="179" y="78"/>
                      <a:pt x="160" y="92"/>
                    </a:cubicBezTo>
                    <a:cubicBezTo>
                      <a:pt x="154" y="96"/>
                      <a:pt x="148" y="100"/>
                      <a:pt x="143" y="104"/>
                    </a:cubicBezTo>
                    <a:cubicBezTo>
                      <a:pt x="114" y="125"/>
                      <a:pt x="95" y="139"/>
                      <a:pt x="80" y="139"/>
                    </a:cubicBezTo>
                    <a:cubicBezTo>
                      <a:pt x="7" y="139"/>
                      <a:pt x="4" y="139"/>
                      <a:pt x="4" y="139"/>
                    </a:cubicBezTo>
                    <a:moveTo>
                      <a:pt x="49" y="93"/>
                    </a:moveTo>
                    <a:cubicBezTo>
                      <a:pt x="37" y="100"/>
                      <a:pt x="13" y="116"/>
                      <a:pt x="9" y="131"/>
                    </a:cubicBezTo>
                    <a:cubicBezTo>
                      <a:pt x="16" y="131"/>
                      <a:pt x="34" y="131"/>
                      <a:pt x="80" y="131"/>
                    </a:cubicBezTo>
                    <a:cubicBezTo>
                      <a:pt x="92" y="131"/>
                      <a:pt x="112" y="117"/>
                      <a:pt x="139" y="97"/>
                    </a:cubicBezTo>
                    <a:cubicBezTo>
                      <a:pt x="144" y="94"/>
                      <a:pt x="149" y="90"/>
                      <a:pt x="155" y="86"/>
                    </a:cubicBezTo>
                    <a:cubicBezTo>
                      <a:pt x="176" y="71"/>
                      <a:pt x="192" y="67"/>
                      <a:pt x="202" y="65"/>
                    </a:cubicBezTo>
                    <a:cubicBezTo>
                      <a:pt x="212" y="62"/>
                      <a:pt x="213" y="62"/>
                      <a:pt x="213" y="59"/>
                    </a:cubicBezTo>
                    <a:cubicBezTo>
                      <a:pt x="213" y="58"/>
                      <a:pt x="214" y="26"/>
                      <a:pt x="202" y="10"/>
                    </a:cubicBezTo>
                    <a:cubicBezTo>
                      <a:pt x="188" y="22"/>
                      <a:pt x="133" y="71"/>
                      <a:pt x="108" y="93"/>
                    </a:cubicBezTo>
                    <a:cubicBezTo>
                      <a:pt x="103" y="98"/>
                      <a:pt x="95" y="101"/>
                      <a:pt x="85" y="101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70" y="101"/>
                      <a:pt x="54" y="95"/>
                      <a:pt x="49" y="9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28"/>
              <p:cNvSpPr>
                <a:spLocks noEditPoints="1"/>
              </p:cNvSpPr>
              <p:nvPr/>
            </p:nvSpPr>
            <p:spPr bwMode="auto">
              <a:xfrm>
                <a:off x="11740305" y="4311605"/>
                <a:ext cx="157163" cy="285750"/>
              </a:xfrm>
              <a:custGeom>
                <a:avLst/>
                <a:gdLst>
                  <a:gd name="T0" fmla="*/ 11 w 42"/>
                  <a:gd name="T1" fmla="*/ 76 h 76"/>
                  <a:gd name="T2" fmla="*/ 7 w 42"/>
                  <a:gd name="T3" fmla="*/ 72 h 76"/>
                  <a:gd name="T4" fmla="*/ 7 w 42"/>
                  <a:gd name="T5" fmla="*/ 28 h 76"/>
                  <a:gd name="T6" fmla="*/ 4 w 42"/>
                  <a:gd name="T7" fmla="*/ 21 h 76"/>
                  <a:gd name="T8" fmla="*/ 0 w 42"/>
                  <a:gd name="T9" fmla="*/ 17 h 76"/>
                  <a:gd name="T10" fmla="*/ 4 w 42"/>
                  <a:gd name="T11" fmla="*/ 13 h 76"/>
                  <a:gd name="T12" fmla="*/ 4 w 42"/>
                  <a:gd name="T13" fmla="*/ 13 h 76"/>
                  <a:gd name="T14" fmla="*/ 4 w 42"/>
                  <a:gd name="T15" fmla="*/ 13 h 76"/>
                  <a:gd name="T16" fmla="*/ 36 w 42"/>
                  <a:gd name="T17" fmla="*/ 1 h 76"/>
                  <a:gd name="T18" fmla="*/ 41 w 42"/>
                  <a:gd name="T19" fmla="*/ 2 h 76"/>
                  <a:gd name="T20" fmla="*/ 41 w 42"/>
                  <a:gd name="T21" fmla="*/ 7 h 76"/>
                  <a:gd name="T22" fmla="*/ 31 w 42"/>
                  <a:gd name="T23" fmla="*/ 44 h 76"/>
                  <a:gd name="T24" fmla="*/ 31 w 42"/>
                  <a:gd name="T25" fmla="*/ 72 h 76"/>
                  <a:gd name="T26" fmla="*/ 30 w 42"/>
                  <a:gd name="T27" fmla="*/ 75 h 76"/>
                  <a:gd name="T28" fmla="*/ 27 w 42"/>
                  <a:gd name="T29" fmla="*/ 76 h 76"/>
                  <a:gd name="T30" fmla="*/ 11 w 42"/>
                  <a:gd name="T31" fmla="*/ 76 h 76"/>
                  <a:gd name="T32" fmla="*/ 13 w 42"/>
                  <a:gd name="T33" fmla="*/ 19 h 76"/>
                  <a:gd name="T34" fmla="*/ 15 w 42"/>
                  <a:gd name="T35" fmla="*/ 28 h 76"/>
                  <a:gd name="T36" fmla="*/ 15 w 42"/>
                  <a:gd name="T37" fmla="*/ 68 h 76"/>
                  <a:gd name="T38" fmla="*/ 23 w 42"/>
                  <a:gd name="T39" fmla="*/ 68 h 76"/>
                  <a:gd name="T40" fmla="*/ 23 w 42"/>
                  <a:gd name="T41" fmla="*/ 44 h 76"/>
                  <a:gd name="T42" fmla="*/ 29 w 42"/>
                  <a:gd name="T43" fmla="*/ 13 h 76"/>
                  <a:gd name="T44" fmla="*/ 13 w 42"/>
                  <a:gd name="T45" fmla="*/ 1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76">
                    <a:moveTo>
                      <a:pt x="11" y="76"/>
                    </a:moveTo>
                    <a:cubicBezTo>
                      <a:pt x="9" y="76"/>
                      <a:pt x="7" y="74"/>
                      <a:pt x="7" y="72"/>
                    </a:cubicBezTo>
                    <a:cubicBezTo>
                      <a:pt x="7" y="70"/>
                      <a:pt x="7" y="32"/>
                      <a:pt x="7" y="28"/>
                    </a:cubicBezTo>
                    <a:cubicBezTo>
                      <a:pt x="7" y="24"/>
                      <a:pt x="5" y="22"/>
                      <a:pt x="4" y="21"/>
                    </a:cubicBezTo>
                    <a:cubicBezTo>
                      <a:pt x="1" y="21"/>
                      <a:pt x="0" y="19"/>
                      <a:pt x="0" y="17"/>
                    </a:cubicBezTo>
                    <a:cubicBezTo>
                      <a:pt x="0" y="15"/>
                      <a:pt x="2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7" y="13"/>
                      <a:pt x="23" y="7"/>
                      <a:pt x="36" y="1"/>
                    </a:cubicBezTo>
                    <a:cubicBezTo>
                      <a:pt x="38" y="0"/>
                      <a:pt x="40" y="1"/>
                      <a:pt x="41" y="2"/>
                    </a:cubicBezTo>
                    <a:cubicBezTo>
                      <a:pt x="42" y="4"/>
                      <a:pt x="42" y="6"/>
                      <a:pt x="41" y="7"/>
                    </a:cubicBezTo>
                    <a:cubicBezTo>
                      <a:pt x="41" y="8"/>
                      <a:pt x="31" y="20"/>
                      <a:pt x="31" y="44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3"/>
                      <a:pt x="30" y="74"/>
                      <a:pt x="30" y="75"/>
                    </a:cubicBezTo>
                    <a:cubicBezTo>
                      <a:pt x="29" y="75"/>
                      <a:pt x="28" y="76"/>
                      <a:pt x="27" y="76"/>
                    </a:cubicBezTo>
                    <a:cubicBezTo>
                      <a:pt x="11" y="76"/>
                      <a:pt x="11" y="76"/>
                      <a:pt x="11" y="76"/>
                    </a:cubicBezTo>
                    <a:close/>
                    <a:moveTo>
                      <a:pt x="13" y="19"/>
                    </a:moveTo>
                    <a:cubicBezTo>
                      <a:pt x="14" y="21"/>
                      <a:pt x="15" y="24"/>
                      <a:pt x="15" y="28"/>
                    </a:cubicBezTo>
                    <a:cubicBezTo>
                      <a:pt x="15" y="31"/>
                      <a:pt x="15" y="58"/>
                      <a:pt x="15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30"/>
                      <a:pt x="26" y="20"/>
                      <a:pt x="29" y="13"/>
                    </a:cubicBezTo>
                    <a:cubicBezTo>
                      <a:pt x="23" y="15"/>
                      <a:pt x="17" y="17"/>
                      <a:pt x="13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10490200" y="4043392"/>
              <a:ext cx="949325" cy="371475"/>
              <a:chOff x="9916358" y="4146505"/>
              <a:chExt cx="949325" cy="371475"/>
            </a:xfrm>
            <a:solidFill>
              <a:schemeClr val="bg1"/>
            </a:solidFill>
          </p:grpSpPr>
          <p:sp>
            <p:nvSpPr>
              <p:cNvPr id="153" name="Freeform 21"/>
              <p:cNvSpPr>
                <a:spLocks noEditPoints="1"/>
              </p:cNvSpPr>
              <p:nvPr/>
            </p:nvSpPr>
            <p:spPr bwMode="auto">
              <a:xfrm>
                <a:off x="9916358" y="4146505"/>
                <a:ext cx="949325" cy="371475"/>
              </a:xfrm>
              <a:custGeom>
                <a:avLst/>
                <a:gdLst>
                  <a:gd name="T0" fmla="*/ 54 w 253"/>
                  <a:gd name="T1" fmla="*/ 99 h 99"/>
                  <a:gd name="T2" fmla="*/ 0 w 253"/>
                  <a:gd name="T3" fmla="*/ 77 h 99"/>
                  <a:gd name="T4" fmla="*/ 0 w 253"/>
                  <a:gd name="T5" fmla="*/ 75 h 99"/>
                  <a:gd name="T6" fmla="*/ 64 w 253"/>
                  <a:gd name="T7" fmla="*/ 49 h 99"/>
                  <a:gd name="T8" fmla="*/ 121 w 253"/>
                  <a:gd name="T9" fmla="*/ 17 h 99"/>
                  <a:gd name="T10" fmla="*/ 154 w 253"/>
                  <a:gd name="T11" fmla="*/ 0 h 99"/>
                  <a:gd name="T12" fmla="*/ 161 w 253"/>
                  <a:gd name="T13" fmla="*/ 3 h 99"/>
                  <a:gd name="T14" fmla="*/ 163 w 253"/>
                  <a:gd name="T15" fmla="*/ 14 h 99"/>
                  <a:gd name="T16" fmla="*/ 164 w 253"/>
                  <a:gd name="T17" fmla="*/ 19 h 99"/>
                  <a:gd name="T18" fmla="*/ 175 w 253"/>
                  <a:gd name="T19" fmla="*/ 22 h 99"/>
                  <a:gd name="T20" fmla="*/ 229 w 253"/>
                  <a:gd name="T21" fmla="*/ 8 h 99"/>
                  <a:gd name="T22" fmla="*/ 234 w 253"/>
                  <a:gd name="T23" fmla="*/ 10 h 99"/>
                  <a:gd name="T24" fmla="*/ 247 w 253"/>
                  <a:gd name="T25" fmla="*/ 73 h 99"/>
                  <a:gd name="T26" fmla="*/ 243 w 253"/>
                  <a:gd name="T27" fmla="*/ 76 h 99"/>
                  <a:gd name="T28" fmla="*/ 140 w 253"/>
                  <a:gd name="T29" fmla="*/ 89 h 99"/>
                  <a:gd name="T30" fmla="*/ 54 w 253"/>
                  <a:gd name="T31" fmla="*/ 99 h 99"/>
                  <a:gd name="T32" fmla="*/ 8 w 253"/>
                  <a:gd name="T33" fmla="*/ 78 h 99"/>
                  <a:gd name="T34" fmla="*/ 54 w 253"/>
                  <a:gd name="T35" fmla="*/ 91 h 99"/>
                  <a:gd name="T36" fmla="*/ 138 w 253"/>
                  <a:gd name="T37" fmla="*/ 81 h 99"/>
                  <a:gd name="T38" fmla="*/ 239 w 253"/>
                  <a:gd name="T39" fmla="*/ 68 h 99"/>
                  <a:gd name="T40" fmla="*/ 229 w 253"/>
                  <a:gd name="T41" fmla="*/ 17 h 99"/>
                  <a:gd name="T42" fmla="*/ 175 w 253"/>
                  <a:gd name="T43" fmla="*/ 30 h 99"/>
                  <a:gd name="T44" fmla="*/ 158 w 253"/>
                  <a:gd name="T45" fmla="*/ 24 h 99"/>
                  <a:gd name="T46" fmla="*/ 155 w 253"/>
                  <a:gd name="T47" fmla="*/ 13 h 99"/>
                  <a:gd name="T48" fmla="*/ 155 w 253"/>
                  <a:gd name="T49" fmla="*/ 8 h 99"/>
                  <a:gd name="T50" fmla="*/ 154 w 253"/>
                  <a:gd name="T51" fmla="*/ 8 h 99"/>
                  <a:gd name="T52" fmla="*/ 126 w 253"/>
                  <a:gd name="T53" fmla="*/ 23 h 99"/>
                  <a:gd name="T54" fmla="*/ 65 w 253"/>
                  <a:gd name="T55" fmla="*/ 57 h 99"/>
                  <a:gd name="T56" fmla="*/ 8 w 253"/>
                  <a:gd name="T57" fmla="*/ 7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3" h="99">
                    <a:moveTo>
                      <a:pt x="54" y="99"/>
                    </a:moveTo>
                    <a:cubicBezTo>
                      <a:pt x="19" y="99"/>
                      <a:pt x="1" y="92"/>
                      <a:pt x="0" y="77"/>
                    </a:cubicBezTo>
                    <a:cubicBezTo>
                      <a:pt x="0" y="76"/>
                      <a:pt x="0" y="76"/>
                      <a:pt x="0" y="75"/>
                    </a:cubicBezTo>
                    <a:cubicBezTo>
                      <a:pt x="1" y="73"/>
                      <a:pt x="10" y="58"/>
                      <a:pt x="64" y="49"/>
                    </a:cubicBezTo>
                    <a:cubicBezTo>
                      <a:pt x="86" y="45"/>
                      <a:pt x="121" y="17"/>
                      <a:pt x="121" y="17"/>
                    </a:cubicBezTo>
                    <a:cubicBezTo>
                      <a:pt x="124" y="15"/>
                      <a:pt x="143" y="0"/>
                      <a:pt x="154" y="0"/>
                    </a:cubicBezTo>
                    <a:cubicBezTo>
                      <a:pt x="158" y="0"/>
                      <a:pt x="160" y="2"/>
                      <a:pt x="161" y="3"/>
                    </a:cubicBezTo>
                    <a:cubicBezTo>
                      <a:pt x="163" y="5"/>
                      <a:pt x="164" y="9"/>
                      <a:pt x="163" y="14"/>
                    </a:cubicBezTo>
                    <a:cubicBezTo>
                      <a:pt x="163" y="17"/>
                      <a:pt x="164" y="19"/>
                      <a:pt x="164" y="19"/>
                    </a:cubicBezTo>
                    <a:cubicBezTo>
                      <a:pt x="165" y="21"/>
                      <a:pt x="169" y="22"/>
                      <a:pt x="175" y="22"/>
                    </a:cubicBezTo>
                    <a:cubicBezTo>
                      <a:pt x="195" y="22"/>
                      <a:pt x="229" y="9"/>
                      <a:pt x="229" y="8"/>
                    </a:cubicBezTo>
                    <a:cubicBezTo>
                      <a:pt x="231" y="8"/>
                      <a:pt x="233" y="8"/>
                      <a:pt x="234" y="10"/>
                    </a:cubicBezTo>
                    <a:cubicBezTo>
                      <a:pt x="235" y="11"/>
                      <a:pt x="253" y="40"/>
                      <a:pt x="247" y="73"/>
                    </a:cubicBezTo>
                    <a:cubicBezTo>
                      <a:pt x="246" y="75"/>
                      <a:pt x="245" y="76"/>
                      <a:pt x="243" y="76"/>
                    </a:cubicBezTo>
                    <a:cubicBezTo>
                      <a:pt x="242" y="76"/>
                      <a:pt x="177" y="77"/>
                      <a:pt x="140" y="89"/>
                    </a:cubicBezTo>
                    <a:cubicBezTo>
                      <a:pt x="132" y="91"/>
                      <a:pt x="91" y="99"/>
                      <a:pt x="54" y="99"/>
                    </a:cubicBezTo>
                    <a:moveTo>
                      <a:pt x="8" y="78"/>
                    </a:moveTo>
                    <a:cubicBezTo>
                      <a:pt x="10" y="86"/>
                      <a:pt x="27" y="91"/>
                      <a:pt x="54" y="91"/>
                    </a:cubicBezTo>
                    <a:cubicBezTo>
                      <a:pt x="89" y="91"/>
                      <a:pt x="130" y="83"/>
                      <a:pt x="138" y="81"/>
                    </a:cubicBezTo>
                    <a:cubicBezTo>
                      <a:pt x="171" y="71"/>
                      <a:pt x="225" y="69"/>
                      <a:pt x="239" y="68"/>
                    </a:cubicBezTo>
                    <a:cubicBezTo>
                      <a:pt x="243" y="45"/>
                      <a:pt x="233" y="24"/>
                      <a:pt x="229" y="17"/>
                    </a:cubicBezTo>
                    <a:cubicBezTo>
                      <a:pt x="220" y="20"/>
                      <a:pt x="193" y="30"/>
                      <a:pt x="175" y="30"/>
                    </a:cubicBezTo>
                    <a:cubicBezTo>
                      <a:pt x="166" y="30"/>
                      <a:pt x="161" y="28"/>
                      <a:pt x="158" y="24"/>
                    </a:cubicBezTo>
                    <a:cubicBezTo>
                      <a:pt x="155" y="21"/>
                      <a:pt x="155" y="18"/>
                      <a:pt x="155" y="13"/>
                    </a:cubicBezTo>
                    <a:cubicBezTo>
                      <a:pt x="156" y="9"/>
                      <a:pt x="155" y="8"/>
                      <a:pt x="155" y="8"/>
                    </a:cubicBezTo>
                    <a:cubicBezTo>
                      <a:pt x="155" y="8"/>
                      <a:pt x="155" y="8"/>
                      <a:pt x="154" y="8"/>
                    </a:cubicBezTo>
                    <a:cubicBezTo>
                      <a:pt x="148" y="8"/>
                      <a:pt x="134" y="17"/>
                      <a:pt x="126" y="23"/>
                    </a:cubicBezTo>
                    <a:cubicBezTo>
                      <a:pt x="125" y="24"/>
                      <a:pt x="90" y="53"/>
                      <a:pt x="65" y="57"/>
                    </a:cubicBezTo>
                    <a:cubicBezTo>
                      <a:pt x="23" y="64"/>
                      <a:pt x="11" y="75"/>
                      <a:pt x="8" y="7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22"/>
              <p:cNvSpPr>
                <a:spLocks noEditPoints="1"/>
              </p:cNvSpPr>
              <p:nvPr/>
            </p:nvSpPr>
            <p:spPr bwMode="auto">
              <a:xfrm>
                <a:off x="10524370" y="4394155"/>
                <a:ext cx="315913" cy="120650"/>
              </a:xfrm>
              <a:custGeom>
                <a:avLst/>
                <a:gdLst>
                  <a:gd name="T0" fmla="*/ 4 w 84"/>
                  <a:gd name="T1" fmla="*/ 32 h 32"/>
                  <a:gd name="T2" fmla="*/ 0 w 84"/>
                  <a:gd name="T3" fmla="*/ 28 h 32"/>
                  <a:gd name="T4" fmla="*/ 0 w 84"/>
                  <a:gd name="T5" fmla="*/ 13 h 32"/>
                  <a:gd name="T6" fmla="*/ 3 w 84"/>
                  <a:gd name="T7" fmla="*/ 9 h 32"/>
                  <a:gd name="T8" fmla="*/ 80 w 84"/>
                  <a:gd name="T9" fmla="*/ 0 h 32"/>
                  <a:gd name="T10" fmla="*/ 83 w 84"/>
                  <a:gd name="T11" fmla="*/ 1 h 32"/>
                  <a:gd name="T12" fmla="*/ 84 w 84"/>
                  <a:gd name="T13" fmla="*/ 4 h 32"/>
                  <a:gd name="T14" fmla="*/ 84 w 84"/>
                  <a:gd name="T15" fmla="*/ 28 h 32"/>
                  <a:gd name="T16" fmla="*/ 83 w 84"/>
                  <a:gd name="T17" fmla="*/ 31 h 32"/>
                  <a:gd name="T18" fmla="*/ 80 w 84"/>
                  <a:gd name="T19" fmla="*/ 32 h 32"/>
                  <a:gd name="T20" fmla="*/ 4 w 84"/>
                  <a:gd name="T21" fmla="*/ 32 h 32"/>
                  <a:gd name="T22" fmla="*/ 8 w 84"/>
                  <a:gd name="T23" fmla="*/ 17 h 32"/>
                  <a:gd name="T24" fmla="*/ 8 w 84"/>
                  <a:gd name="T25" fmla="*/ 24 h 32"/>
                  <a:gd name="T26" fmla="*/ 76 w 84"/>
                  <a:gd name="T27" fmla="*/ 24 h 32"/>
                  <a:gd name="T28" fmla="*/ 76 w 84"/>
                  <a:gd name="T29" fmla="*/ 9 h 32"/>
                  <a:gd name="T30" fmla="*/ 8 w 84"/>
                  <a:gd name="T3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32">
                    <a:moveTo>
                      <a:pt x="4" y="32"/>
                    </a:moveTo>
                    <a:cubicBezTo>
                      <a:pt x="2" y="32"/>
                      <a:pt x="0" y="30"/>
                      <a:pt x="0" y="2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9"/>
                      <a:pt x="3" y="9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3" y="1"/>
                    </a:cubicBezTo>
                    <a:cubicBezTo>
                      <a:pt x="84" y="2"/>
                      <a:pt x="84" y="3"/>
                      <a:pt x="84" y="4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84" y="29"/>
                      <a:pt x="84" y="30"/>
                      <a:pt x="83" y="31"/>
                    </a:cubicBezTo>
                    <a:cubicBezTo>
                      <a:pt x="82" y="32"/>
                      <a:pt x="81" y="32"/>
                      <a:pt x="80" y="32"/>
                    </a:cubicBezTo>
                    <a:cubicBezTo>
                      <a:pt x="4" y="32"/>
                      <a:pt x="4" y="32"/>
                      <a:pt x="4" y="32"/>
                    </a:cubicBezTo>
                    <a:close/>
                    <a:moveTo>
                      <a:pt x="8" y="17"/>
                    </a:moveTo>
                    <a:cubicBezTo>
                      <a:pt x="8" y="24"/>
                      <a:pt x="8" y="24"/>
                      <a:pt x="8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9"/>
                      <a:pt x="76" y="9"/>
                      <a:pt x="76" y="9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23"/>
              <p:cNvSpPr>
                <a:spLocks/>
              </p:cNvSpPr>
              <p:nvPr/>
            </p:nvSpPr>
            <p:spPr bwMode="auto">
              <a:xfrm>
                <a:off x="10129083" y="4317955"/>
                <a:ext cx="87313" cy="184150"/>
              </a:xfrm>
              <a:custGeom>
                <a:avLst/>
                <a:gdLst>
                  <a:gd name="T0" fmla="*/ 19 w 23"/>
                  <a:gd name="T1" fmla="*/ 49 h 49"/>
                  <a:gd name="T2" fmla="*/ 19 w 23"/>
                  <a:gd name="T3" fmla="*/ 0 h 49"/>
                  <a:gd name="T4" fmla="*/ 23 w 23"/>
                  <a:gd name="T5" fmla="*/ 2 h 49"/>
                  <a:gd name="T6" fmla="*/ 22 w 23"/>
                  <a:gd name="T7" fmla="*/ 46 h 49"/>
                  <a:gd name="T8" fmla="*/ 19 w 23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9">
                    <a:moveTo>
                      <a:pt x="19" y="49"/>
                    </a:moveTo>
                    <a:cubicBezTo>
                      <a:pt x="0" y="30"/>
                      <a:pt x="19" y="0"/>
                      <a:pt x="19" y="0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5" y="29"/>
                      <a:pt x="22" y="46"/>
                    </a:cubicBezTo>
                    <a:lnTo>
                      <a:pt x="1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24"/>
              <p:cNvSpPr>
                <a:spLocks/>
              </p:cNvSpPr>
              <p:nvPr/>
            </p:nvSpPr>
            <p:spPr bwMode="auto">
              <a:xfrm>
                <a:off x="10321170" y="4254455"/>
                <a:ext cx="52388" cy="52388"/>
              </a:xfrm>
              <a:custGeom>
                <a:avLst/>
                <a:gdLst>
                  <a:gd name="T0" fmla="*/ 12 w 14"/>
                  <a:gd name="T1" fmla="*/ 14 h 14"/>
                  <a:gd name="T2" fmla="*/ 11 w 14"/>
                  <a:gd name="T3" fmla="*/ 14 h 14"/>
                  <a:gd name="T4" fmla="*/ 1 w 14"/>
                  <a:gd name="T5" fmla="*/ 3 h 14"/>
                  <a:gd name="T6" fmla="*/ 1 w 14"/>
                  <a:gd name="T7" fmla="*/ 1 h 14"/>
                  <a:gd name="T8" fmla="*/ 3 w 14"/>
                  <a:gd name="T9" fmla="*/ 1 h 14"/>
                  <a:gd name="T10" fmla="*/ 14 w 14"/>
                  <a:gd name="T11" fmla="*/ 11 h 14"/>
                  <a:gd name="T12" fmla="*/ 14 w 14"/>
                  <a:gd name="T13" fmla="*/ 14 h 14"/>
                  <a:gd name="T14" fmla="*/ 12 w 1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12" y="14"/>
                    </a:moveTo>
                    <a:cubicBezTo>
                      <a:pt x="12" y="14"/>
                      <a:pt x="11" y="14"/>
                      <a:pt x="11" y="1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1" y="0"/>
                      <a:pt x="3" y="0"/>
                      <a:pt x="3" y="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2"/>
                      <a:pt x="14" y="13"/>
                      <a:pt x="14" y="14"/>
                    </a:cubicBezTo>
                    <a:cubicBezTo>
                      <a:pt x="13" y="14"/>
                      <a:pt x="13" y="14"/>
                      <a:pt x="12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25"/>
              <p:cNvSpPr>
                <a:spLocks/>
              </p:cNvSpPr>
              <p:nvPr/>
            </p:nvSpPr>
            <p:spPr bwMode="auto">
              <a:xfrm>
                <a:off x="10359270" y="4232230"/>
                <a:ext cx="52388" cy="52388"/>
              </a:xfrm>
              <a:custGeom>
                <a:avLst/>
                <a:gdLst>
                  <a:gd name="T0" fmla="*/ 12 w 14"/>
                  <a:gd name="T1" fmla="*/ 14 h 14"/>
                  <a:gd name="T2" fmla="*/ 11 w 14"/>
                  <a:gd name="T3" fmla="*/ 14 h 14"/>
                  <a:gd name="T4" fmla="*/ 0 w 14"/>
                  <a:gd name="T5" fmla="*/ 3 h 14"/>
                  <a:gd name="T6" fmla="*/ 0 w 14"/>
                  <a:gd name="T7" fmla="*/ 0 h 14"/>
                  <a:gd name="T8" fmla="*/ 3 w 14"/>
                  <a:gd name="T9" fmla="*/ 0 h 14"/>
                  <a:gd name="T10" fmla="*/ 14 w 14"/>
                  <a:gd name="T11" fmla="*/ 11 h 14"/>
                  <a:gd name="T12" fmla="*/ 14 w 14"/>
                  <a:gd name="T13" fmla="*/ 14 h 14"/>
                  <a:gd name="T14" fmla="*/ 12 w 1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12" y="14"/>
                    </a:moveTo>
                    <a:cubicBezTo>
                      <a:pt x="12" y="14"/>
                      <a:pt x="11" y="14"/>
                      <a:pt x="11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3" y="14"/>
                      <a:pt x="13" y="14"/>
                      <a:pt x="12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26"/>
              <p:cNvSpPr>
                <a:spLocks/>
              </p:cNvSpPr>
              <p:nvPr/>
            </p:nvSpPr>
            <p:spPr bwMode="auto">
              <a:xfrm>
                <a:off x="10392608" y="4205243"/>
                <a:ext cx="57150" cy="57150"/>
              </a:xfrm>
              <a:custGeom>
                <a:avLst/>
                <a:gdLst>
                  <a:gd name="T0" fmla="*/ 13 w 15"/>
                  <a:gd name="T1" fmla="*/ 15 h 15"/>
                  <a:gd name="T2" fmla="*/ 11 w 15"/>
                  <a:gd name="T3" fmla="*/ 14 h 15"/>
                  <a:gd name="T4" fmla="*/ 1 w 15"/>
                  <a:gd name="T5" fmla="*/ 4 h 15"/>
                  <a:gd name="T6" fmla="*/ 1 w 15"/>
                  <a:gd name="T7" fmla="*/ 1 h 15"/>
                  <a:gd name="T8" fmla="*/ 4 w 15"/>
                  <a:gd name="T9" fmla="*/ 1 h 15"/>
                  <a:gd name="T10" fmla="*/ 14 w 15"/>
                  <a:gd name="T11" fmla="*/ 11 h 15"/>
                  <a:gd name="T12" fmla="*/ 14 w 15"/>
                  <a:gd name="T13" fmla="*/ 14 h 15"/>
                  <a:gd name="T14" fmla="*/ 13 w 1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3" y="15"/>
                    </a:moveTo>
                    <a:cubicBezTo>
                      <a:pt x="12" y="15"/>
                      <a:pt x="12" y="14"/>
                      <a:pt x="11" y="1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3"/>
                      <a:pt x="14" y="14"/>
                    </a:cubicBezTo>
                    <a:cubicBezTo>
                      <a:pt x="14" y="14"/>
                      <a:pt x="13" y="15"/>
                      <a:pt x="1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10598151" y="2517775"/>
              <a:ext cx="831850" cy="703263"/>
              <a:chOff x="8840839" y="3968705"/>
              <a:chExt cx="831850" cy="703263"/>
            </a:xfrm>
          </p:grpSpPr>
          <p:sp>
            <p:nvSpPr>
              <p:cNvPr id="160" name="Freeform 12"/>
              <p:cNvSpPr>
                <a:spLocks noEditPoints="1"/>
              </p:cNvSpPr>
              <p:nvPr/>
            </p:nvSpPr>
            <p:spPr bwMode="auto">
              <a:xfrm>
                <a:off x="9315501" y="3976643"/>
                <a:ext cx="357188" cy="695325"/>
              </a:xfrm>
              <a:custGeom>
                <a:avLst/>
                <a:gdLst>
                  <a:gd name="T0" fmla="*/ 42 w 95"/>
                  <a:gd name="T1" fmla="*/ 185 h 185"/>
                  <a:gd name="T2" fmla="*/ 37 w 95"/>
                  <a:gd name="T3" fmla="*/ 185 h 185"/>
                  <a:gd name="T4" fmla="*/ 10 w 95"/>
                  <a:gd name="T5" fmla="*/ 137 h 185"/>
                  <a:gd name="T6" fmla="*/ 11 w 95"/>
                  <a:gd name="T7" fmla="*/ 132 h 185"/>
                  <a:gd name="T8" fmla="*/ 4 w 95"/>
                  <a:gd name="T9" fmla="*/ 65 h 185"/>
                  <a:gd name="T10" fmla="*/ 11 w 95"/>
                  <a:gd name="T11" fmla="*/ 19 h 185"/>
                  <a:gd name="T12" fmla="*/ 50 w 95"/>
                  <a:gd name="T13" fmla="*/ 0 h 185"/>
                  <a:gd name="T14" fmla="*/ 94 w 95"/>
                  <a:gd name="T15" fmla="*/ 68 h 185"/>
                  <a:gd name="T16" fmla="*/ 94 w 95"/>
                  <a:gd name="T17" fmla="*/ 69 h 185"/>
                  <a:gd name="T18" fmla="*/ 87 w 95"/>
                  <a:gd name="T19" fmla="*/ 146 h 185"/>
                  <a:gd name="T20" fmla="*/ 86 w 95"/>
                  <a:gd name="T21" fmla="*/ 146 h 185"/>
                  <a:gd name="T22" fmla="*/ 42 w 95"/>
                  <a:gd name="T23" fmla="*/ 185 h 185"/>
                  <a:gd name="T24" fmla="*/ 50 w 95"/>
                  <a:gd name="T25" fmla="*/ 8 h 185"/>
                  <a:gd name="T26" fmla="*/ 18 w 95"/>
                  <a:gd name="T27" fmla="*/ 23 h 185"/>
                  <a:gd name="T28" fmla="*/ 11 w 95"/>
                  <a:gd name="T29" fmla="*/ 63 h 185"/>
                  <a:gd name="T30" fmla="*/ 19 w 95"/>
                  <a:gd name="T31" fmla="*/ 132 h 185"/>
                  <a:gd name="T32" fmla="*/ 18 w 95"/>
                  <a:gd name="T33" fmla="*/ 138 h 185"/>
                  <a:gd name="T34" fmla="*/ 38 w 95"/>
                  <a:gd name="T35" fmla="*/ 177 h 185"/>
                  <a:gd name="T36" fmla="*/ 42 w 95"/>
                  <a:gd name="T37" fmla="*/ 177 h 185"/>
                  <a:gd name="T38" fmla="*/ 79 w 95"/>
                  <a:gd name="T39" fmla="*/ 144 h 185"/>
                  <a:gd name="T40" fmla="*/ 79 w 95"/>
                  <a:gd name="T41" fmla="*/ 143 h 185"/>
                  <a:gd name="T42" fmla="*/ 86 w 95"/>
                  <a:gd name="T43" fmla="*/ 69 h 185"/>
                  <a:gd name="T44" fmla="*/ 86 w 95"/>
                  <a:gd name="T45" fmla="*/ 68 h 185"/>
                  <a:gd name="T46" fmla="*/ 50 w 95"/>
                  <a:gd name="T47" fmla="*/ 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5" h="185">
                    <a:moveTo>
                      <a:pt x="42" y="185"/>
                    </a:moveTo>
                    <a:cubicBezTo>
                      <a:pt x="40" y="185"/>
                      <a:pt x="39" y="185"/>
                      <a:pt x="37" y="185"/>
                    </a:cubicBezTo>
                    <a:cubicBezTo>
                      <a:pt x="15" y="183"/>
                      <a:pt x="9" y="159"/>
                      <a:pt x="10" y="137"/>
                    </a:cubicBezTo>
                    <a:cubicBezTo>
                      <a:pt x="11" y="135"/>
                      <a:pt x="11" y="134"/>
                      <a:pt x="11" y="132"/>
                    </a:cubicBezTo>
                    <a:cubicBezTo>
                      <a:pt x="12" y="115"/>
                      <a:pt x="14" y="95"/>
                      <a:pt x="4" y="65"/>
                    </a:cubicBezTo>
                    <a:cubicBezTo>
                      <a:pt x="0" y="54"/>
                      <a:pt x="1" y="33"/>
                      <a:pt x="11" y="19"/>
                    </a:cubicBezTo>
                    <a:cubicBezTo>
                      <a:pt x="18" y="10"/>
                      <a:pt x="29" y="0"/>
                      <a:pt x="50" y="0"/>
                    </a:cubicBezTo>
                    <a:cubicBezTo>
                      <a:pt x="69" y="0"/>
                      <a:pt x="93" y="12"/>
                      <a:pt x="94" y="68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7"/>
                      <a:pt x="95" y="119"/>
                      <a:pt x="87" y="146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77" y="178"/>
                      <a:pt x="57" y="185"/>
                      <a:pt x="42" y="185"/>
                    </a:cubicBezTo>
                    <a:moveTo>
                      <a:pt x="50" y="8"/>
                    </a:moveTo>
                    <a:cubicBezTo>
                      <a:pt x="36" y="8"/>
                      <a:pt x="25" y="13"/>
                      <a:pt x="18" y="23"/>
                    </a:cubicBezTo>
                    <a:cubicBezTo>
                      <a:pt x="9" y="35"/>
                      <a:pt x="8" y="53"/>
                      <a:pt x="11" y="63"/>
                    </a:cubicBezTo>
                    <a:cubicBezTo>
                      <a:pt x="22" y="94"/>
                      <a:pt x="20" y="116"/>
                      <a:pt x="19" y="132"/>
                    </a:cubicBezTo>
                    <a:cubicBezTo>
                      <a:pt x="19" y="134"/>
                      <a:pt x="19" y="136"/>
                      <a:pt x="18" y="138"/>
                    </a:cubicBezTo>
                    <a:cubicBezTo>
                      <a:pt x="18" y="144"/>
                      <a:pt x="16" y="175"/>
                      <a:pt x="38" y="177"/>
                    </a:cubicBezTo>
                    <a:cubicBezTo>
                      <a:pt x="39" y="177"/>
                      <a:pt x="41" y="177"/>
                      <a:pt x="42" y="177"/>
                    </a:cubicBezTo>
                    <a:cubicBezTo>
                      <a:pt x="60" y="177"/>
                      <a:pt x="72" y="166"/>
                      <a:pt x="79" y="144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87" y="118"/>
                      <a:pt x="86" y="77"/>
                      <a:pt x="86" y="69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28"/>
                      <a:pt x="73" y="8"/>
                      <a:pt x="50" y="8"/>
                    </a:cubicBezTo>
                  </a:path>
                </a:pathLst>
              </a:custGeom>
              <a:solidFill>
                <a:srgbClr val="22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3"/>
              <p:cNvSpPr>
                <a:spLocks noEditPoints="1"/>
              </p:cNvSpPr>
              <p:nvPr/>
            </p:nvSpPr>
            <p:spPr bwMode="auto">
              <a:xfrm>
                <a:off x="9352014" y="4133805"/>
                <a:ext cx="307975" cy="196850"/>
              </a:xfrm>
              <a:custGeom>
                <a:avLst/>
                <a:gdLst>
                  <a:gd name="T0" fmla="*/ 6 w 82"/>
                  <a:gd name="T1" fmla="*/ 52 h 52"/>
                  <a:gd name="T2" fmla="*/ 5 w 82"/>
                  <a:gd name="T3" fmla="*/ 52 h 52"/>
                  <a:gd name="T4" fmla="*/ 4 w 82"/>
                  <a:gd name="T5" fmla="*/ 51 h 52"/>
                  <a:gd name="T6" fmla="*/ 2 w 82"/>
                  <a:gd name="T7" fmla="*/ 34 h 52"/>
                  <a:gd name="T8" fmla="*/ 6 w 82"/>
                  <a:gd name="T9" fmla="*/ 32 h 52"/>
                  <a:gd name="T10" fmla="*/ 31 w 82"/>
                  <a:gd name="T11" fmla="*/ 1 h 52"/>
                  <a:gd name="T12" fmla="*/ 33 w 82"/>
                  <a:gd name="T13" fmla="*/ 0 h 52"/>
                  <a:gd name="T14" fmla="*/ 38 w 82"/>
                  <a:gd name="T15" fmla="*/ 0 h 52"/>
                  <a:gd name="T16" fmla="*/ 39 w 82"/>
                  <a:gd name="T17" fmla="*/ 1 h 52"/>
                  <a:gd name="T18" fmla="*/ 49 w 82"/>
                  <a:gd name="T19" fmla="*/ 22 h 52"/>
                  <a:gd name="T20" fmla="*/ 80 w 82"/>
                  <a:gd name="T21" fmla="*/ 36 h 52"/>
                  <a:gd name="T22" fmla="*/ 82 w 82"/>
                  <a:gd name="T23" fmla="*/ 38 h 52"/>
                  <a:gd name="T24" fmla="*/ 82 w 82"/>
                  <a:gd name="T25" fmla="*/ 44 h 52"/>
                  <a:gd name="T26" fmla="*/ 78 w 82"/>
                  <a:gd name="T27" fmla="*/ 52 h 52"/>
                  <a:gd name="T28" fmla="*/ 36 w 82"/>
                  <a:gd name="T29" fmla="*/ 32 h 52"/>
                  <a:gd name="T30" fmla="*/ 7 w 82"/>
                  <a:gd name="T31" fmla="*/ 52 h 52"/>
                  <a:gd name="T32" fmla="*/ 6 w 82"/>
                  <a:gd name="T33" fmla="*/ 52 h 52"/>
                  <a:gd name="T34" fmla="*/ 36 w 82"/>
                  <a:gd name="T35" fmla="*/ 27 h 52"/>
                  <a:gd name="T36" fmla="*/ 38 w 82"/>
                  <a:gd name="T37" fmla="*/ 28 h 52"/>
                  <a:gd name="T38" fmla="*/ 77 w 82"/>
                  <a:gd name="T39" fmla="*/ 48 h 52"/>
                  <a:gd name="T40" fmla="*/ 78 w 82"/>
                  <a:gd name="T41" fmla="*/ 39 h 52"/>
                  <a:gd name="T42" fmla="*/ 46 w 82"/>
                  <a:gd name="T43" fmla="*/ 24 h 52"/>
                  <a:gd name="T44" fmla="*/ 36 w 82"/>
                  <a:gd name="T45" fmla="*/ 4 h 52"/>
                  <a:gd name="T46" fmla="*/ 35 w 82"/>
                  <a:gd name="T47" fmla="*/ 4 h 52"/>
                  <a:gd name="T48" fmla="*/ 6 w 82"/>
                  <a:gd name="T49" fmla="*/ 36 h 52"/>
                  <a:gd name="T50" fmla="*/ 6 w 82"/>
                  <a:gd name="T51" fmla="*/ 36 h 52"/>
                  <a:gd name="T52" fmla="*/ 7 w 82"/>
                  <a:gd name="T53" fmla="*/ 48 h 52"/>
                  <a:gd name="T54" fmla="*/ 34 w 82"/>
                  <a:gd name="T55" fmla="*/ 28 h 52"/>
                  <a:gd name="T56" fmla="*/ 36 w 82"/>
                  <a:gd name="T57" fmla="*/ 27 h 52"/>
                  <a:gd name="T58" fmla="*/ 36 w 82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" h="52">
                    <a:moveTo>
                      <a:pt x="6" y="52"/>
                    </a:moveTo>
                    <a:cubicBezTo>
                      <a:pt x="6" y="52"/>
                      <a:pt x="6" y="52"/>
                      <a:pt x="5" y="52"/>
                    </a:cubicBezTo>
                    <a:cubicBezTo>
                      <a:pt x="5" y="52"/>
                      <a:pt x="4" y="51"/>
                      <a:pt x="4" y="51"/>
                    </a:cubicBezTo>
                    <a:cubicBezTo>
                      <a:pt x="3" y="49"/>
                      <a:pt x="0" y="39"/>
                      <a:pt x="2" y="34"/>
                    </a:cubicBezTo>
                    <a:cubicBezTo>
                      <a:pt x="3" y="33"/>
                      <a:pt x="4" y="32"/>
                      <a:pt x="6" y="32"/>
                    </a:cubicBezTo>
                    <a:cubicBezTo>
                      <a:pt x="25" y="27"/>
                      <a:pt x="31" y="1"/>
                      <a:pt x="31" y="1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40" y="1"/>
                      <a:pt x="43" y="15"/>
                      <a:pt x="49" y="22"/>
                    </a:cubicBezTo>
                    <a:cubicBezTo>
                      <a:pt x="60" y="35"/>
                      <a:pt x="80" y="35"/>
                      <a:pt x="80" y="36"/>
                    </a:cubicBezTo>
                    <a:cubicBezTo>
                      <a:pt x="81" y="36"/>
                      <a:pt x="82" y="36"/>
                      <a:pt x="82" y="38"/>
                    </a:cubicBezTo>
                    <a:cubicBezTo>
                      <a:pt x="82" y="38"/>
                      <a:pt x="82" y="41"/>
                      <a:pt x="82" y="44"/>
                    </a:cubicBezTo>
                    <a:cubicBezTo>
                      <a:pt x="82" y="48"/>
                      <a:pt x="81" y="52"/>
                      <a:pt x="78" y="52"/>
                    </a:cubicBezTo>
                    <a:cubicBezTo>
                      <a:pt x="55" y="52"/>
                      <a:pt x="41" y="38"/>
                      <a:pt x="36" y="32"/>
                    </a:cubicBezTo>
                    <a:cubicBezTo>
                      <a:pt x="28" y="44"/>
                      <a:pt x="8" y="52"/>
                      <a:pt x="7" y="52"/>
                    </a:cubicBezTo>
                    <a:cubicBezTo>
                      <a:pt x="7" y="52"/>
                      <a:pt x="6" y="52"/>
                      <a:pt x="6" y="52"/>
                    </a:cubicBezTo>
                    <a:moveTo>
                      <a:pt x="36" y="27"/>
                    </a:moveTo>
                    <a:cubicBezTo>
                      <a:pt x="37" y="27"/>
                      <a:pt x="37" y="27"/>
                      <a:pt x="38" y="28"/>
                    </a:cubicBezTo>
                    <a:cubicBezTo>
                      <a:pt x="38" y="28"/>
                      <a:pt x="51" y="48"/>
                      <a:pt x="77" y="48"/>
                    </a:cubicBezTo>
                    <a:cubicBezTo>
                      <a:pt x="78" y="47"/>
                      <a:pt x="78" y="43"/>
                      <a:pt x="78" y="39"/>
                    </a:cubicBezTo>
                    <a:cubicBezTo>
                      <a:pt x="72" y="39"/>
                      <a:pt x="56" y="37"/>
                      <a:pt x="46" y="24"/>
                    </a:cubicBezTo>
                    <a:cubicBezTo>
                      <a:pt x="41" y="18"/>
                      <a:pt x="37" y="8"/>
                      <a:pt x="36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3" y="10"/>
                      <a:pt x="26" y="31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8"/>
                      <a:pt x="6" y="44"/>
                      <a:pt x="7" y="48"/>
                    </a:cubicBezTo>
                    <a:cubicBezTo>
                      <a:pt x="13" y="45"/>
                      <a:pt x="29" y="37"/>
                      <a:pt x="34" y="28"/>
                    </a:cubicBezTo>
                    <a:cubicBezTo>
                      <a:pt x="35" y="27"/>
                      <a:pt x="35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</a:path>
                </a:pathLst>
              </a:custGeom>
              <a:solidFill>
                <a:srgbClr val="22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4"/>
              <p:cNvSpPr>
                <a:spLocks noEditPoints="1"/>
              </p:cNvSpPr>
              <p:nvPr/>
            </p:nvSpPr>
            <p:spPr bwMode="auto">
              <a:xfrm>
                <a:off x="8840839" y="3968705"/>
                <a:ext cx="354013" cy="695325"/>
              </a:xfrm>
              <a:custGeom>
                <a:avLst/>
                <a:gdLst>
                  <a:gd name="T0" fmla="*/ 52 w 94"/>
                  <a:gd name="T1" fmla="*/ 185 h 185"/>
                  <a:gd name="T2" fmla="*/ 8 w 94"/>
                  <a:gd name="T3" fmla="*/ 147 h 185"/>
                  <a:gd name="T4" fmla="*/ 8 w 94"/>
                  <a:gd name="T5" fmla="*/ 146 h 185"/>
                  <a:gd name="T6" fmla="*/ 0 w 94"/>
                  <a:gd name="T7" fmla="*/ 69 h 185"/>
                  <a:gd name="T8" fmla="*/ 0 w 94"/>
                  <a:gd name="T9" fmla="*/ 69 h 185"/>
                  <a:gd name="T10" fmla="*/ 44 w 94"/>
                  <a:gd name="T11" fmla="*/ 0 h 185"/>
                  <a:gd name="T12" fmla="*/ 83 w 94"/>
                  <a:gd name="T13" fmla="*/ 19 h 185"/>
                  <a:gd name="T14" fmla="*/ 90 w 94"/>
                  <a:gd name="T15" fmla="*/ 66 h 185"/>
                  <a:gd name="T16" fmla="*/ 83 w 94"/>
                  <a:gd name="T17" fmla="*/ 132 h 185"/>
                  <a:gd name="T18" fmla="*/ 84 w 94"/>
                  <a:gd name="T19" fmla="*/ 137 h 185"/>
                  <a:gd name="T20" fmla="*/ 57 w 94"/>
                  <a:gd name="T21" fmla="*/ 185 h 185"/>
                  <a:gd name="T22" fmla="*/ 52 w 94"/>
                  <a:gd name="T23" fmla="*/ 185 h 185"/>
                  <a:gd name="T24" fmla="*/ 44 w 94"/>
                  <a:gd name="T25" fmla="*/ 8 h 185"/>
                  <a:gd name="T26" fmla="*/ 8 w 94"/>
                  <a:gd name="T27" fmla="*/ 69 h 185"/>
                  <a:gd name="T28" fmla="*/ 8 w 94"/>
                  <a:gd name="T29" fmla="*/ 69 h 185"/>
                  <a:gd name="T30" fmla="*/ 15 w 94"/>
                  <a:gd name="T31" fmla="*/ 144 h 185"/>
                  <a:gd name="T32" fmla="*/ 16 w 94"/>
                  <a:gd name="T33" fmla="*/ 145 h 185"/>
                  <a:gd name="T34" fmla="*/ 52 w 94"/>
                  <a:gd name="T35" fmla="*/ 177 h 185"/>
                  <a:gd name="T36" fmla="*/ 57 w 94"/>
                  <a:gd name="T37" fmla="*/ 177 h 185"/>
                  <a:gd name="T38" fmla="*/ 76 w 94"/>
                  <a:gd name="T39" fmla="*/ 138 h 185"/>
                  <a:gd name="T40" fmla="*/ 75 w 94"/>
                  <a:gd name="T41" fmla="*/ 133 h 185"/>
                  <a:gd name="T42" fmla="*/ 83 w 94"/>
                  <a:gd name="T43" fmla="*/ 63 h 185"/>
                  <a:gd name="T44" fmla="*/ 76 w 94"/>
                  <a:gd name="T45" fmla="*/ 24 h 185"/>
                  <a:gd name="T46" fmla="*/ 44 w 94"/>
                  <a:gd name="T47" fmla="*/ 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4" h="185">
                    <a:moveTo>
                      <a:pt x="52" y="185"/>
                    </a:moveTo>
                    <a:cubicBezTo>
                      <a:pt x="37" y="185"/>
                      <a:pt x="18" y="179"/>
                      <a:pt x="8" y="147"/>
                    </a:cubicBezTo>
                    <a:cubicBezTo>
                      <a:pt x="8" y="146"/>
                      <a:pt x="8" y="146"/>
                      <a:pt x="8" y="146"/>
                    </a:cubicBezTo>
                    <a:cubicBezTo>
                      <a:pt x="0" y="120"/>
                      <a:pt x="0" y="7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" y="12"/>
                      <a:pt x="25" y="0"/>
                      <a:pt x="44" y="0"/>
                    </a:cubicBezTo>
                    <a:cubicBezTo>
                      <a:pt x="65" y="0"/>
                      <a:pt x="77" y="11"/>
                      <a:pt x="83" y="19"/>
                    </a:cubicBezTo>
                    <a:cubicBezTo>
                      <a:pt x="93" y="34"/>
                      <a:pt x="94" y="54"/>
                      <a:pt x="90" y="66"/>
                    </a:cubicBezTo>
                    <a:cubicBezTo>
                      <a:pt x="80" y="96"/>
                      <a:pt x="82" y="116"/>
                      <a:pt x="83" y="132"/>
                    </a:cubicBezTo>
                    <a:cubicBezTo>
                      <a:pt x="83" y="134"/>
                      <a:pt x="84" y="136"/>
                      <a:pt x="84" y="137"/>
                    </a:cubicBezTo>
                    <a:cubicBezTo>
                      <a:pt x="86" y="159"/>
                      <a:pt x="80" y="183"/>
                      <a:pt x="57" y="185"/>
                    </a:cubicBezTo>
                    <a:cubicBezTo>
                      <a:pt x="56" y="185"/>
                      <a:pt x="54" y="185"/>
                      <a:pt x="52" y="185"/>
                    </a:cubicBezTo>
                    <a:moveTo>
                      <a:pt x="44" y="8"/>
                    </a:moveTo>
                    <a:cubicBezTo>
                      <a:pt x="21" y="8"/>
                      <a:pt x="9" y="29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8"/>
                      <a:pt x="8" y="119"/>
                      <a:pt x="15" y="144"/>
                    </a:cubicBezTo>
                    <a:cubicBezTo>
                      <a:pt x="16" y="145"/>
                      <a:pt x="16" y="145"/>
                      <a:pt x="16" y="145"/>
                    </a:cubicBezTo>
                    <a:cubicBezTo>
                      <a:pt x="22" y="166"/>
                      <a:pt x="35" y="177"/>
                      <a:pt x="52" y="177"/>
                    </a:cubicBezTo>
                    <a:cubicBezTo>
                      <a:pt x="54" y="177"/>
                      <a:pt x="55" y="177"/>
                      <a:pt x="57" y="177"/>
                    </a:cubicBezTo>
                    <a:cubicBezTo>
                      <a:pt x="78" y="175"/>
                      <a:pt x="76" y="144"/>
                      <a:pt x="76" y="138"/>
                    </a:cubicBezTo>
                    <a:cubicBezTo>
                      <a:pt x="76" y="136"/>
                      <a:pt x="76" y="135"/>
                      <a:pt x="75" y="133"/>
                    </a:cubicBezTo>
                    <a:cubicBezTo>
                      <a:pt x="74" y="117"/>
                      <a:pt x="72" y="95"/>
                      <a:pt x="83" y="63"/>
                    </a:cubicBezTo>
                    <a:cubicBezTo>
                      <a:pt x="86" y="53"/>
                      <a:pt x="85" y="36"/>
                      <a:pt x="76" y="24"/>
                    </a:cubicBezTo>
                    <a:cubicBezTo>
                      <a:pt x="69" y="14"/>
                      <a:pt x="58" y="8"/>
                      <a:pt x="44" y="8"/>
                    </a:cubicBezTo>
                  </a:path>
                </a:pathLst>
              </a:custGeom>
              <a:solidFill>
                <a:srgbClr val="22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5"/>
              <p:cNvSpPr>
                <a:spLocks noEditPoints="1"/>
              </p:cNvSpPr>
              <p:nvPr/>
            </p:nvSpPr>
            <p:spPr bwMode="auto">
              <a:xfrm>
                <a:off x="8848776" y="4127455"/>
                <a:ext cx="307975" cy="198438"/>
              </a:xfrm>
              <a:custGeom>
                <a:avLst/>
                <a:gdLst>
                  <a:gd name="T0" fmla="*/ 4 w 82"/>
                  <a:gd name="T1" fmla="*/ 53 h 53"/>
                  <a:gd name="T2" fmla="*/ 4 w 82"/>
                  <a:gd name="T3" fmla="*/ 53 h 53"/>
                  <a:gd name="T4" fmla="*/ 0 w 82"/>
                  <a:gd name="T5" fmla="*/ 38 h 53"/>
                  <a:gd name="T6" fmla="*/ 2 w 82"/>
                  <a:gd name="T7" fmla="*/ 36 h 53"/>
                  <a:gd name="T8" fmla="*/ 33 w 82"/>
                  <a:gd name="T9" fmla="*/ 22 h 53"/>
                  <a:gd name="T10" fmla="*/ 43 w 82"/>
                  <a:gd name="T11" fmla="*/ 2 h 53"/>
                  <a:gd name="T12" fmla="*/ 45 w 82"/>
                  <a:gd name="T13" fmla="*/ 0 h 53"/>
                  <a:gd name="T14" fmla="*/ 49 w 82"/>
                  <a:gd name="T15" fmla="*/ 0 h 53"/>
                  <a:gd name="T16" fmla="*/ 49 w 82"/>
                  <a:gd name="T17" fmla="*/ 0 h 53"/>
                  <a:gd name="T18" fmla="*/ 51 w 82"/>
                  <a:gd name="T19" fmla="*/ 2 h 53"/>
                  <a:gd name="T20" fmla="*/ 77 w 82"/>
                  <a:gd name="T21" fmla="*/ 32 h 53"/>
                  <a:gd name="T22" fmla="*/ 80 w 82"/>
                  <a:gd name="T23" fmla="*/ 35 h 53"/>
                  <a:gd name="T24" fmla="*/ 78 w 82"/>
                  <a:gd name="T25" fmla="*/ 51 h 53"/>
                  <a:gd name="T26" fmla="*/ 77 w 82"/>
                  <a:gd name="T27" fmla="*/ 53 h 53"/>
                  <a:gd name="T28" fmla="*/ 75 w 82"/>
                  <a:gd name="T29" fmla="*/ 53 h 53"/>
                  <a:gd name="T30" fmla="*/ 46 w 82"/>
                  <a:gd name="T31" fmla="*/ 33 h 53"/>
                  <a:gd name="T32" fmla="*/ 4 w 82"/>
                  <a:gd name="T33" fmla="*/ 53 h 53"/>
                  <a:gd name="T34" fmla="*/ 4 w 82"/>
                  <a:gd name="T35" fmla="*/ 40 h 53"/>
                  <a:gd name="T36" fmla="*/ 5 w 82"/>
                  <a:gd name="T37" fmla="*/ 49 h 53"/>
                  <a:gd name="T38" fmla="*/ 45 w 82"/>
                  <a:gd name="T39" fmla="*/ 28 h 53"/>
                  <a:gd name="T40" fmla="*/ 46 w 82"/>
                  <a:gd name="T41" fmla="*/ 27 h 53"/>
                  <a:gd name="T42" fmla="*/ 48 w 82"/>
                  <a:gd name="T43" fmla="*/ 28 h 53"/>
                  <a:gd name="T44" fmla="*/ 75 w 82"/>
                  <a:gd name="T45" fmla="*/ 48 h 53"/>
                  <a:gd name="T46" fmla="*/ 76 w 82"/>
                  <a:gd name="T47" fmla="*/ 37 h 53"/>
                  <a:gd name="T48" fmla="*/ 76 w 82"/>
                  <a:gd name="T49" fmla="*/ 36 h 53"/>
                  <a:gd name="T50" fmla="*/ 47 w 82"/>
                  <a:gd name="T51" fmla="*/ 4 h 53"/>
                  <a:gd name="T52" fmla="*/ 46 w 82"/>
                  <a:gd name="T53" fmla="*/ 4 h 53"/>
                  <a:gd name="T54" fmla="*/ 36 w 82"/>
                  <a:gd name="T55" fmla="*/ 25 h 53"/>
                  <a:gd name="T56" fmla="*/ 4 w 82"/>
                  <a:gd name="T57" fmla="*/ 4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53">
                    <a:moveTo>
                      <a:pt x="4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3" y="53"/>
                      <a:pt x="0" y="53"/>
                      <a:pt x="0" y="38"/>
                    </a:cubicBezTo>
                    <a:cubicBezTo>
                      <a:pt x="0" y="37"/>
                      <a:pt x="1" y="36"/>
                      <a:pt x="2" y="36"/>
                    </a:cubicBezTo>
                    <a:cubicBezTo>
                      <a:pt x="2" y="36"/>
                      <a:pt x="22" y="36"/>
                      <a:pt x="33" y="22"/>
                    </a:cubicBezTo>
                    <a:cubicBezTo>
                      <a:pt x="39" y="15"/>
                      <a:pt x="43" y="2"/>
                      <a:pt x="43" y="2"/>
                    </a:cubicBezTo>
                    <a:cubicBezTo>
                      <a:pt x="43" y="1"/>
                      <a:pt x="44" y="0"/>
                      <a:pt x="4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0"/>
                      <a:pt x="50" y="1"/>
                      <a:pt x="51" y="2"/>
                    </a:cubicBezTo>
                    <a:cubicBezTo>
                      <a:pt x="51" y="2"/>
                      <a:pt x="57" y="28"/>
                      <a:pt x="77" y="32"/>
                    </a:cubicBezTo>
                    <a:cubicBezTo>
                      <a:pt x="78" y="33"/>
                      <a:pt x="79" y="34"/>
                      <a:pt x="80" y="35"/>
                    </a:cubicBezTo>
                    <a:cubicBezTo>
                      <a:pt x="82" y="40"/>
                      <a:pt x="79" y="49"/>
                      <a:pt x="78" y="51"/>
                    </a:cubicBezTo>
                    <a:cubicBezTo>
                      <a:pt x="78" y="52"/>
                      <a:pt x="77" y="52"/>
                      <a:pt x="77" y="53"/>
                    </a:cubicBezTo>
                    <a:cubicBezTo>
                      <a:pt x="76" y="53"/>
                      <a:pt x="76" y="53"/>
                      <a:pt x="75" y="53"/>
                    </a:cubicBezTo>
                    <a:cubicBezTo>
                      <a:pt x="75" y="52"/>
                      <a:pt x="55" y="44"/>
                      <a:pt x="46" y="33"/>
                    </a:cubicBezTo>
                    <a:cubicBezTo>
                      <a:pt x="41" y="39"/>
                      <a:pt x="27" y="53"/>
                      <a:pt x="4" y="53"/>
                    </a:cubicBezTo>
                    <a:moveTo>
                      <a:pt x="4" y="40"/>
                    </a:moveTo>
                    <a:cubicBezTo>
                      <a:pt x="4" y="44"/>
                      <a:pt x="5" y="47"/>
                      <a:pt x="5" y="49"/>
                    </a:cubicBezTo>
                    <a:cubicBezTo>
                      <a:pt x="31" y="48"/>
                      <a:pt x="44" y="28"/>
                      <a:pt x="45" y="28"/>
                    </a:cubicBezTo>
                    <a:cubicBezTo>
                      <a:pt x="45" y="28"/>
                      <a:pt x="46" y="27"/>
                      <a:pt x="46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53" y="38"/>
                      <a:pt x="69" y="46"/>
                      <a:pt x="75" y="48"/>
                    </a:cubicBezTo>
                    <a:cubicBezTo>
                      <a:pt x="76" y="44"/>
                      <a:pt x="77" y="39"/>
                      <a:pt x="76" y="37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56" y="32"/>
                      <a:pt x="49" y="10"/>
                      <a:pt x="47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8"/>
                      <a:pt x="42" y="19"/>
                      <a:pt x="36" y="25"/>
                    </a:cubicBezTo>
                    <a:cubicBezTo>
                      <a:pt x="26" y="37"/>
                      <a:pt x="10" y="39"/>
                      <a:pt x="4" y="40"/>
                    </a:cubicBezTo>
                  </a:path>
                </a:pathLst>
              </a:custGeom>
              <a:solidFill>
                <a:srgbClr val="22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4" name="Freeform 817"/>
            <p:cNvSpPr>
              <a:spLocks noEditPoints="1"/>
            </p:cNvSpPr>
            <p:nvPr/>
          </p:nvSpPr>
          <p:spPr bwMode="auto">
            <a:xfrm>
              <a:off x="7144837" y="2269393"/>
              <a:ext cx="463492" cy="826699"/>
            </a:xfrm>
            <a:custGeom>
              <a:avLst/>
              <a:gdLst>
                <a:gd name="T0" fmla="*/ 83 w 144"/>
                <a:gd name="T1" fmla="*/ 26 h 257"/>
                <a:gd name="T2" fmla="*/ 67 w 144"/>
                <a:gd name="T3" fmla="*/ 1 h 257"/>
                <a:gd name="T4" fmla="*/ 2 w 144"/>
                <a:gd name="T5" fmla="*/ 36 h 257"/>
                <a:gd name="T6" fmla="*/ 2 w 144"/>
                <a:gd name="T7" fmla="*/ 38 h 257"/>
                <a:gd name="T8" fmla="*/ 19 w 144"/>
                <a:gd name="T9" fmla="*/ 67 h 257"/>
                <a:gd name="T10" fmla="*/ 34 w 144"/>
                <a:gd name="T11" fmla="*/ 94 h 257"/>
                <a:gd name="T12" fmla="*/ 47 w 144"/>
                <a:gd name="T13" fmla="*/ 133 h 257"/>
                <a:gd name="T14" fmla="*/ 22 w 144"/>
                <a:gd name="T15" fmla="*/ 180 h 257"/>
                <a:gd name="T16" fmla="*/ 0 w 144"/>
                <a:gd name="T17" fmla="*/ 219 h 257"/>
                <a:gd name="T18" fmla="*/ 10 w 144"/>
                <a:gd name="T19" fmla="*/ 245 h 257"/>
                <a:gd name="T20" fmla="*/ 79 w 144"/>
                <a:gd name="T21" fmla="*/ 221 h 257"/>
                <a:gd name="T22" fmla="*/ 117 w 144"/>
                <a:gd name="T23" fmla="*/ 178 h 257"/>
                <a:gd name="T24" fmla="*/ 128 w 144"/>
                <a:gd name="T25" fmla="*/ 108 h 257"/>
                <a:gd name="T26" fmla="*/ 0 w 144"/>
                <a:gd name="T27" fmla="*/ 219 h 257"/>
                <a:gd name="T28" fmla="*/ 0 w 144"/>
                <a:gd name="T29" fmla="*/ 219 h 257"/>
                <a:gd name="T30" fmla="*/ 78 w 144"/>
                <a:gd name="T31" fmla="*/ 28 h 257"/>
                <a:gd name="T32" fmla="*/ 74 w 144"/>
                <a:gd name="T33" fmla="*/ 34 h 257"/>
                <a:gd name="T34" fmla="*/ 67 w 144"/>
                <a:gd name="T35" fmla="*/ 7 h 257"/>
                <a:gd name="T36" fmla="*/ 69 w 144"/>
                <a:gd name="T37" fmla="*/ 37 h 257"/>
                <a:gd name="T38" fmla="*/ 51 w 144"/>
                <a:gd name="T39" fmla="*/ 16 h 257"/>
                <a:gd name="T40" fmla="*/ 46 w 144"/>
                <a:gd name="T41" fmla="*/ 18 h 257"/>
                <a:gd name="T42" fmla="*/ 53 w 144"/>
                <a:gd name="T43" fmla="*/ 45 h 257"/>
                <a:gd name="T44" fmla="*/ 46 w 144"/>
                <a:gd name="T45" fmla="*/ 18 h 257"/>
                <a:gd name="T46" fmla="*/ 48 w 144"/>
                <a:gd name="T47" fmla="*/ 48 h 257"/>
                <a:gd name="T48" fmla="*/ 30 w 144"/>
                <a:gd name="T49" fmla="*/ 27 h 257"/>
                <a:gd name="T50" fmla="*/ 25 w 144"/>
                <a:gd name="T51" fmla="*/ 29 h 257"/>
                <a:gd name="T52" fmla="*/ 33 w 144"/>
                <a:gd name="T53" fmla="*/ 56 h 257"/>
                <a:gd name="T54" fmla="*/ 25 w 144"/>
                <a:gd name="T55" fmla="*/ 29 h 257"/>
                <a:gd name="T56" fmla="*/ 28 w 144"/>
                <a:gd name="T57" fmla="*/ 59 h 257"/>
                <a:gd name="T58" fmla="*/ 9 w 144"/>
                <a:gd name="T59" fmla="*/ 38 h 257"/>
                <a:gd name="T60" fmla="*/ 132 w 144"/>
                <a:gd name="T61" fmla="*/ 151 h 257"/>
                <a:gd name="T62" fmla="*/ 96 w 144"/>
                <a:gd name="T63" fmla="*/ 192 h 257"/>
                <a:gd name="T64" fmla="*/ 56 w 144"/>
                <a:gd name="T65" fmla="*/ 238 h 257"/>
                <a:gd name="T66" fmla="*/ 6 w 144"/>
                <a:gd name="T67" fmla="*/ 223 h 257"/>
                <a:gd name="T68" fmla="*/ 6 w 144"/>
                <a:gd name="T69" fmla="*/ 219 h 257"/>
                <a:gd name="T70" fmla="*/ 27 w 144"/>
                <a:gd name="T71" fmla="*/ 183 h 257"/>
                <a:gd name="T72" fmla="*/ 53 w 144"/>
                <a:gd name="T73" fmla="*/ 133 h 257"/>
                <a:gd name="T74" fmla="*/ 39 w 144"/>
                <a:gd name="T75" fmla="*/ 91 h 257"/>
                <a:gd name="T76" fmla="*/ 82 w 144"/>
                <a:gd name="T77" fmla="*/ 36 h 257"/>
                <a:gd name="T78" fmla="*/ 134 w 144"/>
                <a:gd name="T79" fmla="*/ 14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57">
                  <a:moveTo>
                    <a:pt x="128" y="108"/>
                  </a:moveTo>
                  <a:cubicBezTo>
                    <a:pt x="109" y="75"/>
                    <a:pt x="100" y="59"/>
                    <a:pt x="83" y="26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1"/>
                    <a:pt x="68" y="0"/>
                    <a:pt x="67" y="1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2" y="35"/>
                    <a:pt x="2" y="36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9"/>
                    <a:pt x="10" y="51"/>
                    <a:pt x="19" y="6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6"/>
                    <a:pt x="29" y="85"/>
                    <a:pt x="34" y="94"/>
                  </a:cubicBezTo>
                  <a:cubicBezTo>
                    <a:pt x="39" y="104"/>
                    <a:pt x="46" y="119"/>
                    <a:pt x="47" y="128"/>
                  </a:cubicBezTo>
                  <a:cubicBezTo>
                    <a:pt x="47" y="129"/>
                    <a:pt x="47" y="131"/>
                    <a:pt x="47" y="133"/>
                  </a:cubicBezTo>
                  <a:cubicBezTo>
                    <a:pt x="47" y="147"/>
                    <a:pt x="42" y="156"/>
                    <a:pt x="31" y="170"/>
                  </a:cubicBezTo>
                  <a:cubicBezTo>
                    <a:pt x="28" y="173"/>
                    <a:pt x="25" y="177"/>
                    <a:pt x="22" y="180"/>
                  </a:cubicBezTo>
                  <a:cubicBezTo>
                    <a:pt x="19" y="183"/>
                    <a:pt x="17" y="186"/>
                    <a:pt x="14" y="190"/>
                  </a:cubicBezTo>
                  <a:cubicBezTo>
                    <a:pt x="1" y="206"/>
                    <a:pt x="0" y="217"/>
                    <a:pt x="0" y="219"/>
                  </a:cubicBezTo>
                  <a:cubicBezTo>
                    <a:pt x="0" y="219"/>
                    <a:pt x="0" y="221"/>
                    <a:pt x="0" y="223"/>
                  </a:cubicBezTo>
                  <a:cubicBezTo>
                    <a:pt x="0" y="228"/>
                    <a:pt x="1" y="238"/>
                    <a:pt x="10" y="245"/>
                  </a:cubicBezTo>
                  <a:cubicBezTo>
                    <a:pt x="24" y="257"/>
                    <a:pt x="46" y="256"/>
                    <a:pt x="60" y="242"/>
                  </a:cubicBezTo>
                  <a:cubicBezTo>
                    <a:pt x="67" y="236"/>
                    <a:pt x="72" y="229"/>
                    <a:pt x="79" y="221"/>
                  </a:cubicBezTo>
                  <a:cubicBezTo>
                    <a:pt x="84" y="214"/>
                    <a:pt x="91" y="206"/>
                    <a:pt x="100" y="196"/>
                  </a:cubicBezTo>
                  <a:cubicBezTo>
                    <a:pt x="107" y="189"/>
                    <a:pt x="112" y="183"/>
                    <a:pt x="117" y="178"/>
                  </a:cubicBezTo>
                  <a:cubicBezTo>
                    <a:pt x="127" y="169"/>
                    <a:pt x="134" y="163"/>
                    <a:pt x="137" y="153"/>
                  </a:cubicBezTo>
                  <a:cubicBezTo>
                    <a:pt x="144" y="138"/>
                    <a:pt x="136" y="121"/>
                    <a:pt x="128" y="108"/>
                  </a:cubicBezTo>
                  <a:close/>
                  <a:moveTo>
                    <a:pt x="0" y="219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0" y="219"/>
                    <a:pt x="0" y="219"/>
                  </a:cubicBezTo>
                  <a:close/>
                  <a:moveTo>
                    <a:pt x="67" y="7"/>
                  </a:moveTo>
                  <a:cubicBezTo>
                    <a:pt x="69" y="11"/>
                    <a:pt x="78" y="28"/>
                    <a:pt x="78" y="28"/>
                  </a:cubicBezTo>
                  <a:cubicBezTo>
                    <a:pt x="79" y="29"/>
                    <a:pt x="79" y="30"/>
                    <a:pt x="80" y="31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9"/>
                    <a:pt x="66" y="8"/>
                    <a:pt x="67" y="7"/>
                  </a:cubicBezTo>
                  <a:close/>
                  <a:moveTo>
                    <a:pt x="57" y="13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5"/>
                    <a:pt x="55" y="14"/>
                    <a:pt x="57" y="13"/>
                  </a:cubicBezTo>
                  <a:close/>
                  <a:moveTo>
                    <a:pt x="46" y="18"/>
                  </a:moveTo>
                  <a:cubicBezTo>
                    <a:pt x="59" y="42"/>
                    <a:pt x="59" y="42"/>
                    <a:pt x="59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0"/>
                    <a:pt x="44" y="19"/>
                    <a:pt x="46" y="18"/>
                  </a:cubicBezTo>
                  <a:close/>
                  <a:moveTo>
                    <a:pt x="36" y="24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6"/>
                    <a:pt x="34" y="25"/>
                    <a:pt x="36" y="24"/>
                  </a:cubicBezTo>
                  <a:close/>
                  <a:moveTo>
                    <a:pt x="25" y="29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1"/>
                    <a:pt x="23" y="30"/>
                    <a:pt x="25" y="29"/>
                  </a:cubicBezTo>
                  <a:close/>
                  <a:moveTo>
                    <a:pt x="14" y="35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16" y="51"/>
                    <a:pt x="11" y="42"/>
                    <a:pt x="9" y="38"/>
                  </a:cubicBezTo>
                  <a:cubicBezTo>
                    <a:pt x="9" y="38"/>
                    <a:pt x="11" y="37"/>
                    <a:pt x="14" y="35"/>
                  </a:cubicBezTo>
                  <a:close/>
                  <a:moveTo>
                    <a:pt x="132" y="151"/>
                  </a:moveTo>
                  <a:cubicBezTo>
                    <a:pt x="129" y="159"/>
                    <a:pt x="123" y="165"/>
                    <a:pt x="113" y="174"/>
                  </a:cubicBezTo>
                  <a:cubicBezTo>
                    <a:pt x="109" y="179"/>
                    <a:pt x="103" y="185"/>
                    <a:pt x="96" y="192"/>
                  </a:cubicBezTo>
                  <a:cubicBezTo>
                    <a:pt x="87" y="202"/>
                    <a:pt x="80" y="210"/>
                    <a:pt x="74" y="217"/>
                  </a:cubicBezTo>
                  <a:cubicBezTo>
                    <a:pt x="68" y="225"/>
                    <a:pt x="63" y="232"/>
                    <a:pt x="56" y="238"/>
                  </a:cubicBezTo>
                  <a:cubicBezTo>
                    <a:pt x="44" y="250"/>
                    <a:pt x="26" y="251"/>
                    <a:pt x="14" y="241"/>
                  </a:cubicBezTo>
                  <a:cubicBezTo>
                    <a:pt x="7" y="235"/>
                    <a:pt x="6" y="227"/>
                    <a:pt x="6" y="223"/>
                  </a:cubicBezTo>
                  <a:cubicBezTo>
                    <a:pt x="6" y="221"/>
                    <a:pt x="6" y="220"/>
                    <a:pt x="6" y="219"/>
                  </a:cubicBezTo>
                  <a:cubicBezTo>
                    <a:pt x="6" y="219"/>
                    <a:pt x="6" y="219"/>
                    <a:pt x="6" y="219"/>
                  </a:cubicBezTo>
                  <a:cubicBezTo>
                    <a:pt x="6" y="219"/>
                    <a:pt x="6" y="209"/>
                    <a:pt x="18" y="193"/>
                  </a:cubicBezTo>
                  <a:cubicBezTo>
                    <a:pt x="21" y="190"/>
                    <a:pt x="24" y="187"/>
                    <a:pt x="27" y="183"/>
                  </a:cubicBezTo>
                  <a:cubicBezTo>
                    <a:pt x="29" y="180"/>
                    <a:pt x="32" y="177"/>
                    <a:pt x="35" y="173"/>
                  </a:cubicBezTo>
                  <a:cubicBezTo>
                    <a:pt x="47" y="159"/>
                    <a:pt x="53" y="149"/>
                    <a:pt x="53" y="133"/>
                  </a:cubicBezTo>
                  <a:cubicBezTo>
                    <a:pt x="53" y="131"/>
                    <a:pt x="53" y="129"/>
                    <a:pt x="53" y="127"/>
                  </a:cubicBezTo>
                  <a:cubicBezTo>
                    <a:pt x="52" y="117"/>
                    <a:pt x="44" y="102"/>
                    <a:pt x="39" y="91"/>
                  </a:cubicBezTo>
                  <a:cubicBezTo>
                    <a:pt x="34" y="83"/>
                    <a:pt x="30" y="74"/>
                    <a:pt x="25" y="67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97" y="64"/>
                    <a:pt x="106" y="81"/>
                    <a:pt x="123" y="111"/>
                  </a:cubicBezTo>
                  <a:cubicBezTo>
                    <a:pt x="129" y="120"/>
                    <a:pt x="134" y="131"/>
                    <a:pt x="134" y="141"/>
                  </a:cubicBezTo>
                  <a:cubicBezTo>
                    <a:pt x="134" y="144"/>
                    <a:pt x="133" y="148"/>
                    <a:pt x="132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825"/>
            <p:cNvSpPr>
              <a:spLocks noEditPoints="1"/>
            </p:cNvSpPr>
            <p:nvPr/>
          </p:nvSpPr>
          <p:spPr bwMode="auto">
            <a:xfrm>
              <a:off x="8455025" y="1386030"/>
              <a:ext cx="376757" cy="737252"/>
            </a:xfrm>
            <a:custGeom>
              <a:avLst/>
              <a:gdLst>
                <a:gd name="T0" fmla="*/ 117 w 118"/>
                <a:gd name="T1" fmla="*/ 122 h 230"/>
                <a:gd name="T2" fmla="*/ 103 w 118"/>
                <a:gd name="T3" fmla="*/ 43 h 230"/>
                <a:gd name="T4" fmla="*/ 59 w 118"/>
                <a:gd name="T5" fmla="*/ 0 h 230"/>
                <a:gd name="T6" fmla="*/ 15 w 118"/>
                <a:gd name="T7" fmla="*/ 43 h 230"/>
                <a:gd name="T8" fmla="*/ 1 w 118"/>
                <a:gd name="T9" fmla="*/ 122 h 230"/>
                <a:gd name="T10" fmla="*/ 17 w 118"/>
                <a:gd name="T11" fmla="*/ 148 h 230"/>
                <a:gd name="T12" fmla="*/ 19 w 118"/>
                <a:gd name="T13" fmla="*/ 175 h 230"/>
                <a:gd name="T14" fmla="*/ 59 w 118"/>
                <a:gd name="T15" fmla="*/ 230 h 230"/>
                <a:gd name="T16" fmla="*/ 99 w 118"/>
                <a:gd name="T17" fmla="*/ 175 h 230"/>
                <a:gd name="T18" fmla="*/ 101 w 118"/>
                <a:gd name="T19" fmla="*/ 148 h 230"/>
                <a:gd name="T20" fmla="*/ 117 w 118"/>
                <a:gd name="T21" fmla="*/ 122 h 230"/>
                <a:gd name="T22" fmla="*/ 21 w 118"/>
                <a:gd name="T23" fmla="*/ 45 h 230"/>
                <a:gd name="T24" fmla="*/ 59 w 118"/>
                <a:gd name="T25" fmla="*/ 6 h 230"/>
                <a:gd name="T26" fmla="*/ 59 w 118"/>
                <a:gd name="T27" fmla="*/ 6 h 230"/>
                <a:gd name="T28" fmla="*/ 98 w 118"/>
                <a:gd name="T29" fmla="*/ 45 h 230"/>
                <a:gd name="T30" fmla="*/ 111 w 118"/>
                <a:gd name="T31" fmla="*/ 112 h 230"/>
                <a:gd name="T32" fmla="*/ 110 w 118"/>
                <a:gd name="T33" fmla="*/ 111 h 230"/>
                <a:gd name="T34" fmla="*/ 59 w 118"/>
                <a:gd name="T35" fmla="*/ 95 h 230"/>
                <a:gd name="T36" fmla="*/ 9 w 118"/>
                <a:gd name="T37" fmla="*/ 111 h 230"/>
                <a:gd name="T38" fmla="*/ 7 w 118"/>
                <a:gd name="T39" fmla="*/ 112 h 230"/>
                <a:gd name="T40" fmla="*/ 21 w 118"/>
                <a:gd name="T41" fmla="*/ 45 h 230"/>
                <a:gd name="T42" fmla="*/ 7 w 118"/>
                <a:gd name="T43" fmla="*/ 130 h 230"/>
                <a:gd name="T44" fmla="*/ 7 w 118"/>
                <a:gd name="T45" fmla="*/ 129 h 230"/>
                <a:gd name="T46" fmla="*/ 13 w 118"/>
                <a:gd name="T47" fmla="*/ 114 h 230"/>
                <a:gd name="T48" fmla="*/ 16 w 118"/>
                <a:gd name="T49" fmla="*/ 112 h 230"/>
                <a:gd name="T50" fmla="*/ 16 w 118"/>
                <a:gd name="T51" fmla="*/ 123 h 230"/>
                <a:gd name="T52" fmla="*/ 17 w 118"/>
                <a:gd name="T53" fmla="*/ 142 h 230"/>
                <a:gd name="T54" fmla="*/ 7 w 118"/>
                <a:gd name="T55" fmla="*/ 130 h 230"/>
                <a:gd name="T56" fmla="*/ 97 w 118"/>
                <a:gd name="T57" fmla="*/ 122 h 230"/>
                <a:gd name="T58" fmla="*/ 93 w 118"/>
                <a:gd name="T59" fmla="*/ 174 h 230"/>
                <a:gd name="T60" fmla="*/ 59 w 118"/>
                <a:gd name="T61" fmla="*/ 224 h 230"/>
                <a:gd name="T62" fmla="*/ 25 w 118"/>
                <a:gd name="T63" fmla="*/ 174 h 230"/>
                <a:gd name="T64" fmla="*/ 22 w 118"/>
                <a:gd name="T65" fmla="*/ 122 h 230"/>
                <a:gd name="T66" fmla="*/ 21 w 118"/>
                <a:gd name="T67" fmla="*/ 108 h 230"/>
                <a:gd name="T68" fmla="*/ 21 w 118"/>
                <a:gd name="T69" fmla="*/ 108 h 230"/>
                <a:gd name="T70" fmla="*/ 59 w 118"/>
                <a:gd name="T71" fmla="*/ 101 h 230"/>
                <a:gd name="T72" fmla="*/ 97 w 118"/>
                <a:gd name="T73" fmla="*/ 108 h 230"/>
                <a:gd name="T74" fmla="*/ 97 w 118"/>
                <a:gd name="T75" fmla="*/ 108 h 230"/>
                <a:gd name="T76" fmla="*/ 97 w 118"/>
                <a:gd name="T77" fmla="*/ 122 h 230"/>
                <a:gd name="T78" fmla="*/ 102 w 118"/>
                <a:gd name="T79" fmla="*/ 142 h 230"/>
                <a:gd name="T80" fmla="*/ 102 w 118"/>
                <a:gd name="T81" fmla="*/ 122 h 230"/>
                <a:gd name="T82" fmla="*/ 103 w 118"/>
                <a:gd name="T83" fmla="*/ 112 h 230"/>
                <a:gd name="T84" fmla="*/ 105 w 118"/>
                <a:gd name="T85" fmla="*/ 114 h 230"/>
                <a:gd name="T86" fmla="*/ 111 w 118"/>
                <a:gd name="T87" fmla="*/ 129 h 230"/>
                <a:gd name="T88" fmla="*/ 111 w 118"/>
                <a:gd name="T89" fmla="*/ 130 h 230"/>
                <a:gd name="T90" fmla="*/ 102 w 118"/>
                <a:gd name="T91" fmla="*/ 14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230">
                  <a:moveTo>
                    <a:pt x="117" y="122"/>
                  </a:moveTo>
                  <a:cubicBezTo>
                    <a:pt x="116" y="96"/>
                    <a:pt x="115" y="74"/>
                    <a:pt x="103" y="43"/>
                  </a:cubicBezTo>
                  <a:cubicBezTo>
                    <a:pt x="87" y="0"/>
                    <a:pt x="62" y="0"/>
                    <a:pt x="59" y="0"/>
                  </a:cubicBezTo>
                  <a:cubicBezTo>
                    <a:pt x="56" y="0"/>
                    <a:pt x="31" y="0"/>
                    <a:pt x="15" y="43"/>
                  </a:cubicBezTo>
                  <a:cubicBezTo>
                    <a:pt x="3" y="74"/>
                    <a:pt x="2" y="96"/>
                    <a:pt x="1" y="122"/>
                  </a:cubicBezTo>
                  <a:cubicBezTo>
                    <a:pt x="0" y="130"/>
                    <a:pt x="2" y="145"/>
                    <a:pt x="17" y="148"/>
                  </a:cubicBezTo>
                  <a:cubicBezTo>
                    <a:pt x="17" y="157"/>
                    <a:pt x="18" y="167"/>
                    <a:pt x="19" y="175"/>
                  </a:cubicBezTo>
                  <a:cubicBezTo>
                    <a:pt x="24" y="212"/>
                    <a:pt x="38" y="230"/>
                    <a:pt x="59" y="230"/>
                  </a:cubicBezTo>
                  <a:cubicBezTo>
                    <a:pt x="81" y="230"/>
                    <a:pt x="94" y="212"/>
                    <a:pt x="99" y="175"/>
                  </a:cubicBezTo>
                  <a:cubicBezTo>
                    <a:pt x="100" y="167"/>
                    <a:pt x="101" y="157"/>
                    <a:pt x="101" y="148"/>
                  </a:cubicBezTo>
                  <a:cubicBezTo>
                    <a:pt x="116" y="145"/>
                    <a:pt x="118" y="130"/>
                    <a:pt x="117" y="122"/>
                  </a:cubicBezTo>
                  <a:close/>
                  <a:moveTo>
                    <a:pt x="21" y="45"/>
                  </a:moveTo>
                  <a:cubicBezTo>
                    <a:pt x="36" y="4"/>
                    <a:pt x="58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0" y="6"/>
                    <a:pt x="83" y="4"/>
                    <a:pt x="98" y="45"/>
                  </a:cubicBezTo>
                  <a:cubicBezTo>
                    <a:pt x="108" y="72"/>
                    <a:pt x="110" y="91"/>
                    <a:pt x="111" y="112"/>
                  </a:cubicBezTo>
                  <a:cubicBezTo>
                    <a:pt x="111" y="112"/>
                    <a:pt x="110" y="111"/>
                    <a:pt x="110" y="111"/>
                  </a:cubicBezTo>
                  <a:cubicBezTo>
                    <a:pt x="100" y="100"/>
                    <a:pt x="83" y="95"/>
                    <a:pt x="59" y="95"/>
                  </a:cubicBezTo>
                  <a:cubicBezTo>
                    <a:pt x="35" y="95"/>
                    <a:pt x="18" y="100"/>
                    <a:pt x="9" y="111"/>
                  </a:cubicBezTo>
                  <a:cubicBezTo>
                    <a:pt x="8" y="111"/>
                    <a:pt x="8" y="112"/>
                    <a:pt x="7" y="112"/>
                  </a:cubicBezTo>
                  <a:cubicBezTo>
                    <a:pt x="8" y="91"/>
                    <a:pt x="10" y="72"/>
                    <a:pt x="21" y="45"/>
                  </a:cubicBezTo>
                  <a:close/>
                  <a:moveTo>
                    <a:pt x="7" y="130"/>
                  </a:moveTo>
                  <a:cubicBezTo>
                    <a:pt x="7" y="130"/>
                    <a:pt x="7" y="129"/>
                    <a:pt x="7" y="129"/>
                  </a:cubicBezTo>
                  <a:cubicBezTo>
                    <a:pt x="7" y="128"/>
                    <a:pt x="7" y="121"/>
                    <a:pt x="13" y="114"/>
                  </a:cubicBezTo>
                  <a:cubicBezTo>
                    <a:pt x="14" y="114"/>
                    <a:pt x="15" y="113"/>
                    <a:pt x="16" y="112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31"/>
                    <a:pt x="17" y="142"/>
                  </a:cubicBezTo>
                  <a:cubicBezTo>
                    <a:pt x="10" y="140"/>
                    <a:pt x="8" y="135"/>
                    <a:pt x="7" y="130"/>
                  </a:cubicBezTo>
                  <a:close/>
                  <a:moveTo>
                    <a:pt x="97" y="122"/>
                  </a:moveTo>
                  <a:cubicBezTo>
                    <a:pt x="97" y="123"/>
                    <a:pt x="96" y="153"/>
                    <a:pt x="93" y="174"/>
                  </a:cubicBezTo>
                  <a:cubicBezTo>
                    <a:pt x="89" y="208"/>
                    <a:pt x="77" y="224"/>
                    <a:pt x="59" y="224"/>
                  </a:cubicBezTo>
                  <a:cubicBezTo>
                    <a:pt x="41" y="224"/>
                    <a:pt x="29" y="208"/>
                    <a:pt x="25" y="174"/>
                  </a:cubicBezTo>
                  <a:cubicBezTo>
                    <a:pt x="22" y="153"/>
                    <a:pt x="22" y="123"/>
                    <a:pt x="22" y="122"/>
                  </a:cubicBezTo>
                  <a:cubicBezTo>
                    <a:pt x="22" y="122"/>
                    <a:pt x="21" y="108"/>
                    <a:pt x="21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30" y="103"/>
                    <a:pt x="43" y="101"/>
                    <a:pt x="59" y="101"/>
                  </a:cubicBezTo>
                  <a:cubicBezTo>
                    <a:pt x="75" y="101"/>
                    <a:pt x="88" y="103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lnTo>
                    <a:pt x="97" y="122"/>
                  </a:lnTo>
                  <a:close/>
                  <a:moveTo>
                    <a:pt x="102" y="142"/>
                  </a:moveTo>
                  <a:cubicBezTo>
                    <a:pt x="102" y="131"/>
                    <a:pt x="102" y="123"/>
                    <a:pt x="102" y="122"/>
                  </a:cubicBezTo>
                  <a:cubicBezTo>
                    <a:pt x="102" y="122"/>
                    <a:pt x="102" y="116"/>
                    <a:pt x="103" y="112"/>
                  </a:cubicBezTo>
                  <a:cubicBezTo>
                    <a:pt x="104" y="113"/>
                    <a:pt x="104" y="114"/>
                    <a:pt x="105" y="114"/>
                  </a:cubicBezTo>
                  <a:cubicBezTo>
                    <a:pt x="112" y="121"/>
                    <a:pt x="111" y="128"/>
                    <a:pt x="111" y="129"/>
                  </a:cubicBezTo>
                  <a:cubicBezTo>
                    <a:pt x="111" y="129"/>
                    <a:pt x="111" y="130"/>
                    <a:pt x="111" y="130"/>
                  </a:cubicBezTo>
                  <a:cubicBezTo>
                    <a:pt x="110" y="135"/>
                    <a:pt x="108" y="140"/>
                    <a:pt x="102" y="1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826"/>
            <p:cNvSpPr>
              <a:spLocks noEditPoints="1"/>
            </p:cNvSpPr>
            <p:nvPr/>
          </p:nvSpPr>
          <p:spPr bwMode="auto">
            <a:xfrm>
              <a:off x="8029480" y="1386030"/>
              <a:ext cx="379468" cy="737252"/>
            </a:xfrm>
            <a:custGeom>
              <a:avLst/>
              <a:gdLst>
                <a:gd name="T0" fmla="*/ 103 w 118"/>
                <a:gd name="T1" fmla="*/ 43 h 230"/>
                <a:gd name="T2" fmla="*/ 59 w 118"/>
                <a:gd name="T3" fmla="*/ 0 h 230"/>
                <a:gd name="T4" fmla="*/ 15 w 118"/>
                <a:gd name="T5" fmla="*/ 43 h 230"/>
                <a:gd name="T6" fmla="*/ 1 w 118"/>
                <a:gd name="T7" fmla="*/ 122 h 230"/>
                <a:gd name="T8" fmla="*/ 17 w 118"/>
                <a:gd name="T9" fmla="*/ 148 h 230"/>
                <a:gd name="T10" fmla="*/ 19 w 118"/>
                <a:gd name="T11" fmla="*/ 175 h 230"/>
                <a:gd name="T12" fmla="*/ 59 w 118"/>
                <a:gd name="T13" fmla="*/ 230 h 230"/>
                <a:gd name="T14" fmla="*/ 99 w 118"/>
                <a:gd name="T15" fmla="*/ 175 h 230"/>
                <a:gd name="T16" fmla="*/ 101 w 118"/>
                <a:gd name="T17" fmla="*/ 148 h 230"/>
                <a:gd name="T18" fmla="*/ 117 w 118"/>
                <a:gd name="T19" fmla="*/ 122 h 230"/>
                <a:gd name="T20" fmla="*/ 103 w 118"/>
                <a:gd name="T21" fmla="*/ 43 h 230"/>
                <a:gd name="T22" fmla="*/ 21 w 118"/>
                <a:gd name="T23" fmla="*/ 45 h 230"/>
                <a:gd name="T24" fmla="*/ 59 w 118"/>
                <a:gd name="T25" fmla="*/ 6 h 230"/>
                <a:gd name="T26" fmla="*/ 59 w 118"/>
                <a:gd name="T27" fmla="*/ 6 h 230"/>
                <a:gd name="T28" fmla="*/ 98 w 118"/>
                <a:gd name="T29" fmla="*/ 45 h 230"/>
                <a:gd name="T30" fmla="*/ 111 w 118"/>
                <a:gd name="T31" fmla="*/ 112 h 230"/>
                <a:gd name="T32" fmla="*/ 110 w 118"/>
                <a:gd name="T33" fmla="*/ 111 h 230"/>
                <a:gd name="T34" fmla="*/ 59 w 118"/>
                <a:gd name="T35" fmla="*/ 95 h 230"/>
                <a:gd name="T36" fmla="*/ 9 w 118"/>
                <a:gd name="T37" fmla="*/ 111 h 230"/>
                <a:gd name="T38" fmla="*/ 7 w 118"/>
                <a:gd name="T39" fmla="*/ 112 h 230"/>
                <a:gd name="T40" fmla="*/ 21 w 118"/>
                <a:gd name="T41" fmla="*/ 45 h 230"/>
                <a:gd name="T42" fmla="*/ 7 w 118"/>
                <a:gd name="T43" fmla="*/ 130 h 230"/>
                <a:gd name="T44" fmla="*/ 7 w 118"/>
                <a:gd name="T45" fmla="*/ 129 h 230"/>
                <a:gd name="T46" fmla="*/ 13 w 118"/>
                <a:gd name="T47" fmla="*/ 114 h 230"/>
                <a:gd name="T48" fmla="*/ 16 w 118"/>
                <a:gd name="T49" fmla="*/ 112 h 230"/>
                <a:gd name="T50" fmla="*/ 16 w 118"/>
                <a:gd name="T51" fmla="*/ 123 h 230"/>
                <a:gd name="T52" fmla="*/ 17 w 118"/>
                <a:gd name="T53" fmla="*/ 142 h 230"/>
                <a:gd name="T54" fmla="*/ 7 w 118"/>
                <a:gd name="T55" fmla="*/ 130 h 230"/>
                <a:gd name="T56" fmla="*/ 97 w 118"/>
                <a:gd name="T57" fmla="*/ 122 h 230"/>
                <a:gd name="T58" fmla="*/ 93 w 118"/>
                <a:gd name="T59" fmla="*/ 174 h 230"/>
                <a:gd name="T60" fmla="*/ 59 w 118"/>
                <a:gd name="T61" fmla="*/ 224 h 230"/>
                <a:gd name="T62" fmla="*/ 25 w 118"/>
                <a:gd name="T63" fmla="*/ 174 h 230"/>
                <a:gd name="T64" fmla="*/ 22 w 118"/>
                <a:gd name="T65" fmla="*/ 122 h 230"/>
                <a:gd name="T66" fmla="*/ 21 w 118"/>
                <a:gd name="T67" fmla="*/ 108 h 230"/>
                <a:gd name="T68" fmla="*/ 21 w 118"/>
                <a:gd name="T69" fmla="*/ 108 h 230"/>
                <a:gd name="T70" fmla="*/ 59 w 118"/>
                <a:gd name="T71" fmla="*/ 101 h 230"/>
                <a:gd name="T72" fmla="*/ 97 w 118"/>
                <a:gd name="T73" fmla="*/ 108 h 230"/>
                <a:gd name="T74" fmla="*/ 97 w 118"/>
                <a:gd name="T75" fmla="*/ 108 h 230"/>
                <a:gd name="T76" fmla="*/ 97 w 118"/>
                <a:gd name="T77" fmla="*/ 122 h 230"/>
                <a:gd name="T78" fmla="*/ 102 w 118"/>
                <a:gd name="T79" fmla="*/ 142 h 230"/>
                <a:gd name="T80" fmla="*/ 102 w 118"/>
                <a:gd name="T81" fmla="*/ 122 h 230"/>
                <a:gd name="T82" fmla="*/ 103 w 118"/>
                <a:gd name="T83" fmla="*/ 112 h 230"/>
                <a:gd name="T84" fmla="*/ 105 w 118"/>
                <a:gd name="T85" fmla="*/ 114 h 230"/>
                <a:gd name="T86" fmla="*/ 111 w 118"/>
                <a:gd name="T87" fmla="*/ 129 h 230"/>
                <a:gd name="T88" fmla="*/ 111 w 118"/>
                <a:gd name="T89" fmla="*/ 130 h 230"/>
                <a:gd name="T90" fmla="*/ 102 w 118"/>
                <a:gd name="T91" fmla="*/ 14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230">
                  <a:moveTo>
                    <a:pt x="103" y="43"/>
                  </a:moveTo>
                  <a:cubicBezTo>
                    <a:pt x="87" y="0"/>
                    <a:pt x="62" y="0"/>
                    <a:pt x="59" y="0"/>
                  </a:cubicBezTo>
                  <a:cubicBezTo>
                    <a:pt x="56" y="0"/>
                    <a:pt x="31" y="0"/>
                    <a:pt x="15" y="43"/>
                  </a:cubicBezTo>
                  <a:cubicBezTo>
                    <a:pt x="3" y="74"/>
                    <a:pt x="2" y="96"/>
                    <a:pt x="1" y="122"/>
                  </a:cubicBezTo>
                  <a:cubicBezTo>
                    <a:pt x="0" y="130"/>
                    <a:pt x="2" y="145"/>
                    <a:pt x="17" y="148"/>
                  </a:cubicBezTo>
                  <a:cubicBezTo>
                    <a:pt x="17" y="157"/>
                    <a:pt x="18" y="167"/>
                    <a:pt x="19" y="175"/>
                  </a:cubicBezTo>
                  <a:cubicBezTo>
                    <a:pt x="24" y="212"/>
                    <a:pt x="38" y="230"/>
                    <a:pt x="59" y="230"/>
                  </a:cubicBezTo>
                  <a:cubicBezTo>
                    <a:pt x="81" y="230"/>
                    <a:pt x="94" y="212"/>
                    <a:pt x="99" y="175"/>
                  </a:cubicBezTo>
                  <a:cubicBezTo>
                    <a:pt x="100" y="167"/>
                    <a:pt x="101" y="157"/>
                    <a:pt x="101" y="148"/>
                  </a:cubicBezTo>
                  <a:cubicBezTo>
                    <a:pt x="116" y="145"/>
                    <a:pt x="118" y="130"/>
                    <a:pt x="117" y="122"/>
                  </a:cubicBezTo>
                  <a:cubicBezTo>
                    <a:pt x="116" y="96"/>
                    <a:pt x="115" y="74"/>
                    <a:pt x="103" y="43"/>
                  </a:cubicBezTo>
                  <a:close/>
                  <a:moveTo>
                    <a:pt x="21" y="45"/>
                  </a:moveTo>
                  <a:cubicBezTo>
                    <a:pt x="36" y="4"/>
                    <a:pt x="58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0" y="6"/>
                    <a:pt x="83" y="4"/>
                    <a:pt x="98" y="45"/>
                  </a:cubicBezTo>
                  <a:cubicBezTo>
                    <a:pt x="108" y="72"/>
                    <a:pt x="110" y="91"/>
                    <a:pt x="111" y="112"/>
                  </a:cubicBezTo>
                  <a:cubicBezTo>
                    <a:pt x="111" y="112"/>
                    <a:pt x="110" y="111"/>
                    <a:pt x="110" y="111"/>
                  </a:cubicBezTo>
                  <a:cubicBezTo>
                    <a:pt x="100" y="100"/>
                    <a:pt x="83" y="95"/>
                    <a:pt x="59" y="95"/>
                  </a:cubicBezTo>
                  <a:cubicBezTo>
                    <a:pt x="35" y="95"/>
                    <a:pt x="18" y="100"/>
                    <a:pt x="9" y="111"/>
                  </a:cubicBezTo>
                  <a:cubicBezTo>
                    <a:pt x="8" y="111"/>
                    <a:pt x="8" y="112"/>
                    <a:pt x="7" y="112"/>
                  </a:cubicBezTo>
                  <a:cubicBezTo>
                    <a:pt x="8" y="91"/>
                    <a:pt x="10" y="72"/>
                    <a:pt x="21" y="45"/>
                  </a:cubicBezTo>
                  <a:close/>
                  <a:moveTo>
                    <a:pt x="7" y="130"/>
                  </a:moveTo>
                  <a:cubicBezTo>
                    <a:pt x="7" y="130"/>
                    <a:pt x="7" y="129"/>
                    <a:pt x="7" y="129"/>
                  </a:cubicBezTo>
                  <a:cubicBezTo>
                    <a:pt x="7" y="128"/>
                    <a:pt x="7" y="121"/>
                    <a:pt x="13" y="114"/>
                  </a:cubicBezTo>
                  <a:cubicBezTo>
                    <a:pt x="14" y="114"/>
                    <a:pt x="15" y="113"/>
                    <a:pt x="16" y="112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31"/>
                    <a:pt x="17" y="142"/>
                  </a:cubicBezTo>
                  <a:cubicBezTo>
                    <a:pt x="10" y="140"/>
                    <a:pt x="8" y="135"/>
                    <a:pt x="7" y="130"/>
                  </a:cubicBezTo>
                  <a:close/>
                  <a:moveTo>
                    <a:pt x="97" y="122"/>
                  </a:moveTo>
                  <a:cubicBezTo>
                    <a:pt x="97" y="123"/>
                    <a:pt x="96" y="153"/>
                    <a:pt x="93" y="174"/>
                  </a:cubicBezTo>
                  <a:cubicBezTo>
                    <a:pt x="89" y="208"/>
                    <a:pt x="77" y="224"/>
                    <a:pt x="59" y="224"/>
                  </a:cubicBezTo>
                  <a:cubicBezTo>
                    <a:pt x="41" y="224"/>
                    <a:pt x="29" y="208"/>
                    <a:pt x="25" y="174"/>
                  </a:cubicBezTo>
                  <a:cubicBezTo>
                    <a:pt x="22" y="153"/>
                    <a:pt x="22" y="123"/>
                    <a:pt x="22" y="122"/>
                  </a:cubicBezTo>
                  <a:cubicBezTo>
                    <a:pt x="22" y="122"/>
                    <a:pt x="21" y="108"/>
                    <a:pt x="21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30" y="103"/>
                    <a:pt x="43" y="101"/>
                    <a:pt x="59" y="101"/>
                  </a:cubicBezTo>
                  <a:cubicBezTo>
                    <a:pt x="75" y="101"/>
                    <a:pt x="88" y="103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lnTo>
                    <a:pt x="97" y="122"/>
                  </a:lnTo>
                  <a:close/>
                  <a:moveTo>
                    <a:pt x="102" y="142"/>
                  </a:moveTo>
                  <a:cubicBezTo>
                    <a:pt x="102" y="131"/>
                    <a:pt x="102" y="123"/>
                    <a:pt x="102" y="122"/>
                  </a:cubicBezTo>
                  <a:cubicBezTo>
                    <a:pt x="102" y="122"/>
                    <a:pt x="102" y="116"/>
                    <a:pt x="103" y="112"/>
                  </a:cubicBezTo>
                  <a:cubicBezTo>
                    <a:pt x="104" y="113"/>
                    <a:pt x="104" y="114"/>
                    <a:pt x="105" y="114"/>
                  </a:cubicBezTo>
                  <a:cubicBezTo>
                    <a:pt x="112" y="121"/>
                    <a:pt x="111" y="128"/>
                    <a:pt x="111" y="129"/>
                  </a:cubicBezTo>
                  <a:cubicBezTo>
                    <a:pt x="111" y="129"/>
                    <a:pt x="111" y="130"/>
                    <a:pt x="111" y="130"/>
                  </a:cubicBezTo>
                  <a:cubicBezTo>
                    <a:pt x="110" y="135"/>
                    <a:pt x="108" y="140"/>
                    <a:pt x="102" y="1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9636645" y="1343821"/>
              <a:ext cx="558800" cy="931862"/>
              <a:chOff x="1457567" y="5087915"/>
              <a:chExt cx="558800" cy="931862"/>
            </a:xfrm>
            <a:solidFill>
              <a:schemeClr val="bg1"/>
            </a:solidFill>
          </p:grpSpPr>
          <p:sp>
            <p:nvSpPr>
              <p:cNvPr id="168" name="Freeform 142"/>
              <p:cNvSpPr>
                <a:spLocks/>
              </p:cNvSpPr>
              <p:nvPr/>
            </p:nvSpPr>
            <p:spPr bwMode="auto">
              <a:xfrm>
                <a:off x="1457567" y="5087915"/>
                <a:ext cx="296863" cy="879475"/>
              </a:xfrm>
              <a:custGeom>
                <a:avLst/>
                <a:gdLst>
                  <a:gd name="T0" fmla="*/ 4 w 79"/>
                  <a:gd name="T1" fmla="*/ 234 h 234"/>
                  <a:gd name="T2" fmla="*/ 0 w 79"/>
                  <a:gd name="T3" fmla="*/ 230 h 234"/>
                  <a:gd name="T4" fmla="*/ 0 w 79"/>
                  <a:gd name="T5" fmla="*/ 207 h 234"/>
                  <a:gd name="T6" fmla="*/ 11 w 79"/>
                  <a:gd name="T7" fmla="*/ 155 h 234"/>
                  <a:gd name="T8" fmla="*/ 24 w 79"/>
                  <a:gd name="T9" fmla="*/ 88 h 234"/>
                  <a:gd name="T10" fmla="*/ 4 w 79"/>
                  <a:gd name="T11" fmla="*/ 8 h 234"/>
                  <a:gd name="T12" fmla="*/ 5 w 79"/>
                  <a:gd name="T13" fmla="*/ 4 h 234"/>
                  <a:gd name="T14" fmla="*/ 9 w 79"/>
                  <a:gd name="T15" fmla="*/ 3 h 234"/>
                  <a:gd name="T16" fmla="*/ 33 w 79"/>
                  <a:gd name="T17" fmla="*/ 1 h 234"/>
                  <a:gd name="T18" fmla="*/ 38 w 79"/>
                  <a:gd name="T19" fmla="*/ 2 h 234"/>
                  <a:gd name="T20" fmla="*/ 75 w 79"/>
                  <a:gd name="T21" fmla="*/ 27 h 234"/>
                  <a:gd name="T22" fmla="*/ 79 w 79"/>
                  <a:gd name="T23" fmla="*/ 31 h 234"/>
                  <a:gd name="T24" fmla="*/ 75 w 79"/>
                  <a:gd name="T25" fmla="*/ 35 h 234"/>
                  <a:gd name="T26" fmla="*/ 34 w 79"/>
                  <a:gd name="T27" fmla="*/ 10 h 234"/>
                  <a:gd name="T28" fmla="*/ 14 w 79"/>
                  <a:gd name="T29" fmla="*/ 11 h 234"/>
                  <a:gd name="T30" fmla="*/ 32 w 79"/>
                  <a:gd name="T31" fmla="*/ 88 h 234"/>
                  <a:gd name="T32" fmla="*/ 18 w 79"/>
                  <a:gd name="T33" fmla="*/ 157 h 234"/>
                  <a:gd name="T34" fmla="*/ 8 w 79"/>
                  <a:gd name="T35" fmla="*/ 207 h 234"/>
                  <a:gd name="T36" fmla="*/ 8 w 79"/>
                  <a:gd name="T37" fmla="*/ 230 h 234"/>
                  <a:gd name="T38" fmla="*/ 4 w 79"/>
                  <a:gd name="T3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234">
                    <a:moveTo>
                      <a:pt x="4" y="234"/>
                    </a:moveTo>
                    <a:cubicBezTo>
                      <a:pt x="1" y="234"/>
                      <a:pt x="0" y="232"/>
                      <a:pt x="0" y="230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0" y="196"/>
                      <a:pt x="5" y="177"/>
                      <a:pt x="11" y="155"/>
                    </a:cubicBezTo>
                    <a:cubicBezTo>
                      <a:pt x="17" y="131"/>
                      <a:pt x="24" y="104"/>
                      <a:pt x="24" y="88"/>
                    </a:cubicBezTo>
                    <a:cubicBezTo>
                      <a:pt x="24" y="57"/>
                      <a:pt x="4" y="8"/>
                      <a:pt x="4" y="8"/>
                    </a:cubicBezTo>
                    <a:cubicBezTo>
                      <a:pt x="4" y="7"/>
                      <a:pt x="4" y="5"/>
                      <a:pt x="5" y="4"/>
                    </a:cubicBezTo>
                    <a:cubicBezTo>
                      <a:pt x="6" y="3"/>
                      <a:pt x="7" y="2"/>
                      <a:pt x="9" y="3"/>
                    </a:cubicBezTo>
                    <a:cubicBezTo>
                      <a:pt x="9" y="3"/>
                      <a:pt x="23" y="5"/>
                      <a:pt x="33" y="1"/>
                    </a:cubicBezTo>
                    <a:cubicBezTo>
                      <a:pt x="35" y="0"/>
                      <a:pt x="37" y="1"/>
                      <a:pt x="38" y="2"/>
                    </a:cubicBezTo>
                    <a:cubicBezTo>
                      <a:pt x="38" y="3"/>
                      <a:pt x="58" y="27"/>
                      <a:pt x="75" y="27"/>
                    </a:cubicBezTo>
                    <a:cubicBezTo>
                      <a:pt x="77" y="27"/>
                      <a:pt x="79" y="29"/>
                      <a:pt x="79" y="31"/>
                    </a:cubicBezTo>
                    <a:cubicBezTo>
                      <a:pt x="79" y="33"/>
                      <a:pt x="77" y="35"/>
                      <a:pt x="75" y="35"/>
                    </a:cubicBezTo>
                    <a:cubicBezTo>
                      <a:pt x="57" y="35"/>
                      <a:pt x="39" y="16"/>
                      <a:pt x="34" y="10"/>
                    </a:cubicBezTo>
                    <a:cubicBezTo>
                      <a:pt x="27" y="12"/>
                      <a:pt x="19" y="12"/>
                      <a:pt x="14" y="11"/>
                    </a:cubicBezTo>
                    <a:cubicBezTo>
                      <a:pt x="20" y="26"/>
                      <a:pt x="32" y="62"/>
                      <a:pt x="32" y="88"/>
                    </a:cubicBezTo>
                    <a:cubicBezTo>
                      <a:pt x="32" y="105"/>
                      <a:pt x="25" y="132"/>
                      <a:pt x="18" y="157"/>
                    </a:cubicBezTo>
                    <a:cubicBezTo>
                      <a:pt x="13" y="178"/>
                      <a:pt x="8" y="197"/>
                      <a:pt x="8" y="207"/>
                    </a:cubicBezTo>
                    <a:cubicBezTo>
                      <a:pt x="8" y="230"/>
                      <a:pt x="8" y="230"/>
                      <a:pt x="8" y="230"/>
                    </a:cubicBezTo>
                    <a:cubicBezTo>
                      <a:pt x="8" y="232"/>
                      <a:pt x="6" y="234"/>
                      <a:pt x="4" y="2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43"/>
              <p:cNvSpPr>
                <a:spLocks/>
              </p:cNvSpPr>
              <p:nvPr/>
            </p:nvSpPr>
            <p:spPr bwMode="auto">
              <a:xfrm>
                <a:off x="1724267" y="5087915"/>
                <a:ext cx="292100" cy="879475"/>
              </a:xfrm>
              <a:custGeom>
                <a:avLst/>
                <a:gdLst>
                  <a:gd name="T0" fmla="*/ 74 w 78"/>
                  <a:gd name="T1" fmla="*/ 234 h 234"/>
                  <a:gd name="T2" fmla="*/ 70 w 78"/>
                  <a:gd name="T3" fmla="*/ 230 h 234"/>
                  <a:gd name="T4" fmla="*/ 70 w 78"/>
                  <a:gd name="T5" fmla="*/ 207 h 234"/>
                  <a:gd name="T6" fmla="*/ 59 w 78"/>
                  <a:gd name="T7" fmla="*/ 157 h 234"/>
                  <a:gd name="T8" fmla="*/ 45 w 78"/>
                  <a:gd name="T9" fmla="*/ 88 h 234"/>
                  <a:gd name="T10" fmla="*/ 63 w 78"/>
                  <a:gd name="T11" fmla="*/ 11 h 234"/>
                  <a:gd name="T12" fmla="*/ 44 w 78"/>
                  <a:gd name="T13" fmla="*/ 10 h 234"/>
                  <a:gd name="T14" fmla="*/ 4 w 78"/>
                  <a:gd name="T15" fmla="*/ 35 h 234"/>
                  <a:gd name="T16" fmla="*/ 0 w 78"/>
                  <a:gd name="T17" fmla="*/ 31 h 234"/>
                  <a:gd name="T18" fmla="*/ 4 w 78"/>
                  <a:gd name="T19" fmla="*/ 27 h 234"/>
                  <a:gd name="T20" fmla="*/ 39 w 78"/>
                  <a:gd name="T21" fmla="*/ 2 h 234"/>
                  <a:gd name="T22" fmla="*/ 44 w 78"/>
                  <a:gd name="T23" fmla="*/ 1 h 234"/>
                  <a:gd name="T24" fmla="*/ 69 w 78"/>
                  <a:gd name="T25" fmla="*/ 3 h 234"/>
                  <a:gd name="T26" fmla="*/ 73 w 78"/>
                  <a:gd name="T27" fmla="*/ 4 h 234"/>
                  <a:gd name="T28" fmla="*/ 73 w 78"/>
                  <a:gd name="T29" fmla="*/ 8 h 234"/>
                  <a:gd name="T30" fmla="*/ 53 w 78"/>
                  <a:gd name="T31" fmla="*/ 88 h 234"/>
                  <a:gd name="T32" fmla="*/ 67 w 78"/>
                  <a:gd name="T33" fmla="*/ 155 h 234"/>
                  <a:gd name="T34" fmla="*/ 78 w 78"/>
                  <a:gd name="T35" fmla="*/ 207 h 234"/>
                  <a:gd name="T36" fmla="*/ 78 w 78"/>
                  <a:gd name="T37" fmla="*/ 230 h 234"/>
                  <a:gd name="T38" fmla="*/ 74 w 78"/>
                  <a:gd name="T3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234">
                    <a:moveTo>
                      <a:pt x="74" y="234"/>
                    </a:moveTo>
                    <a:cubicBezTo>
                      <a:pt x="72" y="234"/>
                      <a:pt x="70" y="232"/>
                      <a:pt x="70" y="230"/>
                    </a:cubicBezTo>
                    <a:cubicBezTo>
                      <a:pt x="70" y="207"/>
                      <a:pt x="70" y="207"/>
                      <a:pt x="70" y="207"/>
                    </a:cubicBezTo>
                    <a:cubicBezTo>
                      <a:pt x="70" y="197"/>
                      <a:pt x="65" y="178"/>
                      <a:pt x="59" y="157"/>
                    </a:cubicBezTo>
                    <a:cubicBezTo>
                      <a:pt x="52" y="132"/>
                      <a:pt x="45" y="105"/>
                      <a:pt x="45" y="88"/>
                    </a:cubicBezTo>
                    <a:cubicBezTo>
                      <a:pt x="45" y="62"/>
                      <a:pt x="58" y="26"/>
                      <a:pt x="63" y="11"/>
                    </a:cubicBezTo>
                    <a:cubicBezTo>
                      <a:pt x="58" y="12"/>
                      <a:pt x="51" y="12"/>
                      <a:pt x="44" y="10"/>
                    </a:cubicBezTo>
                    <a:cubicBezTo>
                      <a:pt x="38" y="16"/>
                      <a:pt x="21" y="35"/>
                      <a:pt x="4" y="35"/>
                    </a:cubicBezTo>
                    <a:cubicBezTo>
                      <a:pt x="2" y="35"/>
                      <a:pt x="0" y="33"/>
                      <a:pt x="0" y="31"/>
                    </a:cubicBezTo>
                    <a:cubicBezTo>
                      <a:pt x="0" y="29"/>
                      <a:pt x="2" y="27"/>
                      <a:pt x="4" y="27"/>
                    </a:cubicBezTo>
                    <a:cubicBezTo>
                      <a:pt x="18" y="27"/>
                      <a:pt x="34" y="9"/>
                      <a:pt x="39" y="2"/>
                    </a:cubicBezTo>
                    <a:cubicBezTo>
                      <a:pt x="40" y="1"/>
                      <a:pt x="42" y="0"/>
                      <a:pt x="44" y="1"/>
                    </a:cubicBezTo>
                    <a:cubicBezTo>
                      <a:pt x="54" y="5"/>
                      <a:pt x="69" y="3"/>
                      <a:pt x="69" y="3"/>
                    </a:cubicBezTo>
                    <a:cubicBezTo>
                      <a:pt x="70" y="2"/>
                      <a:pt x="72" y="3"/>
                      <a:pt x="73" y="4"/>
                    </a:cubicBezTo>
                    <a:cubicBezTo>
                      <a:pt x="74" y="5"/>
                      <a:pt x="74" y="7"/>
                      <a:pt x="73" y="8"/>
                    </a:cubicBezTo>
                    <a:cubicBezTo>
                      <a:pt x="73" y="8"/>
                      <a:pt x="53" y="57"/>
                      <a:pt x="53" y="88"/>
                    </a:cubicBezTo>
                    <a:cubicBezTo>
                      <a:pt x="53" y="104"/>
                      <a:pt x="61" y="131"/>
                      <a:pt x="67" y="155"/>
                    </a:cubicBezTo>
                    <a:cubicBezTo>
                      <a:pt x="73" y="177"/>
                      <a:pt x="78" y="196"/>
                      <a:pt x="78" y="207"/>
                    </a:cubicBezTo>
                    <a:cubicBezTo>
                      <a:pt x="78" y="230"/>
                      <a:pt x="78" y="230"/>
                      <a:pt x="78" y="230"/>
                    </a:cubicBezTo>
                    <a:cubicBezTo>
                      <a:pt x="78" y="232"/>
                      <a:pt x="76" y="234"/>
                      <a:pt x="74" y="2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44"/>
              <p:cNvSpPr>
                <a:spLocks/>
              </p:cNvSpPr>
              <p:nvPr/>
            </p:nvSpPr>
            <p:spPr bwMode="auto">
              <a:xfrm>
                <a:off x="1554404" y="5478440"/>
                <a:ext cx="360363" cy="98425"/>
              </a:xfrm>
              <a:custGeom>
                <a:avLst/>
                <a:gdLst>
                  <a:gd name="T0" fmla="*/ 48 w 96"/>
                  <a:gd name="T1" fmla="*/ 24 h 26"/>
                  <a:gd name="T2" fmla="*/ 1 w 96"/>
                  <a:gd name="T3" fmla="*/ 4 h 26"/>
                  <a:gd name="T4" fmla="*/ 1 w 96"/>
                  <a:gd name="T5" fmla="*/ 1 h 26"/>
                  <a:gd name="T6" fmla="*/ 4 w 96"/>
                  <a:gd name="T7" fmla="*/ 1 h 26"/>
                  <a:gd name="T8" fmla="*/ 92 w 96"/>
                  <a:gd name="T9" fmla="*/ 1 h 26"/>
                  <a:gd name="T10" fmla="*/ 95 w 96"/>
                  <a:gd name="T11" fmla="*/ 1 h 26"/>
                  <a:gd name="T12" fmla="*/ 95 w 96"/>
                  <a:gd name="T13" fmla="*/ 4 h 26"/>
                  <a:gd name="T14" fmla="*/ 48 w 96"/>
                  <a:gd name="T15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26">
                    <a:moveTo>
                      <a:pt x="48" y="24"/>
                    </a:moveTo>
                    <a:cubicBezTo>
                      <a:pt x="31" y="24"/>
                      <a:pt x="14" y="17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8" y="26"/>
                      <a:pt x="68" y="26"/>
                      <a:pt x="92" y="1"/>
                    </a:cubicBezTo>
                    <a:cubicBezTo>
                      <a:pt x="93" y="0"/>
                      <a:pt x="95" y="0"/>
                      <a:pt x="95" y="1"/>
                    </a:cubicBezTo>
                    <a:cubicBezTo>
                      <a:pt x="96" y="2"/>
                      <a:pt x="96" y="3"/>
                      <a:pt x="95" y="4"/>
                    </a:cubicBezTo>
                    <a:cubicBezTo>
                      <a:pt x="82" y="17"/>
                      <a:pt x="65" y="24"/>
                      <a:pt x="48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45"/>
              <p:cNvSpPr>
                <a:spLocks/>
              </p:cNvSpPr>
              <p:nvPr/>
            </p:nvSpPr>
            <p:spPr bwMode="auto">
              <a:xfrm>
                <a:off x="1457567" y="5937227"/>
                <a:ext cx="134938" cy="82550"/>
              </a:xfrm>
              <a:custGeom>
                <a:avLst/>
                <a:gdLst>
                  <a:gd name="T0" fmla="*/ 18 w 36"/>
                  <a:gd name="T1" fmla="*/ 22 h 22"/>
                  <a:gd name="T2" fmla="*/ 0 w 36"/>
                  <a:gd name="T3" fmla="*/ 4 h 22"/>
                  <a:gd name="T4" fmla="*/ 4 w 36"/>
                  <a:gd name="T5" fmla="*/ 0 h 22"/>
                  <a:gd name="T6" fmla="*/ 8 w 36"/>
                  <a:gd name="T7" fmla="*/ 4 h 22"/>
                  <a:gd name="T8" fmla="*/ 18 w 36"/>
                  <a:gd name="T9" fmla="*/ 14 h 22"/>
                  <a:gd name="T10" fmla="*/ 28 w 36"/>
                  <a:gd name="T11" fmla="*/ 4 h 22"/>
                  <a:gd name="T12" fmla="*/ 32 w 36"/>
                  <a:gd name="T13" fmla="*/ 0 h 22"/>
                  <a:gd name="T14" fmla="*/ 36 w 36"/>
                  <a:gd name="T15" fmla="*/ 4 h 22"/>
                  <a:gd name="T16" fmla="*/ 18 w 36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2">
                    <a:moveTo>
                      <a:pt x="18" y="22"/>
                    </a:moveTo>
                    <a:cubicBezTo>
                      <a:pt x="8" y="22"/>
                      <a:pt x="0" y="1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0"/>
                      <a:pt x="12" y="14"/>
                      <a:pt x="18" y="14"/>
                    </a:cubicBezTo>
                    <a:cubicBezTo>
                      <a:pt x="23" y="14"/>
                      <a:pt x="28" y="10"/>
                      <a:pt x="28" y="4"/>
                    </a:cubicBezTo>
                    <a:cubicBezTo>
                      <a:pt x="28" y="2"/>
                      <a:pt x="29" y="0"/>
                      <a:pt x="32" y="0"/>
                    </a:cubicBezTo>
                    <a:cubicBezTo>
                      <a:pt x="34" y="0"/>
                      <a:pt x="36" y="2"/>
                      <a:pt x="36" y="4"/>
                    </a:cubicBezTo>
                    <a:cubicBezTo>
                      <a:pt x="36" y="14"/>
                      <a:pt x="28" y="22"/>
                      <a:pt x="18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46"/>
              <p:cNvSpPr>
                <a:spLocks/>
              </p:cNvSpPr>
              <p:nvPr/>
            </p:nvSpPr>
            <p:spPr bwMode="auto">
              <a:xfrm>
                <a:off x="1562342" y="5937227"/>
                <a:ext cx="134938" cy="82550"/>
              </a:xfrm>
              <a:custGeom>
                <a:avLst/>
                <a:gdLst>
                  <a:gd name="T0" fmla="*/ 18 w 36"/>
                  <a:gd name="T1" fmla="*/ 22 h 22"/>
                  <a:gd name="T2" fmla="*/ 0 w 36"/>
                  <a:gd name="T3" fmla="*/ 4 h 22"/>
                  <a:gd name="T4" fmla="*/ 4 w 36"/>
                  <a:gd name="T5" fmla="*/ 0 h 22"/>
                  <a:gd name="T6" fmla="*/ 8 w 36"/>
                  <a:gd name="T7" fmla="*/ 4 h 22"/>
                  <a:gd name="T8" fmla="*/ 18 w 36"/>
                  <a:gd name="T9" fmla="*/ 14 h 22"/>
                  <a:gd name="T10" fmla="*/ 28 w 36"/>
                  <a:gd name="T11" fmla="*/ 4 h 22"/>
                  <a:gd name="T12" fmla="*/ 32 w 36"/>
                  <a:gd name="T13" fmla="*/ 0 h 22"/>
                  <a:gd name="T14" fmla="*/ 36 w 36"/>
                  <a:gd name="T15" fmla="*/ 4 h 22"/>
                  <a:gd name="T16" fmla="*/ 18 w 36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2">
                    <a:moveTo>
                      <a:pt x="18" y="22"/>
                    </a:moveTo>
                    <a:cubicBezTo>
                      <a:pt x="8" y="22"/>
                      <a:pt x="0" y="1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0"/>
                      <a:pt x="12" y="14"/>
                      <a:pt x="18" y="14"/>
                    </a:cubicBezTo>
                    <a:cubicBezTo>
                      <a:pt x="23" y="14"/>
                      <a:pt x="28" y="10"/>
                      <a:pt x="28" y="4"/>
                    </a:cubicBezTo>
                    <a:cubicBezTo>
                      <a:pt x="28" y="2"/>
                      <a:pt x="29" y="0"/>
                      <a:pt x="32" y="0"/>
                    </a:cubicBezTo>
                    <a:cubicBezTo>
                      <a:pt x="34" y="0"/>
                      <a:pt x="36" y="2"/>
                      <a:pt x="36" y="4"/>
                    </a:cubicBezTo>
                    <a:cubicBezTo>
                      <a:pt x="36" y="14"/>
                      <a:pt x="28" y="22"/>
                      <a:pt x="18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47"/>
              <p:cNvSpPr>
                <a:spLocks/>
              </p:cNvSpPr>
              <p:nvPr/>
            </p:nvSpPr>
            <p:spPr bwMode="auto">
              <a:xfrm>
                <a:off x="1671879" y="5937227"/>
                <a:ext cx="134938" cy="82550"/>
              </a:xfrm>
              <a:custGeom>
                <a:avLst/>
                <a:gdLst>
                  <a:gd name="T0" fmla="*/ 18 w 36"/>
                  <a:gd name="T1" fmla="*/ 22 h 22"/>
                  <a:gd name="T2" fmla="*/ 0 w 36"/>
                  <a:gd name="T3" fmla="*/ 4 h 22"/>
                  <a:gd name="T4" fmla="*/ 4 w 36"/>
                  <a:gd name="T5" fmla="*/ 0 h 22"/>
                  <a:gd name="T6" fmla="*/ 8 w 36"/>
                  <a:gd name="T7" fmla="*/ 4 h 22"/>
                  <a:gd name="T8" fmla="*/ 18 w 36"/>
                  <a:gd name="T9" fmla="*/ 14 h 22"/>
                  <a:gd name="T10" fmla="*/ 28 w 36"/>
                  <a:gd name="T11" fmla="*/ 4 h 22"/>
                  <a:gd name="T12" fmla="*/ 32 w 36"/>
                  <a:gd name="T13" fmla="*/ 0 h 22"/>
                  <a:gd name="T14" fmla="*/ 36 w 36"/>
                  <a:gd name="T15" fmla="*/ 4 h 22"/>
                  <a:gd name="T16" fmla="*/ 18 w 36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2">
                    <a:moveTo>
                      <a:pt x="18" y="22"/>
                    </a:moveTo>
                    <a:cubicBezTo>
                      <a:pt x="8" y="22"/>
                      <a:pt x="0" y="1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0"/>
                      <a:pt x="12" y="14"/>
                      <a:pt x="18" y="14"/>
                    </a:cubicBezTo>
                    <a:cubicBezTo>
                      <a:pt x="23" y="14"/>
                      <a:pt x="28" y="10"/>
                      <a:pt x="28" y="4"/>
                    </a:cubicBezTo>
                    <a:cubicBezTo>
                      <a:pt x="28" y="2"/>
                      <a:pt x="30" y="0"/>
                      <a:pt x="32" y="0"/>
                    </a:cubicBezTo>
                    <a:cubicBezTo>
                      <a:pt x="34" y="0"/>
                      <a:pt x="36" y="2"/>
                      <a:pt x="36" y="4"/>
                    </a:cubicBezTo>
                    <a:cubicBezTo>
                      <a:pt x="36" y="14"/>
                      <a:pt x="28" y="22"/>
                      <a:pt x="18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48"/>
              <p:cNvSpPr>
                <a:spLocks/>
              </p:cNvSpPr>
              <p:nvPr/>
            </p:nvSpPr>
            <p:spPr bwMode="auto">
              <a:xfrm>
                <a:off x="1776654" y="5937227"/>
                <a:ext cx="134938" cy="82550"/>
              </a:xfrm>
              <a:custGeom>
                <a:avLst/>
                <a:gdLst>
                  <a:gd name="T0" fmla="*/ 18 w 36"/>
                  <a:gd name="T1" fmla="*/ 22 h 22"/>
                  <a:gd name="T2" fmla="*/ 0 w 36"/>
                  <a:gd name="T3" fmla="*/ 4 h 22"/>
                  <a:gd name="T4" fmla="*/ 4 w 36"/>
                  <a:gd name="T5" fmla="*/ 0 h 22"/>
                  <a:gd name="T6" fmla="*/ 8 w 36"/>
                  <a:gd name="T7" fmla="*/ 4 h 22"/>
                  <a:gd name="T8" fmla="*/ 18 w 36"/>
                  <a:gd name="T9" fmla="*/ 14 h 22"/>
                  <a:gd name="T10" fmla="*/ 28 w 36"/>
                  <a:gd name="T11" fmla="*/ 4 h 22"/>
                  <a:gd name="T12" fmla="*/ 32 w 36"/>
                  <a:gd name="T13" fmla="*/ 0 h 22"/>
                  <a:gd name="T14" fmla="*/ 36 w 36"/>
                  <a:gd name="T15" fmla="*/ 4 h 22"/>
                  <a:gd name="T16" fmla="*/ 18 w 36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2">
                    <a:moveTo>
                      <a:pt x="18" y="22"/>
                    </a:moveTo>
                    <a:cubicBezTo>
                      <a:pt x="8" y="22"/>
                      <a:pt x="0" y="1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0"/>
                      <a:pt x="12" y="14"/>
                      <a:pt x="18" y="14"/>
                    </a:cubicBezTo>
                    <a:cubicBezTo>
                      <a:pt x="23" y="14"/>
                      <a:pt x="28" y="10"/>
                      <a:pt x="28" y="4"/>
                    </a:cubicBezTo>
                    <a:cubicBezTo>
                      <a:pt x="28" y="2"/>
                      <a:pt x="30" y="0"/>
                      <a:pt x="32" y="0"/>
                    </a:cubicBezTo>
                    <a:cubicBezTo>
                      <a:pt x="34" y="0"/>
                      <a:pt x="36" y="2"/>
                      <a:pt x="36" y="4"/>
                    </a:cubicBezTo>
                    <a:cubicBezTo>
                      <a:pt x="36" y="14"/>
                      <a:pt x="28" y="22"/>
                      <a:pt x="18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49"/>
              <p:cNvSpPr>
                <a:spLocks/>
              </p:cNvSpPr>
              <p:nvPr/>
            </p:nvSpPr>
            <p:spPr bwMode="auto">
              <a:xfrm>
                <a:off x="1881429" y="5937227"/>
                <a:ext cx="134938" cy="82550"/>
              </a:xfrm>
              <a:custGeom>
                <a:avLst/>
                <a:gdLst>
                  <a:gd name="T0" fmla="*/ 18 w 36"/>
                  <a:gd name="T1" fmla="*/ 22 h 22"/>
                  <a:gd name="T2" fmla="*/ 0 w 36"/>
                  <a:gd name="T3" fmla="*/ 4 h 22"/>
                  <a:gd name="T4" fmla="*/ 4 w 36"/>
                  <a:gd name="T5" fmla="*/ 0 h 22"/>
                  <a:gd name="T6" fmla="*/ 8 w 36"/>
                  <a:gd name="T7" fmla="*/ 4 h 22"/>
                  <a:gd name="T8" fmla="*/ 18 w 36"/>
                  <a:gd name="T9" fmla="*/ 14 h 22"/>
                  <a:gd name="T10" fmla="*/ 28 w 36"/>
                  <a:gd name="T11" fmla="*/ 4 h 22"/>
                  <a:gd name="T12" fmla="*/ 32 w 36"/>
                  <a:gd name="T13" fmla="*/ 0 h 22"/>
                  <a:gd name="T14" fmla="*/ 36 w 36"/>
                  <a:gd name="T15" fmla="*/ 4 h 22"/>
                  <a:gd name="T16" fmla="*/ 18 w 36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2">
                    <a:moveTo>
                      <a:pt x="18" y="22"/>
                    </a:moveTo>
                    <a:cubicBezTo>
                      <a:pt x="8" y="22"/>
                      <a:pt x="0" y="1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0"/>
                      <a:pt x="12" y="14"/>
                      <a:pt x="18" y="14"/>
                    </a:cubicBezTo>
                    <a:cubicBezTo>
                      <a:pt x="23" y="14"/>
                      <a:pt x="28" y="10"/>
                      <a:pt x="28" y="4"/>
                    </a:cubicBezTo>
                    <a:cubicBezTo>
                      <a:pt x="28" y="2"/>
                      <a:pt x="30" y="0"/>
                      <a:pt x="32" y="0"/>
                    </a:cubicBezTo>
                    <a:cubicBezTo>
                      <a:pt x="34" y="0"/>
                      <a:pt x="36" y="2"/>
                      <a:pt x="36" y="4"/>
                    </a:cubicBezTo>
                    <a:cubicBezTo>
                      <a:pt x="36" y="14"/>
                      <a:pt x="28" y="22"/>
                      <a:pt x="18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6" name="文本框 175"/>
            <p:cNvSpPr txBox="1"/>
            <p:nvPr/>
          </p:nvSpPr>
          <p:spPr>
            <a:xfrm>
              <a:off x="9037606" y="3569356"/>
              <a:ext cx="9332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605E5E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Title</a:t>
              </a:r>
              <a:endParaRPr lang="zh-CN" altLang="en-US" sz="3200" dirty="0">
                <a:solidFill>
                  <a:srgbClr val="605E5E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994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40214" y="4689154"/>
            <a:ext cx="462873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素材改编，颜色可更改；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可根据需要添加文字；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可根据具体排版调整其大小。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205659" y="107950"/>
            <a:ext cx="2357438" cy="1982788"/>
          </a:xfrm>
          <a:custGeom>
            <a:avLst/>
            <a:gdLst>
              <a:gd name="T0" fmla="*/ 1027 w 1027"/>
              <a:gd name="T1" fmla="*/ 612 h 864"/>
              <a:gd name="T2" fmla="*/ 1027 w 1027"/>
              <a:gd name="T3" fmla="*/ 0 h 864"/>
              <a:gd name="T4" fmla="*/ 0 w 1027"/>
              <a:gd name="T5" fmla="*/ 431 h 864"/>
              <a:gd name="T6" fmla="*/ 433 w 1027"/>
              <a:gd name="T7" fmla="*/ 864 h 864"/>
              <a:gd name="T8" fmla="*/ 1027 w 1027"/>
              <a:gd name="T9" fmla="*/ 612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864">
                <a:moveTo>
                  <a:pt x="1027" y="612"/>
                </a:moveTo>
                <a:cubicBezTo>
                  <a:pt x="1027" y="0"/>
                  <a:pt x="1027" y="0"/>
                  <a:pt x="1027" y="0"/>
                </a:cubicBezTo>
                <a:cubicBezTo>
                  <a:pt x="625" y="0"/>
                  <a:pt x="261" y="165"/>
                  <a:pt x="0" y="431"/>
                </a:cubicBezTo>
                <a:cubicBezTo>
                  <a:pt x="433" y="864"/>
                  <a:pt x="433" y="864"/>
                  <a:pt x="433" y="864"/>
                </a:cubicBezTo>
                <a:cubicBezTo>
                  <a:pt x="583" y="709"/>
                  <a:pt x="794" y="612"/>
                  <a:pt x="1027" y="612"/>
                </a:cubicBezTo>
                <a:close/>
              </a:path>
            </a:pathLst>
          </a:custGeom>
          <a:solidFill>
            <a:srgbClr val="A8BF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5257921" y="1096962"/>
            <a:ext cx="1941513" cy="2316163"/>
          </a:xfrm>
          <a:custGeom>
            <a:avLst/>
            <a:gdLst>
              <a:gd name="T0" fmla="*/ 735 w 846"/>
              <a:gd name="T1" fmla="*/ 322 h 1009"/>
              <a:gd name="T2" fmla="*/ 792 w 846"/>
              <a:gd name="T3" fmla="*/ 199 h 1009"/>
              <a:gd name="T4" fmla="*/ 630 w 846"/>
              <a:gd name="T5" fmla="*/ 37 h 1009"/>
              <a:gd name="T6" fmla="*/ 507 w 846"/>
              <a:gd name="T7" fmla="*/ 94 h 1009"/>
              <a:gd name="T8" fmla="*/ 413 w 846"/>
              <a:gd name="T9" fmla="*/ 0 h 1009"/>
              <a:gd name="T10" fmla="*/ 0 w 846"/>
              <a:gd name="T11" fmla="*/ 1009 h 1009"/>
              <a:gd name="T12" fmla="*/ 612 w 846"/>
              <a:gd name="T13" fmla="*/ 1009 h 1009"/>
              <a:gd name="T14" fmla="*/ 846 w 846"/>
              <a:gd name="T15" fmla="*/ 433 h 1009"/>
              <a:gd name="T16" fmla="*/ 735 w 846"/>
              <a:gd name="T17" fmla="*/ 32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6" h="1009">
                <a:moveTo>
                  <a:pt x="735" y="322"/>
                </a:moveTo>
                <a:cubicBezTo>
                  <a:pt x="770" y="293"/>
                  <a:pt x="792" y="249"/>
                  <a:pt x="792" y="199"/>
                </a:cubicBezTo>
                <a:cubicBezTo>
                  <a:pt x="792" y="110"/>
                  <a:pt x="720" y="37"/>
                  <a:pt x="630" y="37"/>
                </a:cubicBezTo>
                <a:cubicBezTo>
                  <a:pt x="581" y="37"/>
                  <a:pt x="537" y="59"/>
                  <a:pt x="507" y="94"/>
                </a:cubicBezTo>
                <a:cubicBezTo>
                  <a:pt x="413" y="0"/>
                  <a:pt x="413" y="0"/>
                  <a:pt x="413" y="0"/>
                </a:cubicBezTo>
                <a:cubicBezTo>
                  <a:pt x="158" y="260"/>
                  <a:pt x="0" y="616"/>
                  <a:pt x="0" y="1009"/>
                </a:cubicBezTo>
                <a:cubicBezTo>
                  <a:pt x="612" y="1009"/>
                  <a:pt x="612" y="1009"/>
                  <a:pt x="612" y="1009"/>
                </a:cubicBezTo>
                <a:cubicBezTo>
                  <a:pt x="612" y="785"/>
                  <a:pt x="701" y="582"/>
                  <a:pt x="846" y="433"/>
                </a:cubicBezTo>
                <a:lnTo>
                  <a:pt x="735" y="322"/>
                </a:lnTo>
                <a:close/>
              </a:path>
            </a:pathLst>
          </a:custGeom>
          <a:solidFill>
            <a:srgbClr val="F21D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5257921" y="3081337"/>
            <a:ext cx="1962150" cy="2670175"/>
          </a:xfrm>
          <a:custGeom>
            <a:avLst/>
            <a:gdLst>
              <a:gd name="T0" fmla="*/ 612 w 855"/>
              <a:gd name="T1" fmla="*/ 144 h 1163"/>
              <a:gd name="T2" fmla="*/ 467 w 855"/>
              <a:gd name="T3" fmla="*/ 144 h 1163"/>
              <a:gd name="T4" fmla="*/ 306 w 855"/>
              <a:gd name="T5" fmla="*/ 0 h 1163"/>
              <a:gd name="T6" fmla="*/ 145 w 855"/>
              <a:gd name="T7" fmla="*/ 144 h 1163"/>
              <a:gd name="T8" fmla="*/ 0 w 855"/>
              <a:gd name="T9" fmla="*/ 144 h 1163"/>
              <a:gd name="T10" fmla="*/ 422 w 855"/>
              <a:gd name="T11" fmla="*/ 1163 h 1163"/>
              <a:gd name="T12" fmla="*/ 855 w 855"/>
              <a:gd name="T13" fmla="*/ 730 h 1163"/>
              <a:gd name="T14" fmla="*/ 612 w 855"/>
              <a:gd name="T15" fmla="*/ 144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5" h="1163">
                <a:moveTo>
                  <a:pt x="612" y="144"/>
                </a:moveTo>
                <a:cubicBezTo>
                  <a:pt x="467" y="144"/>
                  <a:pt x="467" y="144"/>
                  <a:pt x="467" y="144"/>
                </a:cubicBezTo>
                <a:cubicBezTo>
                  <a:pt x="458" y="63"/>
                  <a:pt x="389" y="0"/>
                  <a:pt x="306" y="0"/>
                </a:cubicBezTo>
                <a:cubicBezTo>
                  <a:pt x="223" y="0"/>
                  <a:pt x="154" y="63"/>
                  <a:pt x="145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542"/>
                  <a:pt x="161" y="902"/>
                  <a:pt x="422" y="1163"/>
                </a:cubicBezTo>
                <a:cubicBezTo>
                  <a:pt x="855" y="730"/>
                  <a:pt x="855" y="730"/>
                  <a:pt x="855" y="730"/>
                </a:cubicBezTo>
                <a:cubicBezTo>
                  <a:pt x="705" y="580"/>
                  <a:pt x="612" y="373"/>
                  <a:pt x="612" y="144"/>
                </a:cubicBezTo>
                <a:close/>
              </a:path>
            </a:pathLst>
          </a:custGeom>
          <a:solidFill>
            <a:srgbClr val="008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6226296" y="4757737"/>
            <a:ext cx="2336800" cy="1960563"/>
          </a:xfrm>
          <a:custGeom>
            <a:avLst/>
            <a:gdLst>
              <a:gd name="T0" fmla="*/ 433 w 1018"/>
              <a:gd name="T1" fmla="*/ 0 h 854"/>
              <a:gd name="T2" fmla="*/ 323 w 1018"/>
              <a:gd name="T3" fmla="*/ 110 h 854"/>
              <a:gd name="T4" fmla="*/ 208 w 1018"/>
              <a:gd name="T5" fmla="*/ 62 h 854"/>
              <a:gd name="T6" fmla="*/ 46 w 1018"/>
              <a:gd name="T7" fmla="*/ 224 h 854"/>
              <a:gd name="T8" fmla="*/ 94 w 1018"/>
              <a:gd name="T9" fmla="*/ 339 h 854"/>
              <a:gd name="T10" fmla="*/ 0 w 1018"/>
              <a:gd name="T11" fmla="*/ 433 h 854"/>
              <a:gd name="T12" fmla="*/ 1018 w 1018"/>
              <a:gd name="T13" fmla="*/ 854 h 854"/>
              <a:gd name="T14" fmla="*/ 1018 w 1018"/>
              <a:gd name="T15" fmla="*/ 242 h 854"/>
              <a:gd name="T16" fmla="*/ 433 w 1018"/>
              <a:gd name="T17" fmla="*/ 0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8" h="854">
                <a:moveTo>
                  <a:pt x="433" y="0"/>
                </a:moveTo>
                <a:cubicBezTo>
                  <a:pt x="323" y="110"/>
                  <a:pt x="323" y="110"/>
                  <a:pt x="323" y="110"/>
                </a:cubicBezTo>
                <a:cubicBezTo>
                  <a:pt x="293" y="80"/>
                  <a:pt x="253" y="62"/>
                  <a:pt x="208" y="62"/>
                </a:cubicBezTo>
                <a:cubicBezTo>
                  <a:pt x="119" y="62"/>
                  <a:pt x="46" y="135"/>
                  <a:pt x="46" y="224"/>
                </a:cubicBezTo>
                <a:cubicBezTo>
                  <a:pt x="46" y="269"/>
                  <a:pt x="64" y="310"/>
                  <a:pt x="94" y="339"/>
                </a:cubicBezTo>
                <a:cubicBezTo>
                  <a:pt x="0" y="433"/>
                  <a:pt x="0" y="433"/>
                  <a:pt x="0" y="433"/>
                </a:cubicBezTo>
                <a:cubicBezTo>
                  <a:pt x="260" y="693"/>
                  <a:pt x="620" y="854"/>
                  <a:pt x="1018" y="854"/>
                </a:cubicBezTo>
                <a:cubicBezTo>
                  <a:pt x="1018" y="242"/>
                  <a:pt x="1018" y="242"/>
                  <a:pt x="1018" y="242"/>
                </a:cubicBezTo>
                <a:cubicBezTo>
                  <a:pt x="789" y="242"/>
                  <a:pt x="582" y="150"/>
                  <a:pt x="433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8150346" y="4778375"/>
            <a:ext cx="2728913" cy="1939925"/>
          </a:xfrm>
          <a:custGeom>
            <a:avLst/>
            <a:gdLst>
              <a:gd name="T0" fmla="*/ 1189 w 1189"/>
              <a:gd name="T1" fmla="*/ 433 h 845"/>
              <a:gd name="T2" fmla="*/ 756 w 1189"/>
              <a:gd name="T3" fmla="*/ 0 h 845"/>
              <a:gd name="T4" fmla="*/ 180 w 1189"/>
              <a:gd name="T5" fmla="*/ 233 h 845"/>
              <a:gd name="T6" fmla="*/ 180 w 1189"/>
              <a:gd name="T7" fmla="*/ 378 h 845"/>
              <a:gd name="T8" fmla="*/ 162 w 1189"/>
              <a:gd name="T9" fmla="*/ 377 h 845"/>
              <a:gd name="T10" fmla="*/ 0 w 1189"/>
              <a:gd name="T11" fmla="*/ 539 h 845"/>
              <a:gd name="T12" fmla="*/ 162 w 1189"/>
              <a:gd name="T13" fmla="*/ 701 h 845"/>
              <a:gd name="T14" fmla="*/ 180 w 1189"/>
              <a:gd name="T15" fmla="*/ 700 h 845"/>
              <a:gd name="T16" fmla="*/ 180 w 1189"/>
              <a:gd name="T17" fmla="*/ 845 h 845"/>
              <a:gd name="T18" fmla="*/ 1189 w 1189"/>
              <a:gd name="T19" fmla="*/ 433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9" h="845">
                <a:moveTo>
                  <a:pt x="1189" y="433"/>
                </a:moveTo>
                <a:cubicBezTo>
                  <a:pt x="756" y="0"/>
                  <a:pt x="756" y="0"/>
                  <a:pt x="756" y="0"/>
                </a:cubicBezTo>
                <a:cubicBezTo>
                  <a:pt x="607" y="144"/>
                  <a:pt x="404" y="233"/>
                  <a:pt x="180" y="233"/>
                </a:cubicBezTo>
                <a:cubicBezTo>
                  <a:pt x="180" y="378"/>
                  <a:pt x="180" y="378"/>
                  <a:pt x="180" y="378"/>
                </a:cubicBezTo>
                <a:cubicBezTo>
                  <a:pt x="174" y="378"/>
                  <a:pt x="168" y="377"/>
                  <a:pt x="162" y="377"/>
                </a:cubicBezTo>
                <a:cubicBezTo>
                  <a:pt x="73" y="377"/>
                  <a:pt x="0" y="450"/>
                  <a:pt x="0" y="539"/>
                </a:cubicBezTo>
                <a:cubicBezTo>
                  <a:pt x="0" y="629"/>
                  <a:pt x="73" y="701"/>
                  <a:pt x="162" y="701"/>
                </a:cubicBezTo>
                <a:cubicBezTo>
                  <a:pt x="168" y="701"/>
                  <a:pt x="174" y="701"/>
                  <a:pt x="180" y="700"/>
                </a:cubicBezTo>
                <a:cubicBezTo>
                  <a:pt x="180" y="845"/>
                  <a:pt x="180" y="845"/>
                  <a:pt x="180" y="845"/>
                </a:cubicBezTo>
                <a:cubicBezTo>
                  <a:pt x="573" y="845"/>
                  <a:pt x="929" y="688"/>
                  <a:pt x="1189" y="433"/>
                </a:cubicBezTo>
                <a:close/>
              </a:path>
            </a:pathLst>
          </a:custGeom>
          <a:solidFill>
            <a:srgbClr val="FBD50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10"/>
          <p:cNvSpPr>
            <a:spLocks/>
          </p:cNvSpPr>
          <p:nvPr/>
        </p:nvSpPr>
        <p:spPr bwMode="auto">
          <a:xfrm>
            <a:off x="9885484" y="3413125"/>
            <a:ext cx="1982788" cy="2359025"/>
          </a:xfrm>
          <a:custGeom>
            <a:avLst/>
            <a:gdLst>
              <a:gd name="T0" fmla="*/ 252 w 864"/>
              <a:gd name="T1" fmla="*/ 0 h 1028"/>
              <a:gd name="T2" fmla="*/ 0 w 864"/>
              <a:gd name="T3" fmla="*/ 595 h 1028"/>
              <a:gd name="T4" fmla="*/ 114 w 864"/>
              <a:gd name="T5" fmla="*/ 708 h 1028"/>
              <a:gd name="T6" fmla="*/ 36 w 864"/>
              <a:gd name="T7" fmla="*/ 846 h 1028"/>
              <a:gd name="T8" fmla="*/ 198 w 864"/>
              <a:gd name="T9" fmla="*/ 1008 h 1028"/>
              <a:gd name="T10" fmla="*/ 336 w 864"/>
              <a:gd name="T11" fmla="*/ 931 h 1028"/>
              <a:gd name="T12" fmla="*/ 433 w 864"/>
              <a:gd name="T13" fmla="*/ 1028 h 1028"/>
              <a:gd name="T14" fmla="*/ 864 w 864"/>
              <a:gd name="T15" fmla="*/ 0 h 1028"/>
              <a:gd name="T16" fmla="*/ 252 w 864"/>
              <a:gd name="T17" fmla="*/ 0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4" h="1028">
                <a:moveTo>
                  <a:pt x="252" y="0"/>
                </a:moveTo>
                <a:cubicBezTo>
                  <a:pt x="252" y="234"/>
                  <a:pt x="156" y="444"/>
                  <a:pt x="0" y="595"/>
                </a:cubicBezTo>
                <a:cubicBezTo>
                  <a:pt x="114" y="708"/>
                  <a:pt x="114" y="708"/>
                  <a:pt x="114" y="708"/>
                </a:cubicBezTo>
                <a:cubicBezTo>
                  <a:pt x="67" y="736"/>
                  <a:pt x="36" y="788"/>
                  <a:pt x="36" y="846"/>
                </a:cubicBezTo>
                <a:cubicBezTo>
                  <a:pt x="36" y="936"/>
                  <a:pt x="109" y="1008"/>
                  <a:pt x="198" y="1008"/>
                </a:cubicBezTo>
                <a:cubicBezTo>
                  <a:pt x="257" y="1008"/>
                  <a:pt x="308" y="977"/>
                  <a:pt x="336" y="931"/>
                </a:cubicBezTo>
                <a:cubicBezTo>
                  <a:pt x="433" y="1028"/>
                  <a:pt x="433" y="1028"/>
                  <a:pt x="433" y="1028"/>
                </a:cubicBezTo>
                <a:cubicBezTo>
                  <a:pt x="699" y="766"/>
                  <a:pt x="864" y="403"/>
                  <a:pt x="864" y="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FF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11"/>
          <p:cNvSpPr>
            <a:spLocks/>
          </p:cNvSpPr>
          <p:nvPr/>
        </p:nvSpPr>
        <p:spPr bwMode="auto">
          <a:xfrm>
            <a:off x="9907709" y="1076325"/>
            <a:ext cx="1960563" cy="2749550"/>
          </a:xfrm>
          <a:custGeom>
            <a:avLst/>
            <a:gdLst>
              <a:gd name="T0" fmla="*/ 854 w 854"/>
              <a:gd name="T1" fmla="*/ 1018 h 1198"/>
              <a:gd name="T2" fmla="*/ 432 w 854"/>
              <a:gd name="T3" fmla="*/ 0 h 1198"/>
              <a:gd name="T4" fmla="*/ 0 w 854"/>
              <a:gd name="T5" fmla="*/ 433 h 1198"/>
              <a:gd name="T6" fmla="*/ 242 w 854"/>
              <a:gd name="T7" fmla="*/ 1018 h 1198"/>
              <a:gd name="T8" fmla="*/ 387 w 854"/>
              <a:gd name="T9" fmla="*/ 1018 h 1198"/>
              <a:gd name="T10" fmla="*/ 386 w 854"/>
              <a:gd name="T11" fmla="*/ 1036 h 1198"/>
              <a:gd name="T12" fmla="*/ 548 w 854"/>
              <a:gd name="T13" fmla="*/ 1198 h 1198"/>
              <a:gd name="T14" fmla="*/ 710 w 854"/>
              <a:gd name="T15" fmla="*/ 1036 h 1198"/>
              <a:gd name="T16" fmla="*/ 709 w 854"/>
              <a:gd name="T17" fmla="*/ 1018 h 1198"/>
              <a:gd name="T18" fmla="*/ 854 w 854"/>
              <a:gd name="T19" fmla="*/ 101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4" h="1198">
                <a:moveTo>
                  <a:pt x="854" y="1018"/>
                </a:moveTo>
                <a:cubicBezTo>
                  <a:pt x="854" y="621"/>
                  <a:pt x="693" y="261"/>
                  <a:pt x="432" y="0"/>
                </a:cubicBezTo>
                <a:cubicBezTo>
                  <a:pt x="0" y="433"/>
                  <a:pt x="0" y="433"/>
                  <a:pt x="0" y="433"/>
                </a:cubicBezTo>
                <a:cubicBezTo>
                  <a:pt x="149" y="583"/>
                  <a:pt x="242" y="790"/>
                  <a:pt x="242" y="1018"/>
                </a:cubicBezTo>
                <a:cubicBezTo>
                  <a:pt x="387" y="1018"/>
                  <a:pt x="387" y="1018"/>
                  <a:pt x="387" y="1018"/>
                </a:cubicBezTo>
                <a:cubicBezTo>
                  <a:pt x="386" y="1024"/>
                  <a:pt x="386" y="1030"/>
                  <a:pt x="386" y="1036"/>
                </a:cubicBezTo>
                <a:cubicBezTo>
                  <a:pt x="386" y="1126"/>
                  <a:pt x="459" y="1198"/>
                  <a:pt x="548" y="1198"/>
                </a:cubicBezTo>
                <a:cubicBezTo>
                  <a:pt x="638" y="1198"/>
                  <a:pt x="710" y="1126"/>
                  <a:pt x="710" y="1036"/>
                </a:cubicBezTo>
                <a:cubicBezTo>
                  <a:pt x="710" y="1030"/>
                  <a:pt x="710" y="1024"/>
                  <a:pt x="709" y="1018"/>
                </a:cubicBezTo>
                <a:lnTo>
                  <a:pt x="854" y="1018"/>
                </a:lnTo>
                <a:close/>
              </a:path>
            </a:pathLst>
          </a:custGeom>
          <a:solidFill>
            <a:srgbClr val="00AA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2"/>
          <p:cNvSpPr>
            <a:spLocks/>
          </p:cNvSpPr>
          <p:nvPr/>
        </p:nvSpPr>
        <p:spPr bwMode="auto">
          <a:xfrm>
            <a:off x="8563096" y="107950"/>
            <a:ext cx="2336800" cy="1962150"/>
          </a:xfrm>
          <a:custGeom>
            <a:avLst/>
            <a:gdLst>
              <a:gd name="T0" fmla="*/ 905 w 1018"/>
              <a:gd name="T1" fmla="*/ 535 h 855"/>
              <a:gd name="T2" fmla="*/ 1018 w 1018"/>
              <a:gd name="T3" fmla="*/ 422 h 855"/>
              <a:gd name="T4" fmla="*/ 0 w 1018"/>
              <a:gd name="T5" fmla="*/ 0 h 855"/>
              <a:gd name="T6" fmla="*/ 0 w 1018"/>
              <a:gd name="T7" fmla="*/ 612 h 855"/>
              <a:gd name="T8" fmla="*/ 586 w 1018"/>
              <a:gd name="T9" fmla="*/ 855 h 855"/>
              <a:gd name="T10" fmla="*/ 679 w 1018"/>
              <a:gd name="T11" fmla="*/ 761 h 855"/>
              <a:gd name="T12" fmla="*/ 810 w 1018"/>
              <a:gd name="T13" fmla="*/ 828 h 855"/>
              <a:gd name="T14" fmla="*/ 972 w 1018"/>
              <a:gd name="T15" fmla="*/ 666 h 855"/>
              <a:gd name="T16" fmla="*/ 905 w 1018"/>
              <a:gd name="T17" fmla="*/ 535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8" h="855">
                <a:moveTo>
                  <a:pt x="905" y="535"/>
                </a:moveTo>
                <a:cubicBezTo>
                  <a:pt x="1018" y="422"/>
                  <a:pt x="1018" y="422"/>
                  <a:pt x="1018" y="422"/>
                </a:cubicBezTo>
                <a:cubicBezTo>
                  <a:pt x="758" y="162"/>
                  <a:pt x="398" y="0"/>
                  <a:pt x="0" y="0"/>
                </a:cubicBezTo>
                <a:cubicBezTo>
                  <a:pt x="0" y="612"/>
                  <a:pt x="0" y="612"/>
                  <a:pt x="0" y="612"/>
                </a:cubicBezTo>
                <a:cubicBezTo>
                  <a:pt x="229" y="612"/>
                  <a:pt x="436" y="705"/>
                  <a:pt x="586" y="855"/>
                </a:cubicBezTo>
                <a:cubicBezTo>
                  <a:pt x="679" y="761"/>
                  <a:pt x="679" y="761"/>
                  <a:pt x="679" y="761"/>
                </a:cubicBezTo>
                <a:cubicBezTo>
                  <a:pt x="708" y="802"/>
                  <a:pt x="756" y="828"/>
                  <a:pt x="810" y="828"/>
                </a:cubicBezTo>
                <a:cubicBezTo>
                  <a:pt x="900" y="828"/>
                  <a:pt x="972" y="756"/>
                  <a:pt x="972" y="666"/>
                </a:cubicBezTo>
                <a:cubicBezTo>
                  <a:pt x="972" y="612"/>
                  <a:pt x="946" y="565"/>
                  <a:pt x="905" y="535"/>
                </a:cubicBezTo>
                <a:close/>
              </a:path>
            </a:pathLst>
          </a:custGeom>
          <a:solidFill>
            <a:srgbClr val="F41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13"/>
          <p:cNvSpPr>
            <a:spLocks noChangeArrowheads="1"/>
          </p:cNvSpPr>
          <p:nvPr/>
        </p:nvSpPr>
        <p:spPr bwMode="auto">
          <a:xfrm>
            <a:off x="8232896" y="411162"/>
            <a:ext cx="742950" cy="742950"/>
          </a:xfrm>
          <a:prstGeom prst="ellipse">
            <a:avLst/>
          </a:prstGeom>
          <a:solidFill>
            <a:srgbClr val="A8BF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565"/>
          <p:cNvSpPr>
            <a:spLocks noEditPoints="1"/>
          </p:cNvSpPr>
          <p:nvPr/>
        </p:nvSpPr>
        <p:spPr bwMode="auto">
          <a:xfrm>
            <a:off x="10564354" y="4187603"/>
            <a:ext cx="703263" cy="733425"/>
          </a:xfrm>
          <a:custGeom>
            <a:avLst/>
            <a:gdLst>
              <a:gd name="T0" fmla="*/ 461 w 515"/>
              <a:gd name="T1" fmla="*/ 120 h 537"/>
              <a:gd name="T2" fmla="*/ 461 w 515"/>
              <a:gd name="T3" fmla="*/ 114 h 537"/>
              <a:gd name="T4" fmla="*/ 464 w 515"/>
              <a:gd name="T5" fmla="*/ 103 h 537"/>
              <a:gd name="T6" fmla="*/ 469 w 515"/>
              <a:gd name="T7" fmla="*/ 119 h 537"/>
              <a:gd name="T8" fmla="*/ 514 w 515"/>
              <a:gd name="T9" fmla="*/ 153 h 537"/>
              <a:gd name="T10" fmla="*/ 514 w 515"/>
              <a:gd name="T11" fmla="*/ 154 h 537"/>
              <a:gd name="T12" fmla="*/ 477 w 515"/>
              <a:gd name="T13" fmla="*/ 167 h 537"/>
              <a:gd name="T14" fmla="*/ 464 w 515"/>
              <a:gd name="T15" fmla="*/ 204 h 537"/>
              <a:gd name="T16" fmla="*/ 452 w 515"/>
              <a:gd name="T17" fmla="*/ 166 h 537"/>
              <a:gd name="T18" fmla="*/ 414 w 515"/>
              <a:gd name="T19" fmla="*/ 154 h 537"/>
              <a:gd name="T20" fmla="*/ 414 w 515"/>
              <a:gd name="T21" fmla="*/ 153 h 537"/>
              <a:gd name="T22" fmla="*/ 457 w 515"/>
              <a:gd name="T23" fmla="*/ 127 h 537"/>
              <a:gd name="T24" fmla="*/ 460 w 515"/>
              <a:gd name="T25" fmla="*/ 119 h 537"/>
              <a:gd name="T26" fmla="*/ 453 w 515"/>
              <a:gd name="T27" fmla="*/ 141 h 537"/>
              <a:gd name="T28" fmla="*/ 417 w 515"/>
              <a:gd name="T29" fmla="*/ 88 h 537"/>
              <a:gd name="T30" fmla="*/ 353 w 515"/>
              <a:gd name="T31" fmla="*/ 110 h 537"/>
              <a:gd name="T32" fmla="*/ 333 w 515"/>
              <a:gd name="T33" fmla="*/ 173 h 537"/>
              <a:gd name="T34" fmla="*/ 330 w 515"/>
              <a:gd name="T35" fmla="*/ 173 h 537"/>
              <a:gd name="T36" fmla="*/ 310 w 515"/>
              <a:gd name="T37" fmla="*/ 109 h 537"/>
              <a:gd name="T38" fmla="*/ 246 w 515"/>
              <a:gd name="T39" fmla="*/ 88 h 537"/>
              <a:gd name="T40" fmla="*/ 246 w 515"/>
              <a:gd name="T41" fmla="*/ 85 h 537"/>
              <a:gd name="T42" fmla="*/ 311 w 515"/>
              <a:gd name="T43" fmla="*/ 65 h 537"/>
              <a:gd name="T44" fmla="*/ 330 w 515"/>
              <a:gd name="T45" fmla="*/ 1 h 537"/>
              <a:gd name="T46" fmla="*/ 333 w 515"/>
              <a:gd name="T47" fmla="*/ 1 h 537"/>
              <a:gd name="T48" fmla="*/ 353 w 515"/>
              <a:gd name="T49" fmla="*/ 64 h 537"/>
              <a:gd name="T50" fmla="*/ 417 w 515"/>
              <a:gd name="T51" fmla="*/ 85 h 537"/>
              <a:gd name="T52" fmla="*/ 417 w 515"/>
              <a:gd name="T53" fmla="*/ 88 h 537"/>
              <a:gd name="T54" fmla="*/ 155 w 515"/>
              <a:gd name="T55" fmla="*/ 99 h 537"/>
              <a:gd name="T56" fmla="*/ 215 w 515"/>
              <a:gd name="T57" fmla="*/ 371 h 537"/>
              <a:gd name="T58" fmla="*/ 463 w 515"/>
              <a:gd name="T59" fmla="*/ 438 h 537"/>
              <a:gd name="T60" fmla="*/ 467 w 515"/>
              <a:gd name="T61" fmla="*/ 444 h 537"/>
              <a:gd name="T62" fmla="*/ 265 w 515"/>
              <a:gd name="T63" fmla="*/ 537 h 537"/>
              <a:gd name="T64" fmla="*/ 0 w 515"/>
              <a:gd name="T65" fmla="*/ 272 h 537"/>
              <a:gd name="T66" fmla="*/ 197 w 515"/>
              <a:gd name="T67" fmla="*/ 15 h 537"/>
              <a:gd name="T68" fmla="*/ 201 w 515"/>
              <a:gd name="T69" fmla="*/ 21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5" h="537">
                <a:moveTo>
                  <a:pt x="453" y="141"/>
                </a:moveTo>
                <a:cubicBezTo>
                  <a:pt x="456" y="138"/>
                  <a:pt x="458" y="131"/>
                  <a:pt x="461" y="120"/>
                </a:cubicBezTo>
                <a:cubicBezTo>
                  <a:pt x="464" y="104"/>
                  <a:pt x="464" y="104"/>
                  <a:pt x="464" y="104"/>
                </a:cubicBezTo>
                <a:cubicBezTo>
                  <a:pt x="464" y="107"/>
                  <a:pt x="463" y="111"/>
                  <a:pt x="461" y="114"/>
                </a:cubicBezTo>
                <a:cubicBezTo>
                  <a:pt x="463" y="103"/>
                  <a:pt x="463" y="103"/>
                  <a:pt x="463" y="103"/>
                </a:cubicBezTo>
                <a:cubicBezTo>
                  <a:pt x="463" y="103"/>
                  <a:pt x="464" y="103"/>
                  <a:pt x="464" y="103"/>
                </a:cubicBezTo>
                <a:cubicBezTo>
                  <a:pt x="465" y="103"/>
                  <a:pt x="465" y="103"/>
                  <a:pt x="465" y="103"/>
                </a:cubicBezTo>
                <a:cubicBezTo>
                  <a:pt x="469" y="119"/>
                  <a:pt x="469" y="119"/>
                  <a:pt x="469" y="119"/>
                </a:cubicBezTo>
                <a:cubicBezTo>
                  <a:pt x="471" y="130"/>
                  <a:pt x="474" y="137"/>
                  <a:pt x="477" y="140"/>
                </a:cubicBezTo>
                <a:cubicBezTo>
                  <a:pt x="482" y="145"/>
                  <a:pt x="494" y="149"/>
                  <a:pt x="514" y="153"/>
                </a:cubicBezTo>
                <a:cubicBezTo>
                  <a:pt x="515" y="154"/>
                  <a:pt x="515" y="154"/>
                  <a:pt x="515" y="154"/>
                </a:cubicBezTo>
                <a:cubicBezTo>
                  <a:pt x="514" y="154"/>
                  <a:pt x="514" y="154"/>
                  <a:pt x="514" y="154"/>
                </a:cubicBezTo>
                <a:cubicBezTo>
                  <a:pt x="498" y="158"/>
                  <a:pt x="498" y="158"/>
                  <a:pt x="498" y="158"/>
                </a:cubicBezTo>
                <a:cubicBezTo>
                  <a:pt x="487" y="161"/>
                  <a:pt x="480" y="164"/>
                  <a:pt x="477" y="167"/>
                </a:cubicBezTo>
                <a:cubicBezTo>
                  <a:pt x="472" y="171"/>
                  <a:pt x="468" y="184"/>
                  <a:pt x="465" y="203"/>
                </a:cubicBezTo>
                <a:cubicBezTo>
                  <a:pt x="464" y="204"/>
                  <a:pt x="464" y="204"/>
                  <a:pt x="464" y="204"/>
                </a:cubicBezTo>
                <a:cubicBezTo>
                  <a:pt x="463" y="203"/>
                  <a:pt x="463" y="203"/>
                  <a:pt x="463" y="203"/>
                </a:cubicBezTo>
                <a:cubicBezTo>
                  <a:pt x="460" y="183"/>
                  <a:pt x="456" y="171"/>
                  <a:pt x="452" y="166"/>
                </a:cubicBezTo>
                <a:cubicBezTo>
                  <a:pt x="449" y="164"/>
                  <a:pt x="442" y="161"/>
                  <a:pt x="430" y="158"/>
                </a:cubicBezTo>
                <a:cubicBezTo>
                  <a:pt x="414" y="154"/>
                  <a:pt x="414" y="154"/>
                  <a:pt x="414" y="154"/>
                </a:cubicBezTo>
                <a:cubicBezTo>
                  <a:pt x="413" y="154"/>
                  <a:pt x="413" y="154"/>
                  <a:pt x="414" y="154"/>
                </a:cubicBezTo>
                <a:cubicBezTo>
                  <a:pt x="414" y="153"/>
                  <a:pt x="414" y="153"/>
                  <a:pt x="414" y="153"/>
                </a:cubicBezTo>
                <a:cubicBezTo>
                  <a:pt x="435" y="150"/>
                  <a:pt x="448" y="146"/>
                  <a:pt x="452" y="141"/>
                </a:cubicBezTo>
                <a:cubicBezTo>
                  <a:pt x="454" y="139"/>
                  <a:pt x="456" y="134"/>
                  <a:pt x="457" y="127"/>
                </a:cubicBezTo>
                <a:moveTo>
                  <a:pt x="461" y="114"/>
                </a:moveTo>
                <a:cubicBezTo>
                  <a:pt x="460" y="119"/>
                  <a:pt x="460" y="119"/>
                  <a:pt x="460" y="119"/>
                </a:cubicBezTo>
                <a:cubicBezTo>
                  <a:pt x="460" y="122"/>
                  <a:pt x="459" y="125"/>
                  <a:pt x="457" y="127"/>
                </a:cubicBezTo>
                <a:cubicBezTo>
                  <a:pt x="457" y="134"/>
                  <a:pt x="455" y="139"/>
                  <a:pt x="453" y="141"/>
                </a:cubicBezTo>
                <a:cubicBezTo>
                  <a:pt x="458" y="128"/>
                  <a:pt x="461" y="119"/>
                  <a:pt x="461" y="114"/>
                </a:cubicBezTo>
                <a:moveTo>
                  <a:pt x="417" y="88"/>
                </a:moveTo>
                <a:cubicBezTo>
                  <a:pt x="389" y="94"/>
                  <a:pt x="389" y="94"/>
                  <a:pt x="389" y="94"/>
                </a:cubicBezTo>
                <a:cubicBezTo>
                  <a:pt x="370" y="99"/>
                  <a:pt x="358" y="105"/>
                  <a:pt x="353" y="110"/>
                </a:cubicBezTo>
                <a:cubicBezTo>
                  <a:pt x="348" y="114"/>
                  <a:pt x="343" y="126"/>
                  <a:pt x="338" y="145"/>
                </a:cubicBezTo>
                <a:cubicBezTo>
                  <a:pt x="333" y="173"/>
                  <a:pt x="333" y="173"/>
                  <a:pt x="333" y="173"/>
                </a:cubicBezTo>
                <a:cubicBezTo>
                  <a:pt x="331" y="174"/>
                  <a:pt x="331" y="174"/>
                  <a:pt x="331" y="174"/>
                </a:cubicBezTo>
                <a:cubicBezTo>
                  <a:pt x="330" y="174"/>
                  <a:pt x="330" y="173"/>
                  <a:pt x="330" y="173"/>
                </a:cubicBezTo>
                <a:cubicBezTo>
                  <a:pt x="329" y="164"/>
                  <a:pt x="327" y="154"/>
                  <a:pt x="325" y="145"/>
                </a:cubicBezTo>
                <a:cubicBezTo>
                  <a:pt x="320" y="126"/>
                  <a:pt x="315" y="114"/>
                  <a:pt x="310" y="109"/>
                </a:cubicBezTo>
                <a:cubicBezTo>
                  <a:pt x="305" y="104"/>
                  <a:pt x="293" y="99"/>
                  <a:pt x="274" y="94"/>
                </a:cubicBezTo>
                <a:cubicBezTo>
                  <a:pt x="246" y="88"/>
                  <a:pt x="246" y="88"/>
                  <a:pt x="246" y="88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45" y="86"/>
                  <a:pt x="245" y="85"/>
                  <a:pt x="246" y="85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94" y="75"/>
                  <a:pt x="306" y="70"/>
                  <a:pt x="311" y="65"/>
                </a:cubicBezTo>
                <a:cubicBezTo>
                  <a:pt x="316" y="60"/>
                  <a:pt x="320" y="48"/>
                  <a:pt x="325" y="29"/>
                </a:cubicBezTo>
                <a:cubicBezTo>
                  <a:pt x="330" y="1"/>
                  <a:pt x="330" y="1"/>
                  <a:pt x="330" y="1"/>
                </a:cubicBezTo>
                <a:cubicBezTo>
                  <a:pt x="330" y="0"/>
                  <a:pt x="330" y="0"/>
                  <a:pt x="331" y="0"/>
                </a:cubicBezTo>
                <a:cubicBezTo>
                  <a:pt x="332" y="0"/>
                  <a:pt x="333" y="0"/>
                  <a:pt x="333" y="1"/>
                </a:cubicBezTo>
                <a:cubicBezTo>
                  <a:pt x="339" y="28"/>
                  <a:pt x="339" y="28"/>
                  <a:pt x="339" y="28"/>
                </a:cubicBezTo>
                <a:cubicBezTo>
                  <a:pt x="343" y="47"/>
                  <a:pt x="348" y="59"/>
                  <a:pt x="353" y="64"/>
                </a:cubicBezTo>
                <a:cubicBezTo>
                  <a:pt x="358" y="69"/>
                  <a:pt x="370" y="74"/>
                  <a:pt x="389" y="79"/>
                </a:cubicBezTo>
                <a:cubicBezTo>
                  <a:pt x="417" y="85"/>
                  <a:pt x="417" y="85"/>
                  <a:pt x="417" y="85"/>
                </a:cubicBezTo>
                <a:cubicBezTo>
                  <a:pt x="418" y="85"/>
                  <a:pt x="418" y="86"/>
                  <a:pt x="418" y="87"/>
                </a:cubicBezTo>
                <a:cubicBezTo>
                  <a:pt x="417" y="88"/>
                  <a:pt x="417" y="88"/>
                  <a:pt x="417" y="88"/>
                </a:cubicBezTo>
                <a:moveTo>
                  <a:pt x="201" y="21"/>
                </a:moveTo>
                <a:cubicBezTo>
                  <a:pt x="181" y="44"/>
                  <a:pt x="166" y="70"/>
                  <a:pt x="155" y="99"/>
                </a:cubicBezTo>
                <a:cubicBezTo>
                  <a:pt x="144" y="128"/>
                  <a:pt x="139" y="158"/>
                  <a:pt x="139" y="188"/>
                </a:cubicBezTo>
                <a:cubicBezTo>
                  <a:pt x="139" y="260"/>
                  <a:pt x="164" y="321"/>
                  <a:pt x="215" y="371"/>
                </a:cubicBezTo>
                <a:cubicBezTo>
                  <a:pt x="265" y="422"/>
                  <a:pt x="326" y="447"/>
                  <a:pt x="397" y="447"/>
                </a:cubicBezTo>
                <a:cubicBezTo>
                  <a:pt x="420" y="447"/>
                  <a:pt x="442" y="444"/>
                  <a:pt x="463" y="438"/>
                </a:cubicBezTo>
                <a:cubicBezTo>
                  <a:pt x="475" y="435"/>
                  <a:pt x="475" y="435"/>
                  <a:pt x="475" y="435"/>
                </a:cubicBezTo>
                <a:cubicBezTo>
                  <a:pt x="467" y="444"/>
                  <a:pt x="467" y="444"/>
                  <a:pt x="467" y="444"/>
                </a:cubicBezTo>
                <a:cubicBezTo>
                  <a:pt x="442" y="474"/>
                  <a:pt x="412" y="497"/>
                  <a:pt x="376" y="513"/>
                </a:cubicBezTo>
                <a:cubicBezTo>
                  <a:pt x="341" y="529"/>
                  <a:pt x="304" y="537"/>
                  <a:pt x="265" y="537"/>
                </a:cubicBezTo>
                <a:cubicBezTo>
                  <a:pt x="192" y="537"/>
                  <a:pt x="130" y="511"/>
                  <a:pt x="77" y="459"/>
                </a:cubicBezTo>
                <a:cubicBezTo>
                  <a:pt x="26" y="407"/>
                  <a:pt x="0" y="345"/>
                  <a:pt x="0" y="272"/>
                </a:cubicBezTo>
                <a:cubicBezTo>
                  <a:pt x="0" y="211"/>
                  <a:pt x="18" y="157"/>
                  <a:pt x="55" y="110"/>
                </a:cubicBezTo>
                <a:cubicBezTo>
                  <a:pt x="92" y="62"/>
                  <a:pt x="139" y="30"/>
                  <a:pt x="197" y="15"/>
                </a:cubicBezTo>
                <a:cubicBezTo>
                  <a:pt x="209" y="12"/>
                  <a:pt x="209" y="12"/>
                  <a:pt x="209" y="12"/>
                </a:cubicBezTo>
                <a:cubicBezTo>
                  <a:pt x="201" y="21"/>
                  <a:pt x="201" y="21"/>
                  <a:pt x="201" y="21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566"/>
          <p:cNvSpPr>
            <a:spLocks noEditPoints="1"/>
          </p:cNvSpPr>
          <p:nvPr/>
        </p:nvSpPr>
        <p:spPr bwMode="auto">
          <a:xfrm>
            <a:off x="8975846" y="5585644"/>
            <a:ext cx="728663" cy="534988"/>
          </a:xfrm>
          <a:custGeom>
            <a:avLst/>
            <a:gdLst>
              <a:gd name="T0" fmla="*/ 450 w 534"/>
              <a:gd name="T1" fmla="*/ 79 h 392"/>
              <a:gd name="T2" fmla="*/ 439 w 534"/>
              <a:gd name="T3" fmla="*/ 106 h 392"/>
              <a:gd name="T4" fmla="*/ 435 w 534"/>
              <a:gd name="T5" fmla="*/ 126 h 392"/>
              <a:gd name="T6" fmla="*/ 431 w 534"/>
              <a:gd name="T7" fmla="*/ 106 h 392"/>
              <a:gd name="T8" fmla="*/ 420 w 534"/>
              <a:gd name="T9" fmla="*/ 78 h 392"/>
              <a:gd name="T10" fmla="*/ 393 w 534"/>
              <a:gd name="T11" fmla="*/ 67 h 392"/>
              <a:gd name="T12" fmla="*/ 372 w 534"/>
              <a:gd name="T13" fmla="*/ 63 h 392"/>
              <a:gd name="T14" fmla="*/ 393 w 534"/>
              <a:gd name="T15" fmla="*/ 59 h 392"/>
              <a:gd name="T16" fmla="*/ 421 w 534"/>
              <a:gd name="T17" fmla="*/ 47 h 392"/>
              <a:gd name="T18" fmla="*/ 431 w 534"/>
              <a:gd name="T19" fmla="*/ 20 h 392"/>
              <a:gd name="T20" fmla="*/ 435 w 534"/>
              <a:gd name="T21" fmla="*/ 0 h 392"/>
              <a:gd name="T22" fmla="*/ 440 w 534"/>
              <a:gd name="T23" fmla="*/ 20 h 392"/>
              <a:gd name="T24" fmla="*/ 450 w 534"/>
              <a:gd name="T25" fmla="*/ 47 h 392"/>
              <a:gd name="T26" fmla="*/ 478 w 534"/>
              <a:gd name="T27" fmla="*/ 59 h 392"/>
              <a:gd name="T28" fmla="*/ 498 w 534"/>
              <a:gd name="T29" fmla="*/ 63 h 392"/>
              <a:gd name="T30" fmla="*/ 478 w 534"/>
              <a:gd name="T31" fmla="*/ 67 h 392"/>
              <a:gd name="T32" fmla="*/ 450 w 534"/>
              <a:gd name="T33" fmla="*/ 79 h 392"/>
              <a:gd name="T34" fmla="*/ 303 w 534"/>
              <a:gd name="T35" fmla="*/ 70 h 392"/>
              <a:gd name="T36" fmla="*/ 291 w 534"/>
              <a:gd name="T37" fmla="*/ 127 h 392"/>
              <a:gd name="T38" fmla="*/ 347 w 534"/>
              <a:gd name="T39" fmla="*/ 155 h 392"/>
              <a:gd name="T40" fmla="*/ 384 w 534"/>
              <a:gd name="T41" fmla="*/ 226 h 392"/>
              <a:gd name="T42" fmla="*/ 415 w 534"/>
              <a:gd name="T43" fmla="*/ 247 h 392"/>
              <a:gd name="T44" fmla="*/ 428 w 534"/>
              <a:gd name="T45" fmla="*/ 284 h 392"/>
              <a:gd name="T46" fmla="*/ 416 w 534"/>
              <a:gd name="T47" fmla="*/ 320 h 392"/>
              <a:gd name="T48" fmla="*/ 484 w 534"/>
              <a:gd name="T49" fmla="*/ 331 h 392"/>
              <a:gd name="T50" fmla="*/ 534 w 534"/>
              <a:gd name="T51" fmla="*/ 325 h 392"/>
              <a:gd name="T52" fmla="*/ 469 w 534"/>
              <a:gd name="T53" fmla="*/ 375 h 392"/>
              <a:gd name="T54" fmla="*/ 354 w 534"/>
              <a:gd name="T55" fmla="*/ 391 h 392"/>
              <a:gd name="T56" fmla="*/ 251 w 534"/>
              <a:gd name="T57" fmla="*/ 356 h 392"/>
              <a:gd name="T58" fmla="*/ 209 w 534"/>
              <a:gd name="T59" fmla="*/ 357 h 392"/>
              <a:gd name="T60" fmla="*/ 108 w 534"/>
              <a:gd name="T61" fmla="*/ 353 h 392"/>
              <a:gd name="T62" fmla="*/ 40 w 534"/>
              <a:gd name="T63" fmla="*/ 343 h 392"/>
              <a:gd name="T64" fmla="*/ 11 w 534"/>
              <a:gd name="T65" fmla="*/ 327 h 392"/>
              <a:gd name="T66" fmla="*/ 0 w 534"/>
              <a:gd name="T67" fmla="*/ 297 h 392"/>
              <a:gd name="T68" fmla="*/ 13 w 534"/>
              <a:gd name="T69" fmla="*/ 264 h 392"/>
              <a:gd name="T70" fmla="*/ 46 w 534"/>
              <a:gd name="T71" fmla="*/ 250 h 392"/>
              <a:gd name="T72" fmla="*/ 62 w 534"/>
              <a:gd name="T73" fmla="*/ 253 h 392"/>
              <a:gd name="T74" fmla="*/ 91 w 534"/>
              <a:gd name="T75" fmla="*/ 199 h 392"/>
              <a:gd name="T76" fmla="*/ 148 w 534"/>
              <a:gd name="T77" fmla="*/ 178 h 392"/>
              <a:gd name="T78" fmla="*/ 174 w 534"/>
              <a:gd name="T79" fmla="*/ 182 h 392"/>
              <a:gd name="T80" fmla="*/ 191 w 534"/>
              <a:gd name="T81" fmla="*/ 160 h 392"/>
              <a:gd name="T82" fmla="*/ 234 w 534"/>
              <a:gd name="T83" fmla="*/ 81 h 392"/>
              <a:gd name="T84" fmla="*/ 337 w 534"/>
              <a:gd name="T85" fmla="*/ 12 h 392"/>
              <a:gd name="T86" fmla="*/ 303 w 534"/>
              <a:gd name="T87" fmla="*/ 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4" h="392">
                <a:moveTo>
                  <a:pt x="450" y="79"/>
                </a:moveTo>
                <a:cubicBezTo>
                  <a:pt x="447" y="83"/>
                  <a:pt x="443" y="92"/>
                  <a:pt x="439" y="106"/>
                </a:cubicBezTo>
                <a:cubicBezTo>
                  <a:pt x="435" y="126"/>
                  <a:pt x="435" y="126"/>
                  <a:pt x="435" y="126"/>
                </a:cubicBezTo>
                <a:cubicBezTo>
                  <a:pt x="434" y="120"/>
                  <a:pt x="433" y="113"/>
                  <a:pt x="431" y="106"/>
                </a:cubicBezTo>
                <a:cubicBezTo>
                  <a:pt x="428" y="91"/>
                  <a:pt x="424" y="82"/>
                  <a:pt x="420" y="78"/>
                </a:cubicBezTo>
                <a:cubicBezTo>
                  <a:pt x="416" y="75"/>
                  <a:pt x="407" y="71"/>
                  <a:pt x="393" y="67"/>
                </a:cubicBezTo>
                <a:cubicBezTo>
                  <a:pt x="372" y="63"/>
                  <a:pt x="372" y="63"/>
                  <a:pt x="372" y="63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408" y="56"/>
                  <a:pt x="417" y="52"/>
                  <a:pt x="421" y="47"/>
                </a:cubicBezTo>
                <a:cubicBezTo>
                  <a:pt x="425" y="44"/>
                  <a:pt x="428" y="35"/>
                  <a:pt x="431" y="20"/>
                </a:cubicBezTo>
                <a:cubicBezTo>
                  <a:pt x="435" y="0"/>
                  <a:pt x="435" y="0"/>
                  <a:pt x="435" y="0"/>
                </a:cubicBezTo>
                <a:cubicBezTo>
                  <a:pt x="436" y="6"/>
                  <a:pt x="438" y="13"/>
                  <a:pt x="440" y="20"/>
                </a:cubicBezTo>
                <a:cubicBezTo>
                  <a:pt x="443" y="34"/>
                  <a:pt x="447" y="43"/>
                  <a:pt x="450" y="47"/>
                </a:cubicBezTo>
                <a:cubicBezTo>
                  <a:pt x="454" y="51"/>
                  <a:pt x="463" y="55"/>
                  <a:pt x="478" y="59"/>
                </a:cubicBezTo>
                <a:cubicBezTo>
                  <a:pt x="498" y="63"/>
                  <a:pt x="498" y="63"/>
                  <a:pt x="498" y="63"/>
                </a:cubicBezTo>
                <a:cubicBezTo>
                  <a:pt x="478" y="67"/>
                  <a:pt x="478" y="67"/>
                  <a:pt x="478" y="67"/>
                </a:cubicBezTo>
                <a:cubicBezTo>
                  <a:pt x="463" y="71"/>
                  <a:pt x="454" y="75"/>
                  <a:pt x="450" y="79"/>
                </a:cubicBezTo>
                <a:moveTo>
                  <a:pt x="303" y="70"/>
                </a:moveTo>
                <a:cubicBezTo>
                  <a:pt x="296" y="88"/>
                  <a:pt x="292" y="108"/>
                  <a:pt x="291" y="127"/>
                </a:cubicBezTo>
                <a:cubicBezTo>
                  <a:pt x="312" y="131"/>
                  <a:pt x="331" y="140"/>
                  <a:pt x="347" y="155"/>
                </a:cubicBezTo>
                <a:cubicBezTo>
                  <a:pt x="369" y="174"/>
                  <a:pt x="381" y="197"/>
                  <a:pt x="384" y="226"/>
                </a:cubicBezTo>
                <a:cubicBezTo>
                  <a:pt x="397" y="229"/>
                  <a:pt x="407" y="237"/>
                  <a:pt x="415" y="247"/>
                </a:cubicBezTo>
                <a:cubicBezTo>
                  <a:pt x="424" y="258"/>
                  <a:pt x="428" y="270"/>
                  <a:pt x="428" y="284"/>
                </a:cubicBezTo>
                <a:cubicBezTo>
                  <a:pt x="428" y="297"/>
                  <a:pt x="424" y="309"/>
                  <a:pt x="416" y="320"/>
                </a:cubicBezTo>
                <a:cubicBezTo>
                  <a:pt x="437" y="328"/>
                  <a:pt x="460" y="331"/>
                  <a:pt x="484" y="331"/>
                </a:cubicBezTo>
                <a:cubicBezTo>
                  <a:pt x="501" y="331"/>
                  <a:pt x="517" y="329"/>
                  <a:pt x="534" y="325"/>
                </a:cubicBezTo>
                <a:cubicBezTo>
                  <a:pt x="516" y="346"/>
                  <a:pt x="494" y="363"/>
                  <a:pt x="469" y="375"/>
                </a:cubicBezTo>
                <a:cubicBezTo>
                  <a:pt x="443" y="387"/>
                  <a:pt x="405" y="392"/>
                  <a:pt x="354" y="391"/>
                </a:cubicBezTo>
                <a:cubicBezTo>
                  <a:pt x="316" y="390"/>
                  <a:pt x="282" y="378"/>
                  <a:pt x="251" y="356"/>
                </a:cubicBezTo>
                <a:cubicBezTo>
                  <a:pt x="209" y="357"/>
                  <a:pt x="209" y="357"/>
                  <a:pt x="209" y="357"/>
                </a:cubicBezTo>
                <a:cubicBezTo>
                  <a:pt x="108" y="353"/>
                  <a:pt x="108" y="353"/>
                  <a:pt x="108" y="353"/>
                </a:cubicBezTo>
                <a:cubicBezTo>
                  <a:pt x="78" y="350"/>
                  <a:pt x="56" y="347"/>
                  <a:pt x="40" y="343"/>
                </a:cubicBezTo>
                <a:cubicBezTo>
                  <a:pt x="29" y="341"/>
                  <a:pt x="19" y="336"/>
                  <a:pt x="11" y="327"/>
                </a:cubicBezTo>
                <a:cubicBezTo>
                  <a:pt x="4" y="319"/>
                  <a:pt x="0" y="308"/>
                  <a:pt x="0" y="297"/>
                </a:cubicBezTo>
                <a:cubicBezTo>
                  <a:pt x="0" y="284"/>
                  <a:pt x="4" y="273"/>
                  <a:pt x="13" y="264"/>
                </a:cubicBezTo>
                <a:cubicBezTo>
                  <a:pt x="22" y="255"/>
                  <a:pt x="33" y="250"/>
                  <a:pt x="46" y="250"/>
                </a:cubicBezTo>
                <a:cubicBezTo>
                  <a:pt x="52" y="250"/>
                  <a:pt x="57" y="251"/>
                  <a:pt x="62" y="253"/>
                </a:cubicBezTo>
                <a:cubicBezTo>
                  <a:pt x="65" y="232"/>
                  <a:pt x="74" y="214"/>
                  <a:pt x="91" y="199"/>
                </a:cubicBezTo>
                <a:cubicBezTo>
                  <a:pt x="107" y="185"/>
                  <a:pt x="126" y="178"/>
                  <a:pt x="148" y="178"/>
                </a:cubicBezTo>
                <a:cubicBezTo>
                  <a:pt x="157" y="178"/>
                  <a:pt x="166" y="179"/>
                  <a:pt x="174" y="182"/>
                </a:cubicBezTo>
                <a:cubicBezTo>
                  <a:pt x="179" y="174"/>
                  <a:pt x="185" y="166"/>
                  <a:pt x="191" y="160"/>
                </a:cubicBezTo>
                <a:cubicBezTo>
                  <a:pt x="201" y="130"/>
                  <a:pt x="215" y="104"/>
                  <a:pt x="234" y="81"/>
                </a:cubicBezTo>
                <a:cubicBezTo>
                  <a:pt x="261" y="46"/>
                  <a:pt x="295" y="23"/>
                  <a:pt x="337" y="12"/>
                </a:cubicBezTo>
                <a:cubicBezTo>
                  <a:pt x="322" y="30"/>
                  <a:pt x="311" y="49"/>
                  <a:pt x="303" y="7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567"/>
          <p:cNvSpPr>
            <a:spLocks/>
          </p:cNvSpPr>
          <p:nvPr/>
        </p:nvSpPr>
        <p:spPr bwMode="auto">
          <a:xfrm>
            <a:off x="7643679" y="1804420"/>
            <a:ext cx="1818197" cy="3183557"/>
          </a:xfrm>
          <a:custGeom>
            <a:avLst/>
            <a:gdLst>
              <a:gd name="T0" fmla="*/ 99 w 265"/>
              <a:gd name="T1" fmla="*/ 204 h 464"/>
              <a:gd name="T2" fmla="*/ 265 w 265"/>
              <a:gd name="T3" fmla="*/ 178 h 464"/>
              <a:gd name="T4" fmla="*/ 23 w 265"/>
              <a:gd name="T5" fmla="*/ 464 h 464"/>
              <a:gd name="T6" fmla="*/ 149 w 265"/>
              <a:gd name="T7" fmla="*/ 253 h 464"/>
              <a:gd name="T8" fmla="*/ 0 w 265"/>
              <a:gd name="T9" fmla="*/ 273 h 464"/>
              <a:gd name="T10" fmla="*/ 127 w 265"/>
              <a:gd name="T11" fmla="*/ 58 h 464"/>
              <a:gd name="T12" fmla="*/ 241 w 265"/>
              <a:gd name="T13" fmla="*/ 0 h 464"/>
              <a:gd name="T14" fmla="*/ 99 w 265"/>
              <a:gd name="T15" fmla="*/ 20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" h="464">
                <a:moveTo>
                  <a:pt x="99" y="204"/>
                </a:moveTo>
                <a:lnTo>
                  <a:pt x="265" y="178"/>
                </a:lnTo>
                <a:lnTo>
                  <a:pt x="23" y="464"/>
                </a:lnTo>
                <a:lnTo>
                  <a:pt x="149" y="253"/>
                </a:lnTo>
                <a:lnTo>
                  <a:pt x="0" y="273"/>
                </a:lnTo>
                <a:lnTo>
                  <a:pt x="127" y="58"/>
                </a:lnTo>
                <a:lnTo>
                  <a:pt x="241" y="0"/>
                </a:lnTo>
                <a:lnTo>
                  <a:pt x="99" y="204"/>
                </a:lnTo>
                <a:close/>
              </a:path>
            </a:pathLst>
          </a:custGeom>
          <a:solidFill>
            <a:srgbClr val="3A36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570"/>
          <p:cNvSpPr>
            <a:spLocks noEditPoints="1"/>
          </p:cNvSpPr>
          <p:nvPr/>
        </p:nvSpPr>
        <p:spPr bwMode="auto">
          <a:xfrm>
            <a:off x="10876878" y="2414305"/>
            <a:ext cx="727075" cy="512763"/>
          </a:xfrm>
          <a:custGeom>
            <a:avLst/>
            <a:gdLst>
              <a:gd name="T0" fmla="*/ 533 w 533"/>
              <a:gd name="T1" fmla="*/ 194 h 375"/>
              <a:gd name="T2" fmla="*/ 50 w 533"/>
              <a:gd name="T3" fmla="*/ 152 h 375"/>
              <a:gd name="T4" fmla="*/ 144 w 533"/>
              <a:gd name="T5" fmla="*/ 69 h 375"/>
              <a:gd name="T6" fmla="*/ 234 w 533"/>
              <a:gd name="T7" fmla="*/ 0 h 375"/>
              <a:gd name="T8" fmla="*/ 359 w 533"/>
              <a:gd name="T9" fmla="*/ 24 h 375"/>
              <a:gd name="T10" fmla="*/ 446 w 533"/>
              <a:gd name="T11" fmla="*/ 92 h 375"/>
              <a:gd name="T12" fmla="*/ 502 w 533"/>
              <a:gd name="T13" fmla="*/ 145 h 375"/>
              <a:gd name="T14" fmla="*/ 325 w 533"/>
              <a:gd name="T15" fmla="*/ 239 h 375"/>
              <a:gd name="T16" fmla="*/ 325 w 533"/>
              <a:gd name="T17" fmla="*/ 266 h 375"/>
              <a:gd name="T18" fmla="*/ 344 w 533"/>
              <a:gd name="T19" fmla="*/ 281 h 375"/>
              <a:gd name="T20" fmla="*/ 325 w 533"/>
              <a:gd name="T21" fmla="*/ 304 h 375"/>
              <a:gd name="T22" fmla="*/ 310 w 533"/>
              <a:gd name="T23" fmla="*/ 281 h 375"/>
              <a:gd name="T24" fmla="*/ 284 w 533"/>
              <a:gd name="T25" fmla="*/ 277 h 375"/>
              <a:gd name="T26" fmla="*/ 287 w 533"/>
              <a:gd name="T27" fmla="*/ 250 h 375"/>
              <a:gd name="T28" fmla="*/ 314 w 533"/>
              <a:gd name="T29" fmla="*/ 258 h 375"/>
              <a:gd name="T30" fmla="*/ 133 w 533"/>
              <a:gd name="T31" fmla="*/ 315 h 375"/>
              <a:gd name="T32" fmla="*/ 144 w 533"/>
              <a:gd name="T33" fmla="*/ 341 h 375"/>
              <a:gd name="T34" fmla="*/ 118 w 533"/>
              <a:gd name="T35" fmla="*/ 349 h 375"/>
              <a:gd name="T36" fmla="*/ 106 w 533"/>
              <a:gd name="T37" fmla="*/ 375 h 375"/>
              <a:gd name="T38" fmla="*/ 83 w 533"/>
              <a:gd name="T39" fmla="*/ 360 h 375"/>
              <a:gd name="T40" fmla="*/ 99 w 533"/>
              <a:gd name="T41" fmla="*/ 337 h 375"/>
              <a:gd name="T42" fmla="*/ 91 w 533"/>
              <a:gd name="T43" fmla="*/ 311 h 375"/>
              <a:gd name="T44" fmla="*/ 122 w 533"/>
              <a:gd name="T45" fmla="*/ 307 h 375"/>
              <a:gd name="T46" fmla="*/ 212 w 533"/>
              <a:gd name="T47" fmla="*/ 269 h 375"/>
              <a:gd name="T48" fmla="*/ 189 w 533"/>
              <a:gd name="T49" fmla="*/ 277 h 375"/>
              <a:gd name="T50" fmla="*/ 178 w 533"/>
              <a:gd name="T51" fmla="*/ 304 h 375"/>
              <a:gd name="T52" fmla="*/ 155 w 533"/>
              <a:gd name="T53" fmla="*/ 288 h 375"/>
              <a:gd name="T54" fmla="*/ 171 w 533"/>
              <a:gd name="T55" fmla="*/ 269 h 375"/>
              <a:gd name="T56" fmla="*/ 163 w 533"/>
              <a:gd name="T57" fmla="*/ 242 h 375"/>
              <a:gd name="T58" fmla="*/ 189 w 533"/>
              <a:gd name="T59" fmla="*/ 239 h 375"/>
              <a:gd name="T60" fmla="*/ 189 w 533"/>
              <a:gd name="T61" fmla="*/ 266 h 375"/>
              <a:gd name="T62" fmla="*/ 253 w 533"/>
              <a:gd name="T63" fmla="*/ 337 h 375"/>
              <a:gd name="T64" fmla="*/ 276 w 533"/>
              <a:gd name="T65" fmla="*/ 352 h 375"/>
              <a:gd name="T66" fmla="*/ 253 w 533"/>
              <a:gd name="T67" fmla="*/ 372 h 375"/>
              <a:gd name="T68" fmla="*/ 238 w 533"/>
              <a:gd name="T69" fmla="*/ 349 h 375"/>
              <a:gd name="T70" fmla="*/ 212 w 533"/>
              <a:gd name="T71" fmla="*/ 349 h 375"/>
              <a:gd name="T72" fmla="*/ 216 w 533"/>
              <a:gd name="T73" fmla="*/ 318 h 375"/>
              <a:gd name="T74" fmla="*/ 242 w 533"/>
              <a:gd name="T75" fmla="*/ 330 h 375"/>
              <a:gd name="T76" fmla="*/ 265 w 533"/>
              <a:gd name="T77" fmla="*/ 31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3" h="375">
                <a:moveTo>
                  <a:pt x="498" y="160"/>
                </a:moveTo>
                <a:cubicBezTo>
                  <a:pt x="519" y="165"/>
                  <a:pt x="530" y="176"/>
                  <a:pt x="533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13" y="168"/>
                  <a:pt x="30" y="154"/>
                  <a:pt x="50" y="152"/>
                </a:cubicBezTo>
                <a:cubicBezTo>
                  <a:pt x="50" y="94"/>
                  <a:pt x="75" y="65"/>
                  <a:pt x="125" y="65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9" y="46"/>
                  <a:pt x="160" y="30"/>
                  <a:pt x="178" y="20"/>
                </a:cubicBezTo>
                <a:cubicBezTo>
                  <a:pt x="196" y="7"/>
                  <a:pt x="214" y="0"/>
                  <a:pt x="234" y="0"/>
                </a:cubicBezTo>
                <a:cubicBezTo>
                  <a:pt x="262" y="0"/>
                  <a:pt x="289" y="12"/>
                  <a:pt x="314" y="35"/>
                </a:cubicBezTo>
                <a:cubicBezTo>
                  <a:pt x="359" y="24"/>
                  <a:pt x="359" y="24"/>
                  <a:pt x="359" y="24"/>
                </a:cubicBezTo>
                <a:cubicBezTo>
                  <a:pt x="405" y="24"/>
                  <a:pt x="429" y="47"/>
                  <a:pt x="431" y="95"/>
                </a:cubicBezTo>
                <a:cubicBezTo>
                  <a:pt x="446" y="92"/>
                  <a:pt x="446" y="92"/>
                  <a:pt x="446" y="92"/>
                </a:cubicBezTo>
                <a:cubicBezTo>
                  <a:pt x="487" y="107"/>
                  <a:pt x="487" y="107"/>
                  <a:pt x="487" y="107"/>
                </a:cubicBezTo>
                <a:cubicBezTo>
                  <a:pt x="497" y="122"/>
                  <a:pt x="502" y="135"/>
                  <a:pt x="502" y="145"/>
                </a:cubicBezTo>
                <a:cubicBezTo>
                  <a:pt x="502" y="152"/>
                  <a:pt x="501" y="157"/>
                  <a:pt x="498" y="160"/>
                </a:cubicBezTo>
                <a:moveTo>
                  <a:pt x="325" y="239"/>
                </a:moveTo>
                <a:cubicBezTo>
                  <a:pt x="337" y="246"/>
                  <a:pt x="337" y="246"/>
                  <a:pt x="337" y="24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48" y="269"/>
                  <a:pt x="348" y="269"/>
                  <a:pt x="348" y="269"/>
                </a:cubicBezTo>
                <a:cubicBezTo>
                  <a:pt x="344" y="281"/>
                  <a:pt x="344" y="281"/>
                  <a:pt x="344" y="281"/>
                </a:cubicBezTo>
                <a:cubicBezTo>
                  <a:pt x="321" y="277"/>
                  <a:pt x="321" y="277"/>
                  <a:pt x="321" y="277"/>
                </a:cubicBezTo>
                <a:cubicBezTo>
                  <a:pt x="325" y="304"/>
                  <a:pt x="325" y="304"/>
                  <a:pt x="325" y="304"/>
                </a:cubicBezTo>
                <a:cubicBezTo>
                  <a:pt x="310" y="304"/>
                  <a:pt x="310" y="304"/>
                  <a:pt x="310" y="304"/>
                </a:cubicBezTo>
                <a:cubicBezTo>
                  <a:pt x="310" y="281"/>
                  <a:pt x="310" y="281"/>
                  <a:pt x="310" y="281"/>
                </a:cubicBezTo>
                <a:cubicBezTo>
                  <a:pt x="287" y="288"/>
                  <a:pt x="287" y="288"/>
                  <a:pt x="287" y="288"/>
                </a:cubicBezTo>
                <a:cubicBezTo>
                  <a:pt x="284" y="277"/>
                  <a:pt x="284" y="277"/>
                  <a:pt x="284" y="277"/>
                </a:cubicBezTo>
                <a:cubicBezTo>
                  <a:pt x="307" y="269"/>
                  <a:pt x="307" y="269"/>
                  <a:pt x="307" y="269"/>
                </a:cubicBezTo>
                <a:cubicBezTo>
                  <a:pt x="287" y="250"/>
                  <a:pt x="287" y="250"/>
                  <a:pt x="287" y="250"/>
                </a:cubicBezTo>
                <a:cubicBezTo>
                  <a:pt x="299" y="242"/>
                  <a:pt x="299" y="242"/>
                  <a:pt x="299" y="242"/>
                </a:cubicBezTo>
                <a:cubicBezTo>
                  <a:pt x="314" y="258"/>
                  <a:pt x="314" y="258"/>
                  <a:pt x="314" y="258"/>
                </a:cubicBezTo>
                <a:cubicBezTo>
                  <a:pt x="325" y="239"/>
                  <a:pt x="325" y="239"/>
                  <a:pt x="325" y="239"/>
                </a:cubicBezTo>
                <a:moveTo>
                  <a:pt x="133" y="315"/>
                </a:moveTo>
                <a:cubicBezTo>
                  <a:pt x="122" y="337"/>
                  <a:pt x="122" y="337"/>
                  <a:pt x="122" y="337"/>
                </a:cubicBezTo>
                <a:cubicBezTo>
                  <a:pt x="144" y="341"/>
                  <a:pt x="144" y="341"/>
                  <a:pt x="144" y="341"/>
                </a:cubicBezTo>
                <a:cubicBezTo>
                  <a:pt x="140" y="352"/>
                  <a:pt x="140" y="352"/>
                  <a:pt x="140" y="352"/>
                </a:cubicBezTo>
                <a:cubicBezTo>
                  <a:pt x="118" y="349"/>
                  <a:pt x="118" y="349"/>
                  <a:pt x="118" y="349"/>
                </a:cubicBezTo>
                <a:cubicBezTo>
                  <a:pt x="122" y="372"/>
                  <a:pt x="122" y="372"/>
                  <a:pt x="122" y="372"/>
                </a:cubicBezTo>
                <a:cubicBezTo>
                  <a:pt x="106" y="375"/>
                  <a:pt x="106" y="375"/>
                  <a:pt x="106" y="375"/>
                </a:cubicBezTo>
                <a:cubicBezTo>
                  <a:pt x="106" y="349"/>
                  <a:pt x="106" y="349"/>
                  <a:pt x="106" y="349"/>
                </a:cubicBezTo>
                <a:cubicBezTo>
                  <a:pt x="83" y="360"/>
                  <a:pt x="83" y="360"/>
                  <a:pt x="83" y="360"/>
                </a:cubicBezTo>
                <a:cubicBezTo>
                  <a:pt x="80" y="349"/>
                  <a:pt x="80" y="349"/>
                  <a:pt x="80" y="349"/>
                </a:cubicBezTo>
                <a:cubicBezTo>
                  <a:pt x="99" y="337"/>
                  <a:pt x="99" y="337"/>
                  <a:pt x="99" y="337"/>
                </a:cubicBezTo>
                <a:cubicBezTo>
                  <a:pt x="83" y="318"/>
                  <a:pt x="83" y="318"/>
                  <a:pt x="83" y="318"/>
                </a:cubicBezTo>
                <a:cubicBezTo>
                  <a:pt x="91" y="311"/>
                  <a:pt x="91" y="311"/>
                  <a:pt x="91" y="311"/>
                </a:cubicBezTo>
                <a:cubicBezTo>
                  <a:pt x="110" y="330"/>
                  <a:pt x="110" y="330"/>
                  <a:pt x="110" y="330"/>
                </a:cubicBezTo>
                <a:cubicBezTo>
                  <a:pt x="122" y="307"/>
                  <a:pt x="122" y="307"/>
                  <a:pt x="122" y="307"/>
                </a:cubicBezTo>
                <a:cubicBezTo>
                  <a:pt x="133" y="315"/>
                  <a:pt x="133" y="315"/>
                  <a:pt x="133" y="315"/>
                </a:cubicBezTo>
                <a:moveTo>
                  <a:pt x="212" y="269"/>
                </a:moveTo>
                <a:cubicBezTo>
                  <a:pt x="212" y="281"/>
                  <a:pt x="212" y="281"/>
                  <a:pt x="212" y="281"/>
                </a:cubicBezTo>
                <a:cubicBezTo>
                  <a:pt x="189" y="277"/>
                  <a:pt x="189" y="277"/>
                  <a:pt x="189" y="277"/>
                </a:cubicBezTo>
                <a:cubicBezTo>
                  <a:pt x="189" y="304"/>
                  <a:pt x="189" y="304"/>
                  <a:pt x="189" y="304"/>
                </a:cubicBezTo>
                <a:cubicBezTo>
                  <a:pt x="178" y="304"/>
                  <a:pt x="178" y="304"/>
                  <a:pt x="178" y="304"/>
                </a:cubicBezTo>
                <a:cubicBezTo>
                  <a:pt x="175" y="281"/>
                  <a:pt x="175" y="281"/>
                  <a:pt x="175" y="281"/>
                </a:cubicBezTo>
                <a:cubicBezTo>
                  <a:pt x="155" y="288"/>
                  <a:pt x="155" y="288"/>
                  <a:pt x="155" y="288"/>
                </a:cubicBezTo>
                <a:cubicBezTo>
                  <a:pt x="148" y="277"/>
                  <a:pt x="148" y="277"/>
                  <a:pt x="148" y="277"/>
                </a:cubicBezTo>
                <a:cubicBezTo>
                  <a:pt x="171" y="269"/>
                  <a:pt x="171" y="269"/>
                  <a:pt x="171" y="269"/>
                </a:cubicBezTo>
                <a:cubicBezTo>
                  <a:pt x="155" y="250"/>
                  <a:pt x="155" y="250"/>
                  <a:pt x="155" y="250"/>
                </a:cubicBezTo>
                <a:cubicBezTo>
                  <a:pt x="163" y="242"/>
                  <a:pt x="163" y="242"/>
                  <a:pt x="163" y="242"/>
                </a:cubicBezTo>
                <a:cubicBezTo>
                  <a:pt x="178" y="258"/>
                  <a:pt x="178" y="258"/>
                  <a:pt x="178" y="258"/>
                </a:cubicBezTo>
                <a:cubicBezTo>
                  <a:pt x="189" y="239"/>
                  <a:pt x="189" y="239"/>
                  <a:pt x="189" y="239"/>
                </a:cubicBezTo>
                <a:cubicBezTo>
                  <a:pt x="201" y="246"/>
                  <a:pt x="201" y="246"/>
                  <a:pt x="201" y="246"/>
                </a:cubicBezTo>
                <a:cubicBezTo>
                  <a:pt x="189" y="266"/>
                  <a:pt x="189" y="266"/>
                  <a:pt x="189" y="266"/>
                </a:cubicBezTo>
                <a:cubicBezTo>
                  <a:pt x="212" y="269"/>
                  <a:pt x="212" y="269"/>
                  <a:pt x="212" y="269"/>
                </a:cubicBezTo>
                <a:moveTo>
                  <a:pt x="253" y="337"/>
                </a:moveTo>
                <a:cubicBezTo>
                  <a:pt x="276" y="341"/>
                  <a:pt x="276" y="341"/>
                  <a:pt x="276" y="341"/>
                </a:cubicBezTo>
                <a:cubicBezTo>
                  <a:pt x="276" y="352"/>
                  <a:pt x="276" y="352"/>
                  <a:pt x="276" y="352"/>
                </a:cubicBezTo>
                <a:cubicBezTo>
                  <a:pt x="253" y="349"/>
                  <a:pt x="253" y="349"/>
                  <a:pt x="253" y="349"/>
                </a:cubicBezTo>
                <a:cubicBezTo>
                  <a:pt x="253" y="372"/>
                  <a:pt x="253" y="372"/>
                  <a:pt x="253" y="372"/>
                </a:cubicBezTo>
                <a:cubicBezTo>
                  <a:pt x="242" y="375"/>
                  <a:pt x="242" y="375"/>
                  <a:pt x="242" y="375"/>
                </a:cubicBezTo>
                <a:cubicBezTo>
                  <a:pt x="238" y="349"/>
                  <a:pt x="238" y="349"/>
                  <a:pt x="238" y="349"/>
                </a:cubicBezTo>
                <a:cubicBezTo>
                  <a:pt x="216" y="360"/>
                  <a:pt x="216" y="360"/>
                  <a:pt x="216" y="360"/>
                </a:cubicBezTo>
                <a:cubicBezTo>
                  <a:pt x="212" y="349"/>
                  <a:pt x="212" y="349"/>
                  <a:pt x="212" y="349"/>
                </a:cubicBezTo>
                <a:cubicBezTo>
                  <a:pt x="234" y="337"/>
                  <a:pt x="234" y="337"/>
                  <a:pt x="234" y="337"/>
                </a:cubicBezTo>
                <a:cubicBezTo>
                  <a:pt x="216" y="318"/>
                  <a:pt x="216" y="318"/>
                  <a:pt x="216" y="318"/>
                </a:cubicBezTo>
                <a:cubicBezTo>
                  <a:pt x="227" y="311"/>
                  <a:pt x="227" y="311"/>
                  <a:pt x="227" y="311"/>
                </a:cubicBezTo>
                <a:cubicBezTo>
                  <a:pt x="242" y="330"/>
                  <a:pt x="242" y="330"/>
                  <a:pt x="242" y="330"/>
                </a:cubicBezTo>
                <a:cubicBezTo>
                  <a:pt x="253" y="307"/>
                  <a:pt x="253" y="307"/>
                  <a:pt x="253" y="307"/>
                </a:cubicBezTo>
                <a:cubicBezTo>
                  <a:pt x="265" y="315"/>
                  <a:pt x="265" y="315"/>
                  <a:pt x="265" y="315"/>
                </a:cubicBezTo>
                <a:cubicBezTo>
                  <a:pt x="253" y="337"/>
                  <a:pt x="253" y="337"/>
                  <a:pt x="253" y="337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571"/>
          <p:cNvSpPr>
            <a:spLocks noEditPoints="1"/>
          </p:cNvSpPr>
          <p:nvPr/>
        </p:nvSpPr>
        <p:spPr bwMode="auto">
          <a:xfrm>
            <a:off x="5767643" y="1993601"/>
            <a:ext cx="902094" cy="672682"/>
          </a:xfrm>
          <a:custGeom>
            <a:avLst/>
            <a:gdLst>
              <a:gd name="T0" fmla="*/ 505 w 540"/>
              <a:gd name="T1" fmla="*/ 161 h 402"/>
              <a:gd name="T2" fmla="*/ 540 w 540"/>
              <a:gd name="T3" fmla="*/ 196 h 402"/>
              <a:gd name="T4" fmla="*/ 0 w 540"/>
              <a:gd name="T5" fmla="*/ 196 h 402"/>
              <a:gd name="T6" fmla="*/ 51 w 540"/>
              <a:gd name="T7" fmla="*/ 154 h 402"/>
              <a:gd name="T8" fmla="*/ 127 w 540"/>
              <a:gd name="T9" fmla="*/ 65 h 402"/>
              <a:gd name="T10" fmla="*/ 146 w 540"/>
              <a:gd name="T11" fmla="*/ 69 h 402"/>
              <a:gd name="T12" fmla="*/ 181 w 540"/>
              <a:gd name="T13" fmla="*/ 19 h 402"/>
              <a:gd name="T14" fmla="*/ 238 w 540"/>
              <a:gd name="T15" fmla="*/ 0 h 402"/>
              <a:gd name="T16" fmla="*/ 318 w 540"/>
              <a:gd name="T17" fmla="*/ 34 h 402"/>
              <a:gd name="T18" fmla="*/ 364 w 540"/>
              <a:gd name="T19" fmla="*/ 23 h 402"/>
              <a:gd name="T20" fmla="*/ 437 w 540"/>
              <a:gd name="T21" fmla="*/ 96 h 402"/>
              <a:gd name="T22" fmla="*/ 452 w 540"/>
              <a:gd name="T23" fmla="*/ 92 h 402"/>
              <a:gd name="T24" fmla="*/ 494 w 540"/>
              <a:gd name="T25" fmla="*/ 107 h 402"/>
              <a:gd name="T26" fmla="*/ 509 w 540"/>
              <a:gd name="T27" fmla="*/ 146 h 402"/>
              <a:gd name="T28" fmla="*/ 505 w 540"/>
              <a:gd name="T29" fmla="*/ 161 h 402"/>
              <a:gd name="T30" fmla="*/ 284 w 540"/>
              <a:gd name="T31" fmla="*/ 226 h 402"/>
              <a:gd name="T32" fmla="*/ 253 w 540"/>
              <a:gd name="T33" fmla="*/ 276 h 402"/>
              <a:gd name="T34" fmla="*/ 311 w 540"/>
              <a:gd name="T35" fmla="*/ 287 h 402"/>
              <a:gd name="T36" fmla="*/ 215 w 540"/>
              <a:gd name="T37" fmla="*/ 402 h 402"/>
              <a:gd name="T38" fmla="*/ 245 w 540"/>
              <a:gd name="T39" fmla="*/ 314 h 402"/>
              <a:gd name="T40" fmla="*/ 188 w 540"/>
              <a:gd name="T41" fmla="*/ 299 h 402"/>
              <a:gd name="T42" fmla="*/ 234 w 540"/>
              <a:gd name="T43" fmla="*/ 226 h 402"/>
              <a:gd name="T44" fmla="*/ 284 w 540"/>
              <a:gd name="T45" fmla="*/ 226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0" h="402">
                <a:moveTo>
                  <a:pt x="505" y="161"/>
                </a:moveTo>
                <a:cubicBezTo>
                  <a:pt x="526" y="168"/>
                  <a:pt x="537" y="180"/>
                  <a:pt x="540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13" y="170"/>
                  <a:pt x="30" y="156"/>
                  <a:pt x="51" y="154"/>
                </a:cubicBezTo>
                <a:cubicBezTo>
                  <a:pt x="51" y="95"/>
                  <a:pt x="76" y="65"/>
                  <a:pt x="127" y="65"/>
                </a:cubicBezTo>
                <a:cubicBezTo>
                  <a:pt x="146" y="69"/>
                  <a:pt x="146" y="69"/>
                  <a:pt x="146" y="69"/>
                </a:cubicBezTo>
                <a:cubicBezTo>
                  <a:pt x="148" y="51"/>
                  <a:pt x="160" y="34"/>
                  <a:pt x="181" y="19"/>
                </a:cubicBezTo>
                <a:cubicBezTo>
                  <a:pt x="198" y="6"/>
                  <a:pt x="217" y="0"/>
                  <a:pt x="238" y="0"/>
                </a:cubicBezTo>
                <a:cubicBezTo>
                  <a:pt x="266" y="0"/>
                  <a:pt x="292" y="11"/>
                  <a:pt x="318" y="34"/>
                </a:cubicBezTo>
                <a:cubicBezTo>
                  <a:pt x="364" y="23"/>
                  <a:pt x="364" y="23"/>
                  <a:pt x="364" y="23"/>
                </a:cubicBezTo>
                <a:cubicBezTo>
                  <a:pt x="410" y="23"/>
                  <a:pt x="434" y="47"/>
                  <a:pt x="437" y="96"/>
                </a:cubicBezTo>
                <a:cubicBezTo>
                  <a:pt x="452" y="92"/>
                  <a:pt x="452" y="92"/>
                  <a:pt x="452" y="92"/>
                </a:cubicBezTo>
                <a:cubicBezTo>
                  <a:pt x="494" y="107"/>
                  <a:pt x="494" y="107"/>
                  <a:pt x="494" y="107"/>
                </a:cubicBezTo>
                <a:cubicBezTo>
                  <a:pt x="509" y="146"/>
                  <a:pt x="509" y="146"/>
                  <a:pt x="509" y="146"/>
                </a:cubicBezTo>
                <a:cubicBezTo>
                  <a:pt x="509" y="153"/>
                  <a:pt x="507" y="158"/>
                  <a:pt x="505" y="161"/>
                </a:cubicBezTo>
                <a:moveTo>
                  <a:pt x="284" y="226"/>
                </a:moveTo>
                <a:cubicBezTo>
                  <a:pt x="253" y="276"/>
                  <a:pt x="253" y="276"/>
                  <a:pt x="253" y="276"/>
                </a:cubicBezTo>
                <a:cubicBezTo>
                  <a:pt x="311" y="287"/>
                  <a:pt x="311" y="287"/>
                  <a:pt x="311" y="287"/>
                </a:cubicBezTo>
                <a:cubicBezTo>
                  <a:pt x="215" y="402"/>
                  <a:pt x="215" y="402"/>
                  <a:pt x="215" y="402"/>
                </a:cubicBezTo>
                <a:cubicBezTo>
                  <a:pt x="245" y="314"/>
                  <a:pt x="245" y="314"/>
                  <a:pt x="245" y="314"/>
                </a:cubicBezTo>
                <a:cubicBezTo>
                  <a:pt x="188" y="299"/>
                  <a:pt x="188" y="299"/>
                  <a:pt x="188" y="299"/>
                </a:cubicBezTo>
                <a:cubicBezTo>
                  <a:pt x="234" y="226"/>
                  <a:pt x="234" y="226"/>
                  <a:pt x="234" y="226"/>
                </a:cubicBezTo>
                <a:cubicBezTo>
                  <a:pt x="284" y="226"/>
                  <a:pt x="284" y="226"/>
                  <a:pt x="284" y="226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572"/>
          <p:cNvSpPr>
            <a:spLocks noEditPoints="1"/>
          </p:cNvSpPr>
          <p:nvPr/>
        </p:nvSpPr>
        <p:spPr bwMode="auto">
          <a:xfrm>
            <a:off x="9297600" y="782637"/>
            <a:ext cx="752475" cy="673100"/>
          </a:xfrm>
          <a:custGeom>
            <a:avLst/>
            <a:gdLst>
              <a:gd name="T0" fmla="*/ 491 w 551"/>
              <a:gd name="T1" fmla="*/ 174 h 492"/>
              <a:gd name="T2" fmla="*/ 549 w 551"/>
              <a:gd name="T3" fmla="*/ 236 h 492"/>
              <a:gd name="T4" fmla="*/ 478 w 551"/>
              <a:gd name="T5" fmla="*/ 279 h 492"/>
              <a:gd name="T6" fmla="*/ 425 w 551"/>
              <a:gd name="T7" fmla="*/ 267 h 492"/>
              <a:gd name="T8" fmla="*/ 383 w 551"/>
              <a:gd name="T9" fmla="*/ 279 h 492"/>
              <a:gd name="T10" fmla="*/ 327 w 551"/>
              <a:gd name="T11" fmla="*/ 295 h 492"/>
              <a:gd name="T12" fmla="*/ 280 w 551"/>
              <a:gd name="T13" fmla="*/ 311 h 492"/>
              <a:gd name="T14" fmla="*/ 267 w 551"/>
              <a:gd name="T15" fmla="*/ 374 h 492"/>
              <a:gd name="T16" fmla="*/ 182 w 551"/>
              <a:gd name="T17" fmla="*/ 492 h 492"/>
              <a:gd name="T18" fmla="*/ 234 w 551"/>
              <a:gd name="T19" fmla="*/ 398 h 492"/>
              <a:gd name="T20" fmla="*/ 205 w 551"/>
              <a:gd name="T21" fmla="*/ 398 h 492"/>
              <a:gd name="T22" fmla="*/ 267 w 551"/>
              <a:gd name="T23" fmla="*/ 312 h 492"/>
              <a:gd name="T24" fmla="*/ 195 w 551"/>
              <a:gd name="T25" fmla="*/ 281 h 492"/>
              <a:gd name="T26" fmla="*/ 152 w 551"/>
              <a:gd name="T27" fmla="*/ 295 h 492"/>
              <a:gd name="T28" fmla="*/ 79 w 551"/>
              <a:gd name="T29" fmla="*/ 281 h 492"/>
              <a:gd name="T30" fmla="*/ 0 w 551"/>
              <a:gd name="T31" fmla="*/ 207 h 492"/>
              <a:gd name="T32" fmla="*/ 67 w 551"/>
              <a:gd name="T33" fmla="*/ 133 h 492"/>
              <a:gd name="T34" fmla="*/ 116 w 551"/>
              <a:gd name="T35" fmla="*/ 88 h 492"/>
              <a:gd name="T36" fmla="*/ 152 w 551"/>
              <a:gd name="T37" fmla="*/ 33 h 492"/>
              <a:gd name="T38" fmla="*/ 237 w 551"/>
              <a:gd name="T39" fmla="*/ 0 h 492"/>
              <a:gd name="T40" fmla="*/ 318 w 551"/>
              <a:gd name="T41" fmla="*/ 19 h 492"/>
              <a:gd name="T42" fmla="*/ 405 w 551"/>
              <a:gd name="T43" fmla="*/ 66 h 492"/>
              <a:gd name="T44" fmla="*/ 421 w 551"/>
              <a:gd name="T45" fmla="*/ 102 h 492"/>
              <a:gd name="T46" fmla="*/ 493 w 551"/>
              <a:gd name="T47" fmla="*/ 167 h 492"/>
              <a:gd name="T48" fmla="*/ 367 w 551"/>
              <a:gd name="T49" fmla="*/ 330 h 492"/>
              <a:gd name="T50" fmla="*/ 389 w 551"/>
              <a:gd name="T51" fmla="*/ 312 h 492"/>
              <a:gd name="T52" fmla="*/ 404 w 551"/>
              <a:gd name="T53" fmla="*/ 318 h 492"/>
              <a:gd name="T54" fmla="*/ 396 w 551"/>
              <a:gd name="T55" fmla="*/ 368 h 492"/>
              <a:gd name="T56" fmla="*/ 375 w 551"/>
              <a:gd name="T57" fmla="*/ 369 h 492"/>
              <a:gd name="T58" fmla="*/ 362 w 551"/>
              <a:gd name="T59" fmla="*/ 341 h 492"/>
              <a:gd name="T60" fmla="*/ 189 w 551"/>
              <a:gd name="T61" fmla="*/ 317 h 492"/>
              <a:gd name="T62" fmla="*/ 203 w 551"/>
              <a:gd name="T63" fmla="*/ 323 h 492"/>
              <a:gd name="T64" fmla="*/ 196 w 551"/>
              <a:gd name="T65" fmla="*/ 372 h 492"/>
              <a:gd name="T66" fmla="*/ 175 w 551"/>
              <a:gd name="T67" fmla="*/ 374 h 492"/>
              <a:gd name="T68" fmla="*/ 162 w 551"/>
              <a:gd name="T69" fmla="*/ 346 h 492"/>
              <a:gd name="T70" fmla="*/ 287 w 551"/>
              <a:gd name="T71" fmla="*/ 418 h 492"/>
              <a:gd name="T72" fmla="*/ 309 w 551"/>
              <a:gd name="T73" fmla="*/ 392 h 492"/>
              <a:gd name="T74" fmla="*/ 340 w 551"/>
              <a:gd name="T75" fmla="*/ 363 h 492"/>
              <a:gd name="T76" fmla="*/ 342 w 551"/>
              <a:gd name="T77" fmla="*/ 423 h 492"/>
              <a:gd name="T78" fmla="*/ 316 w 551"/>
              <a:gd name="T79" fmla="*/ 455 h 492"/>
              <a:gd name="T80" fmla="*/ 287 w 551"/>
              <a:gd name="T81" fmla="*/ 434 h 492"/>
              <a:gd name="T82" fmla="*/ 91 w 551"/>
              <a:gd name="T83" fmla="*/ 424 h 492"/>
              <a:gd name="T84" fmla="*/ 113 w 551"/>
              <a:gd name="T85" fmla="*/ 398 h 492"/>
              <a:gd name="T86" fmla="*/ 144 w 551"/>
              <a:gd name="T87" fmla="*/ 368 h 492"/>
              <a:gd name="T88" fmla="*/ 146 w 551"/>
              <a:gd name="T89" fmla="*/ 428 h 492"/>
              <a:gd name="T90" fmla="*/ 120 w 551"/>
              <a:gd name="T91" fmla="*/ 461 h 492"/>
              <a:gd name="T92" fmla="*/ 92 w 551"/>
              <a:gd name="T93" fmla="*/ 44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51" h="492">
                <a:moveTo>
                  <a:pt x="493" y="167"/>
                </a:moveTo>
                <a:cubicBezTo>
                  <a:pt x="491" y="174"/>
                  <a:pt x="491" y="174"/>
                  <a:pt x="491" y="174"/>
                </a:cubicBezTo>
                <a:cubicBezTo>
                  <a:pt x="510" y="179"/>
                  <a:pt x="525" y="187"/>
                  <a:pt x="535" y="199"/>
                </a:cubicBezTo>
                <a:cubicBezTo>
                  <a:pt x="546" y="211"/>
                  <a:pt x="551" y="223"/>
                  <a:pt x="549" y="236"/>
                </a:cubicBezTo>
                <a:cubicBezTo>
                  <a:pt x="547" y="249"/>
                  <a:pt x="539" y="259"/>
                  <a:pt x="526" y="267"/>
                </a:cubicBezTo>
                <a:cubicBezTo>
                  <a:pt x="513" y="275"/>
                  <a:pt x="497" y="279"/>
                  <a:pt x="478" y="279"/>
                </a:cubicBezTo>
                <a:cubicBezTo>
                  <a:pt x="461" y="278"/>
                  <a:pt x="461" y="278"/>
                  <a:pt x="461" y="278"/>
                </a:cubicBezTo>
                <a:cubicBezTo>
                  <a:pt x="449" y="276"/>
                  <a:pt x="437" y="272"/>
                  <a:pt x="425" y="267"/>
                </a:cubicBezTo>
                <a:cubicBezTo>
                  <a:pt x="416" y="275"/>
                  <a:pt x="405" y="280"/>
                  <a:pt x="392" y="280"/>
                </a:cubicBezTo>
                <a:cubicBezTo>
                  <a:pt x="383" y="279"/>
                  <a:pt x="383" y="279"/>
                  <a:pt x="383" y="279"/>
                </a:cubicBezTo>
                <a:cubicBezTo>
                  <a:pt x="373" y="277"/>
                  <a:pt x="363" y="272"/>
                  <a:pt x="356" y="264"/>
                </a:cubicBezTo>
                <a:cubicBezTo>
                  <a:pt x="349" y="276"/>
                  <a:pt x="339" y="287"/>
                  <a:pt x="327" y="295"/>
                </a:cubicBezTo>
                <a:cubicBezTo>
                  <a:pt x="314" y="303"/>
                  <a:pt x="300" y="308"/>
                  <a:pt x="285" y="311"/>
                </a:cubicBezTo>
                <a:cubicBezTo>
                  <a:pt x="280" y="311"/>
                  <a:pt x="280" y="311"/>
                  <a:pt x="280" y="311"/>
                </a:cubicBezTo>
                <a:cubicBezTo>
                  <a:pt x="246" y="376"/>
                  <a:pt x="246" y="376"/>
                  <a:pt x="246" y="376"/>
                </a:cubicBezTo>
                <a:cubicBezTo>
                  <a:pt x="267" y="374"/>
                  <a:pt x="267" y="374"/>
                  <a:pt x="267" y="374"/>
                </a:cubicBezTo>
                <a:cubicBezTo>
                  <a:pt x="269" y="375"/>
                  <a:pt x="269" y="375"/>
                  <a:pt x="269" y="375"/>
                </a:cubicBezTo>
                <a:cubicBezTo>
                  <a:pt x="182" y="492"/>
                  <a:pt x="182" y="492"/>
                  <a:pt x="182" y="492"/>
                </a:cubicBezTo>
                <a:cubicBezTo>
                  <a:pt x="180" y="490"/>
                  <a:pt x="180" y="490"/>
                  <a:pt x="180" y="490"/>
                </a:cubicBezTo>
                <a:cubicBezTo>
                  <a:pt x="234" y="398"/>
                  <a:pt x="234" y="398"/>
                  <a:pt x="234" y="398"/>
                </a:cubicBezTo>
                <a:cubicBezTo>
                  <a:pt x="207" y="400"/>
                  <a:pt x="207" y="400"/>
                  <a:pt x="207" y="400"/>
                </a:cubicBezTo>
                <a:cubicBezTo>
                  <a:pt x="205" y="398"/>
                  <a:pt x="205" y="398"/>
                  <a:pt x="205" y="398"/>
                </a:cubicBezTo>
                <a:cubicBezTo>
                  <a:pt x="273" y="312"/>
                  <a:pt x="273" y="312"/>
                  <a:pt x="273" y="312"/>
                </a:cubicBezTo>
                <a:cubicBezTo>
                  <a:pt x="267" y="312"/>
                  <a:pt x="267" y="312"/>
                  <a:pt x="267" y="312"/>
                </a:cubicBezTo>
                <a:cubicBezTo>
                  <a:pt x="253" y="312"/>
                  <a:pt x="239" y="309"/>
                  <a:pt x="226" y="304"/>
                </a:cubicBezTo>
                <a:cubicBezTo>
                  <a:pt x="214" y="298"/>
                  <a:pt x="204" y="291"/>
                  <a:pt x="195" y="281"/>
                </a:cubicBezTo>
                <a:cubicBezTo>
                  <a:pt x="186" y="291"/>
                  <a:pt x="174" y="296"/>
                  <a:pt x="160" y="296"/>
                </a:cubicBezTo>
                <a:cubicBezTo>
                  <a:pt x="152" y="295"/>
                  <a:pt x="152" y="295"/>
                  <a:pt x="152" y="295"/>
                </a:cubicBezTo>
                <a:cubicBezTo>
                  <a:pt x="136" y="292"/>
                  <a:pt x="125" y="284"/>
                  <a:pt x="118" y="271"/>
                </a:cubicBezTo>
                <a:cubicBezTo>
                  <a:pt x="106" y="277"/>
                  <a:pt x="93" y="281"/>
                  <a:pt x="79" y="281"/>
                </a:cubicBezTo>
                <a:cubicBezTo>
                  <a:pt x="57" y="281"/>
                  <a:pt x="38" y="273"/>
                  <a:pt x="23" y="259"/>
                </a:cubicBezTo>
                <a:cubicBezTo>
                  <a:pt x="7" y="244"/>
                  <a:pt x="0" y="227"/>
                  <a:pt x="0" y="207"/>
                </a:cubicBezTo>
                <a:cubicBezTo>
                  <a:pt x="0" y="188"/>
                  <a:pt x="6" y="172"/>
                  <a:pt x="19" y="158"/>
                </a:cubicBezTo>
                <a:cubicBezTo>
                  <a:pt x="32" y="144"/>
                  <a:pt x="48" y="136"/>
                  <a:pt x="67" y="133"/>
                </a:cubicBezTo>
                <a:cubicBezTo>
                  <a:pt x="68" y="121"/>
                  <a:pt x="73" y="110"/>
                  <a:pt x="83" y="101"/>
                </a:cubicBezTo>
                <a:cubicBezTo>
                  <a:pt x="92" y="93"/>
                  <a:pt x="104" y="88"/>
                  <a:pt x="116" y="88"/>
                </a:cubicBezTo>
                <a:cubicBezTo>
                  <a:pt x="121" y="88"/>
                  <a:pt x="126" y="89"/>
                  <a:pt x="129" y="90"/>
                </a:cubicBezTo>
                <a:cubicBezTo>
                  <a:pt x="128" y="69"/>
                  <a:pt x="135" y="50"/>
                  <a:pt x="152" y="33"/>
                </a:cubicBezTo>
                <a:cubicBezTo>
                  <a:pt x="169" y="16"/>
                  <a:pt x="191" y="6"/>
                  <a:pt x="217" y="2"/>
                </a:cubicBezTo>
                <a:cubicBezTo>
                  <a:pt x="237" y="0"/>
                  <a:pt x="237" y="0"/>
                  <a:pt x="237" y="0"/>
                </a:cubicBezTo>
                <a:cubicBezTo>
                  <a:pt x="263" y="0"/>
                  <a:pt x="285" y="7"/>
                  <a:pt x="303" y="21"/>
                </a:cubicBezTo>
                <a:cubicBezTo>
                  <a:pt x="318" y="19"/>
                  <a:pt x="318" y="19"/>
                  <a:pt x="318" y="19"/>
                </a:cubicBezTo>
                <a:cubicBezTo>
                  <a:pt x="336" y="19"/>
                  <a:pt x="354" y="24"/>
                  <a:pt x="372" y="36"/>
                </a:cubicBezTo>
                <a:cubicBezTo>
                  <a:pt x="386" y="44"/>
                  <a:pt x="397" y="54"/>
                  <a:pt x="405" y="66"/>
                </a:cubicBezTo>
                <a:cubicBezTo>
                  <a:pt x="414" y="78"/>
                  <a:pt x="418" y="90"/>
                  <a:pt x="418" y="102"/>
                </a:cubicBezTo>
                <a:cubicBezTo>
                  <a:pt x="421" y="102"/>
                  <a:pt x="421" y="102"/>
                  <a:pt x="421" y="102"/>
                </a:cubicBezTo>
                <a:cubicBezTo>
                  <a:pt x="442" y="105"/>
                  <a:pt x="460" y="113"/>
                  <a:pt x="474" y="126"/>
                </a:cubicBezTo>
                <a:cubicBezTo>
                  <a:pt x="489" y="138"/>
                  <a:pt x="495" y="152"/>
                  <a:pt x="493" y="167"/>
                </a:cubicBezTo>
                <a:moveTo>
                  <a:pt x="362" y="341"/>
                </a:moveTo>
                <a:cubicBezTo>
                  <a:pt x="362" y="337"/>
                  <a:pt x="364" y="333"/>
                  <a:pt x="367" y="330"/>
                </a:cubicBezTo>
                <a:cubicBezTo>
                  <a:pt x="380" y="320"/>
                  <a:pt x="380" y="320"/>
                  <a:pt x="380" y="320"/>
                </a:cubicBezTo>
                <a:cubicBezTo>
                  <a:pt x="389" y="312"/>
                  <a:pt x="389" y="312"/>
                  <a:pt x="389" y="312"/>
                </a:cubicBezTo>
                <a:cubicBezTo>
                  <a:pt x="404" y="296"/>
                  <a:pt x="404" y="296"/>
                  <a:pt x="404" y="296"/>
                </a:cubicBezTo>
                <a:cubicBezTo>
                  <a:pt x="404" y="318"/>
                  <a:pt x="404" y="318"/>
                  <a:pt x="404" y="318"/>
                </a:cubicBezTo>
                <a:cubicBezTo>
                  <a:pt x="404" y="323"/>
                  <a:pt x="404" y="331"/>
                  <a:pt x="405" y="345"/>
                </a:cubicBezTo>
                <a:cubicBezTo>
                  <a:pt x="405" y="355"/>
                  <a:pt x="402" y="363"/>
                  <a:pt x="396" y="368"/>
                </a:cubicBezTo>
                <a:cubicBezTo>
                  <a:pt x="393" y="370"/>
                  <a:pt x="389" y="371"/>
                  <a:pt x="385" y="371"/>
                </a:cubicBezTo>
                <a:cubicBezTo>
                  <a:pt x="375" y="369"/>
                  <a:pt x="375" y="369"/>
                  <a:pt x="375" y="369"/>
                </a:cubicBezTo>
                <a:cubicBezTo>
                  <a:pt x="368" y="366"/>
                  <a:pt x="364" y="361"/>
                  <a:pt x="362" y="354"/>
                </a:cubicBezTo>
                <a:cubicBezTo>
                  <a:pt x="360" y="350"/>
                  <a:pt x="360" y="345"/>
                  <a:pt x="362" y="341"/>
                </a:cubicBezTo>
                <a:moveTo>
                  <a:pt x="167" y="335"/>
                </a:moveTo>
                <a:cubicBezTo>
                  <a:pt x="189" y="317"/>
                  <a:pt x="189" y="317"/>
                  <a:pt x="189" y="317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05" y="349"/>
                  <a:pt x="205" y="349"/>
                  <a:pt x="205" y="349"/>
                </a:cubicBezTo>
                <a:cubicBezTo>
                  <a:pt x="205" y="360"/>
                  <a:pt x="202" y="367"/>
                  <a:pt x="196" y="372"/>
                </a:cubicBezTo>
                <a:cubicBezTo>
                  <a:pt x="193" y="374"/>
                  <a:pt x="190" y="376"/>
                  <a:pt x="185" y="376"/>
                </a:cubicBezTo>
                <a:cubicBezTo>
                  <a:pt x="175" y="374"/>
                  <a:pt x="175" y="374"/>
                  <a:pt x="175" y="374"/>
                </a:cubicBezTo>
                <a:cubicBezTo>
                  <a:pt x="168" y="371"/>
                  <a:pt x="164" y="366"/>
                  <a:pt x="162" y="358"/>
                </a:cubicBezTo>
                <a:cubicBezTo>
                  <a:pt x="160" y="355"/>
                  <a:pt x="160" y="351"/>
                  <a:pt x="162" y="346"/>
                </a:cubicBezTo>
                <a:cubicBezTo>
                  <a:pt x="162" y="341"/>
                  <a:pt x="164" y="338"/>
                  <a:pt x="167" y="335"/>
                </a:cubicBezTo>
                <a:moveTo>
                  <a:pt x="287" y="418"/>
                </a:moveTo>
                <a:cubicBezTo>
                  <a:pt x="288" y="413"/>
                  <a:pt x="291" y="408"/>
                  <a:pt x="294" y="405"/>
                </a:cubicBezTo>
                <a:cubicBezTo>
                  <a:pt x="309" y="392"/>
                  <a:pt x="309" y="392"/>
                  <a:pt x="309" y="392"/>
                </a:cubicBezTo>
                <a:cubicBezTo>
                  <a:pt x="322" y="382"/>
                  <a:pt x="322" y="382"/>
                  <a:pt x="322" y="382"/>
                </a:cubicBezTo>
                <a:cubicBezTo>
                  <a:pt x="340" y="363"/>
                  <a:pt x="340" y="363"/>
                  <a:pt x="340" y="363"/>
                </a:cubicBezTo>
                <a:cubicBezTo>
                  <a:pt x="340" y="390"/>
                  <a:pt x="340" y="390"/>
                  <a:pt x="340" y="390"/>
                </a:cubicBezTo>
                <a:cubicBezTo>
                  <a:pt x="340" y="395"/>
                  <a:pt x="340" y="406"/>
                  <a:pt x="342" y="423"/>
                </a:cubicBezTo>
                <a:cubicBezTo>
                  <a:pt x="342" y="436"/>
                  <a:pt x="338" y="446"/>
                  <a:pt x="330" y="451"/>
                </a:cubicBezTo>
                <a:cubicBezTo>
                  <a:pt x="326" y="454"/>
                  <a:pt x="322" y="455"/>
                  <a:pt x="316" y="455"/>
                </a:cubicBezTo>
                <a:cubicBezTo>
                  <a:pt x="304" y="453"/>
                  <a:pt x="304" y="453"/>
                  <a:pt x="304" y="453"/>
                </a:cubicBezTo>
                <a:cubicBezTo>
                  <a:pt x="296" y="449"/>
                  <a:pt x="290" y="443"/>
                  <a:pt x="287" y="434"/>
                </a:cubicBezTo>
                <a:cubicBezTo>
                  <a:pt x="286" y="429"/>
                  <a:pt x="286" y="424"/>
                  <a:pt x="287" y="418"/>
                </a:cubicBezTo>
                <a:moveTo>
                  <a:pt x="91" y="424"/>
                </a:moveTo>
                <a:cubicBezTo>
                  <a:pt x="92" y="418"/>
                  <a:pt x="95" y="414"/>
                  <a:pt x="99" y="410"/>
                </a:cubicBezTo>
                <a:cubicBezTo>
                  <a:pt x="102" y="407"/>
                  <a:pt x="107" y="403"/>
                  <a:pt x="113" y="398"/>
                </a:cubicBezTo>
                <a:cubicBezTo>
                  <a:pt x="125" y="388"/>
                  <a:pt x="125" y="388"/>
                  <a:pt x="125" y="388"/>
                </a:cubicBezTo>
                <a:cubicBezTo>
                  <a:pt x="144" y="368"/>
                  <a:pt x="144" y="368"/>
                  <a:pt x="144" y="368"/>
                </a:cubicBezTo>
                <a:cubicBezTo>
                  <a:pt x="144" y="396"/>
                  <a:pt x="144" y="396"/>
                  <a:pt x="144" y="396"/>
                </a:cubicBezTo>
                <a:cubicBezTo>
                  <a:pt x="146" y="428"/>
                  <a:pt x="146" y="428"/>
                  <a:pt x="146" y="428"/>
                </a:cubicBezTo>
                <a:cubicBezTo>
                  <a:pt x="146" y="442"/>
                  <a:pt x="142" y="451"/>
                  <a:pt x="134" y="457"/>
                </a:cubicBezTo>
                <a:cubicBezTo>
                  <a:pt x="131" y="460"/>
                  <a:pt x="126" y="461"/>
                  <a:pt x="120" y="461"/>
                </a:cubicBezTo>
                <a:cubicBezTo>
                  <a:pt x="116" y="461"/>
                  <a:pt x="112" y="460"/>
                  <a:pt x="108" y="459"/>
                </a:cubicBezTo>
                <a:cubicBezTo>
                  <a:pt x="100" y="455"/>
                  <a:pt x="94" y="449"/>
                  <a:pt x="92" y="440"/>
                </a:cubicBezTo>
                <a:cubicBezTo>
                  <a:pt x="90" y="435"/>
                  <a:pt x="90" y="430"/>
                  <a:pt x="91" y="42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573"/>
          <p:cNvSpPr>
            <a:spLocks noEditPoints="1"/>
          </p:cNvSpPr>
          <p:nvPr/>
        </p:nvSpPr>
        <p:spPr bwMode="auto">
          <a:xfrm>
            <a:off x="7070786" y="5396705"/>
            <a:ext cx="750888" cy="682625"/>
          </a:xfrm>
          <a:custGeom>
            <a:avLst/>
            <a:gdLst>
              <a:gd name="T0" fmla="*/ 537 w 550"/>
              <a:gd name="T1" fmla="*/ 173 h 499"/>
              <a:gd name="T2" fmla="*/ 541 w 550"/>
              <a:gd name="T3" fmla="*/ 234 h 499"/>
              <a:gd name="T4" fmla="*/ 421 w 550"/>
              <a:gd name="T5" fmla="*/ 271 h 499"/>
              <a:gd name="T6" fmla="*/ 142 w 550"/>
              <a:gd name="T7" fmla="*/ 271 h 499"/>
              <a:gd name="T8" fmla="*/ 14 w 550"/>
              <a:gd name="T9" fmla="*/ 231 h 499"/>
              <a:gd name="T10" fmla="*/ 19 w 550"/>
              <a:gd name="T11" fmla="*/ 147 h 499"/>
              <a:gd name="T12" fmla="*/ 94 w 550"/>
              <a:gd name="T13" fmla="*/ 137 h 499"/>
              <a:gd name="T14" fmla="*/ 126 w 550"/>
              <a:gd name="T15" fmla="*/ 34 h 499"/>
              <a:gd name="T16" fmla="*/ 281 w 550"/>
              <a:gd name="T17" fmla="*/ 26 h 499"/>
              <a:gd name="T18" fmla="*/ 351 w 550"/>
              <a:gd name="T19" fmla="*/ 67 h 499"/>
              <a:gd name="T20" fmla="*/ 451 w 550"/>
              <a:gd name="T21" fmla="*/ 85 h 499"/>
              <a:gd name="T22" fmla="*/ 474 w 550"/>
              <a:gd name="T23" fmla="*/ 172 h 499"/>
              <a:gd name="T24" fmla="*/ 410 w 550"/>
              <a:gd name="T25" fmla="*/ 328 h 499"/>
              <a:gd name="T26" fmla="*/ 452 w 550"/>
              <a:gd name="T27" fmla="*/ 308 h 499"/>
              <a:gd name="T28" fmla="*/ 455 w 550"/>
              <a:gd name="T29" fmla="*/ 381 h 499"/>
              <a:gd name="T30" fmla="*/ 450 w 550"/>
              <a:gd name="T31" fmla="*/ 467 h 499"/>
              <a:gd name="T32" fmla="*/ 397 w 550"/>
              <a:gd name="T33" fmla="*/ 499 h 499"/>
              <a:gd name="T34" fmla="*/ 331 w 550"/>
              <a:gd name="T35" fmla="*/ 450 h 499"/>
              <a:gd name="T36" fmla="*/ 347 w 550"/>
              <a:gd name="T37" fmla="*/ 381 h 499"/>
              <a:gd name="T38" fmla="*/ 410 w 550"/>
              <a:gd name="T39" fmla="*/ 328 h 499"/>
              <a:gd name="T40" fmla="*/ 153 w 550"/>
              <a:gd name="T41" fmla="*/ 288 h 499"/>
              <a:gd name="T42" fmla="*/ 155 w 550"/>
              <a:gd name="T43" fmla="*/ 377 h 499"/>
              <a:gd name="T44" fmla="*/ 150 w 550"/>
              <a:gd name="T45" fmla="*/ 456 h 499"/>
              <a:gd name="T46" fmla="*/ 102 w 550"/>
              <a:gd name="T47" fmla="*/ 486 h 499"/>
              <a:gd name="T48" fmla="*/ 41 w 550"/>
              <a:gd name="T49" fmla="*/ 440 h 499"/>
              <a:gd name="T50" fmla="*/ 56 w 550"/>
              <a:gd name="T51" fmla="*/ 378 h 499"/>
              <a:gd name="T52" fmla="*/ 114 w 550"/>
              <a:gd name="T53" fmla="*/ 329 h 499"/>
              <a:gd name="T54" fmla="*/ 283 w 550"/>
              <a:gd name="T55" fmla="*/ 367 h 499"/>
              <a:gd name="T56" fmla="*/ 280 w 550"/>
              <a:gd name="T57" fmla="*/ 419 h 499"/>
              <a:gd name="T58" fmla="*/ 248 w 550"/>
              <a:gd name="T59" fmla="*/ 439 h 499"/>
              <a:gd name="T60" fmla="*/ 208 w 550"/>
              <a:gd name="T61" fmla="*/ 409 h 499"/>
              <a:gd name="T62" fmla="*/ 218 w 550"/>
              <a:gd name="T63" fmla="*/ 367 h 499"/>
              <a:gd name="T64" fmla="*/ 256 w 550"/>
              <a:gd name="T65" fmla="*/ 335 h 499"/>
              <a:gd name="T66" fmla="*/ 282 w 550"/>
              <a:gd name="T67" fmla="*/ 346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50" h="499">
                <a:moveTo>
                  <a:pt x="505" y="159"/>
                </a:moveTo>
                <a:cubicBezTo>
                  <a:pt x="517" y="159"/>
                  <a:pt x="528" y="164"/>
                  <a:pt x="537" y="173"/>
                </a:cubicBezTo>
                <a:cubicBezTo>
                  <a:pt x="546" y="182"/>
                  <a:pt x="550" y="193"/>
                  <a:pt x="550" y="205"/>
                </a:cubicBezTo>
                <a:cubicBezTo>
                  <a:pt x="550" y="216"/>
                  <a:pt x="547" y="226"/>
                  <a:pt x="541" y="234"/>
                </a:cubicBezTo>
                <a:cubicBezTo>
                  <a:pt x="534" y="242"/>
                  <a:pt x="526" y="247"/>
                  <a:pt x="515" y="250"/>
                </a:cubicBezTo>
                <a:cubicBezTo>
                  <a:pt x="494" y="259"/>
                  <a:pt x="463" y="266"/>
                  <a:pt x="421" y="271"/>
                </a:cubicBezTo>
                <a:cubicBezTo>
                  <a:pt x="378" y="276"/>
                  <a:pt x="330" y="279"/>
                  <a:pt x="278" y="279"/>
                </a:cubicBezTo>
                <a:cubicBezTo>
                  <a:pt x="229" y="279"/>
                  <a:pt x="184" y="276"/>
                  <a:pt x="142" y="271"/>
                </a:cubicBezTo>
                <a:cubicBezTo>
                  <a:pt x="101" y="267"/>
                  <a:pt x="70" y="260"/>
                  <a:pt x="48" y="253"/>
                </a:cubicBezTo>
                <a:cubicBezTo>
                  <a:pt x="34" y="249"/>
                  <a:pt x="23" y="242"/>
                  <a:pt x="14" y="231"/>
                </a:cubicBezTo>
                <a:cubicBezTo>
                  <a:pt x="5" y="219"/>
                  <a:pt x="0" y="206"/>
                  <a:pt x="0" y="192"/>
                </a:cubicBezTo>
                <a:cubicBezTo>
                  <a:pt x="0" y="174"/>
                  <a:pt x="6" y="160"/>
                  <a:pt x="19" y="147"/>
                </a:cubicBezTo>
                <a:cubicBezTo>
                  <a:pt x="31" y="135"/>
                  <a:pt x="45" y="129"/>
                  <a:pt x="63" y="129"/>
                </a:cubicBezTo>
                <a:cubicBezTo>
                  <a:pt x="74" y="129"/>
                  <a:pt x="84" y="132"/>
                  <a:pt x="94" y="137"/>
                </a:cubicBezTo>
                <a:cubicBezTo>
                  <a:pt x="92" y="129"/>
                  <a:pt x="92" y="122"/>
                  <a:pt x="92" y="117"/>
                </a:cubicBezTo>
                <a:cubicBezTo>
                  <a:pt x="92" y="85"/>
                  <a:pt x="103" y="57"/>
                  <a:pt x="126" y="34"/>
                </a:cubicBezTo>
                <a:cubicBezTo>
                  <a:pt x="148" y="12"/>
                  <a:pt x="176" y="0"/>
                  <a:pt x="208" y="0"/>
                </a:cubicBezTo>
                <a:cubicBezTo>
                  <a:pt x="235" y="0"/>
                  <a:pt x="259" y="9"/>
                  <a:pt x="281" y="26"/>
                </a:cubicBezTo>
                <a:cubicBezTo>
                  <a:pt x="301" y="43"/>
                  <a:pt x="315" y="64"/>
                  <a:pt x="321" y="90"/>
                </a:cubicBezTo>
                <a:cubicBezTo>
                  <a:pt x="329" y="80"/>
                  <a:pt x="339" y="73"/>
                  <a:pt x="351" y="67"/>
                </a:cubicBezTo>
                <a:cubicBezTo>
                  <a:pt x="363" y="61"/>
                  <a:pt x="375" y="59"/>
                  <a:pt x="389" y="59"/>
                </a:cubicBezTo>
                <a:cubicBezTo>
                  <a:pt x="413" y="59"/>
                  <a:pt x="434" y="67"/>
                  <a:pt x="451" y="85"/>
                </a:cubicBezTo>
                <a:cubicBezTo>
                  <a:pt x="468" y="102"/>
                  <a:pt x="477" y="123"/>
                  <a:pt x="477" y="147"/>
                </a:cubicBezTo>
                <a:cubicBezTo>
                  <a:pt x="477" y="156"/>
                  <a:pt x="476" y="164"/>
                  <a:pt x="474" y="172"/>
                </a:cubicBezTo>
                <a:cubicBezTo>
                  <a:pt x="482" y="163"/>
                  <a:pt x="493" y="159"/>
                  <a:pt x="505" y="159"/>
                </a:cubicBezTo>
                <a:moveTo>
                  <a:pt x="410" y="328"/>
                </a:moveTo>
                <a:cubicBezTo>
                  <a:pt x="453" y="284"/>
                  <a:pt x="453" y="284"/>
                  <a:pt x="453" y="284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452" y="347"/>
                  <a:pt x="452" y="347"/>
                  <a:pt x="452" y="347"/>
                </a:cubicBezTo>
                <a:cubicBezTo>
                  <a:pt x="455" y="381"/>
                  <a:pt x="455" y="381"/>
                  <a:pt x="455" y="381"/>
                </a:cubicBezTo>
                <a:cubicBezTo>
                  <a:pt x="457" y="398"/>
                  <a:pt x="457" y="412"/>
                  <a:pt x="457" y="423"/>
                </a:cubicBezTo>
                <a:cubicBezTo>
                  <a:pt x="457" y="442"/>
                  <a:pt x="455" y="456"/>
                  <a:pt x="450" y="467"/>
                </a:cubicBezTo>
                <a:cubicBezTo>
                  <a:pt x="446" y="475"/>
                  <a:pt x="440" y="483"/>
                  <a:pt x="431" y="489"/>
                </a:cubicBezTo>
                <a:cubicBezTo>
                  <a:pt x="421" y="496"/>
                  <a:pt x="410" y="499"/>
                  <a:pt x="397" y="499"/>
                </a:cubicBezTo>
                <a:cubicBezTo>
                  <a:pt x="388" y="499"/>
                  <a:pt x="379" y="498"/>
                  <a:pt x="370" y="494"/>
                </a:cubicBezTo>
                <a:cubicBezTo>
                  <a:pt x="351" y="486"/>
                  <a:pt x="338" y="471"/>
                  <a:pt x="331" y="450"/>
                </a:cubicBezTo>
                <a:cubicBezTo>
                  <a:pt x="327" y="439"/>
                  <a:pt x="327" y="426"/>
                  <a:pt x="330" y="413"/>
                </a:cubicBezTo>
                <a:cubicBezTo>
                  <a:pt x="333" y="400"/>
                  <a:pt x="339" y="389"/>
                  <a:pt x="347" y="381"/>
                </a:cubicBezTo>
                <a:cubicBezTo>
                  <a:pt x="356" y="373"/>
                  <a:pt x="367" y="363"/>
                  <a:pt x="382" y="352"/>
                </a:cubicBezTo>
                <a:cubicBezTo>
                  <a:pt x="410" y="328"/>
                  <a:pt x="410" y="328"/>
                  <a:pt x="410" y="328"/>
                </a:cubicBezTo>
                <a:moveTo>
                  <a:pt x="114" y="329"/>
                </a:moveTo>
                <a:cubicBezTo>
                  <a:pt x="153" y="288"/>
                  <a:pt x="153" y="288"/>
                  <a:pt x="153" y="288"/>
                </a:cubicBezTo>
                <a:cubicBezTo>
                  <a:pt x="152" y="346"/>
                  <a:pt x="152" y="346"/>
                  <a:pt x="152" y="346"/>
                </a:cubicBezTo>
                <a:cubicBezTo>
                  <a:pt x="155" y="377"/>
                  <a:pt x="155" y="377"/>
                  <a:pt x="155" y="377"/>
                </a:cubicBezTo>
                <a:cubicBezTo>
                  <a:pt x="156" y="393"/>
                  <a:pt x="157" y="406"/>
                  <a:pt x="157" y="416"/>
                </a:cubicBezTo>
                <a:cubicBezTo>
                  <a:pt x="157" y="433"/>
                  <a:pt x="155" y="446"/>
                  <a:pt x="150" y="456"/>
                </a:cubicBezTo>
                <a:cubicBezTo>
                  <a:pt x="146" y="464"/>
                  <a:pt x="141" y="471"/>
                  <a:pt x="132" y="477"/>
                </a:cubicBezTo>
                <a:cubicBezTo>
                  <a:pt x="124" y="483"/>
                  <a:pt x="114" y="486"/>
                  <a:pt x="102" y="486"/>
                </a:cubicBezTo>
                <a:cubicBezTo>
                  <a:pt x="93" y="486"/>
                  <a:pt x="85" y="484"/>
                  <a:pt x="77" y="481"/>
                </a:cubicBezTo>
                <a:cubicBezTo>
                  <a:pt x="59" y="473"/>
                  <a:pt x="47" y="459"/>
                  <a:pt x="41" y="440"/>
                </a:cubicBezTo>
                <a:cubicBezTo>
                  <a:pt x="38" y="430"/>
                  <a:pt x="38" y="419"/>
                  <a:pt x="41" y="407"/>
                </a:cubicBezTo>
                <a:cubicBezTo>
                  <a:pt x="43" y="395"/>
                  <a:pt x="49" y="385"/>
                  <a:pt x="56" y="378"/>
                </a:cubicBezTo>
                <a:cubicBezTo>
                  <a:pt x="64" y="370"/>
                  <a:pt x="75" y="361"/>
                  <a:pt x="88" y="350"/>
                </a:cubicBezTo>
                <a:cubicBezTo>
                  <a:pt x="114" y="329"/>
                  <a:pt x="114" y="329"/>
                  <a:pt x="114" y="329"/>
                </a:cubicBezTo>
                <a:moveTo>
                  <a:pt x="282" y="346"/>
                </a:moveTo>
                <a:cubicBezTo>
                  <a:pt x="283" y="367"/>
                  <a:pt x="283" y="367"/>
                  <a:pt x="283" y="367"/>
                </a:cubicBezTo>
                <a:cubicBezTo>
                  <a:pt x="284" y="377"/>
                  <a:pt x="285" y="386"/>
                  <a:pt x="285" y="393"/>
                </a:cubicBezTo>
                <a:cubicBezTo>
                  <a:pt x="285" y="404"/>
                  <a:pt x="283" y="413"/>
                  <a:pt x="280" y="419"/>
                </a:cubicBezTo>
                <a:cubicBezTo>
                  <a:pt x="278" y="425"/>
                  <a:pt x="274" y="429"/>
                  <a:pt x="269" y="433"/>
                </a:cubicBezTo>
                <a:cubicBezTo>
                  <a:pt x="263" y="437"/>
                  <a:pt x="256" y="439"/>
                  <a:pt x="248" y="439"/>
                </a:cubicBezTo>
                <a:cubicBezTo>
                  <a:pt x="243" y="439"/>
                  <a:pt x="237" y="438"/>
                  <a:pt x="231" y="436"/>
                </a:cubicBezTo>
                <a:cubicBezTo>
                  <a:pt x="220" y="430"/>
                  <a:pt x="212" y="422"/>
                  <a:pt x="208" y="409"/>
                </a:cubicBezTo>
                <a:cubicBezTo>
                  <a:pt x="206" y="402"/>
                  <a:pt x="205" y="395"/>
                  <a:pt x="207" y="387"/>
                </a:cubicBezTo>
                <a:cubicBezTo>
                  <a:pt x="209" y="378"/>
                  <a:pt x="213" y="372"/>
                  <a:pt x="218" y="367"/>
                </a:cubicBezTo>
                <a:cubicBezTo>
                  <a:pt x="223" y="362"/>
                  <a:pt x="230" y="356"/>
                  <a:pt x="239" y="349"/>
                </a:cubicBezTo>
                <a:cubicBezTo>
                  <a:pt x="256" y="335"/>
                  <a:pt x="256" y="335"/>
                  <a:pt x="256" y="335"/>
                </a:cubicBezTo>
                <a:cubicBezTo>
                  <a:pt x="282" y="308"/>
                  <a:pt x="282" y="308"/>
                  <a:pt x="282" y="308"/>
                </a:cubicBezTo>
                <a:cubicBezTo>
                  <a:pt x="282" y="346"/>
                  <a:pt x="282" y="346"/>
                  <a:pt x="282" y="34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575"/>
          <p:cNvSpPr>
            <a:spLocks noEditPoints="1"/>
          </p:cNvSpPr>
          <p:nvPr/>
        </p:nvSpPr>
        <p:spPr bwMode="auto">
          <a:xfrm>
            <a:off x="5767643" y="3941441"/>
            <a:ext cx="712788" cy="747713"/>
          </a:xfrm>
          <a:custGeom>
            <a:avLst/>
            <a:gdLst>
              <a:gd name="T0" fmla="*/ 301 w 522"/>
              <a:gd name="T1" fmla="*/ 335 h 547"/>
              <a:gd name="T2" fmla="*/ 39 w 522"/>
              <a:gd name="T3" fmla="*/ 204 h 547"/>
              <a:gd name="T4" fmla="*/ 170 w 522"/>
              <a:gd name="T5" fmla="*/ 0 h 547"/>
              <a:gd name="T6" fmla="*/ 210 w 522"/>
              <a:gd name="T7" fmla="*/ 358 h 547"/>
              <a:gd name="T8" fmla="*/ 210 w 522"/>
              <a:gd name="T9" fmla="*/ 390 h 547"/>
              <a:gd name="T10" fmla="*/ 223 w 522"/>
              <a:gd name="T11" fmla="*/ 405 h 547"/>
              <a:gd name="T12" fmla="*/ 256 w 522"/>
              <a:gd name="T13" fmla="*/ 400 h 547"/>
              <a:gd name="T14" fmla="*/ 223 w 522"/>
              <a:gd name="T15" fmla="*/ 417 h 547"/>
              <a:gd name="T16" fmla="*/ 226 w 522"/>
              <a:gd name="T17" fmla="*/ 435 h 547"/>
              <a:gd name="T18" fmla="*/ 230 w 522"/>
              <a:gd name="T19" fmla="*/ 453 h 547"/>
              <a:gd name="T20" fmla="*/ 219 w 522"/>
              <a:gd name="T21" fmla="*/ 481 h 547"/>
              <a:gd name="T22" fmla="*/ 198 w 522"/>
              <a:gd name="T23" fmla="*/ 455 h 547"/>
              <a:gd name="T24" fmla="*/ 197 w 522"/>
              <a:gd name="T25" fmla="*/ 489 h 547"/>
              <a:gd name="T26" fmla="*/ 154 w 522"/>
              <a:gd name="T27" fmla="*/ 477 h 547"/>
              <a:gd name="T28" fmla="*/ 174 w 522"/>
              <a:gd name="T29" fmla="*/ 432 h 547"/>
              <a:gd name="T30" fmla="*/ 137 w 522"/>
              <a:gd name="T31" fmla="*/ 463 h 547"/>
              <a:gd name="T32" fmla="*/ 124 w 522"/>
              <a:gd name="T33" fmla="*/ 419 h 547"/>
              <a:gd name="T34" fmla="*/ 172 w 522"/>
              <a:gd name="T35" fmla="*/ 426 h 547"/>
              <a:gd name="T36" fmla="*/ 133 w 522"/>
              <a:gd name="T37" fmla="*/ 402 h 547"/>
              <a:gd name="T38" fmla="*/ 158 w 522"/>
              <a:gd name="T39" fmla="*/ 366 h 547"/>
              <a:gd name="T40" fmla="*/ 180 w 522"/>
              <a:gd name="T41" fmla="*/ 407 h 547"/>
              <a:gd name="T42" fmla="*/ 181 w 522"/>
              <a:gd name="T43" fmla="*/ 361 h 547"/>
              <a:gd name="T44" fmla="*/ 303 w 522"/>
              <a:gd name="T45" fmla="*/ 480 h 547"/>
              <a:gd name="T46" fmla="*/ 316 w 522"/>
              <a:gd name="T47" fmla="*/ 492 h 547"/>
              <a:gd name="T48" fmla="*/ 317 w 522"/>
              <a:gd name="T49" fmla="*/ 463 h 547"/>
              <a:gd name="T50" fmla="*/ 333 w 522"/>
              <a:gd name="T51" fmla="*/ 473 h 547"/>
              <a:gd name="T52" fmla="*/ 337 w 522"/>
              <a:gd name="T53" fmla="*/ 483 h 547"/>
              <a:gd name="T54" fmla="*/ 342 w 522"/>
              <a:gd name="T55" fmla="*/ 495 h 547"/>
              <a:gd name="T56" fmla="*/ 366 w 522"/>
              <a:gd name="T57" fmla="*/ 492 h 547"/>
              <a:gd name="T58" fmla="*/ 348 w 522"/>
              <a:gd name="T59" fmla="*/ 502 h 547"/>
              <a:gd name="T60" fmla="*/ 346 w 522"/>
              <a:gd name="T61" fmla="*/ 512 h 547"/>
              <a:gd name="T62" fmla="*/ 357 w 522"/>
              <a:gd name="T63" fmla="*/ 533 h 547"/>
              <a:gd name="T64" fmla="*/ 337 w 522"/>
              <a:gd name="T65" fmla="*/ 522 h 547"/>
              <a:gd name="T66" fmla="*/ 324 w 522"/>
              <a:gd name="T67" fmla="*/ 526 h 547"/>
              <a:gd name="T68" fmla="*/ 315 w 522"/>
              <a:gd name="T69" fmla="*/ 547 h 547"/>
              <a:gd name="T70" fmla="*/ 317 w 522"/>
              <a:gd name="T71" fmla="*/ 522 h 547"/>
              <a:gd name="T72" fmla="*/ 305 w 522"/>
              <a:gd name="T73" fmla="*/ 518 h 547"/>
              <a:gd name="T74" fmla="*/ 283 w 522"/>
              <a:gd name="T75" fmla="*/ 518 h 547"/>
              <a:gd name="T76" fmla="*/ 304 w 522"/>
              <a:gd name="T77" fmla="*/ 507 h 547"/>
              <a:gd name="T78" fmla="*/ 303 w 522"/>
              <a:gd name="T79" fmla="*/ 495 h 547"/>
              <a:gd name="T80" fmla="*/ 300 w 522"/>
              <a:gd name="T81" fmla="*/ 484 h 547"/>
              <a:gd name="T82" fmla="*/ 357 w 522"/>
              <a:gd name="T83" fmla="*/ 400 h 547"/>
              <a:gd name="T84" fmla="*/ 355 w 522"/>
              <a:gd name="T85" fmla="*/ 409 h 547"/>
              <a:gd name="T86" fmla="*/ 362 w 522"/>
              <a:gd name="T87" fmla="*/ 424 h 547"/>
              <a:gd name="T88" fmla="*/ 348 w 522"/>
              <a:gd name="T89" fmla="*/ 415 h 547"/>
              <a:gd name="T90" fmla="*/ 338 w 522"/>
              <a:gd name="T91" fmla="*/ 418 h 547"/>
              <a:gd name="T92" fmla="*/ 331 w 522"/>
              <a:gd name="T93" fmla="*/ 434 h 547"/>
              <a:gd name="T94" fmla="*/ 333 w 522"/>
              <a:gd name="T95" fmla="*/ 415 h 547"/>
              <a:gd name="T96" fmla="*/ 323 w 522"/>
              <a:gd name="T97" fmla="*/ 411 h 547"/>
              <a:gd name="T98" fmla="*/ 307 w 522"/>
              <a:gd name="T99" fmla="*/ 412 h 547"/>
              <a:gd name="T100" fmla="*/ 320 w 522"/>
              <a:gd name="T101" fmla="*/ 404 h 547"/>
              <a:gd name="T102" fmla="*/ 322 w 522"/>
              <a:gd name="T103" fmla="*/ 395 h 547"/>
              <a:gd name="T104" fmla="*/ 313 w 522"/>
              <a:gd name="T105" fmla="*/ 379 h 547"/>
              <a:gd name="T106" fmla="*/ 328 w 522"/>
              <a:gd name="T107" fmla="*/ 389 h 547"/>
              <a:gd name="T108" fmla="*/ 336 w 522"/>
              <a:gd name="T109" fmla="*/ 382 h 547"/>
              <a:gd name="T110" fmla="*/ 342 w 522"/>
              <a:gd name="T111" fmla="*/ 377 h 547"/>
              <a:gd name="T112" fmla="*/ 356 w 522"/>
              <a:gd name="T113" fmla="*/ 375 h 547"/>
              <a:gd name="T114" fmla="*/ 350 w 522"/>
              <a:gd name="T115" fmla="*/ 390 h 547"/>
              <a:gd name="T116" fmla="*/ 365 w 522"/>
              <a:gd name="T117" fmla="*/ 381 h 547"/>
              <a:gd name="T118" fmla="*/ 372 w 522"/>
              <a:gd name="T119" fmla="*/ 402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22" h="547">
                <a:moveTo>
                  <a:pt x="368" y="68"/>
                </a:moveTo>
                <a:cubicBezTo>
                  <a:pt x="378" y="78"/>
                  <a:pt x="384" y="90"/>
                  <a:pt x="387" y="103"/>
                </a:cubicBezTo>
                <a:cubicBezTo>
                  <a:pt x="407" y="106"/>
                  <a:pt x="425" y="115"/>
                  <a:pt x="441" y="130"/>
                </a:cubicBezTo>
                <a:cubicBezTo>
                  <a:pt x="462" y="149"/>
                  <a:pt x="475" y="173"/>
                  <a:pt x="478" y="202"/>
                </a:cubicBezTo>
                <a:cubicBezTo>
                  <a:pt x="491" y="205"/>
                  <a:pt x="502" y="213"/>
                  <a:pt x="510" y="223"/>
                </a:cubicBezTo>
                <a:cubicBezTo>
                  <a:pt x="518" y="234"/>
                  <a:pt x="522" y="246"/>
                  <a:pt x="522" y="260"/>
                </a:cubicBezTo>
                <a:cubicBezTo>
                  <a:pt x="522" y="275"/>
                  <a:pt x="517" y="288"/>
                  <a:pt x="508" y="299"/>
                </a:cubicBezTo>
                <a:cubicBezTo>
                  <a:pt x="499" y="311"/>
                  <a:pt x="487" y="318"/>
                  <a:pt x="472" y="320"/>
                </a:cubicBezTo>
                <a:cubicBezTo>
                  <a:pt x="456" y="324"/>
                  <a:pt x="433" y="328"/>
                  <a:pt x="403" y="331"/>
                </a:cubicBezTo>
                <a:cubicBezTo>
                  <a:pt x="301" y="335"/>
                  <a:pt x="301" y="335"/>
                  <a:pt x="301" y="335"/>
                </a:cubicBezTo>
                <a:cubicBezTo>
                  <a:pt x="199" y="331"/>
                  <a:pt x="199" y="331"/>
                  <a:pt x="199" y="331"/>
                </a:cubicBezTo>
                <a:cubicBezTo>
                  <a:pt x="168" y="328"/>
                  <a:pt x="145" y="325"/>
                  <a:pt x="129" y="320"/>
                </a:cubicBezTo>
                <a:cubicBezTo>
                  <a:pt x="118" y="319"/>
                  <a:pt x="108" y="313"/>
                  <a:pt x="100" y="305"/>
                </a:cubicBezTo>
                <a:cubicBezTo>
                  <a:pt x="92" y="296"/>
                  <a:pt x="88" y="286"/>
                  <a:pt x="88" y="274"/>
                </a:cubicBezTo>
                <a:cubicBezTo>
                  <a:pt x="88" y="261"/>
                  <a:pt x="93" y="249"/>
                  <a:pt x="102" y="240"/>
                </a:cubicBezTo>
                <a:cubicBezTo>
                  <a:pt x="111" y="231"/>
                  <a:pt x="123" y="226"/>
                  <a:pt x="136" y="226"/>
                </a:cubicBezTo>
                <a:cubicBezTo>
                  <a:pt x="142" y="226"/>
                  <a:pt x="147" y="227"/>
                  <a:pt x="152" y="229"/>
                </a:cubicBezTo>
                <a:cubicBezTo>
                  <a:pt x="153" y="223"/>
                  <a:pt x="153" y="223"/>
                  <a:pt x="153" y="223"/>
                </a:cubicBezTo>
                <a:cubicBezTo>
                  <a:pt x="115" y="220"/>
                  <a:pt x="115" y="220"/>
                  <a:pt x="115" y="220"/>
                </a:cubicBezTo>
                <a:cubicBezTo>
                  <a:pt x="82" y="216"/>
                  <a:pt x="57" y="211"/>
                  <a:pt x="39" y="204"/>
                </a:cubicBezTo>
                <a:cubicBezTo>
                  <a:pt x="28" y="201"/>
                  <a:pt x="18" y="196"/>
                  <a:pt x="11" y="186"/>
                </a:cubicBezTo>
                <a:cubicBezTo>
                  <a:pt x="4" y="177"/>
                  <a:pt x="0" y="167"/>
                  <a:pt x="0" y="155"/>
                </a:cubicBezTo>
                <a:cubicBezTo>
                  <a:pt x="0" y="141"/>
                  <a:pt x="5" y="129"/>
                  <a:pt x="15" y="120"/>
                </a:cubicBezTo>
                <a:cubicBezTo>
                  <a:pt x="25" y="110"/>
                  <a:pt x="37" y="105"/>
                  <a:pt x="51" y="105"/>
                </a:cubicBezTo>
                <a:cubicBezTo>
                  <a:pt x="60" y="105"/>
                  <a:pt x="68" y="107"/>
                  <a:pt x="75" y="111"/>
                </a:cubicBezTo>
                <a:cubicBezTo>
                  <a:pt x="77" y="112"/>
                  <a:pt x="77" y="112"/>
                  <a:pt x="77" y="112"/>
                </a:cubicBezTo>
                <a:cubicBezTo>
                  <a:pt x="77" y="110"/>
                  <a:pt x="77" y="110"/>
                  <a:pt x="77" y="110"/>
                </a:cubicBezTo>
                <a:cubicBezTo>
                  <a:pt x="76" y="104"/>
                  <a:pt x="75" y="99"/>
                  <a:pt x="75" y="94"/>
                </a:cubicBezTo>
                <a:cubicBezTo>
                  <a:pt x="75" y="68"/>
                  <a:pt x="85" y="46"/>
                  <a:pt x="103" y="27"/>
                </a:cubicBezTo>
                <a:cubicBezTo>
                  <a:pt x="121" y="9"/>
                  <a:pt x="144" y="0"/>
                  <a:pt x="170" y="0"/>
                </a:cubicBezTo>
                <a:cubicBezTo>
                  <a:pt x="192" y="0"/>
                  <a:pt x="211" y="7"/>
                  <a:pt x="228" y="20"/>
                </a:cubicBezTo>
                <a:cubicBezTo>
                  <a:pt x="245" y="34"/>
                  <a:pt x="256" y="51"/>
                  <a:pt x="261" y="72"/>
                </a:cubicBezTo>
                <a:cubicBezTo>
                  <a:pt x="261" y="74"/>
                  <a:pt x="261" y="74"/>
                  <a:pt x="261" y="74"/>
                </a:cubicBezTo>
                <a:cubicBezTo>
                  <a:pt x="263" y="72"/>
                  <a:pt x="263" y="72"/>
                  <a:pt x="263" y="72"/>
                </a:cubicBezTo>
                <a:cubicBezTo>
                  <a:pt x="269" y="65"/>
                  <a:pt x="277" y="58"/>
                  <a:pt x="287" y="54"/>
                </a:cubicBezTo>
                <a:cubicBezTo>
                  <a:pt x="296" y="49"/>
                  <a:pt x="306" y="47"/>
                  <a:pt x="317" y="47"/>
                </a:cubicBezTo>
                <a:cubicBezTo>
                  <a:pt x="337" y="47"/>
                  <a:pt x="354" y="54"/>
                  <a:pt x="368" y="68"/>
                </a:cubicBezTo>
                <a:moveTo>
                  <a:pt x="207" y="354"/>
                </a:moveTo>
                <a:cubicBezTo>
                  <a:pt x="208" y="354"/>
                  <a:pt x="208" y="354"/>
                  <a:pt x="208" y="354"/>
                </a:cubicBezTo>
                <a:cubicBezTo>
                  <a:pt x="210" y="355"/>
                  <a:pt x="211" y="356"/>
                  <a:pt x="210" y="358"/>
                </a:cubicBezTo>
                <a:cubicBezTo>
                  <a:pt x="206" y="377"/>
                  <a:pt x="206" y="377"/>
                  <a:pt x="206" y="377"/>
                </a:cubicBezTo>
                <a:cubicBezTo>
                  <a:pt x="225" y="365"/>
                  <a:pt x="225" y="365"/>
                  <a:pt x="225" y="365"/>
                </a:cubicBezTo>
                <a:cubicBezTo>
                  <a:pt x="227" y="364"/>
                  <a:pt x="227" y="364"/>
                  <a:pt x="227" y="364"/>
                </a:cubicBezTo>
                <a:cubicBezTo>
                  <a:pt x="228" y="364"/>
                  <a:pt x="230" y="365"/>
                  <a:pt x="230" y="366"/>
                </a:cubicBezTo>
                <a:cubicBezTo>
                  <a:pt x="231" y="367"/>
                  <a:pt x="231" y="368"/>
                  <a:pt x="231" y="369"/>
                </a:cubicBezTo>
                <a:cubicBezTo>
                  <a:pt x="229" y="371"/>
                  <a:pt x="229" y="371"/>
                  <a:pt x="229" y="371"/>
                </a:cubicBezTo>
                <a:cubicBezTo>
                  <a:pt x="204" y="388"/>
                  <a:pt x="204" y="388"/>
                  <a:pt x="204" y="388"/>
                </a:cubicBezTo>
                <a:cubicBezTo>
                  <a:pt x="202" y="394"/>
                  <a:pt x="202" y="394"/>
                  <a:pt x="202" y="394"/>
                </a:cubicBezTo>
                <a:cubicBezTo>
                  <a:pt x="208" y="390"/>
                  <a:pt x="208" y="390"/>
                  <a:pt x="208" y="390"/>
                </a:cubicBezTo>
                <a:cubicBezTo>
                  <a:pt x="210" y="390"/>
                  <a:pt x="210" y="390"/>
                  <a:pt x="210" y="390"/>
                </a:cubicBezTo>
                <a:cubicBezTo>
                  <a:pt x="213" y="392"/>
                  <a:pt x="213" y="392"/>
                  <a:pt x="213" y="392"/>
                </a:cubicBezTo>
                <a:cubicBezTo>
                  <a:pt x="214" y="394"/>
                  <a:pt x="214" y="395"/>
                  <a:pt x="212" y="397"/>
                </a:cubicBezTo>
                <a:cubicBezTo>
                  <a:pt x="200" y="404"/>
                  <a:pt x="200" y="404"/>
                  <a:pt x="200" y="404"/>
                </a:cubicBezTo>
                <a:cubicBezTo>
                  <a:pt x="197" y="418"/>
                  <a:pt x="197" y="418"/>
                  <a:pt x="197" y="418"/>
                </a:cubicBezTo>
                <a:cubicBezTo>
                  <a:pt x="211" y="414"/>
                  <a:pt x="211" y="414"/>
                  <a:pt x="211" y="414"/>
                </a:cubicBezTo>
                <a:cubicBezTo>
                  <a:pt x="217" y="402"/>
                  <a:pt x="217" y="402"/>
                  <a:pt x="217" y="402"/>
                </a:cubicBezTo>
                <a:cubicBezTo>
                  <a:pt x="218" y="401"/>
                  <a:pt x="219" y="400"/>
                  <a:pt x="220" y="400"/>
                </a:cubicBezTo>
                <a:cubicBezTo>
                  <a:pt x="222" y="400"/>
                  <a:pt x="222" y="400"/>
                  <a:pt x="222" y="400"/>
                </a:cubicBezTo>
                <a:cubicBezTo>
                  <a:pt x="224" y="402"/>
                  <a:pt x="224" y="402"/>
                  <a:pt x="224" y="402"/>
                </a:cubicBezTo>
                <a:cubicBezTo>
                  <a:pt x="223" y="405"/>
                  <a:pt x="223" y="405"/>
                  <a:pt x="223" y="405"/>
                </a:cubicBezTo>
                <a:cubicBezTo>
                  <a:pt x="221" y="411"/>
                  <a:pt x="221" y="411"/>
                  <a:pt x="221" y="411"/>
                </a:cubicBezTo>
                <a:cubicBezTo>
                  <a:pt x="227" y="409"/>
                  <a:pt x="227" y="409"/>
                  <a:pt x="227" y="409"/>
                </a:cubicBezTo>
                <a:cubicBezTo>
                  <a:pt x="241" y="382"/>
                  <a:pt x="241" y="382"/>
                  <a:pt x="241" y="382"/>
                </a:cubicBezTo>
                <a:cubicBezTo>
                  <a:pt x="241" y="381"/>
                  <a:pt x="243" y="380"/>
                  <a:pt x="244" y="380"/>
                </a:cubicBezTo>
                <a:cubicBezTo>
                  <a:pt x="246" y="381"/>
                  <a:pt x="246" y="381"/>
                  <a:pt x="246" y="381"/>
                </a:cubicBezTo>
                <a:cubicBezTo>
                  <a:pt x="247" y="381"/>
                  <a:pt x="247" y="382"/>
                  <a:pt x="248" y="383"/>
                </a:cubicBezTo>
                <a:cubicBezTo>
                  <a:pt x="247" y="386"/>
                  <a:pt x="247" y="386"/>
                  <a:pt x="247" y="386"/>
                </a:cubicBezTo>
                <a:cubicBezTo>
                  <a:pt x="237" y="406"/>
                  <a:pt x="237" y="406"/>
                  <a:pt x="237" y="406"/>
                </a:cubicBezTo>
                <a:cubicBezTo>
                  <a:pt x="255" y="400"/>
                  <a:pt x="255" y="400"/>
                  <a:pt x="255" y="400"/>
                </a:cubicBezTo>
                <a:cubicBezTo>
                  <a:pt x="256" y="400"/>
                  <a:pt x="256" y="400"/>
                  <a:pt x="256" y="400"/>
                </a:cubicBezTo>
                <a:cubicBezTo>
                  <a:pt x="258" y="400"/>
                  <a:pt x="259" y="400"/>
                  <a:pt x="259" y="402"/>
                </a:cubicBezTo>
                <a:cubicBezTo>
                  <a:pt x="260" y="404"/>
                  <a:pt x="259" y="406"/>
                  <a:pt x="257" y="406"/>
                </a:cubicBezTo>
                <a:cubicBezTo>
                  <a:pt x="239" y="412"/>
                  <a:pt x="239" y="412"/>
                  <a:pt x="239" y="412"/>
                </a:cubicBezTo>
                <a:cubicBezTo>
                  <a:pt x="259" y="422"/>
                  <a:pt x="259" y="422"/>
                  <a:pt x="259" y="422"/>
                </a:cubicBezTo>
                <a:cubicBezTo>
                  <a:pt x="261" y="425"/>
                  <a:pt x="261" y="425"/>
                  <a:pt x="261" y="425"/>
                </a:cubicBezTo>
                <a:cubicBezTo>
                  <a:pt x="260" y="427"/>
                  <a:pt x="260" y="427"/>
                  <a:pt x="260" y="427"/>
                </a:cubicBezTo>
                <a:cubicBezTo>
                  <a:pt x="260" y="429"/>
                  <a:pt x="259" y="429"/>
                  <a:pt x="257" y="429"/>
                </a:cubicBezTo>
                <a:cubicBezTo>
                  <a:pt x="255" y="429"/>
                  <a:pt x="255" y="429"/>
                  <a:pt x="255" y="429"/>
                </a:cubicBezTo>
                <a:cubicBezTo>
                  <a:pt x="229" y="415"/>
                  <a:pt x="229" y="415"/>
                  <a:pt x="229" y="415"/>
                </a:cubicBezTo>
                <a:cubicBezTo>
                  <a:pt x="223" y="417"/>
                  <a:pt x="223" y="417"/>
                  <a:pt x="223" y="417"/>
                </a:cubicBezTo>
                <a:cubicBezTo>
                  <a:pt x="228" y="420"/>
                  <a:pt x="228" y="420"/>
                  <a:pt x="228" y="420"/>
                </a:cubicBezTo>
                <a:cubicBezTo>
                  <a:pt x="230" y="422"/>
                  <a:pt x="230" y="422"/>
                  <a:pt x="230" y="422"/>
                </a:cubicBezTo>
                <a:cubicBezTo>
                  <a:pt x="230" y="425"/>
                  <a:pt x="230" y="425"/>
                  <a:pt x="230" y="425"/>
                </a:cubicBezTo>
                <a:cubicBezTo>
                  <a:pt x="229" y="426"/>
                  <a:pt x="228" y="427"/>
                  <a:pt x="227" y="427"/>
                </a:cubicBezTo>
                <a:cubicBezTo>
                  <a:pt x="225" y="427"/>
                  <a:pt x="225" y="427"/>
                  <a:pt x="225" y="427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199" y="425"/>
                  <a:pt x="199" y="425"/>
                  <a:pt x="199" y="425"/>
                </a:cubicBezTo>
                <a:cubicBezTo>
                  <a:pt x="209" y="435"/>
                  <a:pt x="209" y="435"/>
                  <a:pt x="209" y="435"/>
                </a:cubicBezTo>
                <a:cubicBezTo>
                  <a:pt x="223" y="434"/>
                  <a:pt x="223" y="434"/>
                  <a:pt x="223" y="434"/>
                </a:cubicBezTo>
                <a:cubicBezTo>
                  <a:pt x="224" y="434"/>
                  <a:pt x="225" y="434"/>
                  <a:pt x="226" y="435"/>
                </a:cubicBezTo>
                <a:cubicBezTo>
                  <a:pt x="227" y="438"/>
                  <a:pt x="227" y="438"/>
                  <a:pt x="227" y="438"/>
                </a:cubicBezTo>
                <a:cubicBezTo>
                  <a:pt x="226" y="440"/>
                  <a:pt x="226" y="440"/>
                  <a:pt x="226" y="440"/>
                </a:cubicBezTo>
                <a:cubicBezTo>
                  <a:pt x="225" y="441"/>
                  <a:pt x="224" y="441"/>
                  <a:pt x="223" y="441"/>
                </a:cubicBezTo>
                <a:cubicBezTo>
                  <a:pt x="217" y="442"/>
                  <a:pt x="217" y="442"/>
                  <a:pt x="217" y="442"/>
                </a:cubicBezTo>
                <a:cubicBezTo>
                  <a:pt x="222" y="446"/>
                  <a:pt x="222" y="446"/>
                  <a:pt x="222" y="446"/>
                </a:cubicBezTo>
                <a:cubicBezTo>
                  <a:pt x="252" y="445"/>
                  <a:pt x="252" y="445"/>
                  <a:pt x="252" y="445"/>
                </a:cubicBezTo>
                <a:cubicBezTo>
                  <a:pt x="252" y="445"/>
                  <a:pt x="252" y="445"/>
                  <a:pt x="252" y="445"/>
                </a:cubicBezTo>
                <a:cubicBezTo>
                  <a:pt x="254" y="445"/>
                  <a:pt x="256" y="446"/>
                  <a:pt x="256" y="448"/>
                </a:cubicBezTo>
                <a:cubicBezTo>
                  <a:pt x="256" y="451"/>
                  <a:pt x="254" y="452"/>
                  <a:pt x="252" y="452"/>
                </a:cubicBezTo>
                <a:cubicBezTo>
                  <a:pt x="230" y="453"/>
                  <a:pt x="230" y="453"/>
                  <a:pt x="230" y="453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45" y="467"/>
                  <a:pt x="245" y="469"/>
                  <a:pt x="244" y="471"/>
                </a:cubicBezTo>
                <a:cubicBezTo>
                  <a:pt x="243" y="472"/>
                  <a:pt x="242" y="472"/>
                  <a:pt x="242" y="472"/>
                </a:cubicBezTo>
                <a:cubicBezTo>
                  <a:pt x="239" y="471"/>
                  <a:pt x="239" y="471"/>
                  <a:pt x="239" y="471"/>
                </a:cubicBezTo>
                <a:cubicBezTo>
                  <a:pt x="225" y="458"/>
                  <a:pt x="225" y="458"/>
                  <a:pt x="225" y="458"/>
                </a:cubicBezTo>
                <a:cubicBezTo>
                  <a:pt x="226" y="480"/>
                  <a:pt x="226" y="480"/>
                  <a:pt x="226" y="480"/>
                </a:cubicBezTo>
                <a:cubicBezTo>
                  <a:pt x="225" y="483"/>
                  <a:pt x="225" y="483"/>
                  <a:pt x="225" y="483"/>
                </a:cubicBezTo>
                <a:cubicBezTo>
                  <a:pt x="223" y="484"/>
                  <a:pt x="223" y="484"/>
                  <a:pt x="223" y="484"/>
                </a:cubicBezTo>
                <a:cubicBezTo>
                  <a:pt x="222" y="484"/>
                  <a:pt x="222" y="484"/>
                  <a:pt x="222" y="484"/>
                </a:cubicBezTo>
                <a:cubicBezTo>
                  <a:pt x="220" y="484"/>
                  <a:pt x="219" y="483"/>
                  <a:pt x="219" y="481"/>
                </a:cubicBezTo>
                <a:cubicBezTo>
                  <a:pt x="217" y="451"/>
                  <a:pt x="217" y="451"/>
                  <a:pt x="217" y="451"/>
                </a:cubicBezTo>
                <a:cubicBezTo>
                  <a:pt x="213" y="447"/>
                  <a:pt x="213" y="447"/>
                  <a:pt x="213" y="447"/>
                </a:cubicBezTo>
                <a:cubicBezTo>
                  <a:pt x="213" y="453"/>
                  <a:pt x="213" y="453"/>
                  <a:pt x="213" y="453"/>
                </a:cubicBezTo>
                <a:cubicBezTo>
                  <a:pt x="213" y="455"/>
                  <a:pt x="212" y="457"/>
                  <a:pt x="209" y="457"/>
                </a:cubicBezTo>
                <a:cubicBezTo>
                  <a:pt x="209" y="457"/>
                  <a:pt x="209" y="457"/>
                  <a:pt x="209" y="457"/>
                </a:cubicBezTo>
                <a:cubicBezTo>
                  <a:pt x="207" y="457"/>
                  <a:pt x="206" y="455"/>
                  <a:pt x="205" y="453"/>
                </a:cubicBezTo>
                <a:cubicBezTo>
                  <a:pt x="205" y="440"/>
                  <a:pt x="205" y="440"/>
                  <a:pt x="205" y="440"/>
                </a:cubicBezTo>
                <a:cubicBezTo>
                  <a:pt x="194" y="429"/>
                  <a:pt x="194" y="429"/>
                  <a:pt x="194" y="429"/>
                </a:cubicBezTo>
                <a:cubicBezTo>
                  <a:pt x="191" y="444"/>
                  <a:pt x="191" y="444"/>
                  <a:pt x="191" y="444"/>
                </a:cubicBezTo>
                <a:cubicBezTo>
                  <a:pt x="198" y="455"/>
                  <a:pt x="198" y="455"/>
                  <a:pt x="198" y="455"/>
                </a:cubicBezTo>
                <a:cubicBezTo>
                  <a:pt x="200" y="457"/>
                  <a:pt x="199" y="459"/>
                  <a:pt x="197" y="460"/>
                </a:cubicBezTo>
                <a:cubicBezTo>
                  <a:pt x="195" y="461"/>
                  <a:pt x="195" y="461"/>
                  <a:pt x="195" y="461"/>
                </a:cubicBezTo>
                <a:cubicBezTo>
                  <a:pt x="194" y="461"/>
                  <a:pt x="193" y="460"/>
                  <a:pt x="192" y="459"/>
                </a:cubicBezTo>
                <a:cubicBezTo>
                  <a:pt x="189" y="454"/>
                  <a:pt x="189" y="454"/>
                  <a:pt x="189" y="454"/>
                </a:cubicBezTo>
                <a:cubicBezTo>
                  <a:pt x="187" y="460"/>
                  <a:pt x="187" y="460"/>
                  <a:pt x="187" y="460"/>
                </a:cubicBezTo>
                <a:cubicBezTo>
                  <a:pt x="203" y="486"/>
                  <a:pt x="203" y="486"/>
                  <a:pt x="203" y="486"/>
                </a:cubicBezTo>
                <a:cubicBezTo>
                  <a:pt x="204" y="486"/>
                  <a:pt x="204" y="487"/>
                  <a:pt x="204" y="488"/>
                </a:cubicBezTo>
                <a:cubicBezTo>
                  <a:pt x="202" y="491"/>
                  <a:pt x="202" y="491"/>
                  <a:pt x="202" y="491"/>
                </a:cubicBezTo>
                <a:cubicBezTo>
                  <a:pt x="200" y="491"/>
                  <a:pt x="200" y="491"/>
                  <a:pt x="200" y="491"/>
                </a:cubicBezTo>
                <a:cubicBezTo>
                  <a:pt x="199" y="491"/>
                  <a:pt x="198" y="490"/>
                  <a:pt x="197" y="489"/>
                </a:cubicBezTo>
                <a:cubicBezTo>
                  <a:pt x="185" y="470"/>
                  <a:pt x="185" y="470"/>
                  <a:pt x="185" y="470"/>
                </a:cubicBezTo>
                <a:cubicBezTo>
                  <a:pt x="181" y="489"/>
                  <a:pt x="181" y="489"/>
                  <a:pt x="181" y="489"/>
                </a:cubicBezTo>
                <a:cubicBezTo>
                  <a:pt x="180" y="491"/>
                  <a:pt x="179" y="492"/>
                  <a:pt x="178" y="492"/>
                </a:cubicBezTo>
                <a:cubicBezTo>
                  <a:pt x="177" y="492"/>
                  <a:pt x="177" y="492"/>
                  <a:pt x="177" y="492"/>
                </a:cubicBezTo>
                <a:cubicBezTo>
                  <a:pt x="175" y="491"/>
                  <a:pt x="174" y="490"/>
                  <a:pt x="174" y="488"/>
                </a:cubicBezTo>
                <a:cubicBezTo>
                  <a:pt x="178" y="469"/>
                  <a:pt x="178" y="469"/>
                  <a:pt x="178" y="469"/>
                </a:cubicBezTo>
                <a:cubicBezTo>
                  <a:pt x="159" y="481"/>
                  <a:pt x="159" y="481"/>
                  <a:pt x="159" y="481"/>
                </a:cubicBezTo>
                <a:cubicBezTo>
                  <a:pt x="159" y="482"/>
                  <a:pt x="158" y="482"/>
                  <a:pt x="158" y="482"/>
                </a:cubicBezTo>
                <a:cubicBezTo>
                  <a:pt x="156" y="482"/>
                  <a:pt x="155" y="481"/>
                  <a:pt x="154" y="480"/>
                </a:cubicBezTo>
                <a:cubicBezTo>
                  <a:pt x="154" y="479"/>
                  <a:pt x="154" y="478"/>
                  <a:pt x="154" y="477"/>
                </a:cubicBezTo>
                <a:cubicBezTo>
                  <a:pt x="154" y="476"/>
                  <a:pt x="155" y="475"/>
                  <a:pt x="156" y="475"/>
                </a:cubicBezTo>
                <a:cubicBezTo>
                  <a:pt x="181" y="459"/>
                  <a:pt x="181" y="459"/>
                  <a:pt x="181" y="459"/>
                </a:cubicBezTo>
                <a:cubicBezTo>
                  <a:pt x="182" y="453"/>
                  <a:pt x="182" y="453"/>
                  <a:pt x="182" y="453"/>
                </a:cubicBezTo>
                <a:cubicBezTo>
                  <a:pt x="177" y="456"/>
                  <a:pt x="177" y="456"/>
                  <a:pt x="177" y="456"/>
                </a:cubicBezTo>
                <a:cubicBezTo>
                  <a:pt x="175" y="456"/>
                  <a:pt x="175" y="456"/>
                  <a:pt x="175" y="456"/>
                </a:cubicBezTo>
                <a:cubicBezTo>
                  <a:pt x="174" y="456"/>
                  <a:pt x="173" y="456"/>
                  <a:pt x="172" y="455"/>
                </a:cubicBezTo>
                <a:cubicBezTo>
                  <a:pt x="171" y="453"/>
                  <a:pt x="171" y="451"/>
                  <a:pt x="173" y="450"/>
                </a:cubicBezTo>
                <a:cubicBezTo>
                  <a:pt x="184" y="442"/>
                  <a:pt x="184" y="442"/>
                  <a:pt x="184" y="442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74" y="432"/>
                  <a:pt x="174" y="432"/>
                  <a:pt x="174" y="432"/>
                </a:cubicBezTo>
                <a:cubicBezTo>
                  <a:pt x="168" y="444"/>
                  <a:pt x="168" y="444"/>
                  <a:pt x="168" y="444"/>
                </a:cubicBezTo>
                <a:cubicBezTo>
                  <a:pt x="164" y="446"/>
                  <a:pt x="164" y="446"/>
                  <a:pt x="164" y="446"/>
                </a:cubicBezTo>
                <a:cubicBezTo>
                  <a:pt x="162" y="446"/>
                  <a:pt x="162" y="446"/>
                  <a:pt x="162" y="446"/>
                </a:cubicBezTo>
                <a:cubicBezTo>
                  <a:pt x="160" y="445"/>
                  <a:pt x="160" y="443"/>
                  <a:pt x="161" y="441"/>
                </a:cubicBezTo>
                <a:cubicBezTo>
                  <a:pt x="164" y="435"/>
                  <a:pt x="164" y="435"/>
                  <a:pt x="164" y="435"/>
                </a:cubicBezTo>
                <a:cubicBezTo>
                  <a:pt x="158" y="437"/>
                  <a:pt x="158" y="437"/>
                  <a:pt x="158" y="437"/>
                </a:cubicBezTo>
                <a:cubicBezTo>
                  <a:pt x="144" y="464"/>
                  <a:pt x="144" y="464"/>
                  <a:pt x="144" y="464"/>
                </a:cubicBezTo>
                <a:cubicBezTo>
                  <a:pt x="143" y="465"/>
                  <a:pt x="142" y="466"/>
                  <a:pt x="140" y="466"/>
                </a:cubicBezTo>
                <a:cubicBezTo>
                  <a:pt x="139" y="465"/>
                  <a:pt x="139" y="465"/>
                  <a:pt x="139" y="465"/>
                </a:cubicBezTo>
                <a:cubicBezTo>
                  <a:pt x="138" y="465"/>
                  <a:pt x="137" y="464"/>
                  <a:pt x="137" y="463"/>
                </a:cubicBezTo>
                <a:cubicBezTo>
                  <a:pt x="137" y="462"/>
                  <a:pt x="137" y="461"/>
                  <a:pt x="137" y="461"/>
                </a:cubicBezTo>
                <a:cubicBezTo>
                  <a:pt x="148" y="440"/>
                  <a:pt x="148" y="440"/>
                  <a:pt x="148" y="440"/>
                </a:cubicBezTo>
                <a:cubicBezTo>
                  <a:pt x="129" y="446"/>
                  <a:pt x="129" y="446"/>
                  <a:pt x="129" y="446"/>
                </a:cubicBezTo>
                <a:cubicBezTo>
                  <a:pt x="128" y="446"/>
                  <a:pt x="128" y="446"/>
                  <a:pt x="128" y="446"/>
                </a:cubicBezTo>
                <a:cubicBezTo>
                  <a:pt x="127" y="446"/>
                  <a:pt x="126" y="446"/>
                  <a:pt x="125" y="444"/>
                </a:cubicBezTo>
                <a:cubicBezTo>
                  <a:pt x="124" y="442"/>
                  <a:pt x="125" y="441"/>
                  <a:pt x="127" y="440"/>
                </a:cubicBezTo>
                <a:cubicBezTo>
                  <a:pt x="146" y="434"/>
                  <a:pt x="146" y="434"/>
                  <a:pt x="146" y="434"/>
                </a:cubicBezTo>
                <a:cubicBezTo>
                  <a:pt x="126" y="424"/>
                  <a:pt x="126" y="424"/>
                  <a:pt x="126" y="424"/>
                </a:cubicBezTo>
                <a:cubicBezTo>
                  <a:pt x="124" y="422"/>
                  <a:pt x="124" y="422"/>
                  <a:pt x="124" y="422"/>
                </a:cubicBezTo>
                <a:cubicBezTo>
                  <a:pt x="124" y="421"/>
                  <a:pt x="124" y="420"/>
                  <a:pt x="124" y="419"/>
                </a:cubicBezTo>
                <a:cubicBezTo>
                  <a:pt x="125" y="417"/>
                  <a:pt x="126" y="417"/>
                  <a:pt x="127" y="417"/>
                </a:cubicBezTo>
                <a:cubicBezTo>
                  <a:pt x="129" y="417"/>
                  <a:pt x="129" y="417"/>
                  <a:pt x="129" y="417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62" y="429"/>
                  <a:pt x="162" y="429"/>
                  <a:pt x="162" y="429"/>
                </a:cubicBezTo>
                <a:cubicBezTo>
                  <a:pt x="156" y="426"/>
                  <a:pt x="156" y="426"/>
                  <a:pt x="156" y="426"/>
                </a:cubicBezTo>
                <a:cubicBezTo>
                  <a:pt x="155" y="424"/>
                  <a:pt x="155" y="424"/>
                  <a:pt x="155" y="424"/>
                </a:cubicBezTo>
                <a:cubicBezTo>
                  <a:pt x="154" y="423"/>
                  <a:pt x="154" y="422"/>
                  <a:pt x="155" y="421"/>
                </a:cubicBezTo>
                <a:cubicBezTo>
                  <a:pt x="155" y="420"/>
                  <a:pt x="156" y="419"/>
                  <a:pt x="158" y="419"/>
                </a:cubicBezTo>
                <a:cubicBezTo>
                  <a:pt x="160" y="420"/>
                  <a:pt x="160" y="420"/>
                  <a:pt x="160" y="420"/>
                </a:cubicBezTo>
                <a:cubicBezTo>
                  <a:pt x="172" y="426"/>
                  <a:pt x="172" y="426"/>
                  <a:pt x="172" y="426"/>
                </a:cubicBezTo>
                <a:cubicBezTo>
                  <a:pt x="186" y="421"/>
                  <a:pt x="186" y="421"/>
                  <a:pt x="186" y="421"/>
                </a:cubicBezTo>
                <a:cubicBezTo>
                  <a:pt x="175" y="411"/>
                  <a:pt x="175" y="411"/>
                  <a:pt x="175" y="411"/>
                </a:cubicBezTo>
                <a:cubicBezTo>
                  <a:pt x="162" y="412"/>
                  <a:pt x="162" y="412"/>
                  <a:pt x="162" y="412"/>
                </a:cubicBezTo>
                <a:cubicBezTo>
                  <a:pt x="161" y="412"/>
                  <a:pt x="161" y="412"/>
                  <a:pt x="161" y="412"/>
                </a:cubicBezTo>
                <a:cubicBezTo>
                  <a:pt x="159" y="411"/>
                  <a:pt x="159" y="411"/>
                  <a:pt x="159" y="411"/>
                </a:cubicBezTo>
                <a:cubicBezTo>
                  <a:pt x="158" y="410"/>
                  <a:pt x="158" y="410"/>
                  <a:pt x="158" y="409"/>
                </a:cubicBezTo>
                <a:cubicBezTo>
                  <a:pt x="157" y="406"/>
                  <a:pt x="159" y="405"/>
                  <a:pt x="161" y="405"/>
                </a:cubicBezTo>
                <a:cubicBezTo>
                  <a:pt x="168" y="405"/>
                  <a:pt x="168" y="405"/>
                  <a:pt x="168" y="405"/>
                </a:cubicBezTo>
                <a:cubicBezTo>
                  <a:pt x="163" y="400"/>
                  <a:pt x="163" y="400"/>
                  <a:pt x="163" y="400"/>
                </a:cubicBezTo>
                <a:cubicBezTo>
                  <a:pt x="133" y="402"/>
                  <a:pt x="133" y="402"/>
                  <a:pt x="133" y="402"/>
                </a:cubicBezTo>
                <a:cubicBezTo>
                  <a:pt x="130" y="401"/>
                  <a:pt x="130" y="401"/>
                  <a:pt x="130" y="401"/>
                </a:cubicBezTo>
                <a:cubicBezTo>
                  <a:pt x="129" y="400"/>
                  <a:pt x="129" y="399"/>
                  <a:pt x="129" y="398"/>
                </a:cubicBezTo>
                <a:cubicBezTo>
                  <a:pt x="129" y="395"/>
                  <a:pt x="130" y="394"/>
                  <a:pt x="132" y="394"/>
                </a:cubicBezTo>
                <a:cubicBezTo>
                  <a:pt x="155" y="393"/>
                  <a:pt x="155" y="393"/>
                  <a:pt x="155" y="393"/>
                </a:cubicBezTo>
                <a:cubicBezTo>
                  <a:pt x="141" y="380"/>
                  <a:pt x="141" y="380"/>
                  <a:pt x="141" y="380"/>
                </a:cubicBezTo>
                <a:cubicBezTo>
                  <a:pt x="139" y="379"/>
                  <a:pt x="139" y="377"/>
                  <a:pt x="140" y="375"/>
                </a:cubicBezTo>
                <a:cubicBezTo>
                  <a:pt x="141" y="375"/>
                  <a:pt x="142" y="374"/>
                  <a:pt x="143" y="374"/>
                </a:cubicBezTo>
                <a:cubicBezTo>
                  <a:pt x="145" y="375"/>
                  <a:pt x="145" y="375"/>
                  <a:pt x="145" y="375"/>
                </a:cubicBezTo>
                <a:cubicBezTo>
                  <a:pt x="159" y="388"/>
                  <a:pt x="159" y="388"/>
                  <a:pt x="159" y="388"/>
                </a:cubicBezTo>
                <a:cubicBezTo>
                  <a:pt x="158" y="366"/>
                  <a:pt x="158" y="366"/>
                  <a:pt x="158" y="366"/>
                </a:cubicBezTo>
                <a:cubicBezTo>
                  <a:pt x="158" y="363"/>
                  <a:pt x="159" y="362"/>
                  <a:pt x="162" y="362"/>
                </a:cubicBezTo>
                <a:cubicBezTo>
                  <a:pt x="162" y="362"/>
                  <a:pt x="162" y="362"/>
                  <a:pt x="162" y="362"/>
                </a:cubicBezTo>
                <a:cubicBezTo>
                  <a:pt x="164" y="362"/>
                  <a:pt x="166" y="363"/>
                  <a:pt x="166" y="366"/>
                </a:cubicBezTo>
                <a:cubicBezTo>
                  <a:pt x="167" y="395"/>
                  <a:pt x="167" y="395"/>
                  <a:pt x="167" y="395"/>
                </a:cubicBezTo>
                <a:cubicBezTo>
                  <a:pt x="172" y="400"/>
                  <a:pt x="172" y="400"/>
                  <a:pt x="172" y="400"/>
                </a:cubicBezTo>
                <a:cubicBezTo>
                  <a:pt x="172" y="394"/>
                  <a:pt x="172" y="394"/>
                  <a:pt x="172" y="394"/>
                </a:cubicBezTo>
                <a:cubicBezTo>
                  <a:pt x="172" y="391"/>
                  <a:pt x="173" y="390"/>
                  <a:pt x="175" y="390"/>
                </a:cubicBezTo>
                <a:cubicBezTo>
                  <a:pt x="175" y="390"/>
                  <a:pt x="175" y="390"/>
                  <a:pt x="175" y="390"/>
                </a:cubicBezTo>
                <a:cubicBezTo>
                  <a:pt x="178" y="390"/>
                  <a:pt x="179" y="391"/>
                  <a:pt x="179" y="393"/>
                </a:cubicBezTo>
                <a:cubicBezTo>
                  <a:pt x="180" y="407"/>
                  <a:pt x="180" y="407"/>
                  <a:pt x="180" y="407"/>
                </a:cubicBezTo>
                <a:cubicBezTo>
                  <a:pt x="191" y="417"/>
                  <a:pt x="191" y="417"/>
                  <a:pt x="191" y="417"/>
                </a:cubicBezTo>
                <a:cubicBezTo>
                  <a:pt x="194" y="402"/>
                  <a:pt x="194" y="402"/>
                  <a:pt x="194" y="402"/>
                </a:cubicBezTo>
                <a:cubicBezTo>
                  <a:pt x="186" y="391"/>
                  <a:pt x="186" y="391"/>
                  <a:pt x="186" y="391"/>
                </a:cubicBezTo>
                <a:cubicBezTo>
                  <a:pt x="186" y="390"/>
                  <a:pt x="186" y="389"/>
                  <a:pt x="186" y="388"/>
                </a:cubicBezTo>
                <a:cubicBezTo>
                  <a:pt x="186" y="387"/>
                  <a:pt x="187" y="387"/>
                  <a:pt x="187" y="386"/>
                </a:cubicBezTo>
                <a:cubicBezTo>
                  <a:pt x="189" y="385"/>
                  <a:pt x="189" y="385"/>
                  <a:pt x="189" y="385"/>
                </a:cubicBezTo>
                <a:cubicBezTo>
                  <a:pt x="191" y="385"/>
                  <a:pt x="192" y="386"/>
                  <a:pt x="193" y="387"/>
                </a:cubicBezTo>
                <a:cubicBezTo>
                  <a:pt x="196" y="392"/>
                  <a:pt x="196" y="392"/>
                  <a:pt x="196" y="392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181" y="361"/>
                  <a:pt x="181" y="361"/>
                  <a:pt x="181" y="361"/>
                </a:cubicBezTo>
                <a:cubicBezTo>
                  <a:pt x="181" y="360"/>
                  <a:pt x="180" y="359"/>
                  <a:pt x="181" y="358"/>
                </a:cubicBezTo>
                <a:cubicBezTo>
                  <a:pt x="181" y="357"/>
                  <a:pt x="181" y="356"/>
                  <a:pt x="182" y="356"/>
                </a:cubicBezTo>
                <a:cubicBezTo>
                  <a:pt x="184" y="355"/>
                  <a:pt x="184" y="355"/>
                  <a:pt x="184" y="355"/>
                </a:cubicBezTo>
                <a:cubicBezTo>
                  <a:pt x="186" y="355"/>
                  <a:pt x="187" y="356"/>
                  <a:pt x="187" y="357"/>
                </a:cubicBezTo>
                <a:cubicBezTo>
                  <a:pt x="200" y="376"/>
                  <a:pt x="200" y="376"/>
                  <a:pt x="200" y="376"/>
                </a:cubicBezTo>
                <a:cubicBezTo>
                  <a:pt x="204" y="357"/>
                  <a:pt x="204" y="357"/>
                  <a:pt x="204" y="357"/>
                </a:cubicBezTo>
                <a:cubicBezTo>
                  <a:pt x="204" y="355"/>
                  <a:pt x="205" y="354"/>
                  <a:pt x="207" y="354"/>
                </a:cubicBezTo>
                <a:moveTo>
                  <a:pt x="292" y="472"/>
                </a:moveTo>
                <a:cubicBezTo>
                  <a:pt x="294" y="472"/>
                  <a:pt x="294" y="472"/>
                  <a:pt x="294" y="472"/>
                </a:cubicBezTo>
                <a:cubicBezTo>
                  <a:pt x="303" y="480"/>
                  <a:pt x="303" y="480"/>
                  <a:pt x="303" y="480"/>
                </a:cubicBezTo>
                <a:cubicBezTo>
                  <a:pt x="302" y="466"/>
                  <a:pt x="302" y="466"/>
                  <a:pt x="302" y="466"/>
                </a:cubicBezTo>
                <a:cubicBezTo>
                  <a:pt x="302" y="465"/>
                  <a:pt x="303" y="464"/>
                  <a:pt x="305" y="464"/>
                </a:cubicBezTo>
                <a:cubicBezTo>
                  <a:pt x="306" y="464"/>
                  <a:pt x="307" y="464"/>
                  <a:pt x="307" y="466"/>
                </a:cubicBezTo>
                <a:cubicBezTo>
                  <a:pt x="308" y="485"/>
                  <a:pt x="308" y="485"/>
                  <a:pt x="308" y="485"/>
                </a:cubicBezTo>
                <a:cubicBezTo>
                  <a:pt x="311" y="488"/>
                  <a:pt x="311" y="488"/>
                  <a:pt x="311" y="488"/>
                </a:cubicBezTo>
                <a:cubicBezTo>
                  <a:pt x="311" y="484"/>
                  <a:pt x="311" y="484"/>
                  <a:pt x="311" y="484"/>
                </a:cubicBezTo>
                <a:cubicBezTo>
                  <a:pt x="311" y="482"/>
                  <a:pt x="311" y="482"/>
                  <a:pt x="313" y="481"/>
                </a:cubicBezTo>
                <a:cubicBezTo>
                  <a:pt x="313" y="481"/>
                  <a:pt x="313" y="481"/>
                  <a:pt x="313" y="481"/>
                </a:cubicBezTo>
                <a:cubicBezTo>
                  <a:pt x="315" y="481"/>
                  <a:pt x="315" y="482"/>
                  <a:pt x="315" y="484"/>
                </a:cubicBezTo>
                <a:cubicBezTo>
                  <a:pt x="316" y="492"/>
                  <a:pt x="316" y="492"/>
                  <a:pt x="316" y="492"/>
                </a:cubicBezTo>
                <a:cubicBezTo>
                  <a:pt x="323" y="499"/>
                  <a:pt x="323" y="499"/>
                  <a:pt x="323" y="499"/>
                </a:cubicBezTo>
                <a:cubicBezTo>
                  <a:pt x="325" y="490"/>
                  <a:pt x="325" y="490"/>
                  <a:pt x="325" y="490"/>
                </a:cubicBezTo>
                <a:cubicBezTo>
                  <a:pt x="320" y="482"/>
                  <a:pt x="320" y="482"/>
                  <a:pt x="320" y="482"/>
                </a:cubicBezTo>
                <a:cubicBezTo>
                  <a:pt x="320" y="481"/>
                  <a:pt x="320" y="481"/>
                  <a:pt x="320" y="481"/>
                </a:cubicBezTo>
                <a:cubicBezTo>
                  <a:pt x="320" y="480"/>
                  <a:pt x="320" y="480"/>
                  <a:pt x="321" y="479"/>
                </a:cubicBezTo>
                <a:cubicBezTo>
                  <a:pt x="322" y="479"/>
                  <a:pt x="322" y="479"/>
                  <a:pt x="322" y="479"/>
                </a:cubicBezTo>
                <a:cubicBezTo>
                  <a:pt x="323" y="479"/>
                  <a:pt x="324" y="479"/>
                  <a:pt x="324" y="480"/>
                </a:cubicBezTo>
                <a:cubicBezTo>
                  <a:pt x="326" y="483"/>
                  <a:pt x="326" y="483"/>
                  <a:pt x="326" y="483"/>
                </a:cubicBezTo>
                <a:cubicBezTo>
                  <a:pt x="327" y="479"/>
                  <a:pt x="327" y="479"/>
                  <a:pt x="327" y="479"/>
                </a:cubicBezTo>
                <a:cubicBezTo>
                  <a:pt x="317" y="463"/>
                  <a:pt x="317" y="463"/>
                  <a:pt x="317" y="463"/>
                </a:cubicBezTo>
                <a:cubicBezTo>
                  <a:pt x="316" y="461"/>
                  <a:pt x="316" y="461"/>
                  <a:pt x="316" y="461"/>
                </a:cubicBezTo>
                <a:cubicBezTo>
                  <a:pt x="318" y="460"/>
                  <a:pt x="318" y="460"/>
                  <a:pt x="318" y="460"/>
                </a:cubicBezTo>
                <a:cubicBezTo>
                  <a:pt x="319" y="459"/>
                  <a:pt x="319" y="459"/>
                  <a:pt x="319" y="459"/>
                </a:cubicBezTo>
                <a:cubicBezTo>
                  <a:pt x="320" y="459"/>
                  <a:pt x="320" y="460"/>
                  <a:pt x="321" y="460"/>
                </a:cubicBezTo>
                <a:cubicBezTo>
                  <a:pt x="329" y="472"/>
                  <a:pt x="329" y="472"/>
                  <a:pt x="329" y="472"/>
                </a:cubicBezTo>
                <a:cubicBezTo>
                  <a:pt x="331" y="461"/>
                  <a:pt x="331" y="461"/>
                  <a:pt x="331" y="461"/>
                </a:cubicBezTo>
                <a:cubicBezTo>
                  <a:pt x="332" y="459"/>
                  <a:pt x="332" y="459"/>
                  <a:pt x="333" y="459"/>
                </a:cubicBezTo>
                <a:cubicBezTo>
                  <a:pt x="334" y="459"/>
                  <a:pt x="334" y="459"/>
                  <a:pt x="334" y="459"/>
                </a:cubicBezTo>
                <a:cubicBezTo>
                  <a:pt x="335" y="459"/>
                  <a:pt x="336" y="460"/>
                  <a:pt x="335" y="462"/>
                </a:cubicBezTo>
                <a:cubicBezTo>
                  <a:pt x="333" y="473"/>
                  <a:pt x="333" y="473"/>
                  <a:pt x="333" y="473"/>
                </a:cubicBezTo>
                <a:cubicBezTo>
                  <a:pt x="345" y="466"/>
                  <a:pt x="345" y="466"/>
                  <a:pt x="345" y="466"/>
                </a:cubicBezTo>
                <a:cubicBezTo>
                  <a:pt x="346" y="465"/>
                  <a:pt x="346" y="465"/>
                  <a:pt x="346" y="465"/>
                </a:cubicBezTo>
                <a:cubicBezTo>
                  <a:pt x="347" y="465"/>
                  <a:pt x="348" y="466"/>
                  <a:pt x="348" y="466"/>
                </a:cubicBezTo>
                <a:cubicBezTo>
                  <a:pt x="349" y="468"/>
                  <a:pt x="349" y="468"/>
                  <a:pt x="349" y="468"/>
                </a:cubicBezTo>
                <a:cubicBezTo>
                  <a:pt x="347" y="470"/>
                  <a:pt x="347" y="470"/>
                  <a:pt x="347" y="470"/>
                </a:cubicBezTo>
                <a:cubicBezTo>
                  <a:pt x="331" y="480"/>
                  <a:pt x="331" y="480"/>
                  <a:pt x="331" y="480"/>
                </a:cubicBezTo>
                <a:cubicBezTo>
                  <a:pt x="331" y="484"/>
                  <a:pt x="331" y="484"/>
                  <a:pt x="331" y="484"/>
                </a:cubicBezTo>
                <a:cubicBezTo>
                  <a:pt x="334" y="482"/>
                  <a:pt x="334" y="482"/>
                  <a:pt x="334" y="482"/>
                </a:cubicBezTo>
                <a:cubicBezTo>
                  <a:pt x="335" y="482"/>
                  <a:pt x="335" y="482"/>
                  <a:pt x="335" y="482"/>
                </a:cubicBezTo>
                <a:cubicBezTo>
                  <a:pt x="336" y="482"/>
                  <a:pt x="337" y="482"/>
                  <a:pt x="337" y="483"/>
                </a:cubicBezTo>
                <a:cubicBezTo>
                  <a:pt x="338" y="484"/>
                  <a:pt x="338" y="485"/>
                  <a:pt x="336" y="486"/>
                </a:cubicBezTo>
                <a:cubicBezTo>
                  <a:pt x="329" y="491"/>
                  <a:pt x="329" y="491"/>
                  <a:pt x="329" y="491"/>
                </a:cubicBezTo>
                <a:cubicBezTo>
                  <a:pt x="327" y="500"/>
                  <a:pt x="327" y="500"/>
                  <a:pt x="327" y="500"/>
                </a:cubicBezTo>
                <a:cubicBezTo>
                  <a:pt x="336" y="497"/>
                  <a:pt x="336" y="497"/>
                  <a:pt x="336" y="497"/>
                </a:cubicBezTo>
                <a:cubicBezTo>
                  <a:pt x="340" y="489"/>
                  <a:pt x="340" y="489"/>
                  <a:pt x="340" y="489"/>
                </a:cubicBezTo>
                <a:cubicBezTo>
                  <a:pt x="340" y="489"/>
                  <a:pt x="341" y="488"/>
                  <a:pt x="342" y="488"/>
                </a:cubicBezTo>
                <a:cubicBezTo>
                  <a:pt x="343" y="488"/>
                  <a:pt x="343" y="488"/>
                  <a:pt x="343" y="488"/>
                </a:cubicBezTo>
                <a:cubicBezTo>
                  <a:pt x="344" y="490"/>
                  <a:pt x="344" y="490"/>
                  <a:pt x="344" y="490"/>
                </a:cubicBezTo>
                <a:cubicBezTo>
                  <a:pt x="344" y="492"/>
                  <a:pt x="344" y="492"/>
                  <a:pt x="344" y="492"/>
                </a:cubicBezTo>
                <a:cubicBezTo>
                  <a:pt x="342" y="495"/>
                  <a:pt x="342" y="495"/>
                  <a:pt x="342" y="495"/>
                </a:cubicBezTo>
                <a:cubicBezTo>
                  <a:pt x="346" y="494"/>
                  <a:pt x="346" y="494"/>
                  <a:pt x="346" y="494"/>
                </a:cubicBezTo>
                <a:cubicBezTo>
                  <a:pt x="355" y="477"/>
                  <a:pt x="355" y="477"/>
                  <a:pt x="355" y="477"/>
                </a:cubicBezTo>
                <a:cubicBezTo>
                  <a:pt x="355" y="476"/>
                  <a:pt x="356" y="476"/>
                  <a:pt x="357" y="476"/>
                </a:cubicBezTo>
                <a:cubicBezTo>
                  <a:pt x="358" y="476"/>
                  <a:pt x="358" y="476"/>
                  <a:pt x="358" y="476"/>
                </a:cubicBezTo>
                <a:cubicBezTo>
                  <a:pt x="359" y="477"/>
                  <a:pt x="359" y="477"/>
                  <a:pt x="359" y="477"/>
                </a:cubicBezTo>
                <a:cubicBezTo>
                  <a:pt x="359" y="479"/>
                  <a:pt x="359" y="479"/>
                  <a:pt x="359" y="479"/>
                </a:cubicBezTo>
                <a:cubicBezTo>
                  <a:pt x="353" y="492"/>
                  <a:pt x="353" y="492"/>
                  <a:pt x="353" y="492"/>
                </a:cubicBezTo>
                <a:cubicBezTo>
                  <a:pt x="365" y="488"/>
                  <a:pt x="365" y="488"/>
                  <a:pt x="365" y="488"/>
                </a:cubicBezTo>
                <a:cubicBezTo>
                  <a:pt x="366" y="488"/>
                  <a:pt x="367" y="488"/>
                  <a:pt x="367" y="489"/>
                </a:cubicBezTo>
                <a:cubicBezTo>
                  <a:pt x="367" y="491"/>
                  <a:pt x="367" y="492"/>
                  <a:pt x="366" y="492"/>
                </a:cubicBezTo>
                <a:cubicBezTo>
                  <a:pt x="354" y="496"/>
                  <a:pt x="354" y="496"/>
                  <a:pt x="354" y="496"/>
                </a:cubicBezTo>
                <a:cubicBezTo>
                  <a:pt x="367" y="502"/>
                  <a:pt x="367" y="502"/>
                  <a:pt x="367" y="502"/>
                </a:cubicBezTo>
                <a:cubicBezTo>
                  <a:pt x="368" y="504"/>
                  <a:pt x="368" y="504"/>
                  <a:pt x="368" y="504"/>
                </a:cubicBezTo>
                <a:cubicBezTo>
                  <a:pt x="368" y="506"/>
                  <a:pt x="368" y="506"/>
                  <a:pt x="368" y="506"/>
                </a:cubicBezTo>
                <a:cubicBezTo>
                  <a:pt x="366" y="507"/>
                  <a:pt x="366" y="507"/>
                  <a:pt x="366" y="507"/>
                </a:cubicBezTo>
                <a:cubicBezTo>
                  <a:pt x="364" y="507"/>
                  <a:pt x="364" y="507"/>
                  <a:pt x="364" y="507"/>
                </a:cubicBezTo>
                <a:cubicBezTo>
                  <a:pt x="347" y="498"/>
                  <a:pt x="347" y="498"/>
                  <a:pt x="347" y="498"/>
                </a:cubicBezTo>
                <a:cubicBezTo>
                  <a:pt x="343" y="499"/>
                  <a:pt x="343" y="499"/>
                  <a:pt x="343" y="499"/>
                </a:cubicBezTo>
                <a:cubicBezTo>
                  <a:pt x="347" y="501"/>
                  <a:pt x="347" y="501"/>
                  <a:pt x="347" y="501"/>
                </a:cubicBezTo>
                <a:cubicBezTo>
                  <a:pt x="348" y="502"/>
                  <a:pt x="348" y="502"/>
                  <a:pt x="348" y="502"/>
                </a:cubicBezTo>
                <a:cubicBezTo>
                  <a:pt x="348" y="504"/>
                  <a:pt x="348" y="504"/>
                  <a:pt x="348" y="504"/>
                </a:cubicBezTo>
                <a:cubicBezTo>
                  <a:pt x="348" y="505"/>
                  <a:pt x="347" y="505"/>
                  <a:pt x="346" y="505"/>
                </a:cubicBezTo>
                <a:cubicBezTo>
                  <a:pt x="345" y="505"/>
                  <a:pt x="345" y="505"/>
                  <a:pt x="345" y="505"/>
                </a:cubicBezTo>
                <a:cubicBezTo>
                  <a:pt x="337" y="501"/>
                  <a:pt x="337" y="501"/>
                  <a:pt x="337" y="501"/>
                </a:cubicBezTo>
                <a:cubicBezTo>
                  <a:pt x="328" y="504"/>
                  <a:pt x="328" y="504"/>
                  <a:pt x="328" y="504"/>
                </a:cubicBezTo>
                <a:cubicBezTo>
                  <a:pt x="335" y="510"/>
                  <a:pt x="335" y="510"/>
                  <a:pt x="335" y="510"/>
                </a:cubicBezTo>
                <a:cubicBezTo>
                  <a:pt x="343" y="510"/>
                  <a:pt x="343" y="510"/>
                  <a:pt x="343" y="510"/>
                </a:cubicBezTo>
                <a:cubicBezTo>
                  <a:pt x="344" y="510"/>
                  <a:pt x="344" y="510"/>
                  <a:pt x="344" y="510"/>
                </a:cubicBezTo>
                <a:cubicBezTo>
                  <a:pt x="345" y="510"/>
                  <a:pt x="345" y="510"/>
                  <a:pt x="345" y="510"/>
                </a:cubicBezTo>
                <a:cubicBezTo>
                  <a:pt x="346" y="512"/>
                  <a:pt x="346" y="512"/>
                  <a:pt x="346" y="512"/>
                </a:cubicBezTo>
                <a:cubicBezTo>
                  <a:pt x="345" y="514"/>
                  <a:pt x="345" y="514"/>
                  <a:pt x="345" y="514"/>
                </a:cubicBezTo>
                <a:cubicBezTo>
                  <a:pt x="344" y="515"/>
                  <a:pt x="344" y="515"/>
                  <a:pt x="344" y="515"/>
                </a:cubicBezTo>
                <a:cubicBezTo>
                  <a:pt x="340" y="515"/>
                  <a:pt x="340" y="515"/>
                  <a:pt x="340" y="515"/>
                </a:cubicBezTo>
                <a:cubicBezTo>
                  <a:pt x="343" y="518"/>
                  <a:pt x="343" y="518"/>
                  <a:pt x="343" y="518"/>
                </a:cubicBezTo>
                <a:cubicBezTo>
                  <a:pt x="362" y="517"/>
                  <a:pt x="362" y="517"/>
                  <a:pt x="362" y="517"/>
                </a:cubicBezTo>
                <a:cubicBezTo>
                  <a:pt x="364" y="517"/>
                  <a:pt x="364" y="518"/>
                  <a:pt x="364" y="519"/>
                </a:cubicBezTo>
                <a:cubicBezTo>
                  <a:pt x="364" y="520"/>
                  <a:pt x="364" y="521"/>
                  <a:pt x="362" y="522"/>
                </a:cubicBezTo>
                <a:cubicBezTo>
                  <a:pt x="348" y="522"/>
                  <a:pt x="348" y="522"/>
                  <a:pt x="348" y="522"/>
                </a:cubicBezTo>
                <a:cubicBezTo>
                  <a:pt x="357" y="530"/>
                  <a:pt x="357" y="530"/>
                  <a:pt x="357" y="530"/>
                </a:cubicBezTo>
                <a:cubicBezTo>
                  <a:pt x="358" y="531"/>
                  <a:pt x="358" y="532"/>
                  <a:pt x="357" y="533"/>
                </a:cubicBezTo>
                <a:cubicBezTo>
                  <a:pt x="356" y="534"/>
                  <a:pt x="356" y="534"/>
                  <a:pt x="356" y="534"/>
                </a:cubicBezTo>
                <a:cubicBezTo>
                  <a:pt x="354" y="534"/>
                  <a:pt x="354" y="534"/>
                  <a:pt x="354" y="534"/>
                </a:cubicBezTo>
                <a:cubicBezTo>
                  <a:pt x="345" y="525"/>
                  <a:pt x="345" y="525"/>
                  <a:pt x="345" y="525"/>
                </a:cubicBezTo>
                <a:cubicBezTo>
                  <a:pt x="346" y="540"/>
                  <a:pt x="346" y="540"/>
                  <a:pt x="346" y="540"/>
                </a:cubicBezTo>
                <a:cubicBezTo>
                  <a:pt x="345" y="541"/>
                  <a:pt x="345" y="541"/>
                  <a:pt x="345" y="541"/>
                </a:cubicBezTo>
                <a:cubicBezTo>
                  <a:pt x="345" y="542"/>
                  <a:pt x="344" y="542"/>
                  <a:pt x="343" y="542"/>
                </a:cubicBezTo>
                <a:cubicBezTo>
                  <a:pt x="342" y="542"/>
                  <a:pt x="341" y="541"/>
                  <a:pt x="341" y="540"/>
                </a:cubicBezTo>
                <a:cubicBezTo>
                  <a:pt x="340" y="521"/>
                  <a:pt x="340" y="521"/>
                  <a:pt x="340" y="521"/>
                </a:cubicBezTo>
                <a:cubicBezTo>
                  <a:pt x="337" y="518"/>
                  <a:pt x="337" y="518"/>
                  <a:pt x="337" y="518"/>
                </a:cubicBezTo>
                <a:cubicBezTo>
                  <a:pt x="337" y="522"/>
                  <a:pt x="337" y="522"/>
                  <a:pt x="337" y="522"/>
                </a:cubicBezTo>
                <a:cubicBezTo>
                  <a:pt x="337" y="524"/>
                  <a:pt x="336" y="524"/>
                  <a:pt x="335" y="524"/>
                </a:cubicBezTo>
                <a:cubicBezTo>
                  <a:pt x="335" y="524"/>
                  <a:pt x="335" y="524"/>
                  <a:pt x="335" y="524"/>
                </a:cubicBezTo>
                <a:cubicBezTo>
                  <a:pt x="333" y="524"/>
                  <a:pt x="333" y="524"/>
                  <a:pt x="332" y="522"/>
                </a:cubicBezTo>
                <a:cubicBezTo>
                  <a:pt x="332" y="514"/>
                  <a:pt x="332" y="514"/>
                  <a:pt x="332" y="514"/>
                </a:cubicBezTo>
                <a:cubicBezTo>
                  <a:pt x="325" y="507"/>
                  <a:pt x="325" y="507"/>
                  <a:pt x="325" y="507"/>
                </a:cubicBezTo>
                <a:cubicBezTo>
                  <a:pt x="323" y="516"/>
                  <a:pt x="323" y="516"/>
                  <a:pt x="323" y="516"/>
                </a:cubicBezTo>
                <a:cubicBezTo>
                  <a:pt x="328" y="523"/>
                  <a:pt x="328" y="523"/>
                  <a:pt x="328" y="523"/>
                </a:cubicBezTo>
                <a:cubicBezTo>
                  <a:pt x="329" y="525"/>
                  <a:pt x="328" y="526"/>
                  <a:pt x="327" y="527"/>
                </a:cubicBezTo>
                <a:cubicBezTo>
                  <a:pt x="326" y="527"/>
                  <a:pt x="326" y="527"/>
                  <a:pt x="326" y="527"/>
                </a:cubicBezTo>
                <a:cubicBezTo>
                  <a:pt x="324" y="526"/>
                  <a:pt x="324" y="526"/>
                  <a:pt x="324" y="526"/>
                </a:cubicBezTo>
                <a:cubicBezTo>
                  <a:pt x="321" y="523"/>
                  <a:pt x="321" y="523"/>
                  <a:pt x="321" y="523"/>
                </a:cubicBezTo>
                <a:cubicBezTo>
                  <a:pt x="321" y="527"/>
                  <a:pt x="321" y="527"/>
                  <a:pt x="321" y="527"/>
                </a:cubicBezTo>
                <a:cubicBezTo>
                  <a:pt x="331" y="543"/>
                  <a:pt x="331" y="543"/>
                  <a:pt x="331" y="543"/>
                </a:cubicBezTo>
                <a:cubicBezTo>
                  <a:pt x="332" y="543"/>
                  <a:pt x="332" y="544"/>
                  <a:pt x="331" y="545"/>
                </a:cubicBezTo>
                <a:cubicBezTo>
                  <a:pt x="330" y="546"/>
                  <a:pt x="330" y="546"/>
                  <a:pt x="330" y="546"/>
                </a:cubicBezTo>
                <a:cubicBezTo>
                  <a:pt x="329" y="546"/>
                  <a:pt x="329" y="546"/>
                  <a:pt x="329" y="546"/>
                </a:cubicBezTo>
                <a:cubicBezTo>
                  <a:pt x="327" y="545"/>
                  <a:pt x="327" y="545"/>
                  <a:pt x="327" y="545"/>
                </a:cubicBezTo>
                <a:cubicBezTo>
                  <a:pt x="319" y="533"/>
                  <a:pt x="319" y="533"/>
                  <a:pt x="319" y="533"/>
                </a:cubicBezTo>
                <a:cubicBezTo>
                  <a:pt x="317" y="545"/>
                  <a:pt x="317" y="545"/>
                  <a:pt x="317" y="545"/>
                </a:cubicBezTo>
                <a:cubicBezTo>
                  <a:pt x="315" y="547"/>
                  <a:pt x="315" y="547"/>
                  <a:pt x="315" y="547"/>
                </a:cubicBezTo>
                <a:cubicBezTo>
                  <a:pt x="314" y="547"/>
                  <a:pt x="314" y="547"/>
                  <a:pt x="314" y="547"/>
                </a:cubicBezTo>
                <a:cubicBezTo>
                  <a:pt x="313" y="546"/>
                  <a:pt x="312" y="546"/>
                  <a:pt x="312" y="544"/>
                </a:cubicBezTo>
                <a:cubicBezTo>
                  <a:pt x="315" y="532"/>
                  <a:pt x="315" y="532"/>
                  <a:pt x="315" y="532"/>
                </a:cubicBezTo>
                <a:cubicBezTo>
                  <a:pt x="303" y="540"/>
                  <a:pt x="303" y="540"/>
                  <a:pt x="303" y="540"/>
                </a:cubicBezTo>
                <a:cubicBezTo>
                  <a:pt x="302" y="541"/>
                  <a:pt x="302" y="541"/>
                  <a:pt x="302" y="541"/>
                </a:cubicBezTo>
                <a:cubicBezTo>
                  <a:pt x="300" y="539"/>
                  <a:pt x="300" y="539"/>
                  <a:pt x="300" y="539"/>
                </a:cubicBezTo>
                <a:cubicBezTo>
                  <a:pt x="299" y="537"/>
                  <a:pt x="299" y="537"/>
                  <a:pt x="299" y="537"/>
                </a:cubicBezTo>
                <a:cubicBezTo>
                  <a:pt x="299" y="537"/>
                  <a:pt x="300" y="536"/>
                  <a:pt x="301" y="536"/>
                </a:cubicBezTo>
                <a:cubicBezTo>
                  <a:pt x="316" y="526"/>
                  <a:pt x="316" y="526"/>
                  <a:pt x="316" y="526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314" y="524"/>
                  <a:pt x="314" y="524"/>
                  <a:pt x="314" y="524"/>
                </a:cubicBezTo>
                <a:cubicBezTo>
                  <a:pt x="313" y="524"/>
                  <a:pt x="313" y="524"/>
                  <a:pt x="313" y="524"/>
                </a:cubicBezTo>
                <a:cubicBezTo>
                  <a:pt x="312" y="524"/>
                  <a:pt x="311" y="524"/>
                  <a:pt x="311" y="523"/>
                </a:cubicBezTo>
                <a:cubicBezTo>
                  <a:pt x="310" y="522"/>
                  <a:pt x="310" y="521"/>
                  <a:pt x="312" y="520"/>
                </a:cubicBezTo>
                <a:cubicBezTo>
                  <a:pt x="319" y="515"/>
                  <a:pt x="319" y="515"/>
                  <a:pt x="319" y="515"/>
                </a:cubicBezTo>
                <a:cubicBezTo>
                  <a:pt x="321" y="506"/>
                  <a:pt x="321" y="506"/>
                  <a:pt x="321" y="506"/>
                </a:cubicBezTo>
                <a:cubicBezTo>
                  <a:pt x="312" y="509"/>
                  <a:pt x="312" y="509"/>
                  <a:pt x="312" y="509"/>
                </a:cubicBezTo>
                <a:cubicBezTo>
                  <a:pt x="308" y="516"/>
                  <a:pt x="308" y="516"/>
                  <a:pt x="308" y="516"/>
                </a:cubicBezTo>
                <a:cubicBezTo>
                  <a:pt x="308" y="517"/>
                  <a:pt x="307" y="518"/>
                  <a:pt x="306" y="518"/>
                </a:cubicBezTo>
                <a:cubicBezTo>
                  <a:pt x="305" y="518"/>
                  <a:pt x="305" y="518"/>
                  <a:pt x="305" y="518"/>
                </a:cubicBezTo>
                <a:cubicBezTo>
                  <a:pt x="304" y="517"/>
                  <a:pt x="303" y="516"/>
                  <a:pt x="304" y="514"/>
                </a:cubicBezTo>
                <a:cubicBezTo>
                  <a:pt x="306" y="511"/>
                  <a:pt x="306" y="511"/>
                  <a:pt x="306" y="511"/>
                </a:cubicBezTo>
                <a:cubicBezTo>
                  <a:pt x="302" y="512"/>
                  <a:pt x="302" y="512"/>
                  <a:pt x="302" y="512"/>
                </a:cubicBezTo>
                <a:cubicBezTo>
                  <a:pt x="293" y="529"/>
                  <a:pt x="293" y="529"/>
                  <a:pt x="293" y="529"/>
                </a:cubicBezTo>
                <a:cubicBezTo>
                  <a:pt x="291" y="530"/>
                  <a:pt x="291" y="530"/>
                  <a:pt x="291" y="530"/>
                </a:cubicBezTo>
                <a:cubicBezTo>
                  <a:pt x="290" y="530"/>
                  <a:pt x="290" y="530"/>
                  <a:pt x="290" y="530"/>
                </a:cubicBezTo>
                <a:cubicBezTo>
                  <a:pt x="288" y="529"/>
                  <a:pt x="288" y="529"/>
                  <a:pt x="288" y="529"/>
                </a:cubicBezTo>
                <a:cubicBezTo>
                  <a:pt x="289" y="527"/>
                  <a:pt x="289" y="527"/>
                  <a:pt x="289" y="527"/>
                </a:cubicBezTo>
                <a:cubicBezTo>
                  <a:pt x="296" y="514"/>
                  <a:pt x="296" y="514"/>
                  <a:pt x="296" y="514"/>
                </a:cubicBezTo>
                <a:cubicBezTo>
                  <a:pt x="283" y="518"/>
                  <a:pt x="283" y="518"/>
                  <a:pt x="283" y="518"/>
                </a:cubicBezTo>
                <a:cubicBezTo>
                  <a:pt x="281" y="516"/>
                  <a:pt x="281" y="516"/>
                  <a:pt x="281" y="516"/>
                </a:cubicBezTo>
                <a:cubicBezTo>
                  <a:pt x="281" y="515"/>
                  <a:pt x="281" y="514"/>
                  <a:pt x="282" y="514"/>
                </a:cubicBezTo>
                <a:cubicBezTo>
                  <a:pt x="294" y="510"/>
                  <a:pt x="294" y="510"/>
                  <a:pt x="294" y="510"/>
                </a:cubicBezTo>
                <a:cubicBezTo>
                  <a:pt x="281" y="503"/>
                  <a:pt x="281" y="503"/>
                  <a:pt x="281" y="503"/>
                </a:cubicBezTo>
                <a:cubicBezTo>
                  <a:pt x="280" y="502"/>
                  <a:pt x="280" y="502"/>
                  <a:pt x="280" y="502"/>
                </a:cubicBezTo>
                <a:cubicBezTo>
                  <a:pt x="280" y="500"/>
                  <a:pt x="280" y="500"/>
                  <a:pt x="280" y="500"/>
                </a:cubicBezTo>
                <a:cubicBezTo>
                  <a:pt x="281" y="499"/>
                  <a:pt x="282" y="499"/>
                  <a:pt x="282" y="499"/>
                </a:cubicBezTo>
                <a:cubicBezTo>
                  <a:pt x="284" y="499"/>
                  <a:pt x="284" y="499"/>
                  <a:pt x="284" y="499"/>
                </a:cubicBezTo>
                <a:cubicBezTo>
                  <a:pt x="301" y="508"/>
                  <a:pt x="301" y="508"/>
                  <a:pt x="301" y="508"/>
                </a:cubicBezTo>
                <a:cubicBezTo>
                  <a:pt x="304" y="507"/>
                  <a:pt x="304" y="507"/>
                  <a:pt x="304" y="507"/>
                </a:cubicBezTo>
                <a:cubicBezTo>
                  <a:pt x="301" y="505"/>
                  <a:pt x="301" y="505"/>
                  <a:pt x="301" y="505"/>
                </a:cubicBezTo>
                <a:cubicBezTo>
                  <a:pt x="300" y="504"/>
                  <a:pt x="300" y="504"/>
                  <a:pt x="300" y="504"/>
                </a:cubicBezTo>
                <a:cubicBezTo>
                  <a:pt x="300" y="503"/>
                  <a:pt x="300" y="502"/>
                  <a:pt x="300" y="502"/>
                </a:cubicBezTo>
                <a:cubicBezTo>
                  <a:pt x="300" y="501"/>
                  <a:pt x="301" y="500"/>
                  <a:pt x="302" y="500"/>
                </a:cubicBezTo>
                <a:cubicBezTo>
                  <a:pt x="303" y="501"/>
                  <a:pt x="303" y="501"/>
                  <a:pt x="303" y="501"/>
                </a:cubicBezTo>
                <a:cubicBezTo>
                  <a:pt x="311" y="505"/>
                  <a:pt x="311" y="505"/>
                  <a:pt x="311" y="505"/>
                </a:cubicBezTo>
                <a:cubicBezTo>
                  <a:pt x="320" y="502"/>
                  <a:pt x="320" y="502"/>
                  <a:pt x="320" y="502"/>
                </a:cubicBezTo>
                <a:cubicBezTo>
                  <a:pt x="313" y="495"/>
                  <a:pt x="313" y="495"/>
                  <a:pt x="313" y="495"/>
                </a:cubicBezTo>
                <a:cubicBezTo>
                  <a:pt x="304" y="496"/>
                  <a:pt x="304" y="496"/>
                  <a:pt x="304" y="496"/>
                </a:cubicBezTo>
                <a:cubicBezTo>
                  <a:pt x="303" y="495"/>
                  <a:pt x="303" y="495"/>
                  <a:pt x="303" y="495"/>
                </a:cubicBezTo>
                <a:cubicBezTo>
                  <a:pt x="302" y="494"/>
                  <a:pt x="302" y="494"/>
                  <a:pt x="302" y="494"/>
                </a:cubicBezTo>
                <a:cubicBezTo>
                  <a:pt x="302" y="492"/>
                  <a:pt x="303" y="491"/>
                  <a:pt x="304" y="491"/>
                </a:cubicBezTo>
                <a:cubicBezTo>
                  <a:pt x="308" y="491"/>
                  <a:pt x="308" y="491"/>
                  <a:pt x="308" y="491"/>
                </a:cubicBezTo>
                <a:cubicBezTo>
                  <a:pt x="305" y="488"/>
                  <a:pt x="305" y="488"/>
                  <a:pt x="305" y="488"/>
                </a:cubicBezTo>
                <a:cubicBezTo>
                  <a:pt x="286" y="489"/>
                  <a:pt x="286" y="489"/>
                  <a:pt x="286" y="489"/>
                </a:cubicBezTo>
                <a:cubicBezTo>
                  <a:pt x="286" y="489"/>
                  <a:pt x="286" y="489"/>
                  <a:pt x="286" y="489"/>
                </a:cubicBezTo>
                <a:cubicBezTo>
                  <a:pt x="285" y="489"/>
                  <a:pt x="285" y="489"/>
                  <a:pt x="284" y="488"/>
                </a:cubicBezTo>
                <a:cubicBezTo>
                  <a:pt x="283" y="487"/>
                  <a:pt x="283" y="487"/>
                  <a:pt x="283" y="487"/>
                </a:cubicBezTo>
                <a:cubicBezTo>
                  <a:pt x="283" y="485"/>
                  <a:pt x="284" y="484"/>
                  <a:pt x="286" y="484"/>
                </a:cubicBezTo>
                <a:cubicBezTo>
                  <a:pt x="300" y="484"/>
                  <a:pt x="300" y="484"/>
                  <a:pt x="300" y="484"/>
                </a:cubicBezTo>
                <a:cubicBezTo>
                  <a:pt x="291" y="476"/>
                  <a:pt x="291" y="476"/>
                  <a:pt x="291" y="476"/>
                </a:cubicBezTo>
                <a:cubicBezTo>
                  <a:pt x="290" y="474"/>
                  <a:pt x="290" y="473"/>
                  <a:pt x="291" y="472"/>
                </a:cubicBezTo>
                <a:cubicBezTo>
                  <a:pt x="292" y="472"/>
                  <a:pt x="292" y="472"/>
                  <a:pt x="292" y="472"/>
                </a:cubicBezTo>
                <a:moveTo>
                  <a:pt x="372" y="402"/>
                </a:moveTo>
                <a:cubicBezTo>
                  <a:pt x="370" y="403"/>
                  <a:pt x="370" y="403"/>
                  <a:pt x="370" y="403"/>
                </a:cubicBezTo>
                <a:cubicBezTo>
                  <a:pt x="369" y="403"/>
                  <a:pt x="369" y="403"/>
                  <a:pt x="369" y="403"/>
                </a:cubicBezTo>
                <a:cubicBezTo>
                  <a:pt x="356" y="396"/>
                  <a:pt x="356" y="396"/>
                  <a:pt x="356" y="396"/>
                </a:cubicBezTo>
                <a:cubicBezTo>
                  <a:pt x="353" y="397"/>
                  <a:pt x="353" y="397"/>
                  <a:pt x="353" y="397"/>
                </a:cubicBezTo>
                <a:cubicBezTo>
                  <a:pt x="356" y="399"/>
                  <a:pt x="356" y="399"/>
                  <a:pt x="356" y="399"/>
                </a:cubicBezTo>
                <a:cubicBezTo>
                  <a:pt x="357" y="400"/>
                  <a:pt x="357" y="400"/>
                  <a:pt x="357" y="400"/>
                </a:cubicBezTo>
                <a:cubicBezTo>
                  <a:pt x="357" y="401"/>
                  <a:pt x="357" y="401"/>
                  <a:pt x="357" y="401"/>
                </a:cubicBezTo>
                <a:cubicBezTo>
                  <a:pt x="355" y="402"/>
                  <a:pt x="355" y="402"/>
                  <a:pt x="355" y="402"/>
                </a:cubicBezTo>
                <a:cubicBezTo>
                  <a:pt x="354" y="402"/>
                  <a:pt x="354" y="402"/>
                  <a:pt x="354" y="402"/>
                </a:cubicBezTo>
                <a:cubicBezTo>
                  <a:pt x="348" y="399"/>
                  <a:pt x="348" y="399"/>
                  <a:pt x="348" y="399"/>
                </a:cubicBezTo>
                <a:cubicBezTo>
                  <a:pt x="341" y="401"/>
                  <a:pt x="341" y="401"/>
                  <a:pt x="341" y="401"/>
                </a:cubicBezTo>
                <a:cubicBezTo>
                  <a:pt x="347" y="406"/>
                  <a:pt x="347" y="406"/>
                  <a:pt x="347" y="406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355" y="406"/>
                  <a:pt x="355" y="406"/>
                  <a:pt x="355" y="406"/>
                </a:cubicBezTo>
                <a:cubicBezTo>
                  <a:pt x="355" y="407"/>
                  <a:pt x="355" y="407"/>
                  <a:pt x="355" y="407"/>
                </a:cubicBezTo>
                <a:cubicBezTo>
                  <a:pt x="355" y="409"/>
                  <a:pt x="355" y="409"/>
                  <a:pt x="355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0" y="409"/>
                  <a:pt x="350" y="409"/>
                  <a:pt x="350" y="409"/>
                </a:cubicBezTo>
                <a:cubicBezTo>
                  <a:pt x="353" y="411"/>
                  <a:pt x="353" y="411"/>
                  <a:pt x="353" y="411"/>
                </a:cubicBezTo>
                <a:cubicBezTo>
                  <a:pt x="367" y="411"/>
                  <a:pt x="367" y="411"/>
                  <a:pt x="367" y="411"/>
                </a:cubicBezTo>
                <a:cubicBezTo>
                  <a:pt x="369" y="411"/>
                  <a:pt x="369" y="411"/>
                  <a:pt x="369" y="413"/>
                </a:cubicBezTo>
                <a:cubicBezTo>
                  <a:pt x="369" y="414"/>
                  <a:pt x="369" y="414"/>
                  <a:pt x="367" y="415"/>
                </a:cubicBezTo>
                <a:cubicBezTo>
                  <a:pt x="357" y="415"/>
                  <a:pt x="357" y="415"/>
                  <a:pt x="357" y="415"/>
                </a:cubicBezTo>
                <a:cubicBezTo>
                  <a:pt x="363" y="421"/>
                  <a:pt x="363" y="421"/>
                  <a:pt x="363" y="421"/>
                </a:cubicBezTo>
                <a:cubicBezTo>
                  <a:pt x="364" y="422"/>
                  <a:pt x="364" y="423"/>
                  <a:pt x="363" y="423"/>
                </a:cubicBezTo>
                <a:cubicBezTo>
                  <a:pt x="362" y="424"/>
                  <a:pt x="362" y="424"/>
                  <a:pt x="362" y="424"/>
                </a:cubicBezTo>
                <a:cubicBezTo>
                  <a:pt x="361" y="424"/>
                  <a:pt x="361" y="424"/>
                  <a:pt x="361" y="424"/>
                </a:cubicBezTo>
                <a:cubicBezTo>
                  <a:pt x="354" y="417"/>
                  <a:pt x="354" y="417"/>
                  <a:pt x="354" y="417"/>
                </a:cubicBezTo>
                <a:cubicBezTo>
                  <a:pt x="355" y="428"/>
                  <a:pt x="355" y="428"/>
                  <a:pt x="355" y="428"/>
                </a:cubicBezTo>
                <a:cubicBezTo>
                  <a:pt x="354" y="430"/>
                  <a:pt x="354" y="430"/>
                  <a:pt x="354" y="430"/>
                </a:cubicBezTo>
                <a:cubicBezTo>
                  <a:pt x="353" y="430"/>
                  <a:pt x="353" y="430"/>
                  <a:pt x="353" y="430"/>
                </a:cubicBezTo>
                <a:cubicBezTo>
                  <a:pt x="353" y="430"/>
                  <a:pt x="353" y="430"/>
                  <a:pt x="353" y="430"/>
                </a:cubicBezTo>
                <a:cubicBezTo>
                  <a:pt x="352" y="430"/>
                  <a:pt x="351" y="430"/>
                  <a:pt x="351" y="429"/>
                </a:cubicBezTo>
                <a:cubicBezTo>
                  <a:pt x="351" y="414"/>
                  <a:pt x="351" y="414"/>
                  <a:pt x="351" y="414"/>
                </a:cubicBezTo>
                <a:cubicBezTo>
                  <a:pt x="348" y="412"/>
                  <a:pt x="348" y="412"/>
                  <a:pt x="348" y="412"/>
                </a:cubicBezTo>
                <a:cubicBezTo>
                  <a:pt x="348" y="415"/>
                  <a:pt x="348" y="415"/>
                  <a:pt x="348" y="415"/>
                </a:cubicBezTo>
                <a:cubicBezTo>
                  <a:pt x="348" y="416"/>
                  <a:pt x="348" y="417"/>
                  <a:pt x="347" y="417"/>
                </a:cubicBezTo>
                <a:cubicBezTo>
                  <a:pt x="346" y="417"/>
                  <a:pt x="346" y="417"/>
                  <a:pt x="346" y="417"/>
                </a:cubicBezTo>
                <a:cubicBezTo>
                  <a:pt x="345" y="417"/>
                  <a:pt x="345" y="416"/>
                  <a:pt x="345" y="415"/>
                </a:cubicBezTo>
                <a:cubicBezTo>
                  <a:pt x="344" y="408"/>
                  <a:pt x="344" y="408"/>
                  <a:pt x="344" y="408"/>
                </a:cubicBezTo>
                <a:cubicBezTo>
                  <a:pt x="339" y="403"/>
                  <a:pt x="339" y="403"/>
                  <a:pt x="339" y="403"/>
                </a:cubicBezTo>
                <a:cubicBezTo>
                  <a:pt x="337" y="411"/>
                  <a:pt x="337" y="411"/>
                  <a:pt x="337" y="411"/>
                </a:cubicBezTo>
                <a:cubicBezTo>
                  <a:pt x="341" y="416"/>
                  <a:pt x="341" y="416"/>
                  <a:pt x="341" y="416"/>
                </a:cubicBezTo>
                <a:cubicBezTo>
                  <a:pt x="342" y="417"/>
                  <a:pt x="342" y="418"/>
                  <a:pt x="341" y="418"/>
                </a:cubicBezTo>
                <a:cubicBezTo>
                  <a:pt x="339" y="419"/>
                  <a:pt x="339" y="419"/>
                  <a:pt x="339" y="419"/>
                </a:cubicBezTo>
                <a:cubicBezTo>
                  <a:pt x="339" y="419"/>
                  <a:pt x="338" y="419"/>
                  <a:pt x="338" y="418"/>
                </a:cubicBezTo>
                <a:cubicBezTo>
                  <a:pt x="336" y="415"/>
                  <a:pt x="336" y="415"/>
                  <a:pt x="336" y="415"/>
                </a:cubicBezTo>
                <a:cubicBezTo>
                  <a:pt x="336" y="418"/>
                  <a:pt x="336" y="418"/>
                  <a:pt x="336" y="418"/>
                </a:cubicBezTo>
                <a:cubicBezTo>
                  <a:pt x="343" y="431"/>
                  <a:pt x="343" y="431"/>
                  <a:pt x="343" y="431"/>
                </a:cubicBezTo>
                <a:cubicBezTo>
                  <a:pt x="344" y="432"/>
                  <a:pt x="344" y="432"/>
                  <a:pt x="344" y="432"/>
                </a:cubicBezTo>
                <a:cubicBezTo>
                  <a:pt x="343" y="433"/>
                  <a:pt x="343" y="433"/>
                  <a:pt x="343" y="433"/>
                </a:cubicBezTo>
                <a:cubicBezTo>
                  <a:pt x="342" y="434"/>
                  <a:pt x="342" y="434"/>
                  <a:pt x="342" y="434"/>
                </a:cubicBezTo>
                <a:cubicBezTo>
                  <a:pt x="341" y="433"/>
                  <a:pt x="341" y="433"/>
                  <a:pt x="341" y="433"/>
                </a:cubicBezTo>
                <a:cubicBezTo>
                  <a:pt x="335" y="423"/>
                  <a:pt x="335" y="423"/>
                  <a:pt x="335" y="423"/>
                </a:cubicBezTo>
                <a:cubicBezTo>
                  <a:pt x="332" y="433"/>
                  <a:pt x="332" y="433"/>
                  <a:pt x="332" y="433"/>
                </a:cubicBezTo>
                <a:cubicBezTo>
                  <a:pt x="331" y="434"/>
                  <a:pt x="331" y="434"/>
                  <a:pt x="331" y="434"/>
                </a:cubicBezTo>
                <a:cubicBezTo>
                  <a:pt x="331" y="434"/>
                  <a:pt x="331" y="434"/>
                  <a:pt x="331" y="434"/>
                </a:cubicBezTo>
                <a:cubicBezTo>
                  <a:pt x="329" y="434"/>
                  <a:pt x="329" y="433"/>
                  <a:pt x="329" y="432"/>
                </a:cubicBezTo>
                <a:cubicBezTo>
                  <a:pt x="331" y="423"/>
                  <a:pt x="331" y="423"/>
                  <a:pt x="331" y="423"/>
                </a:cubicBezTo>
                <a:cubicBezTo>
                  <a:pt x="322" y="429"/>
                  <a:pt x="322" y="429"/>
                  <a:pt x="322" y="429"/>
                </a:cubicBezTo>
                <a:cubicBezTo>
                  <a:pt x="321" y="429"/>
                  <a:pt x="321" y="429"/>
                  <a:pt x="321" y="429"/>
                </a:cubicBezTo>
                <a:cubicBezTo>
                  <a:pt x="319" y="428"/>
                  <a:pt x="319" y="428"/>
                  <a:pt x="319" y="428"/>
                </a:cubicBezTo>
                <a:cubicBezTo>
                  <a:pt x="319" y="428"/>
                  <a:pt x="319" y="427"/>
                  <a:pt x="319" y="427"/>
                </a:cubicBezTo>
                <a:cubicBezTo>
                  <a:pt x="320" y="426"/>
                  <a:pt x="320" y="426"/>
                  <a:pt x="320" y="426"/>
                </a:cubicBezTo>
                <a:cubicBezTo>
                  <a:pt x="332" y="418"/>
                  <a:pt x="332" y="418"/>
                  <a:pt x="332" y="418"/>
                </a:cubicBezTo>
                <a:cubicBezTo>
                  <a:pt x="333" y="415"/>
                  <a:pt x="333" y="415"/>
                  <a:pt x="333" y="415"/>
                </a:cubicBezTo>
                <a:cubicBezTo>
                  <a:pt x="331" y="416"/>
                  <a:pt x="331" y="416"/>
                  <a:pt x="331" y="416"/>
                </a:cubicBezTo>
                <a:cubicBezTo>
                  <a:pt x="330" y="417"/>
                  <a:pt x="330" y="417"/>
                  <a:pt x="330" y="417"/>
                </a:cubicBezTo>
                <a:cubicBezTo>
                  <a:pt x="328" y="416"/>
                  <a:pt x="328" y="416"/>
                  <a:pt x="328" y="416"/>
                </a:cubicBezTo>
                <a:cubicBezTo>
                  <a:pt x="327" y="415"/>
                  <a:pt x="328" y="414"/>
                  <a:pt x="329" y="413"/>
                </a:cubicBezTo>
                <a:cubicBezTo>
                  <a:pt x="334" y="410"/>
                  <a:pt x="334" y="410"/>
                  <a:pt x="334" y="410"/>
                </a:cubicBezTo>
                <a:cubicBezTo>
                  <a:pt x="336" y="403"/>
                  <a:pt x="336" y="403"/>
                  <a:pt x="336" y="403"/>
                </a:cubicBezTo>
                <a:cubicBezTo>
                  <a:pt x="329" y="405"/>
                  <a:pt x="329" y="405"/>
                  <a:pt x="329" y="405"/>
                </a:cubicBezTo>
                <a:cubicBezTo>
                  <a:pt x="326" y="411"/>
                  <a:pt x="326" y="411"/>
                  <a:pt x="326" y="411"/>
                </a:cubicBezTo>
                <a:cubicBezTo>
                  <a:pt x="324" y="412"/>
                  <a:pt x="324" y="412"/>
                  <a:pt x="324" y="412"/>
                </a:cubicBezTo>
                <a:cubicBezTo>
                  <a:pt x="323" y="411"/>
                  <a:pt x="323" y="411"/>
                  <a:pt x="323" y="411"/>
                </a:cubicBezTo>
                <a:cubicBezTo>
                  <a:pt x="322" y="411"/>
                  <a:pt x="322" y="410"/>
                  <a:pt x="323" y="409"/>
                </a:cubicBezTo>
                <a:cubicBezTo>
                  <a:pt x="324" y="406"/>
                  <a:pt x="324" y="406"/>
                  <a:pt x="324" y="406"/>
                </a:cubicBezTo>
                <a:cubicBezTo>
                  <a:pt x="321" y="407"/>
                  <a:pt x="321" y="407"/>
                  <a:pt x="321" y="407"/>
                </a:cubicBezTo>
                <a:cubicBezTo>
                  <a:pt x="314" y="420"/>
                  <a:pt x="314" y="420"/>
                  <a:pt x="314" y="420"/>
                </a:cubicBezTo>
                <a:cubicBezTo>
                  <a:pt x="313" y="421"/>
                  <a:pt x="313" y="421"/>
                  <a:pt x="313" y="421"/>
                </a:cubicBezTo>
                <a:cubicBezTo>
                  <a:pt x="312" y="421"/>
                  <a:pt x="312" y="421"/>
                  <a:pt x="312" y="421"/>
                </a:cubicBezTo>
                <a:cubicBezTo>
                  <a:pt x="311" y="420"/>
                  <a:pt x="311" y="420"/>
                  <a:pt x="311" y="420"/>
                </a:cubicBezTo>
                <a:cubicBezTo>
                  <a:pt x="311" y="419"/>
                  <a:pt x="311" y="419"/>
                  <a:pt x="311" y="419"/>
                </a:cubicBezTo>
                <a:cubicBezTo>
                  <a:pt x="316" y="409"/>
                  <a:pt x="316" y="409"/>
                  <a:pt x="316" y="409"/>
                </a:cubicBezTo>
                <a:cubicBezTo>
                  <a:pt x="307" y="412"/>
                  <a:pt x="307" y="412"/>
                  <a:pt x="307" y="412"/>
                </a:cubicBezTo>
                <a:cubicBezTo>
                  <a:pt x="307" y="412"/>
                  <a:pt x="307" y="412"/>
                  <a:pt x="307" y="412"/>
                </a:cubicBezTo>
                <a:cubicBezTo>
                  <a:pt x="305" y="411"/>
                  <a:pt x="305" y="411"/>
                  <a:pt x="305" y="411"/>
                </a:cubicBezTo>
                <a:cubicBezTo>
                  <a:pt x="305" y="409"/>
                  <a:pt x="305" y="409"/>
                  <a:pt x="306" y="408"/>
                </a:cubicBezTo>
                <a:cubicBezTo>
                  <a:pt x="315" y="406"/>
                  <a:pt x="315" y="406"/>
                  <a:pt x="315" y="406"/>
                </a:cubicBezTo>
                <a:cubicBezTo>
                  <a:pt x="305" y="401"/>
                  <a:pt x="305" y="401"/>
                  <a:pt x="305" y="401"/>
                </a:cubicBezTo>
                <a:cubicBezTo>
                  <a:pt x="304" y="400"/>
                  <a:pt x="304" y="400"/>
                  <a:pt x="304" y="400"/>
                </a:cubicBezTo>
                <a:cubicBezTo>
                  <a:pt x="304" y="399"/>
                  <a:pt x="304" y="399"/>
                  <a:pt x="305" y="398"/>
                </a:cubicBezTo>
                <a:cubicBezTo>
                  <a:pt x="305" y="397"/>
                  <a:pt x="305" y="397"/>
                  <a:pt x="306" y="397"/>
                </a:cubicBezTo>
                <a:cubicBezTo>
                  <a:pt x="307" y="397"/>
                  <a:pt x="307" y="397"/>
                  <a:pt x="307" y="397"/>
                </a:cubicBezTo>
                <a:cubicBezTo>
                  <a:pt x="320" y="404"/>
                  <a:pt x="320" y="404"/>
                  <a:pt x="320" y="404"/>
                </a:cubicBezTo>
                <a:cubicBezTo>
                  <a:pt x="323" y="403"/>
                  <a:pt x="323" y="403"/>
                  <a:pt x="323" y="403"/>
                </a:cubicBezTo>
                <a:cubicBezTo>
                  <a:pt x="320" y="402"/>
                  <a:pt x="320" y="402"/>
                  <a:pt x="320" y="402"/>
                </a:cubicBezTo>
                <a:cubicBezTo>
                  <a:pt x="320" y="401"/>
                  <a:pt x="320" y="401"/>
                  <a:pt x="320" y="401"/>
                </a:cubicBezTo>
                <a:cubicBezTo>
                  <a:pt x="320" y="400"/>
                  <a:pt x="320" y="400"/>
                  <a:pt x="320" y="400"/>
                </a:cubicBezTo>
                <a:cubicBezTo>
                  <a:pt x="320" y="399"/>
                  <a:pt x="321" y="398"/>
                  <a:pt x="321" y="398"/>
                </a:cubicBezTo>
                <a:cubicBezTo>
                  <a:pt x="328" y="402"/>
                  <a:pt x="328" y="402"/>
                  <a:pt x="328" y="402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30" y="395"/>
                  <a:pt x="330" y="395"/>
                  <a:pt x="330" y="395"/>
                </a:cubicBezTo>
                <a:cubicBezTo>
                  <a:pt x="323" y="395"/>
                  <a:pt x="323" y="395"/>
                  <a:pt x="323" y="395"/>
                </a:cubicBezTo>
                <a:cubicBezTo>
                  <a:pt x="322" y="395"/>
                  <a:pt x="322" y="395"/>
                  <a:pt x="322" y="395"/>
                </a:cubicBezTo>
                <a:cubicBezTo>
                  <a:pt x="321" y="393"/>
                  <a:pt x="321" y="393"/>
                  <a:pt x="321" y="393"/>
                </a:cubicBezTo>
                <a:cubicBezTo>
                  <a:pt x="321" y="392"/>
                  <a:pt x="322" y="391"/>
                  <a:pt x="323" y="391"/>
                </a:cubicBezTo>
                <a:cubicBezTo>
                  <a:pt x="326" y="391"/>
                  <a:pt x="326" y="391"/>
                  <a:pt x="326" y="391"/>
                </a:cubicBezTo>
                <a:cubicBezTo>
                  <a:pt x="324" y="389"/>
                  <a:pt x="324" y="389"/>
                  <a:pt x="324" y="389"/>
                </a:cubicBezTo>
                <a:cubicBezTo>
                  <a:pt x="309" y="390"/>
                  <a:pt x="309" y="390"/>
                  <a:pt x="309" y="390"/>
                </a:cubicBezTo>
                <a:cubicBezTo>
                  <a:pt x="308" y="389"/>
                  <a:pt x="308" y="389"/>
                  <a:pt x="308" y="389"/>
                </a:cubicBezTo>
                <a:cubicBezTo>
                  <a:pt x="307" y="388"/>
                  <a:pt x="307" y="388"/>
                  <a:pt x="307" y="388"/>
                </a:cubicBezTo>
                <a:cubicBezTo>
                  <a:pt x="307" y="387"/>
                  <a:pt x="308" y="386"/>
                  <a:pt x="309" y="386"/>
                </a:cubicBezTo>
                <a:cubicBezTo>
                  <a:pt x="320" y="386"/>
                  <a:pt x="320" y="386"/>
                  <a:pt x="320" y="386"/>
                </a:cubicBezTo>
                <a:cubicBezTo>
                  <a:pt x="313" y="379"/>
                  <a:pt x="313" y="379"/>
                  <a:pt x="313" y="379"/>
                </a:cubicBezTo>
                <a:cubicBezTo>
                  <a:pt x="312" y="379"/>
                  <a:pt x="312" y="378"/>
                  <a:pt x="313" y="377"/>
                </a:cubicBezTo>
                <a:cubicBezTo>
                  <a:pt x="314" y="376"/>
                  <a:pt x="314" y="376"/>
                  <a:pt x="314" y="376"/>
                </a:cubicBezTo>
                <a:cubicBezTo>
                  <a:pt x="315" y="377"/>
                  <a:pt x="315" y="377"/>
                  <a:pt x="315" y="377"/>
                </a:cubicBezTo>
                <a:cubicBezTo>
                  <a:pt x="322" y="383"/>
                  <a:pt x="322" y="383"/>
                  <a:pt x="322" y="383"/>
                </a:cubicBezTo>
                <a:cubicBezTo>
                  <a:pt x="321" y="372"/>
                  <a:pt x="321" y="372"/>
                  <a:pt x="321" y="372"/>
                </a:cubicBezTo>
                <a:cubicBezTo>
                  <a:pt x="321" y="371"/>
                  <a:pt x="322" y="371"/>
                  <a:pt x="323" y="370"/>
                </a:cubicBezTo>
                <a:cubicBezTo>
                  <a:pt x="323" y="370"/>
                  <a:pt x="323" y="370"/>
                  <a:pt x="323" y="370"/>
                </a:cubicBezTo>
                <a:cubicBezTo>
                  <a:pt x="325" y="370"/>
                  <a:pt x="325" y="371"/>
                  <a:pt x="325" y="372"/>
                </a:cubicBezTo>
                <a:cubicBezTo>
                  <a:pt x="326" y="387"/>
                  <a:pt x="326" y="387"/>
                  <a:pt x="326" y="387"/>
                </a:cubicBezTo>
                <a:cubicBezTo>
                  <a:pt x="328" y="389"/>
                  <a:pt x="328" y="389"/>
                  <a:pt x="328" y="389"/>
                </a:cubicBezTo>
                <a:cubicBezTo>
                  <a:pt x="328" y="386"/>
                  <a:pt x="328" y="386"/>
                  <a:pt x="328" y="386"/>
                </a:cubicBezTo>
                <a:cubicBezTo>
                  <a:pt x="328" y="385"/>
                  <a:pt x="329" y="384"/>
                  <a:pt x="330" y="384"/>
                </a:cubicBezTo>
                <a:cubicBezTo>
                  <a:pt x="330" y="384"/>
                  <a:pt x="330" y="384"/>
                  <a:pt x="330" y="384"/>
                </a:cubicBezTo>
                <a:cubicBezTo>
                  <a:pt x="331" y="384"/>
                  <a:pt x="332" y="384"/>
                  <a:pt x="332" y="386"/>
                </a:cubicBezTo>
                <a:cubicBezTo>
                  <a:pt x="332" y="392"/>
                  <a:pt x="332" y="392"/>
                  <a:pt x="332" y="392"/>
                </a:cubicBezTo>
                <a:cubicBezTo>
                  <a:pt x="337" y="397"/>
                  <a:pt x="337" y="397"/>
                  <a:pt x="337" y="397"/>
                </a:cubicBezTo>
                <a:cubicBezTo>
                  <a:pt x="339" y="390"/>
                  <a:pt x="339" y="390"/>
                  <a:pt x="339" y="390"/>
                </a:cubicBezTo>
                <a:cubicBezTo>
                  <a:pt x="335" y="385"/>
                  <a:pt x="335" y="385"/>
                  <a:pt x="335" y="385"/>
                </a:cubicBezTo>
                <a:cubicBezTo>
                  <a:pt x="335" y="383"/>
                  <a:pt x="335" y="383"/>
                  <a:pt x="335" y="383"/>
                </a:cubicBezTo>
                <a:cubicBezTo>
                  <a:pt x="336" y="382"/>
                  <a:pt x="336" y="382"/>
                  <a:pt x="336" y="382"/>
                </a:cubicBezTo>
                <a:cubicBezTo>
                  <a:pt x="337" y="382"/>
                  <a:pt x="337" y="382"/>
                  <a:pt x="337" y="382"/>
                </a:cubicBezTo>
                <a:cubicBezTo>
                  <a:pt x="338" y="383"/>
                  <a:pt x="338" y="383"/>
                  <a:pt x="338" y="383"/>
                </a:cubicBezTo>
                <a:cubicBezTo>
                  <a:pt x="340" y="385"/>
                  <a:pt x="340" y="385"/>
                  <a:pt x="340" y="385"/>
                </a:cubicBezTo>
                <a:cubicBezTo>
                  <a:pt x="341" y="382"/>
                  <a:pt x="341" y="382"/>
                  <a:pt x="341" y="382"/>
                </a:cubicBezTo>
                <a:cubicBezTo>
                  <a:pt x="333" y="370"/>
                  <a:pt x="333" y="370"/>
                  <a:pt x="333" y="370"/>
                </a:cubicBezTo>
                <a:cubicBezTo>
                  <a:pt x="332" y="368"/>
                  <a:pt x="332" y="368"/>
                  <a:pt x="332" y="368"/>
                </a:cubicBezTo>
                <a:cubicBezTo>
                  <a:pt x="333" y="367"/>
                  <a:pt x="333" y="367"/>
                  <a:pt x="333" y="367"/>
                </a:cubicBezTo>
                <a:cubicBezTo>
                  <a:pt x="334" y="367"/>
                  <a:pt x="334" y="367"/>
                  <a:pt x="334" y="367"/>
                </a:cubicBezTo>
                <a:cubicBezTo>
                  <a:pt x="335" y="367"/>
                  <a:pt x="335" y="367"/>
                  <a:pt x="336" y="368"/>
                </a:cubicBezTo>
                <a:cubicBezTo>
                  <a:pt x="342" y="377"/>
                  <a:pt x="342" y="377"/>
                  <a:pt x="342" y="377"/>
                </a:cubicBezTo>
                <a:cubicBezTo>
                  <a:pt x="344" y="368"/>
                  <a:pt x="344" y="368"/>
                  <a:pt x="344" y="368"/>
                </a:cubicBezTo>
                <a:cubicBezTo>
                  <a:pt x="344" y="367"/>
                  <a:pt x="344" y="367"/>
                  <a:pt x="345" y="367"/>
                </a:cubicBezTo>
                <a:cubicBezTo>
                  <a:pt x="346" y="367"/>
                  <a:pt x="346" y="367"/>
                  <a:pt x="346" y="367"/>
                </a:cubicBezTo>
                <a:cubicBezTo>
                  <a:pt x="347" y="367"/>
                  <a:pt x="347" y="368"/>
                  <a:pt x="347" y="369"/>
                </a:cubicBezTo>
                <a:cubicBezTo>
                  <a:pt x="345" y="378"/>
                  <a:pt x="345" y="378"/>
                  <a:pt x="345" y="378"/>
                </a:cubicBezTo>
                <a:cubicBezTo>
                  <a:pt x="354" y="372"/>
                  <a:pt x="354" y="372"/>
                  <a:pt x="354" y="372"/>
                </a:cubicBezTo>
                <a:cubicBezTo>
                  <a:pt x="355" y="372"/>
                  <a:pt x="355" y="372"/>
                  <a:pt x="355" y="372"/>
                </a:cubicBezTo>
                <a:cubicBezTo>
                  <a:pt x="356" y="372"/>
                  <a:pt x="356" y="372"/>
                  <a:pt x="357" y="372"/>
                </a:cubicBezTo>
                <a:cubicBezTo>
                  <a:pt x="357" y="374"/>
                  <a:pt x="357" y="374"/>
                  <a:pt x="357" y="374"/>
                </a:cubicBezTo>
                <a:cubicBezTo>
                  <a:pt x="356" y="375"/>
                  <a:pt x="356" y="375"/>
                  <a:pt x="356" y="375"/>
                </a:cubicBezTo>
                <a:cubicBezTo>
                  <a:pt x="344" y="383"/>
                  <a:pt x="344" y="383"/>
                  <a:pt x="344" y="383"/>
                </a:cubicBezTo>
                <a:cubicBezTo>
                  <a:pt x="343" y="386"/>
                  <a:pt x="343" y="386"/>
                  <a:pt x="343" y="386"/>
                </a:cubicBezTo>
                <a:cubicBezTo>
                  <a:pt x="346" y="384"/>
                  <a:pt x="346" y="384"/>
                  <a:pt x="346" y="384"/>
                </a:cubicBezTo>
                <a:cubicBezTo>
                  <a:pt x="347" y="384"/>
                  <a:pt x="347" y="384"/>
                  <a:pt x="347" y="384"/>
                </a:cubicBezTo>
                <a:cubicBezTo>
                  <a:pt x="347" y="384"/>
                  <a:pt x="348" y="384"/>
                  <a:pt x="348" y="385"/>
                </a:cubicBezTo>
                <a:cubicBezTo>
                  <a:pt x="349" y="386"/>
                  <a:pt x="349" y="387"/>
                  <a:pt x="348" y="388"/>
                </a:cubicBezTo>
                <a:cubicBezTo>
                  <a:pt x="342" y="391"/>
                  <a:pt x="342" y="391"/>
                  <a:pt x="342" y="391"/>
                </a:cubicBezTo>
                <a:cubicBezTo>
                  <a:pt x="341" y="398"/>
                  <a:pt x="341" y="398"/>
                  <a:pt x="341" y="398"/>
                </a:cubicBezTo>
                <a:cubicBezTo>
                  <a:pt x="347" y="396"/>
                  <a:pt x="347" y="396"/>
                  <a:pt x="347" y="396"/>
                </a:cubicBezTo>
                <a:cubicBezTo>
                  <a:pt x="350" y="390"/>
                  <a:pt x="350" y="390"/>
                  <a:pt x="350" y="390"/>
                </a:cubicBezTo>
                <a:cubicBezTo>
                  <a:pt x="351" y="389"/>
                  <a:pt x="351" y="389"/>
                  <a:pt x="352" y="389"/>
                </a:cubicBezTo>
                <a:cubicBezTo>
                  <a:pt x="353" y="389"/>
                  <a:pt x="353" y="389"/>
                  <a:pt x="353" y="389"/>
                </a:cubicBezTo>
                <a:cubicBezTo>
                  <a:pt x="353" y="390"/>
                  <a:pt x="353" y="390"/>
                  <a:pt x="353" y="390"/>
                </a:cubicBezTo>
                <a:cubicBezTo>
                  <a:pt x="353" y="392"/>
                  <a:pt x="353" y="392"/>
                  <a:pt x="353" y="392"/>
                </a:cubicBezTo>
                <a:cubicBezTo>
                  <a:pt x="352" y="394"/>
                  <a:pt x="352" y="394"/>
                  <a:pt x="352" y="394"/>
                </a:cubicBezTo>
                <a:cubicBezTo>
                  <a:pt x="355" y="394"/>
                  <a:pt x="355" y="394"/>
                  <a:pt x="355" y="394"/>
                </a:cubicBezTo>
                <a:cubicBezTo>
                  <a:pt x="362" y="380"/>
                  <a:pt x="362" y="380"/>
                  <a:pt x="362" y="380"/>
                </a:cubicBezTo>
                <a:cubicBezTo>
                  <a:pt x="362" y="380"/>
                  <a:pt x="363" y="379"/>
                  <a:pt x="363" y="379"/>
                </a:cubicBezTo>
                <a:cubicBezTo>
                  <a:pt x="364" y="380"/>
                  <a:pt x="364" y="380"/>
                  <a:pt x="364" y="380"/>
                </a:cubicBezTo>
                <a:cubicBezTo>
                  <a:pt x="365" y="381"/>
                  <a:pt x="365" y="381"/>
                  <a:pt x="365" y="381"/>
                </a:cubicBezTo>
                <a:cubicBezTo>
                  <a:pt x="365" y="382"/>
                  <a:pt x="365" y="382"/>
                  <a:pt x="365" y="382"/>
                </a:cubicBezTo>
                <a:cubicBezTo>
                  <a:pt x="360" y="392"/>
                  <a:pt x="360" y="392"/>
                  <a:pt x="360" y="392"/>
                </a:cubicBezTo>
                <a:cubicBezTo>
                  <a:pt x="369" y="389"/>
                  <a:pt x="369" y="389"/>
                  <a:pt x="369" y="389"/>
                </a:cubicBezTo>
                <a:cubicBezTo>
                  <a:pt x="369" y="389"/>
                  <a:pt x="369" y="389"/>
                  <a:pt x="369" y="389"/>
                </a:cubicBezTo>
                <a:cubicBezTo>
                  <a:pt x="370" y="389"/>
                  <a:pt x="371" y="389"/>
                  <a:pt x="371" y="390"/>
                </a:cubicBezTo>
                <a:cubicBezTo>
                  <a:pt x="371" y="391"/>
                  <a:pt x="371" y="392"/>
                  <a:pt x="370" y="392"/>
                </a:cubicBezTo>
                <a:cubicBezTo>
                  <a:pt x="361" y="395"/>
                  <a:pt x="361" y="395"/>
                  <a:pt x="361" y="395"/>
                </a:cubicBezTo>
                <a:cubicBezTo>
                  <a:pt x="371" y="400"/>
                  <a:pt x="371" y="400"/>
                  <a:pt x="371" y="400"/>
                </a:cubicBezTo>
                <a:cubicBezTo>
                  <a:pt x="372" y="401"/>
                  <a:pt x="372" y="401"/>
                  <a:pt x="372" y="401"/>
                </a:cubicBezTo>
                <a:cubicBezTo>
                  <a:pt x="372" y="402"/>
                  <a:pt x="372" y="402"/>
                  <a:pt x="372" y="40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576"/>
          <p:cNvSpPr>
            <a:spLocks noEditPoints="1"/>
          </p:cNvSpPr>
          <p:nvPr/>
        </p:nvSpPr>
        <p:spPr bwMode="auto">
          <a:xfrm>
            <a:off x="7428059" y="610694"/>
            <a:ext cx="712788" cy="725488"/>
          </a:xfrm>
          <a:custGeom>
            <a:avLst/>
            <a:gdLst>
              <a:gd name="T0" fmla="*/ 519 w 522"/>
              <a:gd name="T1" fmla="*/ 179 h 531"/>
              <a:gd name="T2" fmla="*/ 414 w 522"/>
              <a:gd name="T3" fmla="*/ 248 h 531"/>
              <a:gd name="T4" fmla="*/ 326 w 522"/>
              <a:gd name="T5" fmla="*/ 240 h 531"/>
              <a:gd name="T6" fmla="*/ 239 w 522"/>
              <a:gd name="T7" fmla="*/ 244 h 531"/>
              <a:gd name="T8" fmla="*/ 73 w 522"/>
              <a:gd name="T9" fmla="*/ 207 h 531"/>
              <a:gd name="T10" fmla="*/ 91 w 522"/>
              <a:gd name="T11" fmla="*/ 81 h 531"/>
              <a:gd name="T12" fmla="*/ 190 w 522"/>
              <a:gd name="T13" fmla="*/ 28 h 531"/>
              <a:gd name="T14" fmla="*/ 239 w 522"/>
              <a:gd name="T15" fmla="*/ 16 h 531"/>
              <a:gd name="T16" fmla="*/ 350 w 522"/>
              <a:gd name="T17" fmla="*/ 4 h 531"/>
              <a:gd name="T18" fmla="*/ 450 w 522"/>
              <a:gd name="T19" fmla="*/ 96 h 531"/>
              <a:gd name="T20" fmla="*/ 505 w 522"/>
              <a:gd name="T21" fmla="*/ 124 h 531"/>
              <a:gd name="T22" fmla="*/ 442 w 522"/>
              <a:gd name="T23" fmla="*/ 118 h 531"/>
              <a:gd name="T24" fmla="*/ 430 w 522"/>
              <a:gd name="T25" fmla="*/ 108 h 531"/>
              <a:gd name="T26" fmla="*/ 347 w 522"/>
              <a:gd name="T27" fmla="*/ 26 h 531"/>
              <a:gd name="T28" fmla="*/ 271 w 522"/>
              <a:gd name="T29" fmla="*/ 49 h 531"/>
              <a:gd name="T30" fmla="*/ 256 w 522"/>
              <a:gd name="T31" fmla="*/ 49 h 531"/>
              <a:gd name="T32" fmla="*/ 233 w 522"/>
              <a:gd name="T33" fmla="*/ 38 h 531"/>
              <a:gd name="T34" fmla="*/ 189 w 522"/>
              <a:gd name="T35" fmla="*/ 71 h 531"/>
              <a:gd name="T36" fmla="*/ 176 w 522"/>
              <a:gd name="T37" fmla="*/ 86 h 531"/>
              <a:gd name="T38" fmla="*/ 108 w 522"/>
              <a:gd name="T39" fmla="*/ 97 h 531"/>
              <a:gd name="T40" fmla="*/ 89 w 522"/>
              <a:gd name="T41" fmla="*/ 191 h 531"/>
              <a:gd name="T42" fmla="*/ 239 w 522"/>
              <a:gd name="T43" fmla="*/ 222 h 531"/>
              <a:gd name="T44" fmla="*/ 326 w 522"/>
              <a:gd name="T45" fmla="*/ 218 h 531"/>
              <a:gd name="T46" fmla="*/ 457 w 522"/>
              <a:gd name="T47" fmla="*/ 222 h 531"/>
              <a:gd name="T48" fmla="*/ 487 w 522"/>
              <a:gd name="T49" fmla="*/ 138 h 531"/>
              <a:gd name="T50" fmla="*/ 400 w 522"/>
              <a:gd name="T51" fmla="*/ 262 h 531"/>
              <a:gd name="T52" fmla="*/ 415 w 522"/>
              <a:gd name="T53" fmla="*/ 268 h 531"/>
              <a:gd name="T54" fmla="*/ 302 w 522"/>
              <a:gd name="T55" fmla="*/ 525 h 531"/>
              <a:gd name="T56" fmla="*/ 288 w 522"/>
              <a:gd name="T57" fmla="*/ 530 h 531"/>
              <a:gd name="T58" fmla="*/ 282 w 522"/>
              <a:gd name="T59" fmla="*/ 516 h 531"/>
              <a:gd name="T60" fmla="*/ 400 w 522"/>
              <a:gd name="T61" fmla="*/ 262 h 531"/>
              <a:gd name="T62" fmla="*/ 344 w 522"/>
              <a:gd name="T63" fmla="*/ 277 h 531"/>
              <a:gd name="T64" fmla="*/ 226 w 522"/>
              <a:gd name="T65" fmla="*/ 531 h 531"/>
              <a:gd name="T66" fmla="*/ 212 w 522"/>
              <a:gd name="T67" fmla="*/ 524 h 531"/>
              <a:gd name="T68" fmla="*/ 324 w 522"/>
              <a:gd name="T69" fmla="*/ 268 h 531"/>
              <a:gd name="T70" fmla="*/ 338 w 522"/>
              <a:gd name="T71" fmla="*/ 262 h 531"/>
              <a:gd name="T72" fmla="*/ 134 w 522"/>
              <a:gd name="T73" fmla="*/ 268 h 531"/>
              <a:gd name="T74" fmla="*/ 22 w 522"/>
              <a:gd name="T75" fmla="*/ 525 h 531"/>
              <a:gd name="T76" fmla="*/ 7 w 522"/>
              <a:gd name="T77" fmla="*/ 530 h 531"/>
              <a:gd name="T78" fmla="*/ 1 w 522"/>
              <a:gd name="T79" fmla="*/ 516 h 531"/>
              <a:gd name="T80" fmla="*/ 119 w 522"/>
              <a:gd name="T81" fmla="*/ 262 h 531"/>
              <a:gd name="T82" fmla="*/ 134 w 522"/>
              <a:gd name="T83" fmla="*/ 268 h 531"/>
              <a:gd name="T84" fmla="*/ 274 w 522"/>
              <a:gd name="T85" fmla="*/ 277 h 531"/>
              <a:gd name="T86" fmla="*/ 156 w 522"/>
              <a:gd name="T87" fmla="*/ 531 h 531"/>
              <a:gd name="T88" fmla="*/ 142 w 522"/>
              <a:gd name="T89" fmla="*/ 524 h 531"/>
              <a:gd name="T90" fmla="*/ 254 w 522"/>
              <a:gd name="T91" fmla="*/ 268 h 531"/>
              <a:gd name="T92" fmla="*/ 268 w 522"/>
              <a:gd name="T93" fmla="*/ 262 h 531"/>
              <a:gd name="T94" fmla="*/ 198 w 522"/>
              <a:gd name="T95" fmla="*/ 262 h 531"/>
              <a:gd name="T96" fmla="*/ 204 w 522"/>
              <a:gd name="T97" fmla="*/ 277 h 531"/>
              <a:gd name="T98" fmla="*/ 86 w 522"/>
              <a:gd name="T99" fmla="*/ 531 h 531"/>
              <a:gd name="T100" fmla="*/ 72 w 522"/>
              <a:gd name="T101" fmla="*/ 524 h 531"/>
              <a:gd name="T102" fmla="*/ 184 w 522"/>
              <a:gd name="T103" fmla="*/ 268 h 531"/>
              <a:gd name="T104" fmla="*/ 198 w 522"/>
              <a:gd name="T105" fmla="*/ 262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2" h="531">
                <a:moveTo>
                  <a:pt x="505" y="124"/>
                </a:moveTo>
                <a:cubicBezTo>
                  <a:pt x="517" y="141"/>
                  <a:pt x="522" y="159"/>
                  <a:pt x="519" y="179"/>
                </a:cubicBezTo>
                <a:cubicBezTo>
                  <a:pt x="515" y="215"/>
                  <a:pt x="495" y="236"/>
                  <a:pt x="460" y="244"/>
                </a:cubicBezTo>
                <a:cubicBezTo>
                  <a:pt x="414" y="248"/>
                  <a:pt x="414" y="248"/>
                  <a:pt x="414" y="248"/>
                </a:cubicBezTo>
                <a:cubicBezTo>
                  <a:pt x="368" y="243"/>
                  <a:pt x="368" y="243"/>
                  <a:pt x="368" y="243"/>
                </a:cubicBezTo>
                <a:cubicBezTo>
                  <a:pt x="326" y="240"/>
                  <a:pt x="326" y="240"/>
                  <a:pt x="326" y="240"/>
                </a:cubicBezTo>
                <a:cubicBezTo>
                  <a:pt x="286" y="242"/>
                  <a:pt x="286" y="242"/>
                  <a:pt x="286" y="242"/>
                </a:cubicBezTo>
                <a:cubicBezTo>
                  <a:pt x="239" y="244"/>
                  <a:pt x="239" y="244"/>
                  <a:pt x="239" y="244"/>
                </a:cubicBezTo>
                <a:cubicBezTo>
                  <a:pt x="211" y="245"/>
                  <a:pt x="188" y="245"/>
                  <a:pt x="170" y="243"/>
                </a:cubicBezTo>
                <a:cubicBezTo>
                  <a:pt x="124" y="239"/>
                  <a:pt x="92" y="227"/>
                  <a:pt x="73" y="207"/>
                </a:cubicBezTo>
                <a:cubicBezTo>
                  <a:pt x="56" y="189"/>
                  <a:pt x="49" y="166"/>
                  <a:pt x="53" y="136"/>
                </a:cubicBezTo>
                <a:cubicBezTo>
                  <a:pt x="56" y="114"/>
                  <a:pt x="69" y="95"/>
                  <a:pt x="91" y="81"/>
                </a:cubicBezTo>
                <a:cubicBezTo>
                  <a:pt x="113" y="67"/>
                  <a:pt x="138" y="61"/>
                  <a:pt x="168" y="63"/>
                </a:cubicBezTo>
                <a:cubicBezTo>
                  <a:pt x="171" y="48"/>
                  <a:pt x="178" y="37"/>
                  <a:pt x="190" y="28"/>
                </a:cubicBezTo>
                <a:cubicBezTo>
                  <a:pt x="203" y="17"/>
                  <a:pt x="218" y="13"/>
                  <a:pt x="236" y="16"/>
                </a:cubicBezTo>
                <a:cubicBezTo>
                  <a:pt x="239" y="16"/>
                  <a:pt x="239" y="16"/>
                  <a:pt x="239" y="16"/>
                </a:cubicBezTo>
                <a:cubicBezTo>
                  <a:pt x="248" y="18"/>
                  <a:pt x="256" y="21"/>
                  <a:pt x="264" y="27"/>
                </a:cubicBezTo>
                <a:cubicBezTo>
                  <a:pt x="289" y="8"/>
                  <a:pt x="318" y="0"/>
                  <a:pt x="350" y="4"/>
                </a:cubicBezTo>
                <a:cubicBezTo>
                  <a:pt x="374" y="7"/>
                  <a:pt x="396" y="17"/>
                  <a:pt x="415" y="34"/>
                </a:cubicBezTo>
                <a:cubicBezTo>
                  <a:pt x="433" y="51"/>
                  <a:pt x="445" y="71"/>
                  <a:pt x="450" y="96"/>
                </a:cubicBezTo>
                <a:cubicBezTo>
                  <a:pt x="456" y="96"/>
                  <a:pt x="456" y="96"/>
                  <a:pt x="456" y="96"/>
                </a:cubicBezTo>
                <a:cubicBezTo>
                  <a:pt x="476" y="99"/>
                  <a:pt x="492" y="108"/>
                  <a:pt x="505" y="124"/>
                </a:cubicBezTo>
                <a:moveTo>
                  <a:pt x="453" y="118"/>
                </a:moveTo>
                <a:cubicBezTo>
                  <a:pt x="442" y="118"/>
                  <a:pt x="442" y="118"/>
                  <a:pt x="442" y="118"/>
                </a:cubicBezTo>
                <a:cubicBezTo>
                  <a:pt x="432" y="119"/>
                  <a:pt x="432" y="119"/>
                  <a:pt x="432" y="119"/>
                </a:cubicBezTo>
                <a:cubicBezTo>
                  <a:pt x="430" y="108"/>
                  <a:pt x="430" y="108"/>
                  <a:pt x="430" y="108"/>
                </a:cubicBezTo>
                <a:cubicBezTo>
                  <a:pt x="427" y="87"/>
                  <a:pt x="418" y="69"/>
                  <a:pt x="402" y="53"/>
                </a:cubicBezTo>
                <a:cubicBezTo>
                  <a:pt x="387" y="38"/>
                  <a:pt x="368" y="29"/>
                  <a:pt x="347" y="26"/>
                </a:cubicBezTo>
                <a:cubicBezTo>
                  <a:pt x="333" y="24"/>
                  <a:pt x="320" y="25"/>
                  <a:pt x="306" y="29"/>
                </a:cubicBezTo>
                <a:cubicBezTo>
                  <a:pt x="293" y="33"/>
                  <a:pt x="282" y="40"/>
                  <a:pt x="271" y="49"/>
                </a:cubicBezTo>
                <a:cubicBezTo>
                  <a:pt x="264" y="56"/>
                  <a:pt x="264" y="56"/>
                  <a:pt x="264" y="56"/>
                </a:cubicBezTo>
                <a:cubicBezTo>
                  <a:pt x="256" y="49"/>
                  <a:pt x="256" y="49"/>
                  <a:pt x="256" y="49"/>
                </a:cubicBezTo>
                <a:cubicBezTo>
                  <a:pt x="251" y="44"/>
                  <a:pt x="246" y="41"/>
                  <a:pt x="239" y="39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22" y="36"/>
                  <a:pt x="212" y="39"/>
                  <a:pt x="203" y="46"/>
                </a:cubicBezTo>
                <a:cubicBezTo>
                  <a:pt x="195" y="52"/>
                  <a:pt x="190" y="60"/>
                  <a:pt x="189" y="71"/>
                </a:cubicBezTo>
                <a:cubicBezTo>
                  <a:pt x="189" y="87"/>
                  <a:pt x="189" y="87"/>
                  <a:pt x="189" y="87"/>
                </a:cubicBezTo>
                <a:cubicBezTo>
                  <a:pt x="176" y="86"/>
                  <a:pt x="176" y="86"/>
                  <a:pt x="176" y="86"/>
                </a:cubicBezTo>
                <a:cubicBezTo>
                  <a:pt x="176" y="86"/>
                  <a:pt x="176" y="86"/>
                  <a:pt x="176" y="86"/>
                </a:cubicBezTo>
                <a:cubicBezTo>
                  <a:pt x="150" y="83"/>
                  <a:pt x="128" y="86"/>
                  <a:pt x="108" y="97"/>
                </a:cubicBezTo>
                <a:cubicBezTo>
                  <a:pt x="89" y="107"/>
                  <a:pt x="78" y="121"/>
                  <a:pt x="75" y="139"/>
                </a:cubicBezTo>
                <a:cubicBezTo>
                  <a:pt x="72" y="161"/>
                  <a:pt x="77" y="179"/>
                  <a:pt x="89" y="191"/>
                </a:cubicBezTo>
                <a:cubicBezTo>
                  <a:pt x="105" y="208"/>
                  <a:pt x="134" y="218"/>
                  <a:pt x="176" y="222"/>
                </a:cubicBezTo>
                <a:cubicBezTo>
                  <a:pt x="192" y="223"/>
                  <a:pt x="213" y="223"/>
                  <a:pt x="239" y="222"/>
                </a:cubicBezTo>
                <a:cubicBezTo>
                  <a:pt x="285" y="220"/>
                  <a:pt x="285" y="220"/>
                  <a:pt x="285" y="220"/>
                </a:cubicBezTo>
                <a:cubicBezTo>
                  <a:pt x="326" y="218"/>
                  <a:pt x="326" y="218"/>
                  <a:pt x="326" y="218"/>
                </a:cubicBezTo>
                <a:cubicBezTo>
                  <a:pt x="371" y="221"/>
                  <a:pt x="371" y="221"/>
                  <a:pt x="371" y="221"/>
                </a:cubicBezTo>
                <a:cubicBezTo>
                  <a:pt x="412" y="226"/>
                  <a:pt x="441" y="226"/>
                  <a:pt x="457" y="222"/>
                </a:cubicBezTo>
                <a:cubicBezTo>
                  <a:pt x="481" y="216"/>
                  <a:pt x="494" y="201"/>
                  <a:pt x="497" y="177"/>
                </a:cubicBezTo>
                <a:cubicBezTo>
                  <a:pt x="499" y="162"/>
                  <a:pt x="496" y="150"/>
                  <a:pt x="487" y="138"/>
                </a:cubicBezTo>
                <a:cubicBezTo>
                  <a:pt x="479" y="127"/>
                  <a:pt x="467" y="120"/>
                  <a:pt x="453" y="118"/>
                </a:cubicBezTo>
                <a:moveTo>
                  <a:pt x="400" y="262"/>
                </a:moveTo>
                <a:cubicBezTo>
                  <a:pt x="403" y="261"/>
                  <a:pt x="406" y="261"/>
                  <a:pt x="409" y="262"/>
                </a:cubicBezTo>
                <a:cubicBezTo>
                  <a:pt x="412" y="263"/>
                  <a:pt x="414" y="265"/>
                  <a:pt x="415" y="268"/>
                </a:cubicBezTo>
                <a:cubicBezTo>
                  <a:pt x="416" y="271"/>
                  <a:pt x="416" y="274"/>
                  <a:pt x="414" y="277"/>
                </a:cubicBezTo>
                <a:cubicBezTo>
                  <a:pt x="302" y="525"/>
                  <a:pt x="302" y="525"/>
                  <a:pt x="302" y="525"/>
                </a:cubicBezTo>
                <a:cubicBezTo>
                  <a:pt x="301" y="527"/>
                  <a:pt x="299" y="529"/>
                  <a:pt x="296" y="531"/>
                </a:cubicBezTo>
                <a:cubicBezTo>
                  <a:pt x="288" y="530"/>
                  <a:pt x="288" y="530"/>
                  <a:pt x="288" y="530"/>
                </a:cubicBezTo>
                <a:cubicBezTo>
                  <a:pt x="285" y="529"/>
                  <a:pt x="283" y="527"/>
                  <a:pt x="282" y="524"/>
                </a:cubicBezTo>
                <a:cubicBezTo>
                  <a:pt x="281" y="521"/>
                  <a:pt x="281" y="518"/>
                  <a:pt x="282" y="516"/>
                </a:cubicBezTo>
                <a:cubicBezTo>
                  <a:pt x="394" y="268"/>
                  <a:pt x="394" y="268"/>
                  <a:pt x="394" y="268"/>
                </a:cubicBezTo>
                <a:cubicBezTo>
                  <a:pt x="395" y="265"/>
                  <a:pt x="397" y="263"/>
                  <a:pt x="400" y="262"/>
                </a:cubicBezTo>
                <a:moveTo>
                  <a:pt x="345" y="268"/>
                </a:moveTo>
                <a:cubicBezTo>
                  <a:pt x="346" y="271"/>
                  <a:pt x="345" y="274"/>
                  <a:pt x="344" y="277"/>
                </a:cubicBezTo>
                <a:cubicBezTo>
                  <a:pt x="232" y="525"/>
                  <a:pt x="232" y="525"/>
                  <a:pt x="232" y="525"/>
                </a:cubicBezTo>
                <a:cubicBezTo>
                  <a:pt x="231" y="527"/>
                  <a:pt x="229" y="529"/>
                  <a:pt x="226" y="531"/>
                </a:cubicBezTo>
                <a:cubicBezTo>
                  <a:pt x="218" y="530"/>
                  <a:pt x="218" y="530"/>
                  <a:pt x="218" y="530"/>
                </a:cubicBezTo>
                <a:cubicBezTo>
                  <a:pt x="215" y="529"/>
                  <a:pt x="213" y="527"/>
                  <a:pt x="212" y="524"/>
                </a:cubicBezTo>
                <a:cubicBezTo>
                  <a:pt x="211" y="521"/>
                  <a:pt x="211" y="518"/>
                  <a:pt x="212" y="516"/>
                </a:cubicBezTo>
                <a:cubicBezTo>
                  <a:pt x="324" y="268"/>
                  <a:pt x="324" y="268"/>
                  <a:pt x="324" y="268"/>
                </a:cubicBezTo>
                <a:cubicBezTo>
                  <a:pt x="325" y="265"/>
                  <a:pt x="327" y="263"/>
                  <a:pt x="330" y="262"/>
                </a:cubicBezTo>
                <a:cubicBezTo>
                  <a:pt x="333" y="261"/>
                  <a:pt x="336" y="261"/>
                  <a:pt x="338" y="262"/>
                </a:cubicBezTo>
                <a:cubicBezTo>
                  <a:pt x="341" y="263"/>
                  <a:pt x="343" y="265"/>
                  <a:pt x="345" y="268"/>
                </a:cubicBezTo>
                <a:moveTo>
                  <a:pt x="134" y="268"/>
                </a:moveTo>
                <a:cubicBezTo>
                  <a:pt x="135" y="271"/>
                  <a:pt x="135" y="274"/>
                  <a:pt x="133" y="277"/>
                </a:cubicBezTo>
                <a:cubicBezTo>
                  <a:pt x="22" y="525"/>
                  <a:pt x="22" y="525"/>
                  <a:pt x="22" y="525"/>
                </a:cubicBezTo>
                <a:cubicBezTo>
                  <a:pt x="20" y="527"/>
                  <a:pt x="18" y="529"/>
                  <a:pt x="15" y="531"/>
                </a:cubicBezTo>
                <a:cubicBezTo>
                  <a:pt x="7" y="530"/>
                  <a:pt x="7" y="530"/>
                  <a:pt x="7" y="530"/>
                </a:cubicBezTo>
                <a:cubicBezTo>
                  <a:pt x="4" y="529"/>
                  <a:pt x="2" y="527"/>
                  <a:pt x="1" y="524"/>
                </a:cubicBezTo>
                <a:cubicBezTo>
                  <a:pt x="0" y="521"/>
                  <a:pt x="0" y="518"/>
                  <a:pt x="1" y="516"/>
                </a:cubicBezTo>
                <a:cubicBezTo>
                  <a:pt x="113" y="268"/>
                  <a:pt x="113" y="268"/>
                  <a:pt x="113" y="268"/>
                </a:cubicBezTo>
                <a:cubicBezTo>
                  <a:pt x="115" y="265"/>
                  <a:pt x="117" y="263"/>
                  <a:pt x="119" y="262"/>
                </a:cubicBezTo>
                <a:cubicBezTo>
                  <a:pt x="122" y="261"/>
                  <a:pt x="125" y="261"/>
                  <a:pt x="128" y="262"/>
                </a:cubicBezTo>
                <a:cubicBezTo>
                  <a:pt x="131" y="263"/>
                  <a:pt x="133" y="265"/>
                  <a:pt x="134" y="268"/>
                </a:cubicBezTo>
                <a:moveTo>
                  <a:pt x="274" y="268"/>
                </a:moveTo>
                <a:cubicBezTo>
                  <a:pt x="275" y="271"/>
                  <a:pt x="275" y="274"/>
                  <a:pt x="274" y="277"/>
                </a:cubicBezTo>
                <a:cubicBezTo>
                  <a:pt x="162" y="525"/>
                  <a:pt x="162" y="525"/>
                  <a:pt x="162" y="525"/>
                </a:cubicBezTo>
                <a:cubicBezTo>
                  <a:pt x="161" y="527"/>
                  <a:pt x="159" y="529"/>
                  <a:pt x="156" y="531"/>
                </a:cubicBezTo>
                <a:cubicBezTo>
                  <a:pt x="147" y="530"/>
                  <a:pt x="147" y="530"/>
                  <a:pt x="147" y="530"/>
                </a:cubicBezTo>
                <a:cubicBezTo>
                  <a:pt x="145" y="529"/>
                  <a:pt x="143" y="527"/>
                  <a:pt x="142" y="524"/>
                </a:cubicBezTo>
                <a:cubicBezTo>
                  <a:pt x="141" y="521"/>
                  <a:pt x="141" y="518"/>
                  <a:pt x="142" y="516"/>
                </a:cubicBezTo>
                <a:cubicBezTo>
                  <a:pt x="254" y="268"/>
                  <a:pt x="254" y="268"/>
                  <a:pt x="254" y="268"/>
                </a:cubicBezTo>
                <a:cubicBezTo>
                  <a:pt x="255" y="265"/>
                  <a:pt x="257" y="263"/>
                  <a:pt x="260" y="262"/>
                </a:cubicBezTo>
                <a:cubicBezTo>
                  <a:pt x="263" y="261"/>
                  <a:pt x="266" y="261"/>
                  <a:pt x="268" y="262"/>
                </a:cubicBezTo>
                <a:cubicBezTo>
                  <a:pt x="271" y="263"/>
                  <a:pt x="273" y="265"/>
                  <a:pt x="274" y="268"/>
                </a:cubicBezTo>
                <a:moveTo>
                  <a:pt x="198" y="262"/>
                </a:moveTo>
                <a:cubicBezTo>
                  <a:pt x="201" y="263"/>
                  <a:pt x="203" y="265"/>
                  <a:pt x="204" y="268"/>
                </a:cubicBezTo>
                <a:cubicBezTo>
                  <a:pt x="205" y="271"/>
                  <a:pt x="205" y="274"/>
                  <a:pt x="204" y="277"/>
                </a:cubicBezTo>
                <a:cubicBezTo>
                  <a:pt x="92" y="525"/>
                  <a:pt x="92" y="525"/>
                  <a:pt x="92" y="525"/>
                </a:cubicBezTo>
                <a:cubicBezTo>
                  <a:pt x="91" y="527"/>
                  <a:pt x="89" y="529"/>
                  <a:pt x="86" y="531"/>
                </a:cubicBezTo>
                <a:cubicBezTo>
                  <a:pt x="77" y="530"/>
                  <a:pt x="77" y="530"/>
                  <a:pt x="77" y="530"/>
                </a:cubicBezTo>
                <a:cubicBezTo>
                  <a:pt x="74" y="529"/>
                  <a:pt x="72" y="527"/>
                  <a:pt x="72" y="524"/>
                </a:cubicBezTo>
                <a:cubicBezTo>
                  <a:pt x="70" y="521"/>
                  <a:pt x="70" y="518"/>
                  <a:pt x="72" y="516"/>
                </a:cubicBezTo>
                <a:cubicBezTo>
                  <a:pt x="184" y="268"/>
                  <a:pt x="184" y="268"/>
                  <a:pt x="184" y="268"/>
                </a:cubicBezTo>
                <a:cubicBezTo>
                  <a:pt x="185" y="265"/>
                  <a:pt x="187" y="263"/>
                  <a:pt x="190" y="262"/>
                </a:cubicBezTo>
                <a:cubicBezTo>
                  <a:pt x="193" y="261"/>
                  <a:pt x="195" y="261"/>
                  <a:pt x="198" y="26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23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Freeform 25"/>
          <p:cNvSpPr>
            <a:spLocks/>
          </p:cNvSpPr>
          <p:nvPr/>
        </p:nvSpPr>
        <p:spPr bwMode="auto">
          <a:xfrm>
            <a:off x="521207" y="1937500"/>
            <a:ext cx="2653403" cy="2524540"/>
          </a:xfrm>
          <a:custGeom>
            <a:avLst/>
            <a:gdLst>
              <a:gd name="T0" fmla="*/ 203 w 383"/>
              <a:gd name="T1" fmla="*/ 0 h 362"/>
              <a:gd name="T2" fmla="*/ 60 w 383"/>
              <a:gd name="T3" fmla="*/ 71 h 362"/>
              <a:gd name="T4" fmla="*/ 60 w 383"/>
              <a:gd name="T5" fmla="*/ 71 h 362"/>
              <a:gd name="T6" fmla="*/ 47 w 383"/>
              <a:gd name="T7" fmla="*/ 90 h 362"/>
              <a:gd name="T8" fmla="*/ 36 w 383"/>
              <a:gd name="T9" fmla="*/ 113 h 362"/>
              <a:gd name="T10" fmla="*/ 0 w 383"/>
              <a:gd name="T11" fmla="*/ 105 h 362"/>
              <a:gd name="T12" fmla="*/ 50 w 383"/>
              <a:gd name="T13" fmla="*/ 181 h 362"/>
              <a:gd name="T14" fmla="*/ 126 w 383"/>
              <a:gd name="T15" fmla="*/ 131 h 362"/>
              <a:gd name="T16" fmla="*/ 92 w 383"/>
              <a:gd name="T17" fmla="*/ 124 h 362"/>
              <a:gd name="T18" fmla="*/ 95 w 383"/>
              <a:gd name="T19" fmla="*/ 119 h 362"/>
              <a:gd name="T20" fmla="*/ 100 w 383"/>
              <a:gd name="T21" fmla="*/ 111 h 362"/>
              <a:gd name="T22" fmla="*/ 100 w 383"/>
              <a:gd name="T23" fmla="*/ 111 h 362"/>
              <a:gd name="T24" fmla="*/ 203 w 383"/>
              <a:gd name="T25" fmla="*/ 57 h 362"/>
              <a:gd name="T26" fmla="*/ 327 w 383"/>
              <a:gd name="T27" fmla="*/ 181 h 362"/>
              <a:gd name="T28" fmla="*/ 203 w 383"/>
              <a:gd name="T29" fmla="*/ 305 h 362"/>
              <a:gd name="T30" fmla="*/ 79 w 383"/>
              <a:gd name="T31" fmla="*/ 181 h 362"/>
              <a:gd name="T32" fmla="*/ 79 w 383"/>
              <a:gd name="T33" fmla="*/ 180 h 362"/>
              <a:gd name="T34" fmla="*/ 46 w 383"/>
              <a:gd name="T35" fmla="*/ 202 h 362"/>
              <a:gd name="T36" fmla="*/ 23 w 383"/>
              <a:gd name="T37" fmla="*/ 167 h 362"/>
              <a:gd name="T38" fmla="*/ 22 w 383"/>
              <a:gd name="T39" fmla="*/ 181 h 362"/>
              <a:gd name="T40" fmla="*/ 203 w 383"/>
              <a:gd name="T41" fmla="*/ 362 h 362"/>
              <a:gd name="T42" fmla="*/ 383 w 383"/>
              <a:gd name="T43" fmla="*/ 181 h 362"/>
              <a:gd name="T44" fmla="*/ 203 w 383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3" h="362">
                <a:moveTo>
                  <a:pt x="203" y="0"/>
                </a:moveTo>
                <a:cubicBezTo>
                  <a:pt x="145" y="0"/>
                  <a:pt x="93" y="28"/>
                  <a:pt x="60" y="71"/>
                </a:cubicBezTo>
                <a:cubicBezTo>
                  <a:pt x="60" y="71"/>
                  <a:pt x="60" y="71"/>
                  <a:pt x="60" y="71"/>
                </a:cubicBezTo>
                <a:cubicBezTo>
                  <a:pt x="55" y="77"/>
                  <a:pt x="50" y="84"/>
                  <a:pt x="47" y="90"/>
                </a:cubicBezTo>
                <a:cubicBezTo>
                  <a:pt x="42" y="98"/>
                  <a:pt x="39" y="105"/>
                  <a:pt x="36" y="113"/>
                </a:cubicBezTo>
                <a:cubicBezTo>
                  <a:pt x="0" y="105"/>
                  <a:pt x="0" y="105"/>
                  <a:pt x="0" y="105"/>
                </a:cubicBezTo>
                <a:cubicBezTo>
                  <a:pt x="50" y="181"/>
                  <a:pt x="50" y="181"/>
                  <a:pt x="50" y="181"/>
                </a:cubicBezTo>
                <a:cubicBezTo>
                  <a:pt x="126" y="131"/>
                  <a:pt x="126" y="131"/>
                  <a:pt x="126" y="131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3" y="122"/>
                  <a:pt x="94" y="120"/>
                  <a:pt x="95" y="119"/>
                </a:cubicBezTo>
                <a:cubicBezTo>
                  <a:pt x="97" y="116"/>
                  <a:pt x="99" y="113"/>
                  <a:pt x="100" y="111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123" y="78"/>
                  <a:pt x="160" y="57"/>
                  <a:pt x="203" y="57"/>
                </a:cubicBezTo>
                <a:cubicBezTo>
                  <a:pt x="271" y="57"/>
                  <a:pt x="327" y="112"/>
                  <a:pt x="327" y="181"/>
                </a:cubicBezTo>
                <a:cubicBezTo>
                  <a:pt x="327" y="250"/>
                  <a:pt x="271" y="305"/>
                  <a:pt x="203" y="305"/>
                </a:cubicBezTo>
                <a:cubicBezTo>
                  <a:pt x="134" y="305"/>
                  <a:pt x="79" y="250"/>
                  <a:pt x="79" y="181"/>
                </a:cubicBezTo>
                <a:cubicBezTo>
                  <a:pt x="79" y="180"/>
                  <a:pt x="79" y="180"/>
                  <a:pt x="79" y="180"/>
                </a:cubicBezTo>
                <a:cubicBezTo>
                  <a:pt x="46" y="202"/>
                  <a:pt x="46" y="202"/>
                  <a:pt x="46" y="202"/>
                </a:cubicBezTo>
                <a:cubicBezTo>
                  <a:pt x="23" y="167"/>
                  <a:pt x="23" y="167"/>
                  <a:pt x="23" y="167"/>
                </a:cubicBezTo>
                <a:cubicBezTo>
                  <a:pt x="22" y="171"/>
                  <a:pt x="22" y="176"/>
                  <a:pt x="22" y="181"/>
                </a:cubicBezTo>
                <a:cubicBezTo>
                  <a:pt x="22" y="281"/>
                  <a:pt x="103" y="362"/>
                  <a:pt x="203" y="362"/>
                </a:cubicBezTo>
                <a:cubicBezTo>
                  <a:pt x="302" y="362"/>
                  <a:pt x="383" y="281"/>
                  <a:pt x="383" y="181"/>
                </a:cubicBezTo>
                <a:cubicBezTo>
                  <a:pt x="383" y="81"/>
                  <a:pt x="302" y="0"/>
                  <a:pt x="203" y="0"/>
                </a:cubicBezTo>
                <a:close/>
              </a:path>
            </a:pathLst>
          </a:custGeom>
          <a:gradFill flip="none" rotWithShape="1">
            <a:gsLst>
              <a:gs pos="0">
                <a:srgbClr val="C9E600"/>
              </a:gs>
              <a:gs pos="100000">
                <a:srgbClr val="B2D000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6365645" y="1922856"/>
            <a:ext cx="2524542" cy="2553829"/>
            <a:chOff x="6470650" y="2755900"/>
            <a:chExt cx="1368426" cy="1384301"/>
          </a:xfrm>
        </p:grpSpPr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6588125" y="2755900"/>
              <a:ext cx="904875" cy="442913"/>
            </a:xfrm>
            <a:custGeom>
              <a:avLst/>
              <a:gdLst>
                <a:gd name="T0" fmla="*/ 13 w 241"/>
                <a:gd name="T1" fmla="*/ 117 h 117"/>
                <a:gd name="T2" fmla="*/ 103 w 241"/>
                <a:gd name="T3" fmla="*/ 104 h 117"/>
                <a:gd name="T4" fmla="*/ 76 w 241"/>
                <a:gd name="T5" fmla="*/ 84 h 117"/>
                <a:gd name="T6" fmla="*/ 152 w 241"/>
                <a:gd name="T7" fmla="*/ 58 h 117"/>
                <a:gd name="T8" fmla="*/ 204 w 241"/>
                <a:gd name="T9" fmla="*/ 70 h 117"/>
                <a:gd name="T10" fmla="*/ 205 w 241"/>
                <a:gd name="T11" fmla="*/ 71 h 117"/>
                <a:gd name="T12" fmla="*/ 200 w 241"/>
                <a:gd name="T13" fmla="*/ 32 h 117"/>
                <a:gd name="T14" fmla="*/ 241 w 241"/>
                <a:gd name="T15" fmla="*/ 26 h 117"/>
                <a:gd name="T16" fmla="*/ 228 w 241"/>
                <a:gd name="T17" fmla="*/ 19 h 117"/>
                <a:gd name="T18" fmla="*/ 137 w 241"/>
                <a:gd name="T19" fmla="*/ 2 h 117"/>
                <a:gd name="T20" fmla="*/ 29 w 241"/>
                <a:gd name="T21" fmla="*/ 49 h 117"/>
                <a:gd name="T22" fmla="*/ 0 w 241"/>
                <a:gd name="T23" fmla="*/ 27 h 117"/>
                <a:gd name="T24" fmla="*/ 13 w 241"/>
                <a:gd name="T2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117">
                  <a:moveTo>
                    <a:pt x="13" y="117"/>
                  </a:moveTo>
                  <a:cubicBezTo>
                    <a:pt x="103" y="104"/>
                    <a:pt x="103" y="104"/>
                    <a:pt x="103" y="10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97" y="67"/>
                    <a:pt x="124" y="58"/>
                    <a:pt x="152" y="58"/>
                  </a:cubicBezTo>
                  <a:cubicBezTo>
                    <a:pt x="169" y="58"/>
                    <a:pt x="187" y="62"/>
                    <a:pt x="204" y="70"/>
                  </a:cubicBezTo>
                  <a:cubicBezTo>
                    <a:pt x="205" y="71"/>
                    <a:pt x="205" y="71"/>
                    <a:pt x="205" y="71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41" y="26"/>
                    <a:pt x="241" y="26"/>
                    <a:pt x="241" y="26"/>
                  </a:cubicBezTo>
                  <a:cubicBezTo>
                    <a:pt x="237" y="24"/>
                    <a:pt x="233" y="21"/>
                    <a:pt x="228" y="19"/>
                  </a:cubicBezTo>
                  <a:cubicBezTo>
                    <a:pt x="199" y="5"/>
                    <a:pt x="168" y="0"/>
                    <a:pt x="137" y="2"/>
                  </a:cubicBezTo>
                  <a:cubicBezTo>
                    <a:pt x="97" y="6"/>
                    <a:pt x="59" y="22"/>
                    <a:pt x="29" y="49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13" y="117"/>
                  </a:lnTo>
                  <a:close/>
                </a:path>
              </a:pathLst>
            </a:custGeom>
            <a:solidFill>
              <a:srgbClr val="E4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6470650" y="3103563"/>
              <a:ext cx="439738" cy="911225"/>
            </a:xfrm>
            <a:custGeom>
              <a:avLst/>
              <a:gdLst>
                <a:gd name="T0" fmla="*/ 117 w 117"/>
                <a:gd name="T1" fmla="*/ 228 h 241"/>
                <a:gd name="T2" fmla="*/ 104 w 117"/>
                <a:gd name="T3" fmla="*/ 139 h 241"/>
                <a:gd name="T4" fmla="*/ 83 w 117"/>
                <a:gd name="T5" fmla="*/ 166 h 241"/>
                <a:gd name="T6" fmla="*/ 58 w 117"/>
                <a:gd name="T7" fmla="*/ 99 h 241"/>
                <a:gd name="T8" fmla="*/ 70 w 117"/>
                <a:gd name="T9" fmla="*/ 37 h 241"/>
                <a:gd name="T10" fmla="*/ 70 w 117"/>
                <a:gd name="T11" fmla="*/ 36 h 241"/>
                <a:gd name="T12" fmla="*/ 31 w 117"/>
                <a:gd name="T13" fmla="*/ 42 h 241"/>
                <a:gd name="T14" fmla="*/ 26 w 117"/>
                <a:gd name="T15" fmla="*/ 0 h 241"/>
                <a:gd name="T16" fmla="*/ 19 w 117"/>
                <a:gd name="T17" fmla="*/ 13 h 241"/>
                <a:gd name="T18" fmla="*/ 2 w 117"/>
                <a:gd name="T19" fmla="*/ 102 h 241"/>
                <a:gd name="T20" fmla="*/ 49 w 117"/>
                <a:gd name="T21" fmla="*/ 212 h 241"/>
                <a:gd name="T22" fmla="*/ 27 w 117"/>
                <a:gd name="T23" fmla="*/ 241 h 241"/>
                <a:gd name="T24" fmla="*/ 117 w 117"/>
                <a:gd name="T25" fmla="*/ 2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41">
                  <a:moveTo>
                    <a:pt x="117" y="228"/>
                  </a:moveTo>
                  <a:cubicBezTo>
                    <a:pt x="104" y="139"/>
                    <a:pt x="104" y="139"/>
                    <a:pt x="104" y="139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69" y="146"/>
                    <a:pt x="60" y="123"/>
                    <a:pt x="58" y="99"/>
                  </a:cubicBezTo>
                  <a:cubicBezTo>
                    <a:pt x="57" y="78"/>
                    <a:pt x="60" y="57"/>
                    <a:pt x="70" y="37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3" y="5"/>
                    <a:pt x="21" y="9"/>
                    <a:pt x="19" y="13"/>
                  </a:cubicBezTo>
                  <a:cubicBezTo>
                    <a:pt x="5" y="42"/>
                    <a:pt x="0" y="73"/>
                    <a:pt x="2" y="102"/>
                  </a:cubicBezTo>
                  <a:cubicBezTo>
                    <a:pt x="5" y="143"/>
                    <a:pt x="21" y="182"/>
                    <a:pt x="49" y="212"/>
                  </a:cubicBezTo>
                  <a:cubicBezTo>
                    <a:pt x="27" y="241"/>
                    <a:pt x="27" y="241"/>
                    <a:pt x="27" y="241"/>
                  </a:cubicBezTo>
                  <a:lnTo>
                    <a:pt x="117" y="228"/>
                  </a:lnTo>
                  <a:close/>
                </a:path>
              </a:pathLst>
            </a:custGeom>
            <a:solidFill>
              <a:srgbClr val="C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6816725" y="3694113"/>
              <a:ext cx="904875" cy="446088"/>
            </a:xfrm>
            <a:custGeom>
              <a:avLst/>
              <a:gdLst>
                <a:gd name="T0" fmla="*/ 241 w 241"/>
                <a:gd name="T1" fmla="*/ 90 h 118"/>
                <a:gd name="T2" fmla="*/ 228 w 241"/>
                <a:gd name="T3" fmla="*/ 0 h 118"/>
                <a:gd name="T4" fmla="*/ 138 w 241"/>
                <a:gd name="T5" fmla="*/ 13 h 118"/>
                <a:gd name="T6" fmla="*/ 165 w 241"/>
                <a:gd name="T7" fmla="*/ 33 h 118"/>
                <a:gd name="T8" fmla="*/ 96 w 241"/>
                <a:gd name="T9" fmla="*/ 59 h 118"/>
                <a:gd name="T10" fmla="*/ 37 w 241"/>
                <a:gd name="T11" fmla="*/ 47 h 118"/>
                <a:gd name="T12" fmla="*/ 36 w 241"/>
                <a:gd name="T13" fmla="*/ 46 h 118"/>
                <a:gd name="T14" fmla="*/ 42 w 241"/>
                <a:gd name="T15" fmla="*/ 85 h 118"/>
                <a:gd name="T16" fmla="*/ 0 w 241"/>
                <a:gd name="T17" fmla="*/ 91 h 118"/>
                <a:gd name="T18" fmla="*/ 13 w 241"/>
                <a:gd name="T19" fmla="*/ 98 h 118"/>
                <a:gd name="T20" fmla="*/ 112 w 241"/>
                <a:gd name="T21" fmla="*/ 114 h 118"/>
                <a:gd name="T22" fmla="*/ 212 w 241"/>
                <a:gd name="T23" fmla="*/ 68 h 118"/>
                <a:gd name="T24" fmla="*/ 241 w 241"/>
                <a:gd name="T25" fmla="*/ 9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118">
                  <a:moveTo>
                    <a:pt x="241" y="9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45" y="48"/>
                    <a:pt x="121" y="57"/>
                    <a:pt x="96" y="59"/>
                  </a:cubicBezTo>
                  <a:cubicBezTo>
                    <a:pt x="76" y="60"/>
                    <a:pt x="56" y="56"/>
                    <a:pt x="37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4" y="93"/>
                    <a:pt x="8" y="96"/>
                    <a:pt x="13" y="98"/>
                  </a:cubicBezTo>
                  <a:cubicBezTo>
                    <a:pt x="45" y="113"/>
                    <a:pt x="79" y="118"/>
                    <a:pt x="112" y="114"/>
                  </a:cubicBezTo>
                  <a:cubicBezTo>
                    <a:pt x="149" y="109"/>
                    <a:pt x="184" y="93"/>
                    <a:pt x="212" y="68"/>
                  </a:cubicBezTo>
                  <a:lnTo>
                    <a:pt x="241" y="9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7399338" y="2876550"/>
              <a:ext cx="439738" cy="908050"/>
            </a:xfrm>
            <a:custGeom>
              <a:avLst/>
              <a:gdLst>
                <a:gd name="T0" fmla="*/ 0 w 117"/>
                <a:gd name="T1" fmla="*/ 13 h 240"/>
                <a:gd name="T2" fmla="*/ 13 w 117"/>
                <a:gd name="T3" fmla="*/ 102 h 240"/>
                <a:gd name="T4" fmla="*/ 34 w 117"/>
                <a:gd name="T5" fmla="*/ 75 h 240"/>
                <a:gd name="T6" fmla="*/ 59 w 117"/>
                <a:gd name="T7" fmla="*/ 143 h 240"/>
                <a:gd name="T8" fmla="*/ 47 w 117"/>
                <a:gd name="T9" fmla="*/ 204 h 240"/>
                <a:gd name="T10" fmla="*/ 47 w 117"/>
                <a:gd name="T11" fmla="*/ 205 h 240"/>
                <a:gd name="T12" fmla="*/ 86 w 117"/>
                <a:gd name="T13" fmla="*/ 199 h 240"/>
                <a:gd name="T14" fmla="*/ 92 w 117"/>
                <a:gd name="T15" fmla="*/ 240 h 240"/>
                <a:gd name="T16" fmla="*/ 98 w 117"/>
                <a:gd name="T17" fmla="*/ 228 h 240"/>
                <a:gd name="T18" fmla="*/ 115 w 117"/>
                <a:gd name="T19" fmla="*/ 139 h 240"/>
                <a:gd name="T20" fmla="*/ 68 w 117"/>
                <a:gd name="T21" fmla="*/ 29 h 240"/>
                <a:gd name="T22" fmla="*/ 90 w 117"/>
                <a:gd name="T23" fmla="*/ 0 h 240"/>
                <a:gd name="T24" fmla="*/ 0 w 117"/>
                <a:gd name="T25" fmla="*/ 1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40">
                  <a:moveTo>
                    <a:pt x="0" y="13"/>
                  </a:moveTo>
                  <a:cubicBezTo>
                    <a:pt x="13" y="102"/>
                    <a:pt x="13" y="102"/>
                    <a:pt x="13" y="102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49" y="95"/>
                    <a:pt x="58" y="118"/>
                    <a:pt x="59" y="143"/>
                  </a:cubicBezTo>
                  <a:cubicBezTo>
                    <a:pt x="60" y="163"/>
                    <a:pt x="57" y="184"/>
                    <a:pt x="47" y="204"/>
                  </a:cubicBezTo>
                  <a:cubicBezTo>
                    <a:pt x="47" y="205"/>
                    <a:pt x="47" y="205"/>
                    <a:pt x="47" y="205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92" y="240"/>
                    <a:pt x="92" y="240"/>
                    <a:pt x="92" y="240"/>
                  </a:cubicBezTo>
                  <a:cubicBezTo>
                    <a:pt x="94" y="236"/>
                    <a:pt x="96" y="232"/>
                    <a:pt x="98" y="228"/>
                  </a:cubicBezTo>
                  <a:cubicBezTo>
                    <a:pt x="112" y="199"/>
                    <a:pt x="117" y="168"/>
                    <a:pt x="115" y="139"/>
                  </a:cubicBezTo>
                  <a:cubicBezTo>
                    <a:pt x="112" y="98"/>
                    <a:pt x="96" y="59"/>
                    <a:pt x="68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90179" y="1741277"/>
            <a:ext cx="2750049" cy="2916986"/>
            <a:chOff x="8034338" y="2638425"/>
            <a:chExt cx="1490662" cy="158115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8034338" y="2824163"/>
              <a:ext cx="517525" cy="604838"/>
            </a:xfrm>
            <a:custGeom>
              <a:avLst/>
              <a:gdLst>
                <a:gd name="T0" fmla="*/ 49 w 138"/>
                <a:gd name="T1" fmla="*/ 160 h 160"/>
                <a:gd name="T2" fmla="*/ 123 w 138"/>
                <a:gd name="T3" fmla="*/ 111 h 160"/>
                <a:gd name="T4" fmla="*/ 90 w 138"/>
                <a:gd name="T5" fmla="*/ 104 h 160"/>
                <a:gd name="T6" fmla="*/ 124 w 138"/>
                <a:gd name="T7" fmla="*/ 64 h 160"/>
                <a:gd name="T8" fmla="*/ 138 w 138"/>
                <a:gd name="T9" fmla="*/ 54 h 160"/>
                <a:gd name="T10" fmla="*/ 104 w 138"/>
                <a:gd name="T11" fmla="*/ 37 h 160"/>
                <a:gd name="T12" fmla="*/ 122 w 138"/>
                <a:gd name="T13" fmla="*/ 0 h 160"/>
                <a:gd name="T14" fmla="*/ 86 w 138"/>
                <a:gd name="T15" fmla="*/ 23 h 160"/>
                <a:gd name="T16" fmla="*/ 35 w 138"/>
                <a:gd name="T17" fmla="*/ 93 h 160"/>
                <a:gd name="T18" fmla="*/ 0 w 138"/>
                <a:gd name="T19" fmla="*/ 86 h 160"/>
                <a:gd name="T20" fmla="*/ 49 w 138"/>
                <a:gd name="T2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60">
                  <a:moveTo>
                    <a:pt x="49" y="160"/>
                  </a:moveTo>
                  <a:cubicBezTo>
                    <a:pt x="123" y="111"/>
                    <a:pt x="123" y="111"/>
                    <a:pt x="123" y="111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98" y="89"/>
                    <a:pt x="110" y="75"/>
                    <a:pt x="124" y="64"/>
                  </a:cubicBezTo>
                  <a:cubicBezTo>
                    <a:pt x="128" y="60"/>
                    <a:pt x="133" y="57"/>
                    <a:pt x="138" y="54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09" y="6"/>
                    <a:pt x="97" y="14"/>
                    <a:pt x="86" y="23"/>
                  </a:cubicBezTo>
                  <a:cubicBezTo>
                    <a:pt x="64" y="42"/>
                    <a:pt x="46" y="66"/>
                    <a:pt x="35" y="93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9" y="160"/>
                  </a:lnTo>
                  <a:close/>
                </a:path>
              </a:pathLst>
            </a:custGeom>
            <a:solidFill>
              <a:srgbClr val="58B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8113713" y="3376613"/>
              <a:ext cx="385763" cy="561975"/>
            </a:xfrm>
            <a:custGeom>
              <a:avLst/>
              <a:gdLst>
                <a:gd name="T0" fmla="*/ 103 w 103"/>
                <a:gd name="T1" fmla="*/ 144 h 149"/>
                <a:gd name="T2" fmla="*/ 97 w 103"/>
                <a:gd name="T3" fmla="*/ 55 h 149"/>
                <a:gd name="T4" fmla="*/ 75 w 103"/>
                <a:gd name="T5" fmla="*/ 80 h 149"/>
                <a:gd name="T6" fmla="*/ 59 w 103"/>
                <a:gd name="T7" fmla="*/ 41 h 149"/>
                <a:gd name="T8" fmla="*/ 56 w 103"/>
                <a:gd name="T9" fmla="*/ 14 h 149"/>
                <a:gd name="T10" fmla="*/ 56 w 103"/>
                <a:gd name="T11" fmla="*/ 13 h 149"/>
                <a:gd name="T12" fmla="*/ 24 w 103"/>
                <a:gd name="T13" fmla="*/ 34 h 149"/>
                <a:gd name="T14" fmla="*/ 1 w 103"/>
                <a:gd name="T15" fmla="*/ 0 h 149"/>
                <a:gd name="T16" fmla="*/ 0 w 103"/>
                <a:gd name="T17" fmla="*/ 14 h 149"/>
                <a:gd name="T18" fmla="*/ 8 w 103"/>
                <a:gd name="T19" fmla="*/ 65 h 149"/>
                <a:gd name="T20" fmla="*/ 38 w 103"/>
                <a:gd name="T21" fmla="*/ 122 h 149"/>
                <a:gd name="T22" fmla="*/ 14 w 103"/>
                <a:gd name="T23" fmla="*/ 149 h 149"/>
                <a:gd name="T24" fmla="*/ 103 w 103"/>
                <a:gd name="T25" fmla="*/ 14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49">
                  <a:moveTo>
                    <a:pt x="103" y="144"/>
                  </a:moveTo>
                  <a:cubicBezTo>
                    <a:pt x="97" y="55"/>
                    <a:pt x="97" y="55"/>
                    <a:pt x="97" y="55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7" y="68"/>
                    <a:pt x="62" y="55"/>
                    <a:pt x="59" y="41"/>
                  </a:cubicBezTo>
                  <a:cubicBezTo>
                    <a:pt x="57" y="32"/>
                    <a:pt x="56" y="23"/>
                    <a:pt x="56" y="14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32"/>
                    <a:pt x="3" y="49"/>
                    <a:pt x="8" y="65"/>
                  </a:cubicBezTo>
                  <a:cubicBezTo>
                    <a:pt x="14" y="86"/>
                    <a:pt x="24" y="105"/>
                    <a:pt x="38" y="122"/>
                  </a:cubicBezTo>
                  <a:cubicBezTo>
                    <a:pt x="14" y="149"/>
                    <a:pt x="14" y="149"/>
                    <a:pt x="14" y="149"/>
                  </a:cubicBezTo>
                  <a:lnTo>
                    <a:pt x="103" y="144"/>
                  </a:ln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8402638" y="3768725"/>
              <a:ext cx="657225" cy="450850"/>
            </a:xfrm>
            <a:custGeom>
              <a:avLst/>
              <a:gdLst>
                <a:gd name="T0" fmla="*/ 106 w 175"/>
                <a:gd name="T1" fmla="*/ 32 h 119"/>
                <a:gd name="T2" fmla="*/ 101 w 175"/>
                <a:gd name="T3" fmla="*/ 32 h 119"/>
                <a:gd name="T4" fmla="*/ 66 w 175"/>
                <a:gd name="T5" fmla="*/ 27 h 119"/>
                <a:gd name="T6" fmla="*/ 39 w 175"/>
                <a:gd name="T7" fmla="*/ 15 h 119"/>
                <a:gd name="T8" fmla="*/ 41 w 175"/>
                <a:gd name="T9" fmla="*/ 53 h 119"/>
                <a:gd name="T10" fmla="*/ 0 w 175"/>
                <a:gd name="T11" fmla="*/ 56 h 119"/>
                <a:gd name="T12" fmla="*/ 64 w 175"/>
                <a:gd name="T13" fmla="*/ 83 h 119"/>
                <a:gd name="T14" fmla="*/ 101 w 175"/>
                <a:gd name="T15" fmla="*/ 87 h 119"/>
                <a:gd name="T16" fmla="*/ 124 w 175"/>
                <a:gd name="T17" fmla="*/ 86 h 119"/>
                <a:gd name="T18" fmla="*/ 136 w 175"/>
                <a:gd name="T19" fmla="*/ 119 h 119"/>
                <a:gd name="T20" fmla="*/ 175 w 175"/>
                <a:gd name="T21" fmla="*/ 40 h 119"/>
                <a:gd name="T22" fmla="*/ 96 w 175"/>
                <a:gd name="T23" fmla="*/ 0 h 119"/>
                <a:gd name="T24" fmla="*/ 106 w 175"/>
                <a:gd name="T25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19">
                  <a:moveTo>
                    <a:pt x="106" y="32"/>
                  </a:moveTo>
                  <a:cubicBezTo>
                    <a:pt x="104" y="32"/>
                    <a:pt x="103" y="32"/>
                    <a:pt x="101" y="32"/>
                  </a:cubicBezTo>
                  <a:cubicBezTo>
                    <a:pt x="89" y="32"/>
                    <a:pt x="77" y="30"/>
                    <a:pt x="66" y="27"/>
                  </a:cubicBezTo>
                  <a:cubicBezTo>
                    <a:pt x="56" y="24"/>
                    <a:pt x="47" y="20"/>
                    <a:pt x="39" y="15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9" y="69"/>
                    <a:pt x="41" y="78"/>
                    <a:pt x="64" y="83"/>
                  </a:cubicBezTo>
                  <a:cubicBezTo>
                    <a:pt x="76" y="86"/>
                    <a:pt x="88" y="87"/>
                    <a:pt x="101" y="87"/>
                  </a:cubicBezTo>
                  <a:cubicBezTo>
                    <a:pt x="109" y="87"/>
                    <a:pt x="117" y="87"/>
                    <a:pt x="124" y="86"/>
                  </a:cubicBezTo>
                  <a:cubicBezTo>
                    <a:pt x="136" y="119"/>
                    <a:pt x="136" y="119"/>
                    <a:pt x="136" y="119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106" y="32"/>
                  </a:lnTo>
                  <a:close/>
                </a:path>
              </a:pathLst>
            </a:custGeom>
            <a:solidFill>
              <a:srgbClr val="B9B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9007475" y="3429000"/>
              <a:ext cx="517525" cy="604838"/>
            </a:xfrm>
            <a:custGeom>
              <a:avLst/>
              <a:gdLst>
                <a:gd name="T0" fmla="*/ 138 w 138"/>
                <a:gd name="T1" fmla="*/ 74 h 160"/>
                <a:gd name="T2" fmla="*/ 89 w 138"/>
                <a:gd name="T3" fmla="*/ 0 h 160"/>
                <a:gd name="T4" fmla="*/ 15 w 138"/>
                <a:gd name="T5" fmla="*/ 49 h 160"/>
                <a:gd name="T6" fmla="*/ 48 w 138"/>
                <a:gd name="T7" fmla="*/ 56 h 160"/>
                <a:gd name="T8" fmla="*/ 26 w 138"/>
                <a:gd name="T9" fmla="*/ 86 h 160"/>
                <a:gd name="T10" fmla="*/ 0 w 138"/>
                <a:gd name="T11" fmla="*/ 106 h 160"/>
                <a:gd name="T12" fmla="*/ 34 w 138"/>
                <a:gd name="T13" fmla="*/ 123 h 160"/>
                <a:gd name="T14" fmla="*/ 16 w 138"/>
                <a:gd name="T15" fmla="*/ 160 h 160"/>
                <a:gd name="T16" fmla="*/ 69 w 138"/>
                <a:gd name="T17" fmla="*/ 121 h 160"/>
                <a:gd name="T18" fmla="*/ 103 w 138"/>
                <a:gd name="T19" fmla="*/ 67 h 160"/>
                <a:gd name="T20" fmla="*/ 138 w 138"/>
                <a:gd name="T21" fmla="*/ 7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60">
                  <a:moveTo>
                    <a:pt x="138" y="74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2" y="67"/>
                    <a:pt x="35" y="77"/>
                    <a:pt x="26" y="86"/>
                  </a:cubicBezTo>
                  <a:cubicBezTo>
                    <a:pt x="19" y="94"/>
                    <a:pt x="10" y="100"/>
                    <a:pt x="0" y="106"/>
                  </a:cubicBezTo>
                  <a:cubicBezTo>
                    <a:pt x="34" y="123"/>
                    <a:pt x="34" y="123"/>
                    <a:pt x="34" y="123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36" y="150"/>
                    <a:pt x="54" y="137"/>
                    <a:pt x="69" y="121"/>
                  </a:cubicBezTo>
                  <a:cubicBezTo>
                    <a:pt x="83" y="106"/>
                    <a:pt x="95" y="87"/>
                    <a:pt x="103" y="67"/>
                  </a:cubicBezTo>
                  <a:lnTo>
                    <a:pt x="138" y="74"/>
                  </a:lnTo>
                  <a:close/>
                </a:path>
              </a:pathLst>
            </a:custGeom>
            <a:solidFill>
              <a:srgbClr val="F47C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9059863" y="2919413"/>
              <a:ext cx="387350" cy="561975"/>
            </a:xfrm>
            <a:custGeom>
              <a:avLst/>
              <a:gdLst>
                <a:gd name="T0" fmla="*/ 0 w 103"/>
                <a:gd name="T1" fmla="*/ 5 h 149"/>
                <a:gd name="T2" fmla="*/ 6 w 103"/>
                <a:gd name="T3" fmla="*/ 94 h 149"/>
                <a:gd name="T4" fmla="*/ 28 w 103"/>
                <a:gd name="T5" fmla="*/ 69 h 149"/>
                <a:gd name="T6" fmla="*/ 44 w 103"/>
                <a:gd name="T7" fmla="*/ 104 h 149"/>
                <a:gd name="T8" fmla="*/ 48 w 103"/>
                <a:gd name="T9" fmla="*/ 135 h 149"/>
                <a:gd name="T10" fmla="*/ 48 w 103"/>
                <a:gd name="T11" fmla="*/ 136 h 149"/>
                <a:gd name="T12" fmla="*/ 79 w 103"/>
                <a:gd name="T13" fmla="*/ 115 h 149"/>
                <a:gd name="T14" fmla="*/ 102 w 103"/>
                <a:gd name="T15" fmla="*/ 149 h 149"/>
                <a:gd name="T16" fmla="*/ 103 w 103"/>
                <a:gd name="T17" fmla="*/ 135 h 149"/>
                <a:gd name="T18" fmla="*/ 97 w 103"/>
                <a:gd name="T19" fmla="*/ 89 h 149"/>
                <a:gd name="T20" fmla="*/ 66 w 103"/>
                <a:gd name="T21" fmla="*/ 27 h 149"/>
                <a:gd name="T22" fmla="*/ 89 w 103"/>
                <a:gd name="T23" fmla="*/ 0 h 149"/>
                <a:gd name="T24" fmla="*/ 0 w 103"/>
                <a:gd name="T25" fmla="*/ 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49">
                  <a:moveTo>
                    <a:pt x="0" y="5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35" y="80"/>
                    <a:pt x="40" y="91"/>
                    <a:pt x="44" y="104"/>
                  </a:cubicBezTo>
                  <a:cubicBezTo>
                    <a:pt x="46" y="114"/>
                    <a:pt x="48" y="124"/>
                    <a:pt x="48" y="135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103" y="144"/>
                    <a:pt x="103" y="140"/>
                    <a:pt x="103" y="135"/>
                  </a:cubicBezTo>
                  <a:cubicBezTo>
                    <a:pt x="103" y="119"/>
                    <a:pt x="101" y="104"/>
                    <a:pt x="97" y="89"/>
                  </a:cubicBezTo>
                  <a:cubicBezTo>
                    <a:pt x="90" y="66"/>
                    <a:pt x="80" y="45"/>
                    <a:pt x="66" y="27"/>
                  </a:cubicBezTo>
                  <a:cubicBezTo>
                    <a:pt x="89" y="0"/>
                    <a:pt x="89" y="0"/>
                    <a:pt x="89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C42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auto">
            <a:xfrm>
              <a:off x="8499475" y="2638425"/>
              <a:ext cx="657225" cy="450850"/>
            </a:xfrm>
            <a:custGeom>
              <a:avLst/>
              <a:gdLst>
                <a:gd name="T0" fmla="*/ 69 w 175"/>
                <a:gd name="T1" fmla="*/ 87 h 119"/>
                <a:gd name="T2" fmla="*/ 75 w 175"/>
                <a:gd name="T3" fmla="*/ 87 h 119"/>
                <a:gd name="T4" fmla="*/ 105 w 175"/>
                <a:gd name="T5" fmla="*/ 91 h 119"/>
                <a:gd name="T6" fmla="*/ 136 w 175"/>
                <a:gd name="T7" fmla="*/ 104 h 119"/>
                <a:gd name="T8" fmla="*/ 134 w 175"/>
                <a:gd name="T9" fmla="*/ 66 h 119"/>
                <a:gd name="T10" fmla="*/ 175 w 175"/>
                <a:gd name="T11" fmla="*/ 63 h 119"/>
                <a:gd name="T12" fmla="*/ 113 w 175"/>
                <a:gd name="T13" fmla="*/ 36 h 119"/>
                <a:gd name="T14" fmla="*/ 75 w 175"/>
                <a:gd name="T15" fmla="*/ 32 h 119"/>
                <a:gd name="T16" fmla="*/ 51 w 175"/>
                <a:gd name="T17" fmla="*/ 33 h 119"/>
                <a:gd name="T18" fmla="*/ 39 w 175"/>
                <a:gd name="T19" fmla="*/ 0 h 119"/>
                <a:gd name="T20" fmla="*/ 0 w 175"/>
                <a:gd name="T21" fmla="*/ 79 h 119"/>
                <a:gd name="T22" fmla="*/ 79 w 175"/>
                <a:gd name="T23" fmla="*/ 119 h 119"/>
                <a:gd name="T24" fmla="*/ 69 w 175"/>
                <a:gd name="T25" fmla="*/ 8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19">
                  <a:moveTo>
                    <a:pt x="69" y="87"/>
                  </a:moveTo>
                  <a:cubicBezTo>
                    <a:pt x="71" y="87"/>
                    <a:pt x="73" y="87"/>
                    <a:pt x="75" y="87"/>
                  </a:cubicBezTo>
                  <a:cubicBezTo>
                    <a:pt x="85" y="87"/>
                    <a:pt x="95" y="88"/>
                    <a:pt x="105" y="91"/>
                  </a:cubicBezTo>
                  <a:cubicBezTo>
                    <a:pt x="116" y="94"/>
                    <a:pt x="127" y="98"/>
                    <a:pt x="136" y="104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75" y="63"/>
                    <a:pt x="175" y="63"/>
                    <a:pt x="175" y="63"/>
                  </a:cubicBezTo>
                  <a:cubicBezTo>
                    <a:pt x="156" y="50"/>
                    <a:pt x="135" y="41"/>
                    <a:pt x="113" y="36"/>
                  </a:cubicBezTo>
                  <a:cubicBezTo>
                    <a:pt x="100" y="33"/>
                    <a:pt x="88" y="32"/>
                    <a:pt x="75" y="32"/>
                  </a:cubicBezTo>
                  <a:cubicBezTo>
                    <a:pt x="66" y="32"/>
                    <a:pt x="58" y="32"/>
                    <a:pt x="51" y="3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79" y="119"/>
                    <a:pt x="79" y="119"/>
                    <a:pt x="79" y="119"/>
                  </a:cubicBezTo>
                  <a:lnTo>
                    <a:pt x="69" y="87"/>
                  </a:lnTo>
                  <a:close/>
                </a:path>
              </a:pathLst>
            </a:custGeom>
            <a:solidFill>
              <a:srgbClr val="A11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374601" y="1846710"/>
            <a:ext cx="2791053" cy="2706121"/>
            <a:chOff x="4556125" y="2733675"/>
            <a:chExt cx="1512888" cy="1466851"/>
          </a:xfrm>
        </p:grpSpPr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4556125" y="3221038"/>
              <a:ext cx="1404938" cy="979488"/>
            </a:xfrm>
            <a:custGeom>
              <a:avLst/>
              <a:gdLst>
                <a:gd name="T0" fmla="*/ 348 w 374"/>
                <a:gd name="T1" fmla="*/ 109 h 259"/>
                <a:gd name="T2" fmla="*/ 261 w 374"/>
                <a:gd name="T3" fmla="*/ 135 h 259"/>
                <a:gd name="T4" fmla="*/ 291 w 374"/>
                <a:gd name="T5" fmla="*/ 151 h 259"/>
                <a:gd name="T6" fmla="*/ 166 w 374"/>
                <a:gd name="T7" fmla="*/ 184 h 259"/>
                <a:gd name="T8" fmla="*/ 166 w 374"/>
                <a:gd name="T9" fmla="*/ 184 h 259"/>
                <a:gd name="T10" fmla="*/ 82 w 374"/>
                <a:gd name="T11" fmla="*/ 30 h 259"/>
                <a:gd name="T12" fmla="*/ 83 w 374"/>
                <a:gd name="T13" fmla="*/ 29 h 259"/>
                <a:gd name="T14" fmla="*/ 45 w 374"/>
                <a:gd name="T15" fmla="*/ 41 h 259"/>
                <a:gd name="T16" fmla="*/ 33 w 374"/>
                <a:gd name="T17" fmla="*/ 0 h 259"/>
                <a:gd name="T18" fmla="*/ 28 w 374"/>
                <a:gd name="T19" fmla="*/ 14 h 259"/>
                <a:gd name="T20" fmla="*/ 150 w 374"/>
                <a:gd name="T21" fmla="*/ 238 h 259"/>
                <a:gd name="T22" fmla="*/ 152 w 374"/>
                <a:gd name="T23" fmla="*/ 239 h 259"/>
                <a:gd name="T24" fmla="*/ 342 w 374"/>
                <a:gd name="T25" fmla="*/ 178 h 259"/>
                <a:gd name="T26" fmla="*/ 374 w 374"/>
                <a:gd name="T27" fmla="*/ 195 h 259"/>
                <a:gd name="T28" fmla="*/ 348 w 374"/>
                <a:gd name="T29" fmla="*/ 10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259">
                  <a:moveTo>
                    <a:pt x="348" y="109"/>
                  </a:moveTo>
                  <a:cubicBezTo>
                    <a:pt x="261" y="135"/>
                    <a:pt x="261" y="135"/>
                    <a:pt x="261" y="135"/>
                  </a:cubicBezTo>
                  <a:cubicBezTo>
                    <a:pt x="291" y="151"/>
                    <a:pt x="291" y="151"/>
                    <a:pt x="291" y="151"/>
                  </a:cubicBezTo>
                  <a:cubicBezTo>
                    <a:pt x="260" y="184"/>
                    <a:pt x="212" y="198"/>
                    <a:pt x="166" y="184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00" y="165"/>
                    <a:pt x="63" y="96"/>
                    <a:pt x="82" y="30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5"/>
                    <a:pt x="30" y="9"/>
                    <a:pt x="28" y="14"/>
                  </a:cubicBezTo>
                  <a:cubicBezTo>
                    <a:pt x="0" y="109"/>
                    <a:pt x="55" y="210"/>
                    <a:pt x="150" y="238"/>
                  </a:cubicBezTo>
                  <a:cubicBezTo>
                    <a:pt x="151" y="239"/>
                    <a:pt x="151" y="239"/>
                    <a:pt x="152" y="239"/>
                  </a:cubicBezTo>
                  <a:cubicBezTo>
                    <a:pt x="224" y="259"/>
                    <a:pt x="298" y="233"/>
                    <a:pt x="342" y="178"/>
                  </a:cubicBezTo>
                  <a:cubicBezTo>
                    <a:pt x="374" y="195"/>
                    <a:pt x="374" y="195"/>
                    <a:pt x="374" y="195"/>
                  </a:cubicBezTo>
                  <a:lnTo>
                    <a:pt x="348" y="109"/>
                  </a:lnTo>
                  <a:close/>
                </a:path>
              </a:pathLst>
            </a:custGeom>
            <a:gradFill>
              <a:gsLst>
                <a:gs pos="0">
                  <a:srgbClr val="B6D400"/>
                </a:gs>
                <a:gs pos="100000">
                  <a:srgbClr val="CAE701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4664075" y="2733675"/>
              <a:ext cx="1404938" cy="979488"/>
            </a:xfrm>
            <a:custGeom>
              <a:avLst/>
              <a:gdLst>
                <a:gd name="T0" fmla="*/ 222 w 374"/>
                <a:gd name="T1" fmla="*/ 21 h 259"/>
                <a:gd name="T2" fmla="*/ 32 w 374"/>
                <a:gd name="T3" fmla="*/ 81 h 259"/>
                <a:gd name="T4" fmla="*/ 0 w 374"/>
                <a:gd name="T5" fmla="*/ 64 h 259"/>
                <a:gd name="T6" fmla="*/ 26 w 374"/>
                <a:gd name="T7" fmla="*/ 151 h 259"/>
                <a:gd name="T8" fmla="*/ 113 w 374"/>
                <a:gd name="T9" fmla="*/ 124 h 259"/>
                <a:gd name="T10" fmla="*/ 83 w 374"/>
                <a:gd name="T11" fmla="*/ 108 h 259"/>
                <a:gd name="T12" fmla="*/ 208 w 374"/>
                <a:gd name="T13" fmla="*/ 75 h 259"/>
                <a:gd name="T14" fmla="*/ 208 w 374"/>
                <a:gd name="T15" fmla="*/ 75 h 259"/>
                <a:gd name="T16" fmla="*/ 292 w 374"/>
                <a:gd name="T17" fmla="*/ 230 h 259"/>
                <a:gd name="T18" fmla="*/ 291 w 374"/>
                <a:gd name="T19" fmla="*/ 230 h 259"/>
                <a:gd name="T20" fmla="*/ 329 w 374"/>
                <a:gd name="T21" fmla="*/ 219 h 259"/>
                <a:gd name="T22" fmla="*/ 341 w 374"/>
                <a:gd name="T23" fmla="*/ 259 h 259"/>
                <a:gd name="T24" fmla="*/ 346 w 374"/>
                <a:gd name="T25" fmla="*/ 246 h 259"/>
                <a:gd name="T26" fmla="*/ 224 w 374"/>
                <a:gd name="T27" fmla="*/ 21 h 259"/>
                <a:gd name="T28" fmla="*/ 222 w 374"/>
                <a:gd name="T29" fmla="*/ 2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259">
                  <a:moveTo>
                    <a:pt x="222" y="21"/>
                  </a:moveTo>
                  <a:cubicBezTo>
                    <a:pt x="151" y="0"/>
                    <a:pt x="76" y="26"/>
                    <a:pt x="32" y="8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83" y="108"/>
                    <a:pt x="83" y="108"/>
                    <a:pt x="83" y="108"/>
                  </a:cubicBezTo>
                  <a:cubicBezTo>
                    <a:pt x="114" y="76"/>
                    <a:pt x="162" y="61"/>
                    <a:pt x="208" y="75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74" y="95"/>
                    <a:pt x="311" y="164"/>
                    <a:pt x="292" y="230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41" y="259"/>
                    <a:pt x="341" y="259"/>
                    <a:pt x="341" y="259"/>
                  </a:cubicBezTo>
                  <a:cubicBezTo>
                    <a:pt x="343" y="255"/>
                    <a:pt x="344" y="250"/>
                    <a:pt x="346" y="246"/>
                  </a:cubicBezTo>
                  <a:cubicBezTo>
                    <a:pt x="374" y="150"/>
                    <a:pt x="319" y="49"/>
                    <a:pt x="224" y="21"/>
                  </a:cubicBezTo>
                  <a:cubicBezTo>
                    <a:pt x="223" y="21"/>
                    <a:pt x="223" y="21"/>
                    <a:pt x="222" y="21"/>
                  </a:cubicBezTo>
                  <a:close/>
                </a:path>
              </a:pathLst>
            </a:custGeom>
            <a:gradFill>
              <a:gsLst>
                <a:gs pos="0">
                  <a:srgbClr val="8BD0F9"/>
                </a:gs>
                <a:gs pos="100000">
                  <a:srgbClr val="5DBCE6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1874332" y="5103426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以上循环可以结合图标和其他各种图形灵活搭配使用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75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300254" y="1831127"/>
            <a:ext cx="6480000" cy="3146400"/>
            <a:chOff x="4890905" y="1189679"/>
            <a:chExt cx="6480000" cy="3146400"/>
          </a:xfrm>
        </p:grpSpPr>
        <p:sp>
          <p:nvSpPr>
            <p:cNvPr id="6" name="任意多边形 5"/>
            <p:cNvSpPr>
              <a:spLocks/>
            </p:cNvSpPr>
            <p:nvPr/>
          </p:nvSpPr>
          <p:spPr>
            <a:xfrm>
              <a:off x="4890905" y="1189679"/>
              <a:ext cx="6480000" cy="3146400"/>
            </a:xfrm>
            <a:custGeom>
              <a:avLst/>
              <a:gdLst/>
              <a:ahLst/>
              <a:cxnLst/>
              <a:rect l="l" t="t" r="r" b="b"/>
              <a:pathLst>
                <a:path w="1302026" h="621507">
                  <a:moveTo>
                    <a:pt x="345579" y="490240"/>
                  </a:moveTo>
                  <a:lnTo>
                    <a:pt x="471488" y="490240"/>
                  </a:lnTo>
                  <a:cubicBezTo>
                    <a:pt x="500063" y="527745"/>
                    <a:pt x="546497" y="550069"/>
                    <a:pt x="610790" y="557213"/>
                  </a:cubicBezTo>
                  <a:lnTo>
                    <a:pt x="610790" y="621507"/>
                  </a:lnTo>
                  <a:cubicBezTo>
                    <a:pt x="464344" y="614363"/>
                    <a:pt x="375940" y="570608"/>
                    <a:pt x="345579" y="490240"/>
                  </a:cubicBezTo>
                  <a:close/>
                  <a:moveTo>
                    <a:pt x="150019" y="490240"/>
                  </a:moveTo>
                  <a:lnTo>
                    <a:pt x="275927" y="490240"/>
                  </a:lnTo>
                  <a:cubicBezTo>
                    <a:pt x="245567" y="570608"/>
                    <a:pt x="157163" y="614363"/>
                    <a:pt x="10716" y="621507"/>
                  </a:cubicBezTo>
                  <a:lnTo>
                    <a:pt x="10716" y="557213"/>
                  </a:lnTo>
                  <a:cubicBezTo>
                    <a:pt x="75010" y="550069"/>
                    <a:pt x="121444" y="527745"/>
                    <a:pt x="150019" y="490240"/>
                  </a:cubicBezTo>
                  <a:close/>
                  <a:moveTo>
                    <a:pt x="203597" y="350937"/>
                  </a:moveTo>
                  <a:lnTo>
                    <a:pt x="203597" y="399158"/>
                  </a:lnTo>
                  <a:lnTo>
                    <a:pt x="417909" y="399158"/>
                  </a:lnTo>
                  <a:lnTo>
                    <a:pt x="417909" y="350937"/>
                  </a:lnTo>
                  <a:close/>
                  <a:moveTo>
                    <a:pt x="203597" y="233065"/>
                  </a:moveTo>
                  <a:lnTo>
                    <a:pt x="203597" y="278607"/>
                  </a:lnTo>
                  <a:lnTo>
                    <a:pt x="417909" y="278607"/>
                  </a:lnTo>
                  <a:lnTo>
                    <a:pt x="417909" y="233065"/>
                  </a:lnTo>
                  <a:close/>
                  <a:moveTo>
                    <a:pt x="203597" y="117872"/>
                  </a:moveTo>
                  <a:lnTo>
                    <a:pt x="203597" y="160735"/>
                  </a:lnTo>
                  <a:lnTo>
                    <a:pt x="417909" y="160735"/>
                  </a:lnTo>
                  <a:lnTo>
                    <a:pt x="417909" y="117872"/>
                  </a:lnTo>
                  <a:close/>
                  <a:moveTo>
                    <a:pt x="1034058" y="0"/>
                  </a:moveTo>
                  <a:lnTo>
                    <a:pt x="1133177" y="0"/>
                  </a:lnTo>
                  <a:lnTo>
                    <a:pt x="1133177" y="93762"/>
                  </a:lnTo>
                  <a:lnTo>
                    <a:pt x="1283196" y="93762"/>
                  </a:lnTo>
                  <a:lnTo>
                    <a:pt x="1283196" y="340222"/>
                  </a:lnTo>
                  <a:cubicBezTo>
                    <a:pt x="1284982" y="402729"/>
                    <a:pt x="1255514" y="433090"/>
                    <a:pt x="1194792" y="431304"/>
                  </a:cubicBezTo>
                  <a:lnTo>
                    <a:pt x="1149251" y="431304"/>
                  </a:lnTo>
                  <a:lnTo>
                    <a:pt x="1149251" y="358974"/>
                  </a:lnTo>
                  <a:lnTo>
                    <a:pt x="1162645" y="358974"/>
                  </a:lnTo>
                  <a:cubicBezTo>
                    <a:pt x="1178719" y="360760"/>
                    <a:pt x="1185862" y="352723"/>
                    <a:pt x="1184076" y="334864"/>
                  </a:cubicBezTo>
                  <a:lnTo>
                    <a:pt x="1184076" y="168772"/>
                  </a:lnTo>
                  <a:lnTo>
                    <a:pt x="1133177" y="168772"/>
                  </a:lnTo>
                  <a:lnTo>
                    <a:pt x="1133177" y="484883"/>
                  </a:lnTo>
                  <a:lnTo>
                    <a:pt x="1034058" y="484883"/>
                  </a:lnTo>
                  <a:lnTo>
                    <a:pt x="1034058" y="168772"/>
                  </a:lnTo>
                  <a:lnTo>
                    <a:pt x="991195" y="168772"/>
                  </a:lnTo>
                  <a:lnTo>
                    <a:pt x="991195" y="492919"/>
                  </a:lnTo>
                  <a:cubicBezTo>
                    <a:pt x="989409" y="521494"/>
                    <a:pt x="1001911" y="534889"/>
                    <a:pt x="1028700" y="533103"/>
                  </a:cubicBezTo>
                  <a:lnTo>
                    <a:pt x="1178719" y="533103"/>
                  </a:lnTo>
                  <a:cubicBezTo>
                    <a:pt x="1203722" y="534889"/>
                    <a:pt x="1215330" y="524173"/>
                    <a:pt x="1213544" y="500956"/>
                  </a:cubicBezTo>
                  <a:lnTo>
                    <a:pt x="1213544" y="474167"/>
                  </a:lnTo>
                  <a:lnTo>
                    <a:pt x="1301948" y="474167"/>
                  </a:lnTo>
                  <a:lnTo>
                    <a:pt x="1301948" y="519708"/>
                  </a:lnTo>
                  <a:cubicBezTo>
                    <a:pt x="1303734" y="576858"/>
                    <a:pt x="1275159" y="604540"/>
                    <a:pt x="1216223" y="602754"/>
                  </a:cubicBezTo>
                  <a:lnTo>
                    <a:pt x="980480" y="602754"/>
                  </a:lnTo>
                  <a:cubicBezTo>
                    <a:pt x="916186" y="604540"/>
                    <a:pt x="884932" y="575072"/>
                    <a:pt x="886718" y="514351"/>
                  </a:cubicBezTo>
                  <a:lnTo>
                    <a:pt x="886718" y="168772"/>
                  </a:lnTo>
                  <a:lnTo>
                    <a:pt x="857250" y="168772"/>
                  </a:lnTo>
                  <a:lnTo>
                    <a:pt x="857250" y="93762"/>
                  </a:lnTo>
                  <a:lnTo>
                    <a:pt x="886718" y="93762"/>
                  </a:lnTo>
                  <a:lnTo>
                    <a:pt x="886718" y="37505"/>
                  </a:lnTo>
                  <a:lnTo>
                    <a:pt x="991195" y="37505"/>
                  </a:lnTo>
                  <a:lnTo>
                    <a:pt x="991195" y="93762"/>
                  </a:lnTo>
                  <a:lnTo>
                    <a:pt x="1034058" y="93762"/>
                  </a:lnTo>
                  <a:close/>
                  <a:moveTo>
                    <a:pt x="774204" y="0"/>
                  </a:moveTo>
                  <a:lnTo>
                    <a:pt x="878681" y="0"/>
                  </a:lnTo>
                  <a:cubicBezTo>
                    <a:pt x="867966" y="58936"/>
                    <a:pt x="854571" y="105371"/>
                    <a:pt x="838498" y="139304"/>
                  </a:cubicBezTo>
                  <a:lnTo>
                    <a:pt x="838498" y="616149"/>
                  </a:lnTo>
                  <a:lnTo>
                    <a:pt x="739378" y="616149"/>
                  </a:lnTo>
                  <a:lnTo>
                    <a:pt x="739378" y="249139"/>
                  </a:lnTo>
                  <a:cubicBezTo>
                    <a:pt x="721519" y="256283"/>
                    <a:pt x="701873" y="262533"/>
                    <a:pt x="680442" y="267891"/>
                  </a:cubicBezTo>
                  <a:lnTo>
                    <a:pt x="680442" y="200919"/>
                  </a:lnTo>
                  <a:cubicBezTo>
                    <a:pt x="725090" y="170558"/>
                    <a:pt x="756344" y="103585"/>
                    <a:pt x="774204" y="0"/>
                  </a:cubicBezTo>
                  <a:close/>
                  <a:moveTo>
                    <a:pt x="85725" y="0"/>
                  </a:moveTo>
                  <a:lnTo>
                    <a:pt x="203597" y="0"/>
                  </a:lnTo>
                  <a:lnTo>
                    <a:pt x="203597" y="42863"/>
                  </a:lnTo>
                  <a:lnTo>
                    <a:pt x="417909" y="42863"/>
                  </a:lnTo>
                  <a:lnTo>
                    <a:pt x="417909" y="0"/>
                  </a:lnTo>
                  <a:lnTo>
                    <a:pt x="538460" y="0"/>
                  </a:lnTo>
                  <a:lnTo>
                    <a:pt x="538460" y="42863"/>
                  </a:lnTo>
                  <a:lnTo>
                    <a:pt x="616148" y="42863"/>
                  </a:lnTo>
                  <a:lnTo>
                    <a:pt x="616148" y="117872"/>
                  </a:lnTo>
                  <a:lnTo>
                    <a:pt x="538460" y="117872"/>
                  </a:lnTo>
                  <a:lnTo>
                    <a:pt x="538460" y="399158"/>
                  </a:lnTo>
                  <a:lnTo>
                    <a:pt x="621506" y="399158"/>
                  </a:lnTo>
                  <a:lnTo>
                    <a:pt x="621506" y="476846"/>
                  </a:lnTo>
                  <a:lnTo>
                    <a:pt x="0" y="476846"/>
                  </a:lnTo>
                  <a:lnTo>
                    <a:pt x="0" y="399158"/>
                  </a:lnTo>
                  <a:lnTo>
                    <a:pt x="85725" y="399158"/>
                  </a:lnTo>
                  <a:lnTo>
                    <a:pt x="85725" y="117872"/>
                  </a:lnTo>
                  <a:lnTo>
                    <a:pt x="5358" y="117872"/>
                  </a:lnTo>
                  <a:lnTo>
                    <a:pt x="5358" y="42863"/>
                  </a:lnTo>
                  <a:lnTo>
                    <a:pt x="85725" y="42863"/>
                  </a:lnTo>
                  <a:close/>
                </a:path>
              </a:pathLst>
            </a:custGeom>
            <a:solidFill>
              <a:srgbClr val="1D8DE5"/>
            </a:solidFill>
            <a:ln>
              <a:noFill/>
            </a:ln>
            <a:effectLst>
              <a:outerShdw blurRad="254000" dist="1905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flipV="1">
              <a:off x="4890905" y="1189679"/>
              <a:ext cx="5639662" cy="3120504"/>
            </a:xfrm>
            <a:custGeom>
              <a:avLst/>
              <a:gdLst>
                <a:gd name="connsiteX0" fmla="*/ 746624 w 5639662"/>
                <a:gd name="connsiteY0" fmla="*/ 638648 h 3120504"/>
                <a:gd name="connsiteX1" fmla="*/ 1368625 w 5639662"/>
                <a:gd name="connsiteY1" fmla="*/ 638648 h 3120504"/>
                <a:gd name="connsiteX2" fmla="*/ 53332 w 5639662"/>
                <a:gd name="connsiteY2" fmla="*/ 0 h 3120504"/>
                <a:gd name="connsiteX3" fmla="*/ 53332 w 5639662"/>
                <a:gd name="connsiteY3" fmla="*/ 299595 h 3120504"/>
                <a:gd name="connsiteX4" fmla="*/ 746624 w 5639662"/>
                <a:gd name="connsiteY4" fmla="*/ 638648 h 3120504"/>
                <a:gd name="connsiteX5" fmla="*/ 1013274 w 5639662"/>
                <a:gd name="connsiteY5" fmla="*/ 1343874 h 3120504"/>
                <a:gd name="connsiteX6" fmla="*/ 1013274 w 5639662"/>
                <a:gd name="connsiteY6" fmla="*/ 1099753 h 3120504"/>
                <a:gd name="connsiteX7" fmla="*/ 2079874 w 5639662"/>
                <a:gd name="connsiteY7" fmla="*/ 1099753 h 3120504"/>
                <a:gd name="connsiteX8" fmla="*/ 2079874 w 5639662"/>
                <a:gd name="connsiteY8" fmla="*/ 1343874 h 3120504"/>
                <a:gd name="connsiteX9" fmla="*/ 1013274 w 5639662"/>
                <a:gd name="connsiteY9" fmla="*/ 1940605 h 3120504"/>
                <a:gd name="connsiteX10" fmla="*/ 1013274 w 5639662"/>
                <a:gd name="connsiteY10" fmla="*/ 1710047 h 3120504"/>
                <a:gd name="connsiteX11" fmla="*/ 2079874 w 5639662"/>
                <a:gd name="connsiteY11" fmla="*/ 1710047 h 3120504"/>
                <a:gd name="connsiteX12" fmla="*/ 2079874 w 5639662"/>
                <a:gd name="connsiteY12" fmla="*/ 1940605 h 3120504"/>
                <a:gd name="connsiteX13" fmla="*/ 1013274 w 5639662"/>
                <a:gd name="connsiteY13" fmla="*/ 2523773 h 3120504"/>
                <a:gd name="connsiteX14" fmla="*/ 1013274 w 5639662"/>
                <a:gd name="connsiteY14" fmla="*/ 2306778 h 3120504"/>
                <a:gd name="connsiteX15" fmla="*/ 2079874 w 5639662"/>
                <a:gd name="connsiteY15" fmla="*/ 2306778 h 3120504"/>
                <a:gd name="connsiteX16" fmla="*/ 2079874 w 5639662"/>
                <a:gd name="connsiteY16" fmla="*/ 2523773 h 3120504"/>
                <a:gd name="connsiteX17" fmla="*/ 5146361 w 5639662"/>
                <a:gd name="connsiteY17" fmla="*/ 3120504 h 3120504"/>
                <a:gd name="connsiteX18" fmla="*/ 5639662 w 5639662"/>
                <a:gd name="connsiteY18" fmla="*/ 3120504 h 3120504"/>
                <a:gd name="connsiteX19" fmla="*/ 5639662 w 5639662"/>
                <a:gd name="connsiteY19" fmla="*/ 2712473 h 3120504"/>
                <a:gd name="connsiteX20" fmla="*/ 4413070 w 5639662"/>
                <a:gd name="connsiteY20" fmla="*/ 2116895 h 3120504"/>
                <a:gd name="connsiteX21" fmla="*/ 4413070 w 5639662"/>
                <a:gd name="connsiteY21" fmla="*/ 2266090 h 3120504"/>
                <a:gd name="connsiteX22" fmla="*/ 4266412 w 5639662"/>
                <a:gd name="connsiteY22" fmla="*/ 2266090 h 3120504"/>
                <a:gd name="connsiteX23" fmla="*/ 4266412 w 5639662"/>
                <a:gd name="connsiteY23" fmla="*/ 2645831 h 3120504"/>
                <a:gd name="connsiteX24" fmla="*/ 4413070 w 5639662"/>
                <a:gd name="connsiteY24" fmla="*/ 2645831 h 3120504"/>
                <a:gd name="connsiteX25" fmla="*/ 4413070 w 5639662"/>
                <a:gd name="connsiteY25" fmla="*/ 2930634 h 3120504"/>
                <a:gd name="connsiteX26" fmla="*/ 4933038 w 5639662"/>
                <a:gd name="connsiteY26" fmla="*/ 2930634 h 3120504"/>
                <a:gd name="connsiteX27" fmla="*/ 4933038 w 5639662"/>
                <a:gd name="connsiteY27" fmla="*/ 2645831 h 3120504"/>
                <a:gd name="connsiteX28" fmla="*/ 5146361 w 5639662"/>
                <a:gd name="connsiteY28" fmla="*/ 2645831 h 3120504"/>
                <a:gd name="connsiteX29" fmla="*/ 3853104 w 5639662"/>
                <a:gd name="connsiteY29" fmla="*/ 3120504 h 3120504"/>
                <a:gd name="connsiteX30" fmla="*/ 4373072 w 5639662"/>
                <a:gd name="connsiteY30" fmla="*/ 3120504 h 3120504"/>
                <a:gd name="connsiteX31" fmla="*/ 4173086 w 5639662"/>
                <a:gd name="connsiteY31" fmla="*/ 2415273 h 3120504"/>
                <a:gd name="connsiteX32" fmla="*/ 4173086 w 5639662"/>
                <a:gd name="connsiteY32" fmla="*/ 2000369 h 3120504"/>
                <a:gd name="connsiteX33" fmla="*/ 3679780 w 5639662"/>
                <a:gd name="connsiteY33" fmla="*/ 1760842 h 3120504"/>
                <a:gd name="connsiteX34" fmla="*/ 3679780 w 5639662"/>
                <a:gd name="connsiteY34" fmla="*/ 1859230 h 3120504"/>
                <a:gd name="connsiteX35" fmla="*/ 3386464 w 5639662"/>
                <a:gd name="connsiteY35" fmla="*/ 1764297 h 3120504"/>
                <a:gd name="connsiteX36" fmla="*/ 3386464 w 5639662"/>
                <a:gd name="connsiteY36" fmla="*/ 2103345 h 3120504"/>
                <a:gd name="connsiteX37" fmla="*/ 3853104 w 5639662"/>
                <a:gd name="connsiteY37" fmla="*/ 3120504 h 3120504"/>
                <a:gd name="connsiteX38" fmla="*/ 426641 w 5639662"/>
                <a:gd name="connsiteY38" fmla="*/ 3120504 h 3120504"/>
                <a:gd name="connsiteX39" fmla="*/ 1013274 w 5639662"/>
                <a:gd name="connsiteY39" fmla="*/ 3120504 h 3120504"/>
                <a:gd name="connsiteX40" fmla="*/ 1013274 w 5639662"/>
                <a:gd name="connsiteY40" fmla="*/ 2903509 h 3120504"/>
                <a:gd name="connsiteX41" fmla="*/ 2079874 w 5639662"/>
                <a:gd name="connsiteY41" fmla="*/ 2903509 h 3120504"/>
                <a:gd name="connsiteX42" fmla="*/ 2079874 w 5639662"/>
                <a:gd name="connsiteY42" fmla="*/ 3120504 h 3120504"/>
                <a:gd name="connsiteX43" fmla="*/ 2679840 w 5639662"/>
                <a:gd name="connsiteY43" fmla="*/ 3120504 h 3120504"/>
                <a:gd name="connsiteX44" fmla="*/ 2679840 w 5639662"/>
                <a:gd name="connsiteY44" fmla="*/ 2903509 h 3120504"/>
                <a:gd name="connsiteX45" fmla="*/ 3066482 w 5639662"/>
                <a:gd name="connsiteY45" fmla="*/ 2903509 h 3120504"/>
                <a:gd name="connsiteX46" fmla="*/ 3066482 w 5639662"/>
                <a:gd name="connsiteY46" fmla="*/ 2523773 h 3120504"/>
                <a:gd name="connsiteX47" fmla="*/ 2679840 w 5639662"/>
                <a:gd name="connsiteY47" fmla="*/ 2523773 h 3120504"/>
                <a:gd name="connsiteX48" fmla="*/ 2679840 w 5639662"/>
                <a:gd name="connsiteY48" fmla="*/ 1275315 h 3120504"/>
                <a:gd name="connsiteX49" fmla="*/ 1508275 w 5639662"/>
                <a:gd name="connsiteY49" fmla="*/ 706455 h 3120504"/>
                <a:gd name="connsiteX50" fmla="*/ 0 w 5639662"/>
                <a:gd name="connsiteY50" fmla="*/ 706455 h 3120504"/>
                <a:gd name="connsiteX51" fmla="*/ 0 w 5639662"/>
                <a:gd name="connsiteY51" fmla="*/ 1099753 h 3120504"/>
                <a:gd name="connsiteX52" fmla="*/ 426641 w 5639662"/>
                <a:gd name="connsiteY52" fmla="*/ 1099753 h 3120504"/>
                <a:gd name="connsiteX53" fmla="*/ 426641 w 5639662"/>
                <a:gd name="connsiteY53" fmla="*/ 2523773 h 3120504"/>
                <a:gd name="connsiteX54" fmla="*/ 26666 w 5639662"/>
                <a:gd name="connsiteY54" fmla="*/ 2523773 h 3120504"/>
                <a:gd name="connsiteX55" fmla="*/ 26666 w 5639662"/>
                <a:gd name="connsiteY55" fmla="*/ 2903509 h 3120504"/>
                <a:gd name="connsiteX56" fmla="*/ 426641 w 5639662"/>
                <a:gd name="connsiteY56" fmla="*/ 2903509 h 3120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639662" h="3120504">
                  <a:moveTo>
                    <a:pt x="746624" y="638648"/>
                  </a:moveTo>
                  <a:lnTo>
                    <a:pt x="1368625" y="638648"/>
                  </a:lnTo>
                  <a:lnTo>
                    <a:pt x="53332" y="0"/>
                  </a:lnTo>
                  <a:lnTo>
                    <a:pt x="53332" y="299595"/>
                  </a:lnTo>
                  <a:cubicBezTo>
                    <a:pt x="373314" y="335761"/>
                    <a:pt x="604410" y="448777"/>
                    <a:pt x="746624" y="638648"/>
                  </a:cubicBezTo>
                  <a:close/>
                  <a:moveTo>
                    <a:pt x="1013274" y="1343874"/>
                  </a:moveTo>
                  <a:lnTo>
                    <a:pt x="1013274" y="1099753"/>
                  </a:lnTo>
                  <a:lnTo>
                    <a:pt x="2079874" y="1099753"/>
                  </a:lnTo>
                  <a:lnTo>
                    <a:pt x="2079874" y="1343874"/>
                  </a:lnTo>
                  <a:close/>
                  <a:moveTo>
                    <a:pt x="1013274" y="1940605"/>
                  </a:moveTo>
                  <a:lnTo>
                    <a:pt x="1013274" y="1710047"/>
                  </a:lnTo>
                  <a:lnTo>
                    <a:pt x="2079874" y="1710047"/>
                  </a:lnTo>
                  <a:lnTo>
                    <a:pt x="2079874" y="1940605"/>
                  </a:lnTo>
                  <a:close/>
                  <a:moveTo>
                    <a:pt x="1013274" y="2523773"/>
                  </a:moveTo>
                  <a:lnTo>
                    <a:pt x="1013274" y="2306778"/>
                  </a:lnTo>
                  <a:lnTo>
                    <a:pt x="2079874" y="2306778"/>
                  </a:lnTo>
                  <a:lnTo>
                    <a:pt x="2079874" y="2523773"/>
                  </a:lnTo>
                  <a:close/>
                  <a:moveTo>
                    <a:pt x="5146361" y="3120504"/>
                  </a:moveTo>
                  <a:lnTo>
                    <a:pt x="5639662" y="3120504"/>
                  </a:lnTo>
                  <a:lnTo>
                    <a:pt x="5639662" y="2712473"/>
                  </a:lnTo>
                  <a:lnTo>
                    <a:pt x="4413070" y="2116895"/>
                  </a:lnTo>
                  <a:lnTo>
                    <a:pt x="4413070" y="2266090"/>
                  </a:lnTo>
                  <a:lnTo>
                    <a:pt x="4266412" y="2266090"/>
                  </a:lnTo>
                  <a:lnTo>
                    <a:pt x="4266412" y="2645831"/>
                  </a:lnTo>
                  <a:lnTo>
                    <a:pt x="4413070" y="2645831"/>
                  </a:lnTo>
                  <a:lnTo>
                    <a:pt x="4413070" y="2930634"/>
                  </a:lnTo>
                  <a:lnTo>
                    <a:pt x="4933038" y="2930634"/>
                  </a:lnTo>
                  <a:lnTo>
                    <a:pt x="4933038" y="2645831"/>
                  </a:lnTo>
                  <a:lnTo>
                    <a:pt x="5146361" y="2645831"/>
                  </a:lnTo>
                  <a:close/>
                  <a:moveTo>
                    <a:pt x="3853104" y="3120504"/>
                  </a:moveTo>
                  <a:lnTo>
                    <a:pt x="4373072" y="3120504"/>
                  </a:lnTo>
                  <a:cubicBezTo>
                    <a:pt x="4319744" y="2822139"/>
                    <a:pt x="4253080" y="2587060"/>
                    <a:pt x="4173086" y="2415273"/>
                  </a:cubicBezTo>
                  <a:lnTo>
                    <a:pt x="4173086" y="2000369"/>
                  </a:lnTo>
                  <a:lnTo>
                    <a:pt x="3679780" y="1760842"/>
                  </a:lnTo>
                  <a:lnTo>
                    <a:pt x="3679780" y="1859230"/>
                  </a:lnTo>
                  <a:cubicBezTo>
                    <a:pt x="3590898" y="1823063"/>
                    <a:pt x="3493123" y="1791422"/>
                    <a:pt x="3386464" y="1764297"/>
                  </a:cubicBezTo>
                  <a:lnTo>
                    <a:pt x="3386464" y="2103345"/>
                  </a:lnTo>
                  <a:cubicBezTo>
                    <a:pt x="3608671" y="2257049"/>
                    <a:pt x="3764218" y="2596102"/>
                    <a:pt x="3853104" y="3120504"/>
                  </a:cubicBezTo>
                  <a:close/>
                  <a:moveTo>
                    <a:pt x="426641" y="3120504"/>
                  </a:moveTo>
                  <a:lnTo>
                    <a:pt x="1013274" y="3120504"/>
                  </a:lnTo>
                  <a:lnTo>
                    <a:pt x="1013274" y="2903509"/>
                  </a:lnTo>
                  <a:lnTo>
                    <a:pt x="2079874" y="2903509"/>
                  </a:lnTo>
                  <a:lnTo>
                    <a:pt x="2079874" y="3120504"/>
                  </a:lnTo>
                  <a:lnTo>
                    <a:pt x="2679840" y="3120504"/>
                  </a:lnTo>
                  <a:lnTo>
                    <a:pt x="2679840" y="2903509"/>
                  </a:lnTo>
                  <a:lnTo>
                    <a:pt x="3066482" y="2903509"/>
                  </a:lnTo>
                  <a:lnTo>
                    <a:pt x="3066482" y="2523773"/>
                  </a:lnTo>
                  <a:lnTo>
                    <a:pt x="2679840" y="2523773"/>
                  </a:lnTo>
                  <a:lnTo>
                    <a:pt x="2679840" y="1275315"/>
                  </a:lnTo>
                  <a:lnTo>
                    <a:pt x="1508275" y="706455"/>
                  </a:lnTo>
                  <a:lnTo>
                    <a:pt x="0" y="706455"/>
                  </a:lnTo>
                  <a:lnTo>
                    <a:pt x="0" y="1099753"/>
                  </a:lnTo>
                  <a:lnTo>
                    <a:pt x="426641" y="1099753"/>
                  </a:lnTo>
                  <a:lnTo>
                    <a:pt x="426641" y="2523773"/>
                  </a:lnTo>
                  <a:lnTo>
                    <a:pt x="26666" y="2523773"/>
                  </a:lnTo>
                  <a:lnTo>
                    <a:pt x="26666" y="2903509"/>
                  </a:lnTo>
                  <a:lnTo>
                    <a:pt x="426641" y="2903509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23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其他类型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992575" y="4893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时间线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705771" y="538264"/>
            <a:ext cx="246287" cy="246287"/>
          </a:xfrm>
          <a:prstGeom prst="rect">
            <a:avLst/>
          </a:prstGeom>
          <a:solidFill>
            <a:srgbClr val="EA5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00603" y="858685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格式文件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改编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，可以根据具体作品的引用修改其颜色。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816100" y="5616802"/>
            <a:ext cx="9521825" cy="117475"/>
          </a:xfrm>
          <a:custGeom>
            <a:avLst/>
            <a:gdLst>
              <a:gd name="T0" fmla="*/ 0 w 5998"/>
              <a:gd name="T1" fmla="*/ 0 h 74"/>
              <a:gd name="T2" fmla="*/ 5998 w 5998"/>
              <a:gd name="T3" fmla="*/ 0 h 74"/>
              <a:gd name="T4" fmla="*/ 5998 w 5998"/>
              <a:gd name="T5" fmla="*/ 74 h 74"/>
              <a:gd name="T6" fmla="*/ 0 w 5998"/>
              <a:gd name="T7" fmla="*/ 74 h 74"/>
              <a:gd name="T8" fmla="*/ 0 w 5998"/>
              <a:gd name="T9" fmla="*/ 0 h 74"/>
              <a:gd name="T10" fmla="*/ 0 w 5998"/>
              <a:gd name="T1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98" h="74">
                <a:moveTo>
                  <a:pt x="0" y="0"/>
                </a:moveTo>
                <a:lnTo>
                  <a:pt x="5998" y="0"/>
                </a:lnTo>
                <a:lnTo>
                  <a:pt x="5998" y="74"/>
                </a:lnTo>
                <a:lnTo>
                  <a:pt x="0" y="7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1571625" y="542947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1677988" y="5527902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1717675" y="5577115"/>
            <a:ext cx="195263" cy="196850"/>
          </a:xfrm>
          <a:prstGeom prst="ellipse">
            <a:avLst/>
          </a:pr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3155950" y="542947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3254375" y="5527902"/>
            <a:ext cx="293688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03588" y="5577115"/>
            <a:ext cx="195263" cy="196850"/>
          </a:xfrm>
          <a:prstGeom prst="ellipse">
            <a:avLst/>
          </a:pr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4741863" y="542947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4840288" y="5527902"/>
            <a:ext cx="282575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4887913" y="5577115"/>
            <a:ext cx="187325" cy="196850"/>
          </a:xfrm>
          <a:prstGeom prst="ellipse">
            <a:avLst/>
          </a:pr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6316663" y="5429477"/>
            <a:ext cx="490538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16"/>
          <p:cNvSpPr>
            <a:spLocks noChangeArrowheads="1"/>
          </p:cNvSpPr>
          <p:nvPr/>
        </p:nvSpPr>
        <p:spPr bwMode="auto">
          <a:xfrm>
            <a:off x="6424613" y="5527902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6464300" y="5577115"/>
            <a:ext cx="195263" cy="196850"/>
          </a:xfrm>
          <a:prstGeom prst="ellipse">
            <a:avLst/>
          </a:pr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18"/>
          <p:cNvSpPr>
            <a:spLocks noChangeArrowheads="1"/>
          </p:cNvSpPr>
          <p:nvPr/>
        </p:nvSpPr>
        <p:spPr bwMode="auto">
          <a:xfrm>
            <a:off x="7902575" y="542947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8001000" y="5527902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auto">
          <a:xfrm>
            <a:off x="8050213" y="5577115"/>
            <a:ext cx="195263" cy="196850"/>
          </a:xfrm>
          <a:prstGeom prst="ellipse">
            <a:avLst/>
          </a:pr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9478963" y="542947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22"/>
          <p:cNvSpPr>
            <a:spLocks noChangeArrowheads="1"/>
          </p:cNvSpPr>
          <p:nvPr/>
        </p:nvSpPr>
        <p:spPr bwMode="auto">
          <a:xfrm>
            <a:off x="9585325" y="5527902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23"/>
          <p:cNvSpPr>
            <a:spLocks noChangeArrowheads="1"/>
          </p:cNvSpPr>
          <p:nvPr/>
        </p:nvSpPr>
        <p:spPr bwMode="auto">
          <a:xfrm>
            <a:off x="9625013" y="5577115"/>
            <a:ext cx="195263" cy="196850"/>
          </a:xfrm>
          <a:prstGeom prst="ellipse">
            <a:avLst/>
          </a:pr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24"/>
          <p:cNvSpPr>
            <a:spLocks noChangeArrowheads="1"/>
          </p:cNvSpPr>
          <p:nvPr/>
        </p:nvSpPr>
        <p:spPr bwMode="auto">
          <a:xfrm>
            <a:off x="11063288" y="5429477"/>
            <a:ext cx="490538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Oval 25"/>
          <p:cNvSpPr>
            <a:spLocks noChangeArrowheads="1"/>
          </p:cNvSpPr>
          <p:nvPr/>
        </p:nvSpPr>
        <p:spPr bwMode="auto">
          <a:xfrm>
            <a:off x="11161713" y="5527902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Oval 26"/>
          <p:cNvSpPr>
            <a:spLocks noChangeArrowheads="1"/>
          </p:cNvSpPr>
          <p:nvPr/>
        </p:nvSpPr>
        <p:spPr bwMode="auto">
          <a:xfrm>
            <a:off x="11210925" y="5577115"/>
            <a:ext cx="195263" cy="196850"/>
          </a:xfrm>
          <a:prstGeom prst="ellipse">
            <a:avLst/>
          </a:pr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>
            <a:off x="2039938" y="3884840"/>
            <a:ext cx="2701925" cy="1033463"/>
          </a:xfrm>
          <a:custGeom>
            <a:avLst/>
            <a:gdLst>
              <a:gd name="T0" fmla="*/ 0 w 1702"/>
              <a:gd name="T1" fmla="*/ 651 h 651"/>
              <a:gd name="T2" fmla="*/ 1702 w 1702"/>
              <a:gd name="T3" fmla="*/ 651 h 651"/>
              <a:gd name="T4" fmla="*/ 1702 w 1702"/>
              <a:gd name="T5" fmla="*/ 0 h 651"/>
              <a:gd name="T6" fmla="*/ 0 w 1702"/>
              <a:gd name="T7" fmla="*/ 0 h 651"/>
              <a:gd name="T8" fmla="*/ 0 w 1702"/>
              <a:gd name="T9" fmla="*/ 651 h 651"/>
              <a:gd name="T10" fmla="*/ 0 w 1702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2" h="651">
                <a:moveTo>
                  <a:pt x="0" y="651"/>
                </a:moveTo>
                <a:lnTo>
                  <a:pt x="1702" y="651"/>
                </a:lnTo>
                <a:lnTo>
                  <a:pt x="1702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28"/>
          <p:cNvSpPr>
            <a:spLocks/>
          </p:cNvSpPr>
          <p:nvPr/>
        </p:nvSpPr>
        <p:spPr bwMode="auto">
          <a:xfrm>
            <a:off x="9693275" y="4346802"/>
            <a:ext cx="58738" cy="1328738"/>
          </a:xfrm>
          <a:custGeom>
            <a:avLst/>
            <a:gdLst>
              <a:gd name="T0" fmla="*/ 37 w 37"/>
              <a:gd name="T1" fmla="*/ 837 h 837"/>
              <a:gd name="T2" fmla="*/ 0 w 37"/>
              <a:gd name="T3" fmla="*/ 837 h 837"/>
              <a:gd name="T4" fmla="*/ 0 w 37"/>
              <a:gd name="T5" fmla="*/ 0 h 837"/>
              <a:gd name="T6" fmla="*/ 37 w 37"/>
              <a:gd name="T7" fmla="*/ 0 h 837"/>
              <a:gd name="T8" fmla="*/ 37 w 37"/>
              <a:gd name="T9" fmla="*/ 837 h 837"/>
              <a:gd name="T10" fmla="*/ 37 w 37"/>
              <a:gd name="T11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lnTo>
                  <a:pt x="37" y="837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29"/>
          <p:cNvSpPr>
            <a:spLocks/>
          </p:cNvSpPr>
          <p:nvPr/>
        </p:nvSpPr>
        <p:spPr bwMode="auto">
          <a:xfrm>
            <a:off x="8353425" y="3884840"/>
            <a:ext cx="2709863" cy="1033463"/>
          </a:xfrm>
          <a:custGeom>
            <a:avLst/>
            <a:gdLst>
              <a:gd name="T0" fmla="*/ 0 w 1707"/>
              <a:gd name="T1" fmla="*/ 651 h 651"/>
              <a:gd name="T2" fmla="*/ 1707 w 1707"/>
              <a:gd name="T3" fmla="*/ 651 h 651"/>
              <a:gd name="T4" fmla="*/ 1707 w 1707"/>
              <a:gd name="T5" fmla="*/ 0 h 651"/>
              <a:gd name="T6" fmla="*/ 0 w 1707"/>
              <a:gd name="T7" fmla="*/ 0 h 651"/>
              <a:gd name="T8" fmla="*/ 0 w 1707"/>
              <a:gd name="T9" fmla="*/ 651 h 651"/>
              <a:gd name="T10" fmla="*/ 0 w 1707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1">
                <a:moveTo>
                  <a:pt x="0" y="651"/>
                </a:moveTo>
                <a:lnTo>
                  <a:pt x="1707" y="651"/>
                </a:lnTo>
                <a:lnTo>
                  <a:pt x="1707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30"/>
          <p:cNvSpPr>
            <a:spLocks/>
          </p:cNvSpPr>
          <p:nvPr/>
        </p:nvSpPr>
        <p:spPr bwMode="auto">
          <a:xfrm>
            <a:off x="5211763" y="3884840"/>
            <a:ext cx="2700338" cy="1033463"/>
          </a:xfrm>
          <a:custGeom>
            <a:avLst/>
            <a:gdLst>
              <a:gd name="T0" fmla="*/ 0 w 1701"/>
              <a:gd name="T1" fmla="*/ 651 h 651"/>
              <a:gd name="T2" fmla="*/ 1701 w 1701"/>
              <a:gd name="T3" fmla="*/ 651 h 651"/>
              <a:gd name="T4" fmla="*/ 1701 w 1701"/>
              <a:gd name="T5" fmla="*/ 0 h 651"/>
              <a:gd name="T6" fmla="*/ 0 w 1701"/>
              <a:gd name="T7" fmla="*/ 0 h 651"/>
              <a:gd name="T8" fmla="*/ 0 w 1701"/>
              <a:gd name="T9" fmla="*/ 651 h 651"/>
              <a:gd name="T10" fmla="*/ 0 w 1701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1" h="651">
                <a:moveTo>
                  <a:pt x="0" y="651"/>
                </a:moveTo>
                <a:lnTo>
                  <a:pt x="1701" y="651"/>
                </a:lnTo>
                <a:lnTo>
                  <a:pt x="1701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31"/>
          <p:cNvSpPr>
            <a:spLocks/>
          </p:cNvSpPr>
          <p:nvPr/>
        </p:nvSpPr>
        <p:spPr bwMode="auto">
          <a:xfrm>
            <a:off x="1571625" y="2429102"/>
            <a:ext cx="2709863" cy="1042988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7932738" y="2429102"/>
            <a:ext cx="2709863" cy="1042988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33"/>
          <p:cNvSpPr>
            <a:spLocks/>
          </p:cNvSpPr>
          <p:nvPr/>
        </p:nvSpPr>
        <p:spPr bwMode="auto">
          <a:xfrm>
            <a:off x="4760913" y="2429102"/>
            <a:ext cx="2711450" cy="1042988"/>
          </a:xfrm>
          <a:custGeom>
            <a:avLst/>
            <a:gdLst>
              <a:gd name="T0" fmla="*/ 0 w 1708"/>
              <a:gd name="T1" fmla="*/ 657 h 657"/>
              <a:gd name="T2" fmla="*/ 1708 w 1708"/>
              <a:gd name="T3" fmla="*/ 657 h 657"/>
              <a:gd name="T4" fmla="*/ 1708 w 1708"/>
              <a:gd name="T5" fmla="*/ 0 h 657"/>
              <a:gd name="T6" fmla="*/ 0 w 1708"/>
              <a:gd name="T7" fmla="*/ 0 h 657"/>
              <a:gd name="T8" fmla="*/ 0 w 1708"/>
              <a:gd name="T9" fmla="*/ 657 h 657"/>
              <a:gd name="T10" fmla="*/ 0 w 1708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657">
                <a:moveTo>
                  <a:pt x="0" y="657"/>
                </a:moveTo>
                <a:lnTo>
                  <a:pt x="1708" y="657"/>
                </a:lnTo>
                <a:lnTo>
                  <a:pt x="1708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34"/>
          <p:cNvSpPr>
            <a:spLocks/>
          </p:cNvSpPr>
          <p:nvPr/>
        </p:nvSpPr>
        <p:spPr bwMode="auto">
          <a:xfrm>
            <a:off x="8118475" y="3167290"/>
            <a:ext cx="58738" cy="2508250"/>
          </a:xfrm>
          <a:custGeom>
            <a:avLst/>
            <a:gdLst>
              <a:gd name="T0" fmla="*/ 37 w 37"/>
              <a:gd name="T1" fmla="*/ 1580 h 1580"/>
              <a:gd name="T2" fmla="*/ 0 w 37"/>
              <a:gd name="T3" fmla="*/ 1580 h 1580"/>
              <a:gd name="T4" fmla="*/ 0 w 37"/>
              <a:gd name="T5" fmla="*/ 0 h 1580"/>
              <a:gd name="T6" fmla="*/ 37 w 37"/>
              <a:gd name="T7" fmla="*/ 0 h 1580"/>
              <a:gd name="T8" fmla="*/ 37 w 37"/>
              <a:gd name="T9" fmla="*/ 1580 h 1580"/>
              <a:gd name="T10" fmla="*/ 37 w 37"/>
              <a:gd name="T11" fmla="*/ 1580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lnTo>
                  <a:pt x="37" y="1580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35"/>
          <p:cNvSpPr>
            <a:spLocks/>
          </p:cNvSpPr>
          <p:nvPr/>
        </p:nvSpPr>
        <p:spPr bwMode="auto">
          <a:xfrm>
            <a:off x="6532563" y="4346802"/>
            <a:ext cx="58738" cy="1328738"/>
          </a:xfrm>
          <a:custGeom>
            <a:avLst/>
            <a:gdLst>
              <a:gd name="T0" fmla="*/ 37 w 37"/>
              <a:gd name="T1" fmla="*/ 837 h 837"/>
              <a:gd name="T2" fmla="*/ 0 w 37"/>
              <a:gd name="T3" fmla="*/ 837 h 837"/>
              <a:gd name="T4" fmla="*/ 0 w 37"/>
              <a:gd name="T5" fmla="*/ 0 h 837"/>
              <a:gd name="T6" fmla="*/ 37 w 37"/>
              <a:gd name="T7" fmla="*/ 0 h 837"/>
              <a:gd name="T8" fmla="*/ 37 w 37"/>
              <a:gd name="T9" fmla="*/ 837 h 837"/>
              <a:gd name="T10" fmla="*/ 37 w 37"/>
              <a:gd name="T11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lnTo>
                  <a:pt x="37" y="837"/>
                </a:ln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36"/>
          <p:cNvSpPr>
            <a:spLocks/>
          </p:cNvSpPr>
          <p:nvPr/>
        </p:nvSpPr>
        <p:spPr bwMode="auto">
          <a:xfrm>
            <a:off x="4946650" y="2989490"/>
            <a:ext cx="69850" cy="2686050"/>
          </a:xfrm>
          <a:custGeom>
            <a:avLst/>
            <a:gdLst>
              <a:gd name="T0" fmla="*/ 44 w 44"/>
              <a:gd name="T1" fmla="*/ 1692 h 1692"/>
              <a:gd name="T2" fmla="*/ 0 w 44"/>
              <a:gd name="T3" fmla="*/ 1692 h 1692"/>
              <a:gd name="T4" fmla="*/ 0 w 44"/>
              <a:gd name="T5" fmla="*/ 0 h 1692"/>
              <a:gd name="T6" fmla="*/ 44 w 44"/>
              <a:gd name="T7" fmla="*/ 0 h 1692"/>
              <a:gd name="T8" fmla="*/ 44 w 44"/>
              <a:gd name="T9" fmla="*/ 1692 h 1692"/>
              <a:gd name="T10" fmla="*/ 44 w 44"/>
              <a:gd name="T11" fmla="*/ 169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692">
                <a:moveTo>
                  <a:pt x="44" y="1692"/>
                </a:moveTo>
                <a:lnTo>
                  <a:pt x="0" y="1692"/>
                </a:lnTo>
                <a:lnTo>
                  <a:pt x="0" y="0"/>
                </a:lnTo>
                <a:lnTo>
                  <a:pt x="44" y="0"/>
                </a:lnTo>
                <a:lnTo>
                  <a:pt x="44" y="1692"/>
                </a:lnTo>
                <a:lnTo>
                  <a:pt x="44" y="1692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37"/>
          <p:cNvSpPr>
            <a:spLocks/>
          </p:cNvSpPr>
          <p:nvPr/>
        </p:nvSpPr>
        <p:spPr bwMode="auto">
          <a:xfrm>
            <a:off x="3371850" y="3992790"/>
            <a:ext cx="58738" cy="1682750"/>
          </a:xfrm>
          <a:custGeom>
            <a:avLst/>
            <a:gdLst>
              <a:gd name="T0" fmla="*/ 37 w 37"/>
              <a:gd name="T1" fmla="*/ 1060 h 1060"/>
              <a:gd name="T2" fmla="*/ 0 w 37"/>
              <a:gd name="T3" fmla="*/ 1060 h 1060"/>
              <a:gd name="T4" fmla="*/ 0 w 37"/>
              <a:gd name="T5" fmla="*/ 0 h 1060"/>
              <a:gd name="T6" fmla="*/ 37 w 37"/>
              <a:gd name="T7" fmla="*/ 0 h 1060"/>
              <a:gd name="T8" fmla="*/ 37 w 37"/>
              <a:gd name="T9" fmla="*/ 1060 h 1060"/>
              <a:gd name="T10" fmla="*/ 37 w 37"/>
              <a:gd name="T11" fmla="*/ 1060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060">
                <a:moveTo>
                  <a:pt x="37" y="1060"/>
                </a:moveTo>
                <a:lnTo>
                  <a:pt x="0" y="1060"/>
                </a:lnTo>
                <a:lnTo>
                  <a:pt x="0" y="0"/>
                </a:lnTo>
                <a:lnTo>
                  <a:pt x="37" y="0"/>
                </a:lnTo>
                <a:lnTo>
                  <a:pt x="37" y="1060"/>
                </a:lnTo>
                <a:lnTo>
                  <a:pt x="37" y="1060"/>
                </a:ln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38"/>
          <p:cNvSpPr>
            <a:spLocks/>
          </p:cNvSpPr>
          <p:nvPr/>
        </p:nvSpPr>
        <p:spPr bwMode="auto">
          <a:xfrm>
            <a:off x="1785938" y="2635477"/>
            <a:ext cx="58738" cy="3040063"/>
          </a:xfrm>
          <a:custGeom>
            <a:avLst/>
            <a:gdLst>
              <a:gd name="T0" fmla="*/ 37 w 37"/>
              <a:gd name="T1" fmla="*/ 1915 h 1915"/>
              <a:gd name="T2" fmla="*/ 0 w 37"/>
              <a:gd name="T3" fmla="*/ 1915 h 1915"/>
              <a:gd name="T4" fmla="*/ 0 w 37"/>
              <a:gd name="T5" fmla="*/ 0 h 1915"/>
              <a:gd name="T6" fmla="*/ 37 w 37"/>
              <a:gd name="T7" fmla="*/ 0 h 1915"/>
              <a:gd name="T8" fmla="*/ 37 w 37"/>
              <a:gd name="T9" fmla="*/ 1915 h 1915"/>
              <a:gd name="T10" fmla="*/ 37 w 37"/>
              <a:gd name="T11" fmla="*/ 1915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915">
                <a:moveTo>
                  <a:pt x="37" y="1915"/>
                </a:moveTo>
                <a:lnTo>
                  <a:pt x="0" y="1915"/>
                </a:lnTo>
                <a:lnTo>
                  <a:pt x="0" y="0"/>
                </a:lnTo>
                <a:lnTo>
                  <a:pt x="37" y="0"/>
                </a:lnTo>
                <a:lnTo>
                  <a:pt x="37" y="1915"/>
                </a:lnTo>
                <a:lnTo>
                  <a:pt x="37" y="1915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10959789" y="5982654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441933" y="5982654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028242" y="598265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614551" y="5982654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200860" y="5982654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787169" y="5982654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373478" y="5982654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717675" y="2635839"/>
            <a:ext cx="236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910139" y="2635839"/>
            <a:ext cx="236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079243" y="2635839"/>
            <a:ext cx="236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206964" y="4093949"/>
            <a:ext cx="236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399428" y="4093949"/>
            <a:ext cx="236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68532" y="4093949"/>
            <a:ext cx="236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090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175165" y="263924"/>
            <a:ext cx="0" cy="6345423"/>
          </a:xfrm>
          <a:prstGeom prst="line">
            <a:avLst/>
          </a:prstGeom>
          <a:ln w="9525">
            <a:solidFill>
              <a:srgbClr val="64646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65" y="5652612"/>
            <a:ext cx="2680840" cy="7812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65" y="3757377"/>
            <a:ext cx="2680840" cy="781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65" y="1848456"/>
            <a:ext cx="2680840" cy="7812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83" y="4709776"/>
            <a:ext cx="2891201" cy="7826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83" y="2788805"/>
            <a:ext cx="2891201" cy="782677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1000603" y="34852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其他类型 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98283" y="1839291"/>
            <a:ext cx="5775087" cy="4348108"/>
            <a:chOff x="5631533" y="1357229"/>
            <a:chExt cx="5596365" cy="4213547"/>
          </a:xfrm>
        </p:grpSpPr>
        <p:grpSp>
          <p:nvGrpSpPr>
            <p:cNvPr id="6" name="组合 5"/>
            <p:cNvGrpSpPr/>
            <p:nvPr/>
          </p:nvGrpSpPr>
          <p:grpSpPr>
            <a:xfrm>
              <a:off x="8060880" y="1357229"/>
              <a:ext cx="3167018" cy="540840"/>
              <a:chOff x="8060880" y="760883"/>
              <a:chExt cx="3167018" cy="540840"/>
            </a:xfrm>
          </p:grpSpPr>
          <p:sp>
            <p:nvSpPr>
              <p:cNvPr id="32" name="Freeform 56"/>
              <p:cNvSpPr>
                <a:spLocks/>
              </p:cNvSpPr>
              <p:nvPr/>
            </p:nvSpPr>
            <p:spPr bwMode="auto">
              <a:xfrm>
                <a:off x="8805644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FF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7"/>
              <p:cNvSpPr>
                <a:spLocks/>
              </p:cNvSpPr>
              <p:nvPr/>
            </p:nvSpPr>
            <p:spPr bwMode="auto">
              <a:xfrm>
                <a:off x="8060880" y="760883"/>
                <a:ext cx="744763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8"/>
              <p:cNvSpPr>
                <a:spLocks/>
              </p:cNvSpPr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055560" y="3194469"/>
              <a:ext cx="3165245" cy="540841"/>
              <a:chOff x="8055560" y="3027091"/>
              <a:chExt cx="3165245" cy="540841"/>
            </a:xfrm>
          </p:grpSpPr>
          <p:sp>
            <p:nvSpPr>
              <p:cNvPr id="35" name="Freeform 59"/>
              <p:cNvSpPr>
                <a:spLocks/>
              </p:cNvSpPr>
              <p:nvPr/>
            </p:nvSpPr>
            <p:spPr bwMode="auto">
              <a:xfrm>
                <a:off x="8798551" y="3027091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1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1" y="0"/>
                      <a:pt x="2353" y="0"/>
                    </a:cubicBez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60"/>
              <p:cNvSpPr>
                <a:spLocks/>
              </p:cNvSpPr>
              <p:nvPr/>
            </p:nvSpPr>
            <p:spPr bwMode="auto">
              <a:xfrm>
                <a:off x="8055560" y="3027091"/>
                <a:ext cx="742991" cy="430899"/>
              </a:xfrm>
              <a:custGeom>
                <a:avLst/>
                <a:gdLst>
                  <a:gd name="T0" fmla="*/ 32 w 733"/>
                  <a:gd name="T1" fmla="*/ 0 h 425"/>
                  <a:gd name="T2" fmla="*/ 0 w 733"/>
                  <a:gd name="T3" fmla="*/ 32 h 425"/>
                  <a:gd name="T4" fmla="*/ 0 w 733"/>
                  <a:gd name="T5" fmla="*/ 393 h 425"/>
                  <a:gd name="T6" fmla="*/ 32 w 733"/>
                  <a:gd name="T7" fmla="*/ 425 h 425"/>
                  <a:gd name="T8" fmla="*/ 733 w 733"/>
                  <a:gd name="T9" fmla="*/ 425 h 425"/>
                  <a:gd name="T10" fmla="*/ 733 w 733"/>
                  <a:gd name="T11" fmla="*/ 0 h 425"/>
                  <a:gd name="T12" fmla="*/ 32 w 733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3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3" y="425"/>
                      <a:pt x="733" y="425"/>
                      <a:pt x="733" y="425"/>
                    </a:cubicBezTo>
                    <a:cubicBezTo>
                      <a:pt x="733" y="0"/>
                      <a:pt x="733" y="0"/>
                      <a:pt x="733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61"/>
              <p:cNvSpPr>
                <a:spLocks/>
              </p:cNvSpPr>
              <p:nvPr/>
            </p:nvSpPr>
            <p:spPr bwMode="auto">
              <a:xfrm>
                <a:off x="8298495" y="3310811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8055560" y="5029936"/>
              <a:ext cx="3165245" cy="540840"/>
              <a:chOff x="8055560" y="5639709"/>
              <a:chExt cx="3165245" cy="540840"/>
            </a:xfrm>
          </p:grpSpPr>
          <p:sp>
            <p:nvSpPr>
              <p:cNvPr id="38" name="Freeform 62"/>
              <p:cNvSpPr>
                <a:spLocks/>
              </p:cNvSpPr>
              <p:nvPr/>
            </p:nvSpPr>
            <p:spPr bwMode="auto">
              <a:xfrm>
                <a:off x="8798551" y="5639709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1" y="425"/>
                      <a:pt x="2385" y="410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4"/>
                      <a:pt x="2371" y="0"/>
                      <a:pt x="2353" y="0"/>
                    </a:cubicBezTo>
                    <a:close/>
                  </a:path>
                </a:pathLst>
              </a:custGeom>
              <a:solidFill>
                <a:srgbClr val="99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63"/>
              <p:cNvSpPr>
                <a:spLocks/>
              </p:cNvSpPr>
              <p:nvPr/>
            </p:nvSpPr>
            <p:spPr bwMode="auto">
              <a:xfrm>
                <a:off x="8055560" y="5639709"/>
                <a:ext cx="742991" cy="430899"/>
              </a:xfrm>
              <a:custGeom>
                <a:avLst/>
                <a:gdLst>
                  <a:gd name="T0" fmla="*/ 32 w 733"/>
                  <a:gd name="T1" fmla="*/ 0 h 425"/>
                  <a:gd name="T2" fmla="*/ 0 w 733"/>
                  <a:gd name="T3" fmla="*/ 32 h 425"/>
                  <a:gd name="T4" fmla="*/ 0 w 733"/>
                  <a:gd name="T5" fmla="*/ 393 h 425"/>
                  <a:gd name="T6" fmla="*/ 32 w 733"/>
                  <a:gd name="T7" fmla="*/ 425 h 425"/>
                  <a:gd name="T8" fmla="*/ 733 w 733"/>
                  <a:gd name="T9" fmla="*/ 425 h 425"/>
                  <a:gd name="T10" fmla="*/ 733 w 733"/>
                  <a:gd name="T11" fmla="*/ 0 h 425"/>
                  <a:gd name="T12" fmla="*/ 32 w 733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3" h="425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0"/>
                      <a:pt x="14" y="425"/>
                      <a:pt x="32" y="425"/>
                    </a:cubicBezTo>
                    <a:cubicBezTo>
                      <a:pt x="733" y="425"/>
                      <a:pt x="733" y="425"/>
                      <a:pt x="733" y="425"/>
                    </a:cubicBezTo>
                    <a:cubicBezTo>
                      <a:pt x="733" y="0"/>
                      <a:pt x="733" y="0"/>
                      <a:pt x="733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64"/>
              <p:cNvSpPr>
                <a:spLocks/>
              </p:cNvSpPr>
              <p:nvPr/>
            </p:nvSpPr>
            <p:spPr bwMode="auto">
              <a:xfrm>
                <a:off x="8298495" y="5925202"/>
                <a:ext cx="255347" cy="255347"/>
              </a:xfrm>
              <a:custGeom>
                <a:avLst/>
                <a:gdLst>
                  <a:gd name="T0" fmla="*/ 72 w 144"/>
                  <a:gd name="T1" fmla="*/ 144 h 144"/>
                  <a:gd name="T2" fmla="*/ 0 w 144"/>
                  <a:gd name="T3" fmla="*/ 72 h 144"/>
                  <a:gd name="T4" fmla="*/ 72 w 144"/>
                  <a:gd name="T5" fmla="*/ 0 h 144"/>
                  <a:gd name="T6" fmla="*/ 144 w 144"/>
                  <a:gd name="T7" fmla="*/ 72 h 144"/>
                  <a:gd name="T8" fmla="*/ 72 w 14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4">
                    <a:moveTo>
                      <a:pt x="72" y="144"/>
                    </a:moveTo>
                    <a:lnTo>
                      <a:pt x="0" y="72"/>
                    </a:lnTo>
                    <a:lnTo>
                      <a:pt x="72" y="0"/>
                    </a:lnTo>
                    <a:lnTo>
                      <a:pt x="144" y="72"/>
                    </a:lnTo>
                    <a:lnTo>
                      <a:pt x="72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631533" y="2275849"/>
              <a:ext cx="3165244" cy="540840"/>
              <a:chOff x="5631533" y="1961370"/>
              <a:chExt cx="3165244" cy="540840"/>
            </a:xfrm>
          </p:grpSpPr>
          <p:sp>
            <p:nvSpPr>
              <p:cNvPr id="41" name="Freeform 65"/>
              <p:cNvSpPr>
                <a:spLocks/>
              </p:cNvSpPr>
              <p:nvPr/>
            </p:nvSpPr>
            <p:spPr bwMode="auto">
              <a:xfrm>
                <a:off x="5631533" y="1961370"/>
                <a:ext cx="2420481" cy="430899"/>
              </a:xfrm>
              <a:custGeom>
                <a:avLst/>
                <a:gdLst>
                  <a:gd name="T0" fmla="*/ 32 w 2385"/>
                  <a:gd name="T1" fmla="*/ 0 h 425"/>
                  <a:gd name="T2" fmla="*/ 2385 w 2385"/>
                  <a:gd name="T3" fmla="*/ 0 h 425"/>
                  <a:gd name="T4" fmla="*/ 2385 w 2385"/>
                  <a:gd name="T5" fmla="*/ 425 h 425"/>
                  <a:gd name="T6" fmla="*/ 32 w 2385"/>
                  <a:gd name="T7" fmla="*/ 425 h 425"/>
                  <a:gd name="T8" fmla="*/ 0 w 2385"/>
                  <a:gd name="T9" fmla="*/ 393 h 425"/>
                  <a:gd name="T10" fmla="*/ 0 w 2385"/>
                  <a:gd name="T11" fmla="*/ 32 h 425"/>
                  <a:gd name="T12" fmla="*/ 32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32" y="0"/>
                    </a:moveTo>
                    <a:cubicBezTo>
                      <a:pt x="2385" y="0"/>
                      <a:pt x="2385" y="0"/>
                      <a:pt x="2385" y="0"/>
                    </a:cubicBezTo>
                    <a:cubicBezTo>
                      <a:pt x="2385" y="425"/>
                      <a:pt x="2385" y="425"/>
                      <a:pt x="2385" y="425"/>
                    </a:cubicBezTo>
                    <a:cubicBezTo>
                      <a:pt x="32" y="425"/>
                      <a:pt x="32" y="425"/>
                      <a:pt x="32" y="425"/>
                    </a:cubicBezTo>
                    <a:cubicBezTo>
                      <a:pt x="15" y="425"/>
                      <a:pt x="0" y="410"/>
                      <a:pt x="0" y="3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lose/>
                  </a:path>
                </a:pathLst>
              </a:custGeom>
              <a:solidFill>
                <a:srgbClr val="008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6"/>
              <p:cNvSpPr>
                <a:spLocks/>
              </p:cNvSpPr>
              <p:nvPr/>
            </p:nvSpPr>
            <p:spPr bwMode="auto">
              <a:xfrm>
                <a:off x="8052014" y="1961370"/>
                <a:ext cx="744763" cy="430899"/>
              </a:xfrm>
              <a:custGeom>
                <a:avLst/>
                <a:gdLst>
                  <a:gd name="T0" fmla="*/ 702 w 734"/>
                  <a:gd name="T1" fmla="*/ 0 h 425"/>
                  <a:gd name="T2" fmla="*/ 734 w 734"/>
                  <a:gd name="T3" fmla="*/ 32 h 425"/>
                  <a:gd name="T4" fmla="*/ 734 w 734"/>
                  <a:gd name="T5" fmla="*/ 393 h 425"/>
                  <a:gd name="T6" fmla="*/ 702 w 734"/>
                  <a:gd name="T7" fmla="*/ 425 h 425"/>
                  <a:gd name="T8" fmla="*/ 0 w 734"/>
                  <a:gd name="T9" fmla="*/ 425 h 425"/>
                  <a:gd name="T10" fmla="*/ 0 w 734"/>
                  <a:gd name="T11" fmla="*/ 0 h 425"/>
                  <a:gd name="T12" fmla="*/ 70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702" y="0"/>
                    </a:moveTo>
                    <a:cubicBezTo>
                      <a:pt x="720" y="0"/>
                      <a:pt x="734" y="15"/>
                      <a:pt x="734" y="32"/>
                    </a:cubicBezTo>
                    <a:cubicBezTo>
                      <a:pt x="734" y="393"/>
                      <a:pt x="734" y="393"/>
                      <a:pt x="734" y="393"/>
                    </a:cubicBezTo>
                    <a:cubicBezTo>
                      <a:pt x="734" y="410"/>
                      <a:pt x="720" y="425"/>
                      <a:pt x="702" y="425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67"/>
              <p:cNvSpPr>
                <a:spLocks/>
              </p:cNvSpPr>
              <p:nvPr/>
            </p:nvSpPr>
            <p:spPr bwMode="auto">
              <a:xfrm>
                <a:off x="8296721" y="2246863"/>
                <a:ext cx="255347" cy="255347"/>
              </a:xfrm>
              <a:custGeom>
                <a:avLst/>
                <a:gdLst>
                  <a:gd name="T0" fmla="*/ 72 w 144"/>
                  <a:gd name="T1" fmla="*/ 144 h 144"/>
                  <a:gd name="T2" fmla="*/ 144 w 144"/>
                  <a:gd name="T3" fmla="*/ 72 h 144"/>
                  <a:gd name="T4" fmla="*/ 72 w 144"/>
                  <a:gd name="T5" fmla="*/ 0 h 144"/>
                  <a:gd name="T6" fmla="*/ 0 w 144"/>
                  <a:gd name="T7" fmla="*/ 72 h 144"/>
                  <a:gd name="T8" fmla="*/ 72 w 14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4">
                    <a:moveTo>
                      <a:pt x="72" y="144"/>
                    </a:moveTo>
                    <a:lnTo>
                      <a:pt x="144" y="72"/>
                    </a:lnTo>
                    <a:lnTo>
                      <a:pt x="72" y="0"/>
                    </a:lnTo>
                    <a:lnTo>
                      <a:pt x="0" y="72"/>
                    </a:lnTo>
                    <a:lnTo>
                      <a:pt x="72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631533" y="4113090"/>
              <a:ext cx="3165244" cy="539066"/>
              <a:chOff x="5631533" y="4300282"/>
              <a:chExt cx="3165244" cy="539066"/>
            </a:xfrm>
          </p:grpSpPr>
          <p:sp>
            <p:nvSpPr>
              <p:cNvPr id="44" name="Freeform 68"/>
              <p:cNvSpPr>
                <a:spLocks/>
              </p:cNvSpPr>
              <p:nvPr/>
            </p:nvSpPr>
            <p:spPr bwMode="auto">
              <a:xfrm>
                <a:off x="5631533" y="4300282"/>
                <a:ext cx="2420481" cy="430899"/>
              </a:xfrm>
              <a:custGeom>
                <a:avLst/>
                <a:gdLst>
                  <a:gd name="T0" fmla="*/ 32 w 2385"/>
                  <a:gd name="T1" fmla="*/ 0 h 424"/>
                  <a:gd name="T2" fmla="*/ 2385 w 2385"/>
                  <a:gd name="T3" fmla="*/ 0 h 424"/>
                  <a:gd name="T4" fmla="*/ 2385 w 2385"/>
                  <a:gd name="T5" fmla="*/ 424 h 424"/>
                  <a:gd name="T6" fmla="*/ 32 w 2385"/>
                  <a:gd name="T7" fmla="*/ 424 h 424"/>
                  <a:gd name="T8" fmla="*/ 0 w 2385"/>
                  <a:gd name="T9" fmla="*/ 392 h 424"/>
                  <a:gd name="T10" fmla="*/ 0 w 2385"/>
                  <a:gd name="T11" fmla="*/ 32 h 424"/>
                  <a:gd name="T12" fmla="*/ 32 w 2385"/>
                  <a:gd name="T13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4">
                    <a:moveTo>
                      <a:pt x="32" y="0"/>
                    </a:moveTo>
                    <a:cubicBezTo>
                      <a:pt x="2385" y="0"/>
                      <a:pt x="2385" y="0"/>
                      <a:pt x="2385" y="0"/>
                    </a:cubicBezTo>
                    <a:cubicBezTo>
                      <a:pt x="2385" y="424"/>
                      <a:pt x="2385" y="424"/>
                      <a:pt x="2385" y="424"/>
                    </a:cubicBezTo>
                    <a:cubicBezTo>
                      <a:pt x="32" y="424"/>
                      <a:pt x="32" y="424"/>
                      <a:pt x="32" y="424"/>
                    </a:cubicBezTo>
                    <a:cubicBezTo>
                      <a:pt x="15" y="424"/>
                      <a:pt x="0" y="410"/>
                      <a:pt x="0" y="39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5" y="0"/>
                      <a:pt x="32" y="0"/>
                    </a:cubicBezTo>
                    <a:close/>
                  </a:path>
                </a:pathLst>
              </a:custGeom>
              <a:solidFill>
                <a:srgbClr val="FF2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69"/>
              <p:cNvSpPr>
                <a:spLocks/>
              </p:cNvSpPr>
              <p:nvPr/>
            </p:nvSpPr>
            <p:spPr bwMode="auto">
              <a:xfrm>
                <a:off x="8052014" y="4300282"/>
                <a:ext cx="744763" cy="430899"/>
              </a:xfrm>
              <a:custGeom>
                <a:avLst/>
                <a:gdLst>
                  <a:gd name="T0" fmla="*/ 702 w 734"/>
                  <a:gd name="T1" fmla="*/ 0 h 424"/>
                  <a:gd name="T2" fmla="*/ 734 w 734"/>
                  <a:gd name="T3" fmla="*/ 32 h 424"/>
                  <a:gd name="T4" fmla="*/ 734 w 734"/>
                  <a:gd name="T5" fmla="*/ 392 h 424"/>
                  <a:gd name="T6" fmla="*/ 702 w 734"/>
                  <a:gd name="T7" fmla="*/ 424 h 424"/>
                  <a:gd name="T8" fmla="*/ 0 w 734"/>
                  <a:gd name="T9" fmla="*/ 424 h 424"/>
                  <a:gd name="T10" fmla="*/ 0 w 734"/>
                  <a:gd name="T11" fmla="*/ 0 h 424"/>
                  <a:gd name="T12" fmla="*/ 702 w 734"/>
                  <a:gd name="T13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4">
                    <a:moveTo>
                      <a:pt x="702" y="0"/>
                    </a:moveTo>
                    <a:cubicBezTo>
                      <a:pt x="720" y="0"/>
                      <a:pt x="734" y="14"/>
                      <a:pt x="734" y="32"/>
                    </a:cubicBezTo>
                    <a:cubicBezTo>
                      <a:pt x="734" y="392"/>
                      <a:pt x="734" y="392"/>
                      <a:pt x="734" y="392"/>
                    </a:cubicBezTo>
                    <a:cubicBezTo>
                      <a:pt x="734" y="410"/>
                      <a:pt x="720" y="424"/>
                      <a:pt x="702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70"/>
              <p:cNvSpPr>
                <a:spLocks/>
              </p:cNvSpPr>
              <p:nvPr/>
            </p:nvSpPr>
            <p:spPr bwMode="auto">
              <a:xfrm>
                <a:off x="8296721" y="4584001"/>
                <a:ext cx="255347" cy="255347"/>
              </a:xfrm>
              <a:custGeom>
                <a:avLst/>
                <a:gdLst>
                  <a:gd name="T0" fmla="*/ 72 w 144"/>
                  <a:gd name="T1" fmla="*/ 144 h 144"/>
                  <a:gd name="T2" fmla="*/ 144 w 144"/>
                  <a:gd name="T3" fmla="*/ 72 h 144"/>
                  <a:gd name="T4" fmla="*/ 72 w 144"/>
                  <a:gd name="T5" fmla="*/ 0 h 144"/>
                  <a:gd name="T6" fmla="*/ 0 w 144"/>
                  <a:gd name="T7" fmla="*/ 72 h 144"/>
                  <a:gd name="T8" fmla="*/ 72 w 14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4">
                    <a:moveTo>
                      <a:pt x="72" y="144"/>
                    </a:moveTo>
                    <a:lnTo>
                      <a:pt x="144" y="72"/>
                    </a:lnTo>
                    <a:lnTo>
                      <a:pt x="72" y="0"/>
                    </a:lnTo>
                    <a:lnTo>
                      <a:pt x="0" y="72"/>
                    </a:lnTo>
                    <a:lnTo>
                      <a:pt x="72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文本框 53"/>
          <p:cNvSpPr txBox="1"/>
          <p:nvPr/>
        </p:nvSpPr>
        <p:spPr>
          <a:xfrm>
            <a:off x="10992575" y="4893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时间线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705771" y="538264"/>
            <a:ext cx="246287" cy="246287"/>
          </a:xfrm>
          <a:prstGeom prst="rect">
            <a:avLst/>
          </a:prstGeom>
          <a:solidFill>
            <a:srgbClr val="0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37484" y="1869724"/>
            <a:ext cx="184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Title 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737484" y="3759056"/>
            <a:ext cx="184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Title 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737484" y="5651931"/>
            <a:ext cx="184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Title 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88744" y="2800490"/>
            <a:ext cx="184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Title 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688744" y="4697702"/>
            <a:ext cx="184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Title 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36861" y="18690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6E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2012</a:t>
            </a:r>
            <a:endParaRPr lang="zh-CN" altLang="en-US" dirty="0">
              <a:solidFill>
                <a:srgbClr val="FF6E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836861" y="28157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8C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2013</a:t>
            </a:r>
            <a:endParaRPr lang="zh-CN" altLang="en-US" dirty="0">
              <a:solidFill>
                <a:srgbClr val="008C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836861" y="37786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D1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2014</a:t>
            </a:r>
            <a:endParaRPr lang="zh-CN" altLang="en-US" dirty="0">
              <a:solidFill>
                <a:srgbClr val="FFD1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836861" y="47097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2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2015</a:t>
            </a:r>
            <a:endParaRPr lang="zh-CN" altLang="en-US" dirty="0">
              <a:solidFill>
                <a:srgbClr val="FF2A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836861" y="56726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9AD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2016</a:t>
            </a:r>
            <a:endParaRPr lang="zh-CN" altLang="en-US" dirty="0">
              <a:solidFill>
                <a:srgbClr val="99AD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条目内容可增删；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文件可挪作他用。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等腰三角形 6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006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/>
          <p:nvPr/>
        </p:nvCxnSpPr>
        <p:spPr>
          <a:xfrm>
            <a:off x="9175165" y="263924"/>
            <a:ext cx="0" cy="6345423"/>
          </a:xfrm>
          <a:prstGeom prst="line">
            <a:avLst/>
          </a:prstGeom>
          <a:ln w="12700">
            <a:solidFill>
              <a:srgbClr val="AAAAAA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000603" y="34852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其他类型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940215" y="4689154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条目内容可增删；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条目间距可自行调节。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等腰三角形 6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358492" y="1749289"/>
            <a:ext cx="5620095" cy="4280528"/>
            <a:chOff x="6161088" y="1605675"/>
            <a:chExt cx="6000750" cy="4570453"/>
          </a:xfrm>
        </p:grpSpPr>
        <p:grpSp>
          <p:nvGrpSpPr>
            <p:cNvPr id="78" name="组合 77"/>
            <p:cNvGrpSpPr/>
            <p:nvPr/>
          </p:nvGrpSpPr>
          <p:grpSpPr>
            <a:xfrm>
              <a:off x="8307388" y="1605675"/>
              <a:ext cx="3854450" cy="579438"/>
              <a:chOff x="8307388" y="915988"/>
              <a:chExt cx="3854450" cy="579438"/>
            </a:xfrm>
          </p:grpSpPr>
          <p:sp>
            <p:nvSpPr>
              <p:cNvPr id="79" name="Freeform 5"/>
              <p:cNvSpPr>
                <a:spLocks/>
              </p:cNvSpPr>
              <p:nvPr/>
            </p:nvSpPr>
            <p:spPr bwMode="auto">
              <a:xfrm>
                <a:off x="8307388" y="915988"/>
                <a:ext cx="865188" cy="579438"/>
              </a:xfrm>
              <a:custGeom>
                <a:avLst/>
                <a:gdLst>
                  <a:gd name="T0" fmla="*/ 302 w 904"/>
                  <a:gd name="T1" fmla="*/ 0 h 605"/>
                  <a:gd name="T2" fmla="*/ 0 w 904"/>
                  <a:gd name="T3" fmla="*/ 303 h 605"/>
                  <a:gd name="T4" fmla="*/ 302 w 904"/>
                  <a:gd name="T5" fmla="*/ 605 h 605"/>
                  <a:gd name="T6" fmla="*/ 904 w 904"/>
                  <a:gd name="T7" fmla="*/ 605 h 605"/>
                  <a:gd name="T8" fmla="*/ 904 w 904"/>
                  <a:gd name="T9" fmla="*/ 0 h 605"/>
                  <a:gd name="T10" fmla="*/ 302 w 904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605">
                    <a:moveTo>
                      <a:pt x="302" y="0"/>
                    </a:moveTo>
                    <a:cubicBezTo>
                      <a:pt x="135" y="0"/>
                      <a:pt x="0" y="136"/>
                      <a:pt x="0" y="303"/>
                    </a:cubicBezTo>
                    <a:cubicBezTo>
                      <a:pt x="0" y="470"/>
                      <a:pt x="135" y="605"/>
                      <a:pt x="302" y="605"/>
                    </a:cubicBezTo>
                    <a:cubicBezTo>
                      <a:pt x="904" y="605"/>
                      <a:pt x="904" y="605"/>
                      <a:pt x="904" y="605"/>
                    </a:cubicBezTo>
                    <a:cubicBezTo>
                      <a:pt x="904" y="0"/>
                      <a:pt x="904" y="0"/>
                      <a:pt x="904" y="0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6"/>
              <p:cNvSpPr>
                <a:spLocks/>
              </p:cNvSpPr>
              <p:nvPr/>
            </p:nvSpPr>
            <p:spPr bwMode="auto">
              <a:xfrm>
                <a:off x="9172575" y="915988"/>
                <a:ext cx="2989263" cy="579438"/>
              </a:xfrm>
              <a:custGeom>
                <a:avLst/>
                <a:gdLst>
                  <a:gd name="T0" fmla="*/ 2826 w 3128"/>
                  <a:gd name="T1" fmla="*/ 0 h 605"/>
                  <a:gd name="T2" fmla="*/ 0 w 3128"/>
                  <a:gd name="T3" fmla="*/ 0 h 605"/>
                  <a:gd name="T4" fmla="*/ 0 w 3128"/>
                  <a:gd name="T5" fmla="*/ 605 h 605"/>
                  <a:gd name="T6" fmla="*/ 2826 w 3128"/>
                  <a:gd name="T7" fmla="*/ 605 h 605"/>
                  <a:gd name="T8" fmla="*/ 3128 w 3128"/>
                  <a:gd name="T9" fmla="*/ 303 h 605"/>
                  <a:gd name="T10" fmla="*/ 2826 w 3128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8" h="605">
                    <a:moveTo>
                      <a:pt x="28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2826" y="605"/>
                      <a:pt x="2826" y="605"/>
                      <a:pt x="2826" y="605"/>
                    </a:cubicBezTo>
                    <a:cubicBezTo>
                      <a:pt x="2993" y="605"/>
                      <a:pt x="3128" y="470"/>
                      <a:pt x="3128" y="303"/>
                    </a:cubicBezTo>
                    <a:cubicBezTo>
                      <a:pt x="3128" y="136"/>
                      <a:pt x="2993" y="0"/>
                      <a:pt x="2826" y="0"/>
                    </a:cubicBezTo>
                    <a:close/>
                  </a:path>
                </a:pathLst>
              </a:custGeom>
              <a:solidFill>
                <a:srgbClr val="FE2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2A00"/>
                  </a:solidFill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6161088" y="2601841"/>
              <a:ext cx="3876675" cy="582613"/>
              <a:chOff x="6161088" y="2684463"/>
              <a:chExt cx="3876675" cy="582613"/>
            </a:xfrm>
          </p:grpSpPr>
          <p:sp>
            <p:nvSpPr>
              <p:cNvPr id="82" name="Freeform 10"/>
              <p:cNvSpPr>
                <a:spLocks/>
              </p:cNvSpPr>
              <p:nvPr/>
            </p:nvSpPr>
            <p:spPr bwMode="auto">
              <a:xfrm>
                <a:off x="9169400" y="2684463"/>
                <a:ext cx="868363" cy="582613"/>
              </a:xfrm>
              <a:custGeom>
                <a:avLst/>
                <a:gdLst>
                  <a:gd name="T0" fmla="*/ 602 w 904"/>
                  <a:gd name="T1" fmla="*/ 0 h 604"/>
                  <a:gd name="T2" fmla="*/ 904 w 904"/>
                  <a:gd name="T3" fmla="*/ 302 h 604"/>
                  <a:gd name="T4" fmla="*/ 602 w 904"/>
                  <a:gd name="T5" fmla="*/ 604 h 604"/>
                  <a:gd name="T6" fmla="*/ 0 w 904"/>
                  <a:gd name="T7" fmla="*/ 604 h 604"/>
                  <a:gd name="T8" fmla="*/ 0 w 904"/>
                  <a:gd name="T9" fmla="*/ 0 h 604"/>
                  <a:gd name="T10" fmla="*/ 602 w 904"/>
                  <a:gd name="T11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604">
                    <a:moveTo>
                      <a:pt x="602" y="0"/>
                    </a:moveTo>
                    <a:cubicBezTo>
                      <a:pt x="769" y="0"/>
                      <a:pt x="904" y="135"/>
                      <a:pt x="904" y="302"/>
                    </a:cubicBezTo>
                    <a:cubicBezTo>
                      <a:pt x="904" y="469"/>
                      <a:pt x="769" y="604"/>
                      <a:pt x="602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1"/>
              <p:cNvSpPr>
                <a:spLocks/>
              </p:cNvSpPr>
              <p:nvPr/>
            </p:nvSpPr>
            <p:spPr bwMode="auto">
              <a:xfrm>
                <a:off x="6161088" y="2684463"/>
                <a:ext cx="3008313" cy="582613"/>
              </a:xfrm>
              <a:custGeom>
                <a:avLst/>
                <a:gdLst>
                  <a:gd name="T0" fmla="*/ 302 w 3128"/>
                  <a:gd name="T1" fmla="*/ 0 h 604"/>
                  <a:gd name="T2" fmla="*/ 3128 w 3128"/>
                  <a:gd name="T3" fmla="*/ 0 h 604"/>
                  <a:gd name="T4" fmla="*/ 3128 w 3128"/>
                  <a:gd name="T5" fmla="*/ 604 h 604"/>
                  <a:gd name="T6" fmla="*/ 302 w 3128"/>
                  <a:gd name="T7" fmla="*/ 604 h 604"/>
                  <a:gd name="T8" fmla="*/ 0 w 3128"/>
                  <a:gd name="T9" fmla="*/ 302 h 604"/>
                  <a:gd name="T10" fmla="*/ 302 w 3128"/>
                  <a:gd name="T11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8" h="604">
                    <a:moveTo>
                      <a:pt x="302" y="0"/>
                    </a:moveTo>
                    <a:cubicBezTo>
                      <a:pt x="3128" y="0"/>
                      <a:pt x="3128" y="0"/>
                      <a:pt x="3128" y="0"/>
                    </a:cubicBezTo>
                    <a:cubicBezTo>
                      <a:pt x="3128" y="604"/>
                      <a:pt x="3128" y="604"/>
                      <a:pt x="3128" y="604"/>
                    </a:cubicBezTo>
                    <a:cubicBezTo>
                      <a:pt x="302" y="604"/>
                      <a:pt x="302" y="604"/>
                      <a:pt x="302" y="604"/>
                    </a:cubicBezTo>
                    <a:cubicBezTo>
                      <a:pt x="135" y="604"/>
                      <a:pt x="0" y="469"/>
                      <a:pt x="0" y="302"/>
                    </a:cubicBezTo>
                    <a:cubicBezTo>
                      <a:pt x="0" y="135"/>
                      <a:pt x="135" y="0"/>
                      <a:pt x="302" y="0"/>
                    </a:cubicBezTo>
                    <a:close/>
                  </a:path>
                </a:pathLst>
              </a:custGeom>
              <a:solidFill>
                <a:srgbClr val="FF6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8307388" y="3601182"/>
              <a:ext cx="3854450" cy="579438"/>
              <a:chOff x="8307388" y="915988"/>
              <a:chExt cx="3854450" cy="579438"/>
            </a:xfrm>
          </p:grpSpPr>
          <p:sp>
            <p:nvSpPr>
              <p:cNvPr id="85" name="Freeform 5"/>
              <p:cNvSpPr>
                <a:spLocks/>
              </p:cNvSpPr>
              <p:nvPr/>
            </p:nvSpPr>
            <p:spPr bwMode="auto">
              <a:xfrm>
                <a:off x="8307388" y="915988"/>
                <a:ext cx="865188" cy="579438"/>
              </a:xfrm>
              <a:custGeom>
                <a:avLst/>
                <a:gdLst>
                  <a:gd name="T0" fmla="*/ 302 w 904"/>
                  <a:gd name="T1" fmla="*/ 0 h 605"/>
                  <a:gd name="T2" fmla="*/ 0 w 904"/>
                  <a:gd name="T3" fmla="*/ 303 h 605"/>
                  <a:gd name="T4" fmla="*/ 302 w 904"/>
                  <a:gd name="T5" fmla="*/ 605 h 605"/>
                  <a:gd name="T6" fmla="*/ 904 w 904"/>
                  <a:gd name="T7" fmla="*/ 605 h 605"/>
                  <a:gd name="T8" fmla="*/ 904 w 904"/>
                  <a:gd name="T9" fmla="*/ 0 h 605"/>
                  <a:gd name="T10" fmla="*/ 302 w 904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605">
                    <a:moveTo>
                      <a:pt x="302" y="0"/>
                    </a:moveTo>
                    <a:cubicBezTo>
                      <a:pt x="135" y="0"/>
                      <a:pt x="0" y="136"/>
                      <a:pt x="0" y="303"/>
                    </a:cubicBezTo>
                    <a:cubicBezTo>
                      <a:pt x="0" y="470"/>
                      <a:pt x="135" y="605"/>
                      <a:pt x="302" y="605"/>
                    </a:cubicBezTo>
                    <a:cubicBezTo>
                      <a:pt x="904" y="605"/>
                      <a:pt x="904" y="605"/>
                      <a:pt x="904" y="605"/>
                    </a:cubicBezTo>
                    <a:cubicBezTo>
                      <a:pt x="904" y="0"/>
                      <a:pt x="904" y="0"/>
                      <a:pt x="904" y="0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6"/>
              <p:cNvSpPr>
                <a:spLocks/>
              </p:cNvSpPr>
              <p:nvPr/>
            </p:nvSpPr>
            <p:spPr bwMode="auto">
              <a:xfrm>
                <a:off x="9172575" y="915988"/>
                <a:ext cx="2989263" cy="579438"/>
              </a:xfrm>
              <a:custGeom>
                <a:avLst/>
                <a:gdLst>
                  <a:gd name="T0" fmla="*/ 2826 w 3128"/>
                  <a:gd name="T1" fmla="*/ 0 h 605"/>
                  <a:gd name="T2" fmla="*/ 0 w 3128"/>
                  <a:gd name="T3" fmla="*/ 0 h 605"/>
                  <a:gd name="T4" fmla="*/ 0 w 3128"/>
                  <a:gd name="T5" fmla="*/ 605 h 605"/>
                  <a:gd name="T6" fmla="*/ 2826 w 3128"/>
                  <a:gd name="T7" fmla="*/ 605 h 605"/>
                  <a:gd name="T8" fmla="*/ 3128 w 3128"/>
                  <a:gd name="T9" fmla="*/ 303 h 605"/>
                  <a:gd name="T10" fmla="*/ 2826 w 3128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8" h="605">
                    <a:moveTo>
                      <a:pt x="28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2826" y="605"/>
                      <a:pt x="2826" y="605"/>
                      <a:pt x="2826" y="605"/>
                    </a:cubicBezTo>
                    <a:cubicBezTo>
                      <a:pt x="2993" y="605"/>
                      <a:pt x="3128" y="470"/>
                      <a:pt x="3128" y="303"/>
                    </a:cubicBezTo>
                    <a:cubicBezTo>
                      <a:pt x="3128" y="136"/>
                      <a:pt x="2993" y="0"/>
                      <a:pt x="2826" y="0"/>
                    </a:cubicBezTo>
                    <a:close/>
                  </a:path>
                </a:pathLst>
              </a:custGeom>
              <a:solidFill>
                <a:srgbClr val="FED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8307388" y="5596690"/>
              <a:ext cx="3854450" cy="579438"/>
              <a:chOff x="8307388" y="915988"/>
              <a:chExt cx="3854450" cy="579438"/>
            </a:xfrm>
          </p:grpSpPr>
          <p:sp>
            <p:nvSpPr>
              <p:cNvPr id="88" name="Freeform 5"/>
              <p:cNvSpPr>
                <a:spLocks/>
              </p:cNvSpPr>
              <p:nvPr/>
            </p:nvSpPr>
            <p:spPr bwMode="auto">
              <a:xfrm>
                <a:off x="8307388" y="915988"/>
                <a:ext cx="865188" cy="579438"/>
              </a:xfrm>
              <a:custGeom>
                <a:avLst/>
                <a:gdLst>
                  <a:gd name="T0" fmla="*/ 302 w 904"/>
                  <a:gd name="T1" fmla="*/ 0 h 605"/>
                  <a:gd name="T2" fmla="*/ 0 w 904"/>
                  <a:gd name="T3" fmla="*/ 303 h 605"/>
                  <a:gd name="T4" fmla="*/ 302 w 904"/>
                  <a:gd name="T5" fmla="*/ 605 h 605"/>
                  <a:gd name="T6" fmla="*/ 904 w 904"/>
                  <a:gd name="T7" fmla="*/ 605 h 605"/>
                  <a:gd name="T8" fmla="*/ 904 w 904"/>
                  <a:gd name="T9" fmla="*/ 0 h 605"/>
                  <a:gd name="T10" fmla="*/ 302 w 904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605">
                    <a:moveTo>
                      <a:pt x="302" y="0"/>
                    </a:moveTo>
                    <a:cubicBezTo>
                      <a:pt x="135" y="0"/>
                      <a:pt x="0" y="136"/>
                      <a:pt x="0" y="303"/>
                    </a:cubicBezTo>
                    <a:cubicBezTo>
                      <a:pt x="0" y="470"/>
                      <a:pt x="135" y="605"/>
                      <a:pt x="302" y="605"/>
                    </a:cubicBezTo>
                    <a:cubicBezTo>
                      <a:pt x="904" y="605"/>
                      <a:pt x="904" y="605"/>
                      <a:pt x="904" y="605"/>
                    </a:cubicBezTo>
                    <a:cubicBezTo>
                      <a:pt x="904" y="0"/>
                      <a:pt x="904" y="0"/>
                      <a:pt x="904" y="0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6"/>
              <p:cNvSpPr>
                <a:spLocks/>
              </p:cNvSpPr>
              <p:nvPr/>
            </p:nvSpPr>
            <p:spPr bwMode="auto">
              <a:xfrm>
                <a:off x="9172575" y="915988"/>
                <a:ext cx="2989263" cy="579438"/>
              </a:xfrm>
              <a:custGeom>
                <a:avLst/>
                <a:gdLst>
                  <a:gd name="T0" fmla="*/ 2826 w 3128"/>
                  <a:gd name="T1" fmla="*/ 0 h 605"/>
                  <a:gd name="T2" fmla="*/ 0 w 3128"/>
                  <a:gd name="T3" fmla="*/ 0 h 605"/>
                  <a:gd name="T4" fmla="*/ 0 w 3128"/>
                  <a:gd name="T5" fmla="*/ 605 h 605"/>
                  <a:gd name="T6" fmla="*/ 2826 w 3128"/>
                  <a:gd name="T7" fmla="*/ 605 h 605"/>
                  <a:gd name="T8" fmla="*/ 3128 w 3128"/>
                  <a:gd name="T9" fmla="*/ 303 h 605"/>
                  <a:gd name="T10" fmla="*/ 2826 w 3128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8" h="605">
                    <a:moveTo>
                      <a:pt x="28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2826" y="605"/>
                      <a:pt x="2826" y="605"/>
                      <a:pt x="2826" y="605"/>
                    </a:cubicBezTo>
                    <a:cubicBezTo>
                      <a:pt x="2993" y="605"/>
                      <a:pt x="3128" y="470"/>
                      <a:pt x="3128" y="303"/>
                    </a:cubicBezTo>
                    <a:cubicBezTo>
                      <a:pt x="3128" y="136"/>
                      <a:pt x="2993" y="0"/>
                      <a:pt x="2826" y="0"/>
                    </a:cubicBezTo>
                    <a:close/>
                  </a:path>
                </a:pathLst>
              </a:custGeom>
              <a:solidFill>
                <a:srgbClr val="008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6161088" y="4597348"/>
              <a:ext cx="3876675" cy="582613"/>
              <a:chOff x="6161088" y="2684463"/>
              <a:chExt cx="3876675" cy="582613"/>
            </a:xfrm>
          </p:grpSpPr>
          <p:sp>
            <p:nvSpPr>
              <p:cNvPr id="92" name="Freeform 10"/>
              <p:cNvSpPr>
                <a:spLocks/>
              </p:cNvSpPr>
              <p:nvPr/>
            </p:nvSpPr>
            <p:spPr bwMode="auto">
              <a:xfrm>
                <a:off x="9169400" y="2684463"/>
                <a:ext cx="868363" cy="582613"/>
              </a:xfrm>
              <a:custGeom>
                <a:avLst/>
                <a:gdLst>
                  <a:gd name="T0" fmla="*/ 602 w 904"/>
                  <a:gd name="T1" fmla="*/ 0 h 604"/>
                  <a:gd name="T2" fmla="*/ 904 w 904"/>
                  <a:gd name="T3" fmla="*/ 302 h 604"/>
                  <a:gd name="T4" fmla="*/ 602 w 904"/>
                  <a:gd name="T5" fmla="*/ 604 h 604"/>
                  <a:gd name="T6" fmla="*/ 0 w 904"/>
                  <a:gd name="T7" fmla="*/ 604 h 604"/>
                  <a:gd name="T8" fmla="*/ 0 w 904"/>
                  <a:gd name="T9" fmla="*/ 0 h 604"/>
                  <a:gd name="T10" fmla="*/ 602 w 904"/>
                  <a:gd name="T11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604">
                    <a:moveTo>
                      <a:pt x="602" y="0"/>
                    </a:moveTo>
                    <a:cubicBezTo>
                      <a:pt x="769" y="0"/>
                      <a:pt x="904" y="135"/>
                      <a:pt x="904" y="302"/>
                    </a:cubicBezTo>
                    <a:cubicBezTo>
                      <a:pt x="904" y="469"/>
                      <a:pt x="769" y="604"/>
                      <a:pt x="602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1"/>
              <p:cNvSpPr>
                <a:spLocks/>
              </p:cNvSpPr>
              <p:nvPr/>
            </p:nvSpPr>
            <p:spPr bwMode="auto">
              <a:xfrm>
                <a:off x="6161088" y="2684463"/>
                <a:ext cx="3008313" cy="582613"/>
              </a:xfrm>
              <a:custGeom>
                <a:avLst/>
                <a:gdLst>
                  <a:gd name="T0" fmla="*/ 302 w 3128"/>
                  <a:gd name="T1" fmla="*/ 0 h 604"/>
                  <a:gd name="T2" fmla="*/ 3128 w 3128"/>
                  <a:gd name="T3" fmla="*/ 0 h 604"/>
                  <a:gd name="T4" fmla="*/ 3128 w 3128"/>
                  <a:gd name="T5" fmla="*/ 604 h 604"/>
                  <a:gd name="T6" fmla="*/ 302 w 3128"/>
                  <a:gd name="T7" fmla="*/ 604 h 604"/>
                  <a:gd name="T8" fmla="*/ 0 w 3128"/>
                  <a:gd name="T9" fmla="*/ 302 h 604"/>
                  <a:gd name="T10" fmla="*/ 302 w 3128"/>
                  <a:gd name="T11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8" h="604">
                    <a:moveTo>
                      <a:pt x="302" y="0"/>
                    </a:moveTo>
                    <a:cubicBezTo>
                      <a:pt x="3128" y="0"/>
                      <a:pt x="3128" y="0"/>
                      <a:pt x="3128" y="0"/>
                    </a:cubicBezTo>
                    <a:cubicBezTo>
                      <a:pt x="3128" y="604"/>
                      <a:pt x="3128" y="604"/>
                      <a:pt x="3128" y="604"/>
                    </a:cubicBezTo>
                    <a:cubicBezTo>
                      <a:pt x="302" y="604"/>
                      <a:pt x="302" y="604"/>
                      <a:pt x="302" y="604"/>
                    </a:cubicBezTo>
                    <a:cubicBezTo>
                      <a:pt x="135" y="604"/>
                      <a:pt x="0" y="469"/>
                      <a:pt x="0" y="302"/>
                    </a:cubicBezTo>
                    <a:cubicBezTo>
                      <a:pt x="0" y="135"/>
                      <a:pt x="135" y="0"/>
                      <a:pt x="302" y="0"/>
                    </a:cubicBezTo>
                    <a:close/>
                  </a:path>
                </a:pathLst>
              </a:custGeom>
              <a:solidFill>
                <a:srgbClr val="99A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6" name="文本框 95"/>
          <p:cNvSpPr txBox="1"/>
          <p:nvPr/>
        </p:nvSpPr>
        <p:spPr>
          <a:xfrm>
            <a:off x="9582612" y="1815368"/>
            <a:ext cx="184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Title 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798071" y="2755036"/>
            <a:ext cx="184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Title 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446373" y="1830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E2C0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2012</a:t>
            </a:r>
            <a:endParaRPr lang="zh-CN" altLang="en-US" dirty="0">
              <a:solidFill>
                <a:srgbClr val="FE2C0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219213" y="27704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69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2013</a:t>
            </a:r>
            <a:endParaRPr lang="zh-CN" altLang="en-US" dirty="0">
              <a:solidFill>
                <a:srgbClr val="FF69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798071" y="4621951"/>
            <a:ext cx="184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Title 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219213" y="46373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9AB0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2015</a:t>
            </a:r>
            <a:endParaRPr lang="zh-CN" altLang="en-US" dirty="0">
              <a:solidFill>
                <a:srgbClr val="99AB0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582612" y="3689498"/>
            <a:ext cx="184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Title 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446373" y="37048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ED00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2014</a:t>
            </a:r>
            <a:endParaRPr lang="zh-CN" altLang="en-US" dirty="0">
              <a:solidFill>
                <a:srgbClr val="FED00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582612" y="5553979"/>
            <a:ext cx="184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Title 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446373" y="55693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87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2016</a:t>
            </a:r>
            <a:endParaRPr lang="zh-CN" altLang="en-US" dirty="0">
              <a:solidFill>
                <a:srgbClr val="0087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992575" y="4893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时间线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05771" y="538264"/>
            <a:ext cx="246287" cy="246287"/>
          </a:xfrm>
          <a:prstGeom prst="rect">
            <a:avLst/>
          </a:prstGeom>
          <a:solidFill>
            <a:srgbClr val="0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97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其他类型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940215" y="4689154"/>
            <a:ext cx="3555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注意阴影设置形成的层叠效果；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注意浅色背景要用深色文字；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亦可以作为层次关系使用。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等腰三角形 68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949033" y="4893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包含关系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62229" y="538264"/>
            <a:ext cx="246287" cy="246287"/>
          </a:xfrm>
          <a:prstGeom prst="rect">
            <a:avLst/>
          </a:prstGeom>
          <a:solidFill>
            <a:srgbClr val="0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 rot="16200000">
            <a:off x="6377879" y="1047366"/>
            <a:ext cx="5502521" cy="5502523"/>
            <a:chOff x="6342063" y="2066925"/>
            <a:chExt cx="3217862" cy="3217863"/>
          </a:xfrm>
        </p:grpSpPr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6342063" y="2066925"/>
              <a:ext cx="3217862" cy="3217863"/>
            </a:xfrm>
            <a:prstGeom prst="ellipse">
              <a:avLst/>
            </a:prstGeom>
            <a:solidFill>
              <a:srgbClr val="AAD8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6457950" y="2135188"/>
              <a:ext cx="2374900" cy="3097213"/>
            </a:xfrm>
            <a:custGeom>
              <a:avLst/>
              <a:gdLst>
                <a:gd name="T0" fmla="*/ 316 w 631"/>
                <a:gd name="T1" fmla="*/ 26 h 823"/>
                <a:gd name="T2" fmla="*/ 0 w 631"/>
                <a:gd name="T3" fmla="*/ 410 h 823"/>
                <a:gd name="T4" fmla="*/ 316 w 631"/>
                <a:gd name="T5" fmla="*/ 793 h 823"/>
                <a:gd name="T6" fmla="*/ 631 w 631"/>
                <a:gd name="T7" fmla="*/ 410 h 823"/>
                <a:gd name="T8" fmla="*/ 316 w 631"/>
                <a:gd name="T9" fmla="*/ 26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823">
                  <a:moveTo>
                    <a:pt x="316" y="26"/>
                  </a:moveTo>
                  <a:cubicBezTo>
                    <a:pt x="136" y="60"/>
                    <a:pt x="0" y="220"/>
                    <a:pt x="0" y="410"/>
                  </a:cubicBezTo>
                  <a:cubicBezTo>
                    <a:pt x="0" y="599"/>
                    <a:pt x="136" y="759"/>
                    <a:pt x="316" y="793"/>
                  </a:cubicBezTo>
                  <a:cubicBezTo>
                    <a:pt x="473" y="823"/>
                    <a:pt x="631" y="599"/>
                    <a:pt x="631" y="410"/>
                  </a:cubicBezTo>
                  <a:cubicBezTo>
                    <a:pt x="631" y="220"/>
                    <a:pt x="454" y="0"/>
                    <a:pt x="316" y="26"/>
                  </a:cubicBezTo>
                  <a:close/>
                </a:path>
              </a:pathLst>
            </a:custGeom>
            <a:solidFill>
              <a:srgbClr val="FAE25E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6575425" y="2357438"/>
              <a:ext cx="1636712" cy="2652713"/>
            </a:xfrm>
            <a:custGeom>
              <a:avLst/>
              <a:gdLst>
                <a:gd name="T0" fmla="*/ 217 w 435"/>
                <a:gd name="T1" fmla="*/ 24 h 705"/>
                <a:gd name="T2" fmla="*/ 0 w 435"/>
                <a:gd name="T3" fmla="*/ 351 h 705"/>
                <a:gd name="T4" fmla="*/ 217 w 435"/>
                <a:gd name="T5" fmla="*/ 678 h 705"/>
                <a:gd name="T6" fmla="*/ 435 w 435"/>
                <a:gd name="T7" fmla="*/ 351 h 705"/>
                <a:gd name="T8" fmla="*/ 217 w 435"/>
                <a:gd name="T9" fmla="*/ 2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705">
                  <a:moveTo>
                    <a:pt x="217" y="24"/>
                  </a:moveTo>
                  <a:cubicBezTo>
                    <a:pt x="89" y="75"/>
                    <a:pt x="0" y="204"/>
                    <a:pt x="0" y="351"/>
                  </a:cubicBezTo>
                  <a:cubicBezTo>
                    <a:pt x="0" y="498"/>
                    <a:pt x="88" y="628"/>
                    <a:pt x="217" y="678"/>
                  </a:cubicBezTo>
                  <a:cubicBezTo>
                    <a:pt x="288" y="705"/>
                    <a:pt x="435" y="498"/>
                    <a:pt x="435" y="351"/>
                  </a:cubicBezTo>
                  <a:cubicBezTo>
                    <a:pt x="435" y="204"/>
                    <a:pt x="278" y="0"/>
                    <a:pt x="217" y="24"/>
                  </a:cubicBezTo>
                  <a:close/>
                </a:path>
              </a:pathLst>
            </a:custGeom>
            <a:solidFill>
              <a:srgbClr val="F58344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6707188" y="2616200"/>
              <a:ext cx="838200" cy="2100263"/>
            </a:xfrm>
            <a:custGeom>
              <a:avLst/>
              <a:gdLst>
                <a:gd name="T0" fmla="*/ 0 w 223"/>
                <a:gd name="T1" fmla="*/ 282 h 558"/>
                <a:gd name="T2" fmla="*/ 112 w 223"/>
                <a:gd name="T3" fmla="*/ 523 h 558"/>
                <a:gd name="T4" fmla="*/ 223 w 223"/>
                <a:gd name="T5" fmla="*/ 282 h 558"/>
                <a:gd name="T6" fmla="*/ 112 w 223"/>
                <a:gd name="T7" fmla="*/ 40 h 558"/>
                <a:gd name="T8" fmla="*/ 0 w 223"/>
                <a:gd name="T9" fmla="*/ 28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558">
                  <a:moveTo>
                    <a:pt x="0" y="282"/>
                  </a:moveTo>
                  <a:cubicBezTo>
                    <a:pt x="0" y="378"/>
                    <a:pt x="42" y="467"/>
                    <a:pt x="112" y="523"/>
                  </a:cubicBezTo>
                  <a:cubicBezTo>
                    <a:pt x="155" y="558"/>
                    <a:pt x="223" y="378"/>
                    <a:pt x="223" y="282"/>
                  </a:cubicBezTo>
                  <a:cubicBezTo>
                    <a:pt x="223" y="185"/>
                    <a:pt x="160" y="0"/>
                    <a:pt x="112" y="40"/>
                  </a:cubicBezTo>
                  <a:cubicBezTo>
                    <a:pt x="43" y="98"/>
                    <a:pt x="0" y="185"/>
                    <a:pt x="0" y="282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295036" y="15751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精神层文化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95036" y="49780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核心价值观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56701" y="38595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使命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756701" y="27153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愿景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01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其他类型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Freeform 132"/>
          <p:cNvSpPr>
            <a:spLocks/>
          </p:cNvSpPr>
          <p:nvPr/>
        </p:nvSpPr>
        <p:spPr bwMode="auto">
          <a:xfrm>
            <a:off x="7254361" y="1336128"/>
            <a:ext cx="762249" cy="1305903"/>
          </a:xfrm>
          <a:custGeom>
            <a:avLst/>
            <a:gdLst>
              <a:gd name="T0" fmla="*/ 0 w 673"/>
              <a:gd name="T1" fmla="*/ 1153 h 1153"/>
              <a:gd name="T2" fmla="*/ 0 w 673"/>
              <a:gd name="T3" fmla="*/ 0 h 1153"/>
              <a:gd name="T4" fmla="*/ 673 w 673"/>
              <a:gd name="T5" fmla="*/ 761 h 1153"/>
              <a:gd name="T6" fmla="*/ 0 w 673"/>
              <a:gd name="T7" fmla="*/ 1153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3" h="1153">
                <a:moveTo>
                  <a:pt x="0" y="1153"/>
                </a:moveTo>
                <a:lnTo>
                  <a:pt x="0" y="0"/>
                </a:lnTo>
                <a:lnTo>
                  <a:pt x="673" y="761"/>
                </a:lnTo>
                <a:lnTo>
                  <a:pt x="0" y="1153"/>
                </a:lnTo>
                <a:close/>
              </a:path>
            </a:pathLst>
          </a:custGeom>
          <a:solidFill>
            <a:srgbClr val="A2D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33"/>
          <p:cNvSpPr>
            <a:spLocks/>
          </p:cNvSpPr>
          <p:nvPr/>
        </p:nvSpPr>
        <p:spPr bwMode="auto">
          <a:xfrm>
            <a:off x="6617832" y="1336128"/>
            <a:ext cx="636529" cy="1305903"/>
          </a:xfrm>
          <a:custGeom>
            <a:avLst/>
            <a:gdLst>
              <a:gd name="T0" fmla="*/ 562 w 562"/>
              <a:gd name="T1" fmla="*/ 0 h 1153"/>
              <a:gd name="T2" fmla="*/ 0 w 562"/>
              <a:gd name="T3" fmla="*/ 777 h 1153"/>
              <a:gd name="T4" fmla="*/ 562 w 562"/>
              <a:gd name="T5" fmla="*/ 1153 h 1153"/>
              <a:gd name="T6" fmla="*/ 562 w 562"/>
              <a:gd name="T7" fmla="*/ 0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2" h="1153">
                <a:moveTo>
                  <a:pt x="562" y="0"/>
                </a:moveTo>
                <a:lnTo>
                  <a:pt x="0" y="777"/>
                </a:lnTo>
                <a:lnTo>
                  <a:pt x="562" y="1153"/>
                </a:lnTo>
                <a:lnTo>
                  <a:pt x="562" y="0"/>
                </a:lnTo>
                <a:close/>
              </a:path>
            </a:pathLst>
          </a:custGeom>
          <a:solidFill>
            <a:srgbClr val="9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34"/>
          <p:cNvSpPr>
            <a:spLocks/>
          </p:cNvSpPr>
          <p:nvPr/>
        </p:nvSpPr>
        <p:spPr bwMode="auto">
          <a:xfrm>
            <a:off x="5452374" y="3277427"/>
            <a:ext cx="1788396" cy="1722705"/>
          </a:xfrm>
          <a:custGeom>
            <a:avLst/>
            <a:gdLst>
              <a:gd name="T0" fmla="*/ 340 w 1579"/>
              <a:gd name="T1" fmla="*/ 0 h 1521"/>
              <a:gd name="T2" fmla="*/ 0 w 1579"/>
              <a:gd name="T3" fmla="*/ 466 h 1521"/>
              <a:gd name="T4" fmla="*/ 1579 w 1579"/>
              <a:gd name="T5" fmla="*/ 1521 h 1521"/>
              <a:gd name="T6" fmla="*/ 1579 w 1579"/>
              <a:gd name="T7" fmla="*/ 829 h 1521"/>
              <a:gd name="T8" fmla="*/ 340 w 1579"/>
              <a:gd name="T9" fmla="*/ 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9" h="1521">
                <a:moveTo>
                  <a:pt x="340" y="0"/>
                </a:moveTo>
                <a:lnTo>
                  <a:pt x="0" y="466"/>
                </a:lnTo>
                <a:lnTo>
                  <a:pt x="1579" y="1521"/>
                </a:lnTo>
                <a:lnTo>
                  <a:pt x="1579" y="829"/>
                </a:lnTo>
                <a:lnTo>
                  <a:pt x="340" y="0"/>
                </a:lnTo>
                <a:close/>
              </a:path>
            </a:pathLst>
          </a:custGeom>
          <a:solidFill>
            <a:srgbClr val="E2A4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35"/>
          <p:cNvSpPr>
            <a:spLocks/>
          </p:cNvSpPr>
          <p:nvPr/>
        </p:nvSpPr>
        <p:spPr bwMode="auto">
          <a:xfrm>
            <a:off x="7240769" y="3236653"/>
            <a:ext cx="2167821" cy="1763479"/>
          </a:xfrm>
          <a:custGeom>
            <a:avLst/>
            <a:gdLst>
              <a:gd name="T0" fmla="*/ 0 w 1914"/>
              <a:gd name="T1" fmla="*/ 865 h 1557"/>
              <a:gd name="T2" fmla="*/ 0 w 1914"/>
              <a:gd name="T3" fmla="*/ 1557 h 1557"/>
              <a:gd name="T4" fmla="*/ 1914 w 1914"/>
              <a:gd name="T5" fmla="*/ 478 h 1557"/>
              <a:gd name="T6" fmla="*/ 1486 w 1914"/>
              <a:gd name="T7" fmla="*/ 0 h 1557"/>
              <a:gd name="T8" fmla="*/ 0 w 1914"/>
              <a:gd name="T9" fmla="*/ 865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4" h="1557">
                <a:moveTo>
                  <a:pt x="0" y="865"/>
                </a:moveTo>
                <a:lnTo>
                  <a:pt x="0" y="1557"/>
                </a:lnTo>
                <a:lnTo>
                  <a:pt x="1914" y="478"/>
                </a:lnTo>
                <a:lnTo>
                  <a:pt x="1486" y="0"/>
                </a:lnTo>
                <a:lnTo>
                  <a:pt x="0" y="865"/>
                </a:lnTo>
                <a:close/>
              </a:path>
            </a:pathLst>
          </a:custGeom>
          <a:solidFill>
            <a:srgbClr val="FDB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36"/>
          <p:cNvSpPr>
            <a:spLocks/>
          </p:cNvSpPr>
          <p:nvPr/>
        </p:nvSpPr>
        <p:spPr bwMode="auto">
          <a:xfrm>
            <a:off x="5928071" y="2757557"/>
            <a:ext cx="1317229" cy="1271925"/>
          </a:xfrm>
          <a:custGeom>
            <a:avLst/>
            <a:gdLst>
              <a:gd name="T0" fmla="*/ 254 w 1163"/>
              <a:gd name="T1" fmla="*/ 0 h 1123"/>
              <a:gd name="T2" fmla="*/ 0 w 1163"/>
              <a:gd name="T3" fmla="*/ 347 h 1123"/>
              <a:gd name="T4" fmla="*/ 1163 w 1163"/>
              <a:gd name="T5" fmla="*/ 1123 h 1123"/>
              <a:gd name="T6" fmla="*/ 1163 w 1163"/>
              <a:gd name="T7" fmla="*/ 609 h 1123"/>
              <a:gd name="T8" fmla="*/ 254 w 1163"/>
              <a:gd name="T9" fmla="*/ 0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3" h="1123">
                <a:moveTo>
                  <a:pt x="254" y="0"/>
                </a:moveTo>
                <a:lnTo>
                  <a:pt x="0" y="347"/>
                </a:lnTo>
                <a:lnTo>
                  <a:pt x="1163" y="1123"/>
                </a:lnTo>
                <a:lnTo>
                  <a:pt x="1163" y="609"/>
                </a:lnTo>
                <a:lnTo>
                  <a:pt x="254" y="0"/>
                </a:lnTo>
                <a:close/>
              </a:path>
            </a:pathLst>
          </a:custGeom>
          <a:solidFill>
            <a:srgbClr val="E2C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37"/>
          <p:cNvSpPr>
            <a:spLocks/>
          </p:cNvSpPr>
          <p:nvPr/>
        </p:nvSpPr>
        <p:spPr bwMode="auto">
          <a:xfrm>
            <a:off x="7249830" y="2725844"/>
            <a:ext cx="1590189" cy="1299108"/>
          </a:xfrm>
          <a:custGeom>
            <a:avLst/>
            <a:gdLst>
              <a:gd name="T0" fmla="*/ 0 w 1404"/>
              <a:gd name="T1" fmla="*/ 633 h 1147"/>
              <a:gd name="T2" fmla="*/ 0 w 1404"/>
              <a:gd name="T3" fmla="*/ 1147 h 1147"/>
              <a:gd name="T4" fmla="*/ 1404 w 1404"/>
              <a:gd name="T5" fmla="*/ 357 h 1147"/>
              <a:gd name="T6" fmla="*/ 1083 w 1404"/>
              <a:gd name="T7" fmla="*/ 0 h 1147"/>
              <a:gd name="T8" fmla="*/ 0 w 1404"/>
              <a:gd name="T9" fmla="*/ 633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4" h="1147">
                <a:moveTo>
                  <a:pt x="0" y="633"/>
                </a:moveTo>
                <a:lnTo>
                  <a:pt x="0" y="1147"/>
                </a:lnTo>
                <a:lnTo>
                  <a:pt x="1404" y="357"/>
                </a:lnTo>
                <a:lnTo>
                  <a:pt x="1083" y="0"/>
                </a:lnTo>
                <a:lnTo>
                  <a:pt x="0" y="633"/>
                </a:lnTo>
                <a:close/>
              </a:path>
            </a:pathLst>
          </a:custGeom>
          <a:solidFill>
            <a:srgbClr val="FFE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38"/>
          <p:cNvSpPr>
            <a:spLocks/>
          </p:cNvSpPr>
          <p:nvPr/>
        </p:nvSpPr>
        <p:spPr bwMode="auto">
          <a:xfrm>
            <a:off x="6313160" y="2338490"/>
            <a:ext cx="938937" cy="904958"/>
          </a:xfrm>
          <a:custGeom>
            <a:avLst/>
            <a:gdLst>
              <a:gd name="T0" fmla="*/ 183 w 829"/>
              <a:gd name="T1" fmla="*/ 0 h 799"/>
              <a:gd name="T2" fmla="*/ 0 w 829"/>
              <a:gd name="T3" fmla="*/ 248 h 799"/>
              <a:gd name="T4" fmla="*/ 829 w 829"/>
              <a:gd name="T5" fmla="*/ 799 h 799"/>
              <a:gd name="T6" fmla="*/ 829 w 829"/>
              <a:gd name="T7" fmla="*/ 432 h 799"/>
              <a:gd name="T8" fmla="*/ 183 w 829"/>
              <a:gd name="T9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799">
                <a:moveTo>
                  <a:pt x="183" y="0"/>
                </a:moveTo>
                <a:lnTo>
                  <a:pt x="0" y="248"/>
                </a:lnTo>
                <a:lnTo>
                  <a:pt x="829" y="799"/>
                </a:lnTo>
                <a:lnTo>
                  <a:pt x="829" y="432"/>
                </a:lnTo>
                <a:lnTo>
                  <a:pt x="183" y="0"/>
                </a:lnTo>
                <a:close/>
              </a:path>
            </a:pathLst>
          </a:custGeom>
          <a:solidFill>
            <a:srgbClr val="20AD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39"/>
          <p:cNvSpPr>
            <a:spLocks/>
          </p:cNvSpPr>
          <p:nvPr/>
        </p:nvSpPr>
        <p:spPr bwMode="auto">
          <a:xfrm>
            <a:off x="7252096" y="2320368"/>
            <a:ext cx="1126950" cy="923080"/>
          </a:xfrm>
          <a:custGeom>
            <a:avLst/>
            <a:gdLst>
              <a:gd name="T0" fmla="*/ 0 w 995"/>
              <a:gd name="T1" fmla="*/ 448 h 815"/>
              <a:gd name="T2" fmla="*/ 0 w 995"/>
              <a:gd name="T3" fmla="*/ 815 h 815"/>
              <a:gd name="T4" fmla="*/ 995 w 995"/>
              <a:gd name="T5" fmla="*/ 256 h 815"/>
              <a:gd name="T6" fmla="*/ 767 w 995"/>
              <a:gd name="T7" fmla="*/ 0 h 815"/>
              <a:gd name="T8" fmla="*/ 0 w 995"/>
              <a:gd name="T9" fmla="*/ 44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815">
                <a:moveTo>
                  <a:pt x="0" y="448"/>
                </a:moveTo>
                <a:lnTo>
                  <a:pt x="0" y="815"/>
                </a:lnTo>
                <a:lnTo>
                  <a:pt x="995" y="256"/>
                </a:lnTo>
                <a:lnTo>
                  <a:pt x="767" y="0"/>
                </a:lnTo>
                <a:lnTo>
                  <a:pt x="0" y="448"/>
                </a:lnTo>
                <a:close/>
              </a:path>
            </a:pathLst>
          </a:custGeom>
          <a:solidFill>
            <a:srgbClr val="20BB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40"/>
          <p:cNvSpPr>
            <a:spLocks/>
          </p:cNvSpPr>
          <p:nvPr/>
        </p:nvSpPr>
        <p:spPr bwMode="auto">
          <a:xfrm>
            <a:off x="4850956" y="3947934"/>
            <a:ext cx="2394344" cy="2276552"/>
          </a:xfrm>
          <a:custGeom>
            <a:avLst/>
            <a:gdLst>
              <a:gd name="T0" fmla="*/ 437 w 2114"/>
              <a:gd name="T1" fmla="*/ 0 h 2010"/>
              <a:gd name="T2" fmla="*/ 0 w 2114"/>
              <a:gd name="T3" fmla="*/ 599 h 2010"/>
              <a:gd name="T4" fmla="*/ 2114 w 2114"/>
              <a:gd name="T5" fmla="*/ 2010 h 2010"/>
              <a:gd name="T6" fmla="*/ 2114 w 2114"/>
              <a:gd name="T7" fmla="*/ 1125 h 2010"/>
              <a:gd name="T8" fmla="*/ 437 w 2114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4" h="2010">
                <a:moveTo>
                  <a:pt x="437" y="0"/>
                </a:moveTo>
                <a:lnTo>
                  <a:pt x="0" y="599"/>
                </a:lnTo>
                <a:lnTo>
                  <a:pt x="2114" y="2010"/>
                </a:lnTo>
                <a:lnTo>
                  <a:pt x="2114" y="1125"/>
                </a:lnTo>
                <a:lnTo>
                  <a:pt x="437" y="0"/>
                </a:lnTo>
                <a:close/>
              </a:path>
            </a:pathLst>
          </a:custGeom>
          <a:solidFill>
            <a:srgbClr val="D658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41"/>
          <p:cNvSpPr>
            <a:spLocks/>
          </p:cNvSpPr>
          <p:nvPr/>
        </p:nvSpPr>
        <p:spPr bwMode="auto">
          <a:xfrm>
            <a:off x="7245300" y="3898099"/>
            <a:ext cx="2891561" cy="2326387"/>
          </a:xfrm>
          <a:custGeom>
            <a:avLst/>
            <a:gdLst>
              <a:gd name="T0" fmla="*/ 0 w 2553"/>
              <a:gd name="T1" fmla="*/ 1169 h 2054"/>
              <a:gd name="T2" fmla="*/ 0 w 2553"/>
              <a:gd name="T3" fmla="*/ 2054 h 2054"/>
              <a:gd name="T4" fmla="*/ 2553 w 2553"/>
              <a:gd name="T5" fmla="*/ 617 h 2054"/>
              <a:gd name="T6" fmla="*/ 2004 w 2553"/>
              <a:gd name="T7" fmla="*/ 0 h 2054"/>
              <a:gd name="T8" fmla="*/ 0 w 2553"/>
              <a:gd name="T9" fmla="*/ 1169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3" h="2054">
                <a:moveTo>
                  <a:pt x="0" y="1169"/>
                </a:moveTo>
                <a:lnTo>
                  <a:pt x="0" y="2054"/>
                </a:lnTo>
                <a:lnTo>
                  <a:pt x="2553" y="617"/>
                </a:lnTo>
                <a:lnTo>
                  <a:pt x="2004" y="0"/>
                </a:lnTo>
                <a:lnTo>
                  <a:pt x="0" y="1169"/>
                </a:lnTo>
                <a:close/>
              </a:path>
            </a:pathLst>
          </a:custGeom>
          <a:solidFill>
            <a:srgbClr val="F2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42"/>
          <p:cNvSpPr>
            <a:spLocks/>
          </p:cNvSpPr>
          <p:nvPr/>
        </p:nvSpPr>
        <p:spPr bwMode="auto">
          <a:xfrm>
            <a:off x="6617832" y="2028154"/>
            <a:ext cx="636529" cy="613876"/>
          </a:xfrm>
          <a:custGeom>
            <a:avLst/>
            <a:gdLst>
              <a:gd name="T0" fmla="*/ 122 w 562"/>
              <a:gd name="T1" fmla="*/ 0 h 542"/>
              <a:gd name="T2" fmla="*/ 0 w 562"/>
              <a:gd name="T3" fmla="*/ 166 h 542"/>
              <a:gd name="T4" fmla="*/ 562 w 562"/>
              <a:gd name="T5" fmla="*/ 542 h 542"/>
              <a:gd name="T6" fmla="*/ 562 w 562"/>
              <a:gd name="T7" fmla="*/ 294 h 542"/>
              <a:gd name="T8" fmla="*/ 122 w 562"/>
              <a:gd name="T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" h="542">
                <a:moveTo>
                  <a:pt x="122" y="0"/>
                </a:moveTo>
                <a:lnTo>
                  <a:pt x="0" y="166"/>
                </a:lnTo>
                <a:lnTo>
                  <a:pt x="562" y="542"/>
                </a:lnTo>
                <a:lnTo>
                  <a:pt x="562" y="294"/>
                </a:lnTo>
                <a:lnTo>
                  <a:pt x="122" y="0"/>
                </a:lnTo>
                <a:close/>
              </a:path>
            </a:pathLst>
          </a:custGeom>
          <a:solidFill>
            <a:srgbClr val="9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408591" y="3003334"/>
            <a:ext cx="631998" cy="534594"/>
            <a:chOff x="9543502" y="2688540"/>
            <a:chExt cx="631998" cy="534594"/>
          </a:xfrm>
        </p:grpSpPr>
        <p:sp>
          <p:nvSpPr>
            <p:cNvPr id="30" name="Freeform 248"/>
            <p:cNvSpPr>
              <a:spLocks/>
            </p:cNvSpPr>
            <p:nvPr/>
          </p:nvSpPr>
          <p:spPr bwMode="auto">
            <a:xfrm>
              <a:off x="9543502" y="2774619"/>
              <a:ext cx="419067" cy="283153"/>
            </a:xfrm>
            <a:custGeom>
              <a:avLst/>
              <a:gdLst>
                <a:gd name="T0" fmla="*/ 370 w 370"/>
                <a:gd name="T1" fmla="*/ 0 h 250"/>
                <a:gd name="T2" fmla="*/ 0 w 370"/>
                <a:gd name="T3" fmla="*/ 54 h 250"/>
                <a:gd name="T4" fmla="*/ 36 w 370"/>
                <a:gd name="T5" fmla="*/ 250 h 250"/>
                <a:gd name="T6" fmla="*/ 282 w 370"/>
                <a:gd name="T7" fmla="*/ 250 h 250"/>
                <a:gd name="T8" fmla="*/ 370 w 370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50">
                  <a:moveTo>
                    <a:pt x="370" y="0"/>
                  </a:moveTo>
                  <a:lnTo>
                    <a:pt x="0" y="54"/>
                  </a:lnTo>
                  <a:lnTo>
                    <a:pt x="36" y="250"/>
                  </a:lnTo>
                  <a:lnTo>
                    <a:pt x="282" y="25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9"/>
            <p:cNvSpPr>
              <a:spLocks/>
            </p:cNvSpPr>
            <p:nvPr/>
          </p:nvSpPr>
          <p:spPr bwMode="auto">
            <a:xfrm>
              <a:off x="9591072" y="2688540"/>
              <a:ext cx="584428" cy="432658"/>
            </a:xfrm>
            <a:custGeom>
              <a:avLst/>
              <a:gdLst>
                <a:gd name="T0" fmla="*/ 250 w 258"/>
                <a:gd name="T1" fmla="*/ 0 h 191"/>
                <a:gd name="T2" fmla="*/ 200 w 258"/>
                <a:gd name="T3" fmla="*/ 0 h 191"/>
                <a:gd name="T4" fmla="*/ 200 w 258"/>
                <a:gd name="T5" fmla="*/ 0 h 191"/>
                <a:gd name="T6" fmla="*/ 198 w 258"/>
                <a:gd name="T7" fmla="*/ 1 h 191"/>
                <a:gd name="T8" fmla="*/ 197 w 258"/>
                <a:gd name="T9" fmla="*/ 1 h 191"/>
                <a:gd name="T10" fmla="*/ 195 w 258"/>
                <a:gd name="T11" fmla="*/ 2 h 191"/>
                <a:gd name="T12" fmla="*/ 194 w 258"/>
                <a:gd name="T13" fmla="*/ 3 h 191"/>
                <a:gd name="T14" fmla="*/ 193 w 258"/>
                <a:gd name="T15" fmla="*/ 4 h 191"/>
                <a:gd name="T16" fmla="*/ 193 w 258"/>
                <a:gd name="T17" fmla="*/ 5 h 191"/>
                <a:gd name="T18" fmla="*/ 192 w 258"/>
                <a:gd name="T19" fmla="*/ 5 h 191"/>
                <a:gd name="T20" fmla="*/ 130 w 258"/>
                <a:gd name="T21" fmla="*/ 175 h 191"/>
                <a:gd name="T22" fmla="*/ 7 w 258"/>
                <a:gd name="T23" fmla="*/ 175 h 191"/>
                <a:gd name="T24" fmla="*/ 0 w 258"/>
                <a:gd name="T25" fmla="*/ 183 h 191"/>
                <a:gd name="T26" fmla="*/ 7 w 258"/>
                <a:gd name="T27" fmla="*/ 191 h 191"/>
                <a:gd name="T28" fmla="*/ 135 w 258"/>
                <a:gd name="T29" fmla="*/ 191 h 191"/>
                <a:gd name="T30" fmla="*/ 138 w 258"/>
                <a:gd name="T31" fmla="*/ 190 h 191"/>
                <a:gd name="T32" fmla="*/ 139 w 258"/>
                <a:gd name="T33" fmla="*/ 190 h 191"/>
                <a:gd name="T34" fmla="*/ 140 w 258"/>
                <a:gd name="T35" fmla="*/ 189 h 191"/>
                <a:gd name="T36" fmla="*/ 141 w 258"/>
                <a:gd name="T37" fmla="*/ 188 h 191"/>
                <a:gd name="T38" fmla="*/ 142 w 258"/>
                <a:gd name="T39" fmla="*/ 187 h 191"/>
                <a:gd name="T40" fmla="*/ 143 w 258"/>
                <a:gd name="T41" fmla="*/ 186 h 191"/>
                <a:gd name="T42" fmla="*/ 143 w 258"/>
                <a:gd name="T43" fmla="*/ 186 h 191"/>
                <a:gd name="T44" fmla="*/ 205 w 258"/>
                <a:gd name="T45" fmla="*/ 16 h 191"/>
                <a:gd name="T46" fmla="*/ 250 w 258"/>
                <a:gd name="T47" fmla="*/ 16 h 191"/>
                <a:gd name="T48" fmla="*/ 258 w 258"/>
                <a:gd name="T49" fmla="*/ 8 h 191"/>
                <a:gd name="T50" fmla="*/ 250 w 258"/>
                <a:gd name="T5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8" h="191">
                  <a:moveTo>
                    <a:pt x="250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8" y="1"/>
                    <a:pt x="198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6" y="1"/>
                    <a:pt x="196" y="2"/>
                    <a:pt x="195" y="2"/>
                  </a:cubicBezTo>
                  <a:cubicBezTo>
                    <a:pt x="195" y="2"/>
                    <a:pt x="195" y="2"/>
                    <a:pt x="194" y="3"/>
                  </a:cubicBezTo>
                  <a:cubicBezTo>
                    <a:pt x="194" y="3"/>
                    <a:pt x="194" y="3"/>
                    <a:pt x="193" y="4"/>
                  </a:cubicBezTo>
                  <a:cubicBezTo>
                    <a:pt x="193" y="4"/>
                    <a:pt x="193" y="5"/>
                    <a:pt x="193" y="5"/>
                  </a:cubicBezTo>
                  <a:cubicBezTo>
                    <a:pt x="193" y="5"/>
                    <a:pt x="193" y="5"/>
                    <a:pt x="192" y="5"/>
                  </a:cubicBezTo>
                  <a:cubicBezTo>
                    <a:pt x="130" y="175"/>
                    <a:pt x="130" y="175"/>
                    <a:pt x="130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3" y="175"/>
                    <a:pt x="0" y="179"/>
                    <a:pt x="0" y="183"/>
                  </a:cubicBezTo>
                  <a:cubicBezTo>
                    <a:pt x="0" y="188"/>
                    <a:pt x="3" y="191"/>
                    <a:pt x="7" y="191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6" y="191"/>
                    <a:pt x="137" y="191"/>
                    <a:pt x="138" y="190"/>
                  </a:cubicBezTo>
                  <a:cubicBezTo>
                    <a:pt x="138" y="190"/>
                    <a:pt x="139" y="190"/>
                    <a:pt x="139" y="190"/>
                  </a:cubicBezTo>
                  <a:cubicBezTo>
                    <a:pt x="139" y="190"/>
                    <a:pt x="140" y="189"/>
                    <a:pt x="140" y="189"/>
                  </a:cubicBezTo>
                  <a:cubicBezTo>
                    <a:pt x="141" y="189"/>
                    <a:pt x="141" y="189"/>
                    <a:pt x="141" y="188"/>
                  </a:cubicBezTo>
                  <a:cubicBezTo>
                    <a:pt x="141" y="188"/>
                    <a:pt x="142" y="187"/>
                    <a:pt x="142" y="187"/>
                  </a:cubicBezTo>
                  <a:cubicBezTo>
                    <a:pt x="142" y="186"/>
                    <a:pt x="142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205" y="16"/>
                    <a:pt x="205" y="16"/>
                    <a:pt x="205" y="16"/>
                  </a:cubicBezTo>
                  <a:cubicBezTo>
                    <a:pt x="250" y="16"/>
                    <a:pt x="250" y="16"/>
                    <a:pt x="250" y="16"/>
                  </a:cubicBezTo>
                  <a:cubicBezTo>
                    <a:pt x="254" y="16"/>
                    <a:pt x="258" y="12"/>
                    <a:pt x="258" y="8"/>
                  </a:cubicBezTo>
                  <a:cubicBezTo>
                    <a:pt x="258" y="4"/>
                    <a:pt x="254" y="0"/>
                    <a:pt x="25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250"/>
            <p:cNvSpPr>
              <a:spLocks noChangeArrowheads="1"/>
            </p:cNvSpPr>
            <p:nvPr/>
          </p:nvSpPr>
          <p:spPr bwMode="auto">
            <a:xfrm>
              <a:off x="9611459" y="3143851"/>
              <a:ext cx="79283" cy="79283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51"/>
            <p:cNvSpPr>
              <a:spLocks noChangeArrowheads="1"/>
            </p:cNvSpPr>
            <p:nvPr/>
          </p:nvSpPr>
          <p:spPr bwMode="auto">
            <a:xfrm>
              <a:off x="9822125" y="3143851"/>
              <a:ext cx="79283" cy="79283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Freeform 252"/>
          <p:cNvSpPr>
            <a:spLocks/>
          </p:cNvSpPr>
          <p:nvPr/>
        </p:nvSpPr>
        <p:spPr bwMode="auto">
          <a:xfrm>
            <a:off x="7810474" y="1336128"/>
            <a:ext cx="477963" cy="449648"/>
          </a:xfrm>
          <a:custGeom>
            <a:avLst/>
            <a:gdLst>
              <a:gd name="T0" fmla="*/ 4 w 211"/>
              <a:gd name="T1" fmla="*/ 198 h 198"/>
              <a:gd name="T2" fmla="*/ 7 w 211"/>
              <a:gd name="T3" fmla="*/ 150 h 198"/>
              <a:gd name="T4" fmla="*/ 39 w 211"/>
              <a:gd name="T5" fmla="*/ 126 h 198"/>
              <a:gd name="T6" fmla="*/ 74 w 211"/>
              <a:gd name="T7" fmla="*/ 112 h 198"/>
              <a:gd name="T8" fmla="*/ 84 w 211"/>
              <a:gd name="T9" fmla="*/ 105 h 198"/>
              <a:gd name="T10" fmla="*/ 73 w 211"/>
              <a:gd name="T11" fmla="*/ 72 h 198"/>
              <a:gd name="T12" fmla="*/ 69 w 211"/>
              <a:gd name="T13" fmla="*/ 67 h 198"/>
              <a:gd name="T14" fmla="*/ 69 w 211"/>
              <a:gd name="T15" fmla="*/ 47 h 198"/>
              <a:gd name="T16" fmla="*/ 71 w 211"/>
              <a:gd name="T17" fmla="*/ 43 h 198"/>
              <a:gd name="T18" fmla="*/ 82 w 211"/>
              <a:gd name="T19" fmla="*/ 13 h 198"/>
              <a:gd name="T20" fmla="*/ 76 w 211"/>
              <a:gd name="T21" fmla="*/ 6 h 198"/>
              <a:gd name="T22" fmla="*/ 88 w 211"/>
              <a:gd name="T23" fmla="*/ 7 h 198"/>
              <a:gd name="T24" fmla="*/ 89 w 211"/>
              <a:gd name="T25" fmla="*/ 0 h 198"/>
              <a:gd name="T26" fmla="*/ 95 w 211"/>
              <a:gd name="T27" fmla="*/ 5 h 198"/>
              <a:gd name="T28" fmla="*/ 119 w 211"/>
              <a:gd name="T29" fmla="*/ 3 h 198"/>
              <a:gd name="T30" fmla="*/ 136 w 211"/>
              <a:gd name="T31" fmla="*/ 10 h 198"/>
              <a:gd name="T32" fmla="*/ 148 w 211"/>
              <a:gd name="T33" fmla="*/ 26 h 198"/>
              <a:gd name="T34" fmla="*/ 150 w 211"/>
              <a:gd name="T35" fmla="*/ 49 h 198"/>
              <a:gd name="T36" fmla="*/ 151 w 211"/>
              <a:gd name="T37" fmla="*/ 57 h 198"/>
              <a:gd name="T38" fmla="*/ 146 w 211"/>
              <a:gd name="T39" fmla="*/ 72 h 198"/>
              <a:gd name="T40" fmla="*/ 142 w 211"/>
              <a:gd name="T41" fmla="*/ 75 h 198"/>
              <a:gd name="T42" fmla="*/ 137 w 211"/>
              <a:gd name="T43" fmla="*/ 95 h 198"/>
              <a:gd name="T44" fmla="*/ 141 w 211"/>
              <a:gd name="T45" fmla="*/ 108 h 198"/>
              <a:gd name="T46" fmla="*/ 154 w 211"/>
              <a:gd name="T47" fmla="*/ 119 h 198"/>
              <a:gd name="T48" fmla="*/ 185 w 211"/>
              <a:gd name="T49" fmla="*/ 131 h 198"/>
              <a:gd name="T50" fmla="*/ 202 w 211"/>
              <a:gd name="T51" fmla="*/ 152 h 198"/>
              <a:gd name="T52" fmla="*/ 211 w 211"/>
              <a:gd name="T53" fmla="*/ 198 h 198"/>
              <a:gd name="T54" fmla="*/ 4 w 211"/>
              <a:gd name="T55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1" h="198">
                <a:moveTo>
                  <a:pt x="4" y="198"/>
                </a:moveTo>
                <a:cubicBezTo>
                  <a:pt x="4" y="198"/>
                  <a:pt x="0" y="168"/>
                  <a:pt x="7" y="150"/>
                </a:cubicBezTo>
                <a:cubicBezTo>
                  <a:pt x="14" y="132"/>
                  <a:pt x="18" y="129"/>
                  <a:pt x="39" y="126"/>
                </a:cubicBezTo>
                <a:cubicBezTo>
                  <a:pt x="60" y="123"/>
                  <a:pt x="71" y="115"/>
                  <a:pt x="74" y="112"/>
                </a:cubicBezTo>
                <a:cubicBezTo>
                  <a:pt x="77" y="109"/>
                  <a:pt x="82" y="106"/>
                  <a:pt x="84" y="105"/>
                </a:cubicBezTo>
                <a:cubicBezTo>
                  <a:pt x="84" y="105"/>
                  <a:pt x="84" y="84"/>
                  <a:pt x="73" y="72"/>
                </a:cubicBezTo>
                <a:cubicBezTo>
                  <a:pt x="73" y="72"/>
                  <a:pt x="69" y="70"/>
                  <a:pt x="69" y="67"/>
                </a:cubicBezTo>
                <a:cubicBezTo>
                  <a:pt x="68" y="65"/>
                  <a:pt x="66" y="52"/>
                  <a:pt x="69" y="47"/>
                </a:cubicBezTo>
                <a:cubicBezTo>
                  <a:pt x="69" y="47"/>
                  <a:pt x="71" y="45"/>
                  <a:pt x="71" y="43"/>
                </a:cubicBezTo>
                <a:cubicBezTo>
                  <a:pt x="70" y="41"/>
                  <a:pt x="68" y="26"/>
                  <a:pt x="82" y="13"/>
                </a:cubicBezTo>
                <a:cubicBezTo>
                  <a:pt x="82" y="13"/>
                  <a:pt x="86" y="7"/>
                  <a:pt x="76" y="6"/>
                </a:cubicBezTo>
                <a:cubicBezTo>
                  <a:pt x="76" y="6"/>
                  <a:pt x="81" y="3"/>
                  <a:pt x="88" y="7"/>
                </a:cubicBezTo>
                <a:cubicBezTo>
                  <a:pt x="88" y="7"/>
                  <a:pt x="85" y="3"/>
                  <a:pt x="89" y="0"/>
                </a:cubicBezTo>
                <a:cubicBezTo>
                  <a:pt x="89" y="0"/>
                  <a:pt x="87" y="7"/>
                  <a:pt x="95" y="5"/>
                </a:cubicBezTo>
                <a:cubicBezTo>
                  <a:pt x="102" y="3"/>
                  <a:pt x="112" y="1"/>
                  <a:pt x="119" y="3"/>
                </a:cubicBezTo>
                <a:cubicBezTo>
                  <a:pt x="126" y="6"/>
                  <a:pt x="128" y="9"/>
                  <a:pt x="136" y="10"/>
                </a:cubicBezTo>
                <a:cubicBezTo>
                  <a:pt x="145" y="10"/>
                  <a:pt x="148" y="22"/>
                  <a:pt x="148" y="26"/>
                </a:cubicBezTo>
                <a:cubicBezTo>
                  <a:pt x="149" y="30"/>
                  <a:pt x="148" y="47"/>
                  <a:pt x="150" y="49"/>
                </a:cubicBezTo>
                <a:cubicBezTo>
                  <a:pt x="151" y="52"/>
                  <a:pt x="152" y="53"/>
                  <a:pt x="151" y="57"/>
                </a:cubicBezTo>
                <a:cubicBezTo>
                  <a:pt x="151" y="62"/>
                  <a:pt x="148" y="72"/>
                  <a:pt x="146" y="72"/>
                </a:cubicBezTo>
                <a:cubicBezTo>
                  <a:pt x="144" y="73"/>
                  <a:pt x="142" y="74"/>
                  <a:pt x="142" y="75"/>
                </a:cubicBezTo>
                <a:cubicBezTo>
                  <a:pt x="142" y="75"/>
                  <a:pt x="137" y="90"/>
                  <a:pt x="137" y="95"/>
                </a:cubicBezTo>
                <a:cubicBezTo>
                  <a:pt x="137" y="101"/>
                  <a:pt x="137" y="106"/>
                  <a:pt x="141" y="108"/>
                </a:cubicBezTo>
                <a:cubicBezTo>
                  <a:pt x="145" y="109"/>
                  <a:pt x="151" y="116"/>
                  <a:pt x="154" y="119"/>
                </a:cubicBezTo>
                <a:cubicBezTo>
                  <a:pt x="157" y="123"/>
                  <a:pt x="176" y="127"/>
                  <a:pt x="185" y="131"/>
                </a:cubicBezTo>
                <a:cubicBezTo>
                  <a:pt x="193" y="135"/>
                  <a:pt x="197" y="135"/>
                  <a:pt x="202" y="152"/>
                </a:cubicBezTo>
                <a:cubicBezTo>
                  <a:pt x="207" y="169"/>
                  <a:pt x="211" y="186"/>
                  <a:pt x="211" y="198"/>
                </a:cubicBezTo>
                <a:lnTo>
                  <a:pt x="4" y="198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0040589" y="3791633"/>
            <a:ext cx="513074" cy="490422"/>
            <a:chOff x="10175500" y="3476839"/>
            <a:chExt cx="513074" cy="490422"/>
          </a:xfrm>
        </p:grpSpPr>
        <p:sp>
          <p:nvSpPr>
            <p:cNvPr id="36" name="Rectangle 253"/>
            <p:cNvSpPr>
              <a:spLocks noChangeArrowheads="1"/>
            </p:cNvSpPr>
            <p:nvPr/>
          </p:nvSpPr>
          <p:spPr bwMode="auto">
            <a:xfrm>
              <a:off x="10175500" y="3476839"/>
              <a:ext cx="94007" cy="49042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54"/>
            <p:cNvSpPr>
              <a:spLocks noChangeArrowheads="1"/>
            </p:cNvSpPr>
            <p:nvPr/>
          </p:nvSpPr>
          <p:spPr bwMode="auto">
            <a:xfrm>
              <a:off x="10314812" y="3703362"/>
              <a:ext cx="95139" cy="26389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255"/>
            <p:cNvSpPr>
              <a:spLocks noChangeArrowheads="1"/>
            </p:cNvSpPr>
            <p:nvPr/>
          </p:nvSpPr>
          <p:spPr bwMode="auto">
            <a:xfrm>
              <a:off x="10455256" y="3644466"/>
              <a:ext cx="92874" cy="32279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256"/>
            <p:cNvSpPr>
              <a:spLocks noChangeArrowheads="1"/>
            </p:cNvSpPr>
            <p:nvPr/>
          </p:nvSpPr>
          <p:spPr bwMode="auto">
            <a:xfrm>
              <a:off x="10595700" y="3583305"/>
              <a:ext cx="92874" cy="38395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57"/>
            <p:cNvSpPr>
              <a:spLocks/>
            </p:cNvSpPr>
            <p:nvPr/>
          </p:nvSpPr>
          <p:spPr bwMode="auto">
            <a:xfrm>
              <a:off x="10312546" y="3476839"/>
              <a:ext cx="231053" cy="188014"/>
            </a:xfrm>
            <a:custGeom>
              <a:avLst/>
              <a:gdLst>
                <a:gd name="T0" fmla="*/ 0 w 102"/>
                <a:gd name="T1" fmla="*/ 83 h 83"/>
                <a:gd name="T2" fmla="*/ 60 w 102"/>
                <a:gd name="T3" fmla="*/ 27 h 83"/>
                <a:gd name="T4" fmla="*/ 39 w 102"/>
                <a:gd name="T5" fmla="*/ 12 h 83"/>
                <a:gd name="T6" fmla="*/ 92 w 102"/>
                <a:gd name="T7" fmla="*/ 0 h 83"/>
                <a:gd name="T8" fmla="*/ 102 w 102"/>
                <a:gd name="T9" fmla="*/ 51 h 83"/>
                <a:gd name="T10" fmla="*/ 79 w 102"/>
                <a:gd name="T11" fmla="*/ 39 h 83"/>
                <a:gd name="T12" fmla="*/ 0 w 102"/>
                <a:gd name="T1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83">
                  <a:moveTo>
                    <a:pt x="0" y="83"/>
                  </a:moveTo>
                  <a:cubicBezTo>
                    <a:pt x="0" y="83"/>
                    <a:pt x="54" y="68"/>
                    <a:pt x="60" y="27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65" y="83"/>
                    <a:pt x="0" y="83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390372" y="1987380"/>
            <a:ext cx="287684" cy="468902"/>
            <a:chOff x="8525283" y="1672586"/>
            <a:chExt cx="287684" cy="468902"/>
          </a:xfrm>
        </p:grpSpPr>
        <p:sp>
          <p:nvSpPr>
            <p:cNvPr id="42" name="Freeform 258"/>
            <p:cNvSpPr>
              <a:spLocks/>
            </p:cNvSpPr>
            <p:nvPr/>
          </p:nvSpPr>
          <p:spPr bwMode="auto">
            <a:xfrm>
              <a:off x="8634014" y="2121101"/>
              <a:ext cx="74752" cy="20387"/>
            </a:xfrm>
            <a:custGeom>
              <a:avLst/>
              <a:gdLst>
                <a:gd name="T0" fmla="*/ 33 w 33"/>
                <a:gd name="T1" fmla="*/ 4 h 9"/>
                <a:gd name="T2" fmla="*/ 28 w 33"/>
                <a:gd name="T3" fmla="*/ 9 h 9"/>
                <a:gd name="T4" fmla="*/ 4 w 33"/>
                <a:gd name="T5" fmla="*/ 9 h 9"/>
                <a:gd name="T6" fmla="*/ 0 w 33"/>
                <a:gd name="T7" fmla="*/ 4 h 9"/>
                <a:gd name="T8" fmla="*/ 0 w 33"/>
                <a:gd name="T9" fmla="*/ 4 h 9"/>
                <a:gd name="T10" fmla="*/ 4 w 33"/>
                <a:gd name="T11" fmla="*/ 0 h 9"/>
                <a:gd name="T12" fmla="*/ 28 w 33"/>
                <a:gd name="T13" fmla="*/ 0 h 9"/>
                <a:gd name="T14" fmla="*/ 33 w 33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9">
                  <a:moveTo>
                    <a:pt x="33" y="4"/>
                  </a:moveTo>
                  <a:cubicBezTo>
                    <a:pt x="33" y="7"/>
                    <a:pt x="31" y="9"/>
                    <a:pt x="28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4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59"/>
            <p:cNvSpPr>
              <a:spLocks/>
            </p:cNvSpPr>
            <p:nvPr/>
          </p:nvSpPr>
          <p:spPr bwMode="auto">
            <a:xfrm>
              <a:off x="8615892" y="2114305"/>
              <a:ext cx="110996" cy="15857"/>
            </a:xfrm>
            <a:custGeom>
              <a:avLst/>
              <a:gdLst>
                <a:gd name="T0" fmla="*/ 6 w 49"/>
                <a:gd name="T1" fmla="*/ 7 h 7"/>
                <a:gd name="T2" fmla="*/ 42 w 49"/>
                <a:gd name="T3" fmla="*/ 7 h 7"/>
                <a:gd name="T4" fmla="*/ 45 w 49"/>
                <a:gd name="T5" fmla="*/ 4 h 7"/>
                <a:gd name="T6" fmla="*/ 49 w 49"/>
                <a:gd name="T7" fmla="*/ 0 h 7"/>
                <a:gd name="T8" fmla="*/ 0 w 49"/>
                <a:gd name="T9" fmla="*/ 0 h 7"/>
                <a:gd name="T10" fmla="*/ 0 w 49"/>
                <a:gd name="T11" fmla="*/ 0 h 7"/>
                <a:gd name="T12" fmla="*/ 6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6" y="7"/>
                  </a:moveTo>
                  <a:cubicBezTo>
                    <a:pt x="42" y="7"/>
                    <a:pt x="42" y="7"/>
                    <a:pt x="42" y="7"/>
                  </a:cubicBezTo>
                  <a:cubicBezTo>
                    <a:pt x="43" y="6"/>
                    <a:pt x="44" y="6"/>
                    <a:pt x="45" y="4"/>
                  </a:cubicBezTo>
                  <a:cubicBezTo>
                    <a:pt x="47" y="2"/>
                    <a:pt x="48" y="1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5" y="6"/>
                    <a:pt x="6" y="7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60"/>
            <p:cNvSpPr>
              <a:spLocks/>
            </p:cNvSpPr>
            <p:nvPr/>
          </p:nvSpPr>
          <p:spPr bwMode="auto">
            <a:xfrm>
              <a:off x="8611362" y="2057675"/>
              <a:ext cx="120057" cy="11326"/>
            </a:xfrm>
            <a:custGeom>
              <a:avLst/>
              <a:gdLst>
                <a:gd name="T0" fmla="*/ 53 w 53"/>
                <a:gd name="T1" fmla="*/ 3 h 5"/>
                <a:gd name="T2" fmla="*/ 51 w 53"/>
                <a:gd name="T3" fmla="*/ 5 h 5"/>
                <a:gd name="T4" fmla="*/ 2 w 53"/>
                <a:gd name="T5" fmla="*/ 5 h 5"/>
                <a:gd name="T6" fmla="*/ 0 w 53"/>
                <a:gd name="T7" fmla="*/ 3 h 5"/>
                <a:gd name="T8" fmla="*/ 0 w 53"/>
                <a:gd name="T9" fmla="*/ 3 h 5"/>
                <a:gd name="T10" fmla="*/ 2 w 53"/>
                <a:gd name="T11" fmla="*/ 0 h 5"/>
                <a:gd name="T12" fmla="*/ 51 w 53"/>
                <a:gd name="T13" fmla="*/ 0 h 5"/>
                <a:gd name="T14" fmla="*/ 53 w 53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">
                  <a:moveTo>
                    <a:pt x="53" y="3"/>
                  </a:moveTo>
                  <a:cubicBezTo>
                    <a:pt x="53" y="4"/>
                    <a:pt x="52" y="5"/>
                    <a:pt x="5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3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61"/>
            <p:cNvSpPr>
              <a:spLocks/>
            </p:cNvSpPr>
            <p:nvPr/>
          </p:nvSpPr>
          <p:spPr bwMode="auto">
            <a:xfrm>
              <a:off x="8611362" y="2075796"/>
              <a:ext cx="120057" cy="11326"/>
            </a:xfrm>
            <a:custGeom>
              <a:avLst/>
              <a:gdLst>
                <a:gd name="T0" fmla="*/ 53 w 53"/>
                <a:gd name="T1" fmla="*/ 2 h 5"/>
                <a:gd name="T2" fmla="*/ 51 w 53"/>
                <a:gd name="T3" fmla="*/ 5 h 5"/>
                <a:gd name="T4" fmla="*/ 2 w 53"/>
                <a:gd name="T5" fmla="*/ 5 h 5"/>
                <a:gd name="T6" fmla="*/ 0 w 53"/>
                <a:gd name="T7" fmla="*/ 2 h 5"/>
                <a:gd name="T8" fmla="*/ 0 w 53"/>
                <a:gd name="T9" fmla="*/ 2 h 5"/>
                <a:gd name="T10" fmla="*/ 2 w 53"/>
                <a:gd name="T11" fmla="*/ 0 h 5"/>
                <a:gd name="T12" fmla="*/ 51 w 53"/>
                <a:gd name="T13" fmla="*/ 0 h 5"/>
                <a:gd name="T14" fmla="*/ 53 w 53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">
                  <a:moveTo>
                    <a:pt x="53" y="2"/>
                  </a:moveTo>
                  <a:cubicBezTo>
                    <a:pt x="53" y="4"/>
                    <a:pt x="52" y="5"/>
                    <a:pt x="5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62"/>
            <p:cNvSpPr>
              <a:spLocks/>
            </p:cNvSpPr>
            <p:nvPr/>
          </p:nvSpPr>
          <p:spPr bwMode="auto">
            <a:xfrm>
              <a:off x="8611362" y="2091653"/>
              <a:ext cx="120057" cy="11326"/>
            </a:xfrm>
            <a:custGeom>
              <a:avLst/>
              <a:gdLst>
                <a:gd name="T0" fmla="*/ 53 w 53"/>
                <a:gd name="T1" fmla="*/ 3 h 5"/>
                <a:gd name="T2" fmla="*/ 51 w 53"/>
                <a:gd name="T3" fmla="*/ 5 h 5"/>
                <a:gd name="T4" fmla="*/ 2 w 53"/>
                <a:gd name="T5" fmla="*/ 5 h 5"/>
                <a:gd name="T6" fmla="*/ 0 w 53"/>
                <a:gd name="T7" fmla="*/ 3 h 5"/>
                <a:gd name="T8" fmla="*/ 0 w 53"/>
                <a:gd name="T9" fmla="*/ 3 h 5"/>
                <a:gd name="T10" fmla="*/ 2 w 53"/>
                <a:gd name="T11" fmla="*/ 0 h 5"/>
                <a:gd name="T12" fmla="*/ 51 w 53"/>
                <a:gd name="T13" fmla="*/ 0 h 5"/>
                <a:gd name="T14" fmla="*/ 53 w 53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">
                  <a:moveTo>
                    <a:pt x="53" y="3"/>
                  </a:moveTo>
                  <a:cubicBezTo>
                    <a:pt x="53" y="4"/>
                    <a:pt x="52" y="5"/>
                    <a:pt x="5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3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63"/>
            <p:cNvSpPr>
              <a:spLocks/>
            </p:cNvSpPr>
            <p:nvPr/>
          </p:nvSpPr>
          <p:spPr bwMode="auto">
            <a:xfrm>
              <a:off x="8611362" y="2107510"/>
              <a:ext cx="120057" cy="6796"/>
            </a:xfrm>
            <a:custGeom>
              <a:avLst/>
              <a:gdLst>
                <a:gd name="T0" fmla="*/ 53 w 53"/>
                <a:gd name="T1" fmla="*/ 1 h 3"/>
                <a:gd name="T2" fmla="*/ 50 w 53"/>
                <a:gd name="T3" fmla="*/ 3 h 3"/>
                <a:gd name="T4" fmla="*/ 2 w 53"/>
                <a:gd name="T5" fmla="*/ 3 h 3"/>
                <a:gd name="T6" fmla="*/ 0 w 53"/>
                <a:gd name="T7" fmla="*/ 1 h 3"/>
                <a:gd name="T8" fmla="*/ 0 w 53"/>
                <a:gd name="T9" fmla="*/ 1 h 3"/>
                <a:gd name="T10" fmla="*/ 2 w 53"/>
                <a:gd name="T11" fmla="*/ 0 h 3"/>
                <a:gd name="T12" fmla="*/ 50 w 53"/>
                <a:gd name="T13" fmla="*/ 0 h 3"/>
                <a:gd name="T14" fmla="*/ 53 w 53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">
                  <a:moveTo>
                    <a:pt x="53" y="1"/>
                  </a:moveTo>
                  <a:cubicBezTo>
                    <a:pt x="53" y="2"/>
                    <a:pt x="52" y="3"/>
                    <a:pt x="5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1"/>
                    <a:pt x="53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64"/>
            <p:cNvSpPr>
              <a:spLocks/>
            </p:cNvSpPr>
            <p:nvPr/>
          </p:nvSpPr>
          <p:spPr bwMode="auto">
            <a:xfrm>
              <a:off x="8609096" y="2041818"/>
              <a:ext cx="122322" cy="11326"/>
            </a:xfrm>
            <a:custGeom>
              <a:avLst/>
              <a:gdLst>
                <a:gd name="T0" fmla="*/ 54 w 54"/>
                <a:gd name="T1" fmla="*/ 2 h 5"/>
                <a:gd name="T2" fmla="*/ 52 w 54"/>
                <a:gd name="T3" fmla="*/ 5 h 5"/>
                <a:gd name="T4" fmla="*/ 3 w 54"/>
                <a:gd name="T5" fmla="*/ 5 h 5"/>
                <a:gd name="T6" fmla="*/ 0 w 54"/>
                <a:gd name="T7" fmla="*/ 2 h 5"/>
                <a:gd name="T8" fmla="*/ 0 w 54"/>
                <a:gd name="T9" fmla="*/ 2 h 5"/>
                <a:gd name="T10" fmla="*/ 3 w 54"/>
                <a:gd name="T11" fmla="*/ 0 h 5"/>
                <a:gd name="T12" fmla="*/ 52 w 54"/>
                <a:gd name="T13" fmla="*/ 0 h 5"/>
                <a:gd name="T14" fmla="*/ 54 w 54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">
                  <a:moveTo>
                    <a:pt x="54" y="2"/>
                  </a:moveTo>
                  <a:cubicBezTo>
                    <a:pt x="54" y="4"/>
                    <a:pt x="53" y="5"/>
                    <a:pt x="5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65"/>
            <p:cNvSpPr>
              <a:spLocks noEditPoints="1"/>
            </p:cNvSpPr>
            <p:nvPr/>
          </p:nvSpPr>
          <p:spPr bwMode="auto">
            <a:xfrm>
              <a:off x="8525283" y="1672586"/>
              <a:ext cx="287684" cy="357906"/>
            </a:xfrm>
            <a:custGeom>
              <a:avLst/>
              <a:gdLst>
                <a:gd name="T0" fmla="*/ 41 w 127"/>
                <a:gd name="T1" fmla="*/ 158 h 158"/>
                <a:gd name="T2" fmla="*/ 39 w 127"/>
                <a:gd name="T3" fmla="*/ 158 h 158"/>
                <a:gd name="T4" fmla="*/ 37 w 127"/>
                <a:gd name="T5" fmla="*/ 157 h 158"/>
                <a:gd name="T6" fmla="*/ 29 w 127"/>
                <a:gd name="T7" fmla="*/ 143 h 158"/>
                <a:gd name="T8" fmla="*/ 28 w 127"/>
                <a:gd name="T9" fmla="*/ 138 h 158"/>
                <a:gd name="T10" fmla="*/ 27 w 127"/>
                <a:gd name="T11" fmla="*/ 131 h 158"/>
                <a:gd name="T12" fmla="*/ 20 w 127"/>
                <a:gd name="T13" fmla="*/ 115 h 158"/>
                <a:gd name="T14" fmla="*/ 17 w 127"/>
                <a:gd name="T15" fmla="*/ 111 h 158"/>
                <a:gd name="T16" fmla="*/ 16 w 127"/>
                <a:gd name="T17" fmla="*/ 109 h 158"/>
                <a:gd name="T18" fmla="*/ 6 w 127"/>
                <a:gd name="T19" fmla="*/ 91 h 158"/>
                <a:gd name="T20" fmla="*/ 0 w 127"/>
                <a:gd name="T21" fmla="*/ 64 h 158"/>
                <a:gd name="T22" fmla="*/ 0 w 127"/>
                <a:gd name="T23" fmla="*/ 60 h 158"/>
                <a:gd name="T24" fmla="*/ 6 w 127"/>
                <a:gd name="T25" fmla="*/ 35 h 158"/>
                <a:gd name="T26" fmla="*/ 19 w 127"/>
                <a:gd name="T27" fmla="*/ 18 h 158"/>
                <a:gd name="T28" fmla="*/ 60 w 127"/>
                <a:gd name="T29" fmla="*/ 0 h 158"/>
                <a:gd name="T30" fmla="*/ 65 w 127"/>
                <a:gd name="T31" fmla="*/ 0 h 158"/>
                <a:gd name="T32" fmla="*/ 109 w 127"/>
                <a:gd name="T33" fmla="*/ 18 h 158"/>
                <a:gd name="T34" fmla="*/ 127 w 127"/>
                <a:gd name="T35" fmla="*/ 61 h 158"/>
                <a:gd name="T36" fmla="*/ 127 w 127"/>
                <a:gd name="T37" fmla="*/ 63 h 158"/>
                <a:gd name="T38" fmla="*/ 113 w 127"/>
                <a:gd name="T39" fmla="*/ 106 h 158"/>
                <a:gd name="T40" fmla="*/ 111 w 127"/>
                <a:gd name="T41" fmla="*/ 111 h 158"/>
                <a:gd name="T42" fmla="*/ 108 w 127"/>
                <a:gd name="T43" fmla="*/ 115 h 158"/>
                <a:gd name="T44" fmla="*/ 101 w 127"/>
                <a:gd name="T45" fmla="*/ 131 h 158"/>
                <a:gd name="T46" fmla="*/ 99 w 127"/>
                <a:gd name="T47" fmla="*/ 138 h 158"/>
                <a:gd name="T48" fmla="*/ 91 w 127"/>
                <a:gd name="T49" fmla="*/ 157 h 158"/>
                <a:gd name="T50" fmla="*/ 90 w 127"/>
                <a:gd name="T51" fmla="*/ 158 h 158"/>
                <a:gd name="T52" fmla="*/ 86 w 127"/>
                <a:gd name="T53" fmla="*/ 158 h 158"/>
                <a:gd name="T54" fmla="*/ 73 w 127"/>
                <a:gd name="T55" fmla="*/ 158 h 158"/>
                <a:gd name="T56" fmla="*/ 60 w 127"/>
                <a:gd name="T57" fmla="*/ 158 h 158"/>
                <a:gd name="T58" fmla="*/ 41 w 127"/>
                <a:gd name="T59" fmla="*/ 158 h 158"/>
                <a:gd name="T60" fmla="*/ 64 w 127"/>
                <a:gd name="T61" fmla="*/ 11 h 158"/>
                <a:gd name="T62" fmla="*/ 60 w 127"/>
                <a:gd name="T63" fmla="*/ 11 h 158"/>
                <a:gd name="T64" fmla="*/ 27 w 127"/>
                <a:gd name="T65" fmla="*/ 26 h 158"/>
                <a:gd name="T66" fmla="*/ 16 w 127"/>
                <a:gd name="T67" fmla="*/ 40 h 158"/>
                <a:gd name="T68" fmla="*/ 12 w 127"/>
                <a:gd name="T69" fmla="*/ 60 h 158"/>
                <a:gd name="T70" fmla="*/ 12 w 127"/>
                <a:gd name="T71" fmla="*/ 63 h 158"/>
                <a:gd name="T72" fmla="*/ 16 w 127"/>
                <a:gd name="T73" fmla="*/ 86 h 158"/>
                <a:gd name="T74" fmla="*/ 26 w 127"/>
                <a:gd name="T75" fmla="*/ 104 h 158"/>
                <a:gd name="T76" fmla="*/ 27 w 127"/>
                <a:gd name="T77" fmla="*/ 106 h 158"/>
                <a:gd name="T78" fmla="*/ 29 w 127"/>
                <a:gd name="T79" fmla="*/ 110 h 158"/>
                <a:gd name="T80" fmla="*/ 37 w 127"/>
                <a:gd name="T81" fmla="*/ 128 h 158"/>
                <a:gd name="T82" fmla="*/ 39 w 127"/>
                <a:gd name="T83" fmla="*/ 137 h 158"/>
                <a:gd name="T84" fmla="*/ 40 w 127"/>
                <a:gd name="T85" fmla="*/ 142 h 158"/>
                <a:gd name="T86" fmla="*/ 43 w 127"/>
                <a:gd name="T87" fmla="*/ 147 h 158"/>
                <a:gd name="T88" fmla="*/ 60 w 127"/>
                <a:gd name="T89" fmla="*/ 147 h 158"/>
                <a:gd name="T90" fmla="*/ 73 w 127"/>
                <a:gd name="T91" fmla="*/ 147 h 158"/>
                <a:gd name="T92" fmla="*/ 86 w 127"/>
                <a:gd name="T93" fmla="*/ 147 h 158"/>
                <a:gd name="T94" fmla="*/ 88 w 127"/>
                <a:gd name="T95" fmla="*/ 136 h 158"/>
                <a:gd name="T96" fmla="*/ 90 w 127"/>
                <a:gd name="T97" fmla="*/ 127 h 158"/>
                <a:gd name="T98" fmla="*/ 99 w 127"/>
                <a:gd name="T99" fmla="*/ 110 h 158"/>
                <a:gd name="T100" fmla="*/ 101 w 127"/>
                <a:gd name="T101" fmla="*/ 106 h 158"/>
                <a:gd name="T102" fmla="*/ 104 w 127"/>
                <a:gd name="T103" fmla="*/ 100 h 158"/>
                <a:gd name="T104" fmla="*/ 116 w 127"/>
                <a:gd name="T105" fmla="*/ 63 h 158"/>
                <a:gd name="T106" fmla="*/ 116 w 127"/>
                <a:gd name="T107" fmla="*/ 62 h 158"/>
                <a:gd name="T108" fmla="*/ 101 w 127"/>
                <a:gd name="T109" fmla="*/ 26 h 158"/>
                <a:gd name="T110" fmla="*/ 64 w 127"/>
                <a:gd name="T111" fmla="*/ 1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7" h="158">
                  <a:moveTo>
                    <a:pt x="41" y="158"/>
                  </a:moveTo>
                  <a:cubicBezTo>
                    <a:pt x="39" y="158"/>
                    <a:pt x="39" y="158"/>
                    <a:pt x="39" y="158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3" y="153"/>
                    <a:pt x="30" y="149"/>
                    <a:pt x="29" y="143"/>
                  </a:cubicBezTo>
                  <a:cubicBezTo>
                    <a:pt x="28" y="142"/>
                    <a:pt x="28" y="140"/>
                    <a:pt x="28" y="138"/>
                  </a:cubicBezTo>
                  <a:cubicBezTo>
                    <a:pt x="28" y="135"/>
                    <a:pt x="27" y="133"/>
                    <a:pt x="27" y="131"/>
                  </a:cubicBezTo>
                  <a:cubicBezTo>
                    <a:pt x="25" y="125"/>
                    <a:pt x="22" y="120"/>
                    <a:pt x="20" y="115"/>
                  </a:cubicBezTo>
                  <a:cubicBezTo>
                    <a:pt x="19" y="114"/>
                    <a:pt x="18" y="113"/>
                    <a:pt x="17" y="111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3" y="103"/>
                    <a:pt x="9" y="97"/>
                    <a:pt x="6" y="91"/>
                  </a:cubicBezTo>
                  <a:cubicBezTo>
                    <a:pt x="3" y="84"/>
                    <a:pt x="1" y="75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" y="51"/>
                    <a:pt x="3" y="43"/>
                    <a:pt x="6" y="35"/>
                  </a:cubicBezTo>
                  <a:cubicBezTo>
                    <a:pt x="9" y="28"/>
                    <a:pt x="14" y="22"/>
                    <a:pt x="19" y="18"/>
                  </a:cubicBezTo>
                  <a:cubicBezTo>
                    <a:pt x="30" y="6"/>
                    <a:pt x="44" y="0"/>
                    <a:pt x="6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3" y="0"/>
                    <a:pt x="98" y="7"/>
                    <a:pt x="109" y="18"/>
                  </a:cubicBezTo>
                  <a:cubicBezTo>
                    <a:pt x="121" y="30"/>
                    <a:pt x="127" y="44"/>
                    <a:pt x="127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81"/>
                    <a:pt x="120" y="94"/>
                    <a:pt x="113" y="106"/>
                  </a:cubicBezTo>
                  <a:cubicBezTo>
                    <a:pt x="112" y="107"/>
                    <a:pt x="111" y="109"/>
                    <a:pt x="111" y="111"/>
                  </a:cubicBezTo>
                  <a:cubicBezTo>
                    <a:pt x="110" y="112"/>
                    <a:pt x="109" y="113"/>
                    <a:pt x="108" y="115"/>
                  </a:cubicBezTo>
                  <a:cubicBezTo>
                    <a:pt x="106" y="120"/>
                    <a:pt x="103" y="125"/>
                    <a:pt x="101" y="131"/>
                  </a:cubicBezTo>
                  <a:cubicBezTo>
                    <a:pt x="100" y="133"/>
                    <a:pt x="100" y="135"/>
                    <a:pt x="99" y="138"/>
                  </a:cubicBezTo>
                  <a:cubicBezTo>
                    <a:pt x="98" y="145"/>
                    <a:pt x="97" y="152"/>
                    <a:pt x="91" y="157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6" y="158"/>
                    <a:pt x="86" y="158"/>
                    <a:pt x="86" y="158"/>
                  </a:cubicBezTo>
                  <a:cubicBezTo>
                    <a:pt x="81" y="158"/>
                    <a:pt x="77" y="158"/>
                    <a:pt x="73" y="158"/>
                  </a:cubicBezTo>
                  <a:cubicBezTo>
                    <a:pt x="68" y="158"/>
                    <a:pt x="64" y="158"/>
                    <a:pt x="60" y="158"/>
                  </a:cubicBezTo>
                  <a:cubicBezTo>
                    <a:pt x="53" y="158"/>
                    <a:pt x="47" y="158"/>
                    <a:pt x="41" y="158"/>
                  </a:cubicBezTo>
                  <a:close/>
                  <a:moveTo>
                    <a:pt x="64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47" y="11"/>
                    <a:pt x="36" y="16"/>
                    <a:pt x="27" y="26"/>
                  </a:cubicBezTo>
                  <a:cubicBezTo>
                    <a:pt x="23" y="29"/>
                    <a:pt x="19" y="34"/>
                    <a:pt x="16" y="40"/>
                  </a:cubicBezTo>
                  <a:cubicBezTo>
                    <a:pt x="13" y="46"/>
                    <a:pt x="12" y="53"/>
                    <a:pt x="12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73"/>
                    <a:pt x="14" y="80"/>
                    <a:pt x="16" y="86"/>
                  </a:cubicBezTo>
                  <a:cubicBezTo>
                    <a:pt x="19" y="92"/>
                    <a:pt x="22" y="98"/>
                    <a:pt x="26" y="104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7"/>
                    <a:pt x="28" y="108"/>
                    <a:pt x="29" y="110"/>
                  </a:cubicBezTo>
                  <a:cubicBezTo>
                    <a:pt x="32" y="115"/>
                    <a:pt x="36" y="121"/>
                    <a:pt x="37" y="128"/>
                  </a:cubicBezTo>
                  <a:cubicBezTo>
                    <a:pt x="38" y="131"/>
                    <a:pt x="39" y="134"/>
                    <a:pt x="39" y="137"/>
                  </a:cubicBezTo>
                  <a:cubicBezTo>
                    <a:pt x="39" y="138"/>
                    <a:pt x="39" y="140"/>
                    <a:pt x="40" y="142"/>
                  </a:cubicBezTo>
                  <a:cubicBezTo>
                    <a:pt x="40" y="143"/>
                    <a:pt x="41" y="145"/>
                    <a:pt x="43" y="147"/>
                  </a:cubicBezTo>
                  <a:cubicBezTo>
                    <a:pt x="48" y="147"/>
                    <a:pt x="53" y="147"/>
                    <a:pt x="60" y="147"/>
                  </a:cubicBezTo>
                  <a:cubicBezTo>
                    <a:pt x="64" y="147"/>
                    <a:pt x="68" y="147"/>
                    <a:pt x="73" y="147"/>
                  </a:cubicBezTo>
                  <a:cubicBezTo>
                    <a:pt x="77" y="147"/>
                    <a:pt x="81" y="147"/>
                    <a:pt x="86" y="147"/>
                  </a:cubicBezTo>
                  <a:cubicBezTo>
                    <a:pt x="87" y="145"/>
                    <a:pt x="88" y="140"/>
                    <a:pt x="88" y="136"/>
                  </a:cubicBezTo>
                  <a:cubicBezTo>
                    <a:pt x="89" y="133"/>
                    <a:pt x="89" y="130"/>
                    <a:pt x="90" y="127"/>
                  </a:cubicBezTo>
                  <a:cubicBezTo>
                    <a:pt x="93" y="121"/>
                    <a:pt x="96" y="115"/>
                    <a:pt x="99" y="110"/>
                  </a:cubicBezTo>
                  <a:cubicBezTo>
                    <a:pt x="99" y="108"/>
                    <a:pt x="100" y="107"/>
                    <a:pt x="101" y="106"/>
                  </a:cubicBezTo>
                  <a:cubicBezTo>
                    <a:pt x="102" y="104"/>
                    <a:pt x="103" y="102"/>
                    <a:pt x="104" y="100"/>
                  </a:cubicBezTo>
                  <a:cubicBezTo>
                    <a:pt x="110" y="89"/>
                    <a:pt x="116" y="78"/>
                    <a:pt x="116" y="63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47"/>
                    <a:pt x="111" y="35"/>
                    <a:pt x="101" y="26"/>
                  </a:cubicBezTo>
                  <a:cubicBezTo>
                    <a:pt x="92" y="16"/>
                    <a:pt x="80" y="11"/>
                    <a:pt x="64" y="1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782256" y="2526504"/>
            <a:ext cx="535726" cy="366967"/>
            <a:chOff x="8917167" y="2211710"/>
            <a:chExt cx="535726" cy="366967"/>
          </a:xfrm>
        </p:grpSpPr>
        <p:sp>
          <p:nvSpPr>
            <p:cNvPr id="51" name="Rectangle 266"/>
            <p:cNvSpPr>
              <a:spLocks noChangeArrowheads="1"/>
            </p:cNvSpPr>
            <p:nvPr/>
          </p:nvSpPr>
          <p:spPr bwMode="auto">
            <a:xfrm>
              <a:off x="9172005" y="2365745"/>
              <a:ext cx="11326" cy="15177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67"/>
            <p:cNvSpPr>
              <a:spLocks/>
            </p:cNvSpPr>
            <p:nvPr/>
          </p:nvSpPr>
          <p:spPr bwMode="auto">
            <a:xfrm>
              <a:off x="9133496" y="2469946"/>
              <a:ext cx="33978" cy="36244"/>
            </a:xfrm>
            <a:custGeom>
              <a:avLst/>
              <a:gdLst>
                <a:gd name="T0" fmla="*/ 15 w 15"/>
                <a:gd name="T1" fmla="*/ 10 h 16"/>
                <a:gd name="T2" fmla="*/ 5 w 15"/>
                <a:gd name="T3" fmla="*/ 0 h 16"/>
                <a:gd name="T4" fmla="*/ 0 w 15"/>
                <a:gd name="T5" fmla="*/ 1 h 16"/>
                <a:gd name="T6" fmla="*/ 15 w 15"/>
                <a:gd name="T7" fmla="*/ 16 h 16"/>
                <a:gd name="T8" fmla="*/ 15 w 15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0"/>
                  </a:moveTo>
                  <a:cubicBezTo>
                    <a:pt x="10" y="9"/>
                    <a:pt x="7" y="5"/>
                    <a:pt x="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0"/>
                    <a:pt x="8" y="15"/>
                    <a:pt x="15" y="16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68"/>
            <p:cNvSpPr>
              <a:spLocks/>
            </p:cNvSpPr>
            <p:nvPr/>
          </p:nvSpPr>
          <p:spPr bwMode="auto">
            <a:xfrm>
              <a:off x="9138026" y="2374806"/>
              <a:ext cx="29448" cy="67957"/>
            </a:xfrm>
            <a:custGeom>
              <a:avLst/>
              <a:gdLst>
                <a:gd name="T0" fmla="*/ 0 w 13"/>
                <a:gd name="T1" fmla="*/ 18 h 30"/>
                <a:gd name="T2" fmla="*/ 13 w 13"/>
                <a:gd name="T3" fmla="*/ 30 h 30"/>
                <a:gd name="T4" fmla="*/ 13 w 13"/>
                <a:gd name="T5" fmla="*/ 24 h 30"/>
                <a:gd name="T6" fmla="*/ 5 w 13"/>
                <a:gd name="T7" fmla="*/ 15 h 30"/>
                <a:gd name="T8" fmla="*/ 13 w 13"/>
                <a:gd name="T9" fmla="*/ 7 h 30"/>
                <a:gd name="T10" fmla="*/ 13 w 13"/>
                <a:gd name="T11" fmla="*/ 6 h 30"/>
                <a:gd name="T12" fmla="*/ 13 w 13"/>
                <a:gd name="T13" fmla="*/ 0 h 30"/>
                <a:gd name="T14" fmla="*/ 11 w 13"/>
                <a:gd name="T15" fmla="*/ 1 h 30"/>
                <a:gd name="T16" fmla="*/ 1 w 13"/>
                <a:gd name="T17" fmla="*/ 12 h 30"/>
                <a:gd name="T18" fmla="*/ 0 w 13"/>
                <a:gd name="T19" fmla="*/ 15 h 30"/>
                <a:gd name="T20" fmla="*/ 0 w 13"/>
                <a:gd name="T2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30">
                  <a:moveTo>
                    <a:pt x="0" y="18"/>
                  </a:moveTo>
                  <a:cubicBezTo>
                    <a:pt x="2" y="24"/>
                    <a:pt x="6" y="28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9" y="22"/>
                    <a:pt x="5" y="19"/>
                    <a:pt x="5" y="15"/>
                  </a:cubicBezTo>
                  <a:cubicBezTo>
                    <a:pt x="5" y="11"/>
                    <a:pt x="8" y="8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6" y="3"/>
                    <a:pt x="2" y="7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69"/>
            <p:cNvSpPr>
              <a:spLocks/>
            </p:cNvSpPr>
            <p:nvPr/>
          </p:nvSpPr>
          <p:spPr bwMode="auto">
            <a:xfrm>
              <a:off x="9187861" y="2374806"/>
              <a:ext cx="31713" cy="36244"/>
            </a:xfrm>
            <a:custGeom>
              <a:avLst/>
              <a:gdLst>
                <a:gd name="T0" fmla="*/ 3 w 14"/>
                <a:gd name="T1" fmla="*/ 8 h 16"/>
                <a:gd name="T2" fmla="*/ 8 w 14"/>
                <a:gd name="T3" fmla="*/ 16 h 16"/>
                <a:gd name="T4" fmla="*/ 14 w 14"/>
                <a:gd name="T5" fmla="*/ 14 h 16"/>
                <a:gd name="T6" fmla="*/ 0 w 14"/>
                <a:gd name="T7" fmla="*/ 0 h 16"/>
                <a:gd name="T8" fmla="*/ 0 w 14"/>
                <a:gd name="T9" fmla="*/ 6 h 16"/>
                <a:gd name="T10" fmla="*/ 3 w 14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6">
                  <a:moveTo>
                    <a:pt x="3" y="8"/>
                  </a:moveTo>
                  <a:cubicBezTo>
                    <a:pt x="6" y="10"/>
                    <a:pt x="7" y="12"/>
                    <a:pt x="8" y="1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1" y="6"/>
                    <a:pt x="7" y="2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2" y="7"/>
                    <a:pt x="3" y="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70"/>
            <p:cNvSpPr>
              <a:spLocks/>
            </p:cNvSpPr>
            <p:nvPr/>
          </p:nvSpPr>
          <p:spPr bwMode="auto">
            <a:xfrm>
              <a:off x="9187861" y="2433702"/>
              <a:ext cx="33978" cy="72487"/>
            </a:xfrm>
            <a:custGeom>
              <a:avLst/>
              <a:gdLst>
                <a:gd name="T0" fmla="*/ 10 w 15"/>
                <a:gd name="T1" fmla="*/ 16 h 32"/>
                <a:gd name="T2" fmla="*/ 6 w 15"/>
                <a:gd name="T3" fmla="*/ 24 h 32"/>
                <a:gd name="T4" fmla="*/ 1 w 15"/>
                <a:gd name="T5" fmla="*/ 26 h 32"/>
                <a:gd name="T6" fmla="*/ 0 w 15"/>
                <a:gd name="T7" fmla="*/ 26 h 32"/>
                <a:gd name="T8" fmla="*/ 0 w 15"/>
                <a:gd name="T9" fmla="*/ 32 h 32"/>
                <a:gd name="T10" fmla="*/ 0 w 15"/>
                <a:gd name="T11" fmla="*/ 32 h 32"/>
                <a:gd name="T12" fmla="*/ 15 w 15"/>
                <a:gd name="T13" fmla="*/ 16 h 32"/>
                <a:gd name="T14" fmla="*/ 0 w 15"/>
                <a:gd name="T15" fmla="*/ 0 h 32"/>
                <a:gd name="T16" fmla="*/ 0 w 15"/>
                <a:gd name="T17" fmla="*/ 6 h 32"/>
                <a:gd name="T18" fmla="*/ 10 w 15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32">
                  <a:moveTo>
                    <a:pt x="10" y="16"/>
                  </a:moveTo>
                  <a:cubicBezTo>
                    <a:pt x="10" y="19"/>
                    <a:pt x="8" y="22"/>
                    <a:pt x="6" y="24"/>
                  </a:cubicBezTo>
                  <a:cubicBezTo>
                    <a:pt x="4" y="25"/>
                    <a:pt x="3" y="26"/>
                    <a:pt x="1" y="26"/>
                  </a:cubicBezTo>
                  <a:cubicBezTo>
                    <a:pt x="1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" y="29"/>
                    <a:pt x="15" y="23"/>
                    <a:pt x="15" y="16"/>
                  </a:cubicBezTo>
                  <a:cubicBezTo>
                    <a:pt x="15" y="9"/>
                    <a:pt x="9" y="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8"/>
                    <a:pt x="10" y="12"/>
                    <a:pt x="10" y="16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71"/>
            <p:cNvSpPr>
              <a:spLocks noEditPoints="1"/>
            </p:cNvSpPr>
            <p:nvPr/>
          </p:nvSpPr>
          <p:spPr bwMode="auto">
            <a:xfrm>
              <a:off x="8917167" y="2211710"/>
              <a:ext cx="535726" cy="366967"/>
            </a:xfrm>
            <a:custGeom>
              <a:avLst/>
              <a:gdLst>
                <a:gd name="T0" fmla="*/ 221 w 236"/>
                <a:gd name="T1" fmla="*/ 0 h 162"/>
                <a:gd name="T2" fmla="*/ 15 w 236"/>
                <a:gd name="T3" fmla="*/ 0 h 162"/>
                <a:gd name="T4" fmla="*/ 0 w 236"/>
                <a:gd name="T5" fmla="*/ 14 h 162"/>
                <a:gd name="T6" fmla="*/ 0 w 236"/>
                <a:gd name="T7" fmla="*/ 148 h 162"/>
                <a:gd name="T8" fmla="*/ 15 w 236"/>
                <a:gd name="T9" fmla="*/ 162 h 162"/>
                <a:gd name="T10" fmla="*/ 221 w 236"/>
                <a:gd name="T11" fmla="*/ 162 h 162"/>
                <a:gd name="T12" fmla="*/ 236 w 236"/>
                <a:gd name="T13" fmla="*/ 148 h 162"/>
                <a:gd name="T14" fmla="*/ 236 w 236"/>
                <a:gd name="T15" fmla="*/ 14 h 162"/>
                <a:gd name="T16" fmla="*/ 221 w 236"/>
                <a:gd name="T17" fmla="*/ 0 h 162"/>
                <a:gd name="T18" fmla="*/ 15 w 236"/>
                <a:gd name="T19" fmla="*/ 7 h 162"/>
                <a:gd name="T20" fmla="*/ 221 w 236"/>
                <a:gd name="T21" fmla="*/ 7 h 162"/>
                <a:gd name="T22" fmla="*/ 229 w 236"/>
                <a:gd name="T23" fmla="*/ 14 h 162"/>
                <a:gd name="T24" fmla="*/ 229 w 236"/>
                <a:gd name="T25" fmla="*/ 21 h 162"/>
                <a:gd name="T26" fmla="*/ 8 w 236"/>
                <a:gd name="T27" fmla="*/ 21 h 162"/>
                <a:gd name="T28" fmla="*/ 8 w 236"/>
                <a:gd name="T29" fmla="*/ 14 h 162"/>
                <a:gd name="T30" fmla="*/ 15 w 236"/>
                <a:gd name="T31" fmla="*/ 7 h 162"/>
                <a:gd name="T32" fmla="*/ 221 w 236"/>
                <a:gd name="T33" fmla="*/ 155 h 162"/>
                <a:gd name="T34" fmla="*/ 15 w 236"/>
                <a:gd name="T35" fmla="*/ 155 h 162"/>
                <a:gd name="T36" fmla="*/ 8 w 236"/>
                <a:gd name="T37" fmla="*/ 148 h 162"/>
                <a:gd name="T38" fmla="*/ 8 w 236"/>
                <a:gd name="T39" fmla="*/ 53 h 162"/>
                <a:gd name="T40" fmla="*/ 229 w 236"/>
                <a:gd name="T41" fmla="*/ 53 h 162"/>
                <a:gd name="T42" fmla="*/ 229 w 236"/>
                <a:gd name="T43" fmla="*/ 148 h 162"/>
                <a:gd name="T44" fmla="*/ 221 w 236"/>
                <a:gd name="T45" fmla="*/ 15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162">
                  <a:moveTo>
                    <a:pt x="22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6"/>
                    <a:pt x="7" y="162"/>
                    <a:pt x="15" y="162"/>
                  </a:cubicBezTo>
                  <a:cubicBezTo>
                    <a:pt x="221" y="162"/>
                    <a:pt x="221" y="162"/>
                    <a:pt x="221" y="162"/>
                  </a:cubicBezTo>
                  <a:cubicBezTo>
                    <a:pt x="229" y="162"/>
                    <a:pt x="236" y="156"/>
                    <a:pt x="236" y="148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6" y="6"/>
                    <a:pt x="229" y="0"/>
                    <a:pt x="221" y="0"/>
                  </a:cubicBezTo>
                  <a:close/>
                  <a:moveTo>
                    <a:pt x="15" y="7"/>
                  </a:moveTo>
                  <a:cubicBezTo>
                    <a:pt x="221" y="7"/>
                    <a:pt x="221" y="7"/>
                    <a:pt x="221" y="7"/>
                  </a:cubicBezTo>
                  <a:cubicBezTo>
                    <a:pt x="225" y="7"/>
                    <a:pt x="229" y="10"/>
                    <a:pt x="229" y="14"/>
                  </a:cubicBezTo>
                  <a:cubicBezTo>
                    <a:pt x="229" y="21"/>
                    <a:pt x="229" y="21"/>
                    <a:pt x="229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0"/>
                    <a:pt x="11" y="7"/>
                    <a:pt x="15" y="7"/>
                  </a:cubicBezTo>
                  <a:close/>
                  <a:moveTo>
                    <a:pt x="221" y="155"/>
                  </a:moveTo>
                  <a:cubicBezTo>
                    <a:pt x="15" y="155"/>
                    <a:pt x="15" y="155"/>
                    <a:pt x="15" y="155"/>
                  </a:cubicBezTo>
                  <a:cubicBezTo>
                    <a:pt x="11" y="155"/>
                    <a:pt x="8" y="152"/>
                    <a:pt x="8" y="148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148"/>
                    <a:pt x="229" y="148"/>
                    <a:pt x="229" y="148"/>
                  </a:cubicBezTo>
                  <a:cubicBezTo>
                    <a:pt x="229" y="152"/>
                    <a:pt x="225" y="155"/>
                    <a:pt x="221" y="155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10949033" y="4893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层次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关系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662229" y="538264"/>
            <a:ext cx="246287" cy="246287"/>
          </a:xfrm>
          <a:prstGeom prst="rect">
            <a:avLst/>
          </a:prstGeom>
          <a:solidFill>
            <a:srgbClr val="0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40215" y="4689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5" name="等腰三角形 74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307690" y="1363751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783790" y="1962454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438089" y="244109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043602" y="3070391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632249" y="3859244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450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1000603" y="34852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其他类型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2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40215" y="4689154"/>
            <a:ext cx="355558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布衣公子原创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构思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文字、颜色可随意更改；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于空间狭小的情况。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5" name="等腰三角形 74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347546" y="3053834"/>
            <a:ext cx="2304000" cy="63100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我是大标题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347546" y="4068890"/>
            <a:ext cx="2304000" cy="6406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我是大标题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38820" y="1106905"/>
            <a:ext cx="5348380" cy="5462337"/>
          </a:xfrm>
          <a:prstGeom prst="rect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759740" y="5297137"/>
            <a:ext cx="1602111" cy="100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大标题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我是小标题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415555" y="5297136"/>
            <a:ext cx="1602111" cy="100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大标题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小标题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071370" y="5297136"/>
            <a:ext cx="1602111" cy="100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大标题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小标题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59740" y="3053834"/>
            <a:ext cx="1773457" cy="165574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某某公司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某某部门</a:t>
            </a:r>
          </a:p>
        </p:txBody>
      </p:sp>
      <p:cxnSp>
        <p:nvCxnSpPr>
          <p:cNvPr id="62" name="肘形连接符 61"/>
          <p:cNvCxnSpPr>
            <a:stCxn id="53" idx="1"/>
            <a:endCxn id="61" idx="3"/>
          </p:cNvCxnSpPr>
          <p:nvPr/>
        </p:nvCxnSpPr>
        <p:spPr>
          <a:xfrm rot="10800000" flipV="1">
            <a:off x="8533198" y="3369334"/>
            <a:ext cx="814349" cy="512371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endCxn id="54" idx="1"/>
          </p:cNvCxnSpPr>
          <p:nvPr/>
        </p:nvCxnSpPr>
        <p:spPr>
          <a:xfrm>
            <a:off x="8533197" y="3881705"/>
            <a:ext cx="814349" cy="50752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4" idx="2"/>
            <a:endCxn id="56" idx="0"/>
          </p:cNvCxnSpPr>
          <p:nvPr/>
        </p:nvCxnSpPr>
        <p:spPr>
          <a:xfrm rot="5400000">
            <a:off x="8736392" y="3533982"/>
            <a:ext cx="587559" cy="2938750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54" idx="2"/>
            <a:endCxn id="58" idx="0"/>
          </p:cNvCxnSpPr>
          <p:nvPr/>
        </p:nvCxnSpPr>
        <p:spPr>
          <a:xfrm rot="16200000" flipH="1">
            <a:off x="10392207" y="4816917"/>
            <a:ext cx="587558" cy="372880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54" idx="2"/>
            <a:endCxn id="57" idx="0"/>
          </p:cNvCxnSpPr>
          <p:nvPr/>
        </p:nvCxnSpPr>
        <p:spPr>
          <a:xfrm rot="5400000">
            <a:off x="9564300" y="4361890"/>
            <a:ext cx="587558" cy="1282935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759740" y="1381663"/>
            <a:ext cx="1602111" cy="100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20000"/>
              </a:lnSpc>
            </a:pP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大标题</a:t>
            </a:r>
            <a:endParaRPr lang="en-US" altLang="zh-CN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20000"/>
              </a:lnSpc>
            </a:pP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我是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小标题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415555" y="1381662"/>
            <a:ext cx="1602111" cy="100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20000"/>
              </a:lnSpc>
            </a:pP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大标题</a:t>
            </a:r>
            <a:endParaRPr lang="en-US" altLang="zh-CN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20000"/>
              </a:lnSpc>
            </a:pP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我是小标题</a:t>
            </a:r>
          </a:p>
        </p:txBody>
      </p:sp>
      <p:sp>
        <p:nvSpPr>
          <p:cNvPr id="83" name="矩形 82"/>
          <p:cNvSpPr/>
          <p:nvPr/>
        </p:nvSpPr>
        <p:spPr>
          <a:xfrm>
            <a:off x="10071370" y="1381662"/>
            <a:ext cx="1602111" cy="100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20000"/>
              </a:lnSpc>
            </a:pP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大标题</a:t>
            </a:r>
            <a:endParaRPr lang="en-US" altLang="zh-CN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20000"/>
              </a:lnSpc>
            </a:pP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我是小标题</a:t>
            </a:r>
          </a:p>
        </p:txBody>
      </p:sp>
      <p:cxnSp>
        <p:nvCxnSpPr>
          <p:cNvPr id="84" name="肘形连接符 83"/>
          <p:cNvCxnSpPr>
            <a:stCxn id="82" idx="2"/>
            <a:endCxn id="53" idx="0"/>
          </p:cNvCxnSpPr>
          <p:nvPr/>
        </p:nvCxnSpPr>
        <p:spPr>
          <a:xfrm rot="16200000" flipH="1">
            <a:off x="9525992" y="2080280"/>
            <a:ext cx="664172" cy="1282935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81" idx="2"/>
            <a:endCxn id="53" idx="0"/>
          </p:cNvCxnSpPr>
          <p:nvPr/>
        </p:nvCxnSpPr>
        <p:spPr>
          <a:xfrm rot="16200000" flipH="1">
            <a:off x="8698086" y="1252373"/>
            <a:ext cx="664171" cy="2938750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endCxn id="53" idx="0"/>
          </p:cNvCxnSpPr>
          <p:nvPr/>
        </p:nvCxnSpPr>
        <p:spPr>
          <a:xfrm rot="5400000">
            <a:off x="10353900" y="2535307"/>
            <a:ext cx="664173" cy="372880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897505" y="54392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某某部门任务分工图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00603" y="858685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创新组织结构图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非扁平型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74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/>
          </p:cNvSpPr>
          <p:nvPr/>
        </p:nvSpPr>
        <p:spPr bwMode="auto">
          <a:xfrm>
            <a:off x="2239537" y="5101969"/>
            <a:ext cx="4566032" cy="950897"/>
          </a:xfrm>
          <a:custGeom>
            <a:avLst/>
            <a:gdLst>
              <a:gd name="T0" fmla="*/ 2907 w 3244"/>
              <a:gd name="T1" fmla="*/ 675 h 675"/>
              <a:gd name="T2" fmla="*/ 3244 w 3244"/>
              <a:gd name="T3" fmla="*/ 337 h 675"/>
              <a:gd name="T4" fmla="*/ 2907 w 3244"/>
              <a:gd name="T5" fmla="*/ 0 h 675"/>
              <a:gd name="T6" fmla="*/ 337 w 3244"/>
              <a:gd name="T7" fmla="*/ 0 h 675"/>
              <a:gd name="T8" fmla="*/ 0 w 3244"/>
              <a:gd name="T9" fmla="*/ 337 h 675"/>
              <a:gd name="T10" fmla="*/ 337 w 3244"/>
              <a:gd name="T11" fmla="*/ 675 h 675"/>
              <a:gd name="T12" fmla="*/ 2907 w 3244"/>
              <a:gd name="T13" fmla="*/ 675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5">
                <a:moveTo>
                  <a:pt x="2907" y="675"/>
                </a:moveTo>
                <a:cubicBezTo>
                  <a:pt x="3093" y="675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5"/>
                  <a:pt x="337" y="675"/>
                </a:cubicBezTo>
                <a:lnTo>
                  <a:pt x="2907" y="675"/>
                </a:lnTo>
                <a:close/>
              </a:path>
            </a:pathLst>
          </a:custGeom>
          <a:solidFill>
            <a:srgbClr val="F18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239537" y="3861194"/>
            <a:ext cx="4566032" cy="949168"/>
          </a:xfrm>
          <a:custGeom>
            <a:avLst/>
            <a:gdLst>
              <a:gd name="T0" fmla="*/ 2907 w 3244"/>
              <a:gd name="T1" fmla="*/ 674 h 674"/>
              <a:gd name="T2" fmla="*/ 3244 w 3244"/>
              <a:gd name="T3" fmla="*/ 337 h 674"/>
              <a:gd name="T4" fmla="*/ 2907 w 3244"/>
              <a:gd name="T5" fmla="*/ 0 h 674"/>
              <a:gd name="T6" fmla="*/ 337 w 3244"/>
              <a:gd name="T7" fmla="*/ 0 h 674"/>
              <a:gd name="T8" fmla="*/ 0 w 3244"/>
              <a:gd name="T9" fmla="*/ 337 h 674"/>
              <a:gd name="T10" fmla="*/ 337 w 3244"/>
              <a:gd name="T11" fmla="*/ 674 h 674"/>
              <a:gd name="T12" fmla="*/ 2907 w 3244"/>
              <a:gd name="T13" fmla="*/ 674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76A4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2239537" y="2620418"/>
            <a:ext cx="4566032" cy="949168"/>
          </a:xfrm>
          <a:custGeom>
            <a:avLst/>
            <a:gdLst>
              <a:gd name="T0" fmla="*/ 2907 w 3244"/>
              <a:gd name="T1" fmla="*/ 675 h 675"/>
              <a:gd name="T2" fmla="*/ 3244 w 3244"/>
              <a:gd name="T3" fmla="*/ 337 h 675"/>
              <a:gd name="T4" fmla="*/ 2907 w 3244"/>
              <a:gd name="T5" fmla="*/ 0 h 675"/>
              <a:gd name="T6" fmla="*/ 337 w 3244"/>
              <a:gd name="T7" fmla="*/ 0 h 675"/>
              <a:gd name="T8" fmla="*/ 0 w 3244"/>
              <a:gd name="T9" fmla="*/ 337 h 675"/>
              <a:gd name="T10" fmla="*/ 337 w 3244"/>
              <a:gd name="T11" fmla="*/ 675 h 675"/>
              <a:gd name="T12" fmla="*/ 2907 w 3244"/>
              <a:gd name="T13" fmla="*/ 675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5">
                <a:moveTo>
                  <a:pt x="2907" y="675"/>
                </a:moveTo>
                <a:cubicBezTo>
                  <a:pt x="3093" y="675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5"/>
                  <a:pt x="337" y="675"/>
                </a:cubicBezTo>
                <a:lnTo>
                  <a:pt x="2907" y="675"/>
                </a:lnTo>
                <a:close/>
              </a:path>
            </a:pathLst>
          </a:custGeom>
          <a:solidFill>
            <a:srgbClr val="20A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239537" y="1379642"/>
            <a:ext cx="4566032" cy="949168"/>
          </a:xfrm>
          <a:custGeom>
            <a:avLst/>
            <a:gdLst>
              <a:gd name="T0" fmla="*/ 2907 w 3244"/>
              <a:gd name="T1" fmla="*/ 674 h 674"/>
              <a:gd name="T2" fmla="*/ 3244 w 3244"/>
              <a:gd name="T3" fmla="*/ 337 h 674"/>
              <a:gd name="T4" fmla="*/ 2907 w 3244"/>
              <a:gd name="T5" fmla="*/ 0 h 674"/>
              <a:gd name="T6" fmla="*/ 337 w 3244"/>
              <a:gd name="T7" fmla="*/ 0 h 674"/>
              <a:gd name="T8" fmla="*/ 0 w 3244"/>
              <a:gd name="T9" fmla="*/ 337 h 674"/>
              <a:gd name="T10" fmla="*/ 337 w 3244"/>
              <a:gd name="T11" fmla="*/ 674 h 674"/>
              <a:gd name="T12" fmla="*/ 2907 w 3244"/>
              <a:gd name="T13" fmla="*/ 674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8F7E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0" y="1178239"/>
            <a:ext cx="5119200" cy="149129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0" y="2420602"/>
            <a:ext cx="5119200" cy="149129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0" y="3662965"/>
            <a:ext cx="5119200" cy="149129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0" y="4905327"/>
            <a:ext cx="5119200" cy="1491293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2549006" y="5409142"/>
            <a:ext cx="344487" cy="336550"/>
            <a:chOff x="4503738" y="9809163"/>
            <a:chExt cx="344487" cy="336550"/>
          </a:xfrm>
        </p:grpSpPr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4503738" y="9809163"/>
              <a:ext cx="344487" cy="336550"/>
            </a:xfrm>
            <a:custGeom>
              <a:avLst/>
              <a:gdLst>
                <a:gd name="T0" fmla="*/ 105 w 108"/>
                <a:gd name="T1" fmla="*/ 95 h 107"/>
                <a:gd name="T2" fmla="*/ 76 w 108"/>
                <a:gd name="T3" fmla="*/ 66 h 107"/>
                <a:gd name="T4" fmla="*/ 83 w 108"/>
                <a:gd name="T5" fmla="*/ 42 h 107"/>
                <a:gd name="T6" fmla="*/ 42 w 108"/>
                <a:gd name="T7" fmla="*/ 0 h 107"/>
                <a:gd name="T8" fmla="*/ 0 w 108"/>
                <a:gd name="T9" fmla="*/ 42 h 107"/>
                <a:gd name="T10" fmla="*/ 42 w 108"/>
                <a:gd name="T11" fmla="*/ 83 h 107"/>
                <a:gd name="T12" fmla="*/ 66 w 108"/>
                <a:gd name="T13" fmla="*/ 76 h 107"/>
                <a:gd name="T14" fmla="*/ 95 w 108"/>
                <a:gd name="T15" fmla="*/ 105 h 107"/>
                <a:gd name="T16" fmla="*/ 100 w 108"/>
                <a:gd name="T17" fmla="*/ 107 h 107"/>
                <a:gd name="T18" fmla="*/ 105 w 108"/>
                <a:gd name="T19" fmla="*/ 105 h 107"/>
                <a:gd name="T20" fmla="*/ 105 w 108"/>
                <a:gd name="T21" fmla="*/ 95 h 107"/>
                <a:gd name="T22" fmla="*/ 7 w 108"/>
                <a:gd name="T23" fmla="*/ 42 h 107"/>
                <a:gd name="T24" fmla="*/ 42 w 108"/>
                <a:gd name="T25" fmla="*/ 7 h 107"/>
                <a:gd name="T26" fmla="*/ 76 w 108"/>
                <a:gd name="T27" fmla="*/ 42 h 107"/>
                <a:gd name="T28" fmla="*/ 42 w 108"/>
                <a:gd name="T29" fmla="*/ 76 h 107"/>
                <a:gd name="T30" fmla="*/ 7 w 108"/>
                <a:gd name="T31" fmla="*/ 4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107">
                  <a:moveTo>
                    <a:pt x="105" y="95"/>
                  </a:moveTo>
                  <a:cubicBezTo>
                    <a:pt x="76" y="66"/>
                    <a:pt x="76" y="66"/>
                    <a:pt x="76" y="66"/>
                  </a:cubicBezTo>
                  <a:cubicBezTo>
                    <a:pt x="81" y="59"/>
                    <a:pt x="83" y="51"/>
                    <a:pt x="83" y="42"/>
                  </a:cubicBezTo>
                  <a:cubicBezTo>
                    <a:pt x="83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51" y="83"/>
                    <a:pt x="59" y="81"/>
                    <a:pt x="66" y="76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6" y="106"/>
                    <a:pt x="98" y="107"/>
                    <a:pt x="100" y="107"/>
                  </a:cubicBezTo>
                  <a:cubicBezTo>
                    <a:pt x="101" y="107"/>
                    <a:pt x="103" y="106"/>
                    <a:pt x="105" y="105"/>
                  </a:cubicBezTo>
                  <a:cubicBezTo>
                    <a:pt x="108" y="102"/>
                    <a:pt x="108" y="97"/>
                    <a:pt x="105" y="95"/>
                  </a:cubicBezTo>
                  <a:moveTo>
                    <a:pt x="7" y="42"/>
                  </a:moveTo>
                  <a:cubicBezTo>
                    <a:pt x="7" y="23"/>
                    <a:pt x="23" y="7"/>
                    <a:pt x="42" y="7"/>
                  </a:cubicBezTo>
                  <a:cubicBezTo>
                    <a:pt x="61" y="7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ubicBezTo>
                    <a:pt x="23" y="76"/>
                    <a:pt x="7" y="61"/>
                    <a:pt x="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4567238" y="9869488"/>
              <a:ext cx="138112" cy="138113"/>
            </a:xfrm>
            <a:custGeom>
              <a:avLst/>
              <a:gdLst>
                <a:gd name="T0" fmla="*/ 39 w 43"/>
                <a:gd name="T1" fmla="*/ 18 h 44"/>
                <a:gd name="T2" fmla="*/ 25 w 43"/>
                <a:gd name="T3" fmla="*/ 18 h 44"/>
                <a:gd name="T4" fmla="*/ 25 w 43"/>
                <a:gd name="T5" fmla="*/ 4 h 44"/>
                <a:gd name="T6" fmla="*/ 21 w 43"/>
                <a:gd name="T7" fmla="*/ 0 h 44"/>
                <a:gd name="T8" fmla="*/ 18 w 43"/>
                <a:gd name="T9" fmla="*/ 4 h 44"/>
                <a:gd name="T10" fmla="*/ 18 w 43"/>
                <a:gd name="T11" fmla="*/ 18 h 44"/>
                <a:gd name="T12" fmla="*/ 3 w 43"/>
                <a:gd name="T13" fmla="*/ 18 h 44"/>
                <a:gd name="T14" fmla="*/ 0 w 43"/>
                <a:gd name="T15" fmla="*/ 22 h 44"/>
                <a:gd name="T16" fmla="*/ 3 w 43"/>
                <a:gd name="T17" fmla="*/ 26 h 44"/>
                <a:gd name="T18" fmla="*/ 18 w 43"/>
                <a:gd name="T19" fmla="*/ 26 h 44"/>
                <a:gd name="T20" fmla="*/ 18 w 43"/>
                <a:gd name="T21" fmla="*/ 40 h 44"/>
                <a:gd name="T22" fmla="*/ 21 w 43"/>
                <a:gd name="T23" fmla="*/ 44 h 44"/>
                <a:gd name="T24" fmla="*/ 25 w 43"/>
                <a:gd name="T25" fmla="*/ 40 h 44"/>
                <a:gd name="T26" fmla="*/ 25 w 43"/>
                <a:gd name="T27" fmla="*/ 26 h 44"/>
                <a:gd name="T28" fmla="*/ 39 w 43"/>
                <a:gd name="T29" fmla="*/ 26 h 44"/>
                <a:gd name="T30" fmla="*/ 43 w 43"/>
                <a:gd name="T31" fmla="*/ 22 h 44"/>
                <a:gd name="T32" fmla="*/ 39 w 43"/>
                <a:gd name="T33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39" y="18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  <a:cubicBezTo>
                    <a:pt x="19" y="0"/>
                    <a:pt x="18" y="2"/>
                    <a:pt x="18" y="4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2"/>
                    <a:pt x="19" y="44"/>
                    <a:pt x="21" y="44"/>
                  </a:cubicBezTo>
                  <a:cubicBezTo>
                    <a:pt x="23" y="44"/>
                    <a:pt x="25" y="42"/>
                    <a:pt x="25" y="4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6"/>
                    <a:pt x="43" y="24"/>
                    <a:pt x="43" y="22"/>
                  </a:cubicBezTo>
                  <a:cubicBezTo>
                    <a:pt x="43" y="20"/>
                    <a:pt x="41" y="18"/>
                    <a:pt x="3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15656" y="1605403"/>
            <a:ext cx="608012" cy="365125"/>
            <a:chOff x="4370388" y="1439863"/>
            <a:chExt cx="608012" cy="365125"/>
          </a:xfrm>
        </p:grpSpPr>
        <p:sp>
          <p:nvSpPr>
            <p:cNvPr id="35" name="Freeform 25"/>
            <p:cNvSpPr>
              <a:spLocks noEditPoints="1"/>
            </p:cNvSpPr>
            <p:nvPr/>
          </p:nvSpPr>
          <p:spPr bwMode="auto">
            <a:xfrm>
              <a:off x="4605338" y="1439863"/>
              <a:ext cx="373062" cy="365125"/>
            </a:xfrm>
            <a:custGeom>
              <a:avLst/>
              <a:gdLst>
                <a:gd name="T0" fmla="*/ 117 w 117"/>
                <a:gd name="T1" fmla="*/ 58 h 116"/>
                <a:gd name="T2" fmla="*/ 101 w 117"/>
                <a:gd name="T3" fmla="*/ 51 h 116"/>
                <a:gd name="T4" fmla="*/ 106 w 117"/>
                <a:gd name="T5" fmla="*/ 39 h 116"/>
                <a:gd name="T6" fmla="*/ 99 w 117"/>
                <a:gd name="T7" fmla="*/ 26 h 116"/>
                <a:gd name="T8" fmla="*/ 86 w 117"/>
                <a:gd name="T9" fmla="*/ 24 h 116"/>
                <a:gd name="T10" fmla="*/ 87 w 117"/>
                <a:gd name="T11" fmla="*/ 7 h 116"/>
                <a:gd name="T12" fmla="*/ 74 w 117"/>
                <a:gd name="T13" fmla="*/ 17 h 116"/>
                <a:gd name="T14" fmla="*/ 65 w 117"/>
                <a:gd name="T15" fmla="*/ 7 h 116"/>
                <a:gd name="T16" fmla="*/ 51 w 117"/>
                <a:gd name="T17" fmla="*/ 7 h 116"/>
                <a:gd name="T18" fmla="*/ 43 w 117"/>
                <a:gd name="T19" fmla="*/ 17 h 116"/>
                <a:gd name="T20" fmla="*/ 29 w 117"/>
                <a:gd name="T21" fmla="*/ 7 h 116"/>
                <a:gd name="T22" fmla="*/ 30 w 117"/>
                <a:gd name="T23" fmla="*/ 24 h 116"/>
                <a:gd name="T24" fmla="*/ 18 w 117"/>
                <a:gd name="T25" fmla="*/ 26 h 116"/>
                <a:gd name="T26" fmla="*/ 10 w 117"/>
                <a:gd name="T27" fmla="*/ 39 h 116"/>
                <a:gd name="T28" fmla="*/ 15 w 117"/>
                <a:gd name="T29" fmla="*/ 51 h 116"/>
                <a:gd name="T30" fmla="*/ 0 w 117"/>
                <a:gd name="T31" fmla="*/ 58 h 116"/>
                <a:gd name="T32" fmla="*/ 15 w 117"/>
                <a:gd name="T33" fmla="*/ 65 h 116"/>
                <a:gd name="T34" fmla="*/ 10 w 117"/>
                <a:gd name="T35" fmla="*/ 77 h 116"/>
                <a:gd name="T36" fmla="*/ 18 w 117"/>
                <a:gd name="T37" fmla="*/ 90 h 116"/>
                <a:gd name="T38" fmla="*/ 30 w 117"/>
                <a:gd name="T39" fmla="*/ 92 h 116"/>
                <a:gd name="T40" fmla="*/ 29 w 117"/>
                <a:gd name="T41" fmla="*/ 108 h 116"/>
                <a:gd name="T42" fmla="*/ 43 w 117"/>
                <a:gd name="T43" fmla="*/ 99 h 116"/>
                <a:gd name="T44" fmla="*/ 51 w 117"/>
                <a:gd name="T45" fmla="*/ 109 h 116"/>
                <a:gd name="T46" fmla="*/ 65 w 117"/>
                <a:gd name="T47" fmla="*/ 109 h 116"/>
                <a:gd name="T48" fmla="*/ 74 w 117"/>
                <a:gd name="T49" fmla="*/ 99 h 116"/>
                <a:gd name="T50" fmla="*/ 87 w 117"/>
                <a:gd name="T51" fmla="*/ 108 h 116"/>
                <a:gd name="T52" fmla="*/ 86 w 117"/>
                <a:gd name="T53" fmla="*/ 92 h 116"/>
                <a:gd name="T54" fmla="*/ 99 w 117"/>
                <a:gd name="T55" fmla="*/ 90 h 116"/>
                <a:gd name="T56" fmla="*/ 106 w 117"/>
                <a:gd name="T57" fmla="*/ 77 h 116"/>
                <a:gd name="T58" fmla="*/ 101 w 117"/>
                <a:gd name="T59" fmla="*/ 65 h 116"/>
                <a:gd name="T60" fmla="*/ 58 w 117"/>
                <a:gd name="T61" fmla="*/ 94 h 116"/>
                <a:gd name="T62" fmla="*/ 58 w 117"/>
                <a:gd name="T63" fmla="*/ 21 h 116"/>
                <a:gd name="T64" fmla="*/ 58 w 117"/>
                <a:gd name="T65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6"/>
            <p:cNvSpPr>
              <a:spLocks noEditPoints="1"/>
            </p:cNvSpPr>
            <p:nvPr/>
          </p:nvSpPr>
          <p:spPr bwMode="auto">
            <a:xfrm>
              <a:off x="4370388" y="1552576"/>
              <a:ext cx="244475" cy="242888"/>
            </a:xfrm>
            <a:custGeom>
              <a:avLst/>
              <a:gdLst>
                <a:gd name="T0" fmla="*/ 70 w 77"/>
                <a:gd name="T1" fmla="*/ 31 h 77"/>
                <a:gd name="T2" fmla="*/ 64 w 77"/>
                <a:gd name="T3" fmla="*/ 31 h 77"/>
                <a:gd name="T4" fmla="*/ 61 w 77"/>
                <a:gd name="T5" fmla="*/ 26 h 77"/>
                <a:gd name="T6" fmla="*/ 66 w 77"/>
                <a:gd name="T7" fmla="*/ 21 h 77"/>
                <a:gd name="T8" fmla="*/ 66 w 77"/>
                <a:gd name="T9" fmla="*/ 11 h 77"/>
                <a:gd name="T10" fmla="*/ 56 w 77"/>
                <a:gd name="T11" fmla="*/ 11 h 77"/>
                <a:gd name="T12" fmla="*/ 51 w 77"/>
                <a:gd name="T13" fmla="*/ 16 h 77"/>
                <a:gd name="T14" fmla="*/ 46 w 77"/>
                <a:gd name="T15" fmla="*/ 14 h 77"/>
                <a:gd name="T16" fmla="*/ 46 w 77"/>
                <a:gd name="T17" fmla="*/ 7 h 77"/>
                <a:gd name="T18" fmla="*/ 39 w 77"/>
                <a:gd name="T19" fmla="*/ 0 h 77"/>
                <a:gd name="T20" fmla="*/ 32 w 77"/>
                <a:gd name="T21" fmla="*/ 7 h 77"/>
                <a:gd name="T22" fmla="*/ 32 w 77"/>
                <a:gd name="T23" fmla="*/ 14 h 77"/>
                <a:gd name="T24" fmla="*/ 26 w 77"/>
                <a:gd name="T25" fmla="*/ 16 h 77"/>
                <a:gd name="T26" fmla="*/ 22 w 77"/>
                <a:gd name="T27" fmla="*/ 11 h 77"/>
                <a:gd name="T28" fmla="*/ 11 w 77"/>
                <a:gd name="T29" fmla="*/ 11 h 77"/>
                <a:gd name="T30" fmla="*/ 11 w 77"/>
                <a:gd name="T31" fmla="*/ 21 h 77"/>
                <a:gd name="T32" fmla="*/ 16 w 77"/>
                <a:gd name="T33" fmla="*/ 26 h 77"/>
                <a:gd name="T34" fmla="*/ 14 w 77"/>
                <a:gd name="T35" fmla="*/ 31 h 77"/>
                <a:gd name="T36" fmla="*/ 7 w 77"/>
                <a:gd name="T37" fmla="*/ 31 h 77"/>
                <a:gd name="T38" fmla="*/ 0 w 77"/>
                <a:gd name="T39" fmla="*/ 38 h 77"/>
                <a:gd name="T40" fmla="*/ 7 w 77"/>
                <a:gd name="T41" fmla="*/ 46 h 77"/>
                <a:gd name="T42" fmla="*/ 14 w 77"/>
                <a:gd name="T43" fmla="*/ 46 h 77"/>
                <a:gd name="T44" fmla="*/ 16 w 77"/>
                <a:gd name="T45" fmla="*/ 51 h 77"/>
                <a:gd name="T46" fmla="*/ 11 w 77"/>
                <a:gd name="T47" fmla="*/ 56 h 77"/>
                <a:gd name="T48" fmla="*/ 11 w 77"/>
                <a:gd name="T49" fmla="*/ 66 h 77"/>
                <a:gd name="T50" fmla="*/ 22 w 77"/>
                <a:gd name="T51" fmla="*/ 66 h 77"/>
                <a:gd name="T52" fmla="*/ 26 w 77"/>
                <a:gd name="T53" fmla="*/ 61 h 77"/>
                <a:gd name="T54" fmla="*/ 32 w 77"/>
                <a:gd name="T55" fmla="*/ 63 h 77"/>
                <a:gd name="T56" fmla="*/ 32 w 77"/>
                <a:gd name="T57" fmla="*/ 70 h 77"/>
                <a:gd name="T58" fmla="*/ 39 w 77"/>
                <a:gd name="T59" fmla="*/ 77 h 77"/>
                <a:gd name="T60" fmla="*/ 46 w 77"/>
                <a:gd name="T61" fmla="*/ 70 h 77"/>
                <a:gd name="T62" fmla="*/ 46 w 77"/>
                <a:gd name="T63" fmla="*/ 63 h 77"/>
                <a:gd name="T64" fmla="*/ 51 w 77"/>
                <a:gd name="T65" fmla="*/ 61 h 77"/>
                <a:gd name="T66" fmla="*/ 56 w 77"/>
                <a:gd name="T67" fmla="*/ 66 h 77"/>
                <a:gd name="T68" fmla="*/ 66 w 77"/>
                <a:gd name="T69" fmla="*/ 66 h 77"/>
                <a:gd name="T70" fmla="*/ 66 w 77"/>
                <a:gd name="T71" fmla="*/ 56 h 77"/>
                <a:gd name="T72" fmla="*/ 61 w 77"/>
                <a:gd name="T73" fmla="*/ 51 h 77"/>
                <a:gd name="T74" fmla="*/ 64 w 77"/>
                <a:gd name="T75" fmla="*/ 46 h 77"/>
                <a:gd name="T76" fmla="*/ 70 w 77"/>
                <a:gd name="T77" fmla="*/ 46 h 77"/>
                <a:gd name="T78" fmla="*/ 77 w 77"/>
                <a:gd name="T79" fmla="*/ 38 h 77"/>
                <a:gd name="T80" fmla="*/ 70 w 77"/>
                <a:gd name="T81" fmla="*/ 31 h 77"/>
                <a:gd name="T82" fmla="*/ 39 w 77"/>
                <a:gd name="T83" fmla="*/ 57 h 77"/>
                <a:gd name="T84" fmla="*/ 20 w 77"/>
                <a:gd name="T85" fmla="*/ 38 h 77"/>
                <a:gd name="T86" fmla="*/ 39 w 77"/>
                <a:gd name="T87" fmla="*/ 20 h 77"/>
                <a:gd name="T88" fmla="*/ 57 w 77"/>
                <a:gd name="T89" fmla="*/ 38 h 77"/>
                <a:gd name="T90" fmla="*/ 39 w 77"/>
                <a:gd name="T91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01381" y="4149606"/>
            <a:ext cx="433387" cy="374650"/>
            <a:chOff x="4456113" y="6981826"/>
            <a:chExt cx="433387" cy="374650"/>
          </a:xfrm>
        </p:grpSpPr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4456113" y="6981826"/>
              <a:ext cx="306387" cy="374650"/>
            </a:xfrm>
            <a:custGeom>
              <a:avLst/>
              <a:gdLst>
                <a:gd name="T0" fmla="*/ 67 w 96"/>
                <a:gd name="T1" fmla="*/ 48 h 119"/>
                <a:gd name="T2" fmla="*/ 76 w 96"/>
                <a:gd name="T3" fmla="*/ 28 h 119"/>
                <a:gd name="T4" fmla="*/ 48 w 96"/>
                <a:gd name="T5" fmla="*/ 0 h 119"/>
                <a:gd name="T6" fmla="*/ 20 w 96"/>
                <a:gd name="T7" fmla="*/ 28 h 119"/>
                <a:gd name="T8" fmla="*/ 29 w 96"/>
                <a:gd name="T9" fmla="*/ 48 h 119"/>
                <a:gd name="T10" fmla="*/ 0 w 96"/>
                <a:gd name="T11" fmla="*/ 92 h 119"/>
                <a:gd name="T12" fmla="*/ 0 w 96"/>
                <a:gd name="T13" fmla="*/ 119 h 119"/>
                <a:gd name="T14" fmla="*/ 96 w 96"/>
                <a:gd name="T15" fmla="*/ 119 h 119"/>
                <a:gd name="T16" fmla="*/ 96 w 96"/>
                <a:gd name="T17" fmla="*/ 92 h 119"/>
                <a:gd name="T18" fmla="*/ 67 w 96"/>
                <a:gd name="T19" fmla="*/ 48 h 119"/>
                <a:gd name="T20" fmla="*/ 27 w 96"/>
                <a:gd name="T21" fmla="*/ 28 h 119"/>
                <a:gd name="T22" fmla="*/ 48 w 96"/>
                <a:gd name="T23" fmla="*/ 8 h 119"/>
                <a:gd name="T24" fmla="*/ 69 w 96"/>
                <a:gd name="T25" fmla="*/ 28 h 119"/>
                <a:gd name="T26" fmla="*/ 59 w 96"/>
                <a:gd name="T27" fmla="*/ 46 h 119"/>
                <a:gd name="T28" fmla="*/ 48 w 96"/>
                <a:gd name="T29" fmla="*/ 49 h 119"/>
                <a:gd name="T30" fmla="*/ 37 w 96"/>
                <a:gd name="T31" fmla="*/ 46 h 119"/>
                <a:gd name="T32" fmla="*/ 27 w 96"/>
                <a:gd name="T33" fmla="*/ 28 h 119"/>
                <a:gd name="T34" fmla="*/ 83 w 96"/>
                <a:gd name="T35" fmla="*/ 107 h 119"/>
                <a:gd name="T36" fmla="*/ 13 w 96"/>
                <a:gd name="T37" fmla="*/ 107 h 119"/>
                <a:gd name="T38" fmla="*/ 13 w 96"/>
                <a:gd name="T39" fmla="*/ 92 h 119"/>
                <a:gd name="T40" fmla="*/ 48 w 96"/>
                <a:gd name="T41" fmla="*/ 57 h 119"/>
                <a:gd name="T42" fmla="*/ 83 w 96"/>
                <a:gd name="T43" fmla="*/ 92 h 119"/>
                <a:gd name="T44" fmla="*/ 83 w 96"/>
                <a:gd name="T45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19">
                  <a:moveTo>
                    <a:pt x="67" y="48"/>
                  </a:moveTo>
                  <a:cubicBezTo>
                    <a:pt x="73" y="43"/>
                    <a:pt x="76" y="36"/>
                    <a:pt x="76" y="28"/>
                  </a:cubicBezTo>
                  <a:cubicBezTo>
                    <a:pt x="76" y="13"/>
                    <a:pt x="63" y="0"/>
                    <a:pt x="48" y="0"/>
                  </a:cubicBezTo>
                  <a:cubicBezTo>
                    <a:pt x="33" y="0"/>
                    <a:pt x="20" y="13"/>
                    <a:pt x="20" y="28"/>
                  </a:cubicBezTo>
                  <a:cubicBezTo>
                    <a:pt x="20" y="36"/>
                    <a:pt x="24" y="43"/>
                    <a:pt x="29" y="48"/>
                  </a:cubicBezTo>
                  <a:cubicBezTo>
                    <a:pt x="12" y="56"/>
                    <a:pt x="0" y="73"/>
                    <a:pt x="0" y="9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73"/>
                    <a:pt x="84" y="56"/>
                    <a:pt x="67" y="48"/>
                  </a:cubicBezTo>
                  <a:moveTo>
                    <a:pt x="27" y="28"/>
                  </a:moveTo>
                  <a:cubicBezTo>
                    <a:pt x="27" y="17"/>
                    <a:pt x="37" y="8"/>
                    <a:pt x="48" y="8"/>
                  </a:cubicBezTo>
                  <a:cubicBezTo>
                    <a:pt x="59" y="8"/>
                    <a:pt x="69" y="17"/>
                    <a:pt x="69" y="28"/>
                  </a:cubicBezTo>
                  <a:cubicBezTo>
                    <a:pt x="69" y="36"/>
                    <a:pt x="65" y="42"/>
                    <a:pt x="59" y="46"/>
                  </a:cubicBezTo>
                  <a:cubicBezTo>
                    <a:pt x="56" y="48"/>
                    <a:pt x="52" y="49"/>
                    <a:pt x="48" y="49"/>
                  </a:cubicBezTo>
                  <a:cubicBezTo>
                    <a:pt x="44" y="49"/>
                    <a:pt x="40" y="48"/>
                    <a:pt x="37" y="46"/>
                  </a:cubicBezTo>
                  <a:cubicBezTo>
                    <a:pt x="31" y="42"/>
                    <a:pt x="27" y="36"/>
                    <a:pt x="27" y="28"/>
                  </a:cubicBezTo>
                  <a:moveTo>
                    <a:pt x="83" y="107"/>
                  </a:moveTo>
                  <a:cubicBezTo>
                    <a:pt x="13" y="107"/>
                    <a:pt x="13" y="107"/>
                    <a:pt x="13" y="107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3" y="73"/>
                    <a:pt x="29" y="57"/>
                    <a:pt x="48" y="57"/>
                  </a:cubicBezTo>
                  <a:cubicBezTo>
                    <a:pt x="68" y="57"/>
                    <a:pt x="83" y="73"/>
                    <a:pt x="83" y="92"/>
                  </a:cubicBezTo>
                  <a:lnTo>
                    <a:pt x="83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4749800" y="6988176"/>
              <a:ext cx="139700" cy="195263"/>
            </a:xfrm>
            <a:custGeom>
              <a:avLst/>
              <a:gdLst>
                <a:gd name="T0" fmla="*/ 22 w 44"/>
                <a:gd name="T1" fmla="*/ 62 h 62"/>
                <a:gd name="T2" fmla="*/ 19 w 44"/>
                <a:gd name="T3" fmla="*/ 58 h 62"/>
                <a:gd name="T4" fmla="*/ 19 w 44"/>
                <a:gd name="T5" fmla="*/ 37 h 62"/>
                <a:gd name="T6" fmla="*/ 22 w 44"/>
                <a:gd name="T7" fmla="*/ 37 h 62"/>
                <a:gd name="T8" fmla="*/ 37 w 44"/>
                <a:gd name="T9" fmla="*/ 22 h 62"/>
                <a:gd name="T10" fmla="*/ 22 w 44"/>
                <a:gd name="T11" fmla="*/ 7 h 62"/>
                <a:gd name="T12" fmla="*/ 8 w 44"/>
                <a:gd name="T13" fmla="*/ 22 h 62"/>
                <a:gd name="T14" fmla="*/ 4 w 44"/>
                <a:gd name="T15" fmla="*/ 26 h 62"/>
                <a:gd name="T16" fmla="*/ 0 w 44"/>
                <a:gd name="T17" fmla="*/ 22 h 62"/>
                <a:gd name="T18" fmla="*/ 22 w 44"/>
                <a:gd name="T19" fmla="*/ 0 h 62"/>
                <a:gd name="T20" fmla="*/ 44 w 44"/>
                <a:gd name="T21" fmla="*/ 22 h 62"/>
                <a:gd name="T22" fmla="*/ 26 w 44"/>
                <a:gd name="T23" fmla="*/ 44 h 62"/>
                <a:gd name="T24" fmla="*/ 26 w 44"/>
                <a:gd name="T25" fmla="*/ 58 h 62"/>
                <a:gd name="T26" fmla="*/ 22 w 44"/>
                <a:gd name="T2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62">
                  <a:moveTo>
                    <a:pt x="22" y="62"/>
                  </a:moveTo>
                  <a:cubicBezTo>
                    <a:pt x="20" y="62"/>
                    <a:pt x="19" y="60"/>
                    <a:pt x="19" y="5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31" y="37"/>
                    <a:pt x="37" y="30"/>
                    <a:pt x="37" y="22"/>
                  </a:cubicBezTo>
                  <a:cubicBezTo>
                    <a:pt x="37" y="14"/>
                    <a:pt x="31" y="7"/>
                    <a:pt x="22" y="7"/>
                  </a:cubicBezTo>
                  <a:cubicBezTo>
                    <a:pt x="14" y="7"/>
                    <a:pt x="8" y="14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ubicBezTo>
                    <a:pt x="2" y="26"/>
                    <a:pt x="0" y="2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3"/>
                    <a:pt x="36" y="42"/>
                    <a:pt x="26" y="44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60"/>
                    <a:pt x="24" y="62"/>
                    <a:pt x="22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4803775" y="7196138"/>
              <a:ext cx="34925" cy="33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Freeform 30"/>
          <p:cNvSpPr>
            <a:spLocks noEditPoints="1"/>
          </p:cNvSpPr>
          <p:nvPr/>
        </p:nvSpPr>
        <p:spPr bwMode="auto">
          <a:xfrm>
            <a:off x="2458518" y="2903976"/>
            <a:ext cx="525462" cy="379413"/>
          </a:xfrm>
          <a:custGeom>
            <a:avLst/>
            <a:gdLst>
              <a:gd name="T0" fmla="*/ 47 w 165"/>
              <a:gd name="T1" fmla="*/ 57 h 121"/>
              <a:gd name="T2" fmla="*/ 60 w 165"/>
              <a:gd name="T3" fmla="*/ 82 h 121"/>
              <a:gd name="T4" fmla="*/ 98 w 165"/>
              <a:gd name="T5" fmla="*/ 78 h 121"/>
              <a:gd name="T6" fmla="*/ 104 w 165"/>
              <a:gd name="T7" fmla="*/ 68 h 121"/>
              <a:gd name="T8" fmla="*/ 77 w 165"/>
              <a:gd name="T9" fmla="*/ 28 h 121"/>
              <a:gd name="T10" fmla="*/ 141 w 165"/>
              <a:gd name="T11" fmla="*/ 121 h 121"/>
              <a:gd name="T12" fmla="*/ 117 w 165"/>
              <a:gd name="T13" fmla="*/ 91 h 121"/>
              <a:gd name="T14" fmla="*/ 77 w 165"/>
              <a:gd name="T15" fmla="*/ 94 h 121"/>
              <a:gd name="T16" fmla="*/ 30 w 165"/>
              <a:gd name="T17" fmla="*/ 115 h 121"/>
              <a:gd name="T18" fmla="*/ 30 w 165"/>
              <a:gd name="T19" fmla="*/ 55 h 121"/>
              <a:gd name="T20" fmla="*/ 43 w 165"/>
              <a:gd name="T21" fmla="*/ 45 h 121"/>
              <a:gd name="T22" fmla="*/ 34 w 165"/>
              <a:gd name="T23" fmla="*/ 39 h 121"/>
              <a:gd name="T24" fmla="*/ 5 w 165"/>
              <a:gd name="T25" fmla="*/ 24 h 121"/>
              <a:gd name="T26" fmla="*/ 42 w 165"/>
              <a:gd name="T27" fmla="*/ 24 h 121"/>
              <a:gd name="T28" fmla="*/ 50 w 165"/>
              <a:gd name="T29" fmla="*/ 32 h 121"/>
              <a:gd name="T30" fmla="*/ 104 w 165"/>
              <a:gd name="T31" fmla="*/ 33 h 121"/>
              <a:gd name="T32" fmla="*/ 110 w 165"/>
              <a:gd name="T33" fmla="*/ 24 h 121"/>
              <a:gd name="T34" fmla="*/ 159 w 165"/>
              <a:gd name="T35" fmla="*/ 24 h 121"/>
              <a:gd name="T36" fmla="*/ 118 w 165"/>
              <a:gd name="T37" fmla="*/ 42 h 121"/>
              <a:gd name="T38" fmla="*/ 113 w 165"/>
              <a:gd name="T39" fmla="*/ 57 h 121"/>
              <a:gd name="T40" fmla="*/ 125 w 165"/>
              <a:gd name="T41" fmla="*/ 79 h 121"/>
              <a:gd name="T42" fmla="*/ 165 w 165"/>
              <a:gd name="T43" fmla="*/ 97 h 121"/>
              <a:gd name="T44" fmla="*/ 41 w 165"/>
              <a:gd name="T45" fmla="*/ 64 h 121"/>
              <a:gd name="T46" fmla="*/ 7 w 165"/>
              <a:gd name="T47" fmla="*/ 85 h 121"/>
              <a:gd name="T48" fmla="*/ 53 w 165"/>
              <a:gd name="T49" fmla="*/ 85 h 121"/>
              <a:gd name="T50" fmla="*/ 116 w 165"/>
              <a:gd name="T51" fmla="*/ 27 h 121"/>
              <a:gd name="T52" fmla="*/ 123 w 165"/>
              <a:gd name="T53" fmla="*/ 39 h 121"/>
              <a:gd name="T54" fmla="*/ 153 w 165"/>
              <a:gd name="T55" fmla="*/ 24 h 121"/>
              <a:gd name="T56" fmla="*/ 116 w 165"/>
              <a:gd name="T57" fmla="*/ 24 h 121"/>
              <a:gd name="T58" fmla="*/ 23 w 165"/>
              <a:gd name="T59" fmla="*/ 12 h 121"/>
              <a:gd name="T60" fmla="*/ 23 w 165"/>
              <a:gd name="T61" fmla="*/ 37 h 121"/>
              <a:gd name="T62" fmla="*/ 28 w 165"/>
              <a:gd name="T63" fmla="*/ 27 h 121"/>
              <a:gd name="T64" fmla="*/ 158 w 165"/>
              <a:gd name="T65" fmla="*/ 97 h 121"/>
              <a:gd name="T66" fmla="*/ 123 w 165"/>
              <a:gd name="T67" fmla="*/ 97 h 121"/>
              <a:gd name="T68" fmla="*/ 158 w 165"/>
              <a:gd name="T69" fmla="*/ 9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21">
                <a:moveTo>
                  <a:pt x="77" y="28"/>
                </a:moveTo>
                <a:cubicBezTo>
                  <a:pt x="61" y="28"/>
                  <a:pt x="47" y="41"/>
                  <a:pt x="47" y="57"/>
                </a:cubicBezTo>
                <a:cubicBezTo>
                  <a:pt x="47" y="58"/>
                  <a:pt x="47" y="59"/>
                  <a:pt x="48" y="60"/>
                </a:cubicBezTo>
                <a:cubicBezTo>
                  <a:pt x="55" y="65"/>
                  <a:pt x="59" y="73"/>
                  <a:pt x="60" y="82"/>
                </a:cubicBezTo>
                <a:cubicBezTo>
                  <a:pt x="65" y="85"/>
                  <a:pt x="71" y="87"/>
                  <a:pt x="77" y="87"/>
                </a:cubicBezTo>
                <a:cubicBezTo>
                  <a:pt x="85" y="87"/>
                  <a:pt x="92" y="83"/>
                  <a:pt x="98" y="78"/>
                </a:cubicBezTo>
                <a:cubicBezTo>
                  <a:pt x="97" y="76"/>
                  <a:pt x="97" y="73"/>
                  <a:pt x="98" y="71"/>
                </a:cubicBezTo>
                <a:cubicBezTo>
                  <a:pt x="100" y="69"/>
                  <a:pt x="102" y="68"/>
                  <a:pt x="104" y="68"/>
                </a:cubicBezTo>
                <a:cubicBezTo>
                  <a:pt x="105" y="65"/>
                  <a:pt x="106" y="61"/>
                  <a:pt x="106" y="57"/>
                </a:cubicBezTo>
                <a:cubicBezTo>
                  <a:pt x="106" y="41"/>
                  <a:pt x="93" y="28"/>
                  <a:pt x="77" y="28"/>
                </a:cubicBezTo>
                <a:moveTo>
                  <a:pt x="165" y="97"/>
                </a:moveTo>
                <a:cubicBezTo>
                  <a:pt x="165" y="111"/>
                  <a:pt x="154" y="121"/>
                  <a:pt x="141" y="121"/>
                </a:cubicBezTo>
                <a:cubicBezTo>
                  <a:pt x="127" y="121"/>
                  <a:pt x="116" y="111"/>
                  <a:pt x="116" y="97"/>
                </a:cubicBezTo>
                <a:cubicBezTo>
                  <a:pt x="116" y="95"/>
                  <a:pt x="117" y="93"/>
                  <a:pt x="117" y="91"/>
                </a:cubicBezTo>
                <a:cubicBezTo>
                  <a:pt x="115" y="90"/>
                  <a:pt x="106" y="84"/>
                  <a:pt x="103" y="83"/>
                </a:cubicBezTo>
                <a:cubicBezTo>
                  <a:pt x="96" y="90"/>
                  <a:pt x="87" y="94"/>
                  <a:pt x="77" y="94"/>
                </a:cubicBezTo>
                <a:cubicBezTo>
                  <a:pt x="71" y="94"/>
                  <a:pt x="65" y="92"/>
                  <a:pt x="60" y="90"/>
                </a:cubicBezTo>
                <a:cubicBezTo>
                  <a:pt x="58" y="104"/>
                  <a:pt x="45" y="115"/>
                  <a:pt x="30" y="115"/>
                </a:cubicBezTo>
                <a:cubicBezTo>
                  <a:pt x="13" y="115"/>
                  <a:pt x="0" y="102"/>
                  <a:pt x="0" y="85"/>
                </a:cubicBezTo>
                <a:cubicBezTo>
                  <a:pt x="0" y="68"/>
                  <a:pt x="13" y="55"/>
                  <a:pt x="30" y="55"/>
                </a:cubicBezTo>
                <a:cubicBezTo>
                  <a:pt x="34" y="55"/>
                  <a:pt x="37" y="55"/>
                  <a:pt x="40" y="56"/>
                </a:cubicBezTo>
                <a:cubicBezTo>
                  <a:pt x="40" y="52"/>
                  <a:pt x="41" y="48"/>
                  <a:pt x="43" y="45"/>
                </a:cubicBezTo>
                <a:cubicBezTo>
                  <a:pt x="42" y="45"/>
                  <a:pt x="42" y="45"/>
                  <a:pt x="42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31" y="41"/>
                  <a:pt x="27" y="43"/>
                  <a:pt x="23" y="43"/>
                </a:cubicBezTo>
                <a:cubicBezTo>
                  <a:pt x="13" y="43"/>
                  <a:pt x="5" y="34"/>
                  <a:pt x="5" y="24"/>
                </a:cubicBezTo>
                <a:cubicBezTo>
                  <a:pt x="5" y="14"/>
                  <a:pt x="13" y="6"/>
                  <a:pt x="23" y="6"/>
                </a:cubicBezTo>
                <a:cubicBezTo>
                  <a:pt x="34" y="6"/>
                  <a:pt x="42" y="14"/>
                  <a:pt x="42" y="24"/>
                </a:cubicBezTo>
                <a:cubicBezTo>
                  <a:pt x="42" y="25"/>
                  <a:pt x="42" y="26"/>
                  <a:pt x="42" y="27"/>
                </a:cubicBezTo>
                <a:cubicBezTo>
                  <a:pt x="50" y="32"/>
                  <a:pt x="50" y="32"/>
                  <a:pt x="50" y="32"/>
                </a:cubicBezTo>
                <a:cubicBezTo>
                  <a:pt x="57" y="25"/>
                  <a:pt x="66" y="21"/>
                  <a:pt x="77" y="21"/>
                </a:cubicBezTo>
                <a:cubicBezTo>
                  <a:pt x="88" y="21"/>
                  <a:pt x="98" y="26"/>
                  <a:pt x="104" y="33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0" y="28"/>
                  <a:pt x="110" y="26"/>
                  <a:pt x="110" y="24"/>
                </a:cubicBezTo>
                <a:cubicBezTo>
                  <a:pt x="110" y="11"/>
                  <a:pt x="121" y="0"/>
                  <a:pt x="135" y="0"/>
                </a:cubicBezTo>
                <a:cubicBezTo>
                  <a:pt x="148" y="0"/>
                  <a:pt x="159" y="11"/>
                  <a:pt x="159" y="24"/>
                </a:cubicBezTo>
                <a:cubicBezTo>
                  <a:pt x="159" y="38"/>
                  <a:pt x="148" y="49"/>
                  <a:pt x="135" y="49"/>
                </a:cubicBezTo>
                <a:cubicBezTo>
                  <a:pt x="128" y="49"/>
                  <a:pt x="122" y="46"/>
                  <a:pt x="118" y="42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3" y="49"/>
                  <a:pt x="113" y="53"/>
                  <a:pt x="113" y="57"/>
                </a:cubicBezTo>
                <a:cubicBezTo>
                  <a:pt x="113" y="62"/>
                  <a:pt x="112" y="66"/>
                  <a:pt x="111" y="70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9" y="75"/>
                  <a:pt x="135" y="73"/>
                  <a:pt x="141" y="73"/>
                </a:cubicBezTo>
                <a:cubicBezTo>
                  <a:pt x="154" y="73"/>
                  <a:pt x="165" y="84"/>
                  <a:pt x="165" y="97"/>
                </a:cubicBezTo>
                <a:moveTo>
                  <a:pt x="53" y="85"/>
                </a:moveTo>
                <a:cubicBezTo>
                  <a:pt x="53" y="76"/>
                  <a:pt x="48" y="68"/>
                  <a:pt x="41" y="64"/>
                </a:cubicBezTo>
                <a:cubicBezTo>
                  <a:pt x="38" y="63"/>
                  <a:pt x="34" y="62"/>
                  <a:pt x="30" y="62"/>
                </a:cubicBezTo>
                <a:cubicBezTo>
                  <a:pt x="17" y="62"/>
                  <a:pt x="7" y="72"/>
                  <a:pt x="7" y="85"/>
                </a:cubicBezTo>
                <a:cubicBezTo>
                  <a:pt x="7" y="98"/>
                  <a:pt x="17" y="108"/>
                  <a:pt x="30" y="108"/>
                </a:cubicBezTo>
                <a:cubicBezTo>
                  <a:pt x="43" y="108"/>
                  <a:pt x="53" y="98"/>
                  <a:pt x="53" y="85"/>
                </a:cubicBezTo>
                <a:close/>
                <a:moveTo>
                  <a:pt x="116" y="24"/>
                </a:moveTo>
                <a:cubicBezTo>
                  <a:pt x="116" y="25"/>
                  <a:pt x="116" y="26"/>
                  <a:pt x="116" y="27"/>
                </a:cubicBezTo>
                <a:cubicBezTo>
                  <a:pt x="119" y="26"/>
                  <a:pt x="123" y="27"/>
                  <a:pt x="125" y="30"/>
                </a:cubicBezTo>
                <a:cubicBezTo>
                  <a:pt x="126" y="33"/>
                  <a:pt x="126" y="37"/>
                  <a:pt x="123" y="39"/>
                </a:cubicBezTo>
                <a:cubicBezTo>
                  <a:pt x="126" y="41"/>
                  <a:pt x="130" y="43"/>
                  <a:pt x="135" y="43"/>
                </a:cubicBezTo>
                <a:cubicBezTo>
                  <a:pt x="145" y="43"/>
                  <a:pt x="153" y="35"/>
                  <a:pt x="153" y="24"/>
                </a:cubicBezTo>
                <a:cubicBezTo>
                  <a:pt x="153" y="14"/>
                  <a:pt x="145" y="6"/>
                  <a:pt x="135" y="6"/>
                </a:cubicBezTo>
                <a:cubicBezTo>
                  <a:pt x="124" y="6"/>
                  <a:pt x="116" y="14"/>
                  <a:pt x="116" y="24"/>
                </a:cubicBezTo>
                <a:moveTo>
                  <a:pt x="36" y="24"/>
                </a:moveTo>
                <a:cubicBezTo>
                  <a:pt x="36" y="17"/>
                  <a:pt x="30" y="12"/>
                  <a:pt x="23" y="12"/>
                </a:cubicBezTo>
                <a:cubicBezTo>
                  <a:pt x="17" y="12"/>
                  <a:pt x="11" y="17"/>
                  <a:pt x="11" y="24"/>
                </a:cubicBezTo>
                <a:cubicBezTo>
                  <a:pt x="11" y="31"/>
                  <a:pt x="17" y="37"/>
                  <a:pt x="23" y="37"/>
                </a:cubicBezTo>
                <a:cubicBezTo>
                  <a:pt x="25" y="37"/>
                  <a:pt x="27" y="36"/>
                  <a:pt x="29" y="36"/>
                </a:cubicBezTo>
                <a:cubicBezTo>
                  <a:pt x="27" y="33"/>
                  <a:pt x="27" y="30"/>
                  <a:pt x="28" y="27"/>
                </a:cubicBezTo>
                <a:cubicBezTo>
                  <a:pt x="30" y="25"/>
                  <a:pt x="33" y="24"/>
                  <a:pt x="36" y="24"/>
                </a:cubicBezTo>
                <a:moveTo>
                  <a:pt x="158" y="97"/>
                </a:moveTo>
                <a:cubicBezTo>
                  <a:pt x="158" y="87"/>
                  <a:pt x="150" y="79"/>
                  <a:pt x="141" y="79"/>
                </a:cubicBezTo>
                <a:cubicBezTo>
                  <a:pt x="131" y="79"/>
                  <a:pt x="123" y="87"/>
                  <a:pt x="123" y="97"/>
                </a:cubicBezTo>
                <a:cubicBezTo>
                  <a:pt x="123" y="107"/>
                  <a:pt x="131" y="115"/>
                  <a:pt x="141" y="115"/>
                </a:cubicBezTo>
                <a:cubicBezTo>
                  <a:pt x="150" y="115"/>
                  <a:pt x="158" y="107"/>
                  <a:pt x="158" y="9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108492" y="163575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8F7EB9"/>
                </a:solidFill>
                <a:latin typeface="Agency FB" panose="020B0503020202020204" pitchFamily="34" charset="0"/>
              </a:rPr>
              <a:t>01</a:t>
            </a:r>
            <a:endParaRPr lang="zh-CN" altLang="en-US" sz="2400" dirty="0">
              <a:solidFill>
                <a:srgbClr val="8F7EB9"/>
              </a:solidFill>
              <a:latin typeface="Agency FB" panose="020B0503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08492" y="411787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6A42D"/>
                </a:solidFill>
                <a:latin typeface="Agency FB" panose="020B0503020202020204" pitchFamily="34" charset="0"/>
              </a:rPr>
              <a:t>03</a:t>
            </a:r>
            <a:endParaRPr lang="zh-CN" altLang="en-US" sz="2400" dirty="0">
              <a:solidFill>
                <a:srgbClr val="76A42D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08492" y="2876814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0A0D5"/>
                </a:solidFill>
                <a:latin typeface="Agency FB" panose="020B0503020202020204" pitchFamily="34" charset="0"/>
              </a:rPr>
              <a:t>02</a:t>
            </a:r>
            <a:endParaRPr lang="zh-CN" altLang="en-US" sz="2400" dirty="0">
              <a:solidFill>
                <a:srgbClr val="20A0D5"/>
              </a:solidFill>
              <a:latin typeface="Agency FB" panose="020B0503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08492" y="535894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1891A"/>
                </a:solidFill>
                <a:latin typeface="Agency FB" panose="020B0503020202020204" pitchFamily="34" charset="0"/>
              </a:rPr>
              <a:t>04</a:t>
            </a:r>
            <a:endParaRPr lang="zh-CN" altLang="en-US" sz="2400" dirty="0">
              <a:solidFill>
                <a:srgbClr val="F1891A"/>
              </a:solidFill>
              <a:latin typeface="Agency FB" panose="020B0503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842943" y="168191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42943" y="291886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842943" y="415580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842943" y="539275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Heading text of sample.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8175485" y="3968927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108637" y="4768528"/>
            <a:ext cx="35555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可扩散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缩减数量；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底色可修改；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矢量图标可替换。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8843177" y="4128212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等腰三角形 69"/>
          <p:cNvSpPr/>
          <p:nvPr/>
        </p:nvSpPr>
        <p:spPr>
          <a:xfrm rot="16200000">
            <a:off x="8768545" y="4195756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37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75461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000603" y="3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并列关系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6297613" y="3757613"/>
            <a:ext cx="49213" cy="50800"/>
          </a:xfrm>
          <a:custGeom>
            <a:avLst/>
            <a:gdLst>
              <a:gd name="T0" fmla="*/ 16 w 19"/>
              <a:gd name="T1" fmla="*/ 3 h 19"/>
              <a:gd name="T2" fmla="*/ 16 w 19"/>
              <a:gd name="T3" fmla="*/ 16 h 19"/>
              <a:gd name="T4" fmla="*/ 4 w 19"/>
              <a:gd name="T5" fmla="*/ 16 h 19"/>
              <a:gd name="T6" fmla="*/ 4 w 19"/>
              <a:gd name="T7" fmla="*/ 3 h 19"/>
              <a:gd name="T8" fmla="*/ 16 w 19"/>
              <a:gd name="T9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6" y="3"/>
                </a:moveTo>
                <a:cubicBezTo>
                  <a:pt x="19" y="7"/>
                  <a:pt x="19" y="12"/>
                  <a:pt x="16" y="16"/>
                </a:cubicBezTo>
                <a:cubicBezTo>
                  <a:pt x="13" y="19"/>
                  <a:pt x="7" y="19"/>
                  <a:pt x="4" y="16"/>
                </a:cubicBezTo>
                <a:cubicBezTo>
                  <a:pt x="0" y="12"/>
                  <a:pt x="0" y="7"/>
                  <a:pt x="4" y="3"/>
                </a:cubicBezTo>
                <a:cubicBezTo>
                  <a:pt x="7" y="0"/>
                  <a:pt x="13" y="0"/>
                  <a:pt x="16" y="3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8972550" y="5848350"/>
            <a:ext cx="49213" cy="50800"/>
          </a:xfrm>
          <a:custGeom>
            <a:avLst/>
            <a:gdLst>
              <a:gd name="T0" fmla="*/ 15 w 19"/>
              <a:gd name="T1" fmla="*/ 15 h 19"/>
              <a:gd name="T2" fmla="*/ 15 w 19"/>
              <a:gd name="T3" fmla="*/ 3 h 19"/>
              <a:gd name="T4" fmla="*/ 3 w 19"/>
              <a:gd name="T5" fmla="*/ 3 h 19"/>
              <a:gd name="T6" fmla="*/ 3 w 19"/>
              <a:gd name="T7" fmla="*/ 15 h 19"/>
              <a:gd name="T8" fmla="*/ 15 w 19"/>
              <a:gd name="T9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5" y="15"/>
                </a:moveTo>
                <a:cubicBezTo>
                  <a:pt x="19" y="12"/>
                  <a:pt x="19" y="6"/>
                  <a:pt x="15" y="3"/>
                </a:cubicBezTo>
                <a:cubicBezTo>
                  <a:pt x="12" y="0"/>
                  <a:pt x="7" y="0"/>
                  <a:pt x="3" y="3"/>
                </a:cubicBezTo>
                <a:cubicBezTo>
                  <a:pt x="0" y="6"/>
                  <a:pt x="0" y="12"/>
                  <a:pt x="3" y="15"/>
                </a:cubicBezTo>
                <a:cubicBezTo>
                  <a:pt x="7" y="19"/>
                  <a:pt x="12" y="19"/>
                  <a:pt x="15" y="15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453688" y="3235325"/>
            <a:ext cx="1282700" cy="276225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0433050" y="3217863"/>
            <a:ext cx="49213" cy="49213"/>
          </a:xfrm>
          <a:custGeom>
            <a:avLst/>
            <a:gdLst>
              <a:gd name="T0" fmla="*/ 4 w 19"/>
              <a:gd name="T1" fmla="*/ 16 h 19"/>
              <a:gd name="T2" fmla="*/ 4 w 19"/>
              <a:gd name="T3" fmla="*/ 3 h 19"/>
              <a:gd name="T4" fmla="*/ 16 w 19"/>
              <a:gd name="T5" fmla="*/ 3 h 19"/>
              <a:gd name="T6" fmla="*/ 16 w 19"/>
              <a:gd name="T7" fmla="*/ 16 h 19"/>
              <a:gd name="T8" fmla="*/ 4 w 19"/>
              <a:gd name="T9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4" y="16"/>
                </a:moveTo>
                <a:cubicBezTo>
                  <a:pt x="0" y="12"/>
                  <a:pt x="0" y="7"/>
                  <a:pt x="4" y="3"/>
                </a:cubicBezTo>
                <a:cubicBezTo>
                  <a:pt x="7" y="0"/>
                  <a:pt x="12" y="0"/>
                  <a:pt x="16" y="3"/>
                </a:cubicBezTo>
                <a:cubicBezTo>
                  <a:pt x="19" y="7"/>
                  <a:pt x="19" y="12"/>
                  <a:pt x="16" y="16"/>
                </a:cubicBezTo>
                <a:cubicBezTo>
                  <a:pt x="12" y="19"/>
                  <a:pt x="7" y="19"/>
                  <a:pt x="4" y="16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7694613" y="741363"/>
            <a:ext cx="1271588" cy="27463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7673975" y="984250"/>
            <a:ext cx="49213" cy="50800"/>
          </a:xfrm>
          <a:custGeom>
            <a:avLst/>
            <a:gdLst>
              <a:gd name="T0" fmla="*/ 4 w 19"/>
              <a:gd name="T1" fmla="*/ 3 h 19"/>
              <a:gd name="T2" fmla="*/ 4 w 19"/>
              <a:gd name="T3" fmla="*/ 16 h 19"/>
              <a:gd name="T4" fmla="*/ 16 w 19"/>
              <a:gd name="T5" fmla="*/ 16 h 19"/>
              <a:gd name="T6" fmla="*/ 16 w 19"/>
              <a:gd name="T7" fmla="*/ 3 h 19"/>
              <a:gd name="T8" fmla="*/ 4 w 19"/>
              <a:gd name="T9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4" y="3"/>
                </a:moveTo>
                <a:cubicBezTo>
                  <a:pt x="0" y="7"/>
                  <a:pt x="0" y="12"/>
                  <a:pt x="4" y="16"/>
                </a:cubicBezTo>
                <a:cubicBezTo>
                  <a:pt x="7" y="19"/>
                  <a:pt x="12" y="19"/>
                  <a:pt x="16" y="16"/>
                </a:cubicBezTo>
                <a:cubicBezTo>
                  <a:pt x="19" y="12"/>
                  <a:pt x="19" y="7"/>
                  <a:pt x="16" y="3"/>
                </a:cubicBezTo>
                <a:cubicBezTo>
                  <a:pt x="12" y="0"/>
                  <a:pt x="7" y="0"/>
                  <a:pt x="4" y="3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896225" y="4122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93948" y="62002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937587" y="31541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677986" y="31541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988420" y="197356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73769" y="197356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988420" y="4730373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673769" y="4730373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Some 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9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40215" y="4689154"/>
            <a:ext cx="411438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颜色、文字可修改；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图标可替换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可根据具体排版调整其大小。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79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3501</Words>
  <Application>Microsoft Office PowerPoint</Application>
  <PresentationFormat>自定义</PresentationFormat>
  <Paragraphs>970</Paragraphs>
  <Slides>81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2015-02-17T00:13:14Z</dcterms:created>
  <dcterms:modified xsi:type="dcterms:W3CDTF">2017-08-19T07:49:34Z</dcterms:modified>
</cp:coreProperties>
</file>