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FAC3F-1BA2-4D5E-B324-77DDF78D4E2D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E4A1D-E92A-467B-BF03-72643465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/>
          <p:nvPr/>
        </p:nvGrpSpPr>
        <p:grpSpPr>
          <a:xfrm>
            <a:off x="0" y="4038600"/>
            <a:ext cx="9144000" cy="2743200"/>
            <a:chOff x="0" y="3886200"/>
            <a:chExt cx="9144000" cy="2971800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0" y="5105398"/>
              <a:ext cx="9144000" cy="1752602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3886200"/>
              <a:ext cx="9144000" cy="1219200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9201" y="1100522"/>
            <a:ext cx="3124200" cy="2099877"/>
            <a:chOff x="1219201" y="1100522"/>
            <a:chExt cx="3124200" cy="2099877"/>
          </a:xfrm>
        </p:grpSpPr>
        <p:sp>
          <p:nvSpPr>
            <p:cNvPr id="6" name="Rounded Rectangle 5"/>
            <p:cNvSpPr/>
            <p:nvPr/>
          </p:nvSpPr>
          <p:spPr>
            <a:xfrm rot="16200000">
              <a:off x="1728981" y="590743"/>
              <a:ext cx="2099877" cy="311943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2581277" y="-261547"/>
              <a:ext cx="400047" cy="312420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1"/>
                </a:gs>
                <a:gs pos="50000">
                  <a:schemeClr val="accent2"/>
                </a:gs>
              </a:gsLst>
              <a:lin ang="10800000" scaled="0"/>
            </a:gra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24400" y="1100523"/>
            <a:ext cx="3124200" cy="2099877"/>
            <a:chOff x="4724400" y="1100523"/>
            <a:chExt cx="3124200" cy="2099877"/>
          </a:xfrm>
        </p:grpSpPr>
        <p:sp>
          <p:nvSpPr>
            <p:cNvPr id="15" name="Rounded Rectangle 14"/>
            <p:cNvSpPr/>
            <p:nvPr/>
          </p:nvSpPr>
          <p:spPr>
            <a:xfrm rot="16200000">
              <a:off x="5234180" y="590744"/>
              <a:ext cx="2099877" cy="311943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086476" y="-261546"/>
              <a:ext cx="400047" cy="312420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FF0000"/>
                </a:gs>
                <a:gs pos="50000">
                  <a:srgbClr val="C00000"/>
                </a:gs>
              </a:gsLst>
              <a:lin ang="10800000" scaled="0"/>
            </a:gra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19201" y="3612495"/>
            <a:ext cx="3124200" cy="2099877"/>
            <a:chOff x="1219201" y="3612495"/>
            <a:chExt cx="3124200" cy="2099877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728981" y="3102716"/>
              <a:ext cx="2099877" cy="311943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2581277" y="2250426"/>
              <a:ext cx="400047" cy="312420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1"/>
                </a:gs>
                <a:gs pos="50000">
                  <a:schemeClr val="accent2"/>
                </a:gs>
              </a:gsLst>
              <a:lin ang="10800000" scaled="0"/>
            </a:gra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24400" y="3615123"/>
            <a:ext cx="3124200" cy="2099877"/>
            <a:chOff x="4724400" y="3615123"/>
            <a:chExt cx="3124200" cy="2099877"/>
          </a:xfrm>
        </p:grpSpPr>
        <p:sp>
          <p:nvSpPr>
            <p:cNvPr id="20" name="Rounded Rectangle 19"/>
            <p:cNvSpPr/>
            <p:nvPr/>
          </p:nvSpPr>
          <p:spPr>
            <a:xfrm rot="16200000">
              <a:off x="5234180" y="3105344"/>
              <a:ext cx="2099877" cy="311943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6200000">
              <a:off x="6086476" y="2253054"/>
              <a:ext cx="400047" cy="312420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FF0000"/>
                </a:gs>
                <a:gs pos="50000">
                  <a:srgbClr val="C00000"/>
                </a:gs>
              </a:gsLst>
              <a:lin ang="10800000" scaled="0"/>
            </a:gra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utoShape 64"/>
          <p:cNvSpPr>
            <a:spLocks noChangeArrowheads="1"/>
          </p:cNvSpPr>
          <p:nvPr/>
        </p:nvSpPr>
        <p:spPr bwMode="gray">
          <a:xfrm>
            <a:off x="295274" y="190500"/>
            <a:ext cx="8543926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SWOT Analysis</a:t>
            </a:r>
            <a:endParaRPr lang="en-US" altLang="ko-KR" sz="2500" b="1" kern="0" dirty="0" smtClean="0">
              <a:solidFill>
                <a:schemeClr val="tx1">
                  <a:lumMod val="75000"/>
                  <a:lumOff val="25000"/>
                </a:schemeClr>
              </a:solidFill>
              <a:ea typeface="굴림" charset="-127"/>
              <a:cs typeface="Arial" pitchFamily="34" charset="0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gray">
          <a:xfrm>
            <a:off x="2832100" y="2082800"/>
            <a:ext cx="1371600" cy="1063004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b="1" kern="0" dirty="0" smtClean="0">
                <a:solidFill>
                  <a:srgbClr val="ECECEC"/>
                </a:solidFill>
                <a:ea typeface="굴림" charset="-127"/>
                <a:cs typeface="Arial" pitchFamily="34" charset="0"/>
              </a:rPr>
              <a:t>S</a:t>
            </a:r>
          </a:p>
        </p:txBody>
      </p:sp>
      <p:sp>
        <p:nvSpPr>
          <p:cNvPr id="33" name="AutoShape 64"/>
          <p:cNvSpPr>
            <a:spLocks noChangeArrowheads="1"/>
          </p:cNvSpPr>
          <p:nvPr/>
        </p:nvSpPr>
        <p:spPr bwMode="gray">
          <a:xfrm>
            <a:off x="4864100" y="2082800"/>
            <a:ext cx="1371600" cy="1063004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b="1" kern="0" dirty="0" smtClean="0">
                <a:solidFill>
                  <a:srgbClr val="ECECEC"/>
                </a:solidFill>
                <a:ea typeface="굴림" charset="-127"/>
                <a:cs typeface="Arial" pitchFamily="34" charset="0"/>
              </a:rPr>
              <a:t>W</a:t>
            </a: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gray">
          <a:xfrm>
            <a:off x="2895600" y="4559300"/>
            <a:ext cx="1371600" cy="1063004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b="1" kern="0" dirty="0" smtClean="0">
                <a:solidFill>
                  <a:srgbClr val="ECECEC"/>
                </a:solidFill>
                <a:ea typeface="굴림" charset="-127"/>
                <a:cs typeface="Arial" pitchFamily="34" charset="0"/>
              </a:rPr>
              <a:t>O</a:t>
            </a:r>
          </a:p>
        </p:txBody>
      </p:sp>
      <p:sp>
        <p:nvSpPr>
          <p:cNvPr id="35" name="AutoShape 64"/>
          <p:cNvSpPr>
            <a:spLocks noChangeArrowheads="1"/>
          </p:cNvSpPr>
          <p:nvPr/>
        </p:nvSpPr>
        <p:spPr bwMode="gray">
          <a:xfrm>
            <a:off x="4826000" y="4559300"/>
            <a:ext cx="1371600" cy="1063004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b="1" kern="0" dirty="0" smtClean="0">
                <a:solidFill>
                  <a:srgbClr val="ECECEC"/>
                </a:solidFill>
                <a:ea typeface="굴림" charset="-127"/>
                <a:cs typeface="Arial" pitchFamily="34" charset="0"/>
              </a:rPr>
              <a:t>T</a:t>
            </a:r>
          </a:p>
        </p:txBody>
      </p:sp>
      <p:sp>
        <p:nvSpPr>
          <p:cNvPr id="36" name="Text Box 394"/>
          <p:cNvSpPr txBox="1">
            <a:spLocks noChangeArrowheads="1"/>
          </p:cNvSpPr>
          <p:nvPr/>
        </p:nvSpPr>
        <p:spPr bwMode="auto">
          <a:xfrm>
            <a:off x="1447800" y="1647825"/>
            <a:ext cx="25908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1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Lorem is simp dummy text of then and scrambled it to make a type specimen book.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 smtClean="0">
              <a:solidFill>
                <a:schemeClr val="tx1">
                  <a:lumMod val="75000"/>
                  <a:lumOff val="25000"/>
                </a:schemeClr>
              </a:solidFill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2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It has onvece. Lorem is simply dummy make a type specimen book.</a:t>
            </a:r>
          </a:p>
        </p:txBody>
      </p:sp>
      <p:sp>
        <p:nvSpPr>
          <p:cNvPr id="37" name="Text Box 394"/>
          <p:cNvSpPr txBox="1">
            <a:spLocks noChangeArrowheads="1"/>
          </p:cNvSpPr>
          <p:nvPr/>
        </p:nvSpPr>
        <p:spPr bwMode="auto">
          <a:xfrm>
            <a:off x="5000625" y="1647825"/>
            <a:ext cx="25908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1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Lorem is simp dummy text of then and scrambled it to make a type specimen book.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 smtClean="0">
              <a:solidFill>
                <a:schemeClr val="tx1">
                  <a:lumMod val="75000"/>
                  <a:lumOff val="25000"/>
                </a:schemeClr>
              </a:solidFill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2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It has onvece. Lorem is simply dummy make a type specimen book.</a:t>
            </a:r>
          </a:p>
        </p:txBody>
      </p:sp>
      <p:sp>
        <p:nvSpPr>
          <p:cNvPr id="38" name="Text Box 394"/>
          <p:cNvSpPr txBox="1">
            <a:spLocks noChangeArrowheads="1"/>
          </p:cNvSpPr>
          <p:nvPr/>
        </p:nvSpPr>
        <p:spPr bwMode="auto">
          <a:xfrm>
            <a:off x="5000625" y="4181475"/>
            <a:ext cx="25908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1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Lorem is simp dummy text of then and scrambled it to make a type specimen book.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 smtClean="0">
              <a:solidFill>
                <a:schemeClr val="tx1">
                  <a:lumMod val="75000"/>
                  <a:lumOff val="25000"/>
                </a:schemeClr>
              </a:solidFill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2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It has onvece. Lorem is simply dummy make a type specimen book.</a:t>
            </a:r>
          </a:p>
        </p:txBody>
      </p:sp>
      <p:sp>
        <p:nvSpPr>
          <p:cNvPr id="39" name="Text Box 394"/>
          <p:cNvSpPr txBox="1">
            <a:spLocks noChangeArrowheads="1"/>
          </p:cNvSpPr>
          <p:nvPr/>
        </p:nvSpPr>
        <p:spPr bwMode="auto">
          <a:xfrm>
            <a:off x="1466850" y="4181475"/>
            <a:ext cx="25908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1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Lorem is simp dummy text of then and scrambled it to make a type specimen book.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 smtClean="0">
              <a:solidFill>
                <a:schemeClr val="tx1">
                  <a:lumMod val="75000"/>
                  <a:lumOff val="25000"/>
                </a:schemeClr>
              </a:solidFill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Text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2</a:t>
            </a:r>
            <a:r>
              <a:rPr lang="ru-RU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</a:t>
            </a:r>
            <a:r>
              <a:rPr lang="ru-RU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-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  It has onvece. Lorem is simply dummy make a type specimen book.</a:t>
            </a:r>
          </a:p>
        </p:txBody>
      </p:sp>
      <p:sp>
        <p:nvSpPr>
          <p:cNvPr id="40" name="AutoShape 64"/>
          <p:cNvSpPr>
            <a:spLocks noChangeArrowheads="1"/>
          </p:cNvSpPr>
          <p:nvPr/>
        </p:nvSpPr>
        <p:spPr bwMode="gray">
          <a:xfrm>
            <a:off x="4724400" y="1104900"/>
            <a:ext cx="312420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WEAKNESSES</a:t>
            </a:r>
          </a:p>
        </p:txBody>
      </p:sp>
      <p:sp>
        <p:nvSpPr>
          <p:cNvPr id="41" name="AutoShape 64"/>
          <p:cNvSpPr>
            <a:spLocks noChangeArrowheads="1"/>
          </p:cNvSpPr>
          <p:nvPr/>
        </p:nvSpPr>
        <p:spPr bwMode="gray">
          <a:xfrm>
            <a:off x="1206500" y="1104900"/>
            <a:ext cx="312420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STRENGTHS</a:t>
            </a:r>
          </a:p>
        </p:txBody>
      </p:sp>
      <p:sp>
        <p:nvSpPr>
          <p:cNvPr id="42" name="AutoShape 64"/>
          <p:cNvSpPr>
            <a:spLocks noChangeArrowheads="1"/>
          </p:cNvSpPr>
          <p:nvPr/>
        </p:nvSpPr>
        <p:spPr bwMode="gray">
          <a:xfrm>
            <a:off x="1206500" y="3606800"/>
            <a:ext cx="312420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OPPORTUNITIES</a:t>
            </a:r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gray">
          <a:xfrm>
            <a:off x="4724400" y="3606800"/>
            <a:ext cx="312420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THREATS</a:t>
            </a:r>
          </a:p>
        </p:txBody>
      </p:sp>
      <p:sp>
        <p:nvSpPr>
          <p:cNvPr id="48" name="AutoShape 64"/>
          <p:cNvSpPr>
            <a:spLocks noChangeArrowheads="1"/>
          </p:cNvSpPr>
          <p:nvPr/>
        </p:nvSpPr>
        <p:spPr bwMode="gray">
          <a:xfrm rot="16200000">
            <a:off x="-109490" y="1953731"/>
            <a:ext cx="181336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Internal Factors</a:t>
            </a:r>
          </a:p>
        </p:txBody>
      </p:sp>
      <p:sp>
        <p:nvSpPr>
          <p:cNvPr id="50" name="AutoShape 64"/>
          <p:cNvSpPr>
            <a:spLocks noChangeArrowheads="1"/>
          </p:cNvSpPr>
          <p:nvPr/>
        </p:nvSpPr>
        <p:spPr bwMode="gray">
          <a:xfrm rot="16200000">
            <a:off x="-109491" y="4468331"/>
            <a:ext cx="1813360" cy="375178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charset="-127"/>
                <a:cs typeface="Arial" pitchFamily="34" charset="0"/>
              </a:rPr>
              <a:t>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27616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946259"/>
            <a:ext cx="447675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949866"/>
            <a:ext cx="7019925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3"/>
            <a:ext cx="6984207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2178053"/>
            <a:ext cx="640276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3921023"/>
            <a:ext cx="5179807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3998510"/>
            <a:ext cx="2571429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zzle">
  <a:themeElements>
    <a:clrScheme name="Custom 7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190</Words>
  <Application>Microsoft Office PowerPoint</Application>
  <PresentationFormat>全屏显示(4:3)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Puzzle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2009-10-08T11:02:59Z</dcterms:created>
  <dcterms:modified xsi:type="dcterms:W3CDTF">2017-08-18T06:51:43Z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Slide 1</vt:lpwstr>
  </property>
  <property fmtid="{D5CDD505-2E9C-101B-9397-08002B2CF9AE}" pid="3" name="SlideDescription">
    <vt:lpwstr/>
  </property>
</Properties>
</file>