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4BB"/>
    <a:srgbClr val="807E7F"/>
    <a:srgbClr val="457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25" d="100"/>
          <a:sy n="125" d="100"/>
        </p:scale>
        <p:origin x="90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E694-4B89-408C-9145-1D0F3EEFBE5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DB1-8CC7-4097-BDF2-B0308C3E4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21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E694-4B89-408C-9145-1D0F3EEFBE5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DB1-8CC7-4097-BDF2-B0308C3E4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7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E694-4B89-408C-9145-1D0F3EEFBE5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DB1-8CC7-4097-BDF2-B0308C3E4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92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E694-4B89-408C-9145-1D0F3EEFBE5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DB1-8CC7-4097-BDF2-B0308C3E4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04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E694-4B89-408C-9145-1D0F3EEFBE5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DB1-8CC7-4097-BDF2-B0308C3E4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68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E694-4B89-408C-9145-1D0F3EEFBE5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DB1-8CC7-4097-BDF2-B0308C3E4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52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E694-4B89-408C-9145-1D0F3EEFBE5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DB1-8CC7-4097-BDF2-B0308C3E4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76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E694-4B89-408C-9145-1D0F3EEFBE5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DB1-8CC7-4097-BDF2-B0308C3E4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18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E694-4B89-408C-9145-1D0F3EEFBE5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DB1-8CC7-4097-BDF2-B0308C3E4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95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E694-4B89-408C-9145-1D0F3EEFBE5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DB1-8CC7-4097-BDF2-B0308C3E4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96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E694-4B89-408C-9145-1D0F3EEFBE5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ADB1-8CC7-4097-BDF2-B0308C3E4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53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E694-4B89-408C-9145-1D0F3EEFBE5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5ADB1-8CC7-4097-BDF2-B0308C3E4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09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2152650" y="2552700"/>
            <a:ext cx="3568700" cy="2907348"/>
            <a:chOff x="2152650" y="2552700"/>
            <a:chExt cx="3568700" cy="2907348"/>
          </a:xfrm>
        </p:grpSpPr>
        <p:sp>
          <p:nvSpPr>
            <p:cNvPr id="5" name="矩形 4"/>
            <p:cNvSpPr/>
            <p:nvPr/>
          </p:nvSpPr>
          <p:spPr>
            <a:xfrm>
              <a:off x="2152650" y="2704148"/>
              <a:ext cx="3568700" cy="2755900"/>
            </a:xfrm>
            <a:prstGeom prst="rect">
              <a:avLst/>
            </a:prstGeom>
            <a:solidFill>
              <a:srgbClr val="457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282950" y="2552700"/>
              <a:ext cx="1308100" cy="330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 smtClean="0">
                  <a:solidFill>
                    <a:srgbClr val="0374BB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1</a:t>
              </a:r>
              <a:endParaRPr lang="zh-TW" altLang="en-US" sz="4000" b="1" dirty="0">
                <a:solidFill>
                  <a:srgbClr val="0374BB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>
              <a:off x="2717800" y="2883535"/>
              <a:ext cx="2438400" cy="49625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851650" y="2538730"/>
            <a:ext cx="3568700" cy="2921318"/>
            <a:chOff x="6851650" y="2538730"/>
            <a:chExt cx="3568700" cy="2921318"/>
          </a:xfrm>
        </p:grpSpPr>
        <p:sp>
          <p:nvSpPr>
            <p:cNvPr id="6" name="矩形 5"/>
            <p:cNvSpPr/>
            <p:nvPr/>
          </p:nvSpPr>
          <p:spPr>
            <a:xfrm>
              <a:off x="6851650" y="2704148"/>
              <a:ext cx="3568700" cy="2755900"/>
            </a:xfrm>
            <a:prstGeom prst="rect">
              <a:avLst/>
            </a:prstGeom>
            <a:solidFill>
              <a:srgbClr val="807E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013700" y="2538730"/>
              <a:ext cx="1308100" cy="330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2</a:t>
              </a:r>
              <a:endParaRPr lang="zh-TW" altLang="en-US" sz="4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10800000">
              <a:off x="7448550" y="2869565"/>
              <a:ext cx="2438400" cy="49625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86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1549400" y="1435100"/>
            <a:ext cx="9080500" cy="4158615"/>
            <a:chOff x="1536700" y="1841500"/>
            <a:chExt cx="9080500" cy="4158615"/>
          </a:xfrm>
        </p:grpSpPr>
        <p:cxnSp>
          <p:nvCxnSpPr>
            <p:cNvPr id="7" name="直線接點 6"/>
            <p:cNvCxnSpPr/>
            <p:nvPr/>
          </p:nvCxnSpPr>
          <p:spPr>
            <a:xfrm flipH="1">
              <a:off x="1536700" y="1949450"/>
              <a:ext cx="8851900" cy="0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1536700" y="1949450"/>
              <a:ext cx="0" cy="1911350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1536700" y="3860800"/>
              <a:ext cx="9080500" cy="0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10617200" y="3860800"/>
              <a:ext cx="0" cy="2057401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 flipV="1">
              <a:off x="1727200" y="5892165"/>
              <a:ext cx="8890000" cy="26036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橢圓 27"/>
            <p:cNvSpPr/>
            <p:nvPr/>
          </p:nvSpPr>
          <p:spPr>
            <a:xfrm>
              <a:off x="10185400" y="1841500"/>
              <a:ext cx="203200" cy="215900"/>
            </a:xfrm>
            <a:prstGeom prst="ellipse">
              <a:avLst/>
            </a:prstGeom>
            <a:ln w="1270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1727200" y="5784215"/>
              <a:ext cx="203200" cy="215900"/>
            </a:xfrm>
            <a:prstGeom prst="ellipse">
              <a:avLst/>
            </a:prstGeom>
            <a:ln w="1270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81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10920" y="754380"/>
            <a:ext cx="2989580" cy="1920240"/>
            <a:chOff x="1010920" y="754380"/>
            <a:chExt cx="2989580" cy="1920240"/>
          </a:xfrm>
        </p:grpSpPr>
        <p:sp>
          <p:nvSpPr>
            <p:cNvPr id="2" name="矩形 1"/>
            <p:cNvSpPr/>
            <p:nvPr/>
          </p:nvSpPr>
          <p:spPr>
            <a:xfrm>
              <a:off x="1346200" y="754380"/>
              <a:ext cx="2654300" cy="192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向右箭號 2"/>
            <p:cNvSpPr/>
            <p:nvPr/>
          </p:nvSpPr>
          <p:spPr>
            <a:xfrm>
              <a:off x="1010920" y="1457960"/>
              <a:ext cx="508000" cy="3683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1346200" y="3131820"/>
            <a:ext cx="2654300" cy="192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上箭號 4"/>
          <p:cNvSpPr/>
          <p:nvPr/>
        </p:nvSpPr>
        <p:spPr>
          <a:xfrm>
            <a:off x="2211070" y="2436495"/>
            <a:ext cx="924560" cy="25019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延遲 7"/>
          <p:cNvSpPr/>
          <p:nvPr/>
        </p:nvSpPr>
        <p:spPr>
          <a:xfrm>
            <a:off x="1330960" y="4472940"/>
            <a:ext cx="444500" cy="35814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8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徐貴龍</dc:creator>
  <cp:lastModifiedBy>徐貴龍</cp:lastModifiedBy>
  <cp:revision>3</cp:revision>
  <dcterms:created xsi:type="dcterms:W3CDTF">2019-05-08T10:59:00Z</dcterms:created>
  <dcterms:modified xsi:type="dcterms:W3CDTF">2019-05-08T11:16:32Z</dcterms:modified>
</cp:coreProperties>
</file>