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4" r:id="rId5"/>
    <p:sldId id="276" r:id="rId6"/>
    <p:sldId id="281" r:id="rId7"/>
    <p:sldId id="282" r:id="rId8"/>
    <p:sldId id="278" r:id="rId9"/>
    <p:sldId id="279" r:id="rId10"/>
    <p:sldId id="283" r:id="rId11"/>
    <p:sldId id="285" r:id="rId12"/>
    <p:sldId id="284" r:id="rId13"/>
    <p:sldId id="266" r:id="rId14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2016/12/7 Wednesday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2016/12/7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18348" y="1556792"/>
            <a:ext cx="4590381" cy="15844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8000" dirty="0">
                <a:latin typeface="华文隶书" panose="02010800040101010101" pitchFamily="2" charset="-122"/>
                <a:ea typeface="华文隶书" panose="02010800040101010101" pitchFamily="2" charset="-122"/>
              </a:rPr>
              <a:t>作业</a:t>
            </a:r>
            <a:r>
              <a:rPr lang="en-US" altLang="zh-CN" sz="8000" dirty="0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endParaRPr lang="zh-CN" altLang="en-US" sz="80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62164" y="4221088"/>
            <a:ext cx="7008574" cy="12446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姓名：陈海燕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rtl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时间：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2016-12-05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5940" y="2348880"/>
            <a:ext cx="4896544" cy="1930400"/>
          </a:xfrm>
        </p:spPr>
        <p:txBody>
          <a:bodyPr rtlCol="0"/>
          <a:lstStyle/>
          <a:p>
            <a:pPr rtl="0"/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End</a:t>
            </a:r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thanks!</a:t>
            </a:r>
            <a:endParaRPr lang="en-US" dirty="0"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17309" y="476672"/>
            <a:ext cx="6336704" cy="1397000"/>
          </a:xfrm>
        </p:spPr>
        <p:txBody>
          <a:bodyPr rtlCol="0">
            <a:noAutofit/>
          </a:bodyPr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题</a:t>
            </a:r>
            <a:b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byte 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ba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=127;</a:t>
            </a:r>
            <a:b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byte bb=</a:t>
            </a: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ba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&lt;&lt;2;</a:t>
            </a:r>
            <a:b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System.out.println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(bb);</a:t>
            </a:r>
            <a:b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这个为什么会出错？给出解释，并且纠正错误</a:t>
            </a:r>
            <a:endParaRPr lang="en-US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7309" y="1813346"/>
            <a:ext cx="698620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test1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127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bb=ba&gt;&gt;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.println(bb);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位运算后得到的是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23256" y="26506"/>
            <a:ext cx="6336704" cy="1397000"/>
          </a:xfrm>
        </p:spPr>
        <p:txBody>
          <a:bodyPr rtlCol="0">
            <a:noAutofit/>
          </a:bodyPr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题</a:t>
            </a:r>
            <a:b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en-US" altLang="zh-CN" sz="20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a=-1024;</a:t>
            </a:r>
            <a:b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给出 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a&gt;&gt;1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与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a&gt;&gt;&gt;1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的的结果，并且用位移方式图示解释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3256" y="1454284"/>
            <a:ext cx="10155732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a=-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1024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b=a&gt;&gt;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//右移  符号位补上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c=a&gt;&gt;&gt;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//无符号位右移   符号位补0 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.println(Integer.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toBinaryString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.println(Integer.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toBinaryString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.println(Integer.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toBinaryString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(c));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10000000 00000000 0000100  00000000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原码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11111111  11111111   11111011  111111111  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反码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11111111  11111111   11111100  00000000  a  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补码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11111111  11111111   11111110  00000000  b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 0111111  11111111   11111110  00000000  c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117309" y="476672"/>
            <a:ext cx="1736743" cy="4176464"/>
          </a:xfrm>
        </p:spPr>
        <p:txBody>
          <a:bodyPr rtlCol="0">
            <a:noAutofit/>
          </a:bodyPr>
          <a:lstStyle/>
          <a:p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题</a:t>
            </a:r>
            <a:b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定义一个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10240*10240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的</a:t>
            </a:r>
            <a:r>
              <a:rPr lang="en-US" altLang="zh-CN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byte</a:t>
            </a: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数组，分别采用行优先与列优先的循环方式来计算 这些单元格的总和，看看性能的差距，并解释原因</a:t>
            </a:r>
            <a:b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</a:br>
            <a:r>
              <a:rPr lang="zh-CN" altLang="en-US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行优先的做法，每次遍历一行，然后到下一行。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70076" y="0"/>
            <a:ext cx="619268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main(String[]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10240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[][] aaStr=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 byte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[num][num];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;i&lt;num;i++){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;j&lt;num;j++){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aaStr[i][j]=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start1 = 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sum1=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;i&lt;num;i++){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;j&lt;num;j++){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sum1+=aaStr[i][j];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 = 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.println(sum1);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.println(end1-start1);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   ------------------------</a:t>
            </a:r>
            <a:b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start2 = 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byte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sum2=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;j&lt;num;j++){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;i&lt;num;i++){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sum2+=aaStr[i][j];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}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long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end2 = 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.println(sum2);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.println(end2-start2);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0461" y="256580"/>
            <a:ext cx="1678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143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2439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62764" y="3277820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Java  </a:t>
            </a:r>
            <a:r>
              <a:rPr lang="zh-CN" altLang="en-US" sz="1600" dirty="0"/>
              <a:t>二维数组按行存储，每行代表一个对象，每取数组元素时会把附近的元素加载到</a:t>
            </a:r>
            <a:r>
              <a:rPr lang="en-US" altLang="zh-CN" sz="1600" dirty="0"/>
              <a:t>cache ,</a:t>
            </a:r>
            <a:r>
              <a:rPr lang="zh-CN" altLang="en-US" sz="1600" dirty="0"/>
              <a:t>所以按行叠加快，按列叠加慢</a:t>
            </a:r>
          </a:p>
        </p:txBody>
      </p:sp>
    </p:spTree>
    <p:extLst>
      <p:ext uri="{BB962C8B-B14F-4D97-AF65-F5344CB8AC3E}">
        <p14:creationId xmlns:p14="http://schemas.microsoft.com/office/powerpoint/2010/main" val="12335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33772" y="404664"/>
            <a:ext cx="4896544" cy="3645024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题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定义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Java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类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Salary {String name,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baseSalary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bonus  },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随机产生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万个实例，属性也随机产生（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baseSalary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范围是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5-100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万，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bonus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为（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0-10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万），其中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长度为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，随机字符串，然后进行排序，排序方式为收入总和（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baseSalary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*13+bonus），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输出收入最高的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10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</a:rPr>
              <a:t>个人的名单</a:t>
            </a:r>
          </a:p>
          <a:p>
            <a:pPr marL="0" indent="0" rtl="0">
              <a:buNone/>
            </a:pP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238428" y="692696"/>
            <a:ext cx="468052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Salary(String name,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baseSalary,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name;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baseSalary;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bonus;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toString() {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"Salary{"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"name='"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name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\'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baseSalary="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bonus="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sum="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'}'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33417" y="5517232"/>
            <a:ext cx="5400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  <a:r>
              <a:rPr lang="en-US" altLang="zh-CN" dirty="0"/>
              <a:t>My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Comparator</a:t>
            </a:r>
            <a:r>
              <a:rPr lang="zh-CN" altLang="en-US" dirty="0"/>
              <a:t> 实现</a:t>
            </a:r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Comparator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3772" y="0"/>
            <a:ext cx="11540753" cy="68788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getRandomString(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length) {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//length表示生成字符串的长度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base =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"abcdefghijklmnopqrstuvwxyz0123456789"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Random random =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StringBuffer sb =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StringBuffer();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length; i++)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number = random.nextInt(base.length());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sb.append(base.charAt(number));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sb.toString();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write your code here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Salary[] salaryArray1=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Salary[] salaryArray2=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Salary[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(i&lt;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salaryArray1[i]=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Salary(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getRandomString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Random().nextInt(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Random().nextInt(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salaryArray2[i]=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Salary(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getRandomString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Random().nextInt(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96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Random().nextInt(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i++;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Long startTime=System.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      for(int j=0;j&lt;10;j++){System.out.println(salaryArray1[j].toString());}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Arrays.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(salaryArray1,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MyComprator());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Long endTime=System.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Arrays.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parallelSort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(salaryArray2,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MyComprator());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       for(int j=0;j&lt;10;j++){System.out.println(salaryArray1[j].toString());}</a:t>
            </a:r>
            <a:b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Long endTime2=System.</a:t>
            </a:r>
            <a:r>
              <a:rPr kumimoji="0" lang="zh-CN" altLang="zh-CN" sz="105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.println(endTime-startTime);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05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.println(endTime2-endTime);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 class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MyComprator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Comparator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compare(Object arg0, Object arg1)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Salary t1=(Salary)arg0;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Salary t2=(Salary)arg1;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st1=t1.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+t1.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st2=t2.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baseSalary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+t2.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bonus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st2&gt;=st1?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788" y="116632"/>
            <a:ext cx="10157354" cy="2016224"/>
          </a:xfrm>
        </p:spPr>
        <p:txBody>
          <a:bodyPr>
            <a:noAutofit/>
          </a:bodyPr>
          <a:lstStyle/>
          <a:p>
            <a:r>
              <a:rPr lang="en-US" altLang="zh-CN" sz="1200" dirty="0"/>
              <a:t>5.</a:t>
            </a:r>
            <a:r>
              <a:rPr lang="zh-CN" altLang="en-US" sz="1200" dirty="0"/>
              <a:t> </a:t>
            </a:r>
            <a:r>
              <a:rPr lang="en-US" altLang="zh-CN" sz="1200" dirty="0"/>
              <a:t>5</a:t>
            </a:r>
            <a:r>
              <a:rPr lang="zh-CN" altLang="en-US" sz="1200" dirty="0"/>
              <a:t>题</a:t>
            </a:r>
            <a:br>
              <a:rPr lang="zh-CN" altLang="en-US" sz="1200" dirty="0"/>
            </a:br>
            <a:r>
              <a:rPr lang="zh-CN" altLang="en-US" sz="1200" dirty="0"/>
              <a:t>编码实现下面的要求</a:t>
            </a:r>
            <a:br>
              <a:rPr lang="zh-CN" altLang="en-US" sz="1200" dirty="0"/>
            </a:br>
            <a:r>
              <a:rPr lang="zh-CN" altLang="en-US" sz="1200" dirty="0"/>
              <a:t>现有对象 </a:t>
            </a:r>
            <a:r>
              <a:rPr lang="en-US" altLang="zh-CN" sz="1200" dirty="0" err="1"/>
              <a:t>MyItem</a:t>
            </a:r>
            <a:r>
              <a:rPr lang="en-US" altLang="zh-CN" sz="1200" dirty="0"/>
              <a:t> {byte </a:t>
            </a:r>
            <a:r>
              <a:rPr lang="en-US" altLang="zh-CN" sz="1200" dirty="0" err="1"/>
              <a:t>type,byte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color,byte</a:t>
            </a:r>
            <a:r>
              <a:rPr lang="en-US" altLang="zh-CN" sz="1200" dirty="0"/>
              <a:t> price} </a:t>
            </a:r>
            <a:r>
              <a:rPr lang="zh-CN" altLang="en-US" sz="1200" dirty="0"/>
              <a:t>，要求将其内容存放在一个扁平的</a:t>
            </a:r>
            <a:r>
              <a:rPr lang="en-US" altLang="zh-CN" sz="1200" dirty="0"/>
              <a:t>byte[]</a:t>
            </a:r>
            <a:r>
              <a:rPr lang="zh-CN" altLang="en-US" sz="1200" dirty="0"/>
              <a:t>数组存储数据的</a:t>
            </a:r>
            <a:r>
              <a:rPr lang="en-US" altLang="zh-CN" sz="1200" dirty="0" err="1"/>
              <a:t>ByteStore</a:t>
            </a:r>
            <a:r>
              <a:rPr lang="en-US" altLang="zh-CN" sz="1200" dirty="0"/>
              <a:t> {byte[] </a:t>
            </a:r>
            <a:r>
              <a:rPr lang="en-US" altLang="zh-CN" sz="1200" dirty="0" err="1"/>
              <a:t>storeByteArry</a:t>
            </a:r>
            <a:r>
              <a:rPr lang="en-US" altLang="zh-CN" sz="1200" dirty="0"/>
              <a:t>}</a:t>
            </a:r>
            <a:r>
              <a:rPr lang="zh-CN" altLang="en-US" sz="1200" dirty="0"/>
              <a:t>对象里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zh-CN" altLang="en-US" sz="1200" dirty="0"/>
              <a:t>即每个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占用</a:t>
            </a:r>
            <a:r>
              <a:rPr lang="en-US" altLang="zh-CN" sz="1200" dirty="0"/>
              <a:t>3</a:t>
            </a:r>
            <a:r>
              <a:rPr lang="zh-CN" altLang="en-US" sz="1200" dirty="0"/>
              <a:t>个字节，第一个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占用</a:t>
            </a:r>
            <a:r>
              <a:rPr lang="en-US" altLang="zh-CN" sz="1200" dirty="0" err="1"/>
              <a:t>storeByteArry</a:t>
            </a:r>
            <a:r>
              <a:rPr lang="en-US" altLang="zh-CN" sz="1200" dirty="0"/>
              <a:t>[0]-</a:t>
            </a:r>
            <a:r>
              <a:rPr lang="en-US" altLang="zh-CN" sz="1200" dirty="0" err="1"/>
              <a:t>storeByteArry</a:t>
            </a:r>
            <a:r>
              <a:rPr lang="en-US" altLang="zh-CN" sz="1200" dirty="0"/>
              <a:t>[2] 3</a:t>
            </a:r>
            <a:r>
              <a:rPr lang="zh-CN" altLang="en-US" sz="1200" dirty="0"/>
              <a:t>个连续字节，以此类推，最多能存放</a:t>
            </a:r>
            <a:r>
              <a:rPr lang="en-US" altLang="zh-CN" sz="1200" dirty="0"/>
              <a:t>1000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对象</a:t>
            </a:r>
            <a:br>
              <a:rPr lang="zh-CN" altLang="en-US" sz="1200" dirty="0"/>
            </a:br>
            <a:r>
              <a:rPr lang="en-US" altLang="zh-CN" sz="1200" dirty="0" err="1"/>
              <a:t>ByteStore</a:t>
            </a:r>
            <a:r>
              <a:rPr lang="zh-CN" altLang="en-US" sz="1200" dirty="0"/>
              <a:t>提供如下方法</a:t>
            </a:r>
            <a:br>
              <a:rPr lang="zh-CN" altLang="en-US" sz="1200" dirty="0"/>
            </a:br>
            <a:r>
              <a:rPr lang="en-US" altLang="zh-CN" sz="1200" dirty="0" err="1"/>
              <a:t>putMyItem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index,MyItem</a:t>
            </a:r>
            <a:r>
              <a:rPr lang="en-US" altLang="zh-CN" sz="1200" dirty="0"/>
              <a:t> item) </a:t>
            </a:r>
            <a:r>
              <a:rPr lang="zh-CN" altLang="en-US" sz="1200" dirty="0"/>
              <a:t>在指定的</a:t>
            </a:r>
            <a:r>
              <a:rPr lang="en-US" altLang="zh-CN" sz="1200" dirty="0"/>
              <a:t>Index</a:t>
            </a:r>
            <a:r>
              <a:rPr lang="zh-CN" altLang="en-US" sz="1200" dirty="0"/>
              <a:t>上存放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的属性，这里的</a:t>
            </a:r>
            <a:r>
              <a:rPr lang="en-US" altLang="zh-CN" sz="1200" dirty="0"/>
              <a:t>Index</a:t>
            </a:r>
            <a:r>
              <a:rPr lang="zh-CN" altLang="en-US" sz="1200" dirty="0"/>
              <a:t>是</a:t>
            </a:r>
            <a:r>
              <a:rPr lang="en-US" altLang="zh-CN" sz="1200" dirty="0"/>
              <a:t>0-999</a:t>
            </a:r>
            <a:r>
              <a:rPr lang="zh-CN" altLang="en-US" sz="1200" dirty="0"/>
              <a:t>，而不是</a:t>
            </a:r>
            <a:r>
              <a:rPr lang="en-US" altLang="zh-CN" sz="1200" dirty="0" err="1"/>
              <a:t>storeByteArry</a:t>
            </a:r>
            <a:r>
              <a:rPr lang="zh-CN" altLang="en-US" sz="1200" dirty="0"/>
              <a:t>的</a:t>
            </a:r>
            <a:r>
              <a:rPr lang="en-US" altLang="zh-CN" sz="1200" dirty="0"/>
              <a:t>Index</a:t>
            </a:r>
            <a:br>
              <a:rPr lang="en-US" altLang="zh-CN" sz="1200" dirty="0"/>
            </a:br>
            <a:r>
              <a:rPr lang="en-US" altLang="zh-CN" sz="1200" dirty="0" err="1"/>
              <a:t>getMyItem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index),</a:t>
            </a:r>
            <a:r>
              <a:rPr lang="zh-CN" altLang="en-US" sz="1200" dirty="0"/>
              <a:t>从指定的</a:t>
            </a:r>
            <a:r>
              <a:rPr lang="en-US" altLang="zh-CN" sz="1200" dirty="0"/>
              <a:t>Index</a:t>
            </a:r>
            <a:r>
              <a:rPr lang="zh-CN" altLang="en-US" sz="1200" dirty="0"/>
              <a:t>上查找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的属性，并返回对应的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对象。</a:t>
            </a:r>
            <a:br>
              <a:rPr lang="zh-CN" altLang="en-US" sz="1200" dirty="0"/>
            </a:br>
            <a:br>
              <a:rPr lang="zh-CN" altLang="en-US" sz="1200" dirty="0"/>
            </a:br>
            <a:r>
              <a:rPr lang="zh-CN" altLang="en-US" sz="1200" dirty="0"/>
              <a:t>要求放入</a:t>
            </a:r>
            <a:r>
              <a:rPr lang="en-US" altLang="zh-CN" sz="1200" dirty="0"/>
              <a:t>3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对象（</a:t>
            </a:r>
            <a:r>
              <a:rPr lang="en-US" altLang="zh-CN" sz="1200" dirty="0"/>
              <a:t>index</a:t>
            </a:r>
            <a:r>
              <a:rPr lang="zh-CN" altLang="en-US" sz="1200" dirty="0"/>
              <a:t>为</a:t>
            </a:r>
            <a:r>
              <a:rPr lang="en-US" altLang="zh-CN" sz="1200" dirty="0"/>
              <a:t>0-2</a:t>
            </a:r>
            <a:r>
              <a:rPr lang="zh-CN" altLang="en-US" sz="1200" dirty="0"/>
              <a:t>）并比较</a:t>
            </a:r>
            <a:r>
              <a:rPr lang="en-US" altLang="zh-CN" sz="1200" dirty="0" err="1"/>
              <a:t>getMyItem</a:t>
            </a:r>
            <a:r>
              <a:rPr lang="zh-CN" altLang="en-US" sz="1200" dirty="0"/>
              <a:t>方法返回的这些对象是否与之前放入的对象</a:t>
            </a:r>
            <a:r>
              <a:rPr lang="en-US" altLang="zh-CN" sz="1200" dirty="0"/>
              <a:t>equal</a:t>
            </a:r>
            <a:r>
              <a:rPr lang="zh-CN" altLang="en-US" sz="1200" dirty="0"/>
              <a:t>。</a:t>
            </a:r>
            <a:br>
              <a:rPr lang="zh-CN" altLang="en-US" sz="1200" dirty="0"/>
            </a:br>
            <a:r>
              <a:rPr lang="zh-CN" altLang="en-US" sz="1200" dirty="0"/>
              <a:t>加分功能如下：</a:t>
            </a:r>
            <a:br>
              <a:rPr lang="zh-CN" altLang="en-US" sz="1200" dirty="0"/>
            </a:br>
            <a:r>
              <a:rPr lang="zh-CN" altLang="en-US" sz="1200" dirty="0"/>
              <a:t>  放入</a:t>
            </a:r>
            <a:r>
              <a:rPr lang="en-US" altLang="zh-CN" sz="1200" dirty="0"/>
              <a:t>1000</a:t>
            </a:r>
            <a:r>
              <a:rPr lang="zh-CN" altLang="en-US" sz="1200" dirty="0"/>
              <a:t>个</a:t>
            </a:r>
            <a:r>
              <a:rPr lang="en-US" altLang="zh-CN" sz="1200" dirty="0" err="1"/>
              <a:t>MyItem</a:t>
            </a:r>
            <a:r>
              <a:rPr lang="zh-CN" altLang="en-US" sz="1200" dirty="0"/>
              <a:t>对象到</a:t>
            </a:r>
            <a:r>
              <a:rPr lang="en-US" altLang="zh-CN" sz="1200" dirty="0" err="1"/>
              <a:t>ByteStore</a:t>
            </a:r>
            <a:r>
              <a:rPr lang="zh-CN" altLang="en-US" sz="1200" dirty="0"/>
              <a:t>中，采用某种算法对</a:t>
            </a:r>
            <a:r>
              <a:rPr lang="en-US" altLang="zh-CN" sz="1200" dirty="0" err="1"/>
              <a:t>storeByteArry</a:t>
            </a:r>
            <a:r>
              <a:rPr lang="zh-CN" altLang="en-US" sz="1200" dirty="0"/>
              <a:t>做排序，排序以</a:t>
            </a:r>
            <a:r>
              <a:rPr lang="en-US" altLang="zh-CN" sz="1200" dirty="0"/>
              <a:t>price</a:t>
            </a:r>
            <a:r>
              <a:rPr lang="zh-CN" altLang="en-US" sz="1200" dirty="0"/>
              <a:t>为基准，排序完成后，输出前</a:t>
            </a:r>
            <a:r>
              <a:rPr lang="en-US" altLang="zh-CN" sz="1200" dirty="0"/>
              <a:t>100</a:t>
            </a:r>
            <a:r>
              <a:rPr lang="zh-CN" altLang="en-US" sz="1200" dirty="0"/>
              <a:t>个结果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7788" y="2254804"/>
            <a:ext cx="374441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byte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byte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byte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super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color,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type;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color;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price;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getType()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setType(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type;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getColor()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setColor(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color;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getPrice()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setPrice(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price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price;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38228" y="2201449"/>
            <a:ext cx="5184576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9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@Override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public int hashCode() {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int result = (int) type;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result = 31 * result + (int) color;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result = 31 * result + (int) price;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return result;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@Override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public boolean equals(Object o) {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if (this == o) return true;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if (o == null || getClass() != o.getClass()) return false;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MyItem myItem = (MyItem) o;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if (type != myItem.type) return false;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if (color!= myItem.color) return false;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return price == myItem.price;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@Override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public String toString() {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return "MyItem{" +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"type=" + type +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", color=" + color +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", price=" + price +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'}';</a:t>
            </a:r>
            <a:b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1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zh-CN" altLang="en-US" sz="9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2566020" y="2201449"/>
            <a:ext cx="2160240" cy="939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Mystem</a:t>
            </a:r>
            <a:r>
              <a:rPr lang="zh-CN" altLang="en-US" dirty="0"/>
              <a:t>实体</a:t>
            </a:r>
          </a:p>
        </p:txBody>
      </p:sp>
    </p:spTree>
    <p:extLst>
      <p:ext uri="{BB962C8B-B14F-4D97-AF65-F5344CB8AC3E}">
        <p14:creationId xmlns:p14="http://schemas.microsoft.com/office/powerpoint/2010/main" val="12098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6481933" y="218636"/>
            <a:ext cx="5472608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 random=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bytes=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random.nextBytes(bytes);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 myItem1=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random.nextBytes(bytes);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 myItem2=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random.nextBytes(bytes);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 myItem3=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 byteStore=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byteStore.putMyItem(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,myItem1);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byteStore.putMyItem(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,myItem2);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byteStore.putMyItem(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,myItem3);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.println(myItem1.equals(byteStore.getMyItem(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.println(myItem2.equals(byteStore.getMyItem(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.println(myItem3.equals(byteStore.getMyItem(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1"/>
          </p:nvPr>
        </p:nvSpPr>
        <p:spPr bwMode="auto">
          <a:xfrm>
            <a:off x="453833" y="141398"/>
            <a:ext cx="3744416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int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maxLength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putMyItem(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index,MyItem item){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index*=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[index]=item.getType();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]=item.getColor();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]=item.getPrice();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getStoreByteArry()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setStoreByteArry(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storeByteArry)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storeByteArry;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 getMyItem(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index){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MyItem myItem=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index*=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myItem.setType(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myItem.setColor(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myItem.setPrice(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[index+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storeByteArry)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storeByteArry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storeByteArry;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3833" y="4841768"/>
            <a:ext cx="5472608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test1000(){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ByteStore byteStore=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ByteStore();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Random random=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bytes=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byte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random.nextBytes(bytes);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MyItem myItem=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MyItem(bytes[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],bytes[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byteStore.putMyItem(i,myItem);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(byteStore.getStoreByteArry()));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sort(byteStore);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9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.println(Arrays.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(byteStore.getStoreByteArry()));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45610" y="3857179"/>
            <a:ext cx="5840060" cy="3000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ublic void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sort(ByteStore byteStore){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len=byteStore.getStoreByteArry().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i &lt;len; i+=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 = i+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j &lt;len; j+=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(byteStore.getStoreByteArry()[i]&gt;=byteStore.getStoreByteArry()[j]){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temp=byteStore.getStoreByteArry()[i];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temp1=byteStore.getStoreByteArry()[i-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byte 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temp2=byteStore.getStoreByteArry()[i-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byteStore.getStoreByteArry()[i]=byteStore.getStoreByteArry()[j];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byteStore.getStoreByteArry()[i-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]=byteStore.getStoreByteArry()[j-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byteStore.getStoreByteArry()[i-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]=byteStore.getStoreByteArry()[j-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byteStore.getStoreByteArry()[j]=temp;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byteStore.getStoreByteArry()[j-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]=temp1;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byteStore.getStoreByteArry()[j-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]=temp2;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4078189" y="5261338"/>
            <a:ext cx="1865532" cy="687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</a:t>
            </a:r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3" name="矩形: 圆角 12"/>
          <p:cNvSpPr/>
          <p:nvPr/>
        </p:nvSpPr>
        <p:spPr>
          <a:xfrm>
            <a:off x="3378154" y="432706"/>
            <a:ext cx="2232248" cy="690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Bytetore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实体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9982844" y="3857178"/>
            <a:ext cx="1971697" cy="579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排序函数</a:t>
            </a:r>
          </a:p>
        </p:txBody>
      </p:sp>
      <p:sp>
        <p:nvSpPr>
          <p:cNvPr id="15" name="矩形: 圆角 14"/>
          <p:cNvSpPr/>
          <p:nvPr/>
        </p:nvSpPr>
        <p:spPr>
          <a:xfrm>
            <a:off x="9334772" y="172716"/>
            <a:ext cx="2016224" cy="519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放三个问题  </a:t>
            </a:r>
          </a:p>
        </p:txBody>
      </p:sp>
    </p:spTree>
    <p:extLst>
      <p:ext uri="{BB962C8B-B14F-4D97-AF65-F5344CB8AC3E}">
        <p14:creationId xmlns:p14="http://schemas.microsoft.com/office/powerpoint/2010/main" val="23302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764" y="116632"/>
            <a:ext cx="10157354" cy="56448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6.Arrays.parallelSort</a:t>
            </a:r>
            <a:r>
              <a:rPr lang="zh-CN" altLang="en-US" sz="2000" dirty="0"/>
              <a:t>在数组超过多少时候才开启并行排序？采用位运算，给出推导过程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66020" y="686363"/>
            <a:ext cx="4942379" cy="57554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a=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int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setAll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 e -&gt;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Random().nextInt(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[] b=Arrays.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copyOf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(a,a.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Long time1=System.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parallelSort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Long time2=System.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Arrays.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Long time3=System.</a:t>
            </a:r>
            <a:r>
              <a:rPr kumimoji="0" lang="zh-CN" altLang="zh-CN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currentTimeMillis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"Sort cost time: 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.println(time3-time2);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.print(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"parallelSort cost time: 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.println(time2-time1);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</a:rPr>
              <a:t>Sort cost time: 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Arial" panose="020B0604020202020204" pitchFamily="34" charset="0"/>
              </a:rPr>
              <a:t>parallelSort</a:t>
            </a:r>
            <a:r>
              <a:rPr lang="en-US" altLang="zh-CN" sz="1600" dirty="0">
                <a:latin typeface="Arial" panose="020B0604020202020204" pitchFamily="34" charset="0"/>
              </a:rPr>
              <a:t> cost time: 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</a:rPr>
              <a:t>Sort cost time: 5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Arial" panose="020B0604020202020204" pitchFamily="34" charset="0"/>
              </a:rPr>
              <a:t>parallelSort</a:t>
            </a:r>
            <a:r>
              <a:rPr lang="en-US" altLang="zh-CN" sz="1600" dirty="0">
                <a:latin typeface="Arial" panose="020B0604020202020204" pitchFamily="34" charset="0"/>
              </a:rPr>
              <a:t> cost time: 171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</a:t>
            </a:r>
            <a:r>
              <a:rPr lang="zh-CN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 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Arial" panose="020B0604020202020204" pitchFamily="34" charset="0"/>
              </a:rPr>
              <a:t>Sort cost time: 9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Arial" panose="020B0604020202020204" pitchFamily="34" charset="0"/>
              </a:rPr>
              <a:t>parallelSort</a:t>
            </a:r>
            <a:r>
              <a:rPr lang="en-US" altLang="zh-CN" sz="1600" dirty="0">
                <a:latin typeface="Arial" panose="020B0604020202020204" pitchFamily="34" charset="0"/>
              </a:rPr>
              <a:t> cost time: 165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252</Words>
  <Application>Microsoft Office PowerPoint</Application>
  <PresentationFormat>自定义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华文隶书</vt:lpstr>
      <vt:lpstr>宋体</vt:lpstr>
      <vt:lpstr>微软雅黑</vt:lpstr>
      <vt:lpstr>幼圆</vt:lpstr>
      <vt:lpstr>Arial</vt:lpstr>
      <vt:lpstr>Century Gothic</vt:lpstr>
      <vt:lpstr>Times New Roman</vt:lpstr>
      <vt:lpstr>书籍 16x9</vt:lpstr>
      <vt:lpstr>作业1</vt:lpstr>
      <vt:lpstr>1题 byte ba=127; byte bb=ba&lt;&lt;2; System.out.println(bb); 这个为什么会出错？给出解释，并且纠正错误</vt:lpstr>
      <vt:lpstr>2题 int a=-1024; 给出 a&gt;&gt;1与a&gt;&gt;&gt;1的的结果，并且用位移方式图示解释</vt:lpstr>
      <vt:lpstr>3题 定义一个10240*10240的byte数组，分别采用行优先与列优先的循环方式来计算 这些单元格的总和，看看性能的差距，并解释原因 行优先的做法，每次遍历一行，然后到下一行。</vt:lpstr>
      <vt:lpstr>PowerPoint 演示文稿</vt:lpstr>
      <vt:lpstr>PowerPoint 演示文稿</vt:lpstr>
      <vt:lpstr>5. 5题 编码实现下面的要求 现有对象 MyItem {byte type,byte color,byte price} ，要求将其内容存放在一个扁平的byte[]数组存储数据的ByteStore {byte[] storeByteArry}对象里, 即每个MyItem占用3个字节，第一个MyItem占用storeByteArry[0]-storeByteArry[2] 3个连续字节，以此类推，最多能存放1000个MyItem对象 ByteStore提供如下方法 putMyItem(int index,MyItem item) 在指定的Index上存放MyItem的属性，这里的Index是0-999，而不是storeByteArry的Index getMyItem(int index),从指定的Index上查找MyItem的属性，并返回对应的MyItem对象。  要求放入3个MyItem对象（index为0-2）并比较getMyItem方法返回的这些对象是否与之前放入的对象equal。 加分功能如下：   放入1000个MyItem对象到ByteStore中，采用某种算法对storeByteArry做排序，排序以price为基准，排序完成后，输出前100个结果</vt:lpstr>
      <vt:lpstr>PowerPoint 演示文稿</vt:lpstr>
      <vt:lpstr>6.Arrays.parallelSort在数组超过多少时候才开启并行排序？采用位运算，给出推导过程</vt:lpstr>
      <vt:lpstr>End，thanks!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2016-12-05T12:55:08Z</dcterms:created>
  <dcterms:modified xsi:type="dcterms:W3CDTF">2016-12-07T16:13:38Z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