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66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2016/12/20 Tuesday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2016/12/20 Tuesday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2016/12/20 Tuesday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2016/12/20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2016/12/20 Tuesday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72378" y="3716653"/>
            <a:ext cx="5734050" cy="955565"/>
          </a:xfrm>
        </p:spPr>
        <p:txBody>
          <a:bodyPr rtlCol="0"/>
          <a:lstStyle/>
          <a:p>
            <a:pPr rtl="0"/>
            <a:r>
              <a:rPr lang="en-US" dirty="0"/>
              <a:t>Author: </a:t>
            </a:r>
            <a:r>
              <a:rPr lang="en-US" dirty="0" err="1"/>
              <a:t>Haiyan.chen</a:t>
            </a:r>
            <a:endParaRPr lang="en-US" dirty="0"/>
          </a:p>
          <a:p>
            <a:pPr rtl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Date:19th Dec,2016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901976" y="2451652"/>
            <a:ext cx="5936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Homework-2 &gt; java IO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 </a:t>
            </a:r>
            <a:r>
              <a:rPr lang="en-US" altLang="zh-CN" dirty="0"/>
              <a:t>Problem1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050235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得到 </a:t>
            </a:r>
            <a:r>
              <a:rPr lang="en-US" altLang="zh-CN" dirty="0"/>
              <a:t>String s="</a:t>
            </a:r>
            <a:r>
              <a:rPr lang="zh-CN" altLang="en-US" dirty="0"/>
              <a:t>中国</a:t>
            </a:r>
            <a:r>
              <a:rPr lang="en-US" altLang="zh-CN" dirty="0"/>
              <a:t>" </a:t>
            </a:r>
            <a:r>
              <a:rPr lang="zh-CN" altLang="en-US" dirty="0"/>
              <a:t>这个字符串的</a:t>
            </a:r>
            <a:r>
              <a:rPr lang="en-US" altLang="zh-CN" dirty="0"/>
              <a:t>utf-8</a:t>
            </a:r>
            <a:r>
              <a:rPr lang="zh-CN" altLang="en-US" dirty="0"/>
              <a:t>编码，</a:t>
            </a:r>
            <a:r>
              <a:rPr lang="en-US" altLang="zh-CN" dirty="0" err="1"/>
              <a:t>gbk</a:t>
            </a:r>
            <a:r>
              <a:rPr lang="zh-CN" altLang="en-US" dirty="0"/>
              <a:t>编码，</a:t>
            </a:r>
            <a:r>
              <a:rPr lang="en-US" altLang="zh-CN" dirty="0"/>
              <a:t>iso-8859-1</a:t>
            </a:r>
            <a:r>
              <a:rPr lang="zh-CN" altLang="en-US" dirty="0"/>
              <a:t>编码的字符串，看看各自有多少字节，同时解释为什么以</a:t>
            </a:r>
            <a:r>
              <a:rPr lang="en-US" altLang="zh-CN" dirty="0"/>
              <a:t>utf-8</a:t>
            </a:r>
            <a:r>
              <a:rPr lang="zh-CN" altLang="en-US" dirty="0"/>
              <a:t>编码得到的</a:t>
            </a:r>
            <a:r>
              <a:rPr lang="en-US" altLang="zh-CN" dirty="0"/>
              <a:t>byte[]</a:t>
            </a:r>
            <a:r>
              <a:rPr lang="zh-CN" altLang="en-US" dirty="0"/>
              <a:t>无法用</a:t>
            </a:r>
            <a:r>
              <a:rPr lang="en-US" altLang="zh-CN" dirty="0" err="1"/>
              <a:t>gbk</a:t>
            </a:r>
            <a:r>
              <a:rPr lang="zh-CN" altLang="en-US" dirty="0"/>
              <a:t>的方式“还原”为原来的字符串</a:t>
            </a:r>
            <a:r>
              <a:rPr lang="en-US" altLang="zh-CN" dirty="0"/>
              <a:t>?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4900" y="2533739"/>
            <a:ext cx="9647583" cy="4324261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str=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"中国"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bytesUtf_8=str.getBytes(StandardCharsets.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UTF_8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bytesIos_8859_1=str.getBytes(StandardCharsets.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ISO_8859_1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bytesGbk=str.getBytes(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"GBK"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.println(Arrays.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(bytesUtf_8))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//[-28, -72, -83, -27, -101, -67]  6个字节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.println(Arrays.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(bytesIos_8859_1))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//[63, 63]  2个字节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.println(Arrays.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(bytesGbk))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//[-42, -48, -71, -6]  4字节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str3=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String(bytesUtf_8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"GBK"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.println(str3)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//编码方式不一样 不能还原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GBK的文字编码是用双字节来表示的，即不论中、英文字符均使用双字节来表示，为了区分中文，将其最高位都设定成1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GBK、GB2312等与UTF8之间都必须通过Unicode编码才能相互转换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UTF_8 是用以解决国际上字符的一种多字节编码，它对英文使用8位（即一个字节），中文使用24为（三个字节）来编码。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UTF-8包含全世界所有国家需要用到的字符，是国际编码，通用性强。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UTF-8编码的文字可以在各国支持UTF8字符集的浏览器上显示。如果是UTF8编码，则在外国人的英文IE上也能显示中文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str1=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String(bytesUtf_8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"GBK"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).getBytes(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"GBK"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StandardCharsets.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UTF_8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//utf8 编码的byte数组可以通过GBK转换成字符串，然后转成GBK编码的byte数组，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str2=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String(bytesGbk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StandardCharsets.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UTF_8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).getBytes(StandardCharsets.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UTF_8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"GBK"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//GBK 编码的byte数组不行，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/*b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ytesGbk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[]字节数组里面存的是gbk编码，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如果用utf-8到unicode的转换算法。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这个字节数</a:t>
            </a:r>
            <a:r>
              <a:rPr lang="zh-CN" altLang="zh-CN" sz="11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的某些位用这种算法无法解析，</a:t>
            </a:r>
            <a:br>
              <a:rPr lang="zh-CN" altLang="zh-CN" sz="11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于是数据就出现了错误，数据错误之后，想转换回来当然不行了(所谓的兼容性不好)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组里面。*/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.println(str1)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.println(str2)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3" y="2650435"/>
            <a:ext cx="3202949" cy="2005971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7" name="文本框 6"/>
          <p:cNvSpPr txBox="1"/>
          <p:nvPr/>
        </p:nvSpPr>
        <p:spPr>
          <a:xfrm>
            <a:off x="7174396" y="269192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7981784" y="2805473"/>
            <a:ext cx="548640" cy="1773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49105"/>
          </a:xfrm>
        </p:spPr>
        <p:txBody>
          <a:bodyPr/>
          <a:lstStyle/>
          <a:p>
            <a:r>
              <a:rPr lang="zh-CN" altLang="en-US" dirty="0"/>
              <a:t>分别用大头和小头模式将整数 </a:t>
            </a:r>
            <a:r>
              <a:rPr lang="en-US" altLang="zh-CN" dirty="0"/>
              <a:t>a=10240</a:t>
            </a:r>
            <a:r>
              <a:rPr lang="zh-CN" altLang="en-US" dirty="0"/>
              <a:t>写入到文件中（</a:t>
            </a:r>
            <a:r>
              <a:rPr lang="en-US" altLang="zh-CN" dirty="0"/>
              <a:t>4</a:t>
            </a:r>
            <a:r>
              <a:rPr lang="zh-CN" altLang="en-US" dirty="0"/>
              <a:t>个字节），并且再正确读出来，打印到屏幕上，同时截图</a:t>
            </a:r>
            <a:r>
              <a:rPr lang="en-US" altLang="zh-CN" dirty="0" err="1"/>
              <a:t>UltraEdit</a:t>
            </a:r>
            <a:r>
              <a:rPr lang="zh-CN" altLang="en-US" dirty="0"/>
              <a:t>里的二进制字节序列，做对比说明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32052" y="2562824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2052" y="5225861"/>
            <a:ext cx="33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Unicode</a:t>
            </a:r>
            <a:r>
              <a:rPr lang="zh-CN" altLang="en-US" dirty="0"/>
              <a:t>的&amp;#40;代表（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75" y="2975778"/>
            <a:ext cx="4295238" cy="2190476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56603" y="2302907"/>
            <a:ext cx="5442516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(String[] args)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10240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RandomAccessFile rf=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RandomAccessFile(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"myfile.dat"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"rw"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bigEnDianBytes=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intToByte4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(number)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"bigEndianBytes is"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+Arrays.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(bigEnDianBytes))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littleEndianBytes=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[bigEnDianBytes.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&lt;bigEnDianBytes.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littleEndianBytes[bigEnDianBytes.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-i-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]=bigEnDianBytes[i]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"littleEndianBytes is"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+Arrays.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(littleEndianBytes))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rf.write(bigEnDianBytes)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rf.write(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\r\n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.getBytes())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rf.write(littleEndianBytes)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(IOException e)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e.printStackTrace()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rf.close()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intToByte4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targets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(i &amp;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0xFF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(i &gt;&gt;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0xFF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(i &gt;&gt;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0xFF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(i &gt;&gt;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24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0xFF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72375" y="5809957"/>
            <a:ext cx="485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bigEndian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littleEndian</a:t>
            </a:r>
            <a:r>
              <a:rPr lang="en-US" altLang="zh-CN" dirty="0"/>
              <a:t>  </a:t>
            </a:r>
            <a:r>
              <a:rPr lang="zh-CN" altLang="en-US" dirty="0"/>
              <a:t>字节顺序相反</a:t>
            </a:r>
          </a:p>
        </p:txBody>
      </p:sp>
    </p:spTree>
    <p:extLst>
      <p:ext uri="{BB962C8B-B14F-4D97-AF65-F5344CB8AC3E}">
        <p14:creationId xmlns:p14="http://schemas.microsoft.com/office/powerpoint/2010/main" val="20858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508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 随机生成 </a:t>
            </a:r>
            <a:r>
              <a:rPr lang="en-US" altLang="zh-CN" sz="1800" dirty="0"/>
              <a:t>Salary {name, </a:t>
            </a:r>
            <a:r>
              <a:rPr lang="en-US" altLang="zh-CN" sz="1800" dirty="0" err="1"/>
              <a:t>baseSalary</a:t>
            </a:r>
            <a:r>
              <a:rPr lang="en-US" altLang="zh-CN" sz="1800" dirty="0"/>
              <a:t>, bonus  }</a:t>
            </a:r>
            <a:r>
              <a:rPr lang="zh-CN" altLang="en-US" sz="1800" dirty="0"/>
              <a:t>的记录，如“</a:t>
            </a:r>
            <a:r>
              <a:rPr lang="en-US" altLang="zh-CN" sz="1800" dirty="0"/>
              <a:t>wxxx,10,1”</a:t>
            </a:r>
            <a:r>
              <a:rPr lang="zh-CN" altLang="en-US" sz="1800" dirty="0"/>
              <a:t>，每行一条记录总共</a:t>
            </a:r>
            <a:r>
              <a:rPr lang="en-US" altLang="zh-CN" sz="1800" dirty="0"/>
              <a:t>1000</a:t>
            </a:r>
            <a:r>
              <a:rPr lang="zh-CN" altLang="en-US" sz="1800" dirty="0"/>
              <a:t>万记录，写入文本文件（</a:t>
            </a:r>
            <a:r>
              <a:rPr lang="en-US" altLang="zh-CN" sz="1800" dirty="0"/>
              <a:t>UFT-8</a:t>
            </a:r>
            <a:r>
              <a:rPr lang="zh-CN" altLang="en-US" sz="1800" dirty="0"/>
              <a:t>编码），然后读取文件，</a:t>
            </a:r>
            <a:r>
              <a:rPr lang="en-US" altLang="zh-CN" sz="1800" dirty="0"/>
              <a:t>name</a:t>
            </a:r>
            <a:r>
              <a:rPr lang="zh-CN" altLang="en-US" sz="1800" dirty="0"/>
              <a:t>的前两个字符相同的，其年薪累加，比如</a:t>
            </a:r>
            <a:r>
              <a:rPr lang="en-US" altLang="zh-CN" sz="1800" dirty="0" err="1"/>
              <a:t>wx</a:t>
            </a:r>
            <a:r>
              <a:rPr lang="zh-CN" altLang="en-US" sz="1800" dirty="0"/>
              <a:t>，</a:t>
            </a:r>
            <a:r>
              <a:rPr lang="en-US" altLang="zh-CN" sz="1800" dirty="0"/>
              <a:t>100</a:t>
            </a:r>
            <a:r>
              <a:rPr lang="zh-CN" altLang="en-US" sz="1800" dirty="0"/>
              <a:t>万，</a:t>
            </a:r>
            <a:r>
              <a:rPr lang="en-US" altLang="zh-CN" sz="1800" dirty="0"/>
              <a:t>3</a:t>
            </a:r>
            <a:r>
              <a:rPr lang="zh-CN" altLang="en-US" sz="1800" dirty="0"/>
              <a:t>个人，最后做排序和分组，输出年薪总额最高的</a:t>
            </a:r>
            <a:r>
              <a:rPr lang="en-US" altLang="zh-CN" sz="1800" dirty="0"/>
              <a:t>10</a:t>
            </a:r>
            <a:r>
              <a:rPr lang="zh-CN" altLang="en-US" sz="1800" dirty="0"/>
              <a:t>组： 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wx</a:t>
            </a:r>
            <a:r>
              <a:rPr lang="en-US" altLang="zh-CN" sz="1800" dirty="0"/>
              <a:t>, 200</a:t>
            </a:r>
            <a:r>
              <a:rPr lang="zh-CN" altLang="en-US" sz="1800" dirty="0"/>
              <a:t>万，</a:t>
            </a:r>
            <a:r>
              <a:rPr lang="en-US" altLang="zh-CN" sz="1800" dirty="0"/>
              <a:t>10</a:t>
            </a:r>
            <a:r>
              <a:rPr lang="zh-CN" altLang="en-US" sz="1800" dirty="0"/>
              <a:t>人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lt</a:t>
            </a:r>
            <a:r>
              <a:rPr lang="en-US" altLang="zh-CN" sz="1800" dirty="0"/>
              <a:t>, 180</a:t>
            </a:r>
            <a:r>
              <a:rPr lang="zh-CN" altLang="en-US" sz="1800" dirty="0"/>
              <a:t>万，</a:t>
            </a:r>
            <a:r>
              <a:rPr lang="en-US" altLang="zh-CN" sz="1800" dirty="0"/>
              <a:t>8</a:t>
            </a:r>
            <a:r>
              <a:rPr lang="zh-CN" altLang="en-US" sz="1800" dirty="0"/>
              <a:t>人</a:t>
            </a:r>
            <a:r>
              <a:rPr lang="en-US" altLang="zh-CN" sz="1800" dirty="0"/>
              <a:t>....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657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1795" y="1584493"/>
            <a:ext cx="3951194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name)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63871" y="1663169"/>
            <a:ext cx="3775393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GroupSalary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Comparable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sumYearSalary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total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beginName2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compareTo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(Object 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(o==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GroupSalary other=(GroupSalary)o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(other.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sumYearSalary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sumYearSalary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(other.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sumYearSalary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sumYearSalary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"GroupSalary{"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"sumYearSalary="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sumYearSalary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 total="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total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 beginName2='"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beginName2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'}'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dirty="0"/>
              <a:t>Solution4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90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Solution4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4900" y="1495279"/>
            <a:ext cx="4865434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(String[] args)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time1=System.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generatorFile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time2=System.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"generatorFile cost time"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+(time2-time1)/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groupThenSort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time3=System.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"groupThenSort cost time"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+(time3-time2)/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4900" y="3281617"/>
            <a:ext cx="807144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generatorFile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File file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thinkpad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Desktop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myfile4.dat"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(file.exists()){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file.delete()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RandomAccessFile rf=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RandomAccessFile(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thinkpad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Desktop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myfile4.dat"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"rw"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FileChannel filech=rf.getChannel()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MappedByteBuffer buffer=filech.map(FileChannel.MapMode.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READ_WRITE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Salary salary=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generatorName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).getBytes(StandardCharsets.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UTF_8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generatorBaseSalary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generatorBonus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buffer.put(salary.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buffer.put(Integer.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(salary.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).byteValue())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buffer.put(Integer.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(salary.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).byteValue())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34124" y="1173162"/>
            <a:ext cx="3454792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generatorBaseSalary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Random random=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random.nextInt(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generatorBonus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Random random=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random.nextInt(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generatorName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String base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"abcdefghijklmnopqrstuvwxyz"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 random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StringBuffer sb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StringBuffer()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length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 = random.nextInt(base.length())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sb.append(base.charAt(number))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sb.toString()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data&amp;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0xFF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4900" y="207818"/>
            <a:ext cx="6532558" cy="71711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groupThenSort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//group()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RandomAccessFile rf=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RandomAccessFile(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thinkpad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Desktop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\\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myfile4.dat"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FileChannel filech=rf.getChannel()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Map&lt;String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List&lt;Salary&gt;&gt; mapSalarys=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HashMap&lt;&gt;()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MappedByteBuffer buffer=filech.map(FileChannel.MapMode.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READ_ONLY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begin2=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begin5=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begin6=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begin7=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/*buffer.get(begin2,0,2);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buffer.clear();*/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buffer.get(begin5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buffer.get(begin6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buffer.get(begin7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begin2=Arrays.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copyOfRange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(begin5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 salary=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Salary(begin5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(begin6[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(begin7[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str=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String(begin2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StandardCharsets.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UTF_8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(mapSalarys.containsKey(str)){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mapSalarys.get(str).add(salary)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mapSalarys.put(str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ArrayList&lt;&gt;())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mapSalarys.get(str).add(salary)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        sort();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Map&lt;String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GroupSalary&gt; map=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HashMap&lt;&gt;()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str: mapSalarys.keySet())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GroupSalary groupSalary=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GroupSalary()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groupSalary.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total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=mapSalarys.get(str).size()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groupSalary.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beginName2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(Salary sa:mapSalarys.get(str))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groupSalary.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sumYearSalary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+=sa.getBaseSalary()*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+sa.getBonus()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map.put(str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groupSalary)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List arrayList=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ArrayList&lt;&gt;()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str:map.keySet())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arrayList.add(map.get(str))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Collections.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(arrayList)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.println(arrayList.get(i).toString())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Solution4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639417"/>
          </a:xfrm>
        </p:spPr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79" y="1919907"/>
            <a:ext cx="7226330" cy="44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haiyan.chen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占位符 4" descr="书架上书籍的特写，前景和背景中更多书籍模糊显示" title="示例图片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1104900" y="1600199"/>
            <a:ext cx="9980683" cy="488128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43183" y="3220569"/>
            <a:ext cx="3396996" cy="164054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End, Thanks!!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291</Words>
  <Application>Microsoft Office PowerPoint</Application>
  <PresentationFormat>宽屏</PresentationFormat>
  <Paragraphs>30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Euphemia</vt:lpstr>
      <vt:lpstr>Times New Roman</vt:lpstr>
      <vt:lpstr>Wingdings</vt:lpstr>
      <vt:lpstr>学术文献 16x9</vt:lpstr>
      <vt:lpstr>PowerPoint 演示文稿</vt:lpstr>
      <vt:lpstr> Problem1</vt:lpstr>
      <vt:lpstr>Problem2</vt:lpstr>
      <vt:lpstr>Problem4</vt:lpstr>
      <vt:lpstr>Solution4</vt:lpstr>
      <vt:lpstr>Solution4</vt:lpstr>
      <vt:lpstr>PowerPoint 演示文稿</vt:lpstr>
      <vt:lpstr>Solution4 </vt:lpstr>
      <vt:lpstr>Author : haiyan.chen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2016-12-19T02:35:23Z</dcterms:created>
  <dcterms:modified xsi:type="dcterms:W3CDTF">2016-12-19T23:36:49Z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