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作业四：</a:t>
            </a:r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Java8 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函数式编程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作者：陈海燕</a:t>
            </a:r>
            <a:endParaRPr lang="en-US" altLang="zh-CN" dirty="0"/>
          </a:p>
          <a:p>
            <a:r>
              <a:rPr lang="zh-CN" altLang="en-US" dirty="0"/>
              <a:t>时间：</a:t>
            </a:r>
            <a:r>
              <a:rPr lang="en-US" altLang="zh-CN" dirty="0"/>
              <a:t>2017-01-03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9126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15488" y="1256508"/>
            <a:ext cx="89344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说明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Stream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Collection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的区别 以及关系</a:t>
            </a:r>
          </a:p>
        </p:txBody>
      </p:sp>
      <p:sp>
        <p:nvSpPr>
          <p:cNvPr id="2" name="矩形 1"/>
          <p:cNvSpPr/>
          <p:nvPr/>
        </p:nvSpPr>
        <p:spPr>
          <a:xfrm>
            <a:off x="1762539" y="223119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Stream 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就如同一个迭代器（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Iterator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），单向，不可往复，数据只能遍历一次，遍历过一次后即用尽了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62538" y="2877523"/>
            <a:ext cx="63080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Stream 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可以并行化操作，迭代器只能命令式地、串行化操作。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233" y="2155797"/>
            <a:ext cx="3369749" cy="285714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62538" y="371027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生成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stream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从 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Collection 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和数组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Collection.stream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()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Collection.parallelStream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()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Arrays.stream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(T array) or 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Stream.of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()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从 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BufferedReader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java.io.BufferedReader.lines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()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749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1478" y="2691803"/>
            <a:ext cx="9663375" cy="2304267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 </a:t>
            </a:r>
            <a:r>
              <a:rPr lang="zh-CN" altLang="en-US" sz="2400" dirty="0"/>
              <a:t>下面代码为什么输出流中的每个元素</a:t>
            </a:r>
            <a:r>
              <a:rPr lang="en-US" altLang="zh-CN" sz="2400" dirty="0"/>
              <a:t>2</a:t>
            </a:r>
            <a:r>
              <a:rPr lang="zh-CN" altLang="en-US" sz="2400" dirty="0"/>
              <a:t>遍</a:t>
            </a:r>
            <a:br>
              <a:rPr lang="zh-CN" altLang="en-US" sz="2400" dirty="0"/>
            </a:b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Stream.of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("d2", "a2", "b1", "b3", "c")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.filter(s -&gt; {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("filter: " + s);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true;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})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 -&gt;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 + s));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91478" y="702365"/>
            <a:ext cx="9663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Filter()</a:t>
            </a:r>
            <a:r>
              <a:rPr lang="zh-CN" altLang="en-US" dirty="0"/>
              <a:t>对元素进行过滤，会遍历集合元素判断条件</a:t>
            </a:r>
            <a:endParaRPr lang="en-US" altLang="zh-CN" dirty="0"/>
          </a:p>
          <a:p>
            <a:r>
              <a:rPr lang="en-US" altLang="zh-CN" dirty="0" err="1"/>
              <a:t>Foreach</a:t>
            </a:r>
            <a:r>
              <a:rPr lang="en-US" altLang="zh-CN" dirty="0"/>
              <a:t>()</a:t>
            </a:r>
            <a:r>
              <a:rPr lang="zh-CN" altLang="en-US" dirty="0"/>
              <a:t>会对元素进行遍历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976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586" y="166377"/>
            <a:ext cx="9123809" cy="2838095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0585" y="3110489"/>
            <a:ext cx="9123809" cy="295238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3821" y="2265808"/>
            <a:ext cx="16167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parallelStream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818971" y="2265808"/>
            <a:ext cx="2756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stream cost time is 4236ms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489253" y="3295155"/>
            <a:ext cx="3325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parallelStream</a:t>
            </a:r>
            <a:r>
              <a:rPr lang="en-US" altLang="zh-CN" dirty="0">
                <a:solidFill>
                  <a:schemeClr val="bg1"/>
                </a:solidFill>
              </a:rPr>
              <a:t> cost time is 850ms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7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4.</a:t>
            </a:r>
            <a:r>
              <a:rPr lang="zh-CN" altLang="en-US" sz="2800" dirty="0"/>
              <a:t>自己动手编写不少于</a:t>
            </a:r>
            <a:r>
              <a:rPr lang="en-US" altLang="zh-CN" sz="2800" dirty="0"/>
              <a:t>5</a:t>
            </a:r>
            <a:r>
              <a:rPr lang="zh-CN" altLang="en-US" sz="2800" dirty="0"/>
              <a:t>个</a:t>
            </a:r>
            <a:r>
              <a:rPr lang="en-US" altLang="zh-CN" sz="2800" dirty="0"/>
              <a:t>Stream</a:t>
            </a:r>
            <a:r>
              <a:rPr lang="zh-CN" altLang="en-US" sz="2800" dirty="0"/>
              <a:t>的例子，并解释代码？</a:t>
            </a:r>
            <a:endParaRPr lang="zh-CN" altLang="en-US" sz="28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14960" y="2624278"/>
            <a:ext cx="11476511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Arrays.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asList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"a1"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"a2"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"bw"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"cc"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).stream().forEach(System.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::println)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//通过集合的stream()方法或者parallelStream()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IntStream.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).limit(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).forEach(System.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::println)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//随机数流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Stream.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iterate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 -&gt; n *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).limit(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).forEach(System.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::println)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//使用流的静态方法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Arrays.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asList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"ww"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"qqq"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"eee"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).stream().skip(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).forEach(System.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::println)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//skip(i)返回跳过前i个元素的stream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Stream.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).allMatch(o-&gt;o&gt;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//判断stream中元素是否匹配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2579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1191</TotalTime>
  <Words>202</Words>
  <Application>Microsoft Office PowerPoint</Application>
  <PresentationFormat>宽屏</PresentationFormat>
  <Paragraphs>25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Gill Sans MT</vt:lpstr>
      <vt:lpstr>Times New Roman</vt:lpstr>
      <vt:lpstr>画廊</vt:lpstr>
      <vt:lpstr>作业四：Java8 函数式编程</vt:lpstr>
      <vt:lpstr>PowerPoint 演示文稿</vt:lpstr>
      <vt:lpstr>2 下面代码为什么输出流中的每个元素2遍 Stream.of("d2", "a2", "b1", "b3", "c")     .filter(s -&gt; {         System.out.println("filter: " + s);         return true;     })     .forEach(s -&gt; System.out.println("forEach: " + s));</vt:lpstr>
      <vt:lpstr>PowerPoint 演示文稿</vt:lpstr>
      <vt:lpstr>4.自己动手编写不少于5个Stream的例子，并解释代码？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作业四：Java8 函数式编程</dc:title>
  <dc:creator>chen haiyan</dc:creator>
  <cp:lastModifiedBy>陈海燕</cp:lastModifiedBy>
  <cp:revision>9</cp:revision>
  <dcterms:created xsi:type="dcterms:W3CDTF">2017-01-02T02:26:10Z</dcterms:created>
  <dcterms:modified xsi:type="dcterms:W3CDTF">2017-01-04T09:25:18Z</dcterms:modified>
</cp:coreProperties>
</file>