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8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6F93605-0C0C-4258-9724-5F2F9BB3BC90}" type="datetimeFigureOut">
              <a:rPr lang="en-US" altLang="zh-CN" smtClean="0">
                <a:ea typeface="Microsoft YaHei UI" panose="020B0503020204020204" pitchFamily="34" charset="-122"/>
              </a:rPr>
              <a:t>1/18/2017</a:t>
            </a:fld>
            <a:endParaRPr lang="zh-CN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63FFE7F-C917-439A-8026-3D301EB5CC28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28F31B3D-E4E3-4A80-AB70-C5564C267266}" type="datetimeFigureOut">
              <a:rPr lang="en-US" altLang="zh-CN" smtClean="0"/>
              <a:pPr/>
              <a:t>1/18/2017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4EC0B30D-C07A-425B-A90C-BA7BEB1910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/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t>2017/1/18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37CC0096-1860-4642-9CD2-0079EA5E7CD1}" type="datetimeFigureOut">
              <a:rPr lang="en-US" altLang="zh-CN" smtClean="0"/>
              <a:pPr/>
              <a:t>1/18/2017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8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accent1">
              <a:lumMod val="75000"/>
            </a:schemeClr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HomeWork-6-</a:t>
            </a:r>
            <a:r>
              <a:rPr lang="zh-CN" altLang="en-US" dirty="0"/>
              <a:t>多线程编程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460" y="5677439"/>
            <a:ext cx="2173357" cy="1126205"/>
          </a:xfrm>
        </p:spPr>
        <p:txBody>
          <a:bodyPr>
            <a:normAutofit/>
          </a:bodyPr>
          <a:lstStyle/>
          <a:p>
            <a:r>
              <a:rPr lang="zh-CN" altLang="en-US" dirty="0"/>
              <a:t>陈海燕</a:t>
            </a:r>
            <a:endParaRPr lang="en-US" altLang="zh-CN" dirty="0"/>
          </a:p>
          <a:p>
            <a:r>
              <a:rPr lang="en-US" altLang="zh-CN" dirty="0"/>
              <a:t>20170115</a:t>
            </a:r>
            <a:endParaRPr lang="zh-CN" sz="1100" dirty="0"/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518"/>
            <a:ext cx="11652738" cy="325309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 </a:t>
            </a:r>
            <a:r>
              <a:rPr lang="zh-CN" altLang="en-US" sz="2400" dirty="0"/>
              <a:t>说说下面的几个方法，分别锁的是什么东西？</a:t>
            </a:r>
            <a:br>
              <a:rPr lang="en-US" altLang="zh-CN" sz="2400" dirty="0"/>
            </a:br>
            <a:br>
              <a:rPr lang="zh-CN" altLang="en-US" sz="2400" dirty="0"/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synchronized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(){xx};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修饰的静态方法锁定的是这个类的所有对象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pubilc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syncronzied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{xxx);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锁定的是一个特定对象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pubilc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syncronized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....}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锁定的是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 </a:t>
            </a:r>
            <a:r>
              <a:rPr lang="zh-CN" altLang="en-US" dirty="0"/>
              <a:t>说说为什么下面的代码是错误的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public void </a:t>
            </a:r>
            <a:r>
              <a:rPr lang="en-US" altLang="zh-CN" dirty="0" err="1"/>
              <a:t>doIt</a:t>
            </a:r>
            <a:r>
              <a:rPr lang="en-US" altLang="zh-CN" dirty="0"/>
              <a:t>() { </a:t>
            </a:r>
            <a:r>
              <a:rPr lang="en-US" altLang="zh-CN" dirty="0" err="1"/>
              <a:t>syncronized</a:t>
            </a:r>
            <a:r>
              <a:rPr lang="en-US" altLang="zh-CN" dirty="0"/>
              <a:t>(new </a:t>
            </a:r>
            <a:r>
              <a:rPr lang="en-US" altLang="zh-CN" dirty="0" err="1"/>
              <a:t>ObjA</a:t>
            </a:r>
            <a:r>
              <a:rPr lang="en-US" altLang="zh-CN" dirty="0"/>
              <a:t>()) {</a:t>
            </a:r>
            <a:r>
              <a:rPr lang="en-US" altLang="zh-CN" dirty="0" err="1"/>
              <a:t>xxxx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每次锁住的不是同一个对象，同步方法无效</a:t>
            </a:r>
          </a:p>
        </p:txBody>
      </p:sp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说说下面的代码为什么是错误的：</a:t>
            </a:r>
            <a:r>
              <a:rPr lang="en-US" altLang="zh-CN" dirty="0"/>
              <a:t>public void </a:t>
            </a:r>
            <a:r>
              <a:rPr lang="en-US" altLang="zh-CN" dirty="0" err="1"/>
              <a:t>doIt</a:t>
            </a:r>
            <a:r>
              <a:rPr lang="en-US" altLang="zh-CN" dirty="0"/>
              <a:t>() {</a:t>
            </a:r>
            <a:r>
              <a:rPr lang="en-US" altLang="zh-CN" dirty="0" err="1"/>
              <a:t>synchrnized</a:t>
            </a:r>
            <a:r>
              <a:rPr lang="en-US" altLang="zh-CN" dirty="0"/>
              <a:t>(</a:t>
            </a:r>
            <a:r>
              <a:rPr lang="en-US" altLang="zh-CN" dirty="0" err="1"/>
              <a:t>myobj</a:t>
            </a:r>
            <a:r>
              <a:rPr lang="en-US" altLang="zh-CN" dirty="0"/>
              <a:t>) { if(xxx) { </a:t>
            </a:r>
            <a:r>
              <a:rPr lang="en-US" altLang="zh-CN" dirty="0" err="1"/>
              <a:t>myobjA.wait</a:t>
            </a:r>
            <a:r>
              <a:rPr lang="en-US" altLang="zh-CN" dirty="0"/>
              <a:t>();}...}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只能对被锁的对象</a:t>
            </a:r>
            <a:r>
              <a:rPr lang="en-US" altLang="zh-CN" dirty="0"/>
              <a:t>wait</a:t>
            </a:r>
            <a:r>
              <a:rPr lang="zh-CN" altLang="en-US" dirty="0"/>
              <a:t>；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05</a:t>
            </a:r>
            <a:r>
              <a:rPr lang="zh-CN" altLang="en-US" dirty="0"/>
              <a:t>作业</a:t>
            </a:r>
            <a:r>
              <a:rPr lang="en-US" altLang="zh-CN" dirty="0"/>
              <a:t>-TestOnly.java </a:t>
            </a:r>
            <a:r>
              <a:rPr lang="zh-CN" altLang="en-US" dirty="0"/>
              <a:t>中的代码中的错误一一修订，并确保其永远执行成功、、、、使用</a:t>
            </a:r>
            <a:r>
              <a:rPr lang="en-US" altLang="zh-CN" dirty="0"/>
              <a:t>condition</a:t>
            </a:r>
            <a:r>
              <a:rPr lang="zh-CN" altLang="en-US" dirty="0"/>
              <a:t>实现</a:t>
            </a:r>
            <a:endParaRPr 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6237"/>
            <a:ext cx="4894433" cy="51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92" y="1646238"/>
            <a:ext cx="5022575" cy="51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00" y="5924667"/>
            <a:ext cx="3614661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樱花演示文稿（宽屏）</Template>
  <TotalTime>0</TotalTime>
  <Words>113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Arial</vt:lpstr>
      <vt:lpstr>Cambria</vt:lpstr>
      <vt:lpstr>Times New Roman</vt:lpstr>
      <vt:lpstr>Cherry Blossom 16x9</vt:lpstr>
      <vt:lpstr> HomeWork-6-多线程编程</vt:lpstr>
      <vt:lpstr>1 说说下面的几个方法，分别锁的是什么东西？   public static synchronized void doIt(){xx};修饰的静态方法锁定的是这个类的所有对象  pubilc  syncronzied void doIt() {xxx);    锁定的是一个特定对象  pubilc void doIt(){ syncronized(myobj) ....}  锁定的是myobj  </vt:lpstr>
      <vt:lpstr> 2 说说为什么下面的代码是错误的  public void doIt() { syncronized(new ObjA()) {xxxx}  </vt:lpstr>
      <vt:lpstr>说说下面的代码为什么是错误的：public void doIt() {synchrnized(myobj) { if(xxx) { myobjA.wait();}...}</vt:lpstr>
      <vt:lpstr>将05作业-TestOnly.java 中的代码中的错误一一修订，并确保其永远执行成功、、、、使用condition实现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2017-01-15T11:48:19Z</dcterms:created>
  <dcterms:modified xsi:type="dcterms:W3CDTF">2017-01-18T11:51:22Z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