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80" r:id="rId4"/>
    <p:sldId id="269" r:id="rId5"/>
    <p:sldId id="272" r:id="rId6"/>
    <p:sldId id="276" r:id="rId7"/>
    <p:sldId id="27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Nexa Light" panose="02000000000000000000" charset="0"/>
      <p:regular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636" userDrawn="1">
          <p15:clr>
            <a:srgbClr val="A4A3A4"/>
          </p15:clr>
        </p15:guide>
        <p15:guide id="6" pos="801" userDrawn="1">
          <p15:clr>
            <a:srgbClr val="A4A3A4"/>
          </p15:clr>
        </p15:guide>
        <p15:guide id="7" pos="6879" userDrawn="1">
          <p15:clr>
            <a:srgbClr val="A4A3A4"/>
          </p15:clr>
        </p15:guide>
        <p15:guide id="8" orient="horz" pos="3181" userDrawn="1">
          <p15:clr>
            <a:srgbClr val="A4A3A4"/>
          </p15:clr>
        </p15:guide>
        <p15:guide id="9" orient="horz" pos="3385" userDrawn="1">
          <p15:clr>
            <a:srgbClr val="A4A3A4"/>
          </p15:clr>
        </p15:guide>
        <p15:guide id="10" orient="horz" pos="2908" userDrawn="1">
          <p15:clr>
            <a:srgbClr val="A4A3A4"/>
          </p15:clr>
        </p15:guide>
        <p15:guide id="11" orient="horz" pos="1616" userDrawn="1">
          <p15:clr>
            <a:srgbClr val="A4A3A4"/>
          </p15:clr>
        </p15:guide>
        <p15:guide id="12" orient="horz" pos="1797" userDrawn="1">
          <p15:clr>
            <a:srgbClr val="A4A3A4"/>
          </p15:clr>
        </p15:guide>
        <p15:guide id="13" orient="horz" pos="2931" userDrawn="1">
          <p15:clr>
            <a:srgbClr val="A4A3A4"/>
          </p15:clr>
        </p15:guide>
        <p15:guide id="14" orient="horz" pos="2591" userDrawn="1">
          <p15:clr>
            <a:srgbClr val="A4A3A4"/>
          </p15:clr>
        </p15:guide>
        <p15:guide id="15" orient="horz" pos="1185" userDrawn="1">
          <p15:clr>
            <a:srgbClr val="A4A3A4"/>
          </p15:clr>
        </p15:guide>
        <p15:guide id="16" pos="4112" userDrawn="1">
          <p15:clr>
            <a:srgbClr val="A4A3A4"/>
          </p15:clr>
        </p15:guide>
        <p15:guide id="17" orient="horz" pos="1684" userDrawn="1">
          <p15:clr>
            <a:srgbClr val="A4A3A4"/>
          </p15:clr>
        </p15:guide>
        <p15:guide id="18" pos="4407" userDrawn="1">
          <p15:clr>
            <a:srgbClr val="A4A3A4"/>
          </p15:clr>
        </p15:guide>
        <p15:guide id="19" pos="4883" userDrawn="1">
          <p15:clr>
            <a:srgbClr val="A4A3A4"/>
          </p15:clr>
        </p15:guide>
        <p15:guide id="20" pos="2116" userDrawn="1">
          <p15:clr>
            <a:srgbClr val="A4A3A4"/>
          </p15:clr>
        </p15:guide>
        <p15:guide id="21" pos="2797" userDrawn="1">
          <p15:clr>
            <a:srgbClr val="A4A3A4"/>
          </p15:clr>
        </p15:guide>
        <p15:guide id="22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60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A7F04-8D7C-45AB-9A7E-AFD40EF7B22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F7DE089-5834-470D-8B75-44369D31B634}">
      <dgm:prSet phldrT="[文本]"/>
      <dgm:spPr>
        <a:solidFill>
          <a:srgbClr val="F7B902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233F1ED-37E3-4607-AC30-C44C16842A48}" type="parTrans" cxnId="{2D28B938-3488-4DFD-B0F0-88CD2B3D465E}">
      <dgm:prSet/>
      <dgm:spPr/>
      <dgm:t>
        <a:bodyPr/>
        <a:lstStyle/>
        <a:p>
          <a:endParaRPr lang="zh-CN" altLang="en-US"/>
        </a:p>
      </dgm:t>
    </dgm:pt>
    <dgm:pt modelId="{D813E277-89CA-4CBE-AF67-946D89E057A1}" type="sibTrans" cxnId="{2D28B938-3488-4DFD-B0F0-88CD2B3D465E}">
      <dgm:prSet/>
      <dgm:spPr>
        <a:solidFill>
          <a:srgbClr val="F7B902"/>
        </a:solidFill>
      </dgm:spPr>
      <dgm:t>
        <a:bodyPr/>
        <a:lstStyle/>
        <a:p>
          <a:endParaRPr lang="zh-CN" altLang="en-US"/>
        </a:p>
      </dgm:t>
    </dgm:pt>
    <dgm:pt modelId="{7FFA169C-A1E9-4941-9D35-5B08381264B7}">
      <dgm:prSet phldrT="[文本]"/>
      <dgm:spPr>
        <a:solidFill>
          <a:srgbClr val="F7B902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14533B60-3CC7-4AE1-B577-6FB9A099B465}" type="parTrans" cxnId="{3E2A387F-1671-48A0-9B60-019AFD9D20B2}">
      <dgm:prSet/>
      <dgm:spPr/>
      <dgm:t>
        <a:bodyPr/>
        <a:lstStyle/>
        <a:p>
          <a:endParaRPr lang="zh-CN" altLang="en-US"/>
        </a:p>
      </dgm:t>
    </dgm:pt>
    <dgm:pt modelId="{A09706F4-0542-4BB7-ABD3-5FB1139EF25B}" type="sibTrans" cxnId="{3E2A387F-1671-48A0-9B60-019AFD9D20B2}">
      <dgm:prSet/>
      <dgm:spPr>
        <a:solidFill>
          <a:srgbClr val="F7B902"/>
        </a:solidFill>
      </dgm:spPr>
      <dgm:t>
        <a:bodyPr/>
        <a:lstStyle/>
        <a:p>
          <a:endParaRPr lang="zh-CN" altLang="en-US"/>
        </a:p>
      </dgm:t>
    </dgm:pt>
    <dgm:pt modelId="{3C1D0F23-CCA3-4660-B8EA-DD741B2826C4}">
      <dgm:prSet phldrT="[文本]"/>
      <dgm:spPr>
        <a:solidFill>
          <a:srgbClr val="F7B902"/>
        </a:solidFill>
        <a:ln>
          <a:noFill/>
        </a:ln>
      </dgm:spPr>
      <dgm:t>
        <a:bodyPr/>
        <a:lstStyle/>
        <a:p>
          <a:endParaRPr lang="zh-CN" altLang="en-US" dirty="0"/>
        </a:p>
      </dgm:t>
    </dgm:pt>
    <dgm:pt modelId="{A8477142-3728-4B23-81EB-1324D6A6B2FA}" type="parTrans" cxnId="{C44380AE-E2DD-49C3-9FB7-3F0E7E57A8E6}">
      <dgm:prSet/>
      <dgm:spPr/>
      <dgm:t>
        <a:bodyPr/>
        <a:lstStyle/>
        <a:p>
          <a:endParaRPr lang="zh-CN" altLang="en-US"/>
        </a:p>
      </dgm:t>
    </dgm:pt>
    <dgm:pt modelId="{F49D7F41-B96E-4BC6-8657-0E696B1A449A}" type="sibTrans" cxnId="{C44380AE-E2DD-49C3-9FB7-3F0E7E57A8E6}">
      <dgm:prSet/>
      <dgm:spPr>
        <a:solidFill>
          <a:srgbClr val="F7B902"/>
        </a:solidFill>
      </dgm:spPr>
      <dgm:t>
        <a:bodyPr/>
        <a:lstStyle/>
        <a:p>
          <a:endParaRPr lang="zh-CN" altLang="en-US"/>
        </a:p>
      </dgm:t>
    </dgm:pt>
    <dgm:pt modelId="{BEB3D542-08C0-4C22-9EE0-374364C64E26}" type="pres">
      <dgm:prSet presAssocID="{DF5A7F04-8D7C-45AB-9A7E-AFD40EF7B22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E765984-1B02-4DB4-8797-A3271C72815E}" type="pres">
      <dgm:prSet presAssocID="{8F7DE089-5834-470D-8B75-44369D31B634}" presName="gear1" presStyleLbl="node1" presStyleIdx="0" presStyleCnt="3">
        <dgm:presLayoutVars>
          <dgm:chMax val="1"/>
          <dgm:bulletEnabled val="1"/>
        </dgm:presLayoutVars>
      </dgm:prSet>
      <dgm:spPr/>
    </dgm:pt>
    <dgm:pt modelId="{44D47AE4-50D9-4C2C-BA9A-20FAC14803AF}" type="pres">
      <dgm:prSet presAssocID="{8F7DE089-5834-470D-8B75-44369D31B634}" presName="gear1srcNode" presStyleLbl="node1" presStyleIdx="0" presStyleCnt="3"/>
      <dgm:spPr/>
    </dgm:pt>
    <dgm:pt modelId="{5D7F45A5-9BA2-4370-AE35-CE5475AB7EA1}" type="pres">
      <dgm:prSet presAssocID="{8F7DE089-5834-470D-8B75-44369D31B634}" presName="gear1dstNode" presStyleLbl="node1" presStyleIdx="0" presStyleCnt="3"/>
      <dgm:spPr/>
    </dgm:pt>
    <dgm:pt modelId="{E0C74BD2-E20C-4A4A-BCF4-02578EADFC73}" type="pres">
      <dgm:prSet presAssocID="{7FFA169C-A1E9-4941-9D35-5B08381264B7}" presName="gear2" presStyleLbl="node1" presStyleIdx="1" presStyleCnt="3" custLinFactNeighborX="4258" custLinFactNeighborY="3358">
        <dgm:presLayoutVars>
          <dgm:chMax val="1"/>
          <dgm:bulletEnabled val="1"/>
        </dgm:presLayoutVars>
      </dgm:prSet>
      <dgm:spPr/>
    </dgm:pt>
    <dgm:pt modelId="{1CFF6236-B0E0-492E-81BF-20D59267432B}" type="pres">
      <dgm:prSet presAssocID="{7FFA169C-A1E9-4941-9D35-5B08381264B7}" presName="gear2srcNode" presStyleLbl="node1" presStyleIdx="1" presStyleCnt="3"/>
      <dgm:spPr/>
    </dgm:pt>
    <dgm:pt modelId="{11E8CE1B-C604-4CE2-9A50-43C68516E711}" type="pres">
      <dgm:prSet presAssocID="{7FFA169C-A1E9-4941-9D35-5B08381264B7}" presName="gear2dstNode" presStyleLbl="node1" presStyleIdx="1" presStyleCnt="3"/>
      <dgm:spPr/>
    </dgm:pt>
    <dgm:pt modelId="{109B7B58-E30B-4C37-986F-FB78931B4204}" type="pres">
      <dgm:prSet presAssocID="{3C1D0F23-CCA3-4660-B8EA-DD741B2826C4}" presName="gear3" presStyleLbl="node1" presStyleIdx="2" presStyleCnt="3"/>
      <dgm:spPr/>
    </dgm:pt>
    <dgm:pt modelId="{05A4BB89-C53E-4437-A68A-05E56553E599}" type="pres">
      <dgm:prSet presAssocID="{3C1D0F23-CCA3-4660-B8EA-DD741B2826C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6FE0ABA-721D-46F9-A6E2-C24ED0D298CF}" type="pres">
      <dgm:prSet presAssocID="{3C1D0F23-CCA3-4660-B8EA-DD741B2826C4}" presName="gear3srcNode" presStyleLbl="node1" presStyleIdx="2" presStyleCnt="3"/>
      <dgm:spPr/>
    </dgm:pt>
    <dgm:pt modelId="{8F2ECDD3-121B-4C10-8BA1-6249C080FE1D}" type="pres">
      <dgm:prSet presAssocID="{3C1D0F23-CCA3-4660-B8EA-DD741B2826C4}" presName="gear3dstNode" presStyleLbl="node1" presStyleIdx="2" presStyleCnt="3"/>
      <dgm:spPr/>
    </dgm:pt>
    <dgm:pt modelId="{885AD8B6-A4F1-4BD1-9E09-E3CC25753066}" type="pres">
      <dgm:prSet presAssocID="{D813E277-89CA-4CBE-AF67-946D89E057A1}" presName="connector1" presStyleLbl="sibTrans2D1" presStyleIdx="0" presStyleCnt="3"/>
      <dgm:spPr/>
    </dgm:pt>
    <dgm:pt modelId="{8C71F983-1626-4C0A-A3CD-452887F29CC1}" type="pres">
      <dgm:prSet presAssocID="{A09706F4-0542-4BB7-ABD3-5FB1139EF25B}" presName="connector2" presStyleLbl="sibTrans2D1" presStyleIdx="1" presStyleCnt="3"/>
      <dgm:spPr/>
    </dgm:pt>
    <dgm:pt modelId="{234A52B8-2248-4440-B79C-0F6E2F040DCA}" type="pres">
      <dgm:prSet presAssocID="{F49D7F41-B96E-4BC6-8657-0E696B1A449A}" presName="connector3" presStyleLbl="sibTrans2D1" presStyleIdx="2" presStyleCnt="3"/>
      <dgm:spPr/>
    </dgm:pt>
  </dgm:ptLst>
  <dgm:cxnLst>
    <dgm:cxn modelId="{99BA9B0C-A1A0-49FB-BD13-7CE3688F6D91}" type="presOf" srcId="{8F7DE089-5834-470D-8B75-44369D31B634}" destId="{2E765984-1B02-4DB4-8797-A3271C72815E}" srcOrd="0" destOrd="0" presId="urn:microsoft.com/office/officeart/2005/8/layout/gear1"/>
    <dgm:cxn modelId="{F636AE15-090A-480A-B282-2AC99DBE7263}" type="presOf" srcId="{3C1D0F23-CCA3-4660-B8EA-DD741B2826C4}" destId="{05A4BB89-C53E-4437-A68A-05E56553E599}" srcOrd="1" destOrd="0" presId="urn:microsoft.com/office/officeart/2005/8/layout/gear1"/>
    <dgm:cxn modelId="{617EF631-16D0-4090-913D-E79FFF2A5A72}" type="presOf" srcId="{7FFA169C-A1E9-4941-9D35-5B08381264B7}" destId="{11E8CE1B-C604-4CE2-9A50-43C68516E711}" srcOrd="2" destOrd="0" presId="urn:microsoft.com/office/officeart/2005/8/layout/gear1"/>
    <dgm:cxn modelId="{2D28B938-3488-4DFD-B0F0-88CD2B3D465E}" srcId="{DF5A7F04-8D7C-45AB-9A7E-AFD40EF7B226}" destId="{8F7DE089-5834-470D-8B75-44369D31B634}" srcOrd="0" destOrd="0" parTransId="{A233F1ED-37E3-4607-AC30-C44C16842A48}" sibTransId="{D813E277-89CA-4CBE-AF67-946D89E057A1}"/>
    <dgm:cxn modelId="{DCE33B41-6034-4068-BCDC-F6DAE0D4432E}" type="presOf" srcId="{7FFA169C-A1E9-4941-9D35-5B08381264B7}" destId="{1CFF6236-B0E0-492E-81BF-20D59267432B}" srcOrd="1" destOrd="0" presId="urn:microsoft.com/office/officeart/2005/8/layout/gear1"/>
    <dgm:cxn modelId="{35DB7244-F573-4BB8-860A-41A2393F4DFD}" type="presOf" srcId="{7FFA169C-A1E9-4941-9D35-5B08381264B7}" destId="{E0C74BD2-E20C-4A4A-BCF4-02578EADFC73}" srcOrd="0" destOrd="0" presId="urn:microsoft.com/office/officeart/2005/8/layout/gear1"/>
    <dgm:cxn modelId="{DBF02A4B-1B1D-4155-B3D2-2433B607CD07}" type="presOf" srcId="{F49D7F41-B96E-4BC6-8657-0E696B1A449A}" destId="{234A52B8-2248-4440-B79C-0F6E2F040DCA}" srcOrd="0" destOrd="0" presId="urn:microsoft.com/office/officeart/2005/8/layout/gear1"/>
    <dgm:cxn modelId="{A657C54D-6F27-4205-927A-D61FAC7A1039}" type="presOf" srcId="{8F7DE089-5834-470D-8B75-44369D31B634}" destId="{44D47AE4-50D9-4C2C-BA9A-20FAC14803AF}" srcOrd="1" destOrd="0" presId="urn:microsoft.com/office/officeart/2005/8/layout/gear1"/>
    <dgm:cxn modelId="{81E84D74-53FD-466E-91C1-5AA5A60D52D3}" type="presOf" srcId="{3C1D0F23-CCA3-4660-B8EA-DD741B2826C4}" destId="{8F2ECDD3-121B-4C10-8BA1-6249C080FE1D}" srcOrd="3" destOrd="0" presId="urn:microsoft.com/office/officeart/2005/8/layout/gear1"/>
    <dgm:cxn modelId="{59C89074-4D68-46FE-9162-0E6F2DBA9ECA}" type="presOf" srcId="{3C1D0F23-CCA3-4660-B8EA-DD741B2826C4}" destId="{109B7B58-E30B-4C37-986F-FB78931B4204}" srcOrd="0" destOrd="0" presId="urn:microsoft.com/office/officeart/2005/8/layout/gear1"/>
    <dgm:cxn modelId="{3E2A387F-1671-48A0-9B60-019AFD9D20B2}" srcId="{DF5A7F04-8D7C-45AB-9A7E-AFD40EF7B226}" destId="{7FFA169C-A1E9-4941-9D35-5B08381264B7}" srcOrd="1" destOrd="0" parTransId="{14533B60-3CC7-4AE1-B577-6FB9A099B465}" sibTransId="{A09706F4-0542-4BB7-ABD3-5FB1139EF25B}"/>
    <dgm:cxn modelId="{D6769C80-6727-457E-AEF0-48D7E51F9F5A}" type="presOf" srcId="{3C1D0F23-CCA3-4660-B8EA-DD741B2826C4}" destId="{56FE0ABA-721D-46F9-A6E2-C24ED0D298CF}" srcOrd="2" destOrd="0" presId="urn:microsoft.com/office/officeart/2005/8/layout/gear1"/>
    <dgm:cxn modelId="{765439A2-EB11-4C20-8284-1DE4E4CF23B4}" type="presOf" srcId="{DF5A7F04-8D7C-45AB-9A7E-AFD40EF7B226}" destId="{BEB3D542-08C0-4C22-9EE0-374364C64E26}" srcOrd="0" destOrd="0" presId="urn:microsoft.com/office/officeart/2005/8/layout/gear1"/>
    <dgm:cxn modelId="{C44380AE-E2DD-49C3-9FB7-3F0E7E57A8E6}" srcId="{DF5A7F04-8D7C-45AB-9A7E-AFD40EF7B226}" destId="{3C1D0F23-CCA3-4660-B8EA-DD741B2826C4}" srcOrd="2" destOrd="0" parTransId="{A8477142-3728-4B23-81EB-1324D6A6B2FA}" sibTransId="{F49D7F41-B96E-4BC6-8657-0E696B1A449A}"/>
    <dgm:cxn modelId="{BF5544B2-C063-4A81-BEAF-543BC610A23B}" type="presOf" srcId="{8F7DE089-5834-470D-8B75-44369D31B634}" destId="{5D7F45A5-9BA2-4370-AE35-CE5475AB7EA1}" srcOrd="2" destOrd="0" presId="urn:microsoft.com/office/officeart/2005/8/layout/gear1"/>
    <dgm:cxn modelId="{A89741BF-6D43-4AAC-AA5E-0A1445702D7A}" type="presOf" srcId="{A09706F4-0542-4BB7-ABD3-5FB1139EF25B}" destId="{8C71F983-1626-4C0A-A3CD-452887F29CC1}" srcOrd="0" destOrd="0" presId="urn:microsoft.com/office/officeart/2005/8/layout/gear1"/>
    <dgm:cxn modelId="{40BF26C2-F6AF-4311-ABD9-CF7911A2C7EE}" type="presOf" srcId="{D813E277-89CA-4CBE-AF67-946D89E057A1}" destId="{885AD8B6-A4F1-4BD1-9E09-E3CC25753066}" srcOrd="0" destOrd="0" presId="urn:microsoft.com/office/officeart/2005/8/layout/gear1"/>
    <dgm:cxn modelId="{826FFDF8-77A4-488F-9196-DA202F34A6AB}" type="presParOf" srcId="{BEB3D542-08C0-4C22-9EE0-374364C64E26}" destId="{2E765984-1B02-4DB4-8797-A3271C72815E}" srcOrd="0" destOrd="0" presId="urn:microsoft.com/office/officeart/2005/8/layout/gear1"/>
    <dgm:cxn modelId="{913EED2E-DE6B-4981-BEEF-B8A6E0CCCCBC}" type="presParOf" srcId="{BEB3D542-08C0-4C22-9EE0-374364C64E26}" destId="{44D47AE4-50D9-4C2C-BA9A-20FAC14803AF}" srcOrd="1" destOrd="0" presId="urn:microsoft.com/office/officeart/2005/8/layout/gear1"/>
    <dgm:cxn modelId="{22330298-965C-4684-B089-E616A826C261}" type="presParOf" srcId="{BEB3D542-08C0-4C22-9EE0-374364C64E26}" destId="{5D7F45A5-9BA2-4370-AE35-CE5475AB7EA1}" srcOrd="2" destOrd="0" presId="urn:microsoft.com/office/officeart/2005/8/layout/gear1"/>
    <dgm:cxn modelId="{7854BE53-2830-4D0B-A79A-5F82A2079F6E}" type="presParOf" srcId="{BEB3D542-08C0-4C22-9EE0-374364C64E26}" destId="{E0C74BD2-E20C-4A4A-BCF4-02578EADFC73}" srcOrd="3" destOrd="0" presId="urn:microsoft.com/office/officeart/2005/8/layout/gear1"/>
    <dgm:cxn modelId="{9097744D-D74F-45BA-A176-8396EE52A4C7}" type="presParOf" srcId="{BEB3D542-08C0-4C22-9EE0-374364C64E26}" destId="{1CFF6236-B0E0-492E-81BF-20D59267432B}" srcOrd="4" destOrd="0" presId="urn:microsoft.com/office/officeart/2005/8/layout/gear1"/>
    <dgm:cxn modelId="{295DD58A-A92B-4982-8E39-7A0B4BACB506}" type="presParOf" srcId="{BEB3D542-08C0-4C22-9EE0-374364C64E26}" destId="{11E8CE1B-C604-4CE2-9A50-43C68516E711}" srcOrd="5" destOrd="0" presId="urn:microsoft.com/office/officeart/2005/8/layout/gear1"/>
    <dgm:cxn modelId="{C6CA4D5E-8547-4640-9518-2A5F93B19CBA}" type="presParOf" srcId="{BEB3D542-08C0-4C22-9EE0-374364C64E26}" destId="{109B7B58-E30B-4C37-986F-FB78931B4204}" srcOrd="6" destOrd="0" presId="urn:microsoft.com/office/officeart/2005/8/layout/gear1"/>
    <dgm:cxn modelId="{214F9CA3-959D-4822-8CDF-E69CC1A9FF69}" type="presParOf" srcId="{BEB3D542-08C0-4C22-9EE0-374364C64E26}" destId="{05A4BB89-C53E-4437-A68A-05E56553E599}" srcOrd="7" destOrd="0" presId="urn:microsoft.com/office/officeart/2005/8/layout/gear1"/>
    <dgm:cxn modelId="{AA75647F-A304-4559-A85C-46443E0626B3}" type="presParOf" srcId="{BEB3D542-08C0-4C22-9EE0-374364C64E26}" destId="{56FE0ABA-721D-46F9-A6E2-C24ED0D298CF}" srcOrd="8" destOrd="0" presId="urn:microsoft.com/office/officeart/2005/8/layout/gear1"/>
    <dgm:cxn modelId="{DC34F8CC-1CAE-4811-8BCF-11EFB7C1E373}" type="presParOf" srcId="{BEB3D542-08C0-4C22-9EE0-374364C64E26}" destId="{8F2ECDD3-121B-4C10-8BA1-6249C080FE1D}" srcOrd="9" destOrd="0" presId="urn:microsoft.com/office/officeart/2005/8/layout/gear1"/>
    <dgm:cxn modelId="{49A8574F-A243-470F-8885-048D2C8C279E}" type="presParOf" srcId="{BEB3D542-08C0-4C22-9EE0-374364C64E26}" destId="{885AD8B6-A4F1-4BD1-9E09-E3CC25753066}" srcOrd="10" destOrd="0" presId="urn:microsoft.com/office/officeart/2005/8/layout/gear1"/>
    <dgm:cxn modelId="{6FEA1A80-1926-43F8-95F2-C567DD083FB8}" type="presParOf" srcId="{BEB3D542-08C0-4C22-9EE0-374364C64E26}" destId="{8C71F983-1626-4C0A-A3CD-452887F29CC1}" srcOrd="11" destOrd="0" presId="urn:microsoft.com/office/officeart/2005/8/layout/gear1"/>
    <dgm:cxn modelId="{B098405C-FF4D-4F7E-BF61-5BC7F2BE6B69}" type="presParOf" srcId="{BEB3D542-08C0-4C22-9EE0-374364C64E26}" destId="{234A52B8-2248-4440-B79C-0F6E2F040DC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B6F06-C440-4AB6-8BFA-4E6342CDF7D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770774-2E7D-4BEF-8730-787DE4BA206E}">
      <dgm:prSet phldrT="[文本]" custT="1"/>
      <dgm:spPr/>
      <dgm:t>
        <a:bodyPr/>
        <a:lstStyle/>
        <a:p>
          <a:r>
            <a:rPr lang="zh-CN" altLang="en-US" sz="2400" kern="1200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rPr>
            <a:t>学习</a:t>
          </a:r>
        </a:p>
      </dgm:t>
    </dgm:pt>
    <dgm:pt modelId="{177C4CE5-AE4C-45DD-AC94-022EDD723F53}" type="par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3E5B6519-0BBD-4AAA-8691-A03B34F51DE8}" type="sibTrans" cxnId="{C97702F0-B21F-43C0-BA5C-2F324F0EE2D1}">
      <dgm:prSet/>
      <dgm:spPr/>
      <dgm:t>
        <a:bodyPr/>
        <a:lstStyle/>
        <a:p>
          <a:endParaRPr lang="zh-CN" altLang="en-US"/>
        </a:p>
      </dgm:t>
    </dgm:pt>
    <dgm:pt modelId="{28C4C62B-8FAC-4A86-85C6-4C02EB0B8831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Nexa Light" panose="02000000000000000000" pitchFamily="2" charset="0"/>
              <a:ea typeface="宋体" panose="02010600030101010101" pitchFamily="2" charset="-122"/>
              <a:cs typeface="+mn-cs"/>
            </a:rPr>
            <a:t>奉献</a:t>
          </a:r>
        </a:p>
      </dgm:t>
    </dgm:pt>
    <dgm:pt modelId="{A8ABF40E-8BFA-46F4-A831-E6A20B8E7603}" type="par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43FEC8BD-D013-4CC8-977B-2490673F9DCC}" type="sibTrans" cxnId="{AF1CF674-FF9A-4994-B37A-7BA1C37DA340}">
      <dgm:prSet/>
      <dgm:spPr/>
      <dgm:t>
        <a:bodyPr/>
        <a:lstStyle/>
        <a:p>
          <a:endParaRPr lang="zh-CN" altLang="en-US"/>
        </a:p>
      </dgm:t>
    </dgm:pt>
    <dgm:pt modelId="{29CAB10C-D77F-4992-9216-6B2F61543700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Nexa Light" panose="02000000000000000000" pitchFamily="2" charset="0"/>
              <a:ea typeface="宋体" panose="02010600030101010101" pitchFamily="2" charset="-122"/>
              <a:cs typeface="+mn-cs"/>
            </a:rPr>
            <a:t>创新</a:t>
          </a:r>
        </a:p>
      </dgm:t>
    </dgm:pt>
    <dgm:pt modelId="{9032D2B7-FAFC-4DFA-BF29-FB87AF2150EF}" type="par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CE7FB73B-BD0A-4D15-B7FD-5654B7C78554}" type="sibTrans" cxnId="{97316683-AE5D-45C7-86EC-0B15618EF908}">
      <dgm:prSet/>
      <dgm:spPr/>
      <dgm:t>
        <a:bodyPr/>
        <a:lstStyle/>
        <a:p>
          <a:endParaRPr lang="zh-CN" altLang="en-US"/>
        </a:p>
      </dgm:t>
    </dgm:pt>
    <dgm:pt modelId="{57426296-C441-4DA0-A756-C1489B4242BC}" type="pres">
      <dgm:prSet presAssocID="{136B6F06-C440-4AB6-8BFA-4E6342CDF7D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BC1743D-AAB4-4781-AF3B-B84BB0C4C902}" type="pres">
      <dgm:prSet presAssocID="{6E770774-2E7D-4BEF-8730-787DE4BA206E}" presName="Accent1" presStyleCnt="0"/>
      <dgm:spPr/>
    </dgm:pt>
    <dgm:pt modelId="{ADA6B17B-F11A-4386-B82A-7C8BE862A440}" type="pres">
      <dgm:prSet presAssocID="{6E770774-2E7D-4BEF-8730-787DE4BA206E}" presName="Accent" presStyleLbl="node1" presStyleIdx="0" presStyleCnt="3"/>
      <dgm:spPr>
        <a:solidFill>
          <a:srgbClr val="F7B902"/>
        </a:solidFill>
        <a:ln>
          <a:noFill/>
        </a:ln>
      </dgm:spPr>
    </dgm:pt>
    <dgm:pt modelId="{7555824B-CB33-4CB4-875B-0086E62B880F}" type="pres">
      <dgm:prSet presAssocID="{6E770774-2E7D-4BEF-8730-787DE4BA206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1231FA2-BE53-4A86-93BA-F53B254EED84}" type="pres">
      <dgm:prSet presAssocID="{28C4C62B-8FAC-4A86-85C6-4C02EB0B8831}" presName="Accent2" presStyleCnt="0"/>
      <dgm:spPr/>
    </dgm:pt>
    <dgm:pt modelId="{31E961C1-222D-42F3-AC8F-102E41038B77}" type="pres">
      <dgm:prSet presAssocID="{28C4C62B-8FAC-4A86-85C6-4C02EB0B8831}" presName="Accent" presStyleLbl="node1" presStyleIdx="1" presStyleCnt="3"/>
      <dgm:spPr>
        <a:solidFill>
          <a:srgbClr val="F7B902"/>
        </a:solidFill>
        <a:ln>
          <a:noFill/>
        </a:ln>
      </dgm:spPr>
    </dgm:pt>
    <dgm:pt modelId="{CDF48A84-CBF2-4F53-A353-9F8B59D37E7F}" type="pres">
      <dgm:prSet presAssocID="{28C4C62B-8FAC-4A86-85C6-4C02EB0B883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9E4E362-FB59-41C1-B63C-71E13CC0F315}" type="pres">
      <dgm:prSet presAssocID="{29CAB10C-D77F-4992-9216-6B2F61543700}" presName="Accent3" presStyleCnt="0"/>
      <dgm:spPr/>
    </dgm:pt>
    <dgm:pt modelId="{EC558510-D6E0-4C54-A8C5-8F90ABF2D5E0}" type="pres">
      <dgm:prSet presAssocID="{29CAB10C-D77F-4992-9216-6B2F61543700}" presName="Accent" presStyleLbl="node1" presStyleIdx="2" presStyleCnt="3"/>
      <dgm:spPr>
        <a:solidFill>
          <a:srgbClr val="F7B902"/>
        </a:solidFill>
        <a:ln>
          <a:noFill/>
        </a:ln>
      </dgm:spPr>
    </dgm:pt>
    <dgm:pt modelId="{B1EA9479-DC85-405D-AFBC-E0547ADCA663}" type="pres">
      <dgm:prSet presAssocID="{29CAB10C-D77F-4992-9216-6B2F6154370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BDD3D3C-1508-45A4-B4F4-B401EA72C173}" type="presOf" srcId="{28C4C62B-8FAC-4A86-85C6-4C02EB0B8831}" destId="{CDF48A84-CBF2-4F53-A353-9F8B59D37E7F}" srcOrd="0" destOrd="0" presId="urn:microsoft.com/office/officeart/2009/layout/CircleArrowProcess"/>
    <dgm:cxn modelId="{08E66F42-5595-47E1-8FC5-49E59E52C77D}" type="presOf" srcId="{6E770774-2E7D-4BEF-8730-787DE4BA206E}" destId="{7555824B-CB33-4CB4-875B-0086E62B880F}" srcOrd="0" destOrd="0" presId="urn:microsoft.com/office/officeart/2009/layout/CircleArrowProcess"/>
    <dgm:cxn modelId="{8EF1D742-3118-4613-8A93-D00A4DFFD6BA}" type="presOf" srcId="{29CAB10C-D77F-4992-9216-6B2F61543700}" destId="{B1EA9479-DC85-405D-AFBC-E0547ADCA663}" srcOrd="0" destOrd="0" presId="urn:microsoft.com/office/officeart/2009/layout/CircleArrowProcess"/>
    <dgm:cxn modelId="{B50FFA4E-FFE7-44BF-B849-010BE828CCF5}" type="presOf" srcId="{136B6F06-C440-4AB6-8BFA-4E6342CDF7D5}" destId="{57426296-C441-4DA0-A756-C1489B4242BC}" srcOrd="0" destOrd="0" presId="urn:microsoft.com/office/officeart/2009/layout/CircleArrowProcess"/>
    <dgm:cxn modelId="{AF1CF674-FF9A-4994-B37A-7BA1C37DA340}" srcId="{136B6F06-C440-4AB6-8BFA-4E6342CDF7D5}" destId="{28C4C62B-8FAC-4A86-85C6-4C02EB0B8831}" srcOrd="1" destOrd="0" parTransId="{A8ABF40E-8BFA-46F4-A831-E6A20B8E7603}" sibTransId="{43FEC8BD-D013-4CC8-977B-2490673F9DCC}"/>
    <dgm:cxn modelId="{97316683-AE5D-45C7-86EC-0B15618EF908}" srcId="{136B6F06-C440-4AB6-8BFA-4E6342CDF7D5}" destId="{29CAB10C-D77F-4992-9216-6B2F61543700}" srcOrd="2" destOrd="0" parTransId="{9032D2B7-FAFC-4DFA-BF29-FB87AF2150EF}" sibTransId="{CE7FB73B-BD0A-4D15-B7FD-5654B7C78554}"/>
    <dgm:cxn modelId="{C97702F0-B21F-43C0-BA5C-2F324F0EE2D1}" srcId="{136B6F06-C440-4AB6-8BFA-4E6342CDF7D5}" destId="{6E770774-2E7D-4BEF-8730-787DE4BA206E}" srcOrd="0" destOrd="0" parTransId="{177C4CE5-AE4C-45DD-AC94-022EDD723F53}" sibTransId="{3E5B6519-0BBD-4AAA-8691-A03B34F51DE8}"/>
    <dgm:cxn modelId="{645567BC-B21A-47E4-B2FD-7321B407AA49}" type="presParOf" srcId="{57426296-C441-4DA0-A756-C1489B4242BC}" destId="{3BC1743D-AAB4-4781-AF3B-B84BB0C4C902}" srcOrd="0" destOrd="0" presId="urn:microsoft.com/office/officeart/2009/layout/CircleArrowProcess"/>
    <dgm:cxn modelId="{064BBA48-CF0B-48C1-8839-EB00DB657A35}" type="presParOf" srcId="{3BC1743D-AAB4-4781-AF3B-B84BB0C4C902}" destId="{ADA6B17B-F11A-4386-B82A-7C8BE862A440}" srcOrd="0" destOrd="0" presId="urn:microsoft.com/office/officeart/2009/layout/CircleArrowProcess"/>
    <dgm:cxn modelId="{42922C97-8C16-4C76-8FF5-9ED81E04B7F1}" type="presParOf" srcId="{57426296-C441-4DA0-A756-C1489B4242BC}" destId="{7555824B-CB33-4CB4-875B-0086E62B880F}" srcOrd="1" destOrd="0" presId="urn:microsoft.com/office/officeart/2009/layout/CircleArrowProcess"/>
    <dgm:cxn modelId="{84599126-2A3F-4CF8-B7B9-1D0B7EDEB73E}" type="presParOf" srcId="{57426296-C441-4DA0-A756-C1489B4242BC}" destId="{C1231FA2-BE53-4A86-93BA-F53B254EED84}" srcOrd="2" destOrd="0" presId="urn:microsoft.com/office/officeart/2009/layout/CircleArrowProcess"/>
    <dgm:cxn modelId="{628E42A2-4132-46AC-8095-348DD437B85F}" type="presParOf" srcId="{C1231FA2-BE53-4A86-93BA-F53B254EED84}" destId="{31E961C1-222D-42F3-AC8F-102E41038B77}" srcOrd="0" destOrd="0" presId="urn:microsoft.com/office/officeart/2009/layout/CircleArrowProcess"/>
    <dgm:cxn modelId="{4C70DB5A-BE2D-441B-9C49-61611D337709}" type="presParOf" srcId="{57426296-C441-4DA0-A756-C1489B4242BC}" destId="{CDF48A84-CBF2-4F53-A353-9F8B59D37E7F}" srcOrd="3" destOrd="0" presId="urn:microsoft.com/office/officeart/2009/layout/CircleArrowProcess"/>
    <dgm:cxn modelId="{54B8E1E3-7973-414C-B65E-41768994EB53}" type="presParOf" srcId="{57426296-C441-4DA0-A756-C1489B4242BC}" destId="{29E4E362-FB59-41C1-B63C-71E13CC0F315}" srcOrd="4" destOrd="0" presId="urn:microsoft.com/office/officeart/2009/layout/CircleArrowProcess"/>
    <dgm:cxn modelId="{78840B84-2FD3-46BB-A6AF-29C8A8A66EF4}" type="presParOf" srcId="{29E4E362-FB59-41C1-B63C-71E13CC0F315}" destId="{EC558510-D6E0-4C54-A8C5-8F90ABF2D5E0}" srcOrd="0" destOrd="0" presId="urn:microsoft.com/office/officeart/2009/layout/CircleArrowProcess"/>
    <dgm:cxn modelId="{F2829728-271F-4FD2-82E7-A48A0191DAC1}" type="presParOf" srcId="{57426296-C441-4DA0-A756-C1489B4242BC}" destId="{B1EA9479-DC85-405D-AFBC-E0547ADCA66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65984-1B02-4DB4-8797-A3271C72815E}">
      <dsp:nvSpPr>
        <dsp:cNvPr id="0" name=""/>
        <dsp:cNvSpPr/>
      </dsp:nvSpPr>
      <dsp:spPr>
        <a:xfrm>
          <a:off x="2123942" y="1915715"/>
          <a:ext cx="2341429" cy="2341429"/>
        </a:xfrm>
        <a:prstGeom prst="gear9">
          <a:avLst/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2594673" y="2464184"/>
        <a:ext cx="1399967" cy="1203542"/>
      </dsp:txXfrm>
    </dsp:sp>
    <dsp:sp modelId="{E0C74BD2-E20C-4A4A-BCF4-02578EADFC73}">
      <dsp:nvSpPr>
        <dsp:cNvPr id="0" name=""/>
        <dsp:cNvSpPr/>
      </dsp:nvSpPr>
      <dsp:spPr>
        <a:xfrm>
          <a:off x="834164" y="1419468"/>
          <a:ext cx="1702858" cy="1702858"/>
        </a:xfrm>
        <a:prstGeom prst="gear6">
          <a:avLst/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0" kern="1200" dirty="0"/>
        </a:p>
      </dsp:txBody>
      <dsp:txXfrm>
        <a:off x="1262864" y="1850759"/>
        <a:ext cx="845458" cy="840276"/>
      </dsp:txXfrm>
    </dsp:sp>
    <dsp:sp modelId="{109B7B58-E30B-4C37-986F-FB78931B4204}">
      <dsp:nvSpPr>
        <dsp:cNvPr id="0" name=""/>
        <dsp:cNvSpPr/>
      </dsp:nvSpPr>
      <dsp:spPr>
        <a:xfrm rot="20700000">
          <a:off x="1715430" y="187488"/>
          <a:ext cx="1668453" cy="1668453"/>
        </a:xfrm>
        <a:prstGeom prst="gear6">
          <a:avLst/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600" kern="1200" dirty="0"/>
        </a:p>
      </dsp:txBody>
      <dsp:txXfrm rot="-20700000">
        <a:off x="2081371" y="553428"/>
        <a:ext cx="936571" cy="936571"/>
      </dsp:txXfrm>
    </dsp:sp>
    <dsp:sp modelId="{885AD8B6-A4F1-4BD1-9E09-E3CC25753066}">
      <dsp:nvSpPr>
        <dsp:cNvPr id="0" name=""/>
        <dsp:cNvSpPr/>
      </dsp:nvSpPr>
      <dsp:spPr>
        <a:xfrm>
          <a:off x="1944591" y="1562006"/>
          <a:ext cx="2997030" cy="2997030"/>
        </a:xfrm>
        <a:prstGeom prst="circularArrow">
          <a:avLst>
            <a:gd name="adj1" fmla="val 4687"/>
            <a:gd name="adj2" fmla="val 299029"/>
            <a:gd name="adj3" fmla="val 2517710"/>
            <a:gd name="adj4" fmla="val 15857953"/>
            <a:gd name="adj5" fmla="val 5469"/>
          </a:avLst>
        </a:prstGeom>
        <a:solidFill>
          <a:srgbClr val="F7B90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1F983-1626-4C0A-A3CD-452887F29CC1}">
      <dsp:nvSpPr>
        <dsp:cNvPr id="0" name=""/>
        <dsp:cNvSpPr/>
      </dsp:nvSpPr>
      <dsp:spPr>
        <a:xfrm>
          <a:off x="460083" y="985238"/>
          <a:ext cx="2177529" cy="21775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F7B90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A52B8-2248-4440-B79C-0F6E2F040DCA}">
      <dsp:nvSpPr>
        <dsp:cNvPr id="0" name=""/>
        <dsp:cNvSpPr/>
      </dsp:nvSpPr>
      <dsp:spPr>
        <a:xfrm>
          <a:off x="1329500" y="-178235"/>
          <a:ext cx="2347815" cy="234781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F7B90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6B17B-F11A-4386-B82A-7C8BE862A440}">
      <dsp:nvSpPr>
        <dsp:cNvPr id="0" name=""/>
        <dsp:cNvSpPr/>
      </dsp:nvSpPr>
      <dsp:spPr>
        <a:xfrm>
          <a:off x="2248896" y="0"/>
          <a:ext cx="2241377" cy="22417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824B-CB33-4CB4-875B-0086E62B880F}">
      <dsp:nvSpPr>
        <dsp:cNvPr id="0" name=""/>
        <dsp:cNvSpPr/>
      </dsp:nvSpPr>
      <dsp:spPr>
        <a:xfrm>
          <a:off x="2744315" y="809328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rPr>
            <a:t>学习</a:t>
          </a:r>
        </a:p>
      </dsp:txBody>
      <dsp:txXfrm>
        <a:off x="2744315" y="809328"/>
        <a:ext cx="1245490" cy="622596"/>
      </dsp:txXfrm>
    </dsp:sp>
    <dsp:sp modelId="{31E961C1-222D-42F3-AC8F-102E41038B77}">
      <dsp:nvSpPr>
        <dsp:cNvPr id="0" name=""/>
        <dsp:cNvSpPr/>
      </dsp:nvSpPr>
      <dsp:spPr>
        <a:xfrm>
          <a:off x="1626362" y="1288033"/>
          <a:ext cx="2241377" cy="224171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48A84-CBF2-4F53-A353-9F8B59D37E7F}">
      <dsp:nvSpPr>
        <dsp:cNvPr id="0" name=""/>
        <dsp:cNvSpPr/>
      </dsp:nvSpPr>
      <dsp:spPr>
        <a:xfrm>
          <a:off x="2124305" y="2104813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Nexa Light" panose="02000000000000000000" pitchFamily="2" charset="0"/>
              <a:ea typeface="宋体" panose="02010600030101010101" pitchFamily="2" charset="-122"/>
              <a:cs typeface="+mn-cs"/>
            </a:rPr>
            <a:t>奉献</a:t>
          </a:r>
        </a:p>
      </dsp:txBody>
      <dsp:txXfrm>
        <a:off x="2124305" y="2104813"/>
        <a:ext cx="1245490" cy="622596"/>
      </dsp:txXfrm>
    </dsp:sp>
    <dsp:sp modelId="{EC558510-D6E0-4C54-A8C5-8F90ABF2D5E0}">
      <dsp:nvSpPr>
        <dsp:cNvPr id="0" name=""/>
        <dsp:cNvSpPr/>
      </dsp:nvSpPr>
      <dsp:spPr>
        <a:xfrm>
          <a:off x="2408424" y="2730203"/>
          <a:ext cx="1925690" cy="19264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7B90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A9479-DC85-405D-AFBC-E0547ADCA663}">
      <dsp:nvSpPr>
        <dsp:cNvPr id="0" name=""/>
        <dsp:cNvSpPr/>
      </dsp:nvSpPr>
      <dsp:spPr>
        <a:xfrm>
          <a:off x="2747261" y="3402160"/>
          <a:ext cx="1245490" cy="62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white"/>
              </a:solidFill>
              <a:latin typeface="Nexa Light" panose="02000000000000000000" pitchFamily="2" charset="0"/>
              <a:ea typeface="宋体" panose="02010600030101010101" pitchFamily="2" charset="-122"/>
              <a:cs typeface="+mn-cs"/>
            </a:rPr>
            <a:t>创新</a:t>
          </a:r>
        </a:p>
      </dsp:txBody>
      <dsp:txXfrm>
        <a:off x="2747261" y="3402160"/>
        <a:ext cx="1245490" cy="622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48AFC-2CF2-412E-839F-4D688F8A7FAA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72BB-0AAC-4026-BC4E-FFC304566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pPr/>
              <a:t>2017/8/7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74226" y="2451301"/>
            <a:ext cx="77796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Homework1</a:t>
            </a:r>
          </a:p>
          <a:p>
            <a:pPr algn="r"/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SOLID</a:t>
            </a:r>
            <a:r>
              <a:rPr lang="zh-CN" altLang="en-US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法则</a:t>
            </a:r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&amp;&amp;</a:t>
            </a:r>
            <a:r>
              <a:rPr lang="zh-CN" altLang="en-US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设计模式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832227" y="3894821"/>
            <a:ext cx="342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2017-08-07</a:t>
            </a:r>
          </a:p>
          <a:p>
            <a:pPr algn="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By </a:t>
            </a:r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陈海燕</a:t>
            </a:r>
          </a:p>
        </p:txBody>
      </p:sp>
      <p:sp>
        <p:nvSpPr>
          <p:cNvPr id="38" name="矩形 37"/>
          <p:cNvSpPr/>
          <p:nvPr/>
        </p:nvSpPr>
        <p:spPr>
          <a:xfrm rot="5400000">
            <a:off x="9433745" y="3500976"/>
            <a:ext cx="2045037" cy="158426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5293" y="481999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rPr>
              <a:t>装饰者模式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69932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048456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337490" y="6525305"/>
            <a:ext cx="95208" cy="95208"/>
          </a:xfrm>
          <a:prstGeom prst="ellips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85487D-F63A-4CBC-A779-EAB05FD313B1}"/>
              </a:ext>
            </a:extLst>
          </p:cNvPr>
          <p:cNvSpPr/>
          <p:nvPr/>
        </p:nvSpPr>
        <p:spPr>
          <a:xfrm>
            <a:off x="0" y="1094178"/>
            <a:ext cx="9187130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装饰模式以对客户端透明的方式扩展对象的功能，是继承关系的一个替代方案。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装饰模式通过创建一个包装对象，也就是装饰，来包裹真实的对象。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装饰模式以对客的方式动态地给一个对象附加上更多的责任。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客户端并不会觉得对象在装饰前和装饰后有什么不同。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户端透明装饰模式可以在不创造更多子类的情况下，将对象的功能加以扩展。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装饰模式把客户端的调用委派到被装饰类。装饰模式的关键在于这种扩展是完全透明的。</a:t>
            </a: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装饰对象和真实对象有相同的接口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装饰对象包含一个真实对象的引用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装饰对象接收所有来自客户端的请求，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它把这些请求转发给真实的对象。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装饰对象可以在转发这些请求之前或之后附加一些功能</a:t>
            </a:r>
          </a:p>
          <a:p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9E164E-CE95-4815-97A2-869363FD9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3" t="2898" r="7581"/>
          <a:stretch/>
        </p:blipFill>
        <p:spPr>
          <a:xfrm>
            <a:off x="5640082" y="2834913"/>
            <a:ext cx="5607193" cy="40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43" grpId="0" animBg="1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5293" y="481999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rPr>
              <a:t>装饰者模式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B47E2F-8945-451A-AD2F-D4C6C621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3" y="951359"/>
            <a:ext cx="8162563" cy="55443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85487D-F63A-4CBC-A779-EAB05FD313B1}"/>
              </a:ext>
            </a:extLst>
          </p:cNvPr>
          <p:cNvSpPr/>
          <p:nvPr/>
        </p:nvSpPr>
        <p:spPr>
          <a:xfrm>
            <a:off x="8083183" y="3204738"/>
            <a:ext cx="410881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开放封闭原则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开放：可扩展原来类的功能，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封闭：但不能修改原来的类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依赖反转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Decorator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扩展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concreteComponent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功能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Decorator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依赖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Component </a:t>
            </a: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而不是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concreteComponent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这样的设计具有弹性可以应对改变，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可以接受新的功能来应对改变的需求</a:t>
            </a:r>
          </a:p>
        </p:txBody>
      </p:sp>
    </p:spTree>
    <p:extLst>
      <p:ext uri="{BB962C8B-B14F-4D97-AF65-F5344CB8AC3E}">
        <p14:creationId xmlns:p14="http://schemas.microsoft.com/office/powerpoint/2010/main" val="5629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859065" y="3070952"/>
            <a:ext cx="1183957" cy="16144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41899" y="1470752"/>
            <a:ext cx="2357437" cy="3214687"/>
          </a:xfrm>
          <a:prstGeom prst="triangle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247543" y="2380814"/>
            <a:ext cx="1700213" cy="2318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30491" y="3624898"/>
            <a:ext cx="57145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认识到自己与外检组人员的差别，希望自己能够像外检组人员一样无论是</a:t>
            </a:r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PCR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还是测序或者其他的实验都能够自己独立完成操作以及结果分析。</a:t>
            </a:r>
          </a:p>
          <a:p>
            <a:endParaRPr lang="zh-CN" altLang="en-US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endParaRPr lang="zh-CN" altLang="en-US" sz="12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48723" y="1102461"/>
            <a:ext cx="713446" cy="535853"/>
            <a:chOff x="7586663" y="2316885"/>
            <a:chExt cx="713446" cy="535853"/>
          </a:xfrm>
        </p:grpSpPr>
        <p:sp>
          <p:nvSpPr>
            <p:cNvPr id="27" name="椭圆 26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15987" y="516487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rPr>
              <a:t>个人问题与改进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693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47AEC5-9E6A-46A7-B637-76DD1403C0FF}"/>
              </a:ext>
            </a:extLst>
          </p:cNvPr>
          <p:cNvSpPr/>
          <p:nvPr/>
        </p:nvSpPr>
        <p:spPr>
          <a:xfrm>
            <a:off x="5430491" y="1271671"/>
            <a:ext cx="5714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自己的理论知识欠缺，对分子这一方面的知识要加强学习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；</a:t>
            </a:r>
            <a:endParaRPr lang="zh-CN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1AE812-7475-4B04-B570-A18E22586A2D}"/>
              </a:ext>
            </a:extLst>
          </p:cNvPr>
          <p:cNvSpPr/>
          <p:nvPr/>
        </p:nvSpPr>
        <p:spPr>
          <a:xfrm>
            <a:off x="5430491" y="2331577"/>
            <a:ext cx="5714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深深体会到我们在实验过程中要按照步骤严格执行，对送检标本负责，对自己负责，对公司负责；只有这样，才能让自己成为优秀的技术员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；</a:t>
            </a:r>
            <a:endParaRPr lang="zh-CN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6ED21E-27AB-4AF9-949F-362084249461}"/>
              </a:ext>
            </a:extLst>
          </p:cNvPr>
          <p:cNvGrpSpPr/>
          <p:nvPr/>
        </p:nvGrpSpPr>
        <p:grpSpPr>
          <a:xfrm>
            <a:off x="4568604" y="2240929"/>
            <a:ext cx="713446" cy="535853"/>
            <a:chOff x="7586663" y="2316885"/>
            <a:chExt cx="713446" cy="53585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5740240-662C-490E-A4C1-6C2D4BB77777}"/>
                </a:ext>
              </a:extLst>
            </p:cNvPr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11F908F-33F2-4A09-B327-CEDA23E2E35E}"/>
                </a:ext>
              </a:extLst>
            </p:cNvPr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70F42C-0C82-477C-B178-2003D7F2B4F4}"/>
              </a:ext>
            </a:extLst>
          </p:cNvPr>
          <p:cNvGrpSpPr/>
          <p:nvPr/>
        </p:nvGrpSpPr>
        <p:grpSpPr>
          <a:xfrm>
            <a:off x="4546884" y="3446160"/>
            <a:ext cx="713446" cy="535853"/>
            <a:chOff x="7586663" y="2316885"/>
            <a:chExt cx="713446" cy="53585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0D98D79-534D-4D98-A374-D6D3CABE8D40}"/>
                </a:ext>
              </a:extLst>
            </p:cNvPr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E167E0B-63A1-42C9-8B86-BE487677837A}"/>
                </a:ext>
              </a:extLst>
            </p:cNvPr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E218984-A017-451E-91E8-F5E6F56B50BC}"/>
              </a:ext>
            </a:extLst>
          </p:cNvPr>
          <p:cNvSpPr/>
          <p:nvPr/>
        </p:nvSpPr>
        <p:spPr>
          <a:xfrm>
            <a:off x="5430491" y="4745468"/>
            <a:ext cx="5820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开始的时候对各项检查的收费标准不是很熟悉，感谢刘经理对我工作中遇到的问题的帮助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；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对报告的解读从开始的不了解到现在的一般的问题都可以解决，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870D5CA-21E2-4507-8050-22A706687455}"/>
              </a:ext>
            </a:extLst>
          </p:cNvPr>
          <p:cNvGrpSpPr/>
          <p:nvPr/>
        </p:nvGrpSpPr>
        <p:grpSpPr>
          <a:xfrm>
            <a:off x="4543168" y="4664634"/>
            <a:ext cx="713446" cy="535853"/>
            <a:chOff x="7586663" y="2316885"/>
            <a:chExt cx="713446" cy="53585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CB64D71-577C-474C-A9B0-83C39127CD45}"/>
                </a:ext>
              </a:extLst>
            </p:cNvPr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A1571DB-FD89-465F-9BC9-DD4F549CAF9E}"/>
                </a:ext>
              </a:extLst>
            </p:cNvPr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25" grpId="0"/>
      <p:bldP spid="23" grpId="0"/>
      <p:bldP spid="31" grpId="0" animBg="1"/>
      <p:bldP spid="32" grpId="0" animBg="1"/>
      <p:bldP spid="33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图示 36"/>
          <p:cNvGraphicFramePr/>
          <p:nvPr>
            <p:extLst>
              <p:ext uri="{D42A27DB-BD31-4B8C-83A1-F6EECF244321}">
                <p14:modId xmlns:p14="http://schemas.microsoft.com/office/powerpoint/2010/main" val="1314663125"/>
              </p:ext>
            </p:extLst>
          </p:nvPr>
        </p:nvGraphicFramePr>
        <p:xfrm>
          <a:off x="286939" y="1709738"/>
          <a:ext cx="4673600" cy="425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825765" y="3950475"/>
            <a:ext cx="1685925" cy="1644958"/>
            <a:chOff x="2825765" y="3950475"/>
            <a:chExt cx="1685925" cy="1644958"/>
          </a:xfrm>
        </p:grpSpPr>
        <p:sp>
          <p:nvSpPr>
            <p:cNvPr id="38" name="文本框 37"/>
            <p:cNvSpPr txBox="1"/>
            <p:nvPr/>
          </p:nvSpPr>
          <p:spPr>
            <a:xfrm>
              <a:off x="2825765" y="4395104"/>
              <a:ext cx="16859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专注分子诊断领域，提供卓越的产品和一流的服务  </a:t>
              </a:r>
              <a:r>
                <a:rPr lang="zh-CN" altLang="en-US" b="1" dirty="0"/>
                <a:t>    </a:t>
              </a:r>
              <a:endParaRPr lang="zh-CN" altLang="en-US" b="1" dirty="0">
                <a:solidFill>
                  <a:schemeClr val="bg1"/>
                </a:solidFill>
                <a:latin typeface="Nexa Light" panose="02000000000000000000" pitchFamily="2" charset="0"/>
              </a:endParaRPr>
            </a:p>
          </p:txBody>
        </p:sp>
        <p:sp>
          <p:nvSpPr>
            <p:cNvPr id="39" name="KSO_Shape"/>
            <p:cNvSpPr>
              <a:spLocks/>
            </p:cNvSpPr>
            <p:nvPr/>
          </p:nvSpPr>
          <p:spPr bwMode="auto">
            <a:xfrm>
              <a:off x="3408173" y="3950475"/>
              <a:ext cx="378835" cy="421708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900000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22248" y="3637136"/>
            <a:ext cx="1685925" cy="764188"/>
            <a:chOff x="1652202" y="3950475"/>
            <a:chExt cx="1685925" cy="764188"/>
          </a:xfrm>
        </p:grpSpPr>
        <p:sp>
          <p:nvSpPr>
            <p:cNvPr id="40" name="文本框 39"/>
            <p:cNvSpPr txBox="1"/>
            <p:nvPr/>
          </p:nvSpPr>
          <p:spPr>
            <a:xfrm>
              <a:off x="1652202" y="4345331"/>
              <a:ext cx="168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高效</a:t>
              </a:r>
            </a:p>
          </p:txBody>
        </p:sp>
        <p:sp>
          <p:nvSpPr>
            <p:cNvPr id="41" name="KSO_Shape"/>
            <p:cNvSpPr>
              <a:spLocks/>
            </p:cNvSpPr>
            <p:nvPr/>
          </p:nvSpPr>
          <p:spPr bwMode="auto">
            <a:xfrm>
              <a:off x="1710065" y="3950475"/>
              <a:ext cx="366385" cy="343791"/>
            </a:xfrm>
            <a:custGeom>
              <a:avLst/>
              <a:gdLst>
                <a:gd name="T0" fmla="*/ 1646201 w 2921000"/>
                <a:gd name="T1" fmla="*/ 1934112 h 2743200"/>
                <a:gd name="T2" fmla="*/ 1749643 w 2921000"/>
                <a:gd name="T3" fmla="*/ 1872613 h 2743200"/>
                <a:gd name="T4" fmla="*/ 2051083 w 2921000"/>
                <a:gd name="T5" fmla="*/ 2015900 h 2743200"/>
                <a:gd name="T6" fmla="*/ 2102487 w 2921000"/>
                <a:gd name="T7" fmla="*/ 2213078 h 2743200"/>
                <a:gd name="T8" fmla="*/ 1908296 w 2921000"/>
                <a:gd name="T9" fmla="*/ 2213395 h 2743200"/>
                <a:gd name="T10" fmla="*/ 1430751 w 2921000"/>
                <a:gd name="T11" fmla="*/ 2480314 h 2743200"/>
                <a:gd name="T12" fmla="*/ 1254012 w 2921000"/>
                <a:gd name="T13" fmla="*/ 2348440 h 2743200"/>
                <a:gd name="T14" fmla="*/ 1083936 w 2921000"/>
                <a:gd name="T15" fmla="*/ 2125267 h 2743200"/>
                <a:gd name="T16" fmla="*/ 1188330 w 2921000"/>
                <a:gd name="T17" fmla="*/ 1958522 h 2743200"/>
                <a:gd name="T18" fmla="*/ 1648386 w 2921000"/>
                <a:gd name="T19" fmla="*/ 1223950 h 2743200"/>
                <a:gd name="T20" fmla="*/ 1786964 w 2921000"/>
                <a:gd name="T21" fmla="*/ 1348536 h 2743200"/>
                <a:gd name="T22" fmla="*/ 1838654 w 2921000"/>
                <a:gd name="T23" fmla="*/ 1488021 h 2743200"/>
                <a:gd name="T24" fmla="*/ 1830409 w 2921000"/>
                <a:gd name="T25" fmla="*/ 1585343 h 2743200"/>
                <a:gd name="T26" fmla="*/ 1756204 w 2921000"/>
                <a:gd name="T27" fmla="*/ 1724828 h 2743200"/>
                <a:gd name="T28" fmla="*/ 1630627 w 2921000"/>
                <a:gd name="T29" fmla="*/ 1828491 h 2743200"/>
                <a:gd name="T30" fmla="*/ 1475876 w 2921000"/>
                <a:gd name="T31" fmla="*/ 1788548 h 2743200"/>
                <a:gd name="T32" fmla="*/ 1387084 w 2921000"/>
                <a:gd name="T33" fmla="*/ 1637016 h 2743200"/>
                <a:gd name="T34" fmla="*/ 1328418 w 2921000"/>
                <a:gd name="T35" fmla="*/ 1536523 h 2743200"/>
                <a:gd name="T36" fmla="*/ 1358544 w 2921000"/>
                <a:gd name="T37" fmla="*/ 1470585 h 2743200"/>
                <a:gd name="T38" fmla="*/ 1425138 w 2921000"/>
                <a:gd name="T39" fmla="*/ 1298131 h 2743200"/>
                <a:gd name="T40" fmla="*/ 1590354 w 2921000"/>
                <a:gd name="T41" fmla="*/ 1216025 h 2743200"/>
                <a:gd name="T42" fmla="*/ 604203 w 2921000"/>
                <a:gd name="T43" fmla="*/ 1090421 h 2743200"/>
                <a:gd name="T44" fmla="*/ 443230 w 2921000"/>
                <a:gd name="T45" fmla="*/ 2410422 h 2743200"/>
                <a:gd name="T46" fmla="*/ 2573655 w 2921000"/>
                <a:gd name="T47" fmla="*/ 2613963 h 2743200"/>
                <a:gd name="T48" fmla="*/ 2652077 w 2921000"/>
                <a:gd name="T49" fmla="*/ 2574271 h 2743200"/>
                <a:gd name="T50" fmla="*/ 2808605 w 2921000"/>
                <a:gd name="T51" fmla="*/ 1152341 h 2743200"/>
                <a:gd name="T52" fmla="*/ 2764790 w 2921000"/>
                <a:gd name="T53" fmla="*/ 1076132 h 2743200"/>
                <a:gd name="T54" fmla="*/ 1391618 w 2921000"/>
                <a:gd name="T55" fmla="*/ 763587 h 2743200"/>
                <a:gd name="T56" fmla="*/ 2455863 w 2921000"/>
                <a:gd name="T57" fmla="*/ 816769 h 2743200"/>
                <a:gd name="T58" fmla="*/ 1391618 w 2921000"/>
                <a:gd name="T59" fmla="*/ 869950 h 2743200"/>
                <a:gd name="T60" fmla="*/ 1338581 w 2921000"/>
                <a:gd name="T61" fmla="*/ 811387 h 2743200"/>
                <a:gd name="T62" fmla="*/ 1888758 w 2921000"/>
                <a:gd name="T63" fmla="*/ 538801 h 2743200"/>
                <a:gd name="T64" fmla="*/ 1935480 w 2921000"/>
                <a:gd name="T65" fmla="*/ 602996 h 2743200"/>
                <a:gd name="T66" fmla="*/ 1380853 w 2921000"/>
                <a:gd name="T67" fmla="*/ 644835 h 2743200"/>
                <a:gd name="T68" fmla="*/ 1340488 w 2921000"/>
                <a:gd name="T69" fmla="*/ 576168 h 2743200"/>
                <a:gd name="T70" fmla="*/ 2105660 w 2921000"/>
                <a:gd name="T71" fmla="*/ 537590 h 2743200"/>
                <a:gd name="T72" fmla="*/ 2147887 w 2921000"/>
                <a:gd name="T73" fmla="*/ 611258 h 2743200"/>
                <a:gd name="T74" fmla="*/ 2556510 w 2921000"/>
                <a:gd name="T75" fmla="*/ 602685 h 2743200"/>
                <a:gd name="T76" fmla="*/ 1286827 w 2921000"/>
                <a:gd name="T77" fmla="*/ 94944 h 2743200"/>
                <a:gd name="T78" fmla="*/ 1199833 w 2921000"/>
                <a:gd name="T79" fmla="*/ 140987 h 2743200"/>
                <a:gd name="T80" fmla="*/ 2636520 w 2921000"/>
                <a:gd name="T81" fmla="*/ 925302 h 2743200"/>
                <a:gd name="T82" fmla="*/ 2070735 w 2921000"/>
                <a:gd name="T83" fmla="*/ 676671 h 2743200"/>
                <a:gd name="T84" fmla="*/ 2008187 w 2921000"/>
                <a:gd name="T85" fmla="*/ 526476 h 2743200"/>
                <a:gd name="T86" fmla="*/ 2112327 w 2921000"/>
                <a:gd name="T87" fmla="*/ 19687 h 2743200"/>
                <a:gd name="T88" fmla="*/ 2586990 w 2921000"/>
                <a:gd name="T89" fmla="*/ 462969 h 2743200"/>
                <a:gd name="T90" fmla="*/ 2737485 w 2921000"/>
                <a:gd name="T91" fmla="*/ 686197 h 2743200"/>
                <a:gd name="T92" fmla="*/ 2856230 w 2921000"/>
                <a:gd name="T93" fmla="*/ 1017388 h 2743200"/>
                <a:gd name="T94" fmla="*/ 2920683 w 2921000"/>
                <a:gd name="T95" fmla="*/ 1179014 h 2743200"/>
                <a:gd name="T96" fmla="*/ 2725103 w 2921000"/>
                <a:gd name="T97" fmla="*/ 2656195 h 2743200"/>
                <a:gd name="T98" fmla="*/ 2528887 w 2921000"/>
                <a:gd name="T99" fmla="*/ 2743200 h 2743200"/>
                <a:gd name="T100" fmla="*/ 95250 w 2921000"/>
                <a:gd name="T101" fmla="*/ 2679693 h 2743200"/>
                <a:gd name="T102" fmla="*/ 317 w 2921000"/>
                <a:gd name="T103" fmla="*/ 2485360 h 2743200"/>
                <a:gd name="T104" fmla="*/ 67945 w 2921000"/>
                <a:gd name="T105" fmla="*/ 450267 h 2743200"/>
                <a:gd name="T106" fmla="*/ 265113 w 2921000"/>
                <a:gd name="T107" fmla="*/ 360087 h 2743200"/>
                <a:gd name="T108" fmla="*/ 162243 w 2921000"/>
                <a:gd name="T109" fmla="*/ 531874 h 2743200"/>
                <a:gd name="T110" fmla="*/ 123190 w 2921000"/>
                <a:gd name="T111" fmla="*/ 2488536 h 2743200"/>
                <a:gd name="T112" fmla="*/ 193993 w 2921000"/>
                <a:gd name="T113" fmla="*/ 2581574 h 2743200"/>
                <a:gd name="T114" fmla="*/ 302577 w 2921000"/>
                <a:gd name="T115" fmla="*/ 2508223 h 2743200"/>
                <a:gd name="T116" fmla="*/ 482917 w 2921000"/>
                <a:gd name="T117" fmla="*/ 1075497 h 2743200"/>
                <a:gd name="T118" fmla="*/ 642937 w 2921000"/>
                <a:gd name="T119" fmla="*/ 937369 h 2743200"/>
                <a:gd name="T120" fmla="*/ 1087437 w 2921000"/>
                <a:gd name="T121" fmla="*/ 125110 h 2743200"/>
                <a:gd name="T122" fmla="*/ 1221105 w 2921000"/>
                <a:gd name="T123" fmla="*/ 9844 h 27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21000" h="2743200">
                  <a:moveTo>
                    <a:pt x="1429165" y="1871662"/>
                  </a:moveTo>
                  <a:lnTo>
                    <a:pt x="1430751" y="1884976"/>
                  </a:lnTo>
                  <a:lnTo>
                    <a:pt x="1434242" y="1903680"/>
                  </a:lnTo>
                  <a:lnTo>
                    <a:pt x="1438367" y="1927455"/>
                  </a:lnTo>
                  <a:lnTo>
                    <a:pt x="1443761" y="1954718"/>
                  </a:lnTo>
                  <a:lnTo>
                    <a:pt x="1457087" y="2018119"/>
                  </a:lnTo>
                  <a:lnTo>
                    <a:pt x="1471684" y="2085641"/>
                  </a:lnTo>
                  <a:lnTo>
                    <a:pt x="1485962" y="2151579"/>
                  </a:lnTo>
                  <a:lnTo>
                    <a:pt x="1498337" y="2207372"/>
                  </a:lnTo>
                  <a:lnTo>
                    <a:pt x="1510395" y="2260312"/>
                  </a:lnTo>
                  <a:lnTo>
                    <a:pt x="1555769" y="1996563"/>
                  </a:lnTo>
                  <a:lnTo>
                    <a:pt x="1528799" y="1934112"/>
                  </a:lnTo>
                  <a:lnTo>
                    <a:pt x="1572587" y="1892902"/>
                  </a:lnTo>
                  <a:lnTo>
                    <a:pt x="1586231" y="1892902"/>
                  </a:lnTo>
                  <a:lnTo>
                    <a:pt x="1589404" y="1892902"/>
                  </a:lnTo>
                  <a:lnTo>
                    <a:pt x="1603048" y="1892902"/>
                  </a:lnTo>
                  <a:lnTo>
                    <a:pt x="1646201" y="1934112"/>
                  </a:lnTo>
                  <a:lnTo>
                    <a:pt x="1632875" y="1965179"/>
                  </a:lnTo>
                  <a:lnTo>
                    <a:pt x="1623355" y="1986418"/>
                  </a:lnTo>
                  <a:lnTo>
                    <a:pt x="1620500" y="1993710"/>
                  </a:lnTo>
                  <a:lnTo>
                    <a:pt x="1619865" y="1996563"/>
                  </a:lnTo>
                  <a:lnTo>
                    <a:pt x="1627163" y="2038090"/>
                  </a:lnTo>
                  <a:lnTo>
                    <a:pt x="1642394" y="2128437"/>
                  </a:lnTo>
                  <a:lnTo>
                    <a:pt x="1664923" y="2260312"/>
                  </a:lnTo>
                  <a:lnTo>
                    <a:pt x="1676980" y="2206738"/>
                  </a:lnTo>
                  <a:lnTo>
                    <a:pt x="1689355" y="2151579"/>
                  </a:lnTo>
                  <a:lnTo>
                    <a:pt x="1703634" y="2085641"/>
                  </a:lnTo>
                  <a:lnTo>
                    <a:pt x="1718547" y="2017802"/>
                  </a:lnTo>
                  <a:lnTo>
                    <a:pt x="1731557" y="1954718"/>
                  </a:lnTo>
                  <a:lnTo>
                    <a:pt x="1736951" y="1927455"/>
                  </a:lnTo>
                  <a:lnTo>
                    <a:pt x="1741393" y="1903680"/>
                  </a:lnTo>
                  <a:lnTo>
                    <a:pt x="1744566" y="1884976"/>
                  </a:lnTo>
                  <a:lnTo>
                    <a:pt x="1746470" y="1871662"/>
                  </a:lnTo>
                  <a:lnTo>
                    <a:pt x="1749643" y="1872613"/>
                  </a:lnTo>
                  <a:lnTo>
                    <a:pt x="1753768" y="1873881"/>
                  </a:lnTo>
                  <a:lnTo>
                    <a:pt x="1776931" y="1881172"/>
                  </a:lnTo>
                  <a:lnTo>
                    <a:pt x="1807075" y="1891000"/>
                  </a:lnTo>
                  <a:lnTo>
                    <a:pt x="1841662" y="1902412"/>
                  </a:lnTo>
                  <a:lnTo>
                    <a:pt x="1878469" y="1915092"/>
                  </a:lnTo>
                  <a:lnTo>
                    <a:pt x="1916228" y="1929357"/>
                  </a:lnTo>
                  <a:lnTo>
                    <a:pt x="1934949" y="1936331"/>
                  </a:lnTo>
                  <a:lnTo>
                    <a:pt x="1953353" y="1943623"/>
                  </a:lnTo>
                  <a:lnTo>
                    <a:pt x="1970488" y="1951231"/>
                  </a:lnTo>
                  <a:lnTo>
                    <a:pt x="1986987" y="1958522"/>
                  </a:lnTo>
                  <a:lnTo>
                    <a:pt x="2002218" y="1965813"/>
                  </a:lnTo>
                  <a:lnTo>
                    <a:pt x="2016497" y="1973104"/>
                  </a:lnTo>
                  <a:lnTo>
                    <a:pt x="2026651" y="1984199"/>
                  </a:lnTo>
                  <a:lnTo>
                    <a:pt x="2032362" y="1990539"/>
                  </a:lnTo>
                  <a:lnTo>
                    <a:pt x="2038391" y="1997831"/>
                  </a:lnTo>
                  <a:lnTo>
                    <a:pt x="2044737" y="2006390"/>
                  </a:lnTo>
                  <a:lnTo>
                    <a:pt x="2051083" y="2015900"/>
                  </a:lnTo>
                  <a:lnTo>
                    <a:pt x="2057747" y="2026678"/>
                  </a:lnTo>
                  <a:lnTo>
                    <a:pt x="2063775" y="2038724"/>
                  </a:lnTo>
                  <a:lnTo>
                    <a:pt x="2069804" y="2052673"/>
                  </a:lnTo>
                  <a:lnTo>
                    <a:pt x="2075833" y="2067889"/>
                  </a:lnTo>
                  <a:lnTo>
                    <a:pt x="2078689" y="2076131"/>
                  </a:lnTo>
                  <a:lnTo>
                    <a:pt x="2081227" y="2085007"/>
                  </a:lnTo>
                  <a:lnTo>
                    <a:pt x="2084083" y="2094201"/>
                  </a:lnTo>
                  <a:lnTo>
                    <a:pt x="2086621" y="2104028"/>
                  </a:lnTo>
                  <a:lnTo>
                    <a:pt x="2088842" y="2114489"/>
                  </a:lnTo>
                  <a:lnTo>
                    <a:pt x="2091381" y="2125267"/>
                  </a:lnTo>
                  <a:lnTo>
                    <a:pt x="2093602" y="2136679"/>
                  </a:lnTo>
                  <a:lnTo>
                    <a:pt x="2095506" y="2148409"/>
                  </a:lnTo>
                  <a:lnTo>
                    <a:pt x="2097410" y="2161089"/>
                  </a:lnTo>
                  <a:lnTo>
                    <a:pt x="2098996" y="2174086"/>
                  </a:lnTo>
                  <a:lnTo>
                    <a:pt x="2100583" y="2187717"/>
                  </a:lnTo>
                  <a:lnTo>
                    <a:pt x="2101852" y="2202300"/>
                  </a:lnTo>
                  <a:lnTo>
                    <a:pt x="2102487" y="2213078"/>
                  </a:lnTo>
                  <a:lnTo>
                    <a:pt x="2102804" y="2232732"/>
                  </a:lnTo>
                  <a:lnTo>
                    <a:pt x="2103439" y="2293597"/>
                  </a:lnTo>
                  <a:lnTo>
                    <a:pt x="2105025" y="2449882"/>
                  </a:lnTo>
                  <a:lnTo>
                    <a:pt x="2082179" y="2452735"/>
                  </a:lnTo>
                  <a:lnTo>
                    <a:pt x="2059016" y="2455588"/>
                  </a:lnTo>
                  <a:lnTo>
                    <a:pt x="2036170" y="2457807"/>
                  </a:lnTo>
                  <a:lnTo>
                    <a:pt x="2013324" y="2460026"/>
                  </a:lnTo>
                  <a:lnTo>
                    <a:pt x="1966363" y="2464147"/>
                  </a:lnTo>
                  <a:lnTo>
                    <a:pt x="1915911" y="2467951"/>
                  </a:lnTo>
                  <a:lnTo>
                    <a:pt x="1914959" y="2345586"/>
                  </a:lnTo>
                  <a:lnTo>
                    <a:pt x="1914642" y="2258410"/>
                  </a:lnTo>
                  <a:lnTo>
                    <a:pt x="1914642" y="2252387"/>
                  </a:lnTo>
                  <a:lnTo>
                    <a:pt x="1914325" y="2246046"/>
                  </a:lnTo>
                  <a:lnTo>
                    <a:pt x="1913373" y="2240023"/>
                  </a:lnTo>
                  <a:lnTo>
                    <a:pt x="1912738" y="2234317"/>
                  </a:lnTo>
                  <a:lnTo>
                    <a:pt x="1910834" y="2223539"/>
                  </a:lnTo>
                  <a:lnTo>
                    <a:pt x="1908296" y="2213395"/>
                  </a:lnTo>
                  <a:lnTo>
                    <a:pt x="1904805" y="2203885"/>
                  </a:lnTo>
                  <a:lnTo>
                    <a:pt x="1900998" y="2195008"/>
                  </a:lnTo>
                  <a:lnTo>
                    <a:pt x="1896555" y="2187083"/>
                  </a:lnTo>
                  <a:lnTo>
                    <a:pt x="1892430" y="2178841"/>
                  </a:lnTo>
                  <a:lnTo>
                    <a:pt x="1892430" y="2473023"/>
                  </a:lnTo>
                  <a:lnTo>
                    <a:pt x="1857210" y="2475242"/>
                  </a:lnTo>
                  <a:lnTo>
                    <a:pt x="1820085" y="2477144"/>
                  </a:lnTo>
                  <a:lnTo>
                    <a:pt x="1782325" y="2478729"/>
                  </a:lnTo>
                  <a:lnTo>
                    <a:pt x="1743297" y="2480314"/>
                  </a:lnTo>
                  <a:lnTo>
                    <a:pt x="1703951" y="2481582"/>
                  </a:lnTo>
                  <a:lnTo>
                    <a:pt x="1664605" y="2482216"/>
                  </a:lnTo>
                  <a:lnTo>
                    <a:pt x="1625894" y="2482533"/>
                  </a:lnTo>
                  <a:lnTo>
                    <a:pt x="1587817" y="2482850"/>
                  </a:lnTo>
                  <a:lnTo>
                    <a:pt x="1549423" y="2482533"/>
                  </a:lnTo>
                  <a:lnTo>
                    <a:pt x="1510077" y="2482216"/>
                  </a:lnTo>
                  <a:lnTo>
                    <a:pt x="1470414" y="2481582"/>
                  </a:lnTo>
                  <a:lnTo>
                    <a:pt x="1430751" y="2480314"/>
                  </a:lnTo>
                  <a:lnTo>
                    <a:pt x="1391723" y="2478729"/>
                  </a:lnTo>
                  <a:lnTo>
                    <a:pt x="1353011" y="2477144"/>
                  </a:lnTo>
                  <a:lnTo>
                    <a:pt x="1315887" y="2475242"/>
                  </a:lnTo>
                  <a:lnTo>
                    <a:pt x="1280348" y="2473023"/>
                  </a:lnTo>
                  <a:lnTo>
                    <a:pt x="1280348" y="2178841"/>
                  </a:lnTo>
                  <a:lnTo>
                    <a:pt x="1276541" y="2187400"/>
                  </a:lnTo>
                  <a:lnTo>
                    <a:pt x="1272416" y="2196277"/>
                  </a:lnTo>
                  <a:lnTo>
                    <a:pt x="1268291" y="2205787"/>
                  </a:lnTo>
                  <a:lnTo>
                    <a:pt x="1263849" y="2215614"/>
                  </a:lnTo>
                  <a:lnTo>
                    <a:pt x="1260041" y="2226075"/>
                  </a:lnTo>
                  <a:lnTo>
                    <a:pt x="1258454" y="2231781"/>
                  </a:lnTo>
                  <a:lnTo>
                    <a:pt x="1257185" y="2237170"/>
                  </a:lnTo>
                  <a:lnTo>
                    <a:pt x="1255916" y="2242876"/>
                  </a:lnTo>
                  <a:lnTo>
                    <a:pt x="1255281" y="2248900"/>
                  </a:lnTo>
                  <a:lnTo>
                    <a:pt x="1254329" y="2254923"/>
                  </a:lnTo>
                  <a:lnTo>
                    <a:pt x="1254329" y="2261580"/>
                  </a:lnTo>
                  <a:lnTo>
                    <a:pt x="1254012" y="2348440"/>
                  </a:lnTo>
                  <a:lnTo>
                    <a:pt x="1253377" y="2471121"/>
                  </a:lnTo>
                  <a:lnTo>
                    <a:pt x="1227993" y="2468902"/>
                  </a:lnTo>
                  <a:lnTo>
                    <a:pt x="1203878" y="2466683"/>
                  </a:lnTo>
                  <a:lnTo>
                    <a:pt x="1181032" y="2464147"/>
                  </a:lnTo>
                  <a:lnTo>
                    <a:pt x="1158820" y="2461611"/>
                  </a:lnTo>
                  <a:lnTo>
                    <a:pt x="1115350" y="2455905"/>
                  </a:lnTo>
                  <a:lnTo>
                    <a:pt x="1069975" y="2449882"/>
                  </a:lnTo>
                  <a:lnTo>
                    <a:pt x="1071562" y="2293597"/>
                  </a:lnTo>
                  <a:lnTo>
                    <a:pt x="1072513" y="2232732"/>
                  </a:lnTo>
                  <a:lnTo>
                    <a:pt x="1072831" y="2213078"/>
                  </a:lnTo>
                  <a:lnTo>
                    <a:pt x="1073465" y="2202300"/>
                  </a:lnTo>
                  <a:lnTo>
                    <a:pt x="1074735" y="2187717"/>
                  </a:lnTo>
                  <a:lnTo>
                    <a:pt x="1076321" y="2174086"/>
                  </a:lnTo>
                  <a:lnTo>
                    <a:pt x="1077908" y="2161089"/>
                  </a:lnTo>
                  <a:lnTo>
                    <a:pt x="1079811" y="2148409"/>
                  </a:lnTo>
                  <a:lnTo>
                    <a:pt x="1082033" y="2136679"/>
                  </a:lnTo>
                  <a:lnTo>
                    <a:pt x="1083936" y="2125267"/>
                  </a:lnTo>
                  <a:lnTo>
                    <a:pt x="1086158" y="2114489"/>
                  </a:lnTo>
                  <a:lnTo>
                    <a:pt x="1089013" y="2104028"/>
                  </a:lnTo>
                  <a:lnTo>
                    <a:pt x="1091234" y="2094201"/>
                  </a:lnTo>
                  <a:lnTo>
                    <a:pt x="1093773" y="2085007"/>
                  </a:lnTo>
                  <a:lnTo>
                    <a:pt x="1096946" y="2076131"/>
                  </a:lnTo>
                  <a:lnTo>
                    <a:pt x="1099484" y="2067889"/>
                  </a:lnTo>
                  <a:lnTo>
                    <a:pt x="1105196" y="2052673"/>
                  </a:lnTo>
                  <a:lnTo>
                    <a:pt x="1111542" y="2038724"/>
                  </a:lnTo>
                  <a:lnTo>
                    <a:pt x="1117888" y="2026678"/>
                  </a:lnTo>
                  <a:lnTo>
                    <a:pt x="1123917" y="2015900"/>
                  </a:lnTo>
                  <a:lnTo>
                    <a:pt x="1130580" y="2006390"/>
                  </a:lnTo>
                  <a:lnTo>
                    <a:pt x="1136609" y="1997831"/>
                  </a:lnTo>
                  <a:lnTo>
                    <a:pt x="1142638" y="1990539"/>
                  </a:lnTo>
                  <a:lnTo>
                    <a:pt x="1148349" y="1984199"/>
                  </a:lnTo>
                  <a:lnTo>
                    <a:pt x="1159138" y="1973104"/>
                  </a:lnTo>
                  <a:lnTo>
                    <a:pt x="1173099" y="1965813"/>
                  </a:lnTo>
                  <a:lnTo>
                    <a:pt x="1188330" y="1958522"/>
                  </a:lnTo>
                  <a:lnTo>
                    <a:pt x="1204830" y="1951231"/>
                  </a:lnTo>
                  <a:lnTo>
                    <a:pt x="1222282" y="1943623"/>
                  </a:lnTo>
                  <a:lnTo>
                    <a:pt x="1240368" y="1936331"/>
                  </a:lnTo>
                  <a:lnTo>
                    <a:pt x="1259089" y="1929357"/>
                  </a:lnTo>
                  <a:lnTo>
                    <a:pt x="1296848" y="1915409"/>
                  </a:lnTo>
                  <a:lnTo>
                    <a:pt x="1333656" y="1902412"/>
                  </a:lnTo>
                  <a:lnTo>
                    <a:pt x="1367925" y="1891000"/>
                  </a:lnTo>
                  <a:lnTo>
                    <a:pt x="1398069" y="1881489"/>
                  </a:lnTo>
                  <a:lnTo>
                    <a:pt x="1421867" y="1873881"/>
                  </a:lnTo>
                  <a:lnTo>
                    <a:pt x="1426309" y="1872296"/>
                  </a:lnTo>
                  <a:lnTo>
                    <a:pt x="1429165" y="1871662"/>
                  </a:lnTo>
                  <a:close/>
                  <a:moveTo>
                    <a:pt x="1590354" y="1216025"/>
                  </a:moveTo>
                  <a:lnTo>
                    <a:pt x="1602721" y="1216342"/>
                  </a:lnTo>
                  <a:lnTo>
                    <a:pt x="1614455" y="1217610"/>
                  </a:lnTo>
                  <a:lnTo>
                    <a:pt x="1626505" y="1219195"/>
                  </a:lnTo>
                  <a:lnTo>
                    <a:pt x="1637287" y="1221414"/>
                  </a:lnTo>
                  <a:lnTo>
                    <a:pt x="1648386" y="1223950"/>
                  </a:lnTo>
                  <a:lnTo>
                    <a:pt x="1659485" y="1227437"/>
                  </a:lnTo>
                  <a:lnTo>
                    <a:pt x="1669949" y="1231242"/>
                  </a:lnTo>
                  <a:lnTo>
                    <a:pt x="1680097" y="1235997"/>
                  </a:lnTo>
                  <a:lnTo>
                    <a:pt x="1689928" y="1240752"/>
                  </a:lnTo>
                  <a:lnTo>
                    <a:pt x="1699441" y="1246458"/>
                  </a:lnTo>
                  <a:lnTo>
                    <a:pt x="1708637" y="1252798"/>
                  </a:lnTo>
                  <a:lnTo>
                    <a:pt x="1717834" y="1259139"/>
                  </a:lnTo>
                  <a:lnTo>
                    <a:pt x="1726079" y="1266113"/>
                  </a:lnTo>
                  <a:lnTo>
                    <a:pt x="1734641" y="1273721"/>
                  </a:lnTo>
                  <a:lnTo>
                    <a:pt x="1742251" y="1281646"/>
                  </a:lnTo>
                  <a:lnTo>
                    <a:pt x="1749862" y="1290206"/>
                  </a:lnTo>
                  <a:lnTo>
                    <a:pt x="1756521" y="1298765"/>
                  </a:lnTo>
                  <a:lnTo>
                    <a:pt x="1763498" y="1307958"/>
                  </a:lnTo>
                  <a:lnTo>
                    <a:pt x="1770157" y="1317469"/>
                  </a:lnTo>
                  <a:lnTo>
                    <a:pt x="1775865" y="1327613"/>
                  </a:lnTo>
                  <a:lnTo>
                    <a:pt x="1781573" y="1337757"/>
                  </a:lnTo>
                  <a:lnTo>
                    <a:pt x="1786964" y="1348536"/>
                  </a:lnTo>
                  <a:lnTo>
                    <a:pt x="1791404" y="1359631"/>
                  </a:lnTo>
                  <a:lnTo>
                    <a:pt x="1796161" y="1370727"/>
                  </a:lnTo>
                  <a:lnTo>
                    <a:pt x="1799966" y="1382456"/>
                  </a:lnTo>
                  <a:lnTo>
                    <a:pt x="1803771" y="1394185"/>
                  </a:lnTo>
                  <a:lnTo>
                    <a:pt x="1806625" y="1406549"/>
                  </a:lnTo>
                  <a:lnTo>
                    <a:pt x="1809479" y="1418912"/>
                  </a:lnTo>
                  <a:lnTo>
                    <a:pt x="1811699" y="1431276"/>
                  </a:lnTo>
                  <a:lnTo>
                    <a:pt x="1813285" y="1444273"/>
                  </a:lnTo>
                  <a:lnTo>
                    <a:pt x="1814870" y="1457271"/>
                  </a:lnTo>
                  <a:lnTo>
                    <a:pt x="1815504" y="1470268"/>
                  </a:lnTo>
                  <a:lnTo>
                    <a:pt x="1821530" y="1473121"/>
                  </a:lnTo>
                  <a:lnTo>
                    <a:pt x="1827238" y="1476608"/>
                  </a:lnTo>
                  <a:lnTo>
                    <a:pt x="1830092" y="1478510"/>
                  </a:lnTo>
                  <a:lnTo>
                    <a:pt x="1832311" y="1480412"/>
                  </a:lnTo>
                  <a:lnTo>
                    <a:pt x="1834531" y="1482632"/>
                  </a:lnTo>
                  <a:lnTo>
                    <a:pt x="1836751" y="1485168"/>
                  </a:lnTo>
                  <a:lnTo>
                    <a:pt x="1838654" y="1488021"/>
                  </a:lnTo>
                  <a:lnTo>
                    <a:pt x="1840556" y="1490874"/>
                  </a:lnTo>
                  <a:lnTo>
                    <a:pt x="1842142" y="1494044"/>
                  </a:lnTo>
                  <a:lnTo>
                    <a:pt x="1843728" y="1497531"/>
                  </a:lnTo>
                  <a:lnTo>
                    <a:pt x="1844996" y="1501018"/>
                  </a:lnTo>
                  <a:lnTo>
                    <a:pt x="1845947" y="1505139"/>
                  </a:lnTo>
                  <a:lnTo>
                    <a:pt x="1846899" y="1508944"/>
                  </a:lnTo>
                  <a:lnTo>
                    <a:pt x="1847533" y="1513382"/>
                  </a:lnTo>
                  <a:lnTo>
                    <a:pt x="1847850" y="1520356"/>
                  </a:lnTo>
                  <a:lnTo>
                    <a:pt x="1847850" y="1527647"/>
                  </a:lnTo>
                  <a:lnTo>
                    <a:pt x="1847216" y="1534938"/>
                  </a:lnTo>
                  <a:lnTo>
                    <a:pt x="1846582" y="1542547"/>
                  </a:lnTo>
                  <a:lnTo>
                    <a:pt x="1844996" y="1550155"/>
                  </a:lnTo>
                  <a:lnTo>
                    <a:pt x="1842776" y="1557446"/>
                  </a:lnTo>
                  <a:lnTo>
                    <a:pt x="1840239" y="1564738"/>
                  </a:lnTo>
                  <a:lnTo>
                    <a:pt x="1837385" y="1572029"/>
                  </a:lnTo>
                  <a:lnTo>
                    <a:pt x="1833897" y="1578686"/>
                  </a:lnTo>
                  <a:lnTo>
                    <a:pt x="1830409" y="1585343"/>
                  </a:lnTo>
                  <a:lnTo>
                    <a:pt x="1826286" y="1591366"/>
                  </a:lnTo>
                  <a:lnTo>
                    <a:pt x="1821530" y="1597073"/>
                  </a:lnTo>
                  <a:lnTo>
                    <a:pt x="1817090" y="1602145"/>
                  </a:lnTo>
                  <a:lnTo>
                    <a:pt x="1811699" y="1606583"/>
                  </a:lnTo>
                  <a:lnTo>
                    <a:pt x="1806308" y="1610387"/>
                  </a:lnTo>
                  <a:lnTo>
                    <a:pt x="1800600" y="1613557"/>
                  </a:lnTo>
                  <a:lnTo>
                    <a:pt x="1797429" y="1624336"/>
                  </a:lnTo>
                  <a:lnTo>
                    <a:pt x="1794575" y="1634797"/>
                  </a:lnTo>
                  <a:lnTo>
                    <a:pt x="1791404" y="1645575"/>
                  </a:lnTo>
                  <a:lnTo>
                    <a:pt x="1787598" y="1656037"/>
                  </a:lnTo>
                  <a:lnTo>
                    <a:pt x="1784110" y="1666181"/>
                  </a:lnTo>
                  <a:lnTo>
                    <a:pt x="1779988" y="1676642"/>
                  </a:lnTo>
                  <a:lnTo>
                    <a:pt x="1775865" y="1686470"/>
                  </a:lnTo>
                  <a:lnTo>
                    <a:pt x="1771109" y="1696297"/>
                  </a:lnTo>
                  <a:lnTo>
                    <a:pt x="1766669" y="1706125"/>
                  </a:lnTo>
                  <a:lnTo>
                    <a:pt x="1761595" y="1715635"/>
                  </a:lnTo>
                  <a:lnTo>
                    <a:pt x="1756204" y="1724828"/>
                  </a:lnTo>
                  <a:lnTo>
                    <a:pt x="1750813" y="1733388"/>
                  </a:lnTo>
                  <a:lnTo>
                    <a:pt x="1745105" y="1742264"/>
                  </a:lnTo>
                  <a:lnTo>
                    <a:pt x="1739397" y="1750823"/>
                  </a:lnTo>
                  <a:lnTo>
                    <a:pt x="1733372" y="1758748"/>
                  </a:lnTo>
                  <a:lnTo>
                    <a:pt x="1726713" y="1766674"/>
                  </a:lnTo>
                  <a:lnTo>
                    <a:pt x="1720053" y="1773965"/>
                  </a:lnTo>
                  <a:lnTo>
                    <a:pt x="1713077" y="1781256"/>
                  </a:lnTo>
                  <a:lnTo>
                    <a:pt x="1706100" y="1787597"/>
                  </a:lnTo>
                  <a:lnTo>
                    <a:pt x="1698490" y="1794254"/>
                  </a:lnTo>
                  <a:lnTo>
                    <a:pt x="1690879" y="1799960"/>
                  </a:lnTo>
                  <a:lnTo>
                    <a:pt x="1683268" y="1805666"/>
                  </a:lnTo>
                  <a:lnTo>
                    <a:pt x="1675023" y="1810738"/>
                  </a:lnTo>
                  <a:lnTo>
                    <a:pt x="1666461" y="1815177"/>
                  </a:lnTo>
                  <a:lnTo>
                    <a:pt x="1658216" y="1819298"/>
                  </a:lnTo>
                  <a:lnTo>
                    <a:pt x="1649337" y="1822785"/>
                  </a:lnTo>
                  <a:lnTo>
                    <a:pt x="1640141" y="1825955"/>
                  </a:lnTo>
                  <a:lnTo>
                    <a:pt x="1630627" y="1828491"/>
                  </a:lnTo>
                  <a:lnTo>
                    <a:pt x="1621114" y="1831027"/>
                  </a:lnTo>
                  <a:lnTo>
                    <a:pt x="1610966" y="1831978"/>
                  </a:lnTo>
                  <a:lnTo>
                    <a:pt x="1601136" y="1833246"/>
                  </a:lnTo>
                  <a:lnTo>
                    <a:pt x="1590354" y="1833563"/>
                  </a:lnTo>
                  <a:lnTo>
                    <a:pt x="1580206" y="1833246"/>
                  </a:lnTo>
                  <a:lnTo>
                    <a:pt x="1570059" y="1831978"/>
                  </a:lnTo>
                  <a:lnTo>
                    <a:pt x="1560228" y="1831027"/>
                  </a:lnTo>
                  <a:lnTo>
                    <a:pt x="1550715" y="1828491"/>
                  </a:lnTo>
                  <a:lnTo>
                    <a:pt x="1541519" y="1826272"/>
                  </a:lnTo>
                  <a:lnTo>
                    <a:pt x="1532322" y="1823102"/>
                  </a:lnTo>
                  <a:lnTo>
                    <a:pt x="1523443" y="1819298"/>
                  </a:lnTo>
                  <a:lnTo>
                    <a:pt x="1514881" y="1815494"/>
                  </a:lnTo>
                  <a:lnTo>
                    <a:pt x="1506636" y="1811055"/>
                  </a:lnTo>
                  <a:lnTo>
                    <a:pt x="1498391" y="1805983"/>
                  </a:lnTo>
                  <a:lnTo>
                    <a:pt x="1490780" y="1800277"/>
                  </a:lnTo>
                  <a:lnTo>
                    <a:pt x="1483170" y="1794571"/>
                  </a:lnTo>
                  <a:lnTo>
                    <a:pt x="1475876" y="1788548"/>
                  </a:lnTo>
                  <a:lnTo>
                    <a:pt x="1468583" y="1781573"/>
                  </a:lnTo>
                  <a:lnTo>
                    <a:pt x="1461606" y="1774599"/>
                  </a:lnTo>
                  <a:lnTo>
                    <a:pt x="1455264" y="1767625"/>
                  </a:lnTo>
                  <a:lnTo>
                    <a:pt x="1448604" y="1759382"/>
                  </a:lnTo>
                  <a:lnTo>
                    <a:pt x="1442579" y="1751457"/>
                  </a:lnTo>
                  <a:lnTo>
                    <a:pt x="1436554" y="1743532"/>
                  </a:lnTo>
                  <a:lnTo>
                    <a:pt x="1430846" y="1734656"/>
                  </a:lnTo>
                  <a:lnTo>
                    <a:pt x="1425455" y="1725779"/>
                  </a:lnTo>
                  <a:lnTo>
                    <a:pt x="1420064" y="1716586"/>
                  </a:lnTo>
                  <a:lnTo>
                    <a:pt x="1414990" y="1707076"/>
                  </a:lnTo>
                  <a:lnTo>
                    <a:pt x="1410551" y="1697565"/>
                  </a:lnTo>
                  <a:lnTo>
                    <a:pt x="1405794" y="1688055"/>
                  </a:lnTo>
                  <a:lnTo>
                    <a:pt x="1401672" y="1678228"/>
                  </a:lnTo>
                  <a:lnTo>
                    <a:pt x="1397866" y="1667766"/>
                  </a:lnTo>
                  <a:lnTo>
                    <a:pt x="1394061" y="1657622"/>
                  </a:lnTo>
                  <a:lnTo>
                    <a:pt x="1390256" y="1647160"/>
                  </a:lnTo>
                  <a:lnTo>
                    <a:pt x="1387084" y="1637016"/>
                  </a:lnTo>
                  <a:lnTo>
                    <a:pt x="1384230" y="1626238"/>
                  </a:lnTo>
                  <a:lnTo>
                    <a:pt x="1381059" y="1615459"/>
                  </a:lnTo>
                  <a:lnTo>
                    <a:pt x="1377888" y="1614191"/>
                  </a:lnTo>
                  <a:lnTo>
                    <a:pt x="1374717" y="1613240"/>
                  </a:lnTo>
                  <a:lnTo>
                    <a:pt x="1371546" y="1611655"/>
                  </a:lnTo>
                  <a:lnTo>
                    <a:pt x="1368375" y="1609753"/>
                  </a:lnTo>
                  <a:lnTo>
                    <a:pt x="1362667" y="1605632"/>
                  </a:lnTo>
                  <a:lnTo>
                    <a:pt x="1357276" y="1600877"/>
                  </a:lnTo>
                  <a:lnTo>
                    <a:pt x="1352519" y="1595171"/>
                  </a:lnTo>
                  <a:lnTo>
                    <a:pt x="1347762" y="1589147"/>
                  </a:lnTo>
                  <a:lnTo>
                    <a:pt x="1343640" y="1582173"/>
                  </a:lnTo>
                  <a:lnTo>
                    <a:pt x="1339835" y="1575516"/>
                  </a:lnTo>
                  <a:lnTo>
                    <a:pt x="1336346" y="1567591"/>
                  </a:lnTo>
                  <a:lnTo>
                    <a:pt x="1333809" y="1559982"/>
                  </a:lnTo>
                  <a:lnTo>
                    <a:pt x="1331272" y="1552374"/>
                  </a:lnTo>
                  <a:lnTo>
                    <a:pt x="1329370" y="1544449"/>
                  </a:lnTo>
                  <a:lnTo>
                    <a:pt x="1328418" y="1536523"/>
                  </a:lnTo>
                  <a:lnTo>
                    <a:pt x="1327467" y="1528281"/>
                  </a:lnTo>
                  <a:lnTo>
                    <a:pt x="1327150" y="1520673"/>
                  </a:lnTo>
                  <a:lnTo>
                    <a:pt x="1328101" y="1513382"/>
                  </a:lnTo>
                  <a:lnTo>
                    <a:pt x="1328736" y="1508627"/>
                  </a:lnTo>
                  <a:lnTo>
                    <a:pt x="1329370" y="1503871"/>
                  </a:lnTo>
                  <a:lnTo>
                    <a:pt x="1330638" y="1499750"/>
                  </a:lnTo>
                  <a:lnTo>
                    <a:pt x="1332224" y="1495946"/>
                  </a:lnTo>
                  <a:lnTo>
                    <a:pt x="1334126" y="1492142"/>
                  </a:lnTo>
                  <a:lnTo>
                    <a:pt x="1336029" y="1488655"/>
                  </a:lnTo>
                  <a:lnTo>
                    <a:pt x="1337932" y="1485485"/>
                  </a:lnTo>
                  <a:lnTo>
                    <a:pt x="1340152" y="1482949"/>
                  </a:lnTo>
                  <a:lnTo>
                    <a:pt x="1343006" y="1480412"/>
                  </a:lnTo>
                  <a:lnTo>
                    <a:pt x="1345543" y="1477876"/>
                  </a:lnTo>
                  <a:lnTo>
                    <a:pt x="1348714" y="1475657"/>
                  </a:lnTo>
                  <a:lnTo>
                    <a:pt x="1351568" y="1473755"/>
                  </a:lnTo>
                  <a:lnTo>
                    <a:pt x="1355056" y="1472170"/>
                  </a:lnTo>
                  <a:lnTo>
                    <a:pt x="1358544" y="1470585"/>
                  </a:lnTo>
                  <a:lnTo>
                    <a:pt x="1362032" y="1469634"/>
                  </a:lnTo>
                  <a:lnTo>
                    <a:pt x="1365838" y="1468683"/>
                  </a:lnTo>
                  <a:lnTo>
                    <a:pt x="1366472" y="1455369"/>
                  </a:lnTo>
                  <a:lnTo>
                    <a:pt x="1368058" y="1442371"/>
                  </a:lnTo>
                  <a:lnTo>
                    <a:pt x="1369960" y="1430008"/>
                  </a:lnTo>
                  <a:lnTo>
                    <a:pt x="1372180" y="1417327"/>
                  </a:lnTo>
                  <a:lnTo>
                    <a:pt x="1375034" y="1404964"/>
                  </a:lnTo>
                  <a:lnTo>
                    <a:pt x="1377888" y="1392917"/>
                  </a:lnTo>
                  <a:lnTo>
                    <a:pt x="1381693" y="1380871"/>
                  </a:lnTo>
                  <a:lnTo>
                    <a:pt x="1385499" y="1369459"/>
                  </a:lnTo>
                  <a:lnTo>
                    <a:pt x="1390256" y="1358363"/>
                  </a:lnTo>
                  <a:lnTo>
                    <a:pt x="1394695" y="1347268"/>
                  </a:lnTo>
                  <a:lnTo>
                    <a:pt x="1400086" y="1337123"/>
                  </a:lnTo>
                  <a:lnTo>
                    <a:pt x="1405794" y="1326662"/>
                  </a:lnTo>
                  <a:lnTo>
                    <a:pt x="1411502" y="1316835"/>
                  </a:lnTo>
                  <a:lnTo>
                    <a:pt x="1418162" y="1307324"/>
                  </a:lnTo>
                  <a:lnTo>
                    <a:pt x="1425138" y="1298131"/>
                  </a:lnTo>
                  <a:lnTo>
                    <a:pt x="1432114" y="1289255"/>
                  </a:lnTo>
                  <a:lnTo>
                    <a:pt x="1439408" y="1281329"/>
                  </a:lnTo>
                  <a:lnTo>
                    <a:pt x="1447653" y="1273404"/>
                  </a:lnTo>
                  <a:lnTo>
                    <a:pt x="1455581" y="1265479"/>
                  </a:lnTo>
                  <a:lnTo>
                    <a:pt x="1463826" y="1258822"/>
                  </a:lnTo>
                  <a:lnTo>
                    <a:pt x="1473022" y="1252164"/>
                  </a:lnTo>
                  <a:lnTo>
                    <a:pt x="1482218" y="1246141"/>
                  </a:lnTo>
                  <a:lnTo>
                    <a:pt x="1491732" y="1240752"/>
                  </a:lnTo>
                  <a:lnTo>
                    <a:pt x="1501562" y="1235997"/>
                  </a:lnTo>
                  <a:lnTo>
                    <a:pt x="1511710" y="1231242"/>
                  </a:lnTo>
                  <a:lnTo>
                    <a:pt x="1522175" y="1227437"/>
                  </a:lnTo>
                  <a:lnTo>
                    <a:pt x="1532639" y="1223950"/>
                  </a:lnTo>
                  <a:lnTo>
                    <a:pt x="1543738" y="1221097"/>
                  </a:lnTo>
                  <a:lnTo>
                    <a:pt x="1555154" y="1219195"/>
                  </a:lnTo>
                  <a:lnTo>
                    <a:pt x="1566888" y="1217610"/>
                  </a:lnTo>
                  <a:lnTo>
                    <a:pt x="1578621" y="1216342"/>
                  </a:lnTo>
                  <a:lnTo>
                    <a:pt x="1590354" y="1216025"/>
                  </a:lnTo>
                  <a:close/>
                  <a:moveTo>
                    <a:pt x="679450" y="1054222"/>
                  </a:moveTo>
                  <a:lnTo>
                    <a:pt x="673417" y="1054857"/>
                  </a:lnTo>
                  <a:lnTo>
                    <a:pt x="668337" y="1055492"/>
                  </a:lnTo>
                  <a:lnTo>
                    <a:pt x="662940" y="1056762"/>
                  </a:lnTo>
                  <a:lnTo>
                    <a:pt x="657543" y="1057715"/>
                  </a:lnTo>
                  <a:lnTo>
                    <a:pt x="652463" y="1059303"/>
                  </a:lnTo>
                  <a:lnTo>
                    <a:pt x="647700" y="1060890"/>
                  </a:lnTo>
                  <a:lnTo>
                    <a:pt x="642620" y="1062796"/>
                  </a:lnTo>
                  <a:lnTo>
                    <a:pt x="637540" y="1065018"/>
                  </a:lnTo>
                  <a:lnTo>
                    <a:pt x="633095" y="1067241"/>
                  </a:lnTo>
                  <a:lnTo>
                    <a:pt x="628333" y="1070099"/>
                  </a:lnTo>
                  <a:lnTo>
                    <a:pt x="624205" y="1073274"/>
                  </a:lnTo>
                  <a:lnTo>
                    <a:pt x="620077" y="1076132"/>
                  </a:lnTo>
                  <a:lnTo>
                    <a:pt x="615950" y="1079307"/>
                  </a:lnTo>
                  <a:lnTo>
                    <a:pt x="611505" y="1082800"/>
                  </a:lnTo>
                  <a:lnTo>
                    <a:pt x="607695" y="1085976"/>
                  </a:lnTo>
                  <a:lnTo>
                    <a:pt x="604203" y="1090421"/>
                  </a:lnTo>
                  <a:lnTo>
                    <a:pt x="600393" y="1094232"/>
                  </a:lnTo>
                  <a:lnTo>
                    <a:pt x="597535" y="1098360"/>
                  </a:lnTo>
                  <a:lnTo>
                    <a:pt x="594360" y="1102488"/>
                  </a:lnTo>
                  <a:lnTo>
                    <a:pt x="591185" y="1107251"/>
                  </a:lnTo>
                  <a:lnTo>
                    <a:pt x="588963" y="1111696"/>
                  </a:lnTo>
                  <a:lnTo>
                    <a:pt x="586423" y="1116459"/>
                  </a:lnTo>
                  <a:lnTo>
                    <a:pt x="584517" y="1121222"/>
                  </a:lnTo>
                  <a:lnTo>
                    <a:pt x="582613" y="1126303"/>
                  </a:lnTo>
                  <a:lnTo>
                    <a:pt x="580707" y="1131384"/>
                  </a:lnTo>
                  <a:lnTo>
                    <a:pt x="579120" y="1136147"/>
                  </a:lnTo>
                  <a:lnTo>
                    <a:pt x="577850" y="1141545"/>
                  </a:lnTo>
                  <a:lnTo>
                    <a:pt x="577215" y="1146943"/>
                  </a:lnTo>
                  <a:lnTo>
                    <a:pt x="576263" y="1152341"/>
                  </a:lnTo>
                  <a:lnTo>
                    <a:pt x="575945" y="1157739"/>
                  </a:lnTo>
                  <a:lnTo>
                    <a:pt x="575945" y="1163455"/>
                  </a:lnTo>
                  <a:lnTo>
                    <a:pt x="443547" y="2394227"/>
                  </a:lnTo>
                  <a:lnTo>
                    <a:pt x="443230" y="2410422"/>
                  </a:lnTo>
                  <a:lnTo>
                    <a:pt x="442595" y="2426934"/>
                  </a:lnTo>
                  <a:lnTo>
                    <a:pt x="441643" y="2442810"/>
                  </a:lnTo>
                  <a:lnTo>
                    <a:pt x="440055" y="2458370"/>
                  </a:lnTo>
                  <a:lnTo>
                    <a:pt x="438150" y="2473294"/>
                  </a:lnTo>
                  <a:lnTo>
                    <a:pt x="435927" y="2487901"/>
                  </a:lnTo>
                  <a:lnTo>
                    <a:pt x="433705" y="2502190"/>
                  </a:lnTo>
                  <a:lnTo>
                    <a:pt x="430530" y="2516161"/>
                  </a:lnTo>
                  <a:lnTo>
                    <a:pt x="427355" y="2529498"/>
                  </a:lnTo>
                  <a:lnTo>
                    <a:pt x="423863" y="2542834"/>
                  </a:lnTo>
                  <a:lnTo>
                    <a:pt x="420053" y="2555536"/>
                  </a:lnTo>
                  <a:lnTo>
                    <a:pt x="415607" y="2568237"/>
                  </a:lnTo>
                  <a:lnTo>
                    <a:pt x="411163" y="2579986"/>
                  </a:lnTo>
                  <a:lnTo>
                    <a:pt x="406400" y="2591735"/>
                  </a:lnTo>
                  <a:lnTo>
                    <a:pt x="401637" y="2603484"/>
                  </a:lnTo>
                  <a:lnTo>
                    <a:pt x="396240" y="2613963"/>
                  </a:lnTo>
                  <a:lnTo>
                    <a:pt x="2567940" y="2613963"/>
                  </a:lnTo>
                  <a:lnTo>
                    <a:pt x="2573655" y="2613963"/>
                  </a:lnTo>
                  <a:lnTo>
                    <a:pt x="2579053" y="2613645"/>
                  </a:lnTo>
                  <a:lnTo>
                    <a:pt x="2584450" y="2613010"/>
                  </a:lnTo>
                  <a:lnTo>
                    <a:pt x="2589847" y="2612057"/>
                  </a:lnTo>
                  <a:lnTo>
                    <a:pt x="2594927" y="2610470"/>
                  </a:lnTo>
                  <a:lnTo>
                    <a:pt x="2600007" y="2609517"/>
                  </a:lnTo>
                  <a:lnTo>
                    <a:pt x="2605405" y="2607612"/>
                  </a:lnTo>
                  <a:lnTo>
                    <a:pt x="2610485" y="2605707"/>
                  </a:lnTo>
                  <a:lnTo>
                    <a:pt x="2614930" y="2603484"/>
                  </a:lnTo>
                  <a:lnTo>
                    <a:pt x="2619693" y="2600944"/>
                  </a:lnTo>
                  <a:lnTo>
                    <a:pt x="2624137" y="2598403"/>
                  </a:lnTo>
                  <a:lnTo>
                    <a:pt x="2628583" y="2595546"/>
                  </a:lnTo>
                  <a:lnTo>
                    <a:pt x="2633027" y="2592688"/>
                  </a:lnTo>
                  <a:lnTo>
                    <a:pt x="2637155" y="2589195"/>
                  </a:lnTo>
                  <a:lnTo>
                    <a:pt x="2641283" y="2585702"/>
                  </a:lnTo>
                  <a:lnTo>
                    <a:pt x="2645093" y="2582209"/>
                  </a:lnTo>
                  <a:lnTo>
                    <a:pt x="2648585" y="2578399"/>
                  </a:lnTo>
                  <a:lnTo>
                    <a:pt x="2652077" y="2574271"/>
                  </a:lnTo>
                  <a:lnTo>
                    <a:pt x="2655570" y="2570460"/>
                  </a:lnTo>
                  <a:lnTo>
                    <a:pt x="2658427" y="2565697"/>
                  </a:lnTo>
                  <a:lnTo>
                    <a:pt x="2661285" y="2561569"/>
                  </a:lnTo>
                  <a:lnTo>
                    <a:pt x="2663825" y="2557124"/>
                  </a:lnTo>
                  <a:lnTo>
                    <a:pt x="2666365" y="2552361"/>
                  </a:lnTo>
                  <a:lnTo>
                    <a:pt x="2668587" y="2547597"/>
                  </a:lnTo>
                  <a:lnTo>
                    <a:pt x="2670493" y="2542517"/>
                  </a:lnTo>
                  <a:lnTo>
                    <a:pt x="2672080" y="2537436"/>
                  </a:lnTo>
                  <a:lnTo>
                    <a:pt x="2673350" y="2532673"/>
                  </a:lnTo>
                  <a:lnTo>
                    <a:pt x="2674620" y="2527275"/>
                  </a:lnTo>
                  <a:lnTo>
                    <a:pt x="2675890" y="2521877"/>
                  </a:lnTo>
                  <a:lnTo>
                    <a:pt x="2676525" y="2516479"/>
                  </a:lnTo>
                  <a:lnTo>
                    <a:pt x="2676843" y="2511081"/>
                  </a:lnTo>
                  <a:lnTo>
                    <a:pt x="2676843" y="2505365"/>
                  </a:lnTo>
                  <a:lnTo>
                    <a:pt x="2809240" y="1163455"/>
                  </a:lnTo>
                  <a:lnTo>
                    <a:pt x="2808923" y="1157739"/>
                  </a:lnTo>
                  <a:lnTo>
                    <a:pt x="2808605" y="1152341"/>
                  </a:lnTo>
                  <a:lnTo>
                    <a:pt x="2807653" y="1146943"/>
                  </a:lnTo>
                  <a:lnTo>
                    <a:pt x="2807017" y="1141545"/>
                  </a:lnTo>
                  <a:lnTo>
                    <a:pt x="2805747" y="1136147"/>
                  </a:lnTo>
                  <a:lnTo>
                    <a:pt x="2804477" y="1131384"/>
                  </a:lnTo>
                  <a:lnTo>
                    <a:pt x="2802255" y="1126303"/>
                  </a:lnTo>
                  <a:lnTo>
                    <a:pt x="2800350" y="1121222"/>
                  </a:lnTo>
                  <a:lnTo>
                    <a:pt x="2798127" y="1116459"/>
                  </a:lnTo>
                  <a:lnTo>
                    <a:pt x="2795905" y="1111696"/>
                  </a:lnTo>
                  <a:lnTo>
                    <a:pt x="2793365" y="1107251"/>
                  </a:lnTo>
                  <a:lnTo>
                    <a:pt x="2790507" y="1102488"/>
                  </a:lnTo>
                  <a:lnTo>
                    <a:pt x="2787650" y="1098360"/>
                  </a:lnTo>
                  <a:lnTo>
                    <a:pt x="2784157" y="1094232"/>
                  </a:lnTo>
                  <a:lnTo>
                    <a:pt x="2780665" y="1090421"/>
                  </a:lnTo>
                  <a:lnTo>
                    <a:pt x="2776855" y="1085976"/>
                  </a:lnTo>
                  <a:lnTo>
                    <a:pt x="2773045" y="1082800"/>
                  </a:lnTo>
                  <a:lnTo>
                    <a:pt x="2769235" y="1079307"/>
                  </a:lnTo>
                  <a:lnTo>
                    <a:pt x="2764790" y="1076132"/>
                  </a:lnTo>
                  <a:lnTo>
                    <a:pt x="2760663" y="1073274"/>
                  </a:lnTo>
                  <a:lnTo>
                    <a:pt x="2756535" y="1070099"/>
                  </a:lnTo>
                  <a:lnTo>
                    <a:pt x="2751773" y="1067241"/>
                  </a:lnTo>
                  <a:lnTo>
                    <a:pt x="2747327" y="1065018"/>
                  </a:lnTo>
                  <a:lnTo>
                    <a:pt x="2742247" y="1062796"/>
                  </a:lnTo>
                  <a:lnTo>
                    <a:pt x="2737485" y="1060890"/>
                  </a:lnTo>
                  <a:lnTo>
                    <a:pt x="2732405" y="1059303"/>
                  </a:lnTo>
                  <a:lnTo>
                    <a:pt x="2727325" y="1057715"/>
                  </a:lnTo>
                  <a:lnTo>
                    <a:pt x="2721927" y="1056762"/>
                  </a:lnTo>
                  <a:lnTo>
                    <a:pt x="2716847" y="1055492"/>
                  </a:lnTo>
                  <a:lnTo>
                    <a:pt x="2711450" y="1054857"/>
                  </a:lnTo>
                  <a:lnTo>
                    <a:pt x="2705735" y="1054222"/>
                  </a:lnTo>
                  <a:lnTo>
                    <a:pt x="2700020" y="1054222"/>
                  </a:lnTo>
                  <a:lnTo>
                    <a:pt x="684530" y="1054222"/>
                  </a:lnTo>
                  <a:lnTo>
                    <a:pt x="679450" y="1054222"/>
                  </a:lnTo>
                  <a:close/>
                  <a:moveTo>
                    <a:pt x="1386219" y="763587"/>
                  </a:moveTo>
                  <a:lnTo>
                    <a:pt x="1391618" y="763587"/>
                  </a:lnTo>
                  <a:lnTo>
                    <a:pt x="2402190" y="763587"/>
                  </a:lnTo>
                  <a:lnTo>
                    <a:pt x="2407589" y="763587"/>
                  </a:lnTo>
                  <a:lnTo>
                    <a:pt x="2412988" y="764220"/>
                  </a:lnTo>
                  <a:lnTo>
                    <a:pt x="2418070" y="765803"/>
                  </a:lnTo>
                  <a:lnTo>
                    <a:pt x="2422834" y="767386"/>
                  </a:lnTo>
                  <a:lnTo>
                    <a:pt x="2427597" y="769602"/>
                  </a:lnTo>
                  <a:lnTo>
                    <a:pt x="2432044" y="772451"/>
                  </a:lnTo>
                  <a:lnTo>
                    <a:pt x="2436172" y="775300"/>
                  </a:lnTo>
                  <a:lnTo>
                    <a:pt x="2439983" y="778782"/>
                  </a:lnTo>
                  <a:lnTo>
                    <a:pt x="2443477" y="782580"/>
                  </a:lnTo>
                  <a:lnTo>
                    <a:pt x="2446653" y="787012"/>
                  </a:lnTo>
                  <a:lnTo>
                    <a:pt x="2449194" y="791444"/>
                  </a:lnTo>
                  <a:lnTo>
                    <a:pt x="2451734" y="795876"/>
                  </a:lnTo>
                  <a:lnTo>
                    <a:pt x="2453005" y="800941"/>
                  </a:lnTo>
                  <a:lnTo>
                    <a:pt x="2454593" y="806006"/>
                  </a:lnTo>
                  <a:lnTo>
                    <a:pt x="2455545" y="811387"/>
                  </a:lnTo>
                  <a:lnTo>
                    <a:pt x="2455863" y="816769"/>
                  </a:lnTo>
                  <a:lnTo>
                    <a:pt x="2455545" y="822467"/>
                  </a:lnTo>
                  <a:lnTo>
                    <a:pt x="2454593" y="827531"/>
                  </a:lnTo>
                  <a:lnTo>
                    <a:pt x="2453005" y="832596"/>
                  </a:lnTo>
                  <a:lnTo>
                    <a:pt x="2451734" y="837661"/>
                  </a:lnTo>
                  <a:lnTo>
                    <a:pt x="2449194" y="842093"/>
                  </a:lnTo>
                  <a:lnTo>
                    <a:pt x="2446653" y="846841"/>
                  </a:lnTo>
                  <a:lnTo>
                    <a:pt x="2443477" y="850640"/>
                  </a:lnTo>
                  <a:lnTo>
                    <a:pt x="2439983" y="854439"/>
                  </a:lnTo>
                  <a:lnTo>
                    <a:pt x="2436172" y="857921"/>
                  </a:lnTo>
                  <a:lnTo>
                    <a:pt x="2432044" y="861086"/>
                  </a:lnTo>
                  <a:lnTo>
                    <a:pt x="2427597" y="863619"/>
                  </a:lnTo>
                  <a:lnTo>
                    <a:pt x="2422834" y="865835"/>
                  </a:lnTo>
                  <a:lnTo>
                    <a:pt x="2418070" y="867734"/>
                  </a:lnTo>
                  <a:lnTo>
                    <a:pt x="2412988" y="869317"/>
                  </a:lnTo>
                  <a:lnTo>
                    <a:pt x="2407589" y="869950"/>
                  </a:lnTo>
                  <a:lnTo>
                    <a:pt x="2402190" y="869950"/>
                  </a:lnTo>
                  <a:lnTo>
                    <a:pt x="1391618" y="869950"/>
                  </a:lnTo>
                  <a:lnTo>
                    <a:pt x="1386219" y="869950"/>
                  </a:lnTo>
                  <a:lnTo>
                    <a:pt x="1380820" y="869317"/>
                  </a:lnTo>
                  <a:lnTo>
                    <a:pt x="1375739" y="867734"/>
                  </a:lnTo>
                  <a:lnTo>
                    <a:pt x="1370657" y="865835"/>
                  </a:lnTo>
                  <a:lnTo>
                    <a:pt x="1365893" y="863619"/>
                  </a:lnTo>
                  <a:lnTo>
                    <a:pt x="1361765" y="861086"/>
                  </a:lnTo>
                  <a:lnTo>
                    <a:pt x="1357636" y="857921"/>
                  </a:lnTo>
                  <a:lnTo>
                    <a:pt x="1353825" y="854439"/>
                  </a:lnTo>
                  <a:lnTo>
                    <a:pt x="1350331" y="850640"/>
                  </a:lnTo>
                  <a:lnTo>
                    <a:pt x="1347156" y="846841"/>
                  </a:lnTo>
                  <a:lnTo>
                    <a:pt x="1344615" y="842093"/>
                  </a:lnTo>
                  <a:lnTo>
                    <a:pt x="1342392" y="837661"/>
                  </a:lnTo>
                  <a:lnTo>
                    <a:pt x="1340486" y="832596"/>
                  </a:lnTo>
                  <a:lnTo>
                    <a:pt x="1339216" y="827531"/>
                  </a:lnTo>
                  <a:lnTo>
                    <a:pt x="1338581" y="822467"/>
                  </a:lnTo>
                  <a:lnTo>
                    <a:pt x="1338263" y="816769"/>
                  </a:lnTo>
                  <a:lnTo>
                    <a:pt x="1338581" y="811387"/>
                  </a:lnTo>
                  <a:lnTo>
                    <a:pt x="1339216" y="806006"/>
                  </a:lnTo>
                  <a:lnTo>
                    <a:pt x="1340486" y="800941"/>
                  </a:lnTo>
                  <a:lnTo>
                    <a:pt x="1342392" y="795876"/>
                  </a:lnTo>
                  <a:lnTo>
                    <a:pt x="1344615" y="791444"/>
                  </a:lnTo>
                  <a:lnTo>
                    <a:pt x="1347156" y="787012"/>
                  </a:lnTo>
                  <a:lnTo>
                    <a:pt x="1350331" y="782580"/>
                  </a:lnTo>
                  <a:lnTo>
                    <a:pt x="1353825" y="778782"/>
                  </a:lnTo>
                  <a:lnTo>
                    <a:pt x="1357636" y="775300"/>
                  </a:lnTo>
                  <a:lnTo>
                    <a:pt x="1361765" y="772451"/>
                  </a:lnTo>
                  <a:lnTo>
                    <a:pt x="1365893" y="769602"/>
                  </a:lnTo>
                  <a:lnTo>
                    <a:pt x="1370657" y="767386"/>
                  </a:lnTo>
                  <a:lnTo>
                    <a:pt x="1375739" y="765803"/>
                  </a:lnTo>
                  <a:lnTo>
                    <a:pt x="1380820" y="764220"/>
                  </a:lnTo>
                  <a:lnTo>
                    <a:pt x="1386219" y="763587"/>
                  </a:lnTo>
                  <a:close/>
                  <a:moveTo>
                    <a:pt x="1391660" y="538162"/>
                  </a:moveTo>
                  <a:lnTo>
                    <a:pt x="1883036" y="538162"/>
                  </a:lnTo>
                  <a:lnTo>
                    <a:pt x="1888758" y="538801"/>
                  </a:lnTo>
                  <a:lnTo>
                    <a:pt x="1894161" y="539440"/>
                  </a:lnTo>
                  <a:lnTo>
                    <a:pt x="1899246" y="540717"/>
                  </a:lnTo>
                  <a:lnTo>
                    <a:pt x="1904014" y="542633"/>
                  </a:lnTo>
                  <a:lnTo>
                    <a:pt x="1908781" y="544869"/>
                  </a:lnTo>
                  <a:lnTo>
                    <a:pt x="1912913" y="547424"/>
                  </a:lnTo>
                  <a:lnTo>
                    <a:pt x="1917045" y="550618"/>
                  </a:lnTo>
                  <a:lnTo>
                    <a:pt x="1920859" y="554131"/>
                  </a:lnTo>
                  <a:lnTo>
                    <a:pt x="1924355" y="557964"/>
                  </a:lnTo>
                  <a:lnTo>
                    <a:pt x="1927534" y="561796"/>
                  </a:lnTo>
                  <a:lnTo>
                    <a:pt x="1930076" y="566267"/>
                  </a:lnTo>
                  <a:lnTo>
                    <a:pt x="1932301" y="571058"/>
                  </a:lnTo>
                  <a:lnTo>
                    <a:pt x="1934208" y="576168"/>
                  </a:lnTo>
                  <a:lnTo>
                    <a:pt x="1935480" y="580959"/>
                  </a:lnTo>
                  <a:lnTo>
                    <a:pt x="1936115" y="586388"/>
                  </a:lnTo>
                  <a:lnTo>
                    <a:pt x="1936751" y="592137"/>
                  </a:lnTo>
                  <a:lnTo>
                    <a:pt x="1936115" y="597567"/>
                  </a:lnTo>
                  <a:lnTo>
                    <a:pt x="1935480" y="602996"/>
                  </a:lnTo>
                  <a:lnTo>
                    <a:pt x="1934208" y="608106"/>
                  </a:lnTo>
                  <a:lnTo>
                    <a:pt x="1932301" y="612897"/>
                  </a:lnTo>
                  <a:lnTo>
                    <a:pt x="1930076" y="618007"/>
                  </a:lnTo>
                  <a:lnTo>
                    <a:pt x="1927534" y="622159"/>
                  </a:lnTo>
                  <a:lnTo>
                    <a:pt x="1924355" y="626311"/>
                  </a:lnTo>
                  <a:lnTo>
                    <a:pt x="1920859" y="630143"/>
                  </a:lnTo>
                  <a:lnTo>
                    <a:pt x="1917045" y="633656"/>
                  </a:lnTo>
                  <a:lnTo>
                    <a:pt x="1912913" y="636850"/>
                  </a:lnTo>
                  <a:lnTo>
                    <a:pt x="1908781" y="639405"/>
                  </a:lnTo>
                  <a:lnTo>
                    <a:pt x="1904014" y="641960"/>
                  </a:lnTo>
                  <a:lnTo>
                    <a:pt x="1899246" y="643877"/>
                  </a:lnTo>
                  <a:lnTo>
                    <a:pt x="1894161" y="644835"/>
                  </a:lnTo>
                  <a:lnTo>
                    <a:pt x="1888758" y="645793"/>
                  </a:lnTo>
                  <a:lnTo>
                    <a:pt x="1883036" y="646112"/>
                  </a:lnTo>
                  <a:lnTo>
                    <a:pt x="1391660" y="646112"/>
                  </a:lnTo>
                  <a:lnTo>
                    <a:pt x="1386256" y="645793"/>
                  </a:lnTo>
                  <a:lnTo>
                    <a:pt x="1380853" y="644835"/>
                  </a:lnTo>
                  <a:lnTo>
                    <a:pt x="1375768" y="643877"/>
                  </a:lnTo>
                  <a:lnTo>
                    <a:pt x="1370682" y="641960"/>
                  </a:lnTo>
                  <a:lnTo>
                    <a:pt x="1365915" y="639405"/>
                  </a:lnTo>
                  <a:lnTo>
                    <a:pt x="1361783" y="636850"/>
                  </a:lnTo>
                  <a:lnTo>
                    <a:pt x="1357651" y="633656"/>
                  </a:lnTo>
                  <a:lnTo>
                    <a:pt x="1353837" y="630143"/>
                  </a:lnTo>
                  <a:lnTo>
                    <a:pt x="1350341" y="626311"/>
                  </a:lnTo>
                  <a:lnTo>
                    <a:pt x="1347162" y="622159"/>
                  </a:lnTo>
                  <a:lnTo>
                    <a:pt x="1344620" y="618007"/>
                  </a:lnTo>
                  <a:lnTo>
                    <a:pt x="1342395" y="612897"/>
                  </a:lnTo>
                  <a:lnTo>
                    <a:pt x="1340488" y="608106"/>
                  </a:lnTo>
                  <a:lnTo>
                    <a:pt x="1339217" y="602996"/>
                  </a:lnTo>
                  <a:lnTo>
                    <a:pt x="1338581" y="597567"/>
                  </a:lnTo>
                  <a:lnTo>
                    <a:pt x="1338263" y="592137"/>
                  </a:lnTo>
                  <a:lnTo>
                    <a:pt x="1338581" y="586388"/>
                  </a:lnTo>
                  <a:lnTo>
                    <a:pt x="1339217" y="580959"/>
                  </a:lnTo>
                  <a:lnTo>
                    <a:pt x="1340488" y="576168"/>
                  </a:lnTo>
                  <a:lnTo>
                    <a:pt x="1342395" y="571058"/>
                  </a:lnTo>
                  <a:lnTo>
                    <a:pt x="1344620" y="566267"/>
                  </a:lnTo>
                  <a:lnTo>
                    <a:pt x="1347162" y="561796"/>
                  </a:lnTo>
                  <a:lnTo>
                    <a:pt x="1350341" y="557964"/>
                  </a:lnTo>
                  <a:lnTo>
                    <a:pt x="1353837" y="554131"/>
                  </a:lnTo>
                  <a:lnTo>
                    <a:pt x="1357651" y="550618"/>
                  </a:lnTo>
                  <a:lnTo>
                    <a:pt x="1361783" y="547424"/>
                  </a:lnTo>
                  <a:lnTo>
                    <a:pt x="1365915" y="544869"/>
                  </a:lnTo>
                  <a:lnTo>
                    <a:pt x="1370682" y="542633"/>
                  </a:lnTo>
                  <a:lnTo>
                    <a:pt x="1375768" y="540717"/>
                  </a:lnTo>
                  <a:lnTo>
                    <a:pt x="1380853" y="539440"/>
                  </a:lnTo>
                  <a:lnTo>
                    <a:pt x="1386256" y="538801"/>
                  </a:lnTo>
                  <a:lnTo>
                    <a:pt x="1391660" y="538162"/>
                  </a:lnTo>
                  <a:close/>
                  <a:moveTo>
                    <a:pt x="2105025" y="156863"/>
                  </a:moveTo>
                  <a:lnTo>
                    <a:pt x="2105025" y="526476"/>
                  </a:lnTo>
                  <a:lnTo>
                    <a:pt x="2105343" y="531874"/>
                  </a:lnTo>
                  <a:lnTo>
                    <a:pt x="2105660" y="537590"/>
                  </a:lnTo>
                  <a:lnTo>
                    <a:pt x="2106613" y="542671"/>
                  </a:lnTo>
                  <a:lnTo>
                    <a:pt x="2107247" y="547751"/>
                  </a:lnTo>
                  <a:lnTo>
                    <a:pt x="2108517" y="552832"/>
                  </a:lnTo>
                  <a:lnTo>
                    <a:pt x="2110105" y="557912"/>
                  </a:lnTo>
                  <a:lnTo>
                    <a:pt x="2111693" y="562675"/>
                  </a:lnTo>
                  <a:lnTo>
                    <a:pt x="2113597" y="567756"/>
                  </a:lnTo>
                  <a:lnTo>
                    <a:pt x="2115820" y="572201"/>
                  </a:lnTo>
                  <a:lnTo>
                    <a:pt x="2118043" y="576965"/>
                  </a:lnTo>
                  <a:lnTo>
                    <a:pt x="2120583" y="581410"/>
                  </a:lnTo>
                  <a:lnTo>
                    <a:pt x="2123440" y="585856"/>
                  </a:lnTo>
                  <a:lnTo>
                    <a:pt x="2126615" y="589984"/>
                  </a:lnTo>
                  <a:lnTo>
                    <a:pt x="2129473" y="593794"/>
                  </a:lnTo>
                  <a:lnTo>
                    <a:pt x="2132647" y="597604"/>
                  </a:lnTo>
                  <a:lnTo>
                    <a:pt x="2136457" y="601415"/>
                  </a:lnTo>
                  <a:lnTo>
                    <a:pt x="2139950" y="604908"/>
                  </a:lnTo>
                  <a:lnTo>
                    <a:pt x="2143760" y="608401"/>
                  </a:lnTo>
                  <a:lnTo>
                    <a:pt x="2147887" y="611258"/>
                  </a:lnTo>
                  <a:lnTo>
                    <a:pt x="2152015" y="614116"/>
                  </a:lnTo>
                  <a:lnTo>
                    <a:pt x="2156143" y="616974"/>
                  </a:lnTo>
                  <a:lnTo>
                    <a:pt x="2160587" y="619514"/>
                  </a:lnTo>
                  <a:lnTo>
                    <a:pt x="2165033" y="621737"/>
                  </a:lnTo>
                  <a:lnTo>
                    <a:pt x="2170113" y="623960"/>
                  </a:lnTo>
                  <a:lnTo>
                    <a:pt x="2174557" y="625865"/>
                  </a:lnTo>
                  <a:lnTo>
                    <a:pt x="2179637" y="627453"/>
                  </a:lnTo>
                  <a:lnTo>
                    <a:pt x="2184717" y="629041"/>
                  </a:lnTo>
                  <a:lnTo>
                    <a:pt x="2189480" y="629993"/>
                  </a:lnTo>
                  <a:lnTo>
                    <a:pt x="2194877" y="631263"/>
                  </a:lnTo>
                  <a:lnTo>
                    <a:pt x="2200275" y="631581"/>
                  </a:lnTo>
                  <a:lnTo>
                    <a:pt x="2205673" y="631898"/>
                  </a:lnTo>
                  <a:lnTo>
                    <a:pt x="2211070" y="632533"/>
                  </a:lnTo>
                  <a:lnTo>
                    <a:pt x="2580957" y="632533"/>
                  </a:lnTo>
                  <a:lnTo>
                    <a:pt x="2576195" y="626183"/>
                  </a:lnTo>
                  <a:lnTo>
                    <a:pt x="2571750" y="620467"/>
                  </a:lnTo>
                  <a:lnTo>
                    <a:pt x="2556510" y="602685"/>
                  </a:lnTo>
                  <a:lnTo>
                    <a:pt x="2540317" y="583315"/>
                  </a:lnTo>
                  <a:lnTo>
                    <a:pt x="2522855" y="563628"/>
                  </a:lnTo>
                  <a:lnTo>
                    <a:pt x="2504123" y="542988"/>
                  </a:lnTo>
                  <a:lnTo>
                    <a:pt x="2484437" y="521396"/>
                  </a:lnTo>
                  <a:lnTo>
                    <a:pt x="2464117" y="499803"/>
                  </a:lnTo>
                  <a:lnTo>
                    <a:pt x="2421255" y="454078"/>
                  </a:lnTo>
                  <a:lnTo>
                    <a:pt x="2379663" y="411528"/>
                  </a:lnTo>
                  <a:lnTo>
                    <a:pt x="2337753" y="369295"/>
                  </a:lnTo>
                  <a:lnTo>
                    <a:pt x="2294890" y="327381"/>
                  </a:lnTo>
                  <a:lnTo>
                    <a:pt x="2252663" y="287371"/>
                  </a:lnTo>
                  <a:lnTo>
                    <a:pt x="2212023" y="249584"/>
                  </a:lnTo>
                  <a:lnTo>
                    <a:pt x="2173287" y="214655"/>
                  </a:lnTo>
                  <a:lnTo>
                    <a:pt x="2155190" y="198461"/>
                  </a:lnTo>
                  <a:lnTo>
                    <a:pt x="2137410" y="183219"/>
                  </a:lnTo>
                  <a:lnTo>
                    <a:pt x="2120583" y="169565"/>
                  </a:lnTo>
                  <a:lnTo>
                    <a:pt x="2105025" y="156863"/>
                  </a:lnTo>
                  <a:close/>
                  <a:moveTo>
                    <a:pt x="1286827" y="94944"/>
                  </a:moveTo>
                  <a:lnTo>
                    <a:pt x="1281430" y="95261"/>
                  </a:lnTo>
                  <a:lnTo>
                    <a:pt x="1275715" y="95579"/>
                  </a:lnTo>
                  <a:lnTo>
                    <a:pt x="1270317" y="96849"/>
                  </a:lnTo>
                  <a:lnTo>
                    <a:pt x="1264920" y="98119"/>
                  </a:lnTo>
                  <a:lnTo>
                    <a:pt x="1259205" y="100024"/>
                  </a:lnTo>
                  <a:lnTo>
                    <a:pt x="1253807" y="101929"/>
                  </a:lnTo>
                  <a:lnTo>
                    <a:pt x="1248410" y="104152"/>
                  </a:lnTo>
                  <a:lnTo>
                    <a:pt x="1243013" y="106375"/>
                  </a:lnTo>
                  <a:lnTo>
                    <a:pt x="1237933" y="109550"/>
                  </a:lnTo>
                  <a:lnTo>
                    <a:pt x="1232853" y="112408"/>
                  </a:lnTo>
                  <a:lnTo>
                    <a:pt x="1227455" y="115901"/>
                  </a:lnTo>
                  <a:lnTo>
                    <a:pt x="1222375" y="119394"/>
                  </a:lnTo>
                  <a:lnTo>
                    <a:pt x="1217930" y="123204"/>
                  </a:lnTo>
                  <a:lnTo>
                    <a:pt x="1212850" y="127332"/>
                  </a:lnTo>
                  <a:lnTo>
                    <a:pt x="1208405" y="131778"/>
                  </a:lnTo>
                  <a:lnTo>
                    <a:pt x="1204277" y="136223"/>
                  </a:lnTo>
                  <a:lnTo>
                    <a:pt x="1199833" y="140987"/>
                  </a:lnTo>
                  <a:lnTo>
                    <a:pt x="1195705" y="145432"/>
                  </a:lnTo>
                  <a:lnTo>
                    <a:pt x="1191895" y="150513"/>
                  </a:lnTo>
                  <a:lnTo>
                    <a:pt x="1188085" y="155911"/>
                  </a:lnTo>
                  <a:lnTo>
                    <a:pt x="1184593" y="160674"/>
                  </a:lnTo>
                  <a:lnTo>
                    <a:pt x="1181735" y="166072"/>
                  </a:lnTo>
                  <a:lnTo>
                    <a:pt x="1178560" y="171470"/>
                  </a:lnTo>
                  <a:lnTo>
                    <a:pt x="1175703" y="176868"/>
                  </a:lnTo>
                  <a:lnTo>
                    <a:pt x="1173480" y="182266"/>
                  </a:lnTo>
                  <a:lnTo>
                    <a:pt x="1171257" y="187982"/>
                  </a:lnTo>
                  <a:lnTo>
                    <a:pt x="1169353" y="193380"/>
                  </a:lnTo>
                  <a:lnTo>
                    <a:pt x="1167765" y="199096"/>
                  </a:lnTo>
                  <a:lnTo>
                    <a:pt x="1166813" y="204494"/>
                  </a:lnTo>
                  <a:lnTo>
                    <a:pt x="1165543" y="210209"/>
                  </a:lnTo>
                  <a:lnTo>
                    <a:pt x="1165225" y="215925"/>
                  </a:lnTo>
                  <a:lnTo>
                    <a:pt x="1164590" y="221323"/>
                  </a:lnTo>
                  <a:lnTo>
                    <a:pt x="1164590" y="925302"/>
                  </a:lnTo>
                  <a:lnTo>
                    <a:pt x="2636520" y="925302"/>
                  </a:lnTo>
                  <a:lnTo>
                    <a:pt x="2636520" y="723349"/>
                  </a:lnTo>
                  <a:lnTo>
                    <a:pt x="2211070" y="723349"/>
                  </a:lnTo>
                  <a:lnTo>
                    <a:pt x="2199640" y="723031"/>
                  </a:lnTo>
                  <a:lnTo>
                    <a:pt x="2188527" y="722714"/>
                  </a:lnTo>
                  <a:lnTo>
                    <a:pt x="2177733" y="721444"/>
                  </a:lnTo>
                  <a:lnTo>
                    <a:pt x="2167255" y="720173"/>
                  </a:lnTo>
                  <a:lnTo>
                    <a:pt x="2157095" y="717951"/>
                  </a:lnTo>
                  <a:lnTo>
                    <a:pt x="2147253" y="715728"/>
                  </a:lnTo>
                  <a:lnTo>
                    <a:pt x="2137093" y="713188"/>
                  </a:lnTo>
                  <a:lnTo>
                    <a:pt x="2127885" y="709695"/>
                  </a:lnTo>
                  <a:lnTo>
                    <a:pt x="2118677" y="706202"/>
                  </a:lnTo>
                  <a:lnTo>
                    <a:pt x="2110105" y="702392"/>
                  </a:lnTo>
                  <a:lnTo>
                    <a:pt x="2101215" y="697946"/>
                  </a:lnTo>
                  <a:lnTo>
                    <a:pt x="2093277" y="693183"/>
                  </a:lnTo>
                  <a:lnTo>
                    <a:pt x="2085023" y="688420"/>
                  </a:lnTo>
                  <a:lnTo>
                    <a:pt x="2077720" y="683022"/>
                  </a:lnTo>
                  <a:lnTo>
                    <a:pt x="2070735" y="676671"/>
                  </a:lnTo>
                  <a:lnTo>
                    <a:pt x="2063750" y="670638"/>
                  </a:lnTo>
                  <a:lnTo>
                    <a:pt x="2057083" y="664287"/>
                  </a:lnTo>
                  <a:lnTo>
                    <a:pt x="2051050" y="657301"/>
                  </a:lnTo>
                  <a:lnTo>
                    <a:pt x="2045335" y="649998"/>
                  </a:lnTo>
                  <a:lnTo>
                    <a:pt x="2039937" y="642377"/>
                  </a:lnTo>
                  <a:lnTo>
                    <a:pt x="2035175" y="634756"/>
                  </a:lnTo>
                  <a:lnTo>
                    <a:pt x="2030413" y="626183"/>
                  </a:lnTo>
                  <a:lnTo>
                    <a:pt x="2026603" y="617927"/>
                  </a:lnTo>
                  <a:lnTo>
                    <a:pt x="2022793" y="608718"/>
                  </a:lnTo>
                  <a:lnTo>
                    <a:pt x="2019300" y="599510"/>
                  </a:lnTo>
                  <a:lnTo>
                    <a:pt x="2016443" y="589984"/>
                  </a:lnTo>
                  <a:lnTo>
                    <a:pt x="2013903" y="580140"/>
                  </a:lnTo>
                  <a:lnTo>
                    <a:pt x="2011680" y="569979"/>
                  </a:lnTo>
                  <a:lnTo>
                    <a:pt x="2010093" y="559817"/>
                  </a:lnTo>
                  <a:lnTo>
                    <a:pt x="2009140" y="549021"/>
                  </a:lnTo>
                  <a:lnTo>
                    <a:pt x="2008187" y="537907"/>
                  </a:lnTo>
                  <a:lnTo>
                    <a:pt x="2008187" y="526476"/>
                  </a:lnTo>
                  <a:lnTo>
                    <a:pt x="2008187" y="94944"/>
                  </a:lnTo>
                  <a:lnTo>
                    <a:pt x="1286827" y="94944"/>
                  </a:lnTo>
                  <a:close/>
                  <a:moveTo>
                    <a:pt x="1275397" y="0"/>
                  </a:moveTo>
                  <a:lnTo>
                    <a:pt x="1286827" y="0"/>
                  </a:lnTo>
                  <a:lnTo>
                    <a:pt x="2047557" y="0"/>
                  </a:lnTo>
                  <a:lnTo>
                    <a:pt x="2047557" y="318"/>
                  </a:lnTo>
                  <a:lnTo>
                    <a:pt x="2051367" y="0"/>
                  </a:lnTo>
                  <a:lnTo>
                    <a:pt x="2054860" y="0"/>
                  </a:lnTo>
                  <a:lnTo>
                    <a:pt x="2060257" y="0"/>
                  </a:lnTo>
                  <a:lnTo>
                    <a:pt x="2065655" y="953"/>
                  </a:lnTo>
                  <a:lnTo>
                    <a:pt x="2070100" y="1588"/>
                  </a:lnTo>
                  <a:lnTo>
                    <a:pt x="2074545" y="2223"/>
                  </a:lnTo>
                  <a:lnTo>
                    <a:pt x="2081847" y="4763"/>
                  </a:lnTo>
                  <a:lnTo>
                    <a:pt x="2088515" y="6986"/>
                  </a:lnTo>
                  <a:lnTo>
                    <a:pt x="2094865" y="9844"/>
                  </a:lnTo>
                  <a:lnTo>
                    <a:pt x="2100897" y="13019"/>
                  </a:lnTo>
                  <a:lnTo>
                    <a:pt x="2112327" y="19687"/>
                  </a:lnTo>
                  <a:lnTo>
                    <a:pt x="2124075" y="26991"/>
                  </a:lnTo>
                  <a:lnTo>
                    <a:pt x="2136457" y="35564"/>
                  </a:lnTo>
                  <a:lnTo>
                    <a:pt x="2149475" y="44773"/>
                  </a:lnTo>
                  <a:lnTo>
                    <a:pt x="2163127" y="55252"/>
                  </a:lnTo>
                  <a:lnTo>
                    <a:pt x="2177415" y="66683"/>
                  </a:lnTo>
                  <a:lnTo>
                    <a:pt x="2192337" y="78432"/>
                  </a:lnTo>
                  <a:lnTo>
                    <a:pt x="2223770" y="105105"/>
                  </a:lnTo>
                  <a:lnTo>
                    <a:pt x="2257743" y="134953"/>
                  </a:lnTo>
                  <a:lnTo>
                    <a:pt x="2293303" y="167342"/>
                  </a:lnTo>
                  <a:lnTo>
                    <a:pt x="2329815" y="201636"/>
                  </a:lnTo>
                  <a:lnTo>
                    <a:pt x="2367915" y="237518"/>
                  </a:lnTo>
                  <a:lnTo>
                    <a:pt x="2406015" y="274670"/>
                  </a:lnTo>
                  <a:lnTo>
                    <a:pt x="2444433" y="313091"/>
                  </a:lnTo>
                  <a:lnTo>
                    <a:pt x="2481897" y="351196"/>
                  </a:lnTo>
                  <a:lnTo>
                    <a:pt x="2518410" y="388983"/>
                  </a:lnTo>
                  <a:lnTo>
                    <a:pt x="2553653" y="426452"/>
                  </a:lnTo>
                  <a:lnTo>
                    <a:pt x="2586990" y="462969"/>
                  </a:lnTo>
                  <a:lnTo>
                    <a:pt x="2607945" y="486149"/>
                  </a:lnTo>
                  <a:lnTo>
                    <a:pt x="2627947" y="508377"/>
                  </a:lnTo>
                  <a:lnTo>
                    <a:pt x="2646363" y="530287"/>
                  </a:lnTo>
                  <a:lnTo>
                    <a:pt x="2663507" y="550609"/>
                  </a:lnTo>
                  <a:lnTo>
                    <a:pt x="2679383" y="569979"/>
                  </a:lnTo>
                  <a:lnTo>
                    <a:pt x="2693035" y="588396"/>
                  </a:lnTo>
                  <a:lnTo>
                    <a:pt x="2705100" y="605543"/>
                  </a:lnTo>
                  <a:lnTo>
                    <a:pt x="2715577" y="621737"/>
                  </a:lnTo>
                  <a:lnTo>
                    <a:pt x="2720657" y="629993"/>
                  </a:lnTo>
                  <a:lnTo>
                    <a:pt x="2725103" y="638249"/>
                  </a:lnTo>
                  <a:lnTo>
                    <a:pt x="2729230" y="646823"/>
                  </a:lnTo>
                  <a:lnTo>
                    <a:pt x="2733040" y="656031"/>
                  </a:lnTo>
                  <a:lnTo>
                    <a:pt x="2734627" y="661747"/>
                  </a:lnTo>
                  <a:lnTo>
                    <a:pt x="2736215" y="667462"/>
                  </a:lnTo>
                  <a:lnTo>
                    <a:pt x="2737485" y="674766"/>
                  </a:lnTo>
                  <a:lnTo>
                    <a:pt x="2737803" y="683022"/>
                  </a:lnTo>
                  <a:lnTo>
                    <a:pt x="2737485" y="686197"/>
                  </a:lnTo>
                  <a:lnTo>
                    <a:pt x="2736850" y="690325"/>
                  </a:lnTo>
                  <a:lnTo>
                    <a:pt x="2737803" y="690325"/>
                  </a:lnTo>
                  <a:lnTo>
                    <a:pt x="2737803" y="938321"/>
                  </a:lnTo>
                  <a:lnTo>
                    <a:pt x="2747645" y="941814"/>
                  </a:lnTo>
                  <a:lnTo>
                    <a:pt x="2757170" y="945625"/>
                  </a:lnTo>
                  <a:lnTo>
                    <a:pt x="2766695" y="950070"/>
                  </a:lnTo>
                  <a:lnTo>
                    <a:pt x="2775903" y="954516"/>
                  </a:lnTo>
                  <a:lnTo>
                    <a:pt x="2785110" y="959596"/>
                  </a:lnTo>
                  <a:lnTo>
                    <a:pt x="2794000" y="964359"/>
                  </a:lnTo>
                  <a:lnTo>
                    <a:pt x="2802890" y="970075"/>
                  </a:lnTo>
                  <a:lnTo>
                    <a:pt x="2811145" y="975791"/>
                  </a:lnTo>
                  <a:lnTo>
                    <a:pt x="2819400" y="982141"/>
                  </a:lnTo>
                  <a:lnTo>
                    <a:pt x="2827337" y="988492"/>
                  </a:lnTo>
                  <a:lnTo>
                    <a:pt x="2834957" y="995478"/>
                  </a:lnTo>
                  <a:lnTo>
                    <a:pt x="2842260" y="1002464"/>
                  </a:lnTo>
                  <a:lnTo>
                    <a:pt x="2849563" y="1009767"/>
                  </a:lnTo>
                  <a:lnTo>
                    <a:pt x="2856230" y="1017388"/>
                  </a:lnTo>
                  <a:lnTo>
                    <a:pt x="2862897" y="1025326"/>
                  </a:lnTo>
                  <a:lnTo>
                    <a:pt x="2868930" y="1033265"/>
                  </a:lnTo>
                  <a:lnTo>
                    <a:pt x="2874963" y="1041838"/>
                  </a:lnTo>
                  <a:lnTo>
                    <a:pt x="2880677" y="1050094"/>
                  </a:lnTo>
                  <a:lnTo>
                    <a:pt x="2885757" y="1058985"/>
                  </a:lnTo>
                  <a:lnTo>
                    <a:pt x="2890837" y="1068194"/>
                  </a:lnTo>
                  <a:lnTo>
                    <a:pt x="2895283" y="1077402"/>
                  </a:lnTo>
                  <a:lnTo>
                    <a:pt x="2900045" y="1086611"/>
                  </a:lnTo>
                  <a:lnTo>
                    <a:pt x="2903855" y="1096454"/>
                  </a:lnTo>
                  <a:lnTo>
                    <a:pt x="2907347" y="1105981"/>
                  </a:lnTo>
                  <a:lnTo>
                    <a:pt x="2910205" y="1115824"/>
                  </a:lnTo>
                  <a:lnTo>
                    <a:pt x="2913063" y="1126303"/>
                  </a:lnTo>
                  <a:lnTo>
                    <a:pt x="2915603" y="1136464"/>
                  </a:lnTo>
                  <a:lnTo>
                    <a:pt x="2917507" y="1146943"/>
                  </a:lnTo>
                  <a:lnTo>
                    <a:pt x="2919095" y="1157739"/>
                  </a:lnTo>
                  <a:lnTo>
                    <a:pt x="2920365" y="1168218"/>
                  </a:lnTo>
                  <a:lnTo>
                    <a:pt x="2920683" y="1179014"/>
                  </a:lnTo>
                  <a:lnTo>
                    <a:pt x="2921000" y="1190128"/>
                  </a:lnTo>
                  <a:lnTo>
                    <a:pt x="2794000" y="2478374"/>
                  </a:lnTo>
                  <a:lnTo>
                    <a:pt x="2793683" y="2492029"/>
                  </a:lnTo>
                  <a:lnTo>
                    <a:pt x="2792413" y="2505365"/>
                  </a:lnTo>
                  <a:lnTo>
                    <a:pt x="2790825" y="2518702"/>
                  </a:lnTo>
                  <a:lnTo>
                    <a:pt x="2788603" y="2531721"/>
                  </a:lnTo>
                  <a:lnTo>
                    <a:pt x="2785427" y="2544422"/>
                  </a:lnTo>
                  <a:lnTo>
                    <a:pt x="2782253" y="2557124"/>
                  </a:lnTo>
                  <a:lnTo>
                    <a:pt x="2777807" y="2569190"/>
                  </a:lnTo>
                  <a:lnTo>
                    <a:pt x="2773363" y="2581574"/>
                  </a:lnTo>
                  <a:lnTo>
                    <a:pt x="2767965" y="2593005"/>
                  </a:lnTo>
                  <a:lnTo>
                    <a:pt x="2761933" y="2604437"/>
                  </a:lnTo>
                  <a:lnTo>
                    <a:pt x="2755900" y="2615550"/>
                  </a:lnTo>
                  <a:lnTo>
                    <a:pt x="2748915" y="2626347"/>
                  </a:lnTo>
                  <a:lnTo>
                    <a:pt x="2741295" y="2636508"/>
                  </a:lnTo>
                  <a:lnTo>
                    <a:pt x="2733675" y="2646669"/>
                  </a:lnTo>
                  <a:lnTo>
                    <a:pt x="2725103" y="2656195"/>
                  </a:lnTo>
                  <a:lnTo>
                    <a:pt x="2716213" y="2665721"/>
                  </a:lnTo>
                  <a:lnTo>
                    <a:pt x="2707005" y="2673977"/>
                  </a:lnTo>
                  <a:lnTo>
                    <a:pt x="2697480" y="2682551"/>
                  </a:lnTo>
                  <a:lnTo>
                    <a:pt x="2687637" y="2690489"/>
                  </a:lnTo>
                  <a:lnTo>
                    <a:pt x="2677477" y="2697792"/>
                  </a:lnTo>
                  <a:lnTo>
                    <a:pt x="2666683" y="2704778"/>
                  </a:lnTo>
                  <a:lnTo>
                    <a:pt x="2655570" y="2711129"/>
                  </a:lnTo>
                  <a:lnTo>
                    <a:pt x="2644140" y="2716845"/>
                  </a:lnTo>
                  <a:lnTo>
                    <a:pt x="2632075" y="2722243"/>
                  </a:lnTo>
                  <a:lnTo>
                    <a:pt x="2620327" y="2727006"/>
                  </a:lnTo>
                  <a:lnTo>
                    <a:pt x="2607945" y="2731134"/>
                  </a:lnTo>
                  <a:lnTo>
                    <a:pt x="2595563" y="2734944"/>
                  </a:lnTo>
                  <a:lnTo>
                    <a:pt x="2582545" y="2737484"/>
                  </a:lnTo>
                  <a:lnTo>
                    <a:pt x="2569527" y="2740342"/>
                  </a:lnTo>
                  <a:lnTo>
                    <a:pt x="2556193" y="2741930"/>
                  </a:lnTo>
                  <a:lnTo>
                    <a:pt x="2542540" y="2742883"/>
                  </a:lnTo>
                  <a:lnTo>
                    <a:pt x="2528887" y="2743200"/>
                  </a:lnTo>
                  <a:lnTo>
                    <a:pt x="263525" y="2743200"/>
                  </a:lnTo>
                  <a:lnTo>
                    <a:pt x="261937" y="2742883"/>
                  </a:lnTo>
                  <a:lnTo>
                    <a:pt x="260350" y="2742565"/>
                  </a:lnTo>
                  <a:lnTo>
                    <a:pt x="247015" y="2742248"/>
                  </a:lnTo>
                  <a:lnTo>
                    <a:pt x="233997" y="2740977"/>
                  </a:lnTo>
                  <a:lnTo>
                    <a:pt x="220980" y="2739072"/>
                  </a:lnTo>
                  <a:lnTo>
                    <a:pt x="207963" y="2736532"/>
                  </a:lnTo>
                  <a:lnTo>
                    <a:pt x="195263" y="2733356"/>
                  </a:lnTo>
                  <a:lnTo>
                    <a:pt x="183197" y="2729546"/>
                  </a:lnTo>
                  <a:lnTo>
                    <a:pt x="170815" y="2725418"/>
                  </a:lnTo>
                  <a:lnTo>
                    <a:pt x="159067" y="2720337"/>
                  </a:lnTo>
                  <a:lnTo>
                    <a:pt x="147637" y="2714939"/>
                  </a:lnTo>
                  <a:lnTo>
                    <a:pt x="136525" y="2708906"/>
                  </a:lnTo>
                  <a:lnTo>
                    <a:pt x="125413" y="2702555"/>
                  </a:lnTo>
                  <a:lnTo>
                    <a:pt x="114935" y="2695252"/>
                  </a:lnTo>
                  <a:lnTo>
                    <a:pt x="104775" y="2687949"/>
                  </a:lnTo>
                  <a:lnTo>
                    <a:pt x="95250" y="2679693"/>
                  </a:lnTo>
                  <a:lnTo>
                    <a:pt x="85725" y="2671437"/>
                  </a:lnTo>
                  <a:lnTo>
                    <a:pt x="76835" y="2662546"/>
                  </a:lnTo>
                  <a:lnTo>
                    <a:pt x="67945" y="2653020"/>
                  </a:lnTo>
                  <a:lnTo>
                    <a:pt x="60007" y="2643176"/>
                  </a:lnTo>
                  <a:lnTo>
                    <a:pt x="52070" y="2632697"/>
                  </a:lnTo>
                  <a:lnTo>
                    <a:pt x="44767" y="2622536"/>
                  </a:lnTo>
                  <a:lnTo>
                    <a:pt x="37783" y="2611422"/>
                  </a:lnTo>
                  <a:lnTo>
                    <a:pt x="31750" y="2599991"/>
                  </a:lnTo>
                  <a:lnTo>
                    <a:pt x="26035" y="2588560"/>
                  </a:lnTo>
                  <a:lnTo>
                    <a:pt x="20637" y="2576493"/>
                  </a:lnTo>
                  <a:lnTo>
                    <a:pt x="15875" y="2563792"/>
                  </a:lnTo>
                  <a:lnTo>
                    <a:pt x="11747" y="2551725"/>
                  </a:lnTo>
                  <a:lnTo>
                    <a:pt x="8255" y="2538706"/>
                  </a:lnTo>
                  <a:lnTo>
                    <a:pt x="5397" y="2525687"/>
                  </a:lnTo>
                  <a:lnTo>
                    <a:pt x="2857" y="2512668"/>
                  </a:lnTo>
                  <a:lnTo>
                    <a:pt x="1587" y="2499332"/>
                  </a:lnTo>
                  <a:lnTo>
                    <a:pt x="317" y="2485360"/>
                  </a:lnTo>
                  <a:lnTo>
                    <a:pt x="0" y="2471706"/>
                  </a:lnTo>
                  <a:lnTo>
                    <a:pt x="0" y="631263"/>
                  </a:lnTo>
                  <a:lnTo>
                    <a:pt x="317" y="617609"/>
                  </a:lnTo>
                  <a:lnTo>
                    <a:pt x="1587" y="603955"/>
                  </a:lnTo>
                  <a:lnTo>
                    <a:pt x="2857" y="590619"/>
                  </a:lnTo>
                  <a:lnTo>
                    <a:pt x="5397" y="577282"/>
                  </a:lnTo>
                  <a:lnTo>
                    <a:pt x="8255" y="564263"/>
                  </a:lnTo>
                  <a:lnTo>
                    <a:pt x="11747" y="551562"/>
                  </a:lnTo>
                  <a:lnTo>
                    <a:pt x="15875" y="539178"/>
                  </a:lnTo>
                  <a:lnTo>
                    <a:pt x="20637" y="526794"/>
                  </a:lnTo>
                  <a:lnTo>
                    <a:pt x="26035" y="515045"/>
                  </a:lnTo>
                  <a:lnTo>
                    <a:pt x="31750" y="502978"/>
                  </a:lnTo>
                  <a:lnTo>
                    <a:pt x="37783" y="491865"/>
                  </a:lnTo>
                  <a:lnTo>
                    <a:pt x="44767" y="481068"/>
                  </a:lnTo>
                  <a:lnTo>
                    <a:pt x="52070" y="470272"/>
                  </a:lnTo>
                  <a:lnTo>
                    <a:pt x="60007" y="459794"/>
                  </a:lnTo>
                  <a:lnTo>
                    <a:pt x="67945" y="450267"/>
                  </a:lnTo>
                  <a:lnTo>
                    <a:pt x="76835" y="440741"/>
                  </a:lnTo>
                  <a:lnTo>
                    <a:pt x="86043" y="431533"/>
                  </a:lnTo>
                  <a:lnTo>
                    <a:pt x="95567" y="423277"/>
                  </a:lnTo>
                  <a:lnTo>
                    <a:pt x="105410" y="415021"/>
                  </a:lnTo>
                  <a:lnTo>
                    <a:pt x="115887" y="407400"/>
                  </a:lnTo>
                  <a:lnTo>
                    <a:pt x="126683" y="400097"/>
                  </a:lnTo>
                  <a:lnTo>
                    <a:pt x="137477" y="393746"/>
                  </a:lnTo>
                  <a:lnTo>
                    <a:pt x="149225" y="387713"/>
                  </a:lnTo>
                  <a:lnTo>
                    <a:pt x="160973" y="381997"/>
                  </a:lnTo>
                  <a:lnTo>
                    <a:pt x="172720" y="376916"/>
                  </a:lnTo>
                  <a:lnTo>
                    <a:pt x="185420" y="372788"/>
                  </a:lnTo>
                  <a:lnTo>
                    <a:pt x="198120" y="368978"/>
                  </a:lnTo>
                  <a:lnTo>
                    <a:pt x="211137" y="365803"/>
                  </a:lnTo>
                  <a:lnTo>
                    <a:pt x="224155" y="362945"/>
                  </a:lnTo>
                  <a:lnTo>
                    <a:pt x="237490" y="361675"/>
                  </a:lnTo>
                  <a:lnTo>
                    <a:pt x="251143" y="360405"/>
                  </a:lnTo>
                  <a:lnTo>
                    <a:pt x="265113" y="360087"/>
                  </a:lnTo>
                  <a:lnTo>
                    <a:pt x="970280" y="360087"/>
                  </a:lnTo>
                  <a:lnTo>
                    <a:pt x="970280" y="480116"/>
                  </a:lnTo>
                  <a:lnTo>
                    <a:pt x="265113" y="480116"/>
                  </a:lnTo>
                  <a:lnTo>
                    <a:pt x="254953" y="480433"/>
                  </a:lnTo>
                  <a:lnTo>
                    <a:pt x="245745" y="481704"/>
                  </a:lnTo>
                  <a:lnTo>
                    <a:pt x="237173" y="483291"/>
                  </a:lnTo>
                  <a:lnTo>
                    <a:pt x="228283" y="485514"/>
                  </a:lnTo>
                  <a:lnTo>
                    <a:pt x="220345" y="488054"/>
                  </a:lnTo>
                  <a:lnTo>
                    <a:pt x="212090" y="491547"/>
                  </a:lnTo>
                  <a:lnTo>
                    <a:pt x="205105" y="495040"/>
                  </a:lnTo>
                  <a:lnTo>
                    <a:pt x="197803" y="499168"/>
                  </a:lnTo>
                  <a:lnTo>
                    <a:pt x="190817" y="503931"/>
                  </a:lnTo>
                  <a:lnTo>
                    <a:pt x="184785" y="508694"/>
                  </a:lnTo>
                  <a:lnTo>
                    <a:pt x="178435" y="514092"/>
                  </a:lnTo>
                  <a:lnTo>
                    <a:pt x="172403" y="519808"/>
                  </a:lnTo>
                  <a:lnTo>
                    <a:pt x="167005" y="525841"/>
                  </a:lnTo>
                  <a:lnTo>
                    <a:pt x="162243" y="531874"/>
                  </a:lnTo>
                  <a:lnTo>
                    <a:pt x="157163" y="537907"/>
                  </a:lnTo>
                  <a:lnTo>
                    <a:pt x="152400" y="543941"/>
                  </a:lnTo>
                  <a:lnTo>
                    <a:pt x="148273" y="550609"/>
                  </a:lnTo>
                  <a:lnTo>
                    <a:pt x="144463" y="556960"/>
                  </a:lnTo>
                  <a:lnTo>
                    <a:pt x="140970" y="563628"/>
                  </a:lnTo>
                  <a:lnTo>
                    <a:pt x="137477" y="569661"/>
                  </a:lnTo>
                  <a:lnTo>
                    <a:pt x="131763" y="582680"/>
                  </a:lnTo>
                  <a:lnTo>
                    <a:pt x="127317" y="594429"/>
                  </a:lnTo>
                  <a:lnTo>
                    <a:pt x="123825" y="605860"/>
                  </a:lnTo>
                  <a:lnTo>
                    <a:pt x="121603" y="616022"/>
                  </a:lnTo>
                  <a:lnTo>
                    <a:pt x="120015" y="624913"/>
                  </a:lnTo>
                  <a:lnTo>
                    <a:pt x="119697" y="631263"/>
                  </a:lnTo>
                  <a:lnTo>
                    <a:pt x="119697" y="2454559"/>
                  </a:lnTo>
                  <a:lnTo>
                    <a:pt x="119697" y="2460910"/>
                  </a:lnTo>
                  <a:lnTo>
                    <a:pt x="120333" y="2469483"/>
                  </a:lnTo>
                  <a:lnTo>
                    <a:pt x="121285" y="2478692"/>
                  </a:lnTo>
                  <a:lnTo>
                    <a:pt x="123190" y="2488536"/>
                  </a:lnTo>
                  <a:lnTo>
                    <a:pt x="125413" y="2499332"/>
                  </a:lnTo>
                  <a:lnTo>
                    <a:pt x="128905" y="2510763"/>
                  </a:lnTo>
                  <a:lnTo>
                    <a:pt x="130810" y="2516161"/>
                  </a:lnTo>
                  <a:lnTo>
                    <a:pt x="133033" y="2521877"/>
                  </a:lnTo>
                  <a:lnTo>
                    <a:pt x="135573" y="2527593"/>
                  </a:lnTo>
                  <a:lnTo>
                    <a:pt x="138430" y="2533308"/>
                  </a:lnTo>
                  <a:lnTo>
                    <a:pt x="141923" y="2538706"/>
                  </a:lnTo>
                  <a:lnTo>
                    <a:pt x="145415" y="2544105"/>
                  </a:lnTo>
                  <a:lnTo>
                    <a:pt x="149225" y="2549503"/>
                  </a:lnTo>
                  <a:lnTo>
                    <a:pt x="153353" y="2554266"/>
                  </a:lnTo>
                  <a:lnTo>
                    <a:pt x="157797" y="2559029"/>
                  </a:lnTo>
                  <a:lnTo>
                    <a:pt x="162877" y="2563474"/>
                  </a:lnTo>
                  <a:lnTo>
                    <a:pt x="167957" y="2567602"/>
                  </a:lnTo>
                  <a:lnTo>
                    <a:pt x="173990" y="2572048"/>
                  </a:lnTo>
                  <a:lnTo>
                    <a:pt x="180023" y="2575541"/>
                  </a:lnTo>
                  <a:lnTo>
                    <a:pt x="186690" y="2578716"/>
                  </a:lnTo>
                  <a:lnTo>
                    <a:pt x="193993" y="2581574"/>
                  </a:lnTo>
                  <a:lnTo>
                    <a:pt x="200977" y="2583797"/>
                  </a:lnTo>
                  <a:lnTo>
                    <a:pt x="209233" y="2585702"/>
                  </a:lnTo>
                  <a:lnTo>
                    <a:pt x="217805" y="2587290"/>
                  </a:lnTo>
                  <a:lnTo>
                    <a:pt x="226695" y="2587925"/>
                  </a:lnTo>
                  <a:lnTo>
                    <a:pt x="236855" y="2588560"/>
                  </a:lnTo>
                  <a:lnTo>
                    <a:pt x="241935" y="2583797"/>
                  </a:lnTo>
                  <a:lnTo>
                    <a:pt x="248603" y="2578399"/>
                  </a:lnTo>
                  <a:lnTo>
                    <a:pt x="255587" y="2572365"/>
                  </a:lnTo>
                  <a:lnTo>
                    <a:pt x="262573" y="2565062"/>
                  </a:lnTo>
                  <a:lnTo>
                    <a:pt x="269875" y="2557759"/>
                  </a:lnTo>
                  <a:lnTo>
                    <a:pt x="277177" y="2549820"/>
                  </a:lnTo>
                  <a:lnTo>
                    <a:pt x="283845" y="2541882"/>
                  </a:lnTo>
                  <a:lnTo>
                    <a:pt x="289560" y="2533626"/>
                  </a:lnTo>
                  <a:lnTo>
                    <a:pt x="293370" y="2527593"/>
                  </a:lnTo>
                  <a:lnTo>
                    <a:pt x="296227" y="2520924"/>
                  </a:lnTo>
                  <a:lnTo>
                    <a:pt x="299403" y="2514574"/>
                  </a:lnTo>
                  <a:lnTo>
                    <a:pt x="302577" y="2508223"/>
                  </a:lnTo>
                  <a:lnTo>
                    <a:pt x="304800" y="2500920"/>
                  </a:lnTo>
                  <a:lnTo>
                    <a:pt x="307023" y="2493299"/>
                  </a:lnTo>
                  <a:lnTo>
                    <a:pt x="309245" y="2484725"/>
                  </a:lnTo>
                  <a:lnTo>
                    <a:pt x="311785" y="2475834"/>
                  </a:lnTo>
                  <a:lnTo>
                    <a:pt x="315595" y="2456147"/>
                  </a:lnTo>
                  <a:lnTo>
                    <a:pt x="319723" y="2432332"/>
                  </a:lnTo>
                  <a:lnTo>
                    <a:pt x="329565" y="2371365"/>
                  </a:lnTo>
                  <a:lnTo>
                    <a:pt x="457200" y="1190128"/>
                  </a:lnTo>
                  <a:lnTo>
                    <a:pt x="457517" y="1176474"/>
                  </a:lnTo>
                  <a:lnTo>
                    <a:pt x="458153" y="1163137"/>
                  </a:lnTo>
                  <a:lnTo>
                    <a:pt x="460057" y="1150118"/>
                  </a:lnTo>
                  <a:lnTo>
                    <a:pt x="462280" y="1137099"/>
                  </a:lnTo>
                  <a:lnTo>
                    <a:pt x="465455" y="1124080"/>
                  </a:lnTo>
                  <a:lnTo>
                    <a:pt x="468947" y="1111379"/>
                  </a:lnTo>
                  <a:lnTo>
                    <a:pt x="473075" y="1098995"/>
                  </a:lnTo>
                  <a:lnTo>
                    <a:pt x="477837" y="1087246"/>
                  </a:lnTo>
                  <a:lnTo>
                    <a:pt x="482917" y="1075497"/>
                  </a:lnTo>
                  <a:lnTo>
                    <a:pt x="488950" y="1064066"/>
                  </a:lnTo>
                  <a:lnTo>
                    <a:pt x="495300" y="1052952"/>
                  </a:lnTo>
                  <a:lnTo>
                    <a:pt x="502285" y="1042156"/>
                  </a:lnTo>
                  <a:lnTo>
                    <a:pt x="509587" y="1031677"/>
                  </a:lnTo>
                  <a:lnTo>
                    <a:pt x="517525" y="1021833"/>
                  </a:lnTo>
                  <a:lnTo>
                    <a:pt x="525780" y="1012307"/>
                  </a:lnTo>
                  <a:lnTo>
                    <a:pt x="534353" y="1003099"/>
                  </a:lnTo>
                  <a:lnTo>
                    <a:pt x="543877" y="994208"/>
                  </a:lnTo>
                  <a:lnTo>
                    <a:pt x="553403" y="985952"/>
                  </a:lnTo>
                  <a:lnTo>
                    <a:pt x="563245" y="978331"/>
                  </a:lnTo>
                  <a:lnTo>
                    <a:pt x="573723" y="970710"/>
                  </a:lnTo>
                  <a:lnTo>
                    <a:pt x="584517" y="963724"/>
                  </a:lnTo>
                  <a:lnTo>
                    <a:pt x="595630" y="957691"/>
                  </a:lnTo>
                  <a:lnTo>
                    <a:pt x="607060" y="951340"/>
                  </a:lnTo>
                  <a:lnTo>
                    <a:pt x="618490" y="946577"/>
                  </a:lnTo>
                  <a:lnTo>
                    <a:pt x="630873" y="941497"/>
                  </a:lnTo>
                  <a:lnTo>
                    <a:pt x="642937" y="937369"/>
                  </a:lnTo>
                  <a:lnTo>
                    <a:pt x="655637" y="933876"/>
                  </a:lnTo>
                  <a:lnTo>
                    <a:pt x="668337" y="930700"/>
                  </a:lnTo>
                  <a:lnTo>
                    <a:pt x="681673" y="928478"/>
                  </a:lnTo>
                  <a:lnTo>
                    <a:pt x="694690" y="926890"/>
                  </a:lnTo>
                  <a:lnTo>
                    <a:pt x="708025" y="925937"/>
                  </a:lnTo>
                  <a:lnTo>
                    <a:pt x="721677" y="925302"/>
                  </a:lnTo>
                  <a:lnTo>
                    <a:pt x="1065530" y="925302"/>
                  </a:lnTo>
                  <a:lnTo>
                    <a:pt x="1065530" y="221323"/>
                  </a:lnTo>
                  <a:lnTo>
                    <a:pt x="1066165" y="209574"/>
                  </a:lnTo>
                  <a:lnTo>
                    <a:pt x="1066800" y="198461"/>
                  </a:lnTo>
                  <a:lnTo>
                    <a:pt x="1068387" y="187664"/>
                  </a:lnTo>
                  <a:lnTo>
                    <a:pt x="1070293" y="176551"/>
                  </a:lnTo>
                  <a:lnTo>
                    <a:pt x="1072515" y="165754"/>
                  </a:lnTo>
                  <a:lnTo>
                    <a:pt x="1075690" y="155276"/>
                  </a:lnTo>
                  <a:lnTo>
                    <a:pt x="1079183" y="145114"/>
                  </a:lnTo>
                  <a:lnTo>
                    <a:pt x="1083310" y="134953"/>
                  </a:lnTo>
                  <a:lnTo>
                    <a:pt x="1087437" y="125110"/>
                  </a:lnTo>
                  <a:lnTo>
                    <a:pt x="1092517" y="115584"/>
                  </a:lnTo>
                  <a:lnTo>
                    <a:pt x="1097915" y="106375"/>
                  </a:lnTo>
                  <a:lnTo>
                    <a:pt x="1103630" y="97166"/>
                  </a:lnTo>
                  <a:lnTo>
                    <a:pt x="1109663" y="88910"/>
                  </a:lnTo>
                  <a:lnTo>
                    <a:pt x="1116013" y="80337"/>
                  </a:lnTo>
                  <a:lnTo>
                    <a:pt x="1122997" y="72399"/>
                  </a:lnTo>
                  <a:lnTo>
                    <a:pt x="1130617" y="64778"/>
                  </a:lnTo>
                  <a:lnTo>
                    <a:pt x="1138237" y="57474"/>
                  </a:lnTo>
                  <a:lnTo>
                    <a:pt x="1146493" y="50488"/>
                  </a:lnTo>
                  <a:lnTo>
                    <a:pt x="1154430" y="43820"/>
                  </a:lnTo>
                  <a:lnTo>
                    <a:pt x="1163320" y="37469"/>
                  </a:lnTo>
                  <a:lnTo>
                    <a:pt x="1171893" y="31754"/>
                  </a:lnTo>
                  <a:lnTo>
                    <a:pt x="1181735" y="26356"/>
                  </a:lnTo>
                  <a:lnTo>
                    <a:pt x="1191260" y="21910"/>
                  </a:lnTo>
                  <a:lnTo>
                    <a:pt x="1200785" y="17147"/>
                  </a:lnTo>
                  <a:lnTo>
                    <a:pt x="1210627" y="13337"/>
                  </a:lnTo>
                  <a:lnTo>
                    <a:pt x="1221105" y="9844"/>
                  </a:lnTo>
                  <a:lnTo>
                    <a:pt x="1231583" y="6986"/>
                  </a:lnTo>
                  <a:lnTo>
                    <a:pt x="1242377" y="4128"/>
                  </a:lnTo>
                  <a:lnTo>
                    <a:pt x="1253173" y="2223"/>
                  </a:lnTo>
                  <a:lnTo>
                    <a:pt x="1264285" y="1270"/>
                  </a:lnTo>
                  <a:lnTo>
                    <a:pt x="12753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3173" y="2423781"/>
            <a:ext cx="1685925" cy="682510"/>
            <a:chOff x="2543173" y="2423781"/>
            <a:chExt cx="1685925" cy="682510"/>
          </a:xfrm>
        </p:grpSpPr>
        <p:sp>
          <p:nvSpPr>
            <p:cNvPr id="42" name="文本框 41"/>
            <p:cNvSpPr txBox="1"/>
            <p:nvPr/>
          </p:nvSpPr>
          <p:spPr>
            <a:xfrm>
              <a:off x="2543173" y="2736959"/>
              <a:ext cx="168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创新</a:t>
              </a:r>
            </a:p>
          </p:txBody>
        </p:sp>
        <p:sp>
          <p:nvSpPr>
            <p:cNvPr id="43" name="KSO_Shape"/>
            <p:cNvSpPr>
              <a:spLocks/>
            </p:cNvSpPr>
            <p:nvPr/>
          </p:nvSpPr>
          <p:spPr bwMode="auto">
            <a:xfrm flipH="1">
              <a:off x="2648626" y="2423781"/>
              <a:ext cx="354277" cy="284602"/>
            </a:xfrm>
            <a:custGeom>
              <a:avLst/>
              <a:gdLst>
                <a:gd name="T0" fmla="*/ 2147483646 w 288"/>
                <a:gd name="T1" fmla="*/ 0 h 232"/>
                <a:gd name="T2" fmla="*/ 0 w 288"/>
                <a:gd name="T3" fmla="*/ 2147483646 h 232"/>
                <a:gd name="T4" fmla="*/ 2147483646 w 288"/>
                <a:gd name="T5" fmla="*/ 2147483646 h 232"/>
                <a:gd name="T6" fmla="*/ 2147483646 w 288"/>
                <a:gd name="T7" fmla="*/ 2147483646 h 232"/>
                <a:gd name="T8" fmla="*/ 2147483646 w 288"/>
                <a:gd name="T9" fmla="*/ 2147483646 h 232"/>
                <a:gd name="T10" fmla="*/ 2147483646 w 288"/>
                <a:gd name="T11" fmla="*/ 2147483646 h 232"/>
                <a:gd name="T12" fmla="*/ 2147483646 w 288"/>
                <a:gd name="T13" fmla="*/ 2147483646 h 232"/>
                <a:gd name="T14" fmla="*/ 2147483646 w 288"/>
                <a:gd name="T15" fmla="*/ 0 h 232"/>
                <a:gd name="T16" fmla="*/ 2147483646 w 288"/>
                <a:gd name="T17" fmla="*/ 2147483646 h 232"/>
                <a:gd name="T18" fmla="*/ 2147483646 w 288"/>
                <a:gd name="T19" fmla="*/ 2147483646 h 232"/>
                <a:gd name="T20" fmla="*/ 2147483646 w 288"/>
                <a:gd name="T21" fmla="*/ 2147483646 h 232"/>
                <a:gd name="T22" fmla="*/ 2147483646 w 288"/>
                <a:gd name="T23" fmla="*/ 2147483646 h 232"/>
                <a:gd name="T24" fmla="*/ 2147483646 w 288"/>
                <a:gd name="T25" fmla="*/ 2147483646 h 232"/>
                <a:gd name="T26" fmla="*/ 2147483646 w 288"/>
                <a:gd name="T27" fmla="*/ 2147483646 h 232"/>
                <a:gd name="T28" fmla="*/ 2147483646 w 288"/>
                <a:gd name="T29" fmla="*/ 2147483646 h 232"/>
                <a:gd name="T30" fmla="*/ 2147483646 w 288"/>
                <a:gd name="T31" fmla="*/ 2147483646 h 232"/>
                <a:gd name="T32" fmla="*/ 2147483646 w 288"/>
                <a:gd name="T33" fmla="*/ 2147483646 h 232"/>
                <a:gd name="T34" fmla="*/ 2147483646 w 288"/>
                <a:gd name="T35" fmla="*/ 2147483646 h 232"/>
                <a:gd name="T36" fmla="*/ 2147483646 w 288"/>
                <a:gd name="T37" fmla="*/ 2147483646 h 232"/>
                <a:gd name="T38" fmla="*/ 2147483646 w 288"/>
                <a:gd name="T39" fmla="*/ 2147483646 h 232"/>
                <a:gd name="T40" fmla="*/ 2147483646 w 288"/>
                <a:gd name="T41" fmla="*/ 2147483646 h 232"/>
                <a:gd name="T42" fmla="*/ 2147483646 w 288"/>
                <a:gd name="T43" fmla="*/ 2147483646 h 232"/>
                <a:gd name="T44" fmla="*/ 2147483646 w 288"/>
                <a:gd name="T45" fmla="*/ 2147483646 h 232"/>
                <a:gd name="T46" fmla="*/ 2147483646 w 288"/>
                <a:gd name="T47" fmla="*/ 2147483646 h 232"/>
                <a:gd name="T48" fmla="*/ 2147483646 w 288"/>
                <a:gd name="T49" fmla="*/ 2147483646 h 232"/>
                <a:gd name="T50" fmla="*/ 2147483646 w 288"/>
                <a:gd name="T51" fmla="*/ 2147483646 h 232"/>
                <a:gd name="T52" fmla="*/ 2147483646 w 288"/>
                <a:gd name="T53" fmla="*/ 2147483646 h 232"/>
                <a:gd name="T54" fmla="*/ 2147483646 w 288"/>
                <a:gd name="T55" fmla="*/ 2147483646 h 232"/>
                <a:gd name="T56" fmla="*/ 2147483646 w 288"/>
                <a:gd name="T57" fmla="*/ 2147483646 h 232"/>
                <a:gd name="T58" fmla="*/ 2147483646 w 288"/>
                <a:gd name="T59" fmla="*/ 2147483646 h 232"/>
                <a:gd name="T60" fmla="*/ 2147483646 w 288"/>
                <a:gd name="T61" fmla="*/ 2147483646 h 232"/>
                <a:gd name="T62" fmla="*/ 2147483646 w 288"/>
                <a:gd name="T63" fmla="*/ 2147483646 h 232"/>
                <a:gd name="T64" fmla="*/ 2147483646 w 288"/>
                <a:gd name="T65" fmla="*/ 2147483646 h 232"/>
                <a:gd name="T66" fmla="*/ 2147483646 w 288"/>
                <a:gd name="T67" fmla="*/ 2147483646 h 232"/>
                <a:gd name="T68" fmla="*/ 2147483646 w 288"/>
                <a:gd name="T69" fmla="*/ 2147483646 h 232"/>
                <a:gd name="T70" fmla="*/ 2147483646 w 288"/>
                <a:gd name="T71" fmla="*/ 2147483646 h 232"/>
                <a:gd name="T72" fmla="*/ 2147483646 w 288"/>
                <a:gd name="T73" fmla="*/ 2147483646 h 232"/>
                <a:gd name="T74" fmla="*/ 2147483646 w 288"/>
                <a:gd name="T75" fmla="*/ 2147483646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88" h="232">
                  <a:moveTo>
                    <a:pt x="144" y="0"/>
                  </a:moveTo>
                  <a:cubicBezTo>
                    <a:pt x="64" y="0"/>
                    <a:pt x="0" y="52"/>
                    <a:pt x="0" y="116"/>
                  </a:cubicBezTo>
                  <a:cubicBezTo>
                    <a:pt x="0" y="152"/>
                    <a:pt x="14" y="160"/>
                    <a:pt x="33" y="160"/>
                  </a:cubicBezTo>
                  <a:cubicBezTo>
                    <a:pt x="49" y="160"/>
                    <a:pt x="67" y="154"/>
                    <a:pt x="84" y="154"/>
                  </a:cubicBezTo>
                  <a:cubicBezTo>
                    <a:pt x="95" y="154"/>
                    <a:pt x="105" y="157"/>
                    <a:pt x="112" y="165"/>
                  </a:cubicBezTo>
                  <a:cubicBezTo>
                    <a:pt x="135" y="189"/>
                    <a:pt x="64" y="232"/>
                    <a:pt x="144" y="232"/>
                  </a:cubicBezTo>
                  <a:cubicBezTo>
                    <a:pt x="224" y="232"/>
                    <a:pt x="288" y="180"/>
                    <a:pt x="288" y="116"/>
                  </a:cubicBezTo>
                  <a:cubicBezTo>
                    <a:pt x="288" y="52"/>
                    <a:pt x="224" y="0"/>
                    <a:pt x="144" y="0"/>
                  </a:cubicBezTo>
                  <a:close/>
                  <a:moveTo>
                    <a:pt x="60" y="104"/>
                  </a:moveTo>
                  <a:cubicBezTo>
                    <a:pt x="49" y="104"/>
                    <a:pt x="40" y="95"/>
                    <a:pt x="40" y="84"/>
                  </a:cubicBezTo>
                  <a:cubicBezTo>
                    <a:pt x="40" y="73"/>
                    <a:pt x="49" y="64"/>
                    <a:pt x="60" y="64"/>
                  </a:cubicBezTo>
                  <a:cubicBezTo>
                    <a:pt x="71" y="64"/>
                    <a:pt x="80" y="73"/>
                    <a:pt x="80" y="84"/>
                  </a:cubicBezTo>
                  <a:cubicBezTo>
                    <a:pt x="80" y="95"/>
                    <a:pt x="71" y="104"/>
                    <a:pt x="60" y="104"/>
                  </a:cubicBezTo>
                  <a:close/>
                  <a:moveTo>
                    <a:pt x="116" y="64"/>
                  </a:moveTo>
                  <a:cubicBezTo>
                    <a:pt x="105" y="64"/>
                    <a:pt x="96" y="55"/>
                    <a:pt x="96" y="44"/>
                  </a:cubicBezTo>
                  <a:cubicBezTo>
                    <a:pt x="96" y="33"/>
                    <a:pt x="105" y="24"/>
                    <a:pt x="116" y="24"/>
                  </a:cubicBezTo>
                  <a:cubicBezTo>
                    <a:pt x="127" y="24"/>
                    <a:pt x="136" y="33"/>
                    <a:pt x="136" y="44"/>
                  </a:cubicBezTo>
                  <a:cubicBezTo>
                    <a:pt x="136" y="55"/>
                    <a:pt x="127" y="64"/>
                    <a:pt x="116" y="64"/>
                  </a:cubicBezTo>
                  <a:close/>
                  <a:moveTo>
                    <a:pt x="164" y="216"/>
                  </a:moveTo>
                  <a:cubicBezTo>
                    <a:pt x="149" y="216"/>
                    <a:pt x="136" y="207"/>
                    <a:pt x="136" y="196"/>
                  </a:cubicBezTo>
                  <a:cubicBezTo>
                    <a:pt x="136" y="185"/>
                    <a:pt x="149" y="176"/>
                    <a:pt x="164" y="176"/>
                  </a:cubicBezTo>
                  <a:cubicBezTo>
                    <a:pt x="179" y="176"/>
                    <a:pt x="192" y="185"/>
                    <a:pt x="192" y="196"/>
                  </a:cubicBezTo>
                  <a:cubicBezTo>
                    <a:pt x="192" y="207"/>
                    <a:pt x="179" y="216"/>
                    <a:pt x="164" y="216"/>
                  </a:cubicBezTo>
                  <a:close/>
                  <a:moveTo>
                    <a:pt x="172" y="64"/>
                  </a:moveTo>
                  <a:cubicBezTo>
                    <a:pt x="161" y="64"/>
                    <a:pt x="152" y="55"/>
                    <a:pt x="152" y="44"/>
                  </a:cubicBezTo>
                  <a:cubicBezTo>
                    <a:pt x="152" y="33"/>
                    <a:pt x="161" y="24"/>
                    <a:pt x="172" y="24"/>
                  </a:cubicBezTo>
                  <a:cubicBezTo>
                    <a:pt x="183" y="24"/>
                    <a:pt x="192" y="33"/>
                    <a:pt x="192" y="44"/>
                  </a:cubicBezTo>
                  <a:cubicBezTo>
                    <a:pt x="192" y="55"/>
                    <a:pt x="183" y="64"/>
                    <a:pt x="172" y="64"/>
                  </a:cubicBezTo>
                  <a:close/>
                  <a:moveTo>
                    <a:pt x="208" y="76"/>
                  </a:moveTo>
                  <a:cubicBezTo>
                    <a:pt x="208" y="65"/>
                    <a:pt x="217" y="56"/>
                    <a:pt x="228" y="56"/>
                  </a:cubicBezTo>
                  <a:cubicBezTo>
                    <a:pt x="239" y="56"/>
                    <a:pt x="248" y="65"/>
                    <a:pt x="248" y="76"/>
                  </a:cubicBezTo>
                  <a:cubicBezTo>
                    <a:pt x="248" y="87"/>
                    <a:pt x="239" y="96"/>
                    <a:pt x="228" y="96"/>
                  </a:cubicBezTo>
                  <a:cubicBezTo>
                    <a:pt x="217" y="96"/>
                    <a:pt x="208" y="87"/>
                    <a:pt x="208" y="76"/>
                  </a:cubicBezTo>
                  <a:close/>
                  <a:moveTo>
                    <a:pt x="264" y="132"/>
                  </a:moveTo>
                  <a:cubicBezTo>
                    <a:pt x="264" y="143"/>
                    <a:pt x="255" y="152"/>
                    <a:pt x="244" y="152"/>
                  </a:cubicBezTo>
                  <a:cubicBezTo>
                    <a:pt x="233" y="152"/>
                    <a:pt x="224" y="143"/>
                    <a:pt x="224" y="132"/>
                  </a:cubicBezTo>
                  <a:cubicBezTo>
                    <a:pt x="224" y="121"/>
                    <a:pt x="233" y="112"/>
                    <a:pt x="244" y="112"/>
                  </a:cubicBezTo>
                  <a:cubicBezTo>
                    <a:pt x="255" y="112"/>
                    <a:pt x="264" y="121"/>
                    <a:pt x="264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457327" y="3106291"/>
            <a:ext cx="40910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公司业务在湖南地区的规模不够大，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希望公司推进湖南地区的销售业绩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，</a:t>
            </a:r>
            <a:endParaRPr lang="zh-CN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能在湖南这边开展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更多的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测序项目。</a:t>
            </a:r>
          </a:p>
          <a:p>
            <a:endParaRPr lang="zh-CN" altLang="en-US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endParaRPr lang="zh-CN" altLang="en-US" sz="12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3423" y="474305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Nexa Light" panose="02000000000000000000" pitchFamily="2" charset="0"/>
              </a:rPr>
              <a:t>公司存在的问题及建议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6939" y="412750"/>
            <a:ext cx="27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46" grpId="0"/>
      <p:bldP spid="15" grpId="0"/>
      <p:bldP spid="17" grpId="0" animBg="1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55173584"/>
              </p:ext>
            </p:extLst>
          </p:nvPr>
        </p:nvGraphicFramePr>
        <p:xfrm>
          <a:off x="6385400" y="1257577"/>
          <a:ext cx="6116637" cy="465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/>
          <p:cNvSpPr/>
          <p:nvPr/>
        </p:nvSpPr>
        <p:spPr>
          <a:xfrm>
            <a:off x="733424" y="1906934"/>
            <a:ext cx="69589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       2017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日，我怀着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对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美好的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期望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加入了北京鑫诺美迪基因检测技术有限公司，开始了我为期三个月的试用期，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期间，我了解到了公司的企业文化与使命，学习了公司业务上的基因检测的相关知识，并在实际项目中予以实践；</a:t>
            </a:r>
            <a:endParaRPr lang="en-US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      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在试用期间与医生处理好关系，解答医生所提出的对于产品以及公司的疑问（在这里特别感谢王浩然老师对于我工作的帮助，解答我在工作中遇到的各种问题）。整理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了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各个医院的试剂和各个医院的卫生。</a:t>
            </a:r>
            <a:endParaRPr lang="en-US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感谢上级领导对我的照顾与肯定，我会在今后的工作中好好表现，与</a:t>
            </a:r>
            <a:r>
              <a:rPr lang="zh-CN" altLang="zh-CN" sz="2000" dirty="0">
                <a:solidFill>
                  <a:schemeClr val="bg1"/>
                </a:solidFill>
                <a:latin typeface="Nexa Light" panose="02000000000000000000" pitchFamily="2" charset="0"/>
              </a:rPr>
              <a:t>公司共同进步，在这里祝公司发展越来越好</a:t>
            </a:r>
            <a:r>
              <a:rPr lang="zh-CN" altLang="en-US" sz="2000" dirty="0">
                <a:solidFill>
                  <a:schemeClr val="bg1"/>
                </a:solidFill>
                <a:latin typeface="Nexa Light" panose="02000000000000000000" pitchFamily="2" charset="0"/>
              </a:rPr>
              <a:t>！</a:t>
            </a:r>
            <a:endParaRPr lang="zh-CN" altLang="zh-CN" sz="20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424" y="489694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Nexa Light" panose="02000000000000000000" pitchFamily="2" charset="0"/>
              </a:rPr>
              <a:t>个人感受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412750"/>
            <a:ext cx="45719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4299" y="412750"/>
            <a:ext cx="619125" cy="5386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7889" y="412750"/>
            <a:ext cx="2738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4" grpId="0"/>
      <p:bldP spid="17" grpId="0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33893" y="3132753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43975" y="3932972"/>
            <a:ext cx="22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by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liaojianhong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/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/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600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Century Gothic</vt:lpstr>
      <vt:lpstr>宋体</vt:lpstr>
      <vt:lpstr>Verdana</vt:lpstr>
      <vt:lpstr>Nexa Light</vt:lpstr>
      <vt:lpstr>Calibri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chen haiyan</cp:lastModifiedBy>
  <cp:revision>67</cp:revision>
  <dcterms:created xsi:type="dcterms:W3CDTF">2015-04-04T12:50:16Z</dcterms:created>
  <dcterms:modified xsi:type="dcterms:W3CDTF">2017-08-07T15:55:33Z</dcterms:modified>
</cp:coreProperties>
</file>