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6" r:id="rId2"/>
    <p:sldId id="258" r:id="rId3"/>
    <p:sldId id="280" r:id="rId4"/>
    <p:sldId id="269" r:id="rId5"/>
    <p:sldId id="272" r:id="rId6"/>
    <p:sldId id="276" r:id="rId7"/>
    <p:sldId id="279" r:id="rId8"/>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Nexa Light" panose="02000000000000000000" charset="0"/>
      <p:regular r:id="rId14"/>
    </p:embeddedFont>
    <p:embeddedFont>
      <p:font typeface="Century Gothic" panose="020B0502020202020204" pitchFamily="34" charset="0"/>
      <p:regular r:id="rId15"/>
      <p:bold r:id="rId16"/>
      <p:italic r:id="rId17"/>
      <p:boldItalic r:id="rId18"/>
    </p:embeddedFont>
    <p:embeddedFont>
      <p:font typeface="Verdana" panose="020B0604030504040204" pitchFamily="34" charset="0"/>
      <p:regular r:id="rId19"/>
      <p:bold r:id="rId20"/>
      <p:italic r:id="rId21"/>
      <p:boldItalic r:id="rId22"/>
    </p:embeddedFont>
    <p:embeddedFont>
      <p:font typeface="Calibri Light" panose="020F0302020204030204" pitchFamily="34" charset="0"/>
      <p:regular r:id="rId23"/>
      <p:italic r:id="rId2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3840" userDrawn="1">
          <p15:clr>
            <a:srgbClr val="A4A3A4"/>
          </p15:clr>
        </p15:guide>
        <p15:guide id="3" orient="horz" pos="2001" userDrawn="1">
          <p15:clr>
            <a:srgbClr val="A4A3A4"/>
          </p15:clr>
        </p15:guide>
        <p15:guide id="4" orient="horz" pos="2273" userDrawn="1">
          <p15:clr>
            <a:srgbClr val="A4A3A4"/>
          </p15:clr>
        </p15:guide>
        <p15:guide id="5" orient="horz" pos="2636" userDrawn="1">
          <p15:clr>
            <a:srgbClr val="A4A3A4"/>
          </p15:clr>
        </p15:guide>
        <p15:guide id="6" pos="801" userDrawn="1">
          <p15:clr>
            <a:srgbClr val="A4A3A4"/>
          </p15:clr>
        </p15:guide>
        <p15:guide id="7" pos="6879" userDrawn="1">
          <p15:clr>
            <a:srgbClr val="A4A3A4"/>
          </p15:clr>
        </p15:guide>
        <p15:guide id="8" orient="horz" pos="3181" userDrawn="1">
          <p15:clr>
            <a:srgbClr val="A4A3A4"/>
          </p15:clr>
        </p15:guide>
        <p15:guide id="9" orient="horz" pos="3385" userDrawn="1">
          <p15:clr>
            <a:srgbClr val="A4A3A4"/>
          </p15:clr>
        </p15:guide>
        <p15:guide id="10" orient="horz" pos="2908" userDrawn="1">
          <p15:clr>
            <a:srgbClr val="A4A3A4"/>
          </p15:clr>
        </p15:guide>
        <p15:guide id="11" orient="horz" pos="1616" userDrawn="1">
          <p15:clr>
            <a:srgbClr val="A4A3A4"/>
          </p15:clr>
        </p15:guide>
        <p15:guide id="12" orient="horz" pos="1797" userDrawn="1">
          <p15:clr>
            <a:srgbClr val="A4A3A4"/>
          </p15:clr>
        </p15:guide>
        <p15:guide id="13" orient="horz" pos="2931" userDrawn="1">
          <p15:clr>
            <a:srgbClr val="A4A3A4"/>
          </p15:clr>
        </p15:guide>
        <p15:guide id="14" orient="horz" pos="2591" userDrawn="1">
          <p15:clr>
            <a:srgbClr val="A4A3A4"/>
          </p15:clr>
        </p15:guide>
        <p15:guide id="15" orient="horz" pos="1185" userDrawn="1">
          <p15:clr>
            <a:srgbClr val="A4A3A4"/>
          </p15:clr>
        </p15:guide>
        <p15:guide id="16" pos="4112" userDrawn="1">
          <p15:clr>
            <a:srgbClr val="A4A3A4"/>
          </p15:clr>
        </p15:guide>
        <p15:guide id="17" orient="horz" pos="1684" userDrawn="1">
          <p15:clr>
            <a:srgbClr val="A4A3A4"/>
          </p15:clr>
        </p15:guide>
        <p15:guide id="18" pos="4407" userDrawn="1">
          <p15:clr>
            <a:srgbClr val="A4A3A4"/>
          </p15:clr>
        </p15:guide>
        <p15:guide id="19" pos="4883" userDrawn="1">
          <p15:clr>
            <a:srgbClr val="A4A3A4"/>
          </p15:clr>
        </p15:guide>
        <p15:guide id="20" pos="2116" userDrawn="1">
          <p15:clr>
            <a:srgbClr val="A4A3A4"/>
          </p15:clr>
        </p15:guide>
        <p15:guide id="21" pos="2797" userDrawn="1">
          <p15:clr>
            <a:srgbClr val="A4A3A4"/>
          </p15:clr>
        </p15:guide>
        <p15:guide id="22" pos="23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B902"/>
    <a:srgbClr val="594A23"/>
    <a:srgbClr val="2828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16" autoAdjust="0"/>
    <p:restoredTop sz="94660"/>
  </p:normalViewPr>
  <p:slideViewPr>
    <p:cSldViewPr snapToGrid="0" showGuides="1">
      <p:cViewPr varScale="1">
        <p:scale>
          <a:sx n="72" d="100"/>
          <a:sy n="72" d="100"/>
        </p:scale>
        <p:origin x="720" y="60"/>
      </p:cViewPr>
      <p:guideLst>
        <p:guide orient="horz" pos="2092"/>
        <p:guide pos="3840"/>
        <p:guide orient="horz" pos="2001"/>
        <p:guide orient="horz" pos="2273"/>
        <p:guide orient="horz" pos="2636"/>
        <p:guide pos="801"/>
        <p:guide pos="6879"/>
        <p:guide orient="horz" pos="3181"/>
        <p:guide orient="horz" pos="3385"/>
        <p:guide orient="horz" pos="2908"/>
        <p:guide orient="horz" pos="1616"/>
        <p:guide orient="horz" pos="1797"/>
        <p:guide orient="horz" pos="2931"/>
        <p:guide orient="horz" pos="2591"/>
        <p:guide orient="horz" pos="1185"/>
        <p:guide pos="4112"/>
        <p:guide orient="horz" pos="1684"/>
        <p:guide pos="4407"/>
        <p:guide pos="4883"/>
        <p:guide pos="2116"/>
        <p:guide pos="2797"/>
        <p:guide pos="2320"/>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5A7F04-8D7C-45AB-9A7E-AFD40EF7B226}" type="doc">
      <dgm:prSet loTypeId="urn:microsoft.com/office/officeart/2005/8/layout/gear1" loCatId="relationship" qsTypeId="urn:microsoft.com/office/officeart/2005/8/quickstyle/simple1" qsCatId="simple" csTypeId="urn:microsoft.com/office/officeart/2005/8/colors/accent1_2" csCatId="accent1" phldr="1"/>
      <dgm:spPr/>
    </dgm:pt>
    <dgm:pt modelId="{8F7DE089-5834-470D-8B75-44369D31B634}">
      <dgm:prSet phldrT="[文本]"/>
      <dgm:spPr>
        <a:solidFill>
          <a:srgbClr val="7030A0"/>
        </a:solidFill>
        <a:ln>
          <a:noFill/>
        </a:ln>
      </dgm:spPr>
      <dgm:t>
        <a:bodyPr/>
        <a:lstStyle/>
        <a:p>
          <a:endParaRPr lang="zh-CN" altLang="en-US" dirty="0"/>
        </a:p>
      </dgm:t>
    </dgm:pt>
    <dgm:pt modelId="{A233F1ED-37E3-4607-AC30-C44C16842A48}" type="parTrans" cxnId="{2D28B938-3488-4DFD-B0F0-88CD2B3D465E}">
      <dgm:prSet/>
      <dgm:spPr/>
      <dgm:t>
        <a:bodyPr/>
        <a:lstStyle/>
        <a:p>
          <a:endParaRPr lang="zh-CN" altLang="en-US"/>
        </a:p>
      </dgm:t>
    </dgm:pt>
    <dgm:pt modelId="{D813E277-89CA-4CBE-AF67-946D89E057A1}" type="sibTrans" cxnId="{2D28B938-3488-4DFD-B0F0-88CD2B3D465E}">
      <dgm:prSet/>
      <dgm:spPr>
        <a:solidFill>
          <a:srgbClr val="F7B902"/>
        </a:solidFill>
      </dgm:spPr>
      <dgm:t>
        <a:bodyPr/>
        <a:lstStyle/>
        <a:p>
          <a:endParaRPr lang="zh-CN" altLang="en-US"/>
        </a:p>
      </dgm:t>
    </dgm:pt>
    <dgm:pt modelId="{7FFA169C-A1E9-4941-9D35-5B08381264B7}">
      <dgm:prSet phldrT="[文本]"/>
      <dgm:spPr>
        <a:solidFill>
          <a:srgbClr val="FF0000"/>
        </a:solidFill>
        <a:ln>
          <a:noFill/>
        </a:ln>
      </dgm:spPr>
      <dgm:t>
        <a:bodyPr/>
        <a:lstStyle/>
        <a:p>
          <a:r>
            <a:rPr lang="en-US" altLang="zh-CN" dirty="0" err="1">
              <a:solidFill>
                <a:schemeClr val="bg1"/>
              </a:solidFill>
              <a:latin typeface="Nexa Light" panose="02000000000000000000" pitchFamily="2" charset="0"/>
            </a:rPr>
            <a:t>redCirle</a:t>
          </a:r>
          <a:endParaRPr lang="zh-CN" altLang="en-US" dirty="0"/>
        </a:p>
      </dgm:t>
    </dgm:pt>
    <dgm:pt modelId="{14533B60-3CC7-4AE1-B577-6FB9A099B465}" type="parTrans" cxnId="{3E2A387F-1671-48A0-9B60-019AFD9D20B2}">
      <dgm:prSet/>
      <dgm:spPr/>
      <dgm:t>
        <a:bodyPr/>
        <a:lstStyle/>
        <a:p>
          <a:endParaRPr lang="zh-CN" altLang="en-US"/>
        </a:p>
      </dgm:t>
    </dgm:pt>
    <dgm:pt modelId="{A09706F4-0542-4BB7-ABD3-5FB1139EF25B}" type="sibTrans" cxnId="{3E2A387F-1671-48A0-9B60-019AFD9D20B2}">
      <dgm:prSet/>
      <dgm:spPr>
        <a:solidFill>
          <a:srgbClr val="F7B902"/>
        </a:solidFill>
      </dgm:spPr>
      <dgm:t>
        <a:bodyPr/>
        <a:lstStyle/>
        <a:p>
          <a:endParaRPr lang="zh-CN" altLang="en-US"/>
        </a:p>
      </dgm:t>
    </dgm:pt>
    <dgm:pt modelId="{3C1D0F23-CCA3-4660-B8EA-DD741B2826C4}">
      <dgm:prSet phldrT="[文本]"/>
      <dgm:spPr>
        <a:solidFill>
          <a:srgbClr val="00B050"/>
        </a:solidFill>
        <a:ln>
          <a:noFill/>
        </a:ln>
      </dgm:spPr>
      <dgm:t>
        <a:bodyPr/>
        <a:lstStyle/>
        <a:p>
          <a:endParaRPr lang="zh-CN" altLang="en-US" dirty="0"/>
        </a:p>
      </dgm:t>
    </dgm:pt>
    <dgm:pt modelId="{A8477142-3728-4B23-81EB-1324D6A6B2FA}" type="parTrans" cxnId="{C44380AE-E2DD-49C3-9FB7-3F0E7E57A8E6}">
      <dgm:prSet/>
      <dgm:spPr/>
      <dgm:t>
        <a:bodyPr/>
        <a:lstStyle/>
        <a:p>
          <a:endParaRPr lang="zh-CN" altLang="en-US"/>
        </a:p>
      </dgm:t>
    </dgm:pt>
    <dgm:pt modelId="{F49D7F41-B96E-4BC6-8657-0E696B1A449A}" type="sibTrans" cxnId="{C44380AE-E2DD-49C3-9FB7-3F0E7E57A8E6}">
      <dgm:prSet/>
      <dgm:spPr>
        <a:solidFill>
          <a:srgbClr val="F7B902"/>
        </a:solidFill>
      </dgm:spPr>
      <dgm:t>
        <a:bodyPr/>
        <a:lstStyle/>
        <a:p>
          <a:endParaRPr lang="zh-CN" altLang="en-US"/>
        </a:p>
      </dgm:t>
    </dgm:pt>
    <dgm:pt modelId="{BEB3D542-08C0-4C22-9EE0-374364C64E26}" type="pres">
      <dgm:prSet presAssocID="{DF5A7F04-8D7C-45AB-9A7E-AFD40EF7B226}" presName="composite" presStyleCnt="0">
        <dgm:presLayoutVars>
          <dgm:chMax val="3"/>
          <dgm:animLvl val="lvl"/>
          <dgm:resizeHandles val="exact"/>
        </dgm:presLayoutVars>
      </dgm:prSet>
      <dgm:spPr/>
    </dgm:pt>
    <dgm:pt modelId="{2E765984-1B02-4DB4-8797-A3271C72815E}" type="pres">
      <dgm:prSet presAssocID="{8F7DE089-5834-470D-8B75-44369D31B634}" presName="gear1" presStyleLbl="node1" presStyleIdx="0" presStyleCnt="3" custLinFactNeighborX="4705" custLinFactNeighborY="-4810">
        <dgm:presLayoutVars>
          <dgm:chMax val="1"/>
          <dgm:bulletEnabled val="1"/>
        </dgm:presLayoutVars>
      </dgm:prSet>
      <dgm:spPr/>
    </dgm:pt>
    <dgm:pt modelId="{44D47AE4-50D9-4C2C-BA9A-20FAC14803AF}" type="pres">
      <dgm:prSet presAssocID="{8F7DE089-5834-470D-8B75-44369D31B634}" presName="gear1srcNode" presStyleLbl="node1" presStyleIdx="0" presStyleCnt="3"/>
      <dgm:spPr/>
    </dgm:pt>
    <dgm:pt modelId="{5D7F45A5-9BA2-4370-AE35-CE5475AB7EA1}" type="pres">
      <dgm:prSet presAssocID="{8F7DE089-5834-470D-8B75-44369D31B634}" presName="gear1dstNode" presStyleLbl="node1" presStyleIdx="0" presStyleCnt="3"/>
      <dgm:spPr/>
    </dgm:pt>
    <dgm:pt modelId="{E0C74BD2-E20C-4A4A-BCF4-02578EADFC73}" type="pres">
      <dgm:prSet presAssocID="{7FFA169C-A1E9-4941-9D35-5B08381264B7}" presName="gear2" presStyleLbl="node1" presStyleIdx="1" presStyleCnt="3" custLinFactNeighborX="4258" custLinFactNeighborY="3358">
        <dgm:presLayoutVars>
          <dgm:chMax val="1"/>
          <dgm:bulletEnabled val="1"/>
        </dgm:presLayoutVars>
      </dgm:prSet>
      <dgm:spPr/>
    </dgm:pt>
    <dgm:pt modelId="{1CFF6236-B0E0-492E-81BF-20D59267432B}" type="pres">
      <dgm:prSet presAssocID="{7FFA169C-A1E9-4941-9D35-5B08381264B7}" presName="gear2srcNode" presStyleLbl="node1" presStyleIdx="1" presStyleCnt="3"/>
      <dgm:spPr/>
    </dgm:pt>
    <dgm:pt modelId="{11E8CE1B-C604-4CE2-9A50-43C68516E711}" type="pres">
      <dgm:prSet presAssocID="{7FFA169C-A1E9-4941-9D35-5B08381264B7}" presName="gear2dstNode" presStyleLbl="node1" presStyleIdx="1" presStyleCnt="3"/>
      <dgm:spPr/>
    </dgm:pt>
    <dgm:pt modelId="{109B7B58-E30B-4C37-986F-FB78931B4204}" type="pres">
      <dgm:prSet presAssocID="{3C1D0F23-CCA3-4660-B8EA-DD741B2826C4}" presName="gear3" presStyleLbl="node1" presStyleIdx="2" presStyleCnt="3" custLinFactNeighborX="2700" custLinFactNeighborY="3157"/>
      <dgm:spPr/>
    </dgm:pt>
    <dgm:pt modelId="{05A4BB89-C53E-4437-A68A-05E56553E599}" type="pres">
      <dgm:prSet presAssocID="{3C1D0F23-CCA3-4660-B8EA-DD741B2826C4}" presName="gear3tx" presStyleLbl="node1" presStyleIdx="2" presStyleCnt="3">
        <dgm:presLayoutVars>
          <dgm:chMax val="1"/>
          <dgm:bulletEnabled val="1"/>
        </dgm:presLayoutVars>
      </dgm:prSet>
      <dgm:spPr/>
    </dgm:pt>
    <dgm:pt modelId="{56FE0ABA-721D-46F9-A6E2-C24ED0D298CF}" type="pres">
      <dgm:prSet presAssocID="{3C1D0F23-CCA3-4660-B8EA-DD741B2826C4}" presName="gear3srcNode" presStyleLbl="node1" presStyleIdx="2" presStyleCnt="3"/>
      <dgm:spPr/>
    </dgm:pt>
    <dgm:pt modelId="{8F2ECDD3-121B-4C10-8BA1-6249C080FE1D}" type="pres">
      <dgm:prSet presAssocID="{3C1D0F23-CCA3-4660-B8EA-DD741B2826C4}" presName="gear3dstNode" presStyleLbl="node1" presStyleIdx="2" presStyleCnt="3"/>
      <dgm:spPr/>
    </dgm:pt>
    <dgm:pt modelId="{885AD8B6-A4F1-4BD1-9E09-E3CC25753066}" type="pres">
      <dgm:prSet presAssocID="{D813E277-89CA-4CBE-AF67-946D89E057A1}" presName="connector1" presStyleLbl="sibTrans2D1" presStyleIdx="0" presStyleCnt="3"/>
      <dgm:spPr/>
    </dgm:pt>
    <dgm:pt modelId="{8C71F983-1626-4C0A-A3CD-452887F29CC1}" type="pres">
      <dgm:prSet presAssocID="{A09706F4-0542-4BB7-ABD3-5FB1139EF25B}" presName="connector2" presStyleLbl="sibTrans2D1" presStyleIdx="1" presStyleCnt="3"/>
      <dgm:spPr/>
    </dgm:pt>
    <dgm:pt modelId="{234A52B8-2248-4440-B79C-0F6E2F040DCA}" type="pres">
      <dgm:prSet presAssocID="{F49D7F41-B96E-4BC6-8657-0E696B1A449A}" presName="connector3" presStyleLbl="sibTrans2D1" presStyleIdx="2" presStyleCnt="3"/>
      <dgm:spPr/>
    </dgm:pt>
  </dgm:ptLst>
  <dgm:cxnLst>
    <dgm:cxn modelId="{99BA9B0C-A1A0-49FB-BD13-7CE3688F6D91}" type="presOf" srcId="{8F7DE089-5834-470D-8B75-44369D31B634}" destId="{2E765984-1B02-4DB4-8797-A3271C72815E}" srcOrd="0" destOrd="0" presId="urn:microsoft.com/office/officeart/2005/8/layout/gear1"/>
    <dgm:cxn modelId="{F636AE15-090A-480A-B282-2AC99DBE7263}" type="presOf" srcId="{3C1D0F23-CCA3-4660-B8EA-DD741B2826C4}" destId="{05A4BB89-C53E-4437-A68A-05E56553E599}" srcOrd="1" destOrd="0" presId="urn:microsoft.com/office/officeart/2005/8/layout/gear1"/>
    <dgm:cxn modelId="{617EF631-16D0-4090-913D-E79FFF2A5A72}" type="presOf" srcId="{7FFA169C-A1E9-4941-9D35-5B08381264B7}" destId="{11E8CE1B-C604-4CE2-9A50-43C68516E711}" srcOrd="2" destOrd="0" presId="urn:microsoft.com/office/officeart/2005/8/layout/gear1"/>
    <dgm:cxn modelId="{2D28B938-3488-4DFD-B0F0-88CD2B3D465E}" srcId="{DF5A7F04-8D7C-45AB-9A7E-AFD40EF7B226}" destId="{8F7DE089-5834-470D-8B75-44369D31B634}" srcOrd="0" destOrd="0" parTransId="{A233F1ED-37E3-4607-AC30-C44C16842A48}" sibTransId="{D813E277-89CA-4CBE-AF67-946D89E057A1}"/>
    <dgm:cxn modelId="{DCE33B41-6034-4068-BCDC-F6DAE0D4432E}" type="presOf" srcId="{7FFA169C-A1E9-4941-9D35-5B08381264B7}" destId="{1CFF6236-B0E0-492E-81BF-20D59267432B}" srcOrd="1" destOrd="0" presId="urn:microsoft.com/office/officeart/2005/8/layout/gear1"/>
    <dgm:cxn modelId="{35DB7244-F573-4BB8-860A-41A2393F4DFD}" type="presOf" srcId="{7FFA169C-A1E9-4941-9D35-5B08381264B7}" destId="{E0C74BD2-E20C-4A4A-BCF4-02578EADFC73}" srcOrd="0" destOrd="0" presId="urn:microsoft.com/office/officeart/2005/8/layout/gear1"/>
    <dgm:cxn modelId="{DBF02A4B-1B1D-4155-B3D2-2433B607CD07}" type="presOf" srcId="{F49D7F41-B96E-4BC6-8657-0E696B1A449A}" destId="{234A52B8-2248-4440-B79C-0F6E2F040DCA}" srcOrd="0" destOrd="0" presId="urn:microsoft.com/office/officeart/2005/8/layout/gear1"/>
    <dgm:cxn modelId="{A657C54D-6F27-4205-927A-D61FAC7A1039}" type="presOf" srcId="{8F7DE089-5834-470D-8B75-44369D31B634}" destId="{44D47AE4-50D9-4C2C-BA9A-20FAC14803AF}" srcOrd="1" destOrd="0" presId="urn:microsoft.com/office/officeart/2005/8/layout/gear1"/>
    <dgm:cxn modelId="{81E84D74-53FD-466E-91C1-5AA5A60D52D3}" type="presOf" srcId="{3C1D0F23-CCA3-4660-B8EA-DD741B2826C4}" destId="{8F2ECDD3-121B-4C10-8BA1-6249C080FE1D}" srcOrd="3" destOrd="0" presId="urn:microsoft.com/office/officeart/2005/8/layout/gear1"/>
    <dgm:cxn modelId="{59C89074-4D68-46FE-9162-0E6F2DBA9ECA}" type="presOf" srcId="{3C1D0F23-CCA3-4660-B8EA-DD741B2826C4}" destId="{109B7B58-E30B-4C37-986F-FB78931B4204}" srcOrd="0" destOrd="0" presId="urn:microsoft.com/office/officeart/2005/8/layout/gear1"/>
    <dgm:cxn modelId="{3E2A387F-1671-48A0-9B60-019AFD9D20B2}" srcId="{DF5A7F04-8D7C-45AB-9A7E-AFD40EF7B226}" destId="{7FFA169C-A1E9-4941-9D35-5B08381264B7}" srcOrd="1" destOrd="0" parTransId="{14533B60-3CC7-4AE1-B577-6FB9A099B465}" sibTransId="{A09706F4-0542-4BB7-ABD3-5FB1139EF25B}"/>
    <dgm:cxn modelId="{D6769C80-6727-457E-AEF0-48D7E51F9F5A}" type="presOf" srcId="{3C1D0F23-CCA3-4660-B8EA-DD741B2826C4}" destId="{56FE0ABA-721D-46F9-A6E2-C24ED0D298CF}" srcOrd="2" destOrd="0" presId="urn:microsoft.com/office/officeart/2005/8/layout/gear1"/>
    <dgm:cxn modelId="{765439A2-EB11-4C20-8284-1DE4E4CF23B4}" type="presOf" srcId="{DF5A7F04-8D7C-45AB-9A7E-AFD40EF7B226}" destId="{BEB3D542-08C0-4C22-9EE0-374364C64E26}" srcOrd="0" destOrd="0" presId="urn:microsoft.com/office/officeart/2005/8/layout/gear1"/>
    <dgm:cxn modelId="{C44380AE-E2DD-49C3-9FB7-3F0E7E57A8E6}" srcId="{DF5A7F04-8D7C-45AB-9A7E-AFD40EF7B226}" destId="{3C1D0F23-CCA3-4660-B8EA-DD741B2826C4}" srcOrd="2" destOrd="0" parTransId="{A8477142-3728-4B23-81EB-1324D6A6B2FA}" sibTransId="{F49D7F41-B96E-4BC6-8657-0E696B1A449A}"/>
    <dgm:cxn modelId="{BF5544B2-C063-4A81-BEAF-543BC610A23B}" type="presOf" srcId="{8F7DE089-5834-470D-8B75-44369D31B634}" destId="{5D7F45A5-9BA2-4370-AE35-CE5475AB7EA1}" srcOrd="2" destOrd="0" presId="urn:microsoft.com/office/officeart/2005/8/layout/gear1"/>
    <dgm:cxn modelId="{A89741BF-6D43-4AAC-AA5E-0A1445702D7A}" type="presOf" srcId="{A09706F4-0542-4BB7-ABD3-5FB1139EF25B}" destId="{8C71F983-1626-4C0A-A3CD-452887F29CC1}" srcOrd="0" destOrd="0" presId="urn:microsoft.com/office/officeart/2005/8/layout/gear1"/>
    <dgm:cxn modelId="{40BF26C2-F6AF-4311-ABD9-CF7911A2C7EE}" type="presOf" srcId="{D813E277-89CA-4CBE-AF67-946D89E057A1}" destId="{885AD8B6-A4F1-4BD1-9E09-E3CC25753066}" srcOrd="0" destOrd="0" presId="urn:microsoft.com/office/officeart/2005/8/layout/gear1"/>
    <dgm:cxn modelId="{826FFDF8-77A4-488F-9196-DA202F34A6AB}" type="presParOf" srcId="{BEB3D542-08C0-4C22-9EE0-374364C64E26}" destId="{2E765984-1B02-4DB4-8797-A3271C72815E}" srcOrd="0" destOrd="0" presId="urn:microsoft.com/office/officeart/2005/8/layout/gear1"/>
    <dgm:cxn modelId="{913EED2E-DE6B-4981-BEEF-B8A6E0CCCCBC}" type="presParOf" srcId="{BEB3D542-08C0-4C22-9EE0-374364C64E26}" destId="{44D47AE4-50D9-4C2C-BA9A-20FAC14803AF}" srcOrd="1" destOrd="0" presId="urn:microsoft.com/office/officeart/2005/8/layout/gear1"/>
    <dgm:cxn modelId="{22330298-965C-4684-B089-E616A826C261}" type="presParOf" srcId="{BEB3D542-08C0-4C22-9EE0-374364C64E26}" destId="{5D7F45A5-9BA2-4370-AE35-CE5475AB7EA1}" srcOrd="2" destOrd="0" presId="urn:microsoft.com/office/officeart/2005/8/layout/gear1"/>
    <dgm:cxn modelId="{7854BE53-2830-4D0B-A79A-5F82A2079F6E}" type="presParOf" srcId="{BEB3D542-08C0-4C22-9EE0-374364C64E26}" destId="{E0C74BD2-E20C-4A4A-BCF4-02578EADFC73}" srcOrd="3" destOrd="0" presId="urn:microsoft.com/office/officeart/2005/8/layout/gear1"/>
    <dgm:cxn modelId="{9097744D-D74F-45BA-A176-8396EE52A4C7}" type="presParOf" srcId="{BEB3D542-08C0-4C22-9EE0-374364C64E26}" destId="{1CFF6236-B0E0-492E-81BF-20D59267432B}" srcOrd="4" destOrd="0" presId="urn:microsoft.com/office/officeart/2005/8/layout/gear1"/>
    <dgm:cxn modelId="{295DD58A-A92B-4982-8E39-7A0B4BACB506}" type="presParOf" srcId="{BEB3D542-08C0-4C22-9EE0-374364C64E26}" destId="{11E8CE1B-C604-4CE2-9A50-43C68516E711}" srcOrd="5" destOrd="0" presId="urn:microsoft.com/office/officeart/2005/8/layout/gear1"/>
    <dgm:cxn modelId="{C6CA4D5E-8547-4640-9518-2A5F93B19CBA}" type="presParOf" srcId="{BEB3D542-08C0-4C22-9EE0-374364C64E26}" destId="{109B7B58-E30B-4C37-986F-FB78931B4204}" srcOrd="6" destOrd="0" presId="urn:microsoft.com/office/officeart/2005/8/layout/gear1"/>
    <dgm:cxn modelId="{214F9CA3-959D-4822-8CDF-E69CC1A9FF69}" type="presParOf" srcId="{BEB3D542-08C0-4C22-9EE0-374364C64E26}" destId="{05A4BB89-C53E-4437-A68A-05E56553E599}" srcOrd="7" destOrd="0" presId="urn:microsoft.com/office/officeart/2005/8/layout/gear1"/>
    <dgm:cxn modelId="{AA75647F-A304-4559-A85C-46443E0626B3}" type="presParOf" srcId="{BEB3D542-08C0-4C22-9EE0-374364C64E26}" destId="{56FE0ABA-721D-46F9-A6E2-C24ED0D298CF}" srcOrd="8" destOrd="0" presId="urn:microsoft.com/office/officeart/2005/8/layout/gear1"/>
    <dgm:cxn modelId="{DC34F8CC-1CAE-4811-8BCF-11EFB7C1E373}" type="presParOf" srcId="{BEB3D542-08C0-4C22-9EE0-374364C64E26}" destId="{8F2ECDD3-121B-4C10-8BA1-6249C080FE1D}" srcOrd="9" destOrd="0" presId="urn:microsoft.com/office/officeart/2005/8/layout/gear1"/>
    <dgm:cxn modelId="{49A8574F-A243-470F-8885-048D2C8C279E}" type="presParOf" srcId="{BEB3D542-08C0-4C22-9EE0-374364C64E26}" destId="{885AD8B6-A4F1-4BD1-9E09-E3CC25753066}" srcOrd="10" destOrd="0" presId="urn:microsoft.com/office/officeart/2005/8/layout/gear1"/>
    <dgm:cxn modelId="{6FEA1A80-1926-43F8-95F2-C567DD083FB8}" type="presParOf" srcId="{BEB3D542-08C0-4C22-9EE0-374364C64E26}" destId="{8C71F983-1626-4C0A-A3CD-452887F29CC1}" srcOrd="11" destOrd="0" presId="urn:microsoft.com/office/officeart/2005/8/layout/gear1"/>
    <dgm:cxn modelId="{B098405C-FF4D-4F7E-BF61-5BC7F2BE6B69}" type="presParOf" srcId="{BEB3D542-08C0-4C22-9EE0-374364C64E26}" destId="{234A52B8-2248-4440-B79C-0F6E2F040DCA}"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765984-1B02-4DB4-8797-A3271C72815E}">
      <dsp:nvSpPr>
        <dsp:cNvPr id="0" name=""/>
        <dsp:cNvSpPr/>
      </dsp:nvSpPr>
      <dsp:spPr>
        <a:xfrm>
          <a:off x="2234107" y="1803092"/>
          <a:ext cx="2341429" cy="2341429"/>
        </a:xfrm>
        <a:prstGeom prst="gear9">
          <a:avLst/>
        </a:prstGeom>
        <a:solidFill>
          <a:srgbClr val="7030A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zh-CN" altLang="en-US" sz="1700" kern="1200" dirty="0"/>
        </a:p>
      </dsp:txBody>
      <dsp:txXfrm>
        <a:off x="2704838" y="2351561"/>
        <a:ext cx="1399967" cy="1203542"/>
      </dsp:txXfrm>
    </dsp:sp>
    <dsp:sp modelId="{E0C74BD2-E20C-4A4A-BCF4-02578EADFC73}">
      <dsp:nvSpPr>
        <dsp:cNvPr id="0" name=""/>
        <dsp:cNvSpPr/>
      </dsp:nvSpPr>
      <dsp:spPr>
        <a:xfrm>
          <a:off x="834164" y="1419468"/>
          <a:ext cx="1702858" cy="1702858"/>
        </a:xfrm>
        <a:prstGeom prst="gear6">
          <a:avLst/>
        </a:prstGeom>
        <a:solidFill>
          <a:srgbClr val="FF000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altLang="zh-CN" sz="1700" kern="1200" dirty="0" err="1">
              <a:solidFill>
                <a:schemeClr val="bg1"/>
              </a:solidFill>
              <a:latin typeface="Nexa Light" panose="02000000000000000000" pitchFamily="2" charset="0"/>
            </a:rPr>
            <a:t>redCirle</a:t>
          </a:r>
          <a:endParaRPr lang="zh-CN" altLang="en-US" sz="1700" kern="1200" dirty="0"/>
        </a:p>
      </dsp:txBody>
      <dsp:txXfrm>
        <a:off x="1262864" y="1850759"/>
        <a:ext cx="845458" cy="840276"/>
      </dsp:txXfrm>
    </dsp:sp>
    <dsp:sp modelId="{109B7B58-E30B-4C37-986F-FB78931B4204}">
      <dsp:nvSpPr>
        <dsp:cNvPr id="0" name=""/>
        <dsp:cNvSpPr/>
      </dsp:nvSpPr>
      <dsp:spPr>
        <a:xfrm rot="20700000">
          <a:off x="1770603" y="251999"/>
          <a:ext cx="1668453" cy="1668453"/>
        </a:xfrm>
        <a:prstGeom prst="gear6">
          <a:avLst/>
        </a:prstGeom>
        <a:solidFill>
          <a:srgbClr val="00B05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zh-CN" altLang="en-US" sz="1700" kern="1200" dirty="0"/>
        </a:p>
      </dsp:txBody>
      <dsp:txXfrm rot="-20700000">
        <a:off x="2136543" y="617939"/>
        <a:ext cx="936571" cy="936571"/>
      </dsp:txXfrm>
    </dsp:sp>
    <dsp:sp modelId="{885AD8B6-A4F1-4BD1-9E09-E3CC25753066}">
      <dsp:nvSpPr>
        <dsp:cNvPr id="0" name=""/>
        <dsp:cNvSpPr/>
      </dsp:nvSpPr>
      <dsp:spPr>
        <a:xfrm>
          <a:off x="1944591" y="1562006"/>
          <a:ext cx="2997030" cy="2997030"/>
        </a:xfrm>
        <a:prstGeom prst="circularArrow">
          <a:avLst>
            <a:gd name="adj1" fmla="val 4687"/>
            <a:gd name="adj2" fmla="val 299029"/>
            <a:gd name="adj3" fmla="val 2517710"/>
            <a:gd name="adj4" fmla="val 15857953"/>
            <a:gd name="adj5" fmla="val 5469"/>
          </a:avLst>
        </a:prstGeom>
        <a:solidFill>
          <a:srgbClr val="F7B902"/>
        </a:solidFill>
        <a:ln>
          <a:noFill/>
        </a:ln>
        <a:effectLst/>
      </dsp:spPr>
      <dsp:style>
        <a:lnRef idx="0">
          <a:scrgbClr r="0" g="0" b="0"/>
        </a:lnRef>
        <a:fillRef idx="1">
          <a:scrgbClr r="0" g="0" b="0"/>
        </a:fillRef>
        <a:effectRef idx="0">
          <a:scrgbClr r="0" g="0" b="0"/>
        </a:effectRef>
        <a:fontRef idx="minor">
          <a:schemeClr val="lt1"/>
        </a:fontRef>
      </dsp:style>
    </dsp:sp>
    <dsp:sp modelId="{8C71F983-1626-4C0A-A3CD-452887F29CC1}">
      <dsp:nvSpPr>
        <dsp:cNvPr id="0" name=""/>
        <dsp:cNvSpPr/>
      </dsp:nvSpPr>
      <dsp:spPr>
        <a:xfrm>
          <a:off x="460083" y="985238"/>
          <a:ext cx="2177529" cy="2177529"/>
        </a:xfrm>
        <a:prstGeom prst="leftCircularArrow">
          <a:avLst>
            <a:gd name="adj1" fmla="val 6452"/>
            <a:gd name="adj2" fmla="val 429999"/>
            <a:gd name="adj3" fmla="val 10489124"/>
            <a:gd name="adj4" fmla="val 14837806"/>
            <a:gd name="adj5" fmla="val 7527"/>
          </a:avLst>
        </a:prstGeom>
        <a:solidFill>
          <a:srgbClr val="F7B902"/>
        </a:solidFill>
        <a:ln>
          <a:noFill/>
        </a:ln>
        <a:effectLst/>
      </dsp:spPr>
      <dsp:style>
        <a:lnRef idx="0">
          <a:scrgbClr r="0" g="0" b="0"/>
        </a:lnRef>
        <a:fillRef idx="1">
          <a:scrgbClr r="0" g="0" b="0"/>
        </a:fillRef>
        <a:effectRef idx="0">
          <a:scrgbClr r="0" g="0" b="0"/>
        </a:effectRef>
        <a:fontRef idx="minor">
          <a:schemeClr val="lt1"/>
        </a:fontRef>
      </dsp:style>
    </dsp:sp>
    <dsp:sp modelId="{234A52B8-2248-4440-B79C-0F6E2F040DCA}">
      <dsp:nvSpPr>
        <dsp:cNvPr id="0" name=""/>
        <dsp:cNvSpPr/>
      </dsp:nvSpPr>
      <dsp:spPr>
        <a:xfrm>
          <a:off x="1329500" y="-178235"/>
          <a:ext cx="2347815" cy="2347815"/>
        </a:xfrm>
        <a:prstGeom prst="circularArrow">
          <a:avLst>
            <a:gd name="adj1" fmla="val 5984"/>
            <a:gd name="adj2" fmla="val 394124"/>
            <a:gd name="adj3" fmla="val 13313824"/>
            <a:gd name="adj4" fmla="val 10508221"/>
            <a:gd name="adj5" fmla="val 6981"/>
          </a:avLst>
        </a:prstGeom>
        <a:solidFill>
          <a:srgbClr val="F7B902"/>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648AFC-2CF2-412E-839F-4D688F8A7FAA}" type="datetimeFigureOut">
              <a:rPr lang="zh-CN" altLang="en-US" smtClean="0"/>
              <a:pPr/>
              <a:t>2017/8/10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372BB-0AAC-4026-BC4E-FFC304566079}" type="slidenum">
              <a:rPr lang="zh-CN" altLang="en-US" smtClean="0"/>
              <a:pPr/>
              <a:t>‹#›</a:t>
            </a:fld>
            <a:endParaRPr lang="zh-CN" altLang="en-US"/>
          </a:p>
        </p:txBody>
      </p:sp>
    </p:spTree>
    <p:extLst>
      <p:ext uri="{BB962C8B-B14F-4D97-AF65-F5344CB8AC3E}">
        <p14:creationId xmlns:p14="http://schemas.microsoft.com/office/powerpoint/2010/main" val="2862754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CC5A8D4-8E72-446C-AA1B-EBD6F1925E72}" type="datetimeFigureOut">
              <a:rPr lang="zh-CN" altLang="en-US" smtClean="0"/>
              <a:pPr/>
              <a:t>2017/8/10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519913-8645-4F3E-AAB5-4B4F23A00CED}" type="slidenum">
              <a:rPr lang="zh-CN" altLang="en-US" smtClean="0"/>
              <a:pPr/>
              <a:t>‹#›</a:t>
            </a:fld>
            <a:endParaRPr lang="zh-CN" altLang="en-US"/>
          </a:p>
        </p:txBody>
      </p:sp>
    </p:spTree>
    <p:extLst>
      <p:ext uri="{BB962C8B-B14F-4D97-AF65-F5344CB8AC3E}">
        <p14:creationId xmlns:p14="http://schemas.microsoft.com/office/powerpoint/2010/main" val="3539286099"/>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CC5A8D4-8E72-446C-AA1B-EBD6F1925E72}" type="datetimeFigureOut">
              <a:rPr lang="zh-CN" altLang="en-US" smtClean="0"/>
              <a:pPr/>
              <a:t>2017/8/10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519913-8645-4F3E-AAB5-4B4F23A00CED}" type="slidenum">
              <a:rPr lang="zh-CN" altLang="en-US" smtClean="0"/>
              <a:pPr/>
              <a:t>‹#›</a:t>
            </a:fld>
            <a:endParaRPr lang="zh-CN" altLang="en-US"/>
          </a:p>
        </p:txBody>
      </p:sp>
    </p:spTree>
    <p:extLst>
      <p:ext uri="{BB962C8B-B14F-4D97-AF65-F5344CB8AC3E}">
        <p14:creationId xmlns:p14="http://schemas.microsoft.com/office/powerpoint/2010/main" val="188235506"/>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CC5A8D4-8E72-446C-AA1B-EBD6F1925E72}" type="datetimeFigureOut">
              <a:rPr lang="zh-CN" altLang="en-US" smtClean="0"/>
              <a:pPr/>
              <a:t>2017/8/10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519913-8645-4F3E-AAB5-4B4F23A00CED}" type="slidenum">
              <a:rPr lang="zh-CN" altLang="en-US" smtClean="0"/>
              <a:pPr/>
              <a:t>‹#›</a:t>
            </a:fld>
            <a:endParaRPr lang="zh-CN" altLang="en-US"/>
          </a:p>
        </p:txBody>
      </p:sp>
    </p:spTree>
    <p:extLst>
      <p:ext uri="{BB962C8B-B14F-4D97-AF65-F5344CB8AC3E}">
        <p14:creationId xmlns:p14="http://schemas.microsoft.com/office/powerpoint/2010/main" val="3014296237"/>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CC5A8D4-8E72-446C-AA1B-EBD6F1925E72}" type="datetimeFigureOut">
              <a:rPr lang="zh-CN" altLang="en-US" smtClean="0"/>
              <a:pPr/>
              <a:t>2017/8/10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519913-8645-4F3E-AAB5-4B4F23A00CED}" type="slidenum">
              <a:rPr lang="zh-CN" altLang="en-US" smtClean="0"/>
              <a:pPr/>
              <a:t>‹#›</a:t>
            </a:fld>
            <a:endParaRPr lang="zh-CN" altLang="en-US"/>
          </a:p>
        </p:txBody>
      </p:sp>
    </p:spTree>
    <p:extLst>
      <p:ext uri="{BB962C8B-B14F-4D97-AF65-F5344CB8AC3E}">
        <p14:creationId xmlns:p14="http://schemas.microsoft.com/office/powerpoint/2010/main" val="73079812"/>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CC5A8D4-8E72-446C-AA1B-EBD6F1925E72}" type="datetimeFigureOut">
              <a:rPr lang="zh-CN" altLang="en-US" smtClean="0"/>
              <a:pPr/>
              <a:t>2017/8/10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519913-8645-4F3E-AAB5-4B4F23A00CED}" type="slidenum">
              <a:rPr lang="zh-CN" altLang="en-US" smtClean="0"/>
              <a:pPr/>
              <a:t>‹#›</a:t>
            </a:fld>
            <a:endParaRPr lang="zh-CN" altLang="en-US"/>
          </a:p>
        </p:txBody>
      </p:sp>
    </p:spTree>
    <p:extLst>
      <p:ext uri="{BB962C8B-B14F-4D97-AF65-F5344CB8AC3E}">
        <p14:creationId xmlns:p14="http://schemas.microsoft.com/office/powerpoint/2010/main" val="1843890311"/>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CC5A8D4-8E72-446C-AA1B-EBD6F1925E72}" type="datetimeFigureOut">
              <a:rPr lang="zh-CN" altLang="en-US" smtClean="0"/>
              <a:pPr/>
              <a:t>2017/8/10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519913-8645-4F3E-AAB5-4B4F23A00CED}" type="slidenum">
              <a:rPr lang="zh-CN" altLang="en-US" smtClean="0"/>
              <a:pPr/>
              <a:t>‹#›</a:t>
            </a:fld>
            <a:endParaRPr lang="zh-CN" altLang="en-US"/>
          </a:p>
        </p:txBody>
      </p:sp>
    </p:spTree>
    <p:extLst>
      <p:ext uri="{BB962C8B-B14F-4D97-AF65-F5344CB8AC3E}">
        <p14:creationId xmlns:p14="http://schemas.microsoft.com/office/powerpoint/2010/main" val="1693403336"/>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CC5A8D4-8E72-446C-AA1B-EBD6F1925E72}" type="datetimeFigureOut">
              <a:rPr lang="zh-CN" altLang="en-US" smtClean="0"/>
              <a:pPr/>
              <a:t>2017/8/10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4519913-8645-4F3E-AAB5-4B4F23A00CED}" type="slidenum">
              <a:rPr lang="zh-CN" altLang="en-US" smtClean="0"/>
              <a:pPr/>
              <a:t>‹#›</a:t>
            </a:fld>
            <a:endParaRPr lang="zh-CN" altLang="en-US"/>
          </a:p>
        </p:txBody>
      </p:sp>
    </p:spTree>
    <p:extLst>
      <p:ext uri="{BB962C8B-B14F-4D97-AF65-F5344CB8AC3E}">
        <p14:creationId xmlns:p14="http://schemas.microsoft.com/office/powerpoint/2010/main" val="697946336"/>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C5A8D4-8E72-446C-AA1B-EBD6F1925E72}" type="datetimeFigureOut">
              <a:rPr lang="zh-CN" altLang="en-US" smtClean="0"/>
              <a:pPr/>
              <a:t>2017/8/10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4519913-8645-4F3E-AAB5-4B4F23A00CED}" type="slidenum">
              <a:rPr lang="zh-CN" altLang="en-US" smtClean="0"/>
              <a:pPr/>
              <a:t>‹#›</a:t>
            </a:fld>
            <a:endParaRPr lang="zh-CN" altLang="en-US"/>
          </a:p>
        </p:txBody>
      </p:sp>
    </p:spTree>
    <p:extLst>
      <p:ext uri="{BB962C8B-B14F-4D97-AF65-F5344CB8AC3E}">
        <p14:creationId xmlns:p14="http://schemas.microsoft.com/office/powerpoint/2010/main" val="1707866771"/>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CC5A8D4-8E72-446C-AA1B-EBD6F1925E72}" type="datetimeFigureOut">
              <a:rPr lang="zh-CN" altLang="en-US" smtClean="0"/>
              <a:pPr/>
              <a:t>2017/8/10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4519913-8645-4F3E-AAB5-4B4F23A00CED}" type="slidenum">
              <a:rPr lang="zh-CN" altLang="en-US" smtClean="0"/>
              <a:pPr/>
              <a:t>‹#›</a:t>
            </a:fld>
            <a:endParaRPr lang="zh-CN" altLang="en-US"/>
          </a:p>
        </p:txBody>
      </p:sp>
    </p:spTree>
    <p:extLst>
      <p:ext uri="{BB962C8B-B14F-4D97-AF65-F5344CB8AC3E}">
        <p14:creationId xmlns:p14="http://schemas.microsoft.com/office/powerpoint/2010/main" val="3887903028"/>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CC5A8D4-8E72-446C-AA1B-EBD6F1925E72}" type="datetimeFigureOut">
              <a:rPr lang="zh-CN" altLang="en-US" smtClean="0"/>
              <a:pPr/>
              <a:t>2017/8/10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519913-8645-4F3E-AAB5-4B4F23A00CED}" type="slidenum">
              <a:rPr lang="zh-CN" altLang="en-US" smtClean="0"/>
              <a:pPr/>
              <a:t>‹#›</a:t>
            </a:fld>
            <a:endParaRPr lang="zh-CN" altLang="en-US"/>
          </a:p>
        </p:txBody>
      </p:sp>
    </p:spTree>
    <p:extLst>
      <p:ext uri="{BB962C8B-B14F-4D97-AF65-F5344CB8AC3E}">
        <p14:creationId xmlns:p14="http://schemas.microsoft.com/office/powerpoint/2010/main" val="3635905155"/>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CC5A8D4-8E72-446C-AA1B-EBD6F1925E72}" type="datetimeFigureOut">
              <a:rPr lang="zh-CN" altLang="en-US" smtClean="0"/>
              <a:pPr/>
              <a:t>2017/8/10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519913-8645-4F3E-AAB5-4B4F23A00CED}" type="slidenum">
              <a:rPr lang="zh-CN" altLang="en-US" smtClean="0"/>
              <a:pPr/>
              <a:t>‹#›</a:t>
            </a:fld>
            <a:endParaRPr lang="zh-CN" altLang="en-US"/>
          </a:p>
        </p:txBody>
      </p:sp>
    </p:spTree>
    <p:extLst>
      <p:ext uri="{BB962C8B-B14F-4D97-AF65-F5344CB8AC3E}">
        <p14:creationId xmlns:p14="http://schemas.microsoft.com/office/powerpoint/2010/main" val="2113862422"/>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30"/>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C5A8D4-8E72-446C-AA1B-EBD6F1925E72}" type="datetimeFigureOut">
              <a:rPr lang="zh-CN" altLang="en-US" smtClean="0"/>
              <a:pPr/>
              <a:t>2017/8/10 Thursday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19913-8645-4F3E-AAB5-4B4F23A00CED}" type="slidenum">
              <a:rPr lang="zh-CN" altLang="en-US" smtClean="0"/>
              <a:pPr/>
              <a:t>‹#›</a:t>
            </a:fld>
            <a:endParaRPr lang="zh-CN" altLang="en-US"/>
          </a:p>
        </p:txBody>
      </p:sp>
    </p:spTree>
    <p:extLst>
      <p:ext uri="{BB962C8B-B14F-4D97-AF65-F5344CB8AC3E}">
        <p14:creationId xmlns:p14="http://schemas.microsoft.com/office/powerpoint/2010/main" val="1521561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2474226" y="2451301"/>
            <a:ext cx="7779627" cy="1508105"/>
          </a:xfrm>
          <a:prstGeom prst="rect">
            <a:avLst/>
          </a:prstGeom>
          <a:noFill/>
        </p:spPr>
        <p:txBody>
          <a:bodyPr wrap="square" rtlCol="0">
            <a:spAutoFit/>
          </a:bodyPr>
          <a:lstStyle/>
          <a:p>
            <a:pPr algn="r"/>
            <a:r>
              <a:rPr lang="en-US" altLang="zh-CN" sz="4600" dirty="0">
                <a:solidFill>
                  <a:schemeClr val="bg1"/>
                </a:solidFill>
                <a:latin typeface="Century Gothic" panose="020B0502020202020204" pitchFamily="34" charset="0"/>
              </a:rPr>
              <a:t>Homework1</a:t>
            </a:r>
          </a:p>
          <a:p>
            <a:pPr algn="r"/>
            <a:r>
              <a:rPr lang="en-US" altLang="zh-CN" sz="4600" dirty="0">
                <a:solidFill>
                  <a:schemeClr val="bg1"/>
                </a:solidFill>
                <a:latin typeface="Century Gothic" panose="020B0502020202020204" pitchFamily="34" charset="0"/>
              </a:rPr>
              <a:t>SOLID</a:t>
            </a:r>
            <a:r>
              <a:rPr lang="zh-CN" altLang="en-US" sz="4600" dirty="0">
                <a:solidFill>
                  <a:schemeClr val="bg1"/>
                </a:solidFill>
                <a:latin typeface="Century Gothic" panose="020B0502020202020204" pitchFamily="34" charset="0"/>
              </a:rPr>
              <a:t>法则</a:t>
            </a:r>
            <a:r>
              <a:rPr lang="en-US" altLang="zh-CN" sz="4600" dirty="0">
                <a:solidFill>
                  <a:schemeClr val="bg1"/>
                </a:solidFill>
                <a:latin typeface="Century Gothic" panose="020B0502020202020204" pitchFamily="34" charset="0"/>
              </a:rPr>
              <a:t>&amp;&amp;</a:t>
            </a:r>
            <a:r>
              <a:rPr lang="zh-CN" altLang="en-US" sz="4600" dirty="0">
                <a:solidFill>
                  <a:schemeClr val="bg1"/>
                </a:solidFill>
                <a:latin typeface="Century Gothic" panose="020B0502020202020204" pitchFamily="34" charset="0"/>
              </a:rPr>
              <a:t>设计模式</a:t>
            </a:r>
          </a:p>
        </p:txBody>
      </p:sp>
      <p:sp>
        <p:nvSpPr>
          <p:cNvPr id="37" name="文本框 36"/>
          <p:cNvSpPr txBox="1"/>
          <p:nvPr/>
        </p:nvSpPr>
        <p:spPr>
          <a:xfrm>
            <a:off x="6832227" y="3894821"/>
            <a:ext cx="3421626" cy="707886"/>
          </a:xfrm>
          <a:prstGeom prst="rect">
            <a:avLst/>
          </a:prstGeom>
          <a:noFill/>
        </p:spPr>
        <p:txBody>
          <a:bodyPr wrap="square" rtlCol="0">
            <a:spAutoFit/>
          </a:bodyPr>
          <a:lstStyle/>
          <a:p>
            <a:pPr algn="r"/>
            <a:r>
              <a:rPr lang="en-US" altLang="zh-CN" sz="2000" dirty="0">
                <a:solidFill>
                  <a:schemeClr val="bg1"/>
                </a:solidFill>
                <a:latin typeface="Century Gothic" panose="020B0502020202020204" pitchFamily="34" charset="0"/>
              </a:rPr>
              <a:t>2017-08-07</a:t>
            </a:r>
          </a:p>
          <a:p>
            <a:pPr algn="r"/>
            <a:r>
              <a:rPr lang="en-US" altLang="zh-CN" sz="2000" dirty="0">
                <a:solidFill>
                  <a:schemeClr val="bg1"/>
                </a:solidFill>
                <a:latin typeface="Century Gothic" panose="020B0502020202020204" pitchFamily="34" charset="0"/>
              </a:rPr>
              <a:t>By </a:t>
            </a:r>
            <a:r>
              <a:rPr lang="zh-CN" altLang="en-US" sz="2000" dirty="0">
                <a:solidFill>
                  <a:schemeClr val="bg1"/>
                </a:solidFill>
                <a:latin typeface="Century Gothic" panose="020B0502020202020204" pitchFamily="34" charset="0"/>
              </a:rPr>
              <a:t>陈海燕</a:t>
            </a:r>
          </a:p>
        </p:txBody>
      </p:sp>
      <p:sp>
        <p:nvSpPr>
          <p:cNvPr id="38" name="矩形 37"/>
          <p:cNvSpPr/>
          <p:nvPr/>
        </p:nvSpPr>
        <p:spPr>
          <a:xfrm rot="5400000">
            <a:off x="9433745" y="3500976"/>
            <a:ext cx="2045037" cy="158426"/>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3" name="图片 42"/>
          <p:cNvPicPr>
            <a:picLocks noChangeAspect="1"/>
          </p:cNvPicPr>
          <p:nvPr/>
        </p:nvPicPr>
        <p:blipFill rotWithShape="1">
          <a:blip r:embed="rId2"/>
          <a:srcRect l="25721" b="54024"/>
          <a:stretch/>
        </p:blipFill>
        <p:spPr>
          <a:xfrm>
            <a:off x="-58994" y="4221163"/>
            <a:ext cx="5479362" cy="2651585"/>
          </a:xfrm>
          <a:prstGeom prst="rect">
            <a:avLst/>
          </a:prstGeom>
        </p:spPr>
      </p:pic>
      <p:pic>
        <p:nvPicPr>
          <p:cNvPr id="45" name="图片 44"/>
          <p:cNvPicPr>
            <a:picLocks noChangeAspect="1"/>
          </p:cNvPicPr>
          <p:nvPr/>
        </p:nvPicPr>
        <p:blipFill rotWithShape="1">
          <a:blip r:embed="rId3"/>
          <a:srcRect t="58179" r="32505"/>
          <a:stretch/>
        </p:blipFill>
        <p:spPr>
          <a:xfrm>
            <a:off x="7644908" y="-29498"/>
            <a:ext cx="4596253" cy="2480799"/>
          </a:xfrm>
          <a:prstGeom prst="rect">
            <a:avLst/>
          </a:prstGeom>
        </p:spPr>
      </p:pic>
    </p:spTree>
    <p:extLst>
      <p:ext uri="{BB962C8B-B14F-4D97-AF65-F5344CB8AC3E}">
        <p14:creationId xmlns:p14="http://schemas.microsoft.com/office/powerpoint/2010/main" val="3121895525"/>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ppt_x"/>
                                          </p:val>
                                        </p:tav>
                                        <p:tav tm="100000">
                                          <p:val>
                                            <p:strVal val="#ppt_x"/>
                                          </p:val>
                                        </p:tav>
                                      </p:tavLst>
                                    </p:anim>
                                    <p:anim calcmode="lin" valueType="num">
                                      <p:cBhvr additive="base">
                                        <p:cTn id="12" dur="500" fill="hold"/>
                                        <p:tgtEl>
                                          <p:spTgt spid="45"/>
                                        </p:tgtEl>
                                        <p:attrNameLst>
                                          <p:attrName>ppt_y</p:attrName>
                                        </p:attrNameLst>
                                      </p:cBhvr>
                                      <p:tavLst>
                                        <p:tav tm="0">
                                          <p:val>
                                            <p:strVal val="0-#ppt_h/2"/>
                                          </p:val>
                                        </p:tav>
                                        <p:tav tm="100000">
                                          <p:val>
                                            <p:strVal val="#ppt_y"/>
                                          </p:val>
                                        </p:tav>
                                      </p:tavLst>
                                    </p:anim>
                                  </p:childTnLst>
                                </p:cTn>
                              </p:par>
                              <p:par>
                                <p:cTn id="13" presetID="22" presetClass="entr" presetSubtype="2"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right)">
                                      <p:cBhvr>
                                        <p:cTn id="15" dur="500"/>
                                        <p:tgtEl>
                                          <p:spTgt spid="38"/>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anim calcmode="lin" valueType="num">
                                      <p:cBhvr>
                                        <p:cTn id="19" dur="500" fill="hold"/>
                                        <p:tgtEl>
                                          <p:spTgt spid="36"/>
                                        </p:tgtEl>
                                        <p:attrNameLst>
                                          <p:attrName>ppt_x</p:attrName>
                                        </p:attrNameLst>
                                      </p:cBhvr>
                                      <p:tavLst>
                                        <p:tav tm="0">
                                          <p:val>
                                            <p:strVal val="#ppt_x"/>
                                          </p:val>
                                        </p:tav>
                                        <p:tav tm="100000">
                                          <p:val>
                                            <p:strVal val="#ppt_x"/>
                                          </p:val>
                                        </p:tav>
                                      </p:tavLst>
                                    </p:anim>
                                    <p:anim calcmode="lin" valueType="num">
                                      <p:cBhvr>
                                        <p:cTn id="20" dur="500" fill="hold"/>
                                        <p:tgtEl>
                                          <p:spTgt spid="36"/>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anim calcmode="lin" valueType="num">
                                      <p:cBhvr>
                                        <p:cTn id="24" dur="500" fill="hold"/>
                                        <p:tgtEl>
                                          <p:spTgt spid="37"/>
                                        </p:tgtEl>
                                        <p:attrNameLst>
                                          <p:attrName>ppt_x</p:attrName>
                                        </p:attrNameLst>
                                      </p:cBhvr>
                                      <p:tavLst>
                                        <p:tav tm="0">
                                          <p:val>
                                            <p:strVal val="#ppt_x"/>
                                          </p:val>
                                        </p:tav>
                                        <p:tav tm="100000">
                                          <p:val>
                                            <p:strVal val="#ppt_x"/>
                                          </p:val>
                                        </p:tav>
                                      </p:tavLst>
                                    </p:anim>
                                    <p:anim calcmode="lin" valueType="num">
                                      <p:cBhvr>
                                        <p:cTn id="25" dur="5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85293" y="481999"/>
            <a:ext cx="3619500" cy="461665"/>
          </a:xfrm>
          <a:prstGeom prst="rect">
            <a:avLst/>
          </a:prstGeom>
          <a:noFill/>
        </p:spPr>
        <p:txBody>
          <a:bodyPr wrap="square" rtlCol="0">
            <a:spAutoFit/>
          </a:bodyPr>
          <a:lstStyle/>
          <a:p>
            <a:r>
              <a:rPr lang="zh-CN" altLang="en-US" sz="2400" dirty="0">
                <a:solidFill>
                  <a:schemeClr val="bg1"/>
                </a:solidFill>
                <a:latin typeface="Nexa Light" panose="02000000000000000000" pitchFamily="2" charset="0"/>
              </a:rPr>
              <a:t>装饰者模式</a:t>
            </a:r>
          </a:p>
        </p:txBody>
      </p:sp>
      <p:sp>
        <p:nvSpPr>
          <p:cNvPr id="9" name="矩形 8"/>
          <p:cNvSpPr/>
          <p:nvPr/>
        </p:nvSpPr>
        <p:spPr>
          <a:xfrm>
            <a:off x="0" y="412750"/>
            <a:ext cx="45719" cy="53860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4299" y="412750"/>
            <a:ext cx="619125" cy="53860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86939" y="412750"/>
            <a:ext cx="273844" cy="538609"/>
          </a:xfrm>
          <a:prstGeom prst="rect">
            <a:avLst/>
          </a:prstGeom>
          <a:noFill/>
        </p:spPr>
        <p:txBody>
          <a:bodyPr wrap="square" rtlCol="0">
            <a:spAutoFit/>
          </a:bodyPr>
          <a:lstStyle/>
          <a:p>
            <a:pPr algn="ctr"/>
            <a:r>
              <a:rPr lang="en-US" altLang="zh-CN" sz="2800" dirty="0">
                <a:solidFill>
                  <a:schemeClr val="bg1"/>
                </a:solidFill>
                <a:latin typeface="Century Gothic" panose="020B0502020202020204" pitchFamily="34" charset="0"/>
              </a:rPr>
              <a:t>1</a:t>
            </a:r>
            <a:endParaRPr lang="zh-CN" altLang="en-US" sz="2800" dirty="0">
              <a:solidFill>
                <a:schemeClr val="bg1"/>
              </a:solidFill>
              <a:latin typeface="Century Gothic" panose="020B0502020202020204" pitchFamily="34" charset="0"/>
            </a:endParaRPr>
          </a:p>
        </p:txBody>
      </p:sp>
      <p:sp>
        <p:nvSpPr>
          <p:cNvPr id="43" name="椭圆 42"/>
          <p:cNvSpPr/>
          <p:nvPr/>
        </p:nvSpPr>
        <p:spPr>
          <a:xfrm>
            <a:off x="5769932" y="6525305"/>
            <a:ext cx="95208" cy="95208"/>
          </a:xfrm>
          <a:prstGeom prst="ellipse">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6048456" y="6525305"/>
            <a:ext cx="95208" cy="95208"/>
          </a:xfrm>
          <a:prstGeom prst="ellipse">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6337490" y="6525305"/>
            <a:ext cx="95208" cy="95208"/>
          </a:xfrm>
          <a:prstGeom prst="ellipse">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8985487D-F63A-4CBC-A779-EAB05FD313B1}"/>
              </a:ext>
            </a:extLst>
          </p:cNvPr>
          <p:cNvSpPr/>
          <p:nvPr/>
        </p:nvSpPr>
        <p:spPr>
          <a:xfrm>
            <a:off x="0" y="1094178"/>
            <a:ext cx="9187130" cy="4801314"/>
          </a:xfrm>
          <a:prstGeom prst="rect">
            <a:avLst/>
          </a:prstGeom>
        </p:spPr>
        <p:txBody>
          <a:bodyPr wrap="none">
            <a:spAutoFit/>
          </a:bodyPr>
          <a:lstStyle/>
          <a:p>
            <a:r>
              <a:rPr lang="zh-CN" altLang="en-US" dirty="0">
                <a:solidFill>
                  <a:schemeClr val="bg1"/>
                </a:solidFill>
                <a:latin typeface="+mn-ea"/>
              </a:rPr>
              <a:t>装饰模式以对客户端透明的方式扩展对象的功能，是继承关系的一个替代方案。</a:t>
            </a:r>
          </a:p>
          <a:p>
            <a:r>
              <a:rPr lang="zh-CN" altLang="en-US" dirty="0">
                <a:solidFill>
                  <a:schemeClr val="bg1"/>
                </a:solidFill>
                <a:latin typeface="+mn-ea"/>
              </a:rPr>
              <a:t>装饰模式通过创建一个包装对象，也就是装饰，来包裹真实的对象。</a:t>
            </a:r>
          </a:p>
          <a:p>
            <a:r>
              <a:rPr lang="zh-CN" altLang="en-US" dirty="0">
                <a:solidFill>
                  <a:schemeClr val="bg1"/>
                </a:solidFill>
                <a:latin typeface="+mn-ea"/>
              </a:rPr>
              <a:t>装饰模式以对客的方式动态地给一个对象附加上更多的责任。</a:t>
            </a:r>
            <a:endParaRPr lang="en-US" altLang="zh-CN" dirty="0">
              <a:solidFill>
                <a:schemeClr val="bg1"/>
              </a:solidFill>
              <a:latin typeface="+mn-ea"/>
            </a:endParaRPr>
          </a:p>
          <a:p>
            <a:r>
              <a:rPr lang="zh-CN" altLang="en-US" dirty="0">
                <a:solidFill>
                  <a:schemeClr val="bg1"/>
                </a:solidFill>
                <a:latin typeface="+mn-ea"/>
              </a:rPr>
              <a:t>客户端并不会觉得对象在装饰前和装饰后有什么不同。</a:t>
            </a:r>
          </a:p>
          <a:p>
            <a:r>
              <a:rPr lang="zh-CN" altLang="en-US" dirty="0">
                <a:solidFill>
                  <a:schemeClr val="bg1"/>
                </a:solidFill>
                <a:latin typeface="+mn-ea"/>
              </a:rPr>
              <a:t>户端透明装饰模式可以在不创造更多子类的情况下，将对象的功能加以扩展。</a:t>
            </a:r>
          </a:p>
          <a:p>
            <a:r>
              <a:rPr lang="zh-CN" altLang="en-US" dirty="0">
                <a:solidFill>
                  <a:schemeClr val="bg1"/>
                </a:solidFill>
                <a:latin typeface="+mn-ea"/>
              </a:rPr>
              <a:t>装饰模式把客户端的调用委派到被装饰类。装饰模式的关键在于这种扩展是完全透明的。</a:t>
            </a:r>
          </a:p>
          <a:p>
            <a:endParaRPr lang="en-US" altLang="zh-CN" dirty="0">
              <a:solidFill>
                <a:schemeClr val="bg1"/>
              </a:solidFill>
              <a:latin typeface="+mn-ea"/>
            </a:endParaRPr>
          </a:p>
          <a:p>
            <a:endParaRPr lang="en-US" altLang="zh-CN" dirty="0">
              <a:solidFill>
                <a:schemeClr val="bg1"/>
              </a:solidFill>
              <a:latin typeface="+mn-ea"/>
            </a:endParaRPr>
          </a:p>
          <a:p>
            <a:r>
              <a:rPr lang="zh-CN" altLang="en-US" dirty="0">
                <a:solidFill>
                  <a:schemeClr val="bg1"/>
                </a:solidFill>
                <a:latin typeface="+mn-ea"/>
              </a:rPr>
              <a:t>装饰对象和真实对象有相同的接口</a:t>
            </a:r>
            <a:endParaRPr lang="en-US" altLang="zh-CN" dirty="0">
              <a:solidFill>
                <a:schemeClr val="bg1"/>
              </a:solidFill>
              <a:latin typeface="+mn-ea"/>
            </a:endParaRPr>
          </a:p>
          <a:p>
            <a:endParaRPr lang="en-US" altLang="zh-CN" dirty="0">
              <a:solidFill>
                <a:schemeClr val="bg1"/>
              </a:solidFill>
              <a:latin typeface="+mn-ea"/>
            </a:endParaRPr>
          </a:p>
          <a:p>
            <a:r>
              <a:rPr lang="zh-CN" altLang="en-US" dirty="0">
                <a:solidFill>
                  <a:schemeClr val="bg1"/>
                </a:solidFill>
                <a:latin typeface="+mn-ea"/>
              </a:rPr>
              <a:t>装饰对象包含一个真实对象的引用</a:t>
            </a:r>
            <a:endParaRPr lang="en-US" altLang="zh-CN" dirty="0">
              <a:solidFill>
                <a:schemeClr val="bg1"/>
              </a:solidFill>
              <a:latin typeface="+mn-ea"/>
            </a:endParaRPr>
          </a:p>
          <a:p>
            <a:endParaRPr lang="en-US" altLang="zh-CN" dirty="0">
              <a:solidFill>
                <a:schemeClr val="bg1"/>
              </a:solidFill>
              <a:latin typeface="+mn-ea"/>
            </a:endParaRPr>
          </a:p>
          <a:p>
            <a:r>
              <a:rPr lang="zh-CN" altLang="en-US" dirty="0">
                <a:solidFill>
                  <a:schemeClr val="bg1"/>
                </a:solidFill>
                <a:latin typeface="+mn-ea"/>
              </a:rPr>
              <a:t>装饰对象接收所有来自客户端的请求，</a:t>
            </a:r>
            <a:endParaRPr lang="en-US" altLang="zh-CN" dirty="0">
              <a:solidFill>
                <a:schemeClr val="bg1"/>
              </a:solidFill>
              <a:latin typeface="+mn-ea"/>
            </a:endParaRPr>
          </a:p>
          <a:p>
            <a:r>
              <a:rPr lang="zh-CN" altLang="en-US" dirty="0">
                <a:solidFill>
                  <a:schemeClr val="bg1"/>
                </a:solidFill>
                <a:latin typeface="+mn-ea"/>
              </a:rPr>
              <a:t>它把这些请求转发给真实的对象。</a:t>
            </a:r>
            <a:endParaRPr lang="en-US" altLang="zh-CN" dirty="0">
              <a:solidFill>
                <a:schemeClr val="bg1"/>
              </a:solidFill>
              <a:latin typeface="+mn-ea"/>
            </a:endParaRPr>
          </a:p>
          <a:p>
            <a:endParaRPr lang="zh-CN" altLang="en-US" dirty="0">
              <a:solidFill>
                <a:schemeClr val="bg1"/>
              </a:solidFill>
              <a:latin typeface="+mn-ea"/>
            </a:endParaRPr>
          </a:p>
          <a:p>
            <a:r>
              <a:rPr lang="zh-CN" altLang="en-US" dirty="0">
                <a:solidFill>
                  <a:schemeClr val="bg1"/>
                </a:solidFill>
                <a:latin typeface="+mn-ea"/>
              </a:rPr>
              <a:t>装饰对象可以在转发这些请求之前或之后附加一些功能</a:t>
            </a:r>
          </a:p>
          <a:p>
            <a:endParaRPr lang="zh-CN" altLang="en-US" b="1" dirty="0">
              <a:solidFill>
                <a:schemeClr val="bg1"/>
              </a:solidFill>
              <a:latin typeface="Verdana" panose="020B0604030504040204" pitchFamily="34" charset="0"/>
            </a:endParaRPr>
          </a:p>
        </p:txBody>
      </p:sp>
      <p:pic>
        <p:nvPicPr>
          <p:cNvPr id="13" name="图片 12">
            <a:extLst>
              <a:ext uri="{FF2B5EF4-FFF2-40B4-BE49-F238E27FC236}">
                <a16:creationId xmlns:a16="http://schemas.microsoft.com/office/drawing/2014/main" id="{4D9E164E-CE95-4815-97A2-869363FD9D8B}"/>
              </a:ext>
            </a:extLst>
          </p:cNvPr>
          <p:cNvPicPr>
            <a:picLocks noChangeAspect="1"/>
          </p:cNvPicPr>
          <p:nvPr/>
        </p:nvPicPr>
        <p:blipFill rotWithShape="1">
          <a:blip r:embed="rId2"/>
          <a:srcRect l="10323" t="2898" r="7581"/>
          <a:stretch/>
        </p:blipFill>
        <p:spPr>
          <a:xfrm>
            <a:off x="5640082" y="2834913"/>
            <a:ext cx="5607193" cy="4023087"/>
          </a:xfrm>
          <a:prstGeom prst="rect">
            <a:avLst/>
          </a:prstGeom>
        </p:spPr>
      </p:pic>
    </p:spTree>
    <p:extLst>
      <p:ext uri="{BB962C8B-B14F-4D97-AF65-F5344CB8AC3E}">
        <p14:creationId xmlns:p14="http://schemas.microsoft.com/office/powerpoint/2010/main" val="3589518843"/>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750"/>
                                        <p:tgtEl>
                                          <p:spTgt spid="11"/>
                                        </p:tgtEl>
                                      </p:cBhvr>
                                    </p:animEffect>
                                    <p:anim calcmode="lin" valueType="num">
                                      <p:cBhvr>
                                        <p:cTn id="16" dur="750" fill="hold"/>
                                        <p:tgtEl>
                                          <p:spTgt spid="11"/>
                                        </p:tgtEl>
                                        <p:attrNameLst>
                                          <p:attrName>ppt_x</p:attrName>
                                        </p:attrNameLst>
                                      </p:cBhvr>
                                      <p:tavLst>
                                        <p:tav tm="0">
                                          <p:val>
                                            <p:strVal val="#ppt_x"/>
                                          </p:val>
                                        </p:tav>
                                        <p:tav tm="100000">
                                          <p:val>
                                            <p:strVal val="#ppt_x"/>
                                          </p:val>
                                        </p:tav>
                                      </p:tavLst>
                                    </p:anim>
                                    <p:anim calcmode="lin" valueType="num">
                                      <p:cBhvr>
                                        <p:cTn id="17" dur="750" fill="hold"/>
                                        <p:tgtEl>
                                          <p:spTgt spid="11"/>
                                        </p:tgtEl>
                                        <p:attrNameLst>
                                          <p:attrName>ppt_y</p:attrName>
                                        </p:attrNameLst>
                                      </p:cBhvr>
                                      <p:tavLst>
                                        <p:tav tm="0">
                                          <p:val>
                                            <p:strVal val="#ppt_y+.1"/>
                                          </p:val>
                                        </p:tav>
                                        <p:tav tm="100000">
                                          <p:val>
                                            <p:strVal val="#ppt_y"/>
                                          </p:val>
                                        </p:tav>
                                      </p:tavLst>
                                    </p:anim>
                                  </p:childTnLst>
                                </p:cTn>
                              </p:par>
                            </p:childTnLst>
                          </p:cTn>
                        </p:par>
                        <p:par>
                          <p:cTn id="18" fill="hold">
                            <p:stCondLst>
                              <p:cond delay="1750"/>
                            </p:stCondLst>
                            <p:childTnLst>
                              <p:par>
                                <p:cTn id="19" presetID="42"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par>
                          <p:cTn id="24" fill="hold">
                            <p:stCondLst>
                              <p:cond delay="2750"/>
                            </p:stCondLst>
                            <p:childTnLst>
                              <p:par>
                                <p:cTn id="25" presetID="22" presetClass="entr" presetSubtype="8"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left)">
                                      <p:cBhvr>
                                        <p:cTn id="27" dur="500"/>
                                        <p:tgtEl>
                                          <p:spTgt spid="43"/>
                                        </p:tgtEl>
                                      </p:cBhvr>
                                    </p:animEffect>
                                  </p:childTnLst>
                                </p:cTn>
                              </p:par>
                            </p:childTnLst>
                          </p:cTn>
                        </p:par>
                        <p:par>
                          <p:cTn id="28" fill="hold">
                            <p:stCondLst>
                              <p:cond delay="3250"/>
                            </p:stCondLst>
                            <p:childTnLst>
                              <p:par>
                                <p:cTn id="29" presetID="22" presetClass="entr" presetSubtype="8" fill="hold" grpId="0"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left)">
                                      <p:cBhvr>
                                        <p:cTn id="31" dur="500"/>
                                        <p:tgtEl>
                                          <p:spTgt spid="44"/>
                                        </p:tgtEl>
                                      </p:cBhvr>
                                    </p:animEffect>
                                  </p:childTnLst>
                                </p:cTn>
                              </p:par>
                            </p:childTnLst>
                          </p:cTn>
                        </p:par>
                        <p:par>
                          <p:cTn id="32" fill="hold">
                            <p:stCondLst>
                              <p:cond delay="3750"/>
                            </p:stCondLst>
                            <p:childTnLst>
                              <p:par>
                                <p:cTn id="33" presetID="22" presetClass="entr" presetSubtype="8"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wipe(left)">
                                      <p:cBhvr>
                                        <p:cTn id="3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p:bldP spid="43" grpId="0" animBg="1"/>
      <p:bldP spid="44" grpId="0" animBg="1"/>
      <p:bldP spid="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85293" y="481999"/>
            <a:ext cx="3619500" cy="461665"/>
          </a:xfrm>
          <a:prstGeom prst="rect">
            <a:avLst/>
          </a:prstGeom>
          <a:noFill/>
        </p:spPr>
        <p:txBody>
          <a:bodyPr wrap="square" rtlCol="0">
            <a:spAutoFit/>
          </a:bodyPr>
          <a:lstStyle/>
          <a:p>
            <a:r>
              <a:rPr lang="zh-CN" altLang="en-US" sz="2400" dirty="0">
                <a:solidFill>
                  <a:schemeClr val="bg1"/>
                </a:solidFill>
                <a:latin typeface="Nexa Light" panose="02000000000000000000" pitchFamily="2" charset="0"/>
              </a:rPr>
              <a:t>装饰者模式</a:t>
            </a:r>
          </a:p>
        </p:txBody>
      </p:sp>
      <p:sp>
        <p:nvSpPr>
          <p:cNvPr id="9" name="矩形 8"/>
          <p:cNvSpPr/>
          <p:nvPr/>
        </p:nvSpPr>
        <p:spPr>
          <a:xfrm>
            <a:off x="0" y="412750"/>
            <a:ext cx="45719" cy="53860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4299" y="412750"/>
            <a:ext cx="619125" cy="53860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86939" y="412750"/>
            <a:ext cx="273844" cy="538609"/>
          </a:xfrm>
          <a:prstGeom prst="rect">
            <a:avLst/>
          </a:prstGeom>
          <a:noFill/>
        </p:spPr>
        <p:txBody>
          <a:bodyPr wrap="square" rtlCol="0">
            <a:spAutoFit/>
          </a:bodyPr>
          <a:lstStyle/>
          <a:p>
            <a:pPr algn="ctr"/>
            <a:r>
              <a:rPr lang="en-US" altLang="zh-CN" sz="2800" dirty="0">
                <a:solidFill>
                  <a:schemeClr val="bg1"/>
                </a:solidFill>
                <a:latin typeface="Century Gothic" panose="020B0502020202020204" pitchFamily="34" charset="0"/>
              </a:rPr>
              <a:t>1</a:t>
            </a:r>
            <a:endParaRPr lang="zh-CN" altLang="en-US" sz="2800" dirty="0">
              <a:solidFill>
                <a:schemeClr val="bg1"/>
              </a:solidFill>
              <a:latin typeface="Century Gothic" panose="020B0502020202020204" pitchFamily="34" charset="0"/>
            </a:endParaRPr>
          </a:p>
        </p:txBody>
      </p:sp>
      <p:pic>
        <p:nvPicPr>
          <p:cNvPr id="14" name="图片 13">
            <a:extLst>
              <a:ext uri="{FF2B5EF4-FFF2-40B4-BE49-F238E27FC236}">
                <a16:creationId xmlns:a16="http://schemas.microsoft.com/office/drawing/2014/main" id="{6CB47E2F-8945-451A-AD2F-D4C6C6218672}"/>
              </a:ext>
            </a:extLst>
          </p:cNvPr>
          <p:cNvPicPr>
            <a:picLocks noChangeAspect="1"/>
          </p:cNvPicPr>
          <p:nvPr/>
        </p:nvPicPr>
        <p:blipFill>
          <a:blip r:embed="rId2"/>
          <a:stretch>
            <a:fillRect/>
          </a:stretch>
        </p:blipFill>
        <p:spPr>
          <a:xfrm>
            <a:off x="223973" y="951359"/>
            <a:ext cx="8162563" cy="5544327"/>
          </a:xfrm>
          <a:prstGeom prst="rect">
            <a:avLst/>
          </a:prstGeom>
        </p:spPr>
      </p:pic>
      <p:sp>
        <p:nvSpPr>
          <p:cNvPr id="5" name="矩形 4">
            <a:extLst>
              <a:ext uri="{FF2B5EF4-FFF2-40B4-BE49-F238E27FC236}">
                <a16:creationId xmlns:a16="http://schemas.microsoft.com/office/drawing/2014/main" id="{8985487D-F63A-4CBC-A779-EAB05FD313B1}"/>
              </a:ext>
            </a:extLst>
          </p:cNvPr>
          <p:cNvSpPr/>
          <p:nvPr/>
        </p:nvSpPr>
        <p:spPr>
          <a:xfrm>
            <a:off x="8083183" y="3204738"/>
            <a:ext cx="4108817" cy="3139321"/>
          </a:xfrm>
          <a:prstGeom prst="rect">
            <a:avLst/>
          </a:prstGeom>
        </p:spPr>
        <p:txBody>
          <a:bodyPr wrap="none">
            <a:spAutoFit/>
          </a:bodyPr>
          <a:lstStyle/>
          <a:p>
            <a:r>
              <a:rPr lang="zh-CN" altLang="en-US" dirty="0">
                <a:solidFill>
                  <a:schemeClr val="bg1"/>
                </a:solidFill>
                <a:latin typeface="+mn-ea"/>
              </a:rPr>
              <a:t>开放封闭原则</a:t>
            </a:r>
            <a:endParaRPr lang="en-US" altLang="zh-CN" dirty="0">
              <a:solidFill>
                <a:schemeClr val="bg1"/>
              </a:solidFill>
              <a:latin typeface="+mn-ea"/>
            </a:endParaRPr>
          </a:p>
          <a:p>
            <a:r>
              <a:rPr lang="zh-CN" altLang="en-US" dirty="0">
                <a:solidFill>
                  <a:schemeClr val="bg1"/>
                </a:solidFill>
                <a:latin typeface="+mn-ea"/>
              </a:rPr>
              <a:t>开放：可扩展原来类的功能，</a:t>
            </a:r>
            <a:endParaRPr lang="en-US" altLang="zh-CN" dirty="0">
              <a:solidFill>
                <a:schemeClr val="bg1"/>
              </a:solidFill>
              <a:latin typeface="+mn-ea"/>
            </a:endParaRPr>
          </a:p>
          <a:p>
            <a:r>
              <a:rPr lang="zh-CN" altLang="en-US" dirty="0">
                <a:solidFill>
                  <a:schemeClr val="bg1"/>
                </a:solidFill>
                <a:latin typeface="+mn-ea"/>
              </a:rPr>
              <a:t>封闭：但不能修改原来的类</a:t>
            </a:r>
            <a:endParaRPr lang="en-US" altLang="zh-CN" dirty="0">
              <a:solidFill>
                <a:schemeClr val="bg1"/>
              </a:solidFill>
              <a:latin typeface="+mn-ea"/>
            </a:endParaRPr>
          </a:p>
          <a:p>
            <a:endParaRPr lang="en-US" altLang="zh-CN" dirty="0">
              <a:solidFill>
                <a:schemeClr val="bg1"/>
              </a:solidFill>
              <a:latin typeface="+mn-ea"/>
            </a:endParaRPr>
          </a:p>
          <a:p>
            <a:r>
              <a:rPr lang="zh-CN" altLang="en-US" dirty="0">
                <a:solidFill>
                  <a:schemeClr val="bg1"/>
                </a:solidFill>
                <a:latin typeface="+mn-ea"/>
              </a:rPr>
              <a:t>依赖反转</a:t>
            </a:r>
            <a:endParaRPr lang="en-US" altLang="zh-CN" dirty="0">
              <a:solidFill>
                <a:schemeClr val="bg1"/>
              </a:solidFill>
              <a:latin typeface="+mn-ea"/>
            </a:endParaRPr>
          </a:p>
          <a:p>
            <a:r>
              <a:rPr lang="en-US" altLang="zh-CN" dirty="0">
                <a:solidFill>
                  <a:schemeClr val="bg1"/>
                </a:solidFill>
                <a:latin typeface="+mn-ea"/>
              </a:rPr>
              <a:t>Decorator</a:t>
            </a:r>
            <a:r>
              <a:rPr lang="zh-CN" altLang="en-US" dirty="0">
                <a:solidFill>
                  <a:schemeClr val="bg1"/>
                </a:solidFill>
                <a:latin typeface="+mn-ea"/>
              </a:rPr>
              <a:t>扩展</a:t>
            </a:r>
            <a:r>
              <a:rPr lang="en-US" altLang="zh-CN" dirty="0" err="1">
                <a:solidFill>
                  <a:schemeClr val="bg1"/>
                </a:solidFill>
                <a:latin typeface="+mn-ea"/>
              </a:rPr>
              <a:t>concreteComponent</a:t>
            </a:r>
            <a:r>
              <a:rPr lang="zh-CN" altLang="en-US" dirty="0">
                <a:solidFill>
                  <a:schemeClr val="bg1"/>
                </a:solidFill>
                <a:latin typeface="+mn-ea"/>
              </a:rPr>
              <a:t>功能</a:t>
            </a:r>
            <a:endParaRPr lang="en-US" altLang="zh-CN" dirty="0">
              <a:solidFill>
                <a:schemeClr val="bg1"/>
              </a:solidFill>
              <a:latin typeface="+mn-ea"/>
            </a:endParaRPr>
          </a:p>
          <a:p>
            <a:r>
              <a:rPr lang="en-US" altLang="zh-CN" dirty="0">
                <a:solidFill>
                  <a:schemeClr val="bg1"/>
                </a:solidFill>
                <a:latin typeface="+mn-ea"/>
              </a:rPr>
              <a:t>Decorator</a:t>
            </a:r>
            <a:r>
              <a:rPr lang="zh-CN" altLang="en-US" dirty="0">
                <a:solidFill>
                  <a:schemeClr val="bg1"/>
                </a:solidFill>
                <a:latin typeface="+mn-ea"/>
              </a:rPr>
              <a:t>依赖</a:t>
            </a:r>
            <a:r>
              <a:rPr lang="en-US" altLang="zh-CN" dirty="0">
                <a:solidFill>
                  <a:schemeClr val="bg1"/>
                </a:solidFill>
                <a:latin typeface="+mn-ea"/>
              </a:rPr>
              <a:t>Component </a:t>
            </a:r>
          </a:p>
          <a:p>
            <a:r>
              <a:rPr lang="zh-CN" altLang="en-US" dirty="0">
                <a:solidFill>
                  <a:schemeClr val="bg1"/>
                </a:solidFill>
                <a:latin typeface="+mn-ea"/>
              </a:rPr>
              <a:t>而不是</a:t>
            </a:r>
            <a:r>
              <a:rPr lang="en-US" altLang="zh-CN" dirty="0" err="1">
                <a:solidFill>
                  <a:schemeClr val="bg1"/>
                </a:solidFill>
                <a:latin typeface="+mn-ea"/>
              </a:rPr>
              <a:t>concreteComponent</a:t>
            </a:r>
            <a:endParaRPr lang="en-US" altLang="zh-CN" dirty="0">
              <a:solidFill>
                <a:schemeClr val="bg1"/>
              </a:solidFill>
              <a:latin typeface="+mn-ea"/>
            </a:endParaRPr>
          </a:p>
          <a:p>
            <a:endParaRPr lang="en-US" altLang="zh-CN" dirty="0">
              <a:solidFill>
                <a:schemeClr val="bg1"/>
              </a:solidFill>
              <a:latin typeface="+mn-ea"/>
            </a:endParaRPr>
          </a:p>
          <a:p>
            <a:r>
              <a:rPr lang="zh-CN" altLang="en-US" dirty="0">
                <a:solidFill>
                  <a:schemeClr val="bg1"/>
                </a:solidFill>
                <a:latin typeface="+mn-ea"/>
              </a:rPr>
              <a:t>这样的设计具有弹性可以应对改变，</a:t>
            </a:r>
            <a:endParaRPr lang="en-US" altLang="zh-CN" dirty="0">
              <a:solidFill>
                <a:schemeClr val="bg1"/>
              </a:solidFill>
              <a:latin typeface="+mn-ea"/>
            </a:endParaRPr>
          </a:p>
          <a:p>
            <a:r>
              <a:rPr lang="zh-CN" altLang="en-US" dirty="0">
                <a:solidFill>
                  <a:schemeClr val="bg1"/>
                </a:solidFill>
                <a:latin typeface="+mn-ea"/>
              </a:rPr>
              <a:t>可以接受新的功能来应对改变的需求</a:t>
            </a:r>
          </a:p>
        </p:txBody>
      </p:sp>
    </p:spTree>
    <p:extLst>
      <p:ext uri="{BB962C8B-B14F-4D97-AF65-F5344CB8AC3E}">
        <p14:creationId xmlns:p14="http://schemas.microsoft.com/office/powerpoint/2010/main" val="562967966"/>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750"/>
                                        <p:tgtEl>
                                          <p:spTgt spid="11"/>
                                        </p:tgtEl>
                                      </p:cBhvr>
                                    </p:animEffect>
                                    <p:anim calcmode="lin" valueType="num">
                                      <p:cBhvr>
                                        <p:cTn id="16" dur="750" fill="hold"/>
                                        <p:tgtEl>
                                          <p:spTgt spid="11"/>
                                        </p:tgtEl>
                                        <p:attrNameLst>
                                          <p:attrName>ppt_x</p:attrName>
                                        </p:attrNameLst>
                                      </p:cBhvr>
                                      <p:tavLst>
                                        <p:tav tm="0">
                                          <p:val>
                                            <p:strVal val="#ppt_x"/>
                                          </p:val>
                                        </p:tav>
                                        <p:tav tm="100000">
                                          <p:val>
                                            <p:strVal val="#ppt_x"/>
                                          </p:val>
                                        </p:tav>
                                      </p:tavLst>
                                    </p:anim>
                                    <p:anim calcmode="lin" valueType="num">
                                      <p:cBhvr>
                                        <p:cTn id="17" dur="750" fill="hold"/>
                                        <p:tgtEl>
                                          <p:spTgt spid="11"/>
                                        </p:tgtEl>
                                        <p:attrNameLst>
                                          <p:attrName>ppt_y</p:attrName>
                                        </p:attrNameLst>
                                      </p:cBhvr>
                                      <p:tavLst>
                                        <p:tav tm="0">
                                          <p:val>
                                            <p:strVal val="#ppt_y+.1"/>
                                          </p:val>
                                        </p:tav>
                                        <p:tav tm="100000">
                                          <p:val>
                                            <p:strVal val="#ppt_y"/>
                                          </p:val>
                                        </p:tav>
                                      </p:tavLst>
                                    </p:anim>
                                  </p:childTnLst>
                                </p:cTn>
                              </p:par>
                            </p:childTnLst>
                          </p:cTn>
                        </p:par>
                        <p:par>
                          <p:cTn id="18" fill="hold">
                            <p:stCondLst>
                              <p:cond delay="1750"/>
                            </p:stCondLst>
                            <p:childTnLst>
                              <p:par>
                                <p:cTn id="19" presetID="42"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174661" y="2659964"/>
            <a:ext cx="6017339" cy="1077218"/>
          </a:xfrm>
          <a:prstGeom prst="rect">
            <a:avLst/>
          </a:prstGeom>
        </p:spPr>
        <p:txBody>
          <a:bodyPr wrap="square">
            <a:spAutoFit/>
          </a:bodyPr>
          <a:lstStyle/>
          <a:p>
            <a:r>
              <a:rPr lang="zh-CN" altLang="en-US" sz="2000" dirty="0">
                <a:solidFill>
                  <a:schemeClr val="bg1"/>
                </a:solidFill>
                <a:latin typeface="Nexa Light" panose="02000000000000000000" pitchFamily="2" charset="0"/>
              </a:rPr>
              <a:t>把这种多角度分类分离出来，让它们独立变化，减少它们之间耦合。</a:t>
            </a:r>
            <a:endParaRPr lang="zh-CN" altLang="zh-CN" sz="2000" dirty="0">
              <a:solidFill>
                <a:schemeClr val="bg1"/>
              </a:solidFill>
              <a:latin typeface="Nexa Light" panose="02000000000000000000" pitchFamily="2" charset="0"/>
            </a:endParaRPr>
          </a:p>
          <a:p>
            <a:endParaRPr lang="zh-CN" altLang="en-US" sz="1200" dirty="0">
              <a:solidFill>
                <a:schemeClr val="bg1"/>
              </a:solidFill>
              <a:latin typeface="Nexa Light" panose="02000000000000000000" pitchFamily="2" charset="0"/>
            </a:endParaRPr>
          </a:p>
          <a:p>
            <a:endParaRPr lang="zh-CN" altLang="en-US" sz="1200" dirty="0">
              <a:solidFill>
                <a:schemeClr val="bg1"/>
              </a:solidFill>
              <a:latin typeface="Nexa Light" panose="02000000000000000000" pitchFamily="2" charset="0"/>
            </a:endParaRPr>
          </a:p>
        </p:txBody>
      </p:sp>
      <p:sp>
        <p:nvSpPr>
          <p:cNvPr id="23" name="文本框 22"/>
          <p:cNvSpPr txBox="1"/>
          <p:nvPr/>
        </p:nvSpPr>
        <p:spPr>
          <a:xfrm>
            <a:off x="729105" y="502296"/>
            <a:ext cx="3619500" cy="1200329"/>
          </a:xfrm>
          <a:prstGeom prst="rect">
            <a:avLst/>
          </a:prstGeom>
          <a:noFill/>
        </p:spPr>
        <p:txBody>
          <a:bodyPr wrap="square" rtlCol="0">
            <a:spAutoFit/>
          </a:bodyPr>
          <a:lstStyle/>
          <a:p>
            <a:r>
              <a:rPr lang="zh-CN" altLang="en-US" sz="2400" dirty="0">
                <a:solidFill>
                  <a:schemeClr val="bg1"/>
                </a:solidFill>
                <a:latin typeface="Nexa Light" panose="02000000000000000000" pitchFamily="2" charset="0"/>
              </a:rPr>
              <a:t>桥接模式</a:t>
            </a:r>
          </a:p>
          <a:p>
            <a:br>
              <a:rPr lang="zh-CN" altLang="en-US" sz="2400" dirty="0"/>
            </a:br>
            <a:endParaRPr lang="zh-CN" altLang="en-US" sz="2400" dirty="0">
              <a:solidFill>
                <a:schemeClr val="bg1"/>
              </a:solidFill>
              <a:latin typeface="Nexa Light" panose="02000000000000000000" pitchFamily="2" charset="0"/>
            </a:endParaRPr>
          </a:p>
        </p:txBody>
      </p:sp>
      <p:sp>
        <p:nvSpPr>
          <p:cNvPr id="31" name="矩形 30"/>
          <p:cNvSpPr/>
          <p:nvPr/>
        </p:nvSpPr>
        <p:spPr>
          <a:xfrm>
            <a:off x="0" y="412750"/>
            <a:ext cx="45719" cy="53860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14299" y="412750"/>
            <a:ext cx="619125" cy="53860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286939" y="412750"/>
            <a:ext cx="273844" cy="538609"/>
          </a:xfrm>
          <a:prstGeom prst="rect">
            <a:avLst/>
          </a:prstGeom>
          <a:noFill/>
        </p:spPr>
        <p:txBody>
          <a:bodyPr wrap="square" rtlCol="0">
            <a:spAutoFit/>
          </a:bodyPr>
          <a:lstStyle/>
          <a:p>
            <a:pPr algn="ctr"/>
            <a:r>
              <a:rPr lang="en-US" altLang="zh-CN" sz="2800" dirty="0">
                <a:solidFill>
                  <a:schemeClr val="bg1"/>
                </a:solidFill>
                <a:latin typeface="Century Gothic" panose="020B0502020202020204" pitchFamily="34" charset="0"/>
              </a:rPr>
              <a:t>2</a:t>
            </a:r>
            <a:endParaRPr lang="zh-CN" altLang="en-US" sz="2800" dirty="0">
              <a:solidFill>
                <a:schemeClr val="bg1"/>
              </a:solidFill>
              <a:latin typeface="Century Gothic" panose="020B0502020202020204" pitchFamily="34" charset="0"/>
            </a:endParaRPr>
          </a:p>
        </p:txBody>
      </p:sp>
      <p:sp>
        <p:nvSpPr>
          <p:cNvPr id="2" name="矩形 1">
            <a:extLst>
              <a:ext uri="{FF2B5EF4-FFF2-40B4-BE49-F238E27FC236}">
                <a16:creationId xmlns:a16="http://schemas.microsoft.com/office/drawing/2014/main" id="{A847AEC5-9E6A-46A7-B637-76DD1403C0FF}"/>
              </a:ext>
            </a:extLst>
          </p:cNvPr>
          <p:cNvSpPr/>
          <p:nvPr/>
        </p:nvSpPr>
        <p:spPr>
          <a:xfrm>
            <a:off x="6164156" y="1285861"/>
            <a:ext cx="6027844" cy="707886"/>
          </a:xfrm>
          <a:prstGeom prst="rect">
            <a:avLst/>
          </a:prstGeom>
        </p:spPr>
        <p:txBody>
          <a:bodyPr wrap="square">
            <a:spAutoFit/>
          </a:bodyPr>
          <a:lstStyle/>
          <a:p>
            <a:r>
              <a:rPr lang="zh-CN" altLang="en-US" sz="2000" dirty="0">
                <a:solidFill>
                  <a:schemeClr val="bg1"/>
                </a:solidFill>
                <a:latin typeface="Nexa Light" panose="02000000000000000000" pitchFamily="2" charset="0"/>
              </a:rPr>
              <a:t>在有多种可能会变化的情况下，用继承会造成类爆炸问题，扩展起来不灵活。</a:t>
            </a:r>
            <a:endParaRPr lang="zh-CN" altLang="zh-CN" sz="2000" dirty="0">
              <a:solidFill>
                <a:schemeClr val="bg1"/>
              </a:solidFill>
              <a:latin typeface="Nexa Light" panose="02000000000000000000" pitchFamily="2" charset="0"/>
            </a:endParaRPr>
          </a:p>
        </p:txBody>
      </p:sp>
      <p:sp>
        <p:nvSpPr>
          <p:cNvPr id="3" name="矩形 2">
            <a:extLst>
              <a:ext uri="{FF2B5EF4-FFF2-40B4-BE49-F238E27FC236}">
                <a16:creationId xmlns:a16="http://schemas.microsoft.com/office/drawing/2014/main" id="{1B1AE812-7475-4B04-B570-A18E22586A2D}"/>
              </a:ext>
            </a:extLst>
          </p:cNvPr>
          <p:cNvSpPr/>
          <p:nvPr/>
        </p:nvSpPr>
        <p:spPr>
          <a:xfrm>
            <a:off x="6164155" y="1993747"/>
            <a:ext cx="6027845" cy="707886"/>
          </a:xfrm>
          <a:prstGeom prst="rect">
            <a:avLst/>
          </a:prstGeom>
        </p:spPr>
        <p:txBody>
          <a:bodyPr wrap="square">
            <a:spAutoFit/>
          </a:bodyPr>
          <a:lstStyle/>
          <a:p>
            <a:r>
              <a:rPr lang="zh-CN" altLang="en-US" sz="2000" dirty="0">
                <a:solidFill>
                  <a:schemeClr val="bg1"/>
                </a:solidFill>
                <a:latin typeface="Nexa Light" panose="02000000000000000000" pitchFamily="2" charset="0"/>
              </a:rPr>
              <a:t>实现系统可能有多个角度分类，每一种角度都可能变化。</a:t>
            </a:r>
            <a:endParaRPr lang="zh-CN" altLang="zh-CN" sz="2000" dirty="0">
              <a:solidFill>
                <a:schemeClr val="bg1"/>
              </a:solidFill>
              <a:latin typeface="Nexa Light" panose="02000000000000000000" pitchFamily="2" charset="0"/>
            </a:endParaRPr>
          </a:p>
        </p:txBody>
      </p:sp>
      <p:sp>
        <p:nvSpPr>
          <p:cNvPr id="5" name="矩形 4">
            <a:extLst>
              <a:ext uri="{FF2B5EF4-FFF2-40B4-BE49-F238E27FC236}">
                <a16:creationId xmlns:a16="http://schemas.microsoft.com/office/drawing/2014/main" id="{D76D8CEA-6777-45AA-B4EE-82B44F036034}"/>
              </a:ext>
            </a:extLst>
          </p:cNvPr>
          <p:cNvSpPr/>
          <p:nvPr/>
        </p:nvSpPr>
        <p:spPr>
          <a:xfrm>
            <a:off x="6096000" y="3412258"/>
            <a:ext cx="6096000" cy="2862322"/>
          </a:xfrm>
          <a:prstGeom prst="rect">
            <a:avLst/>
          </a:prstGeom>
        </p:spPr>
        <p:txBody>
          <a:bodyPr>
            <a:spAutoFit/>
          </a:bodyPr>
          <a:lstStyle/>
          <a:p>
            <a:r>
              <a:rPr lang="zh-CN" altLang="en-US" sz="2000" dirty="0">
                <a:solidFill>
                  <a:schemeClr val="bg1"/>
                </a:solidFill>
                <a:latin typeface="Nexa Light" panose="02000000000000000000" pitchFamily="2" charset="0"/>
              </a:rPr>
              <a:t>如果一个系统需要在构件的抽象化角色和具体化角色之间增加更多的灵活性，避免在两个层次之间建立静态的继承联系，通过桥接模式可以使它们在抽象层建立一个关联关系。 </a:t>
            </a:r>
            <a:r>
              <a:rPr lang="en-US" altLang="zh-CN" sz="2000" dirty="0">
                <a:solidFill>
                  <a:schemeClr val="bg1"/>
                </a:solidFill>
                <a:latin typeface="Nexa Light" panose="02000000000000000000" pitchFamily="2" charset="0"/>
              </a:rPr>
              <a:t>2</a:t>
            </a:r>
            <a:r>
              <a:rPr lang="zh-CN" altLang="en-US" sz="2000" dirty="0">
                <a:solidFill>
                  <a:schemeClr val="bg1"/>
                </a:solidFill>
                <a:latin typeface="Nexa Light" panose="02000000000000000000" pitchFamily="2" charset="0"/>
              </a:rPr>
              <a:t>、对于那些不希望使用继承或因为多层次继承导致系统类的个数急剧增加的系统，桥接模式尤为适用。 </a:t>
            </a:r>
            <a:r>
              <a:rPr lang="en-US" altLang="zh-CN" sz="2000" dirty="0">
                <a:solidFill>
                  <a:schemeClr val="bg1"/>
                </a:solidFill>
                <a:latin typeface="Nexa Light" panose="02000000000000000000" pitchFamily="2" charset="0"/>
              </a:rPr>
              <a:t>3</a:t>
            </a:r>
            <a:r>
              <a:rPr lang="zh-CN" altLang="en-US" sz="2000" dirty="0">
                <a:solidFill>
                  <a:schemeClr val="bg1"/>
                </a:solidFill>
                <a:latin typeface="Nexa Light" panose="02000000000000000000" pitchFamily="2" charset="0"/>
              </a:rPr>
              <a:t>、一个类存在两个独立变化的维度，且这两个维度都需要进行扩展。</a:t>
            </a:r>
          </a:p>
          <a:p>
            <a:r>
              <a:rPr lang="zh-CN" altLang="en-US" sz="2000" dirty="0">
                <a:solidFill>
                  <a:schemeClr val="bg1"/>
                </a:solidFill>
                <a:latin typeface="Nexa Light" panose="02000000000000000000" pitchFamily="2" charset="0"/>
              </a:rPr>
              <a:t>注意事项：对于两个独立变化的维度，使用桥接模式再适合不过了。</a:t>
            </a:r>
          </a:p>
        </p:txBody>
      </p:sp>
      <p:pic>
        <p:nvPicPr>
          <p:cNvPr id="10" name="图片 9">
            <a:extLst>
              <a:ext uri="{FF2B5EF4-FFF2-40B4-BE49-F238E27FC236}">
                <a16:creationId xmlns:a16="http://schemas.microsoft.com/office/drawing/2014/main" id="{52EB9F72-3B92-4F03-BC4A-F4D99D4A9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6" y="3083773"/>
            <a:ext cx="6174661" cy="3718399"/>
          </a:xfrm>
          <a:prstGeom prst="rect">
            <a:avLst/>
          </a:prstGeom>
        </p:spPr>
      </p:pic>
      <p:grpSp>
        <p:nvGrpSpPr>
          <p:cNvPr id="15" name="组合 14"/>
          <p:cNvGrpSpPr/>
          <p:nvPr/>
        </p:nvGrpSpPr>
        <p:grpSpPr>
          <a:xfrm>
            <a:off x="5282388" y="1116651"/>
            <a:ext cx="713446" cy="535853"/>
            <a:chOff x="7586663" y="2316885"/>
            <a:chExt cx="713446" cy="535853"/>
          </a:xfrm>
        </p:grpSpPr>
        <p:sp>
          <p:nvSpPr>
            <p:cNvPr id="27" name="椭圆 26"/>
            <p:cNvSpPr/>
            <p:nvPr/>
          </p:nvSpPr>
          <p:spPr>
            <a:xfrm>
              <a:off x="7586663" y="2316885"/>
              <a:ext cx="535853" cy="535853"/>
            </a:xfrm>
            <a:prstGeom prst="ellipse">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7944922" y="2497551"/>
              <a:ext cx="355187" cy="355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id="{576ED21E-27AB-4AF9-949F-362084249461}"/>
              </a:ext>
            </a:extLst>
          </p:cNvPr>
          <p:cNvGrpSpPr/>
          <p:nvPr/>
        </p:nvGrpSpPr>
        <p:grpSpPr>
          <a:xfrm>
            <a:off x="5302269" y="1833008"/>
            <a:ext cx="713446" cy="535853"/>
            <a:chOff x="7586663" y="2316885"/>
            <a:chExt cx="713446" cy="535853"/>
          </a:xfrm>
        </p:grpSpPr>
        <p:sp>
          <p:nvSpPr>
            <p:cNvPr id="34" name="椭圆 33">
              <a:extLst>
                <a:ext uri="{FF2B5EF4-FFF2-40B4-BE49-F238E27FC236}">
                  <a16:creationId xmlns:a16="http://schemas.microsoft.com/office/drawing/2014/main" id="{B5740240-662C-490E-A4C1-6C2D4BB77777}"/>
                </a:ext>
              </a:extLst>
            </p:cNvPr>
            <p:cNvSpPr/>
            <p:nvPr/>
          </p:nvSpPr>
          <p:spPr>
            <a:xfrm>
              <a:off x="7586663" y="2316885"/>
              <a:ext cx="535853" cy="535853"/>
            </a:xfrm>
            <a:prstGeom prst="ellipse">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311F908F-33F2-4A09-B327-CEDA23E2E35E}"/>
                </a:ext>
              </a:extLst>
            </p:cNvPr>
            <p:cNvSpPr/>
            <p:nvPr/>
          </p:nvSpPr>
          <p:spPr>
            <a:xfrm>
              <a:off x="7944922" y="2497551"/>
              <a:ext cx="355187" cy="355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a:extLst>
              <a:ext uri="{FF2B5EF4-FFF2-40B4-BE49-F238E27FC236}">
                <a16:creationId xmlns:a16="http://schemas.microsoft.com/office/drawing/2014/main" id="{8470F42C-0C82-477C-B178-2003D7F2B4F4}"/>
              </a:ext>
            </a:extLst>
          </p:cNvPr>
          <p:cNvGrpSpPr/>
          <p:nvPr/>
        </p:nvGrpSpPr>
        <p:grpSpPr>
          <a:xfrm>
            <a:off x="5303892" y="2582350"/>
            <a:ext cx="713446" cy="535853"/>
            <a:chOff x="7586663" y="2316885"/>
            <a:chExt cx="713446" cy="535853"/>
          </a:xfrm>
        </p:grpSpPr>
        <p:sp>
          <p:nvSpPr>
            <p:cNvPr id="37" name="椭圆 36">
              <a:extLst>
                <a:ext uri="{FF2B5EF4-FFF2-40B4-BE49-F238E27FC236}">
                  <a16:creationId xmlns:a16="http://schemas.microsoft.com/office/drawing/2014/main" id="{B0D98D79-534D-4D98-A374-D6D3CABE8D40}"/>
                </a:ext>
              </a:extLst>
            </p:cNvPr>
            <p:cNvSpPr/>
            <p:nvPr/>
          </p:nvSpPr>
          <p:spPr>
            <a:xfrm>
              <a:off x="7586663" y="2316885"/>
              <a:ext cx="535853" cy="535853"/>
            </a:xfrm>
            <a:prstGeom prst="ellipse">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BE167E0B-63A1-42C9-8B86-BE487677837A}"/>
                </a:ext>
              </a:extLst>
            </p:cNvPr>
            <p:cNvSpPr/>
            <p:nvPr/>
          </p:nvSpPr>
          <p:spPr>
            <a:xfrm>
              <a:off x="7944922" y="2497551"/>
              <a:ext cx="355187" cy="355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a:extLst>
              <a:ext uri="{FF2B5EF4-FFF2-40B4-BE49-F238E27FC236}">
                <a16:creationId xmlns:a16="http://schemas.microsoft.com/office/drawing/2014/main" id="{B870D5CA-21E2-4507-8050-22A706687455}"/>
              </a:ext>
            </a:extLst>
          </p:cNvPr>
          <p:cNvGrpSpPr/>
          <p:nvPr/>
        </p:nvGrpSpPr>
        <p:grpSpPr>
          <a:xfrm>
            <a:off x="5382554" y="3336022"/>
            <a:ext cx="713446" cy="535853"/>
            <a:chOff x="7586663" y="2316885"/>
            <a:chExt cx="713446" cy="535853"/>
          </a:xfrm>
        </p:grpSpPr>
        <p:sp>
          <p:nvSpPr>
            <p:cNvPr id="40" name="椭圆 39">
              <a:extLst>
                <a:ext uri="{FF2B5EF4-FFF2-40B4-BE49-F238E27FC236}">
                  <a16:creationId xmlns:a16="http://schemas.microsoft.com/office/drawing/2014/main" id="{8CB64D71-577C-474C-A9B0-83C39127CD45}"/>
                </a:ext>
              </a:extLst>
            </p:cNvPr>
            <p:cNvSpPr/>
            <p:nvPr/>
          </p:nvSpPr>
          <p:spPr>
            <a:xfrm>
              <a:off x="7586663" y="2316885"/>
              <a:ext cx="535853" cy="535853"/>
            </a:xfrm>
            <a:prstGeom prst="ellipse">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0A1571DB-FD89-465F-9BC9-DD4F549CAF9E}"/>
                </a:ext>
              </a:extLst>
            </p:cNvPr>
            <p:cNvSpPr/>
            <p:nvPr/>
          </p:nvSpPr>
          <p:spPr>
            <a:xfrm>
              <a:off x="7944922" y="2497551"/>
              <a:ext cx="355187" cy="355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93615922"/>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0"/>
                                        <p:tgtEl>
                                          <p:spTgt spid="3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750"/>
                                        <p:tgtEl>
                                          <p:spTgt spid="33"/>
                                        </p:tgtEl>
                                      </p:cBhvr>
                                    </p:animEffect>
                                    <p:anim calcmode="lin" valueType="num">
                                      <p:cBhvr>
                                        <p:cTn id="15" dur="750" fill="hold"/>
                                        <p:tgtEl>
                                          <p:spTgt spid="33"/>
                                        </p:tgtEl>
                                        <p:attrNameLst>
                                          <p:attrName>ppt_x</p:attrName>
                                        </p:attrNameLst>
                                      </p:cBhvr>
                                      <p:tavLst>
                                        <p:tav tm="0">
                                          <p:val>
                                            <p:strVal val="#ppt_x"/>
                                          </p:val>
                                        </p:tav>
                                        <p:tav tm="100000">
                                          <p:val>
                                            <p:strVal val="#ppt_x"/>
                                          </p:val>
                                        </p:tav>
                                      </p:tavLst>
                                    </p:anim>
                                    <p:anim calcmode="lin" valueType="num">
                                      <p:cBhvr>
                                        <p:cTn id="16" dur="750" fill="hold"/>
                                        <p:tgtEl>
                                          <p:spTgt spid="33"/>
                                        </p:tgtEl>
                                        <p:attrNameLst>
                                          <p:attrName>ppt_y</p:attrName>
                                        </p:attrNameLst>
                                      </p:cBhvr>
                                      <p:tavLst>
                                        <p:tav tm="0">
                                          <p:val>
                                            <p:strVal val="#ppt_y+.1"/>
                                          </p:val>
                                        </p:tav>
                                        <p:tav tm="100000">
                                          <p:val>
                                            <p:strVal val="#ppt_y"/>
                                          </p:val>
                                        </p:tav>
                                      </p:tavLst>
                                    </p:anim>
                                  </p:childTnLst>
                                </p:cTn>
                              </p:par>
                            </p:childTnLst>
                          </p:cTn>
                        </p:par>
                        <p:par>
                          <p:cTn id="17" fill="hold">
                            <p:stCondLst>
                              <p:cond delay="1250"/>
                            </p:stCondLst>
                            <p:childTnLst>
                              <p:par>
                                <p:cTn id="18" presetID="42" presetClass="entr" presetSubtype="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anim calcmode="lin" valueType="num">
                                      <p:cBhvr>
                                        <p:cTn id="21" dur="1000" fill="hold"/>
                                        <p:tgtEl>
                                          <p:spTgt spid="23"/>
                                        </p:tgtEl>
                                        <p:attrNameLst>
                                          <p:attrName>ppt_x</p:attrName>
                                        </p:attrNameLst>
                                      </p:cBhvr>
                                      <p:tavLst>
                                        <p:tav tm="0">
                                          <p:val>
                                            <p:strVal val="#ppt_x"/>
                                          </p:val>
                                        </p:tav>
                                        <p:tav tm="100000">
                                          <p:val>
                                            <p:strVal val="#ppt_x"/>
                                          </p:val>
                                        </p:tav>
                                      </p:tavLst>
                                    </p:anim>
                                    <p:anim calcmode="lin" valueType="num">
                                      <p:cBhvr>
                                        <p:cTn id="22" dur="1000" fill="hold"/>
                                        <p:tgtEl>
                                          <p:spTgt spid="23"/>
                                        </p:tgtEl>
                                        <p:attrNameLst>
                                          <p:attrName>ppt_y</p:attrName>
                                        </p:attrNameLst>
                                      </p:cBhvr>
                                      <p:tavLst>
                                        <p:tav tm="0">
                                          <p:val>
                                            <p:strVal val="#ppt_y+.1"/>
                                          </p:val>
                                        </p:tav>
                                        <p:tav tm="100000">
                                          <p:val>
                                            <p:strVal val="#ppt_y"/>
                                          </p:val>
                                        </p:tav>
                                      </p:tavLst>
                                    </p:anim>
                                  </p:childTnLst>
                                </p:cTn>
                              </p:par>
                            </p:childTnLst>
                          </p:cTn>
                        </p:par>
                        <p:par>
                          <p:cTn id="23" fill="hold">
                            <p:stCondLst>
                              <p:cond delay="2250"/>
                            </p:stCondLst>
                            <p:childTnLst>
                              <p:par>
                                <p:cTn id="24" presetID="42"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childTnLst>
                          </p:cTn>
                        </p:par>
                        <p:par>
                          <p:cTn id="29" fill="hold">
                            <p:stCondLst>
                              <p:cond delay="3250"/>
                            </p:stCondLst>
                            <p:childTnLst>
                              <p:par>
                                <p:cTn id="30" presetID="10" presetClass="entr" presetSubtype="0"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par>
                          <p:cTn id="33" fill="hold">
                            <p:stCondLst>
                              <p:cond delay="3750"/>
                            </p:stCondLst>
                            <p:childTnLst>
                              <p:par>
                                <p:cTn id="34" presetID="42" presetClass="entr" presetSubtype="0"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1000"/>
                                        <p:tgtEl>
                                          <p:spTgt spid="30"/>
                                        </p:tgtEl>
                                      </p:cBhvr>
                                    </p:animEffect>
                                    <p:anim calcmode="lin" valueType="num">
                                      <p:cBhvr>
                                        <p:cTn id="37" dur="1000" fill="hold"/>
                                        <p:tgtEl>
                                          <p:spTgt spid="30"/>
                                        </p:tgtEl>
                                        <p:attrNameLst>
                                          <p:attrName>ppt_x</p:attrName>
                                        </p:attrNameLst>
                                      </p:cBhvr>
                                      <p:tavLst>
                                        <p:tav tm="0">
                                          <p:val>
                                            <p:strVal val="#ppt_x"/>
                                          </p:val>
                                        </p:tav>
                                        <p:tav tm="100000">
                                          <p:val>
                                            <p:strVal val="#ppt_x"/>
                                          </p:val>
                                        </p:tav>
                                      </p:tavLst>
                                    </p:anim>
                                    <p:anim calcmode="lin" valueType="num">
                                      <p:cBhvr>
                                        <p:cTn id="38" dur="1000" fill="hold"/>
                                        <p:tgtEl>
                                          <p:spTgt spid="30"/>
                                        </p:tgtEl>
                                        <p:attrNameLst>
                                          <p:attrName>ppt_y</p:attrName>
                                        </p:attrNameLst>
                                      </p:cBhvr>
                                      <p:tavLst>
                                        <p:tav tm="0">
                                          <p:val>
                                            <p:strVal val="#ppt_y+.1"/>
                                          </p:val>
                                        </p:tav>
                                        <p:tav tm="100000">
                                          <p:val>
                                            <p:strVal val="#ppt_y"/>
                                          </p:val>
                                        </p:tav>
                                      </p:tavLst>
                                    </p:anim>
                                  </p:childTnLst>
                                </p:cTn>
                              </p:par>
                            </p:childTnLst>
                          </p:cTn>
                        </p:par>
                        <p:par>
                          <p:cTn id="39" fill="hold">
                            <p:stCondLst>
                              <p:cond delay="4750"/>
                            </p:stCondLst>
                            <p:childTnLst>
                              <p:par>
                                <p:cTn id="40" presetID="10" presetClass="entr" presetSubtype="0" fill="hold" grpId="0" nodeType="after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par>
                          <p:cTn id="43" fill="hold">
                            <p:stCondLst>
                              <p:cond delay="5250"/>
                            </p:stCondLst>
                            <p:childTnLst>
                              <p:par>
                                <p:cTn id="44" presetID="42" presetClass="entr" presetSubtype="0" fill="hold" nodeType="after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1000"/>
                                        <p:tgtEl>
                                          <p:spTgt spid="36"/>
                                        </p:tgtEl>
                                      </p:cBhvr>
                                    </p:animEffect>
                                    <p:anim calcmode="lin" valueType="num">
                                      <p:cBhvr>
                                        <p:cTn id="47" dur="1000" fill="hold"/>
                                        <p:tgtEl>
                                          <p:spTgt spid="36"/>
                                        </p:tgtEl>
                                        <p:attrNameLst>
                                          <p:attrName>ppt_x</p:attrName>
                                        </p:attrNameLst>
                                      </p:cBhvr>
                                      <p:tavLst>
                                        <p:tav tm="0">
                                          <p:val>
                                            <p:strVal val="#ppt_x"/>
                                          </p:val>
                                        </p:tav>
                                        <p:tav tm="100000">
                                          <p:val>
                                            <p:strVal val="#ppt_x"/>
                                          </p:val>
                                        </p:tav>
                                      </p:tavLst>
                                    </p:anim>
                                    <p:anim calcmode="lin" valueType="num">
                                      <p:cBhvr>
                                        <p:cTn id="48" dur="1000" fill="hold"/>
                                        <p:tgtEl>
                                          <p:spTgt spid="36"/>
                                        </p:tgtEl>
                                        <p:attrNameLst>
                                          <p:attrName>ppt_y</p:attrName>
                                        </p:attrNameLst>
                                      </p:cBhvr>
                                      <p:tavLst>
                                        <p:tav tm="0">
                                          <p:val>
                                            <p:strVal val="#ppt_y+.1"/>
                                          </p:val>
                                        </p:tav>
                                        <p:tav tm="100000">
                                          <p:val>
                                            <p:strVal val="#ppt_y"/>
                                          </p:val>
                                        </p:tav>
                                      </p:tavLst>
                                    </p:anim>
                                  </p:childTnLst>
                                </p:cTn>
                              </p:par>
                            </p:childTnLst>
                          </p:cTn>
                        </p:par>
                        <p:par>
                          <p:cTn id="49" fill="hold">
                            <p:stCondLst>
                              <p:cond delay="6250"/>
                            </p:stCondLst>
                            <p:childTnLst>
                              <p:par>
                                <p:cTn id="50" presetID="10" presetClass="entr" presetSubtype="0"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par>
                          <p:cTn id="53" fill="hold">
                            <p:stCondLst>
                              <p:cond delay="6750"/>
                            </p:stCondLst>
                            <p:childTnLst>
                              <p:par>
                                <p:cTn id="54" presetID="42" presetClass="entr" presetSubtype="0" fill="hold"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fade">
                                      <p:cBhvr>
                                        <p:cTn id="56" dur="450"/>
                                        <p:tgtEl>
                                          <p:spTgt spid="39"/>
                                        </p:tgtEl>
                                      </p:cBhvr>
                                    </p:animEffect>
                                    <p:anim calcmode="lin" valueType="num">
                                      <p:cBhvr>
                                        <p:cTn id="57" dur="450" fill="hold"/>
                                        <p:tgtEl>
                                          <p:spTgt spid="39"/>
                                        </p:tgtEl>
                                        <p:attrNameLst>
                                          <p:attrName>ppt_x</p:attrName>
                                        </p:attrNameLst>
                                      </p:cBhvr>
                                      <p:tavLst>
                                        <p:tav tm="0">
                                          <p:val>
                                            <p:strVal val="#ppt_x"/>
                                          </p:val>
                                        </p:tav>
                                        <p:tav tm="100000">
                                          <p:val>
                                            <p:strVal val="#ppt_x"/>
                                          </p:val>
                                        </p:tav>
                                      </p:tavLst>
                                    </p:anim>
                                    <p:anim calcmode="lin" valueType="num">
                                      <p:cBhvr>
                                        <p:cTn id="58" dur="45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3" grpId="0"/>
      <p:bldP spid="31" grpId="0" animBg="1"/>
      <p:bldP spid="32" grpId="0" animBg="1"/>
      <p:bldP spid="33" grpId="0"/>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图示 36"/>
          <p:cNvGraphicFramePr/>
          <p:nvPr>
            <p:extLst>
              <p:ext uri="{D42A27DB-BD31-4B8C-83A1-F6EECF244321}">
                <p14:modId xmlns:p14="http://schemas.microsoft.com/office/powerpoint/2010/main" val="3618732379"/>
              </p:ext>
            </p:extLst>
          </p:nvPr>
        </p:nvGraphicFramePr>
        <p:xfrm>
          <a:off x="6281338" y="2272751"/>
          <a:ext cx="4673600" cy="42571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组合 8"/>
          <p:cNvGrpSpPr/>
          <p:nvPr/>
        </p:nvGrpSpPr>
        <p:grpSpPr>
          <a:xfrm>
            <a:off x="8835335" y="5048073"/>
            <a:ext cx="1685925" cy="813961"/>
            <a:chOff x="2825765" y="3950475"/>
            <a:chExt cx="1685925" cy="813961"/>
          </a:xfrm>
        </p:grpSpPr>
        <p:sp>
          <p:nvSpPr>
            <p:cNvPr id="38" name="文本框 37"/>
            <p:cNvSpPr txBox="1"/>
            <p:nvPr/>
          </p:nvSpPr>
          <p:spPr>
            <a:xfrm>
              <a:off x="2825765" y="4395104"/>
              <a:ext cx="1685925" cy="369332"/>
            </a:xfrm>
            <a:prstGeom prst="rect">
              <a:avLst/>
            </a:prstGeom>
            <a:noFill/>
          </p:spPr>
          <p:txBody>
            <a:bodyPr wrap="square" rtlCol="0">
              <a:spAutoFit/>
            </a:bodyPr>
            <a:lstStyle/>
            <a:p>
              <a:r>
                <a:rPr lang="zh-CN" altLang="en-US" b="1" dirty="0"/>
                <a:t>  </a:t>
              </a:r>
              <a:endParaRPr lang="zh-CN" altLang="en-US" b="1" dirty="0">
                <a:solidFill>
                  <a:schemeClr val="bg1"/>
                </a:solidFill>
                <a:latin typeface="Nexa Light" panose="02000000000000000000" pitchFamily="2" charset="0"/>
              </a:endParaRPr>
            </a:p>
          </p:txBody>
        </p:sp>
        <p:sp>
          <p:nvSpPr>
            <p:cNvPr id="39" name="KSO_Shape"/>
            <p:cNvSpPr>
              <a:spLocks/>
            </p:cNvSpPr>
            <p:nvPr/>
          </p:nvSpPr>
          <p:spPr bwMode="auto">
            <a:xfrm>
              <a:off x="3408173" y="3950475"/>
              <a:ext cx="378835" cy="421708"/>
            </a:xfrm>
            <a:custGeom>
              <a:avLst/>
              <a:gdLst>
                <a:gd name="T0" fmla="*/ 324081616 w 7313"/>
                <a:gd name="T1" fmla="*/ 0 h 8141"/>
                <a:gd name="T2" fmla="*/ 339365365 w 7313"/>
                <a:gd name="T3" fmla="*/ 6789765 h 8141"/>
                <a:gd name="T4" fmla="*/ 339639393 w 7313"/>
                <a:gd name="T5" fmla="*/ 26009182 h 8141"/>
                <a:gd name="T6" fmla="*/ 326382416 w 7313"/>
                <a:gd name="T7" fmla="*/ 33127484 h 8141"/>
                <a:gd name="T8" fmla="*/ 340954068 w 7313"/>
                <a:gd name="T9" fmla="*/ 36139074 h 8141"/>
                <a:gd name="T10" fmla="*/ 364619402 w 7313"/>
                <a:gd name="T11" fmla="*/ 25187839 h 8141"/>
                <a:gd name="T12" fmla="*/ 386367247 w 7313"/>
                <a:gd name="T13" fmla="*/ 35591512 h 8141"/>
                <a:gd name="T14" fmla="*/ 395296418 w 7313"/>
                <a:gd name="T15" fmla="*/ 52018598 h 8141"/>
                <a:gd name="T16" fmla="*/ 400445838 w 7313"/>
                <a:gd name="T17" fmla="*/ 76604119 h 8141"/>
                <a:gd name="T18" fmla="*/ 386257496 w 7313"/>
                <a:gd name="T19" fmla="*/ 111593547 h 8141"/>
                <a:gd name="T20" fmla="*/ 345555668 w 7313"/>
                <a:gd name="T21" fmla="*/ 148663476 h 8141"/>
                <a:gd name="T22" fmla="*/ 311043908 w 7313"/>
                <a:gd name="T23" fmla="*/ 169525578 h 8141"/>
                <a:gd name="T24" fmla="*/ 317288969 w 7313"/>
                <a:gd name="T25" fmla="*/ 180531569 h 8141"/>
                <a:gd name="T26" fmla="*/ 326053864 w 7313"/>
                <a:gd name="T27" fmla="*/ 197177679 h 8141"/>
                <a:gd name="T28" fmla="*/ 312523094 w 7313"/>
                <a:gd name="T29" fmla="*/ 210154892 h 8141"/>
                <a:gd name="T30" fmla="*/ 284584946 w 7313"/>
                <a:gd name="T31" fmla="*/ 217985025 h 8141"/>
                <a:gd name="T32" fmla="*/ 253798179 w 7313"/>
                <a:gd name="T33" fmla="*/ 242515790 h 8141"/>
                <a:gd name="T34" fmla="*/ 237473548 w 7313"/>
                <a:gd name="T35" fmla="*/ 260530805 h 8141"/>
                <a:gd name="T36" fmla="*/ 245855132 w 7313"/>
                <a:gd name="T37" fmla="*/ 279093147 h 8141"/>
                <a:gd name="T38" fmla="*/ 233091217 w 7313"/>
                <a:gd name="T39" fmla="*/ 290975236 h 8141"/>
                <a:gd name="T40" fmla="*/ 229914045 w 7313"/>
                <a:gd name="T41" fmla="*/ 321529181 h 8141"/>
                <a:gd name="T42" fmla="*/ 254620027 w 7313"/>
                <a:gd name="T43" fmla="*/ 354656899 h 8141"/>
                <a:gd name="T44" fmla="*/ 266069032 w 7313"/>
                <a:gd name="T45" fmla="*/ 365827158 h 8141"/>
                <a:gd name="T46" fmla="*/ 282284147 w 7313"/>
                <a:gd name="T47" fmla="*/ 389974630 h 8141"/>
                <a:gd name="T48" fmla="*/ 284913498 w 7313"/>
                <a:gd name="T49" fmla="*/ 407441849 h 8141"/>
                <a:gd name="T50" fmla="*/ 290720256 w 7313"/>
                <a:gd name="T51" fmla="*/ 422061981 h 8141"/>
                <a:gd name="T52" fmla="*/ 274340866 w 7313"/>
                <a:gd name="T53" fmla="*/ 434984438 h 8141"/>
                <a:gd name="T54" fmla="*/ 211014586 w 7313"/>
                <a:gd name="T55" fmla="*/ 445552379 h 8141"/>
                <a:gd name="T56" fmla="*/ 137499219 w 7313"/>
                <a:gd name="T57" fmla="*/ 438324565 h 8141"/>
                <a:gd name="T58" fmla="*/ 111423568 w 7313"/>
                <a:gd name="T59" fmla="*/ 425894913 h 8141"/>
                <a:gd name="T60" fmla="*/ 115751374 w 7313"/>
                <a:gd name="T61" fmla="*/ 407551362 h 8141"/>
                <a:gd name="T62" fmla="*/ 118654753 w 7313"/>
                <a:gd name="T63" fmla="*/ 389810362 h 8141"/>
                <a:gd name="T64" fmla="*/ 134650599 w 7313"/>
                <a:gd name="T65" fmla="*/ 365443865 h 8141"/>
                <a:gd name="T66" fmla="*/ 146318873 w 7313"/>
                <a:gd name="T67" fmla="*/ 354383118 h 8141"/>
                <a:gd name="T68" fmla="*/ 170860579 w 7313"/>
                <a:gd name="T69" fmla="*/ 321310156 h 8141"/>
                <a:gd name="T70" fmla="*/ 165984952 w 7313"/>
                <a:gd name="T71" fmla="*/ 290372919 h 8141"/>
                <a:gd name="T72" fmla="*/ 154700223 w 7313"/>
                <a:gd name="T73" fmla="*/ 275479240 h 8141"/>
                <a:gd name="T74" fmla="*/ 165218097 w 7313"/>
                <a:gd name="T75" fmla="*/ 257354713 h 8141"/>
                <a:gd name="T76" fmla="*/ 145004197 w 7313"/>
                <a:gd name="T77" fmla="*/ 241475423 h 8141"/>
                <a:gd name="T78" fmla="*/ 114710492 w 7313"/>
                <a:gd name="T79" fmla="*/ 216287583 h 8141"/>
                <a:gd name="T80" fmla="*/ 88689599 w 7313"/>
                <a:gd name="T81" fmla="*/ 210319160 h 8141"/>
                <a:gd name="T82" fmla="*/ 75158829 w 7313"/>
                <a:gd name="T83" fmla="*/ 199203657 h 8141"/>
                <a:gd name="T84" fmla="*/ 81403890 w 7313"/>
                <a:gd name="T85" fmla="*/ 181900473 h 8141"/>
                <a:gd name="T86" fmla="*/ 92469585 w 7313"/>
                <a:gd name="T87" fmla="*/ 173796559 h 8141"/>
                <a:gd name="T88" fmla="*/ 63545314 w 7313"/>
                <a:gd name="T89" fmla="*/ 152934458 h 8141"/>
                <a:gd name="T90" fmla="*/ 18351404 w 7313"/>
                <a:gd name="T91" fmla="*/ 116904896 h 8141"/>
                <a:gd name="T92" fmla="*/ 602579 w 7313"/>
                <a:gd name="T93" fmla="*/ 79889490 h 8141"/>
                <a:gd name="T94" fmla="*/ 5039902 w 7313"/>
                <a:gd name="T95" fmla="*/ 52675672 h 8141"/>
                <a:gd name="T96" fmla="*/ 12654398 w 7313"/>
                <a:gd name="T97" fmla="*/ 39205653 h 8141"/>
                <a:gd name="T98" fmla="*/ 30896284 w 7313"/>
                <a:gd name="T99" fmla="*/ 25625889 h 8141"/>
                <a:gd name="T100" fmla="*/ 57026460 w 7313"/>
                <a:gd name="T101" fmla="*/ 32744191 h 8141"/>
                <a:gd name="T102" fmla="*/ 78171725 w 7313"/>
                <a:gd name="T103" fmla="*/ 41067363 h 8141"/>
                <a:gd name="T104" fmla="*/ 60751686 w 7313"/>
                <a:gd name="T105" fmla="*/ 25461620 h 8141"/>
                <a:gd name="T106" fmla="*/ 62559424 w 7313"/>
                <a:gd name="T107" fmla="*/ 5366105 h 8141"/>
                <a:gd name="T108" fmla="*/ 53246708 w 7313"/>
                <a:gd name="T109" fmla="*/ 102722814 h 8141"/>
                <a:gd name="T110" fmla="*/ 87046372 w 7313"/>
                <a:gd name="T111" fmla="*/ 132455649 h 8141"/>
                <a:gd name="T112" fmla="*/ 65079258 w 7313"/>
                <a:gd name="T113" fmla="*/ 79287172 h 8141"/>
                <a:gd name="T114" fmla="*/ 51164944 w 7313"/>
                <a:gd name="T115" fmla="*/ 85803156 h 8141"/>
                <a:gd name="T116" fmla="*/ 315042928 w 7313"/>
                <a:gd name="T117" fmla="*/ 102558545 h 8141"/>
                <a:gd name="T118" fmla="*/ 341228096 w 7313"/>
                <a:gd name="T119" fmla="*/ 111319533 h 8141"/>
                <a:gd name="T120" fmla="*/ 350759846 w 7313"/>
                <a:gd name="T121" fmla="*/ 89252795 h 8141"/>
                <a:gd name="T122" fmla="*/ 341611406 w 7313"/>
                <a:gd name="T123" fmla="*/ 79068147 h 814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313" h="8141">
                  <a:moveTo>
                    <a:pt x="1162" y="79"/>
                  </a:moveTo>
                  <a:lnTo>
                    <a:pt x="1162" y="79"/>
                  </a:lnTo>
                  <a:lnTo>
                    <a:pt x="1173" y="69"/>
                  </a:lnTo>
                  <a:lnTo>
                    <a:pt x="1185" y="60"/>
                  </a:lnTo>
                  <a:lnTo>
                    <a:pt x="1198" y="51"/>
                  </a:lnTo>
                  <a:lnTo>
                    <a:pt x="1211" y="42"/>
                  </a:lnTo>
                  <a:lnTo>
                    <a:pt x="1224" y="35"/>
                  </a:lnTo>
                  <a:lnTo>
                    <a:pt x="1238" y="28"/>
                  </a:lnTo>
                  <a:lnTo>
                    <a:pt x="1252" y="23"/>
                  </a:lnTo>
                  <a:lnTo>
                    <a:pt x="1266" y="17"/>
                  </a:lnTo>
                  <a:lnTo>
                    <a:pt x="1282" y="13"/>
                  </a:lnTo>
                  <a:lnTo>
                    <a:pt x="1296" y="10"/>
                  </a:lnTo>
                  <a:lnTo>
                    <a:pt x="1326" y="4"/>
                  </a:lnTo>
                  <a:lnTo>
                    <a:pt x="1357" y="1"/>
                  </a:lnTo>
                  <a:lnTo>
                    <a:pt x="1388" y="0"/>
                  </a:lnTo>
                  <a:lnTo>
                    <a:pt x="5916" y="0"/>
                  </a:lnTo>
                  <a:lnTo>
                    <a:pt x="5936" y="0"/>
                  </a:lnTo>
                  <a:lnTo>
                    <a:pt x="5954" y="0"/>
                  </a:lnTo>
                  <a:lnTo>
                    <a:pt x="5973" y="2"/>
                  </a:lnTo>
                  <a:lnTo>
                    <a:pt x="5992" y="4"/>
                  </a:lnTo>
                  <a:lnTo>
                    <a:pt x="6011" y="8"/>
                  </a:lnTo>
                  <a:lnTo>
                    <a:pt x="6029" y="13"/>
                  </a:lnTo>
                  <a:lnTo>
                    <a:pt x="6048" y="18"/>
                  </a:lnTo>
                  <a:lnTo>
                    <a:pt x="6065" y="25"/>
                  </a:lnTo>
                  <a:lnTo>
                    <a:pt x="6083" y="31"/>
                  </a:lnTo>
                  <a:lnTo>
                    <a:pt x="6099" y="40"/>
                  </a:lnTo>
                  <a:lnTo>
                    <a:pt x="6115" y="50"/>
                  </a:lnTo>
                  <a:lnTo>
                    <a:pt x="6132" y="61"/>
                  </a:lnTo>
                  <a:lnTo>
                    <a:pt x="6146" y="72"/>
                  </a:lnTo>
                  <a:lnTo>
                    <a:pt x="6160" y="85"/>
                  </a:lnTo>
                  <a:lnTo>
                    <a:pt x="6173" y="99"/>
                  </a:lnTo>
                  <a:lnTo>
                    <a:pt x="6186" y="113"/>
                  </a:lnTo>
                  <a:lnTo>
                    <a:pt x="6195" y="124"/>
                  </a:lnTo>
                  <a:lnTo>
                    <a:pt x="6202" y="136"/>
                  </a:lnTo>
                  <a:lnTo>
                    <a:pt x="6210" y="148"/>
                  </a:lnTo>
                  <a:lnTo>
                    <a:pt x="6216" y="160"/>
                  </a:lnTo>
                  <a:lnTo>
                    <a:pt x="6223" y="172"/>
                  </a:lnTo>
                  <a:lnTo>
                    <a:pt x="6228" y="185"/>
                  </a:lnTo>
                  <a:lnTo>
                    <a:pt x="6238" y="211"/>
                  </a:lnTo>
                  <a:lnTo>
                    <a:pt x="6245" y="237"/>
                  </a:lnTo>
                  <a:lnTo>
                    <a:pt x="6249" y="264"/>
                  </a:lnTo>
                  <a:lnTo>
                    <a:pt x="6251" y="292"/>
                  </a:lnTo>
                  <a:lnTo>
                    <a:pt x="6251" y="319"/>
                  </a:lnTo>
                  <a:lnTo>
                    <a:pt x="6249" y="348"/>
                  </a:lnTo>
                  <a:lnTo>
                    <a:pt x="6243" y="375"/>
                  </a:lnTo>
                  <a:lnTo>
                    <a:pt x="6236" y="401"/>
                  </a:lnTo>
                  <a:lnTo>
                    <a:pt x="6226" y="427"/>
                  </a:lnTo>
                  <a:lnTo>
                    <a:pt x="6221" y="439"/>
                  </a:lnTo>
                  <a:lnTo>
                    <a:pt x="6214" y="452"/>
                  </a:lnTo>
                  <a:lnTo>
                    <a:pt x="6208" y="464"/>
                  </a:lnTo>
                  <a:lnTo>
                    <a:pt x="6200" y="475"/>
                  </a:lnTo>
                  <a:lnTo>
                    <a:pt x="6191" y="487"/>
                  </a:lnTo>
                  <a:lnTo>
                    <a:pt x="6183" y="498"/>
                  </a:lnTo>
                  <a:lnTo>
                    <a:pt x="6173" y="508"/>
                  </a:lnTo>
                  <a:lnTo>
                    <a:pt x="6163" y="517"/>
                  </a:lnTo>
                  <a:lnTo>
                    <a:pt x="6151" y="530"/>
                  </a:lnTo>
                  <a:lnTo>
                    <a:pt x="6137" y="542"/>
                  </a:lnTo>
                  <a:lnTo>
                    <a:pt x="6123" y="552"/>
                  </a:lnTo>
                  <a:lnTo>
                    <a:pt x="6109" y="562"/>
                  </a:lnTo>
                  <a:lnTo>
                    <a:pt x="6093" y="571"/>
                  </a:lnTo>
                  <a:lnTo>
                    <a:pt x="6077" y="578"/>
                  </a:lnTo>
                  <a:lnTo>
                    <a:pt x="6061" y="585"/>
                  </a:lnTo>
                  <a:lnTo>
                    <a:pt x="6045" y="590"/>
                  </a:lnTo>
                  <a:lnTo>
                    <a:pt x="6027" y="594"/>
                  </a:lnTo>
                  <a:lnTo>
                    <a:pt x="6010" y="599"/>
                  </a:lnTo>
                  <a:lnTo>
                    <a:pt x="5992" y="602"/>
                  </a:lnTo>
                  <a:lnTo>
                    <a:pt x="5975" y="604"/>
                  </a:lnTo>
                  <a:lnTo>
                    <a:pt x="5958" y="605"/>
                  </a:lnTo>
                  <a:lnTo>
                    <a:pt x="5939" y="606"/>
                  </a:lnTo>
                  <a:lnTo>
                    <a:pt x="5922" y="606"/>
                  </a:lnTo>
                  <a:lnTo>
                    <a:pt x="5904" y="606"/>
                  </a:lnTo>
                  <a:lnTo>
                    <a:pt x="5870" y="894"/>
                  </a:lnTo>
                  <a:lnTo>
                    <a:pt x="5908" y="876"/>
                  </a:lnTo>
                  <a:lnTo>
                    <a:pt x="5947" y="858"/>
                  </a:lnTo>
                  <a:lnTo>
                    <a:pt x="5985" y="840"/>
                  </a:lnTo>
                  <a:lnTo>
                    <a:pt x="6024" y="824"/>
                  </a:lnTo>
                  <a:lnTo>
                    <a:pt x="6103" y="793"/>
                  </a:lnTo>
                  <a:lnTo>
                    <a:pt x="6183" y="764"/>
                  </a:lnTo>
                  <a:lnTo>
                    <a:pt x="6186" y="750"/>
                  </a:lnTo>
                  <a:lnTo>
                    <a:pt x="6189" y="737"/>
                  </a:lnTo>
                  <a:lnTo>
                    <a:pt x="6199" y="710"/>
                  </a:lnTo>
                  <a:lnTo>
                    <a:pt x="6210" y="685"/>
                  </a:lnTo>
                  <a:lnTo>
                    <a:pt x="6224" y="660"/>
                  </a:lnTo>
                  <a:lnTo>
                    <a:pt x="6239" y="637"/>
                  </a:lnTo>
                  <a:lnTo>
                    <a:pt x="6255" y="615"/>
                  </a:lnTo>
                  <a:lnTo>
                    <a:pt x="6274" y="594"/>
                  </a:lnTo>
                  <a:lnTo>
                    <a:pt x="6295" y="576"/>
                  </a:lnTo>
                  <a:lnTo>
                    <a:pt x="6316" y="558"/>
                  </a:lnTo>
                  <a:lnTo>
                    <a:pt x="6339" y="541"/>
                  </a:lnTo>
                  <a:lnTo>
                    <a:pt x="6363" y="527"/>
                  </a:lnTo>
                  <a:lnTo>
                    <a:pt x="6387" y="514"/>
                  </a:lnTo>
                  <a:lnTo>
                    <a:pt x="6413" y="502"/>
                  </a:lnTo>
                  <a:lnTo>
                    <a:pt x="6439" y="491"/>
                  </a:lnTo>
                  <a:lnTo>
                    <a:pt x="6465" y="483"/>
                  </a:lnTo>
                  <a:lnTo>
                    <a:pt x="6492" y="476"/>
                  </a:lnTo>
                  <a:lnTo>
                    <a:pt x="6524" y="469"/>
                  </a:lnTo>
                  <a:lnTo>
                    <a:pt x="6556" y="465"/>
                  </a:lnTo>
                  <a:lnTo>
                    <a:pt x="6590" y="462"/>
                  </a:lnTo>
                  <a:lnTo>
                    <a:pt x="6623" y="460"/>
                  </a:lnTo>
                  <a:lnTo>
                    <a:pt x="6656" y="460"/>
                  </a:lnTo>
                  <a:lnTo>
                    <a:pt x="6690" y="461"/>
                  </a:lnTo>
                  <a:lnTo>
                    <a:pt x="6723" y="464"/>
                  </a:lnTo>
                  <a:lnTo>
                    <a:pt x="6755" y="469"/>
                  </a:lnTo>
                  <a:lnTo>
                    <a:pt x="6788" y="476"/>
                  </a:lnTo>
                  <a:lnTo>
                    <a:pt x="6820" y="485"/>
                  </a:lnTo>
                  <a:lnTo>
                    <a:pt x="6851" y="496"/>
                  </a:lnTo>
                  <a:lnTo>
                    <a:pt x="6881" y="508"/>
                  </a:lnTo>
                  <a:lnTo>
                    <a:pt x="6911" y="523"/>
                  </a:lnTo>
                  <a:lnTo>
                    <a:pt x="6939" y="539"/>
                  </a:lnTo>
                  <a:lnTo>
                    <a:pt x="6966" y="559"/>
                  </a:lnTo>
                  <a:lnTo>
                    <a:pt x="6979" y="568"/>
                  </a:lnTo>
                  <a:lnTo>
                    <a:pt x="6992" y="579"/>
                  </a:lnTo>
                  <a:lnTo>
                    <a:pt x="7006" y="592"/>
                  </a:lnTo>
                  <a:lnTo>
                    <a:pt x="7020" y="605"/>
                  </a:lnTo>
                  <a:lnTo>
                    <a:pt x="7031" y="619"/>
                  </a:lnTo>
                  <a:lnTo>
                    <a:pt x="7043" y="635"/>
                  </a:lnTo>
                  <a:lnTo>
                    <a:pt x="7053" y="650"/>
                  </a:lnTo>
                  <a:lnTo>
                    <a:pt x="7063" y="666"/>
                  </a:lnTo>
                  <a:lnTo>
                    <a:pt x="7072" y="683"/>
                  </a:lnTo>
                  <a:lnTo>
                    <a:pt x="7079" y="700"/>
                  </a:lnTo>
                  <a:lnTo>
                    <a:pt x="7086" y="717"/>
                  </a:lnTo>
                  <a:lnTo>
                    <a:pt x="7091" y="736"/>
                  </a:lnTo>
                  <a:lnTo>
                    <a:pt x="7095" y="753"/>
                  </a:lnTo>
                  <a:lnTo>
                    <a:pt x="7098" y="772"/>
                  </a:lnTo>
                  <a:lnTo>
                    <a:pt x="7100" y="791"/>
                  </a:lnTo>
                  <a:lnTo>
                    <a:pt x="7100" y="810"/>
                  </a:lnTo>
                  <a:lnTo>
                    <a:pt x="7099" y="828"/>
                  </a:lnTo>
                  <a:lnTo>
                    <a:pt x="7097" y="848"/>
                  </a:lnTo>
                  <a:lnTo>
                    <a:pt x="7121" y="864"/>
                  </a:lnTo>
                  <a:lnTo>
                    <a:pt x="7143" y="881"/>
                  </a:lnTo>
                  <a:lnTo>
                    <a:pt x="7165" y="899"/>
                  </a:lnTo>
                  <a:lnTo>
                    <a:pt x="7187" y="918"/>
                  </a:lnTo>
                  <a:lnTo>
                    <a:pt x="7206" y="939"/>
                  </a:lnTo>
                  <a:lnTo>
                    <a:pt x="7216" y="950"/>
                  </a:lnTo>
                  <a:lnTo>
                    <a:pt x="7225" y="961"/>
                  </a:lnTo>
                  <a:lnTo>
                    <a:pt x="7233" y="973"/>
                  </a:lnTo>
                  <a:lnTo>
                    <a:pt x="7240" y="985"/>
                  </a:lnTo>
                  <a:lnTo>
                    <a:pt x="7247" y="998"/>
                  </a:lnTo>
                  <a:lnTo>
                    <a:pt x="7253" y="1011"/>
                  </a:lnTo>
                  <a:lnTo>
                    <a:pt x="7265" y="1041"/>
                  </a:lnTo>
                  <a:lnTo>
                    <a:pt x="7276" y="1073"/>
                  </a:lnTo>
                  <a:lnTo>
                    <a:pt x="7285" y="1104"/>
                  </a:lnTo>
                  <a:lnTo>
                    <a:pt x="7293" y="1137"/>
                  </a:lnTo>
                  <a:lnTo>
                    <a:pt x="7300" y="1168"/>
                  </a:lnTo>
                  <a:lnTo>
                    <a:pt x="7305" y="1201"/>
                  </a:lnTo>
                  <a:lnTo>
                    <a:pt x="7309" y="1234"/>
                  </a:lnTo>
                  <a:lnTo>
                    <a:pt x="7312" y="1267"/>
                  </a:lnTo>
                  <a:lnTo>
                    <a:pt x="7313" y="1300"/>
                  </a:lnTo>
                  <a:lnTo>
                    <a:pt x="7313" y="1333"/>
                  </a:lnTo>
                  <a:lnTo>
                    <a:pt x="7312" y="1366"/>
                  </a:lnTo>
                  <a:lnTo>
                    <a:pt x="7310" y="1399"/>
                  </a:lnTo>
                  <a:lnTo>
                    <a:pt x="7306" y="1431"/>
                  </a:lnTo>
                  <a:lnTo>
                    <a:pt x="7302" y="1465"/>
                  </a:lnTo>
                  <a:lnTo>
                    <a:pt x="7297" y="1498"/>
                  </a:lnTo>
                  <a:lnTo>
                    <a:pt x="7290" y="1529"/>
                  </a:lnTo>
                  <a:lnTo>
                    <a:pt x="7279" y="1572"/>
                  </a:lnTo>
                  <a:lnTo>
                    <a:pt x="7267" y="1614"/>
                  </a:lnTo>
                  <a:lnTo>
                    <a:pt x="7254" y="1655"/>
                  </a:lnTo>
                  <a:lnTo>
                    <a:pt x="7239" y="1696"/>
                  </a:lnTo>
                  <a:lnTo>
                    <a:pt x="7223" y="1736"/>
                  </a:lnTo>
                  <a:lnTo>
                    <a:pt x="7205" y="1776"/>
                  </a:lnTo>
                  <a:lnTo>
                    <a:pt x="7187" y="1815"/>
                  </a:lnTo>
                  <a:lnTo>
                    <a:pt x="7166" y="1853"/>
                  </a:lnTo>
                  <a:lnTo>
                    <a:pt x="7146" y="1891"/>
                  </a:lnTo>
                  <a:lnTo>
                    <a:pt x="7123" y="1929"/>
                  </a:lnTo>
                  <a:lnTo>
                    <a:pt x="7100" y="1966"/>
                  </a:lnTo>
                  <a:lnTo>
                    <a:pt x="7076" y="2002"/>
                  </a:lnTo>
                  <a:lnTo>
                    <a:pt x="7051" y="2038"/>
                  </a:lnTo>
                  <a:lnTo>
                    <a:pt x="7026" y="2073"/>
                  </a:lnTo>
                  <a:lnTo>
                    <a:pt x="7000" y="2108"/>
                  </a:lnTo>
                  <a:lnTo>
                    <a:pt x="6973" y="2142"/>
                  </a:lnTo>
                  <a:lnTo>
                    <a:pt x="6933" y="2190"/>
                  </a:lnTo>
                  <a:lnTo>
                    <a:pt x="6891" y="2237"/>
                  </a:lnTo>
                  <a:lnTo>
                    <a:pt x="6848" y="2284"/>
                  </a:lnTo>
                  <a:lnTo>
                    <a:pt x="6804" y="2329"/>
                  </a:lnTo>
                  <a:lnTo>
                    <a:pt x="6759" y="2373"/>
                  </a:lnTo>
                  <a:lnTo>
                    <a:pt x="6713" y="2416"/>
                  </a:lnTo>
                  <a:lnTo>
                    <a:pt x="6666" y="2458"/>
                  </a:lnTo>
                  <a:lnTo>
                    <a:pt x="6617" y="2499"/>
                  </a:lnTo>
                  <a:lnTo>
                    <a:pt x="6568" y="2538"/>
                  </a:lnTo>
                  <a:lnTo>
                    <a:pt x="6518" y="2576"/>
                  </a:lnTo>
                  <a:lnTo>
                    <a:pt x="6467" y="2613"/>
                  </a:lnTo>
                  <a:lnTo>
                    <a:pt x="6415" y="2649"/>
                  </a:lnTo>
                  <a:lnTo>
                    <a:pt x="6362" y="2683"/>
                  </a:lnTo>
                  <a:lnTo>
                    <a:pt x="6308" y="2715"/>
                  </a:lnTo>
                  <a:lnTo>
                    <a:pt x="6253" y="2746"/>
                  </a:lnTo>
                  <a:lnTo>
                    <a:pt x="6198" y="2775"/>
                  </a:lnTo>
                  <a:lnTo>
                    <a:pt x="6129" y="2805"/>
                  </a:lnTo>
                  <a:lnTo>
                    <a:pt x="6062" y="2837"/>
                  </a:lnTo>
                  <a:lnTo>
                    <a:pt x="5995" y="2869"/>
                  </a:lnTo>
                  <a:lnTo>
                    <a:pt x="5962" y="2887"/>
                  </a:lnTo>
                  <a:lnTo>
                    <a:pt x="5928" y="2905"/>
                  </a:lnTo>
                  <a:lnTo>
                    <a:pt x="5897" y="2924"/>
                  </a:lnTo>
                  <a:lnTo>
                    <a:pt x="5865" y="2943"/>
                  </a:lnTo>
                  <a:lnTo>
                    <a:pt x="5834" y="2964"/>
                  </a:lnTo>
                  <a:lnTo>
                    <a:pt x="5803" y="2986"/>
                  </a:lnTo>
                  <a:lnTo>
                    <a:pt x="5774" y="3008"/>
                  </a:lnTo>
                  <a:lnTo>
                    <a:pt x="5745" y="3031"/>
                  </a:lnTo>
                  <a:lnTo>
                    <a:pt x="5717" y="3056"/>
                  </a:lnTo>
                  <a:lnTo>
                    <a:pt x="5690" y="3083"/>
                  </a:lnTo>
                  <a:lnTo>
                    <a:pt x="5678" y="3096"/>
                  </a:lnTo>
                  <a:lnTo>
                    <a:pt x="5666" y="3109"/>
                  </a:lnTo>
                  <a:lnTo>
                    <a:pt x="5657" y="3123"/>
                  </a:lnTo>
                  <a:lnTo>
                    <a:pt x="5647" y="3138"/>
                  </a:lnTo>
                  <a:lnTo>
                    <a:pt x="5638" y="3153"/>
                  </a:lnTo>
                  <a:lnTo>
                    <a:pt x="5629" y="3169"/>
                  </a:lnTo>
                  <a:lnTo>
                    <a:pt x="5615" y="3201"/>
                  </a:lnTo>
                  <a:lnTo>
                    <a:pt x="5623" y="3210"/>
                  </a:lnTo>
                  <a:lnTo>
                    <a:pt x="5632" y="3217"/>
                  </a:lnTo>
                  <a:lnTo>
                    <a:pt x="5640" y="3224"/>
                  </a:lnTo>
                  <a:lnTo>
                    <a:pt x="5650" y="3229"/>
                  </a:lnTo>
                  <a:lnTo>
                    <a:pt x="5670" y="3240"/>
                  </a:lnTo>
                  <a:lnTo>
                    <a:pt x="5690" y="3250"/>
                  </a:lnTo>
                  <a:lnTo>
                    <a:pt x="5733" y="3266"/>
                  </a:lnTo>
                  <a:lnTo>
                    <a:pt x="5753" y="3275"/>
                  </a:lnTo>
                  <a:lnTo>
                    <a:pt x="5773" y="3286"/>
                  </a:lnTo>
                  <a:lnTo>
                    <a:pt x="5792" y="3297"/>
                  </a:lnTo>
                  <a:lnTo>
                    <a:pt x="5810" y="3309"/>
                  </a:lnTo>
                  <a:lnTo>
                    <a:pt x="5828" y="3321"/>
                  </a:lnTo>
                  <a:lnTo>
                    <a:pt x="5845" y="3335"/>
                  </a:lnTo>
                  <a:lnTo>
                    <a:pt x="5861" y="3350"/>
                  </a:lnTo>
                  <a:lnTo>
                    <a:pt x="5876" y="3365"/>
                  </a:lnTo>
                  <a:lnTo>
                    <a:pt x="5890" y="3381"/>
                  </a:lnTo>
                  <a:lnTo>
                    <a:pt x="5903" y="3399"/>
                  </a:lnTo>
                  <a:lnTo>
                    <a:pt x="5915" y="3417"/>
                  </a:lnTo>
                  <a:lnTo>
                    <a:pt x="5926" y="3437"/>
                  </a:lnTo>
                  <a:lnTo>
                    <a:pt x="5935" y="3456"/>
                  </a:lnTo>
                  <a:lnTo>
                    <a:pt x="5942" y="3476"/>
                  </a:lnTo>
                  <a:lnTo>
                    <a:pt x="5948" y="3497"/>
                  </a:lnTo>
                  <a:lnTo>
                    <a:pt x="5952" y="3518"/>
                  </a:lnTo>
                  <a:lnTo>
                    <a:pt x="5954" y="3540"/>
                  </a:lnTo>
                  <a:lnTo>
                    <a:pt x="5954" y="3563"/>
                  </a:lnTo>
                  <a:lnTo>
                    <a:pt x="5954" y="3581"/>
                  </a:lnTo>
                  <a:lnTo>
                    <a:pt x="5952" y="3601"/>
                  </a:lnTo>
                  <a:lnTo>
                    <a:pt x="5948" y="3619"/>
                  </a:lnTo>
                  <a:lnTo>
                    <a:pt x="5943" y="3637"/>
                  </a:lnTo>
                  <a:lnTo>
                    <a:pt x="5936" y="3654"/>
                  </a:lnTo>
                  <a:lnTo>
                    <a:pt x="5928" y="3672"/>
                  </a:lnTo>
                  <a:lnTo>
                    <a:pt x="5918" y="3687"/>
                  </a:lnTo>
                  <a:lnTo>
                    <a:pt x="5909" y="3703"/>
                  </a:lnTo>
                  <a:lnTo>
                    <a:pt x="5897" y="3717"/>
                  </a:lnTo>
                  <a:lnTo>
                    <a:pt x="5884" y="3733"/>
                  </a:lnTo>
                  <a:lnTo>
                    <a:pt x="5871" y="3746"/>
                  </a:lnTo>
                  <a:lnTo>
                    <a:pt x="5857" y="3758"/>
                  </a:lnTo>
                  <a:lnTo>
                    <a:pt x="5841" y="3769"/>
                  </a:lnTo>
                  <a:lnTo>
                    <a:pt x="5826" y="3780"/>
                  </a:lnTo>
                  <a:lnTo>
                    <a:pt x="5810" y="3791"/>
                  </a:lnTo>
                  <a:lnTo>
                    <a:pt x="5793" y="3800"/>
                  </a:lnTo>
                  <a:lnTo>
                    <a:pt x="5765" y="3814"/>
                  </a:lnTo>
                  <a:lnTo>
                    <a:pt x="5735" y="3827"/>
                  </a:lnTo>
                  <a:lnTo>
                    <a:pt x="5705" y="3838"/>
                  </a:lnTo>
                  <a:lnTo>
                    <a:pt x="5675" y="3848"/>
                  </a:lnTo>
                  <a:lnTo>
                    <a:pt x="5643" y="3856"/>
                  </a:lnTo>
                  <a:lnTo>
                    <a:pt x="5612" y="3863"/>
                  </a:lnTo>
                  <a:lnTo>
                    <a:pt x="5580" y="3868"/>
                  </a:lnTo>
                  <a:lnTo>
                    <a:pt x="5549" y="3873"/>
                  </a:lnTo>
                  <a:lnTo>
                    <a:pt x="5517" y="3875"/>
                  </a:lnTo>
                  <a:lnTo>
                    <a:pt x="5485" y="3877"/>
                  </a:lnTo>
                  <a:lnTo>
                    <a:pt x="5452" y="3876"/>
                  </a:lnTo>
                  <a:lnTo>
                    <a:pt x="5421" y="3875"/>
                  </a:lnTo>
                  <a:lnTo>
                    <a:pt x="5388" y="3872"/>
                  </a:lnTo>
                  <a:lnTo>
                    <a:pt x="5357" y="3867"/>
                  </a:lnTo>
                  <a:lnTo>
                    <a:pt x="5325" y="3862"/>
                  </a:lnTo>
                  <a:lnTo>
                    <a:pt x="5293" y="3855"/>
                  </a:lnTo>
                  <a:lnTo>
                    <a:pt x="5270" y="3888"/>
                  </a:lnTo>
                  <a:lnTo>
                    <a:pt x="5246" y="3919"/>
                  </a:lnTo>
                  <a:lnTo>
                    <a:pt x="5221" y="3951"/>
                  </a:lnTo>
                  <a:lnTo>
                    <a:pt x="5195" y="3981"/>
                  </a:lnTo>
                  <a:lnTo>
                    <a:pt x="5168" y="4012"/>
                  </a:lnTo>
                  <a:lnTo>
                    <a:pt x="5141" y="4042"/>
                  </a:lnTo>
                  <a:lnTo>
                    <a:pt x="5114" y="4071"/>
                  </a:lnTo>
                  <a:lnTo>
                    <a:pt x="5086" y="4100"/>
                  </a:lnTo>
                  <a:lnTo>
                    <a:pt x="5057" y="4127"/>
                  </a:lnTo>
                  <a:lnTo>
                    <a:pt x="5027" y="4155"/>
                  </a:lnTo>
                  <a:lnTo>
                    <a:pt x="4997" y="4181"/>
                  </a:lnTo>
                  <a:lnTo>
                    <a:pt x="4966" y="4208"/>
                  </a:lnTo>
                  <a:lnTo>
                    <a:pt x="4935" y="4233"/>
                  </a:lnTo>
                  <a:lnTo>
                    <a:pt x="4903" y="4258"/>
                  </a:lnTo>
                  <a:lnTo>
                    <a:pt x="4871" y="4281"/>
                  </a:lnTo>
                  <a:lnTo>
                    <a:pt x="4838" y="4305"/>
                  </a:lnTo>
                  <a:lnTo>
                    <a:pt x="4805" y="4327"/>
                  </a:lnTo>
                  <a:lnTo>
                    <a:pt x="4772" y="4350"/>
                  </a:lnTo>
                  <a:lnTo>
                    <a:pt x="4737" y="4371"/>
                  </a:lnTo>
                  <a:lnTo>
                    <a:pt x="4702" y="4391"/>
                  </a:lnTo>
                  <a:lnTo>
                    <a:pt x="4667" y="4411"/>
                  </a:lnTo>
                  <a:lnTo>
                    <a:pt x="4633" y="4429"/>
                  </a:lnTo>
                  <a:lnTo>
                    <a:pt x="4597" y="4448"/>
                  </a:lnTo>
                  <a:lnTo>
                    <a:pt x="4560" y="4465"/>
                  </a:lnTo>
                  <a:lnTo>
                    <a:pt x="4524" y="4483"/>
                  </a:lnTo>
                  <a:lnTo>
                    <a:pt x="4487" y="4498"/>
                  </a:lnTo>
                  <a:lnTo>
                    <a:pt x="4449" y="4513"/>
                  </a:lnTo>
                  <a:lnTo>
                    <a:pt x="4412" y="4527"/>
                  </a:lnTo>
                  <a:lnTo>
                    <a:pt x="4374" y="4540"/>
                  </a:lnTo>
                  <a:lnTo>
                    <a:pt x="4336" y="4553"/>
                  </a:lnTo>
                  <a:lnTo>
                    <a:pt x="4297" y="4565"/>
                  </a:lnTo>
                  <a:lnTo>
                    <a:pt x="4259" y="4576"/>
                  </a:lnTo>
                  <a:lnTo>
                    <a:pt x="4270" y="4665"/>
                  </a:lnTo>
                  <a:lnTo>
                    <a:pt x="4285" y="4683"/>
                  </a:lnTo>
                  <a:lnTo>
                    <a:pt x="4299" y="4700"/>
                  </a:lnTo>
                  <a:lnTo>
                    <a:pt x="4312" y="4718"/>
                  </a:lnTo>
                  <a:lnTo>
                    <a:pt x="4324" y="4737"/>
                  </a:lnTo>
                  <a:lnTo>
                    <a:pt x="4335" y="4758"/>
                  </a:lnTo>
                  <a:lnTo>
                    <a:pt x="4343" y="4778"/>
                  </a:lnTo>
                  <a:lnTo>
                    <a:pt x="4350" y="4800"/>
                  </a:lnTo>
                  <a:lnTo>
                    <a:pt x="4354" y="4823"/>
                  </a:lnTo>
                  <a:lnTo>
                    <a:pt x="4375" y="4836"/>
                  </a:lnTo>
                  <a:lnTo>
                    <a:pt x="4396" y="4851"/>
                  </a:lnTo>
                  <a:lnTo>
                    <a:pt x="4413" y="4867"/>
                  </a:lnTo>
                  <a:lnTo>
                    <a:pt x="4430" y="4887"/>
                  </a:lnTo>
                  <a:lnTo>
                    <a:pt x="4445" y="4906"/>
                  </a:lnTo>
                  <a:lnTo>
                    <a:pt x="4458" y="4928"/>
                  </a:lnTo>
                  <a:lnTo>
                    <a:pt x="4470" y="4951"/>
                  </a:lnTo>
                  <a:lnTo>
                    <a:pt x="4478" y="4974"/>
                  </a:lnTo>
                  <a:lnTo>
                    <a:pt x="4485" y="4998"/>
                  </a:lnTo>
                  <a:lnTo>
                    <a:pt x="4489" y="5023"/>
                  </a:lnTo>
                  <a:lnTo>
                    <a:pt x="4491" y="5047"/>
                  </a:lnTo>
                  <a:lnTo>
                    <a:pt x="4491" y="5072"/>
                  </a:lnTo>
                  <a:lnTo>
                    <a:pt x="4489" y="5084"/>
                  </a:lnTo>
                  <a:lnTo>
                    <a:pt x="4488" y="5097"/>
                  </a:lnTo>
                  <a:lnTo>
                    <a:pt x="4485" y="5109"/>
                  </a:lnTo>
                  <a:lnTo>
                    <a:pt x="4482" y="5121"/>
                  </a:lnTo>
                  <a:lnTo>
                    <a:pt x="4478" y="5133"/>
                  </a:lnTo>
                  <a:lnTo>
                    <a:pt x="4473" y="5144"/>
                  </a:lnTo>
                  <a:lnTo>
                    <a:pt x="4467" y="5155"/>
                  </a:lnTo>
                  <a:lnTo>
                    <a:pt x="4462" y="5167"/>
                  </a:lnTo>
                  <a:lnTo>
                    <a:pt x="4448" y="5187"/>
                  </a:lnTo>
                  <a:lnTo>
                    <a:pt x="4433" y="5204"/>
                  </a:lnTo>
                  <a:lnTo>
                    <a:pt x="4416" y="5221"/>
                  </a:lnTo>
                  <a:lnTo>
                    <a:pt x="4399" y="5237"/>
                  </a:lnTo>
                  <a:lnTo>
                    <a:pt x="4380" y="5250"/>
                  </a:lnTo>
                  <a:lnTo>
                    <a:pt x="4361" y="5263"/>
                  </a:lnTo>
                  <a:lnTo>
                    <a:pt x="4341" y="5275"/>
                  </a:lnTo>
                  <a:lnTo>
                    <a:pt x="4321" y="5286"/>
                  </a:lnTo>
                  <a:lnTo>
                    <a:pt x="4299" y="5297"/>
                  </a:lnTo>
                  <a:lnTo>
                    <a:pt x="4277" y="5305"/>
                  </a:lnTo>
                  <a:lnTo>
                    <a:pt x="4255" y="5314"/>
                  </a:lnTo>
                  <a:lnTo>
                    <a:pt x="4233" y="5323"/>
                  </a:lnTo>
                  <a:lnTo>
                    <a:pt x="4188" y="5337"/>
                  </a:lnTo>
                  <a:lnTo>
                    <a:pt x="4143" y="5351"/>
                  </a:lnTo>
                  <a:lnTo>
                    <a:pt x="4146" y="5384"/>
                  </a:lnTo>
                  <a:lnTo>
                    <a:pt x="4148" y="5416"/>
                  </a:lnTo>
                  <a:lnTo>
                    <a:pt x="4149" y="5483"/>
                  </a:lnTo>
                  <a:lnTo>
                    <a:pt x="4150" y="5549"/>
                  </a:lnTo>
                  <a:lnTo>
                    <a:pt x="4151" y="5614"/>
                  </a:lnTo>
                  <a:lnTo>
                    <a:pt x="4153" y="5648"/>
                  </a:lnTo>
                  <a:lnTo>
                    <a:pt x="4155" y="5680"/>
                  </a:lnTo>
                  <a:lnTo>
                    <a:pt x="4159" y="5713"/>
                  </a:lnTo>
                  <a:lnTo>
                    <a:pt x="4163" y="5744"/>
                  </a:lnTo>
                  <a:lnTo>
                    <a:pt x="4170" y="5777"/>
                  </a:lnTo>
                  <a:lnTo>
                    <a:pt x="4177" y="5809"/>
                  </a:lnTo>
                  <a:lnTo>
                    <a:pt x="4186" y="5840"/>
                  </a:lnTo>
                  <a:lnTo>
                    <a:pt x="4197" y="5872"/>
                  </a:lnTo>
                  <a:lnTo>
                    <a:pt x="4214" y="5915"/>
                  </a:lnTo>
                  <a:lnTo>
                    <a:pt x="4234" y="5959"/>
                  </a:lnTo>
                  <a:lnTo>
                    <a:pt x="4254" y="6000"/>
                  </a:lnTo>
                  <a:lnTo>
                    <a:pt x="4277" y="6040"/>
                  </a:lnTo>
                  <a:lnTo>
                    <a:pt x="4301" y="6080"/>
                  </a:lnTo>
                  <a:lnTo>
                    <a:pt x="4327" y="6119"/>
                  </a:lnTo>
                  <a:lnTo>
                    <a:pt x="4353" y="6158"/>
                  </a:lnTo>
                  <a:lnTo>
                    <a:pt x="4382" y="6194"/>
                  </a:lnTo>
                  <a:lnTo>
                    <a:pt x="4411" y="6231"/>
                  </a:lnTo>
                  <a:lnTo>
                    <a:pt x="4441" y="6266"/>
                  </a:lnTo>
                  <a:lnTo>
                    <a:pt x="4472" y="6302"/>
                  </a:lnTo>
                  <a:lnTo>
                    <a:pt x="4504" y="6336"/>
                  </a:lnTo>
                  <a:lnTo>
                    <a:pt x="4536" y="6369"/>
                  </a:lnTo>
                  <a:lnTo>
                    <a:pt x="4570" y="6402"/>
                  </a:lnTo>
                  <a:lnTo>
                    <a:pt x="4603" y="6435"/>
                  </a:lnTo>
                  <a:lnTo>
                    <a:pt x="4637" y="6466"/>
                  </a:lnTo>
                  <a:lnTo>
                    <a:pt x="4648" y="6477"/>
                  </a:lnTo>
                  <a:lnTo>
                    <a:pt x="4660" y="6486"/>
                  </a:lnTo>
                  <a:lnTo>
                    <a:pt x="4673" y="6494"/>
                  </a:lnTo>
                  <a:lnTo>
                    <a:pt x="4686" y="6503"/>
                  </a:lnTo>
                  <a:lnTo>
                    <a:pt x="4712" y="6517"/>
                  </a:lnTo>
                  <a:lnTo>
                    <a:pt x="4739" y="6531"/>
                  </a:lnTo>
                  <a:lnTo>
                    <a:pt x="4765" y="6547"/>
                  </a:lnTo>
                  <a:lnTo>
                    <a:pt x="4778" y="6555"/>
                  </a:lnTo>
                  <a:lnTo>
                    <a:pt x="4790" y="6564"/>
                  </a:lnTo>
                  <a:lnTo>
                    <a:pt x="4802" y="6573"/>
                  </a:lnTo>
                  <a:lnTo>
                    <a:pt x="4813" y="6584"/>
                  </a:lnTo>
                  <a:lnTo>
                    <a:pt x="4823" y="6596"/>
                  </a:lnTo>
                  <a:lnTo>
                    <a:pt x="4832" y="6608"/>
                  </a:lnTo>
                  <a:lnTo>
                    <a:pt x="4840" y="6622"/>
                  </a:lnTo>
                  <a:lnTo>
                    <a:pt x="4847" y="6637"/>
                  </a:lnTo>
                  <a:lnTo>
                    <a:pt x="4852" y="6651"/>
                  </a:lnTo>
                  <a:lnTo>
                    <a:pt x="4855" y="6666"/>
                  </a:lnTo>
                  <a:lnTo>
                    <a:pt x="4857" y="6681"/>
                  </a:lnTo>
                  <a:lnTo>
                    <a:pt x="4858" y="6698"/>
                  </a:lnTo>
                  <a:lnTo>
                    <a:pt x="4857" y="6713"/>
                  </a:lnTo>
                  <a:lnTo>
                    <a:pt x="4855" y="6728"/>
                  </a:lnTo>
                  <a:lnTo>
                    <a:pt x="4852" y="6744"/>
                  </a:lnTo>
                  <a:lnTo>
                    <a:pt x="4849" y="6760"/>
                  </a:lnTo>
                  <a:lnTo>
                    <a:pt x="4841" y="6791"/>
                  </a:lnTo>
                  <a:lnTo>
                    <a:pt x="4833" y="6823"/>
                  </a:lnTo>
                  <a:lnTo>
                    <a:pt x="4825" y="6852"/>
                  </a:lnTo>
                  <a:lnTo>
                    <a:pt x="4865" y="6886"/>
                  </a:lnTo>
                  <a:lnTo>
                    <a:pt x="4908" y="6918"/>
                  </a:lnTo>
                  <a:lnTo>
                    <a:pt x="4992" y="6983"/>
                  </a:lnTo>
                  <a:lnTo>
                    <a:pt x="5035" y="7015"/>
                  </a:lnTo>
                  <a:lnTo>
                    <a:pt x="5076" y="7049"/>
                  </a:lnTo>
                  <a:lnTo>
                    <a:pt x="5096" y="7066"/>
                  </a:lnTo>
                  <a:lnTo>
                    <a:pt x="5115" y="7084"/>
                  </a:lnTo>
                  <a:lnTo>
                    <a:pt x="5135" y="7103"/>
                  </a:lnTo>
                  <a:lnTo>
                    <a:pt x="5153" y="7122"/>
                  </a:lnTo>
                  <a:lnTo>
                    <a:pt x="5166" y="7138"/>
                  </a:lnTo>
                  <a:lnTo>
                    <a:pt x="5179" y="7155"/>
                  </a:lnTo>
                  <a:lnTo>
                    <a:pt x="5189" y="7174"/>
                  </a:lnTo>
                  <a:lnTo>
                    <a:pt x="5198" y="7193"/>
                  </a:lnTo>
                  <a:lnTo>
                    <a:pt x="5205" y="7213"/>
                  </a:lnTo>
                  <a:lnTo>
                    <a:pt x="5211" y="7233"/>
                  </a:lnTo>
                  <a:lnTo>
                    <a:pt x="5215" y="7253"/>
                  </a:lnTo>
                  <a:lnTo>
                    <a:pt x="5218" y="7274"/>
                  </a:lnTo>
                  <a:lnTo>
                    <a:pt x="5220" y="7294"/>
                  </a:lnTo>
                  <a:lnTo>
                    <a:pt x="5221" y="7316"/>
                  </a:lnTo>
                  <a:lnTo>
                    <a:pt x="5220" y="7337"/>
                  </a:lnTo>
                  <a:lnTo>
                    <a:pt x="5217" y="7359"/>
                  </a:lnTo>
                  <a:lnTo>
                    <a:pt x="5215" y="7379"/>
                  </a:lnTo>
                  <a:lnTo>
                    <a:pt x="5211" y="7401"/>
                  </a:lnTo>
                  <a:lnTo>
                    <a:pt x="5207" y="7422"/>
                  </a:lnTo>
                  <a:lnTo>
                    <a:pt x="5201" y="7441"/>
                  </a:lnTo>
                  <a:lnTo>
                    <a:pt x="5214" y="7453"/>
                  </a:lnTo>
                  <a:lnTo>
                    <a:pt x="5227" y="7465"/>
                  </a:lnTo>
                  <a:lnTo>
                    <a:pt x="5239" y="7478"/>
                  </a:lnTo>
                  <a:lnTo>
                    <a:pt x="5250" y="7492"/>
                  </a:lnTo>
                  <a:lnTo>
                    <a:pt x="5261" y="7506"/>
                  </a:lnTo>
                  <a:lnTo>
                    <a:pt x="5270" y="7522"/>
                  </a:lnTo>
                  <a:lnTo>
                    <a:pt x="5279" y="7537"/>
                  </a:lnTo>
                  <a:lnTo>
                    <a:pt x="5287" y="7552"/>
                  </a:lnTo>
                  <a:lnTo>
                    <a:pt x="5293" y="7568"/>
                  </a:lnTo>
                  <a:lnTo>
                    <a:pt x="5299" y="7585"/>
                  </a:lnTo>
                  <a:lnTo>
                    <a:pt x="5304" y="7602"/>
                  </a:lnTo>
                  <a:lnTo>
                    <a:pt x="5308" y="7619"/>
                  </a:lnTo>
                  <a:lnTo>
                    <a:pt x="5310" y="7637"/>
                  </a:lnTo>
                  <a:lnTo>
                    <a:pt x="5311" y="7654"/>
                  </a:lnTo>
                  <a:lnTo>
                    <a:pt x="5310" y="7672"/>
                  </a:lnTo>
                  <a:lnTo>
                    <a:pt x="5308" y="7689"/>
                  </a:lnTo>
                  <a:lnTo>
                    <a:pt x="5307" y="7708"/>
                  </a:lnTo>
                  <a:lnTo>
                    <a:pt x="5303" y="7725"/>
                  </a:lnTo>
                  <a:lnTo>
                    <a:pt x="5298" y="7741"/>
                  </a:lnTo>
                  <a:lnTo>
                    <a:pt x="5291" y="7756"/>
                  </a:lnTo>
                  <a:lnTo>
                    <a:pt x="5284" y="7771"/>
                  </a:lnTo>
                  <a:lnTo>
                    <a:pt x="5274" y="7785"/>
                  </a:lnTo>
                  <a:lnTo>
                    <a:pt x="5264" y="7798"/>
                  </a:lnTo>
                  <a:lnTo>
                    <a:pt x="5252" y="7811"/>
                  </a:lnTo>
                  <a:lnTo>
                    <a:pt x="5240" y="7823"/>
                  </a:lnTo>
                  <a:lnTo>
                    <a:pt x="5227" y="7834"/>
                  </a:lnTo>
                  <a:lnTo>
                    <a:pt x="5213" y="7844"/>
                  </a:lnTo>
                  <a:lnTo>
                    <a:pt x="5199" y="7854"/>
                  </a:lnTo>
                  <a:lnTo>
                    <a:pt x="5170" y="7873"/>
                  </a:lnTo>
                  <a:lnTo>
                    <a:pt x="5140" y="7888"/>
                  </a:lnTo>
                  <a:lnTo>
                    <a:pt x="5108" y="7904"/>
                  </a:lnTo>
                  <a:lnTo>
                    <a:pt x="5074" y="7918"/>
                  </a:lnTo>
                  <a:lnTo>
                    <a:pt x="5041" y="7931"/>
                  </a:lnTo>
                  <a:lnTo>
                    <a:pt x="5008" y="7944"/>
                  </a:lnTo>
                  <a:lnTo>
                    <a:pt x="4974" y="7956"/>
                  </a:lnTo>
                  <a:lnTo>
                    <a:pt x="4939" y="7968"/>
                  </a:lnTo>
                  <a:lnTo>
                    <a:pt x="4904" y="7978"/>
                  </a:lnTo>
                  <a:lnTo>
                    <a:pt x="4870" y="7988"/>
                  </a:lnTo>
                  <a:lnTo>
                    <a:pt x="4800" y="8006"/>
                  </a:lnTo>
                  <a:lnTo>
                    <a:pt x="4730" y="8023"/>
                  </a:lnTo>
                  <a:lnTo>
                    <a:pt x="4660" y="8038"/>
                  </a:lnTo>
                  <a:lnTo>
                    <a:pt x="4589" y="8052"/>
                  </a:lnTo>
                  <a:lnTo>
                    <a:pt x="4508" y="8066"/>
                  </a:lnTo>
                  <a:lnTo>
                    <a:pt x="4426" y="8079"/>
                  </a:lnTo>
                  <a:lnTo>
                    <a:pt x="4345" y="8091"/>
                  </a:lnTo>
                  <a:lnTo>
                    <a:pt x="4263" y="8102"/>
                  </a:lnTo>
                  <a:lnTo>
                    <a:pt x="4180" y="8112"/>
                  </a:lnTo>
                  <a:lnTo>
                    <a:pt x="4099" y="8119"/>
                  </a:lnTo>
                  <a:lnTo>
                    <a:pt x="4016" y="8127"/>
                  </a:lnTo>
                  <a:lnTo>
                    <a:pt x="3935" y="8133"/>
                  </a:lnTo>
                  <a:lnTo>
                    <a:pt x="3852" y="8137"/>
                  </a:lnTo>
                  <a:lnTo>
                    <a:pt x="3770" y="8140"/>
                  </a:lnTo>
                  <a:lnTo>
                    <a:pt x="3687" y="8141"/>
                  </a:lnTo>
                  <a:lnTo>
                    <a:pt x="3604" y="8141"/>
                  </a:lnTo>
                  <a:lnTo>
                    <a:pt x="3522" y="8139"/>
                  </a:lnTo>
                  <a:lnTo>
                    <a:pt x="3439" y="8136"/>
                  </a:lnTo>
                  <a:lnTo>
                    <a:pt x="3358" y="8131"/>
                  </a:lnTo>
                  <a:lnTo>
                    <a:pt x="3275" y="8125"/>
                  </a:lnTo>
                  <a:lnTo>
                    <a:pt x="3157" y="8113"/>
                  </a:lnTo>
                  <a:lnTo>
                    <a:pt x="3038" y="8100"/>
                  </a:lnTo>
                  <a:lnTo>
                    <a:pt x="2920" y="8085"/>
                  </a:lnTo>
                  <a:lnTo>
                    <a:pt x="2860" y="8076"/>
                  </a:lnTo>
                  <a:lnTo>
                    <a:pt x="2801" y="8066"/>
                  </a:lnTo>
                  <a:lnTo>
                    <a:pt x="2742" y="8055"/>
                  </a:lnTo>
                  <a:lnTo>
                    <a:pt x="2684" y="8044"/>
                  </a:lnTo>
                  <a:lnTo>
                    <a:pt x="2626" y="8033"/>
                  </a:lnTo>
                  <a:lnTo>
                    <a:pt x="2567" y="8019"/>
                  </a:lnTo>
                  <a:lnTo>
                    <a:pt x="2510" y="8005"/>
                  </a:lnTo>
                  <a:lnTo>
                    <a:pt x="2452" y="7990"/>
                  </a:lnTo>
                  <a:lnTo>
                    <a:pt x="2395" y="7974"/>
                  </a:lnTo>
                  <a:lnTo>
                    <a:pt x="2338" y="7955"/>
                  </a:lnTo>
                  <a:lnTo>
                    <a:pt x="2296" y="7940"/>
                  </a:lnTo>
                  <a:lnTo>
                    <a:pt x="2254" y="7925"/>
                  </a:lnTo>
                  <a:lnTo>
                    <a:pt x="2213" y="7908"/>
                  </a:lnTo>
                  <a:lnTo>
                    <a:pt x="2192" y="7898"/>
                  </a:lnTo>
                  <a:lnTo>
                    <a:pt x="2172" y="7888"/>
                  </a:lnTo>
                  <a:lnTo>
                    <a:pt x="2152" y="7877"/>
                  </a:lnTo>
                  <a:lnTo>
                    <a:pt x="2134" y="7866"/>
                  </a:lnTo>
                  <a:lnTo>
                    <a:pt x="2115" y="7853"/>
                  </a:lnTo>
                  <a:lnTo>
                    <a:pt x="2097" y="7840"/>
                  </a:lnTo>
                  <a:lnTo>
                    <a:pt x="2080" y="7826"/>
                  </a:lnTo>
                  <a:lnTo>
                    <a:pt x="2064" y="7811"/>
                  </a:lnTo>
                  <a:lnTo>
                    <a:pt x="2049" y="7796"/>
                  </a:lnTo>
                  <a:lnTo>
                    <a:pt x="2034" y="7778"/>
                  </a:lnTo>
                  <a:lnTo>
                    <a:pt x="2028" y="7767"/>
                  </a:lnTo>
                  <a:lnTo>
                    <a:pt x="2023" y="7756"/>
                  </a:lnTo>
                  <a:lnTo>
                    <a:pt x="2014" y="7735"/>
                  </a:lnTo>
                  <a:lnTo>
                    <a:pt x="2009" y="7712"/>
                  </a:lnTo>
                  <a:lnTo>
                    <a:pt x="2005" y="7689"/>
                  </a:lnTo>
                  <a:lnTo>
                    <a:pt x="2003" y="7666"/>
                  </a:lnTo>
                  <a:lnTo>
                    <a:pt x="2004" y="7642"/>
                  </a:lnTo>
                  <a:lnTo>
                    <a:pt x="2008" y="7619"/>
                  </a:lnTo>
                  <a:lnTo>
                    <a:pt x="2012" y="7597"/>
                  </a:lnTo>
                  <a:lnTo>
                    <a:pt x="2019" y="7575"/>
                  </a:lnTo>
                  <a:lnTo>
                    <a:pt x="2027" y="7553"/>
                  </a:lnTo>
                  <a:lnTo>
                    <a:pt x="2038" y="7533"/>
                  </a:lnTo>
                  <a:lnTo>
                    <a:pt x="2050" y="7512"/>
                  </a:lnTo>
                  <a:lnTo>
                    <a:pt x="2063" y="7492"/>
                  </a:lnTo>
                  <a:lnTo>
                    <a:pt x="2078" y="7475"/>
                  </a:lnTo>
                  <a:lnTo>
                    <a:pt x="2095" y="7459"/>
                  </a:lnTo>
                  <a:lnTo>
                    <a:pt x="2113" y="7443"/>
                  </a:lnTo>
                  <a:lnTo>
                    <a:pt x="2108" y="7424"/>
                  </a:lnTo>
                  <a:lnTo>
                    <a:pt x="2103" y="7404"/>
                  </a:lnTo>
                  <a:lnTo>
                    <a:pt x="2100" y="7385"/>
                  </a:lnTo>
                  <a:lnTo>
                    <a:pt x="2097" y="7365"/>
                  </a:lnTo>
                  <a:lnTo>
                    <a:pt x="2095" y="7346"/>
                  </a:lnTo>
                  <a:lnTo>
                    <a:pt x="2094" y="7326"/>
                  </a:lnTo>
                  <a:lnTo>
                    <a:pt x="2094" y="7306"/>
                  </a:lnTo>
                  <a:lnTo>
                    <a:pt x="2095" y="7286"/>
                  </a:lnTo>
                  <a:lnTo>
                    <a:pt x="2097" y="7266"/>
                  </a:lnTo>
                  <a:lnTo>
                    <a:pt x="2099" y="7247"/>
                  </a:lnTo>
                  <a:lnTo>
                    <a:pt x="2104" y="7228"/>
                  </a:lnTo>
                  <a:lnTo>
                    <a:pt x="2110" y="7210"/>
                  </a:lnTo>
                  <a:lnTo>
                    <a:pt x="2116" y="7191"/>
                  </a:lnTo>
                  <a:lnTo>
                    <a:pt x="2125" y="7174"/>
                  </a:lnTo>
                  <a:lnTo>
                    <a:pt x="2136" y="7156"/>
                  </a:lnTo>
                  <a:lnTo>
                    <a:pt x="2148" y="7140"/>
                  </a:lnTo>
                  <a:lnTo>
                    <a:pt x="2166" y="7119"/>
                  </a:lnTo>
                  <a:lnTo>
                    <a:pt x="2185" y="7099"/>
                  </a:lnTo>
                  <a:lnTo>
                    <a:pt x="2205" y="7079"/>
                  </a:lnTo>
                  <a:lnTo>
                    <a:pt x="2226" y="7061"/>
                  </a:lnTo>
                  <a:lnTo>
                    <a:pt x="2247" y="7042"/>
                  </a:lnTo>
                  <a:lnTo>
                    <a:pt x="2269" y="7025"/>
                  </a:lnTo>
                  <a:lnTo>
                    <a:pt x="2312" y="6990"/>
                  </a:lnTo>
                  <a:lnTo>
                    <a:pt x="2402" y="6923"/>
                  </a:lnTo>
                  <a:lnTo>
                    <a:pt x="2446" y="6889"/>
                  </a:lnTo>
                  <a:lnTo>
                    <a:pt x="2489" y="6853"/>
                  </a:lnTo>
                  <a:lnTo>
                    <a:pt x="2483" y="6824"/>
                  </a:lnTo>
                  <a:lnTo>
                    <a:pt x="2474" y="6794"/>
                  </a:lnTo>
                  <a:lnTo>
                    <a:pt x="2466" y="6764"/>
                  </a:lnTo>
                  <a:lnTo>
                    <a:pt x="2460" y="6734"/>
                  </a:lnTo>
                  <a:lnTo>
                    <a:pt x="2458" y="6718"/>
                  </a:lnTo>
                  <a:lnTo>
                    <a:pt x="2457" y="6703"/>
                  </a:lnTo>
                  <a:lnTo>
                    <a:pt x="2457" y="6688"/>
                  </a:lnTo>
                  <a:lnTo>
                    <a:pt x="2458" y="6674"/>
                  </a:lnTo>
                  <a:lnTo>
                    <a:pt x="2460" y="6659"/>
                  </a:lnTo>
                  <a:lnTo>
                    <a:pt x="2464" y="6644"/>
                  </a:lnTo>
                  <a:lnTo>
                    <a:pt x="2470" y="6630"/>
                  </a:lnTo>
                  <a:lnTo>
                    <a:pt x="2477" y="6616"/>
                  </a:lnTo>
                  <a:lnTo>
                    <a:pt x="2486" y="6602"/>
                  </a:lnTo>
                  <a:lnTo>
                    <a:pt x="2495" y="6590"/>
                  </a:lnTo>
                  <a:lnTo>
                    <a:pt x="2505" y="6579"/>
                  </a:lnTo>
                  <a:lnTo>
                    <a:pt x="2516" y="6569"/>
                  </a:lnTo>
                  <a:lnTo>
                    <a:pt x="2528" y="6561"/>
                  </a:lnTo>
                  <a:lnTo>
                    <a:pt x="2541" y="6552"/>
                  </a:lnTo>
                  <a:lnTo>
                    <a:pt x="2567" y="6537"/>
                  </a:lnTo>
                  <a:lnTo>
                    <a:pt x="2595" y="6522"/>
                  </a:lnTo>
                  <a:lnTo>
                    <a:pt x="2622" y="6508"/>
                  </a:lnTo>
                  <a:lnTo>
                    <a:pt x="2635" y="6499"/>
                  </a:lnTo>
                  <a:lnTo>
                    <a:pt x="2647" y="6491"/>
                  </a:lnTo>
                  <a:lnTo>
                    <a:pt x="2659" y="6481"/>
                  </a:lnTo>
                  <a:lnTo>
                    <a:pt x="2671" y="6472"/>
                  </a:lnTo>
                  <a:lnTo>
                    <a:pt x="2705" y="6440"/>
                  </a:lnTo>
                  <a:lnTo>
                    <a:pt x="2739" y="6406"/>
                  </a:lnTo>
                  <a:lnTo>
                    <a:pt x="2773" y="6374"/>
                  </a:lnTo>
                  <a:lnTo>
                    <a:pt x="2807" y="6339"/>
                  </a:lnTo>
                  <a:lnTo>
                    <a:pt x="2839" y="6305"/>
                  </a:lnTo>
                  <a:lnTo>
                    <a:pt x="2871" y="6269"/>
                  </a:lnTo>
                  <a:lnTo>
                    <a:pt x="2901" y="6234"/>
                  </a:lnTo>
                  <a:lnTo>
                    <a:pt x="2932" y="6197"/>
                  </a:lnTo>
                  <a:lnTo>
                    <a:pt x="2960" y="6159"/>
                  </a:lnTo>
                  <a:lnTo>
                    <a:pt x="2987" y="6119"/>
                  </a:lnTo>
                  <a:lnTo>
                    <a:pt x="3013" y="6080"/>
                  </a:lnTo>
                  <a:lnTo>
                    <a:pt x="3038" y="6040"/>
                  </a:lnTo>
                  <a:lnTo>
                    <a:pt x="3061" y="5999"/>
                  </a:lnTo>
                  <a:lnTo>
                    <a:pt x="3082" y="5956"/>
                  </a:lnTo>
                  <a:lnTo>
                    <a:pt x="3101" y="5913"/>
                  </a:lnTo>
                  <a:lnTo>
                    <a:pt x="3119" y="5868"/>
                  </a:lnTo>
                  <a:lnTo>
                    <a:pt x="3129" y="5837"/>
                  </a:lnTo>
                  <a:lnTo>
                    <a:pt x="3138" y="5805"/>
                  </a:lnTo>
                  <a:lnTo>
                    <a:pt x="3146" y="5774"/>
                  </a:lnTo>
                  <a:lnTo>
                    <a:pt x="3151" y="5742"/>
                  </a:lnTo>
                  <a:lnTo>
                    <a:pt x="3155" y="5710"/>
                  </a:lnTo>
                  <a:lnTo>
                    <a:pt x="3159" y="5678"/>
                  </a:lnTo>
                  <a:lnTo>
                    <a:pt x="3161" y="5646"/>
                  </a:lnTo>
                  <a:lnTo>
                    <a:pt x="3163" y="5613"/>
                  </a:lnTo>
                  <a:lnTo>
                    <a:pt x="3164" y="5548"/>
                  </a:lnTo>
                  <a:lnTo>
                    <a:pt x="3165" y="5481"/>
                  </a:lnTo>
                  <a:lnTo>
                    <a:pt x="3167" y="5416"/>
                  </a:lnTo>
                  <a:lnTo>
                    <a:pt x="3169" y="5384"/>
                  </a:lnTo>
                  <a:lnTo>
                    <a:pt x="3172" y="5352"/>
                  </a:lnTo>
                  <a:lnTo>
                    <a:pt x="3125" y="5337"/>
                  </a:lnTo>
                  <a:lnTo>
                    <a:pt x="3077" y="5321"/>
                  </a:lnTo>
                  <a:lnTo>
                    <a:pt x="3053" y="5312"/>
                  </a:lnTo>
                  <a:lnTo>
                    <a:pt x="3030" y="5303"/>
                  </a:lnTo>
                  <a:lnTo>
                    <a:pt x="3008" y="5292"/>
                  </a:lnTo>
                  <a:lnTo>
                    <a:pt x="2985" y="5281"/>
                  </a:lnTo>
                  <a:lnTo>
                    <a:pt x="2963" y="5269"/>
                  </a:lnTo>
                  <a:lnTo>
                    <a:pt x="2942" y="5256"/>
                  </a:lnTo>
                  <a:lnTo>
                    <a:pt x="2923" y="5242"/>
                  </a:lnTo>
                  <a:lnTo>
                    <a:pt x="2903" y="5226"/>
                  </a:lnTo>
                  <a:lnTo>
                    <a:pt x="2886" y="5210"/>
                  </a:lnTo>
                  <a:lnTo>
                    <a:pt x="2870" y="5191"/>
                  </a:lnTo>
                  <a:lnTo>
                    <a:pt x="2855" y="5171"/>
                  </a:lnTo>
                  <a:lnTo>
                    <a:pt x="2842" y="5149"/>
                  </a:lnTo>
                  <a:lnTo>
                    <a:pt x="2838" y="5137"/>
                  </a:lnTo>
                  <a:lnTo>
                    <a:pt x="2834" y="5126"/>
                  </a:lnTo>
                  <a:lnTo>
                    <a:pt x="2830" y="5114"/>
                  </a:lnTo>
                  <a:lnTo>
                    <a:pt x="2827" y="5102"/>
                  </a:lnTo>
                  <a:lnTo>
                    <a:pt x="2824" y="5079"/>
                  </a:lnTo>
                  <a:lnTo>
                    <a:pt x="2823" y="5055"/>
                  </a:lnTo>
                  <a:lnTo>
                    <a:pt x="2824" y="5031"/>
                  </a:lnTo>
                  <a:lnTo>
                    <a:pt x="2827" y="5009"/>
                  </a:lnTo>
                  <a:lnTo>
                    <a:pt x="2833" y="4986"/>
                  </a:lnTo>
                  <a:lnTo>
                    <a:pt x="2840" y="4963"/>
                  </a:lnTo>
                  <a:lnTo>
                    <a:pt x="2850" y="4942"/>
                  </a:lnTo>
                  <a:lnTo>
                    <a:pt x="2861" y="4921"/>
                  </a:lnTo>
                  <a:lnTo>
                    <a:pt x="2874" y="4901"/>
                  </a:lnTo>
                  <a:lnTo>
                    <a:pt x="2889" y="4881"/>
                  </a:lnTo>
                  <a:lnTo>
                    <a:pt x="2905" y="4864"/>
                  </a:lnTo>
                  <a:lnTo>
                    <a:pt x="2923" y="4848"/>
                  </a:lnTo>
                  <a:lnTo>
                    <a:pt x="2941" y="4833"/>
                  </a:lnTo>
                  <a:lnTo>
                    <a:pt x="2961" y="4819"/>
                  </a:lnTo>
                  <a:lnTo>
                    <a:pt x="2965" y="4798"/>
                  </a:lnTo>
                  <a:lnTo>
                    <a:pt x="2973" y="4776"/>
                  </a:lnTo>
                  <a:lnTo>
                    <a:pt x="2982" y="4755"/>
                  </a:lnTo>
                  <a:lnTo>
                    <a:pt x="2991" y="4736"/>
                  </a:lnTo>
                  <a:lnTo>
                    <a:pt x="3003" y="4717"/>
                  </a:lnTo>
                  <a:lnTo>
                    <a:pt x="3016" y="4700"/>
                  </a:lnTo>
                  <a:lnTo>
                    <a:pt x="3032" y="4683"/>
                  </a:lnTo>
                  <a:lnTo>
                    <a:pt x="3047" y="4666"/>
                  </a:lnTo>
                  <a:lnTo>
                    <a:pt x="3048" y="4643"/>
                  </a:lnTo>
                  <a:lnTo>
                    <a:pt x="3050" y="4622"/>
                  </a:lnTo>
                  <a:lnTo>
                    <a:pt x="3055" y="4576"/>
                  </a:lnTo>
                  <a:lnTo>
                    <a:pt x="3016" y="4565"/>
                  </a:lnTo>
                  <a:lnTo>
                    <a:pt x="2978" y="4553"/>
                  </a:lnTo>
                  <a:lnTo>
                    <a:pt x="2940" y="4541"/>
                  </a:lnTo>
                  <a:lnTo>
                    <a:pt x="2902" y="4527"/>
                  </a:lnTo>
                  <a:lnTo>
                    <a:pt x="2864" y="4513"/>
                  </a:lnTo>
                  <a:lnTo>
                    <a:pt x="2827" y="4498"/>
                  </a:lnTo>
                  <a:lnTo>
                    <a:pt x="2790" y="4481"/>
                  </a:lnTo>
                  <a:lnTo>
                    <a:pt x="2754" y="4465"/>
                  </a:lnTo>
                  <a:lnTo>
                    <a:pt x="2717" y="4448"/>
                  </a:lnTo>
                  <a:lnTo>
                    <a:pt x="2682" y="4429"/>
                  </a:lnTo>
                  <a:lnTo>
                    <a:pt x="2647" y="4410"/>
                  </a:lnTo>
                  <a:lnTo>
                    <a:pt x="2612" y="4390"/>
                  </a:lnTo>
                  <a:lnTo>
                    <a:pt x="2577" y="4369"/>
                  </a:lnTo>
                  <a:lnTo>
                    <a:pt x="2542" y="4349"/>
                  </a:lnTo>
                  <a:lnTo>
                    <a:pt x="2509" y="4327"/>
                  </a:lnTo>
                  <a:lnTo>
                    <a:pt x="2476" y="4304"/>
                  </a:lnTo>
                  <a:lnTo>
                    <a:pt x="2444" y="4280"/>
                  </a:lnTo>
                  <a:lnTo>
                    <a:pt x="2411" y="4256"/>
                  </a:lnTo>
                  <a:lnTo>
                    <a:pt x="2379" y="4231"/>
                  </a:lnTo>
                  <a:lnTo>
                    <a:pt x="2348" y="4206"/>
                  </a:lnTo>
                  <a:lnTo>
                    <a:pt x="2317" y="4180"/>
                  </a:lnTo>
                  <a:lnTo>
                    <a:pt x="2287" y="4153"/>
                  </a:lnTo>
                  <a:lnTo>
                    <a:pt x="2258" y="4126"/>
                  </a:lnTo>
                  <a:lnTo>
                    <a:pt x="2228" y="4099"/>
                  </a:lnTo>
                  <a:lnTo>
                    <a:pt x="2200" y="4069"/>
                  </a:lnTo>
                  <a:lnTo>
                    <a:pt x="2173" y="4041"/>
                  </a:lnTo>
                  <a:lnTo>
                    <a:pt x="2146" y="4011"/>
                  </a:lnTo>
                  <a:lnTo>
                    <a:pt x="2119" y="3980"/>
                  </a:lnTo>
                  <a:lnTo>
                    <a:pt x="2094" y="3950"/>
                  </a:lnTo>
                  <a:lnTo>
                    <a:pt x="2069" y="3918"/>
                  </a:lnTo>
                  <a:lnTo>
                    <a:pt x="2044" y="3887"/>
                  </a:lnTo>
                  <a:lnTo>
                    <a:pt x="2020" y="3854"/>
                  </a:lnTo>
                  <a:lnTo>
                    <a:pt x="1991" y="3861"/>
                  </a:lnTo>
                  <a:lnTo>
                    <a:pt x="1963" y="3866"/>
                  </a:lnTo>
                  <a:lnTo>
                    <a:pt x="1934" y="3871"/>
                  </a:lnTo>
                  <a:lnTo>
                    <a:pt x="1905" y="3874"/>
                  </a:lnTo>
                  <a:lnTo>
                    <a:pt x="1876" y="3876"/>
                  </a:lnTo>
                  <a:lnTo>
                    <a:pt x="1848" y="3877"/>
                  </a:lnTo>
                  <a:lnTo>
                    <a:pt x="1819" y="3876"/>
                  </a:lnTo>
                  <a:lnTo>
                    <a:pt x="1789" y="3875"/>
                  </a:lnTo>
                  <a:lnTo>
                    <a:pt x="1761" y="3873"/>
                  </a:lnTo>
                  <a:lnTo>
                    <a:pt x="1732" y="3868"/>
                  </a:lnTo>
                  <a:lnTo>
                    <a:pt x="1703" y="3863"/>
                  </a:lnTo>
                  <a:lnTo>
                    <a:pt x="1675" y="3858"/>
                  </a:lnTo>
                  <a:lnTo>
                    <a:pt x="1647" y="3850"/>
                  </a:lnTo>
                  <a:lnTo>
                    <a:pt x="1619" y="3841"/>
                  </a:lnTo>
                  <a:lnTo>
                    <a:pt x="1591" y="3831"/>
                  </a:lnTo>
                  <a:lnTo>
                    <a:pt x="1564" y="3822"/>
                  </a:lnTo>
                  <a:lnTo>
                    <a:pt x="1548" y="3814"/>
                  </a:lnTo>
                  <a:lnTo>
                    <a:pt x="1532" y="3805"/>
                  </a:lnTo>
                  <a:lnTo>
                    <a:pt x="1515" y="3797"/>
                  </a:lnTo>
                  <a:lnTo>
                    <a:pt x="1500" y="3787"/>
                  </a:lnTo>
                  <a:lnTo>
                    <a:pt x="1485" y="3777"/>
                  </a:lnTo>
                  <a:lnTo>
                    <a:pt x="1470" y="3766"/>
                  </a:lnTo>
                  <a:lnTo>
                    <a:pt x="1456" y="3754"/>
                  </a:lnTo>
                  <a:lnTo>
                    <a:pt x="1441" y="3742"/>
                  </a:lnTo>
                  <a:lnTo>
                    <a:pt x="1429" y="3729"/>
                  </a:lnTo>
                  <a:lnTo>
                    <a:pt x="1416" y="3716"/>
                  </a:lnTo>
                  <a:lnTo>
                    <a:pt x="1406" y="3702"/>
                  </a:lnTo>
                  <a:lnTo>
                    <a:pt x="1396" y="3687"/>
                  </a:lnTo>
                  <a:lnTo>
                    <a:pt x="1386" y="3672"/>
                  </a:lnTo>
                  <a:lnTo>
                    <a:pt x="1378" y="3655"/>
                  </a:lnTo>
                  <a:lnTo>
                    <a:pt x="1372" y="3638"/>
                  </a:lnTo>
                  <a:lnTo>
                    <a:pt x="1366" y="3619"/>
                  </a:lnTo>
                  <a:lnTo>
                    <a:pt x="1362" y="3599"/>
                  </a:lnTo>
                  <a:lnTo>
                    <a:pt x="1359" y="3577"/>
                  </a:lnTo>
                  <a:lnTo>
                    <a:pt x="1359" y="3556"/>
                  </a:lnTo>
                  <a:lnTo>
                    <a:pt x="1360" y="3536"/>
                  </a:lnTo>
                  <a:lnTo>
                    <a:pt x="1363" y="3514"/>
                  </a:lnTo>
                  <a:lnTo>
                    <a:pt x="1367" y="3493"/>
                  </a:lnTo>
                  <a:lnTo>
                    <a:pt x="1374" y="3474"/>
                  </a:lnTo>
                  <a:lnTo>
                    <a:pt x="1382" y="3454"/>
                  </a:lnTo>
                  <a:lnTo>
                    <a:pt x="1390" y="3435"/>
                  </a:lnTo>
                  <a:lnTo>
                    <a:pt x="1401" y="3416"/>
                  </a:lnTo>
                  <a:lnTo>
                    <a:pt x="1412" y="3398"/>
                  </a:lnTo>
                  <a:lnTo>
                    <a:pt x="1425" y="3380"/>
                  </a:lnTo>
                  <a:lnTo>
                    <a:pt x="1439" y="3364"/>
                  </a:lnTo>
                  <a:lnTo>
                    <a:pt x="1454" y="3349"/>
                  </a:lnTo>
                  <a:lnTo>
                    <a:pt x="1470" y="3335"/>
                  </a:lnTo>
                  <a:lnTo>
                    <a:pt x="1486" y="3322"/>
                  </a:lnTo>
                  <a:lnTo>
                    <a:pt x="1497" y="3313"/>
                  </a:lnTo>
                  <a:lnTo>
                    <a:pt x="1507" y="3305"/>
                  </a:lnTo>
                  <a:lnTo>
                    <a:pt x="1529" y="3292"/>
                  </a:lnTo>
                  <a:lnTo>
                    <a:pt x="1552" y="3279"/>
                  </a:lnTo>
                  <a:lnTo>
                    <a:pt x="1576" y="3268"/>
                  </a:lnTo>
                  <a:lnTo>
                    <a:pt x="1600" y="3259"/>
                  </a:lnTo>
                  <a:lnTo>
                    <a:pt x="1624" y="3249"/>
                  </a:lnTo>
                  <a:lnTo>
                    <a:pt x="1673" y="3230"/>
                  </a:lnTo>
                  <a:lnTo>
                    <a:pt x="1679" y="3224"/>
                  </a:lnTo>
                  <a:lnTo>
                    <a:pt x="1685" y="3218"/>
                  </a:lnTo>
                  <a:lnTo>
                    <a:pt x="1689" y="3211"/>
                  </a:lnTo>
                  <a:lnTo>
                    <a:pt x="1691" y="3204"/>
                  </a:lnTo>
                  <a:lnTo>
                    <a:pt x="1692" y="3197"/>
                  </a:lnTo>
                  <a:lnTo>
                    <a:pt x="1691" y="3189"/>
                  </a:lnTo>
                  <a:lnTo>
                    <a:pt x="1690" y="3181"/>
                  </a:lnTo>
                  <a:lnTo>
                    <a:pt x="1688" y="3174"/>
                  </a:lnTo>
                  <a:lnTo>
                    <a:pt x="1682" y="3159"/>
                  </a:lnTo>
                  <a:lnTo>
                    <a:pt x="1673" y="3143"/>
                  </a:lnTo>
                  <a:lnTo>
                    <a:pt x="1663" y="3129"/>
                  </a:lnTo>
                  <a:lnTo>
                    <a:pt x="1654" y="3117"/>
                  </a:lnTo>
                  <a:lnTo>
                    <a:pt x="1640" y="3101"/>
                  </a:lnTo>
                  <a:lnTo>
                    <a:pt x="1625" y="3085"/>
                  </a:lnTo>
                  <a:lnTo>
                    <a:pt x="1596" y="3055"/>
                  </a:lnTo>
                  <a:lnTo>
                    <a:pt x="1564" y="3026"/>
                  </a:lnTo>
                  <a:lnTo>
                    <a:pt x="1532" y="3000"/>
                  </a:lnTo>
                  <a:lnTo>
                    <a:pt x="1497" y="2975"/>
                  </a:lnTo>
                  <a:lnTo>
                    <a:pt x="1462" y="2951"/>
                  </a:lnTo>
                  <a:lnTo>
                    <a:pt x="1426" y="2928"/>
                  </a:lnTo>
                  <a:lnTo>
                    <a:pt x="1389" y="2908"/>
                  </a:lnTo>
                  <a:lnTo>
                    <a:pt x="1352" y="2887"/>
                  </a:lnTo>
                  <a:lnTo>
                    <a:pt x="1314" y="2867"/>
                  </a:lnTo>
                  <a:lnTo>
                    <a:pt x="1237" y="2829"/>
                  </a:lnTo>
                  <a:lnTo>
                    <a:pt x="1160" y="2793"/>
                  </a:lnTo>
                  <a:lnTo>
                    <a:pt x="1084" y="2756"/>
                  </a:lnTo>
                  <a:lnTo>
                    <a:pt x="1029" y="2727"/>
                  </a:lnTo>
                  <a:lnTo>
                    <a:pt x="977" y="2697"/>
                  </a:lnTo>
                  <a:lnTo>
                    <a:pt x="925" y="2664"/>
                  </a:lnTo>
                  <a:lnTo>
                    <a:pt x="874" y="2630"/>
                  </a:lnTo>
                  <a:lnTo>
                    <a:pt x="823" y="2596"/>
                  </a:lnTo>
                  <a:lnTo>
                    <a:pt x="774" y="2560"/>
                  </a:lnTo>
                  <a:lnTo>
                    <a:pt x="725" y="2522"/>
                  </a:lnTo>
                  <a:lnTo>
                    <a:pt x="678" y="2484"/>
                  </a:lnTo>
                  <a:lnTo>
                    <a:pt x="632" y="2443"/>
                  </a:lnTo>
                  <a:lnTo>
                    <a:pt x="586" y="2402"/>
                  </a:lnTo>
                  <a:lnTo>
                    <a:pt x="541" y="2360"/>
                  </a:lnTo>
                  <a:lnTo>
                    <a:pt x="498" y="2317"/>
                  </a:lnTo>
                  <a:lnTo>
                    <a:pt x="456" y="2273"/>
                  </a:lnTo>
                  <a:lnTo>
                    <a:pt x="414" y="2227"/>
                  </a:lnTo>
                  <a:lnTo>
                    <a:pt x="374" y="2181"/>
                  </a:lnTo>
                  <a:lnTo>
                    <a:pt x="335" y="2135"/>
                  </a:lnTo>
                  <a:lnTo>
                    <a:pt x="301" y="2090"/>
                  </a:lnTo>
                  <a:lnTo>
                    <a:pt x="267" y="2046"/>
                  </a:lnTo>
                  <a:lnTo>
                    <a:pt x="236" y="1999"/>
                  </a:lnTo>
                  <a:lnTo>
                    <a:pt x="206" y="1952"/>
                  </a:lnTo>
                  <a:lnTo>
                    <a:pt x="176" y="1903"/>
                  </a:lnTo>
                  <a:lnTo>
                    <a:pt x="148" y="1854"/>
                  </a:lnTo>
                  <a:lnTo>
                    <a:pt x="123" y="1804"/>
                  </a:lnTo>
                  <a:lnTo>
                    <a:pt x="99" y="1753"/>
                  </a:lnTo>
                  <a:lnTo>
                    <a:pt x="77" y="1701"/>
                  </a:lnTo>
                  <a:lnTo>
                    <a:pt x="58" y="1649"/>
                  </a:lnTo>
                  <a:lnTo>
                    <a:pt x="49" y="1623"/>
                  </a:lnTo>
                  <a:lnTo>
                    <a:pt x="41" y="1596"/>
                  </a:lnTo>
                  <a:lnTo>
                    <a:pt x="34" y="1568"/>
                  </a:lnTo>
                  <a:lnTo>
                    <a:pt x="27" y="1541"/>
                  </a:lnTo>
                  <a:lnTo>
                    <a:pt x="21" y="1514"/>
                  </a:lnTo>
                  <a:lnTo>
                    <a:pt x="16" y="1487"/>
                  </a:lnTo>
                  <a:lnTo>
                    <a:pt x="11" y="1459"/>
                  </a:lnTo>
                  <a:lnTo>
                    <a:pt x="8" y="1431"/>
                  </a:lnTo>
                  <a:lnTo>
                    <a:pt x="4" y="1403"/>
                  </a:lnTo>
                  <a:lnTo>
                    <a:pt x="2" y="1375"/>
                  </a:lnTo>
                  <a:lnTo>
                    <a:pt x="1" y="1347"/>
                  </a:lnTo>
                  <a:lnTo>
                    <a:pt x="0" y="1318"/>
                  </a:lnTo>
                  <a:lnTo>
                    <a:pt x="1" y="1286"/>
                  </a:lnTo>
                  <a:lnTo>
                    <a:pt x="4" y="1252"/>
                  </a:lnTo>
                  <a:lnTo>
                    <a:pt x="8" y="1217"/>
                  </a:lnTo>
                  <a:lnTo>
                    <a:pt x="12" y="1184"/>
                  </a:lnTo>
                  <a:lnTo>
                    <a:pt x="19" y="1150"/>
                  </a:lnTo>
                  <a:lnTo>
                    <a:pt x="26" y="1116"/>
                  </a:lnTo>
                  <a:lnTo>
                    <a:pt x="35" y="1084"/>
                  </a:lnTo>
                  <a:lnTo>
                    <a:pt x="47" y="1051"/>
                  </a:lnTo>
                  <a:lnTo>
                    <a:pt x="60" y="1021"/>
                  </a:lnTo>
                  <a:lnTo>
                    <a:pt x="75" y="990"/>
                  </a:lnTo>
                  <a:lnTo>
                    <a:pt x="83" y="976"/>
                  </a:lnTo>
                  <a:lnTo>
                    <a:pt x="92" y="962"/>
                  </a:lnTo>
                  <a:lnTo>
                    <a:pt x="101" y="948"/>
                  </a:lnTo>
                  <a:lnTo>
                    <a:pt x="112" y="935"/>
                  </a:lnTo>
                  <a:lnTo>
                    <a:pt x="123" y="923"/>
                  </a:lnTo>
                  <a:lnTo>
                    <a:pt x="134" y="910"/>
                  </a:lnTo>
                  <a:lnTo>
                    <a:pt x="146" y="899"/>
                  </a:lnTo>
                  <a:lnTo>
                    <a:pt x="159" y="887"/>
                  </a:lnTo>
                  <a:lnTo>
                    <a:pt x="172" y="877"/>
                  </a:lnTo>
                  <a:lnTo>
                    <a:pt x="186" y="867"/>
                  </a:lnTo>
                  <a:lnTo>
                    <a:pt x="201" y="858"/>
                  </a:lnTo>
                  <a:lnTo>
                    <a:pt x="217" y="849"/>
                  </a:lnTo>
                  <a:lnTo>
                    <a:pt x="215" y="829"/>
                  </a:lnTo>
                  <a:lnTo>
                    <a:pt x="214" y="811"/>
                  </a:lnTo>
                  <a:lnTo>
                    <a:pt x="215" y="791"/>
                  </a:lnTo>
                  <a:lnTo>
                    <a:pt x="217" y="772"/>
                  </a:lnTo>
                  <a:lnTo>
                    <a:pt x="221" y="753"/>
                  </a:lnTo>
                  <a:lnTo>
                    <a:pt x="225" y="735"/>
                  </a:lnTo>
                  <a:lnTo>
                    <a:pt x="231" y="716"/>
                  </a:lnTo>
                  <a:lnTo>
                    <a:pt x="237" y="698"/>
                  </a:lnTo>
                  <a:lnTo>
                    <a:pt x="245" y="680"/>
                  </a:lnTo>
                  <a:lnTo>
                    <a:pt x="253" y="663"/>
                  </a:lnTo>
                  <a:lnTo>
                    <a:pt x="263" y="647"/>
                  </a:lnTo>
                  <a:lnTo>
                    <a:pt x="274" y="631"/>
                  </a:lnTo>
                  <a:lnTo>
                    <a:pt x="286" y="616"/>
                  </a:lnTo>
                  <a:lnTo>
                    <a:pt x="299" y="601"/>
                  </a:lnTo>
                  <a:lnTo>
                    <a:pt x="312" y="588"/>
                  </a:lnTo>
                  <a:lnTo>
                    <a:pt x="327" y="575"/>
                  </a:lnTo>
                  <a:lnTo>
                    <a:pt x="353" y="554"/>
                  </a:lnTo>
                  <a:lnTo>
                    <a:pt x="381" y="536"/>
                  </a:lnTo>
                  <a:lnTo>
                    <a:pt x="409" y="519"/>
                  </a:lnTo>
                  <a:lnTo>
                    <a:pt x="438" y="505"/>
                  </a:lnTo>
                  <a:lnTo>
                    <a:pt x="469" y="493"/>
                  </a:lnTo>
                  <a:lnTo>
                    <a:pt x="500" y="484"/>
                  </a:lnTo>
                  <a:lnTo>
                    <a:pt x="532" y="475"/>
                  </a:lnTo>
                  <a:lnTo>
                    <a:pt x="564" y="468"/>
                  </a:lnTo>
                  <a:lnTo>
                    <a:pt x="597" y="464"/>
                  </a:lnTo>
                  <a:lnTo>
                    <a:pt x="629" y="461"/>
                  </a:lnTo>
                  <a:lnTo>
                    <a:pt x="663" y="460"/>
                  </a:lnTo>
                  <a:lnTo>
                    <a:pt x="696" y="460"/>
                  </a:lnTo>
                  <a:lnTo>
                    <a:pt x="729" y="462"/>
                  </a:lnTo>
                  <a:lnTo>
                    <a:pt x="762" y="466"/>
                  </a:lnTo>
                  <a:lnTo>
                    <a:pt x="795" y="471"/>
                  </a:lnTo>
                  <a:lnTo>
                    <a:pt x="826" y="477"/>
                  </a:lnTo>
                  <a:lnTo>
                    <a:pt x="853" y="485"/>
                  </a:lnTo>
                  <a:lnTo>
                    <a:pt x="879" y="493"/>
                  </a:lnTo>
                  <a:lnTo>
                    <a:pt x="904" y="504"/>
                  </a:lnTo>
                  <a:lnTo>
                    <a:pt x="931" y="516"/>
                  </a:lnTo>
                  <a:lnTo>
                    <a:pt x="954" y="529"/>
                  </a:lnTo>
                  <a:lnTo>
                    <a:pt x="978" y="544"/>
                  </a:lnTo>
                  <a:lnTo>
                    <a:pt x="1000" y="561"/>
                  </a:lnTo>
                  <a:lnTo>
                    <a:pt x="1022" y="578"/>
                  </a:lnTo>
                  <a:lnTo>
                    <a:pt x="1041" y="598"/>
                  </a:lnTo>
                  <a:lnTo>
                    <a:pt x="1060" y="617"/>
                  </a:lnTo>
                  <a:lnTo>
                    <a:pt x="1077" y="639"/>
                  </a:lnTo>
                  <a:lnTo>
                    <a:pt x="1091" y="662"/>
                  </a:lnTo>
                  <a:lnTo>
                    <a:pt x="1104" y="687"/>
                  </a:lnTo>
                  <a:lnTo>
                    <a:pt x="1116" y="712"/>
                  </a:lnTo>
                  <a:lnTo>
                    <a:pt x="1125" y="738"/>
                  </a:lnTo>
                  <a:lnTo>
                    <a:pt x="1128" y="752"/>
                  </a:lnTo>
                  <a:lnTo>
                    <a:pt x="1131" y="766"/>
                  </a:lnTo>
                  <a:lnTo>
                    <a:pt x="1172" y="779"/>
                  </a:lnTo>
                  <a:lnTo>
                    <a:pt x="1211" y="793"/>
                  </a:lnTo>
                  <a:lnTo>
                    <a:pt x="1251" y="809"/>
                  </a:lnTo>
                  <a:lnTo>
                    <a:pt x="1290" y="825"/>
                  </a:lnTo>
                  <a:lnTo>
                    <a:pt x="1369" y="858"/>
                  </a:lnTo>
                  <a:lnTo>
                    <a:pt x="1446" y="892"/>
                  </a:lnTo>
                  <a:lnTo>
                    <a:pt x="1436" y="822"/>
                  </a:lnTo>
                  <a:lnTo>
                    <a:pt x="1427" y="750"/>
                  </a:lnTo>
                  <a:lnTo>
                    <a:pt x="1410" y="606"/>
                  </a:lnTo>
                  <a:lnTo>
                    <a:pt x="1388" y="608"/>
                  </a:lnTo>
                  <a:lnTo>
                    <a:pt x="1366" y="608"/>
                  </a:lnTo>
                  <a:lnTo>
                    <a:pt x="1345" y="605"/>
                  </a:lnTo>
                  <a:lnTo>
                    <a:pt x="1323" y="603"/>
                  </a:lnTo>
                  <a:lnTo>
                    <a:pt x="1301" y="599"/>
                  </a:lnTo>
                  <a:lnTo>
                    <a:pt x="1279" y="593"/>
                  </a:lnTo>
                  <a:lnTo>
                    <a:pt x="1259" y="586"/>
                  </a:lnTo>
                  <a:lnTo>
                    <a:pt x="1239" y="578"/>
                  </a:lnTo>
                  <a:lnTo>
                    <a:pt x="1220" y="568"/>
                  </a:lnTo>
                  <a:lnTo>
                    <a:pt x="1200" y="558"/>
                  </a:lnTo>
                  <a:lnTo>
                    <a:pt x="1183" y="546"/>
                  </a:lnTo>
                  <a:lnTo>
                    <a:pt x="1165" y="531"/>
                  </a:lnTo>
                  <a:lnTo>
                    <a:pt x="1149" y="517"/>
                  </a:lnTo>
                  <a:lnTo>
                    <a:pt x="1135" y="501"/>
                  </a:lnTo>
                  <a:lnTo>
                    <a:pt x="1121" y="484"/>
                  </a:lnTo>
                  <a:lnTo>
                    <a:pt x="1109" y="465"/>
                  </a:lnTo>
                  <a:lnTo>
                    <a:pt x="1102" y="453"/>
                  </a:lnTo>
                  <a:lnTo>
                    <a:pt x="1096" y="442"/>
                  </a:lnTo>
                  <a:lnTo>
                    <a:pt x="1084" y="418"/>
                  </a:lnTo>
                  <a:lnTo>
                    <a:pt x="1075" y="393"/>
                  </a:lnTo>
                  <a:lnTo>
                    <a:pt x="1069" y="367"/>
                  </a:lnTo>
                  <a:lnTo>
                    <a:pt x="1064" y="341"/>
                  </a:lnTo>
                  <a:lnTo>
                    <a:pt x="1062" y="315"/>
                  </a:lnTo>
                  <a:lnTo>
                    <a:pt x="1063" y="289"/>
                  </a:lnTo>
                  <a:lnTo>
                    <a:pt x="1065" y="263"/>
                  </a:lnTo>
                  <a:lnTo>
                    <a:pt x="1070" y="237"/>
                  </a:lnTo>
                  <a:lnTo>
                    <a:pt x="1076" y="211"/>
                  </a:lnTo>
                  <a:lnTo>
                    <a:pt x="1086" y="186"/>
                  </a:lnTo>
                  <a:lnTo>
                    <a:pt x="1097" y="162"/>
                  </a:lnTo>
                  <a:lnTo>
                    <a:pt x="1110" y="139"/>
                  </a:lnTo>
                  <a:lnTo>
                    <a:pt x="1125" y="118"/>
                  </a:lnTo>
                  <a:lnTo>
                    <a:pt x="1134" y="108"/>
                  </a:lnTo>
                  <a:lnTo>
                    <a:pt x="1142" y="98"/>
                  </a:lnTo>
                  <a:lnTo>
                    <a:pt x="1152" y="89"/>
                  </a:lnTo>
                  <a:lnTo>
                    <a:pt x="1162" y="79"/>
                  </a:lnTo>
                  <a:close/>
                  <a:moveTo>
                    <a:pt x="925" y="1586"/>
                  </a:moveTo>
                  <a:lnTo>
                    <a:pt x="925" y="1586"/>
                  </a:lnTo>
                  <a:lnTo>
                    <a:pt x="917" y="1609"/>
                  </a:lnTo>
                  <a:lnTo>
                    <a:pt x="912" y="1631"/>
                  </a:lnTo>
                  <a:lnTo>
                    <a:pt x="910" y="1654"/>
                  </a:lnTo>
                  <a:lnTo>
                    <a:pt x="909" y="1677"/>
                  </a:lnTo>
                  <a:lnTo>
                    <a:pt x="910" y="1700"/>
                  </a:lnTo>
                  <a:lnTo>
                    <a:pt x="913" y="1723"/>
                  </a:lnTo>
                  <a:lnTo>
                    <a:pt x="917" y="1746"/>
                  </a:lnTo>
                  <a:lnTo>
                    <a:pt x="924" y="1768"/>
                  </a:lnTo>
                  <a:lnTo>
                    <a:pt x="932" y="1790"/>
                  </a:lnTo>
                  <a:lnTo>
                    <a:pt x="940" y="1813"/>
                  </a:lnTo>
                  <a:lnTo>
                    <a:pt x="950" y="1834"/>
                  </a:lnTo>
                  <a:lnTo>
                    <a:pt x="961" y="1855"/>
                  </a:lnTo>
                  <a:lnTo>
                    <a:pt x="972" y="1876"/>
                  </a:lnTo>
                  <a:lnTo>
                    <a:pt x="984" y="1897"/>
                  </a:lnTo>
                  <a:lnTo>
                    <a:pt x="1009" y="1935"/>
                  </a:lnTo>
                  <a:lnTo>
                    <a:pt x="1039" y="1976"/>
                  </a:lnTo>
                  <a:lnTo>
                    <a:pt x="1071" y="2015"/>
                  </a:lnTo>
                  <a:lnTo>
                    <a:pt x="1104" y="2053"/>
                  </a:lnTo>
                  <a:lnTo>
                    <a:pt x="1139" y="2090"/>
                  </a:lnTo>
                  <a:lnTo>
                    <a:pt x="1176" y="2125"/>
                  </a:lnTo>
                  <a:lnTo>
                    <a:pt x="1213" y="2160"/>
                  </a:lnTo>
                  <a:lnTo>
                    <a:pt x="1252" y="2192"/>
                  </a:lnTo>
                  <a:lnTo>
                    <a:pt x="1291" y="2224"/>
                  </a:lnTo>
                  <a:lnTo>
                    <a:pt x="1332" y="2254"/>
                  </a:lnTo>
                  <a:lnTo>
                    <a:pt x="1373" y="2285"/>
                  </a:lnTo>
                  <a:lnTo>
                    <a:pt x="1415" y="2313"/>
                  </a:lnTo>
                  <a:lnTo>
                    <a:pt x="1458" y="2341"/>
                  </a:lnTo>
                  <a:lnTo>
                    <a:pt x="1501" y="2367"/>
                  </a:lnTo>
                  <a:lnTo>
                    <a:pt x="1545" y="2393"/>
                  </a:lnTo>
                  <a:lnTo>
                    <a:pt x="1589" y="2419"/>
                  </a:lnTo>
                  <a:lnTo>
                    <a:pt x="1634" y="2443"/>
                  </a:lnTo>
                  <a:lnTo>
                    <a:pt x="1540" y="1683"/>
                  </a:lnTo>
                  <a:lnTo>
                    <a:pt x="1517" y="1669"/>
                  </a:lnTo>
                  <a:lnTo>
                    <a:pt x="1496" y="1656"/>
                  </a:lnTo>
                  <a:lnTo>
                    <a:pt x="1474" y="1642"/>
                  </a:lnTo>
                  <a:lnTo>
                    <a:pt x="1452" y="1628"/>
                  </a:lnTo>
                  <a:lnTo>
                    <a:pt x="1411" y="1598"/>
                  </a:lnTo>
                  <a:lnTo>
                    <a:pt x="1370" y="1566"/>
                  </a:lnTo>
                  <a:lnTo>
                    <a:pt x="1328" y="1536"/>
                  </a:lnTo>
                  <a:lnTo>
                    <a:pt x="1287" y="1505"/>
                  </a:lnTo>
                  <a:lnTo>
                    <a:pt x="1265" y="1491"/>
                  </a:lnTo>
                  <a:lnTo>
                    <a:pt x="1244" y="1477"/>
                  </a:lnTo>
                  <a:lnTo>
                    <a:pt x="1221" y="1465"/>
                  </a:lnTo>
                  <a:lnTo>
                    <a:pt x="1198" y="1453"/>
                  </a:lnTo>
                  <a:lnTo>
                    <a:pt x="1188" y="1448"/>
                  </a:lnTo>
                  <a:lnTo>
                    <a:pt x="1177" y="1444"/>
                  </a:lnTo>
                  <a:lnTo>
                    <a:pt x="1167" y="1441"/>
                  </a:lnTo>
                  <a:lnTo>
                    <a:pt x="1157" y="1439"/>
                  </a:lnTo>
                  <a:lnTo>
                    <a:pt x="1147" y="1437"/>
                  </a:lnTo>
                  <a:lnTo>
                    <a:pt x="1136" y="1436"/>
                  </a:lnTo>
                  <a:lnTo>
                    <a:pt x="1126" y="1436"/>
                  </a:lnTo>
                  <a:lnTo>
                    <a:pt x="1115" y="1436"/>
                  </a:lnTo>
                  <a:lnTo>
                    <a:pt x="1096" y="1439"/>
                  </a:lnTo>
                  <a:lnTo>
                    <a:pt x="1075" y="1444"/>
                  </a:lnTo>
                  <a:lnTo>
                    <a:pt x="1056" y="1452"/>
                  </a:lnTo>
                  <a:lnTo>
                    <a:pt x="1037" y="1462"/>
                  </a:lnTo>
                  <a:lnTo>
                    <a:pt x="1019" y="1473"/>
                  </a:lnTo>
                  <a:lnTo>
                    <a:pt x="1002" y="1486"/>
                  </a:lnTo>
                  <a:lnTo>
                    <a:pt x="986" y="1500"/>
                  </a:lnTo>
                  <a:lnTo>
                    <a:pt x="971" y="1515"/>
                  </a:lnTo>
                  <a:lnTo>
                    <a:pt x="957" y="1533"/>
                  </a:lnTo>
                  <a:lnTo>
                    <a:pt x="945" y="1550"/>
                  </a:lnTo>
                  <a:lnTo>
                    <a:pt x="934" y="1567"/>
                  </a:lnTo>
                  <a:lnTo>
                    <a:pt x="925" y="1586"/>
                  </a:lnTo>
                  <a:close/>
                  <a:moveTo>
                    <a:pt x="6110" y="1456"/>
                  </a:moveTo>
                  <a:lnTo>
                    <a:pt x="6110" y="1456"/>
                  </a:lnTo>
                  <a:lnTo>
                    <a:pt x="6088" y="1468"/>
                  </a:lnTo>
                  <a:lnTo>
                    <a:pt x="6065" y="1481"/>
                  </a:lnTo>
                  <a:lnTo>
                    <a:pt x="6045" y="1494"/>
                  </a:lnTo>
                  <a:lnTo>
                    <a:pt x="6023" y="1509"/>
                  </a:lnTo>
                  <a:lnTo>
                    <a:pt x="5983" y="1538"/>
                  </a:lnTo>
                  <a:lnTo>
                    <a:pt x="5941" y="1568"/>
                  </a:lnTo>
                  <a:lnTo>
                    <a:pt x="5901" y="1599"/>
                  </a:lnTo>
                  <a:lnTo>
                    <a:pt x="5861" y="1629"/>
                  </a:lnTo>
                  <a:lnTo>
                    <a:pt x="5840" y="1643"/>
                  </a:lnTo>
                  <a:lnTo>
                    <a:pt x="5818" y="1658"/>
                  </a:lnTo>
                  <a:lnTo>
                    <a:pt x="5797" y="1671"/>
                  </a:lnTo>
                  <a:lnTo>
                    <a:pt x="5775" y="1683"/>
                  </a:lnTo>
                  <a:lnTo>
                    <a:pt x="5751" y="1873"/>
                  </a:lnTo>
                  <a:lnTo>
                    <a:pt x="5727" y="2063"/>
                  </a:lnTo>
                  <a:lnTo>
                    <a:pt x="5683" y="2443"/>
                  </a:lnTo>
                  <a:lnTo>
                    <a:pt x="5743" y="2410"/>
                  </a:lnTo>
                  <a:lnTo>
                    <a:pt x="5804" y="2374"/>
                  </a:lnTo>
                  <a:lnTo>
                    <a:pt x="5863" y="2337"/>
                  </a:lnTo>
                  <a:lnTo>
                    <a:pt x="5922" y="2298"/>
                  </a:lnTo>
                  <a:lnTo>
                    <a:pt x="5979" y="2258"/>
                  </a:lnTo>
                  <a:lnTo>
                    <a:pt x="6008" y="2236"/>
                  </a:lnTo>
                  <a:lnTo>
                    <a:pt x="6035" y="2214"/>
                  </a:lnTo>
                  <a:lnTo>
                    <a:pt x="6063" y="2192"/>
                  </a:lnTo>
                  <a:lnTo>
                    <a:pt x="6089" y="2169"/>
                  </a:lnTo>
                  <a:lnTo>
                    <a:pt x="6116" y="2147"/>
                  </a:lnTo>
                  <a:lnTo>
                    <a:pt x="6141" y="2123"/>
                  </a:lnTo>
                  <a:lnTo>
                    <a:pt x="6186" y="2078"/>
                  </a:lnTo>
                  <a:lnTo>
                    <a:pt x="6208" y="2055"/>
                  </a:lnTo>
                  <a:lnTo>
                    <a:pt x="6229" y="2033"/>
                  </a:lnTo>
                  <a:lnTo>
                    <a:pt x="6250" y="2009"/>
                  </a:lnTo>
                  <a:lnTo>
                    <a:pt x="6271" y="1984"/>
                  </a:lnTo>
                  <a:lnTo>
                    <a:pt x="6289" y="1959"/>
                  </a:lnTo>
                  <a:lnTo>
                    <a:pt x="6308" y="1933"/>
                  </a:lnTo>
                  <a:lnTo>
                    <a:pt x="6325" y="1906"/>
                  </a:lnTo>
                  <a:lnTo>
                    <a:pt x="6341" y="1879"/>
                  </a:lnTo>
                  <a:lnTo>
                    <a:pt x="6355" y="1851"/>
                  </a:lnTo>
                  <a:lnTo>
                    <a:pt x="6368" y="1823"/>
                  </a:lnTo>
                  <a:lnTo>
                    <a:pt x="6380" y="1793"/>
                  </a:lnTo>
                  <a:lnTo>
                    <a:pt x="6390" y="1764"/>
                  </a:lnTo>
                  <a:lnTo>
                    <a:pt x="6398" y="1734"/>
                  </a:lnTo>
                  <a:lnTo>
                    <a:pt x="6404" y="1702"/>
                  </a:lnTo>
                  <a:lnTo>
                    <a:pt x="6406" y="1688"/>
                  </a:lnTo>
                  <a:lnTo>
                    <a:pt x="6406" y="1674"/>
                  </a:lnTo>
                  <a:lnTo>
                    <a:pt x="6406" y="1659"/>
                  </a:lnTo>
                  <a:lnTo>
                    <a:pt x="6405" y="1644"/>
                  </a:lnTo>
                  <a:lnTo>
                    <a:pt x="6403" y="1630"/>
                  </a:lnTo>
                  <a:lnTo>
                    <a:pt x="6400" y="1616"/>
                  </a:lnTo>
                  <a:lnTo>
                    <a:pt x="6396" y="1602"/>
                  </a:lnTo>
                  <a:lnTo>
                    <a:pt x="6390" y="1589"/>
                  </a:lnTo>
                  <a:lnTo>
                    <a:pt x="6385" y="1575"/>
                  </a:lnTo>
                  <a:lnTo>
                    <a:pt x="6378" y="1562"/>
                  </a:lnTo>
                  <a:lnTo>
                    <a:pt x="6371" y="1550"/>
                  </a:lnTo>
                  <a:lnTo>
                    <a:pt x="6362" y="1537"/>
                  </a:lnTo>
                  <a:lnTo>
                    <a:pt x="6353" y="1525"/>
                  </a:lnTo>
                  <a:lnTo>
                    <a:pt x="6343" y="1514"/>
                  </a:lnTo>
                  <a:lnTo>
                    <a:pt x="6334" y="1503"/>
                  </a:lnTo>
                  <a:lnTo>
                    <a:pt x="6323" y="1493"/>
                  </a:lnTo>
                  <a:lnTo>
                    <a:pt x="6312" y="1484"/>
                  </a:lnTo>
                  <a:lnTo>
                    <a:pt x="6300" y="1475"/>
                  </a:lnTo>
                  <a:lnTo>
                    <a:pt x="6288" y="1467"/>
                  </a:lnTo>
                  <a:lnTo>
                    <a:pt x="6276" y="1460"/>
                  </a:lnTo>
                  <a:lnTo>
                    <a:pt x="6263" y="1453"/>
                  </a:lnTo>
                  <a:lnTo>
                    <a:pt x="6250" y="1449"/>
                  </a:lnTo>
                  <a:lnTo>
                    <a:pt x="6236" y="1444"/>
                  </a:lnTo>
                  <a:lnTo>
                    <a:pt x="6223" y="1440"/>
                  </a:lnTo>
                  <a:lnTo>
                    <a:pt x="6209" y="1438"/>
                  </a:lnTo>
                  <a:lnTo>
                    <a:pt x="6195" y="1437"/>
                  </a:lnTo>
                  <a:lnTo>
                    <a:pt x="6180" y="1437"/>
                  </a:lnTo>
                  <a:lnTo>
                    <a:pt x="6166" y="1438"/>
                  </a:lnTo>
                  <a:lnTo>
                    <a:pt x="6152" y="1441"/>
                  </a:lnTo>
                  <a:lnTo>
                    <a:pt x="6138" y="1444"/>
                  </a:lnTo>
                  <a:lnTo>
                    <a:pt x="6124" y="1450"/>
                  </a:lnTo>
                  <a:lnTo>
                    <a:pt x="6110" y="1456"/>
                  </a:lnTo>
                  <a:close/>
                </a:path>
              </a:pathLst>
            </a:custGeom>
            <a:solidFill>
              <a:schemeClr val="bg1"/>
            </a:solidFill>
            <a:ln>
              <a:noFill/>
            </a:ln>
            <a:extLst/>
          </p:spPr>
          <p:txBody>
            <a:bodyPr bIns="900000"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ndParaRPr>
            </a:p>
          </p:txBody>
        </p:sp>
      </p:grpSp>
      <p:grpSp>
        <p:nvGrpSpPr>
          <p:cNvPr id="8" name="组合 7"/>
          <p:cNvGrpSpPr/>
          <p:nvPr/>
        </p:nvGrpSpPr>
        <p:grpSpPr>
          <a:xfrm>
            <a:off x="7672473" y="3997295"/>
            <a:ext cx="1685925" cy="764188"/>
            <a:chOff x="1652202" y="3950475"/>
            <a:chExt cx="1685925" cy="764188"/>
          </a:xfrm>
        </p:grpSpPr>
        <p:sp>
          <p:nvSpPr>
            <p:cNvPr id="40" name="文本框 39"/>
            <p:cNvSpPr txBox="1"/>
            <p:nvPr/>
          </p:nvSpPr>
          <p:spPr>
            <a:xfrm>
              <a:off x="1652202" y="4345331"/>
              <a:ext cx="1685925" cy="369332"/>
            </a:xfrm>
            <a:prstGeom prst="rect">
              <a:avLst/>
            </a:prstGeom>
            <a:noFill/>
          </p:spPr>
          <p:txBody>
            <a:bodyPr wrap="square" rtlCol="0">
              <a:spAutoFit/>
            </a:bodyPr>
            <a:lstStyle/>
            <a:p>
              <a:endParaRPr lang="zh-CN" altLang="en-US" b="1" dirty="0">
                <a:solidFill>
                  <a:schemeClr val="bg1"/>
                </a:solidFill>
              </a:endParaRPr>
            </a:p>
          </p:txBody>
        </p:sp>
        <p:sp>
          <p:nvSpPr>
            <p:cNvPr id="41" name="KSO_Shape"/>
            <p:cNvSpPr>
              <a:spLocks/>
            </p:cNvSpPr>
            <p:nvPr/>
          </p:nvSpPr>
          <p:spPr bwMode="auto">
            <a:xfrm>
              <a:off x="1710065" y="3950475"/>
              <a:ext cx="366385" cy="343791"/>
            </a:xfrm>
            <a:custGeom>
              <a:avLst/>
              <a:gdLst>
                <a:gd name="T0" fmla="*/ 1646201 w 2921000"/>
                <a:gd name="T1" fmla="*/ 1934112 h 2743200"/>
                <a:gd name="T2" fmla="*/ 1749643 w 2921000"/>
                <a:gd name="T3" fmla="*/ 1872613 h 2743200"/>
                <a:gd name="T4" fmla="*/ 2051083 w 2921000"/>
                <a:gd name="T5" fmla="*/ 2015900 h 2743200"/>
                <a:gd name="T6" fmla="*/ 2102487 w 2921000"/>
                <a:gd name="T7" fmla="*/ 2213078 h 2743200"/>
                <a:gd name="T8" fmla="*/ 1908296 w 2921000"/>
                <a:gd name="T9" fmla="*/ 2213395 h 2743200"/>
                <a:gd name="T10" fmla="*/ 1430751 w 2921000"/>
                <a:gd name="T11" fmla="*/ 2480314 h 2743200"/>
                <a:gd name="T12" fmla="*/ 1254012 w 2921000"/>
                <a:gd name="T13" fmla="*/ 2348440 h 2743200"/>
                <a:gd name="T14" fmla="*/ 1083936 w 2921000"/>
                <a:gd name="T15" fmla="*/ 2125267 h 2743200"/>
                <a:gd name="T16" fmla="*/ 1188330 w 2921000"/>
                <a:gd name="T17" fmla="*/ 1958522 h 2743200"/>
                <a:gd name="T18" fmla="*/ 1648386 w 2921000"/>
                <a:gd name="T19" fmla="*/ 1223950 h 2743200"/>
                <a:gd name="T20" fmla="*/ 1786964 w 2921000"/>
                <a:gd name="T21" fmla="*/ 1348536 h 2743200"/>
                <a:gd name="T22" fmla="*/ 1838654 w 2921000"/>
                <a:gd name="T23" fmla="*/ 1488021 h 2743200"/>
                <a:gd name="T24" fmla="*/ 1830409 w 2921000"/>
                <a:gd name="T25" fmla="*/ 1585343 h 2743200"/>
                <a:gd name="T26" fmla="*/ 1756204 w 2921000"/>
                <a:gd name="T27" fmla="*/ 1724828 h 2743200"/>
                <a:gd name="T28" fmla="*/ 1630627 w 2921000"/>
                <a:gd name="T29" fmla="*/ 1828491 h 2743200"/>
                <a:gd name="T30" fmla="*/ 1475876 w 2921000"/>
                <a:gd name="T31" fmla="*/ 1788548 h 2743200"/>
                <a:gd name="T32" fmla="*/ 1387084 w 2921000"/>
                <a:gd name="T33" fmla="*/ 1637016 h 2743200"/>
                <a:gd name="T34" fmla="*/ 1328418 w 2921000"/>
                <a:gd name="T35" fmla="*/ 1536523 h 2743200"/>
                <a:gd name="T36" fmla="*/ 1358544 w 2921000"/>
                <a:gd name="T37" fmla="*/ 1470585 h 2743200"/>
                <a:gd name="T38" fmla="*/ 1425138 w 2921000"/>
                <a:gd name="T39" fmla="*/ 1298131 h 2743200"/>
                <a:gd name="T40" fmla="*/ 1590354 w 2921000"/>
                <a:gd name="T41" fmla="*/ 1216025 h 2743200"/>
                <a:gd name="T42" fmla="*/ 604203 w 2921000"/>
                <a:gd name="T43" fmla="*/ 1090421 h 2743200"/>
                <a:gd name="T44" fmla="*/ 443230 w 2921000"/>
                <a:gd name="T45" fmla="*/ 2410422 h 2743200"/>
                <a:gd name="T46" fmla="*/ 2573655 w 2921000"/>
                <a:gd name="T47" fmla="*/ 2613963 h 2743200"/>
                <a:gd name="T48" fmla="*/ 2652077 w 2921000"/>
                <a:gd name="T49" fmla="*/ 2574271 h 2743200"/>
                <a:gd name="T50" fmla="*/ 2808605 w 2921000"/>
                <a:gd name="T51" fmla="*/ 1152341 h 2743200"/>
                <a:gd name="T52" fmla="*/ 2764790 w 2921000"/>
                <a:gd name="T53" fmla="*/ 1076132 h 2743200"/>
                <a:gd name="T54" fmla="*/ 1391618 w 2921000"/>
                <a:gd name="T55" fmla="*/ 763587 h 2743200"/>
                <a:gd name="T56" fmla="*/ 2455863 w 2921000"/>
                <a:gd name="T57" fmla="*/ 816769 h 2743200"/>
                <a:gd name="T58" fmla="*/ 1391618 w 2921000"/>
                <a:gd name="T59" fmla="*/ 869950 h 2743200"/>
                <a:gd name="T60" fmla="*/ 1338581 w 2921000"/>
                <a:gd name="T61" fmla="*/ 811387 h 2743200"/>
                <a:gd name="T62" fmla="*/ 1888758 w 2921000"/>
                <a:gd name="T63" fmla="*/ 538801 h 2743200"/>
                <a:gd name="T64" fmla="*/ 1935480 w 2921000"/>
                <a:gd name="T65" fmla="*/ 602996 h 2743200"/>
                <a:gd name="T66" fmla="*/ 1380853 w 2921000"/>
                <a:gd name="T67" fmla="*/ 644835 h 2743200"/>
                <a:gd name="T68" fmla="*/ 1340488 w 2921000"/>
                <a:gd name="T69" fmla="*/ 576168 h 2743200"/>
                <a:gd name="T70" fmla="*/ 2105660 w 2921000"/>
                <a:gd name="T71" fmla="*/ 537590 h 2743200"/>
                <a:gd name="T72" fmla="*/ 2147887 w 2921000"/>
                <a:gd name="T73" fmla="*/ 611258 h 2743200"/>
                <a:gd name="T74" fmla="*/ 2556510 w 2921000"/>
                <a:gd name="T75" fmla="*/ 602685 h 2743200"/>
                <a:gd name="T76" fmla="*/ 1286827 w 2921000"/>
                <a:gd name="T77" fmla="*/ 94944 h 2743200"/>
                <a:gd name="T78" fmla="*/ 1199833 w 2921000"/>
                <a:gd name="T79" fmla="*/ 140987 h 2743200"/>
                <a:gd name="T80" fmla="*/ 2636520 w 2921000"/>
                <a:gd name="T81" fmla="*/ 925302 h 2743200"/>
                <a:gd name="T82" fmla="*/ 2070735 w 2921000"/>
                <a:gd name="T83" fmla="*/ 676671 h 2743200"/>
                <a:gd name="T84" fmla="*/ 2008187 w 2921000"/>
                <a:gd name="T85" fmla="*/ 526476 h 2743200"/>
                <a:gd name="T86" fmla="*/ 2112327 w 2921000"/>
                <a:gd name="T87" fmla="*/ 19687 h 2743200"/>
                <a:gd name="T88" fmla="*/ 2586990 w 2921000"/>
                <a:gd name="T89" fmla="*/ 462969 h 2743200"/>
                <a:gd name="T90" fmla="*/ 2737485 w 2921000"/>
                <a:gd name="T91" fmla="*/ 686197 h 2743200"/>
                <a:gd name="T92" fmla="*/ 2856230 w 2921000"/>
                <a:gd name="T93" fmla="*/ 1017388 h 2743200"/>
                <a:gd name="T94" fmla="*/ 2920683 w 2921000"/>
                <a:gd name="T95" fmla="*/ 1179014 h 2743200"/>
                <a:gd name="T96" fmla="*/ 2725103 w 2921000"/>
                <a:gd name="T97" fmla="*/ 2656195 h 2743200"/>
                <a:gd name="T98" fmla="*/ 2528887 w 2921000"/>
                <a:gd name="T99" fmla="*/ 2743200 h 2743200"/>
                <a:gd name="T100" fmla="*/ 95250 w 2921000"/>
                <a:gd name="T101" fmla="*/ 2679693 h 2743200"/>
                <a:gd name="T102" fmla="*/ 317 w 2921000"/>
                <a:gd name="T103" fmla="*/ 2485360 h 2743200"/>
                <a:gd name="T104" fmla="*/ 67945 w 2921000"/>
                <a:gd name="T105" fmla="*/ 450267 h 2743200"/>
                <a:gd name="T106" fmla="*/ 265113 w 2921000"/>
                <a:gd name="T107" fmla="*/ 360087 h 2743200"/>
                <a:gd name="T108" fmla="*/ 162243 w 2921000"/>
                <a:gd name="T109" fmla="*/ 531874 h 2743200"/>
                <a:gd name="T110" fmla="*/ 123190 w 2921000"/>
                <a:gd name="T111" fmla="*/ 2488536 h 2743200"/>
                <a:gd name="T112" fmla="*/ 193993 w 2921000"/>
                <a:gd name="T113" fmla="*/ 2581574 h 2743200"/>
                <a:gd name="T114" fmla="*/ 302577 w 2921000"/>
                <a:gd name="T115" fmla="*/ 2508223 h 2743200"/>
                <a:gd name="T116" fmla="*/ 482917 w 2921000"/>
                <a:gd name="T117" fmla="*/ 1075497 h 2743200"/>
                <a:gd name="T118" fmla="*/ 642937 w 2921000"/>
                <a:gd name="T119" fmla="*/ 937369 h 2743200"/>
                <a:gd name="T120" fmla="*/ 1087437 w 2921000"/>
                <a:gd name="T121" fmla="*/ 125110 h 2743200"/>
                <a:gd name="T122" fmla="*/ 1221105 w 2921000"/>
                <a:gd name="T123" fmla="*/ 9844 h 27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1000" h="2743200">
                  <a:moveTo>
                    <a:pt x="1429165" y="1871662"/>
                  </a:moveTo>
                  <a:lnTo>
                    <a:pt x="1430751" y="1884976"/>
                  </a:lnTo>
                  <a:lnTo>
                    <a:pt x="1434242" y="1903680"/>
                  </a:lnTo>
                  <a:lnTo>
                    <a:pt x="1438367" y="1927455"/>
                  </a:lnTo>
                  <a:lnTo>
                    <a:pt x="1443761" y="1954718"/>
                  </a:lnTo>
                  <a:lnTo>
                    <a:pt x="1457087" y="2018119"/>
                  </a:lnTo>
                  <a:lnTo>
                    <a:pt x="1471684" y="2085641"/>
                  </a:lnTo>
                  <a:lnTo>
                    <a:pt x="1485962" y="2151579"/>
                  </a:lnTo>
                  <a:lnTo>
                    <a:pt x="1498337" y="2207372"/>
                  </a:lnTo>
                  <a:lnTo>
                    <a:pt x="1510395" y="2260312"/>
                  </a:lnTo>
                  <a:lnTo>
                    <a:pt x="1555769" y="1996563"/>
                  </a:lnTo>
                  <a:lnTo>
                    <a:pt x="1528799" y="1934112"/>
                  </a:lnTo>
                  <a:lnTo>
                    <a:pt x="1572587" y="1892902"/>
                  </a:lnTo>
                  <a:lnTo>
                    <a:pt x="1586231" y="1892902"/>
                  </a:lnTo>
                  <a:lnTo>
                    <a:pt x="1589404" y="1892902"/>
                  </a:lnTo>
                  <a:lnTo>
                    <a:pt x="1603048" y="1892902"/>
                  </a:lnTo>
                  <a:lnTo>
                    <a:pt x="1646201" y="1934112"/>
                  </a:lnTo>
                  <a:lnTo>
                    <a:pt x="1632875" y="1965179"/>
                  </a:lnTo>
                  <a:lnTo>
                    <a:pt x="1623355" y="1986418"/>
                  </a:lnTo>
                  <a:lnTo>
                    <a:pt x="1620500" y="1993710"/>
                  </a:lnTo>
                  <a:lnTo>
                    <a:pt x="1619865" y="1996563"/>
                  </a:lnTo>
                  <a:lnTo>
                    <a:pt x="1627163" y="2038090"/>
                  </a:lnTo>
                  <a:lnTo>
                    <a:pt x="1642394" y="2128437"/>
                  </a:lnTo>
                  <a:lnTo>
                    <a:pt x="1664923" y="2260312"/>
                  </a:lnTo>
                  <a:lnTo>
                    <a:pt x="1676980" y="2206738"/>
                  </a:lnTo>
                  <a:lnTo>
                    <a:pt x="1689355" y="2151579"/>
                  </a:lnTo>
                  <a:lnTo>
                    <a:pt x="1703634" y="2085641"/>
                  </a:lnTo>
                  <a:lnTo>
                    <a:pt x="1718547" y="2017802"/>
                  </a:lnTo>
                  <a:lnTo>
                    <a:pt x="1731557" y="1954718"/>
                  </a:lnTo>
                  <a:lnTo>
                    <a:pt x="1736951" y="1927455"/>
                  </a:lnTo>
                  <a:lnTo>
                    <a:pt x="1741393" y="1903680"/>
                  </a:lnTo>
                  <a:lnTo>
                    <a:pt x="1744566" y="1884976"/>
                  </a:lnTo>
                  <a:lnTo>
                    <a:pt x="1746470" y="1871662"/>
                  </a:lnTo>
                  <a:lnTo>
                    <a:pt x="1749643" y="1872613"/>
                  </a:lnTo>
                  <a:lnTo>
                    <a:pt x="1753768" y="1873881"/>
                  </a:lnTo>
                  <a:lnTo>
                    <a:pt x="1776931" y="1881172"/>
                  </a:lnTo>
                  <a:lnTo>
                    <a:pt x="1807075" y="1891000"/>
                  </a:lnTo>
                  <a:lnTo>
                    <a:pt x="1841662" y="1902412"/>
                  </a:lnTo>
                  <a:lnTo>
                    <a:pt x="1878469" y="1915092"/>
                  </a:lnTo>
                  <a:lnTo>
                    <a:pt x="1916228" y="1929357"/>
                  </a:lnTo>
                  <a:lnTo>
                    <a:pt x="1934949" y="1936331"/>
                  </a:lnTo>
                  <a:lnTo>
                    <a:pt x="1953353" y="1943623"/>
                  </a:lnTo>
                  <a:lnTo>
                    <a:pt x="1970488" y="1951231"/>
                  </a:lnTo>
                  <a:lnTo>
                    <a:pt x="1986987" y="1958522"/>
                  </a:lnTo>
                  <a:lnTo>
                    <a:pt x="2002218" y="1965813"/>
                  </a:lnTo>
                  <a:lnTo>
                    <a:pt x="2016497" y="1973104"/>
                  </a:lnTo>
                  <a:lnTo>
                    <a:pt x="2026651" y="1984199"/>
                  </a:lnTo>
                  <a:lnTo>
                    <a:pt x="2032362" y="1990539"/>
                  </a:lnTo>
                  <a:lnTo>
                    <a:pt x="2038391" y="1997831"/>
                  </a:lnTo>
                  <a:lnTo>
                    <a:pt x="2044737" y="2006390"/>
                  </a:lnTo>
                  <a:lnTo>
                    <a:pt x="2051083" y="2015900"/>
                  </a:lnTo>
                  <a:lnTo>
                    <a:pt x="2057747" y="2026678"/>
                  </a:lnTo>
                  <a:lnTo>
                    <a:pt x="2063775" y="2038724"/>
                  </a:lnTo>
                  <a:lnTo>
                    <a:pt x="2069804" y="2052673"/>
                  </a:lnTo>
                  <a:lnTo>
                    <a:pt x="2075833" y="2067889"/>
                  </a:lnTo>
                  <a:lnTo>
                    <a:pt x="2078689" y="2076131"/>
                  </a:lnTo>
                  <a:lnTo>
                    <a:pt x="2081227" y="2085007"/>
                  </a:lnTo>
                  <a:lnTo>
                    <a:pt x="2084083" y="2094201"/>
                  </a:lnTo>
                  <a:lnTo>
                    <a:pt x="2086621" y="2104028"/>
                  </a:lnTo>
                  <a:lnTo>
                    <a:pt x="2088842" y="2114489"/>
                  </a:lnTo>
                  <a:lnTo>
                    <a:pt x="2091381" y="2125267"/>
                  </a:lnTo>
                  <a:lnTo>
                    <a:pt x="2093602" y="2136679"/>
                  </a:lnTo>
                  <a:lnTo>
                    <a:pt x="2095506" y="2148409"/>
                  </a:lnTo>
                  <a:lnTo>
                    <a:pt x="2097410" y="2161089"/>
                  </a:lnTo>
                  <a:lnTo>
                    <a:pt x="2098996" y="2174086"/>
                  </a:lnTo>
                  <a:lnTo>
                    <a:pt x="2100583" y="2187717"/>
                  </a:lnTo>
                  <a:lnTo>
                    <a:pt x="2101852" y="2202300"/>
                  </a:lnTo>
                  <a:lnTo>
                    <a:pt x="2102487" y="2213078"/>
                  </a:lnTo>
                  <a:lnTo>
                    <a:pt x="2102804" y="2232732"/>
                  </a:lnTo>
                  <a:lnTo>
                    <a:pt x="2103439" y="2293597"/>
                  </a:lnTo>
                  <a:lnTo>
                    <a:pt x="2105025" y="2449882"/>
                  </a:lnTo>
                  <a:lnTo>
                    <a:pt x="2082179" y="2452735"/>
                  </a:lnTo>
                  <a:lnTo>
                    <a:pt x="2059016" y="2455588"/>
                  </a:lnTo>
                  <a:lnTo>
                    <a:pt x="2036170" y="2457807"/>
                  </a:lnTo>
                  <a:lnTo>
                    <a:pt x="2013324" y="2460026"/>
                  </a:lnTo>
                  <a:lnTo>
                    <a:pt x="1966363" y="2464147"/>
                  </a:lnTo>
                  <a:lnTo>
                    <a:pt x="1915911" y="2467951"/>
                  </a:lnTo>
                  <a:lnTo>
                    <a:pt x="1914959" y="2345586"/>
                  </a:lnTo>
                  <a:lnTo>
                    <a:pt x="1914642" y="2258410"/>
                  </a:lnTo>
                  <a:lnTo>
                    <a:pt x="1914642" y="2252387"/>
                  </a:lnTo>
                  <a:lnTo>
                    <a:pt x="1914325" y="2246046"/>
                  </a:lnTo>
                  <a:lnTo>
                    <a:pt x="1913373" y="2240023"/>
                  </a:lnTo>
                  <a:lnTo>
                    <a:pt x="1912738" y="2234317"/>
                  </a:lnTo>
                  <a:lnTo>
                    <a:pt x="1910834" y="2223539"/>
                  </a:lnTo>
                  <a:lnTo>
                    <a:pt x="1908296" y="2213395"/>
                  </a:lnTo>
                  <a:lnTo>
                    <a:pt x="1904805" y="2203885"/>
                  </a:lnTo>
                  <a:lnTo>
                    <a:pt x="1900998" y="2195008"/>
                  </a:lnTo>
                  <a:lnTo>
                    <a:pt x="1896555" y="2187083"/>
                  </a:lnTo>
                  <a:lnTo>
                    <a:pt x="1892430" y="2178841"/>
                  </a:lnTo>
                  <a:lnTo>
                    <a:pt x="1892430" y="2473023"/>
                  </a:lnTo>
                  <a:lnTo>
                    <a:pt x="1857210" y="2475242"/>
                  </a:lnTo>
                  <a:lnTo>
                    <a:pt x="1820085" y="2477144"/>
                  </a:lnTo>
                  <a:lnTo>
                    <a:pt x="1782325" y="2478729"/>
                  </a:lnTo>
                  <a:lnTo>
                    <a:pt x="1743297" y="2480314"/>
                  </a:lnTo>
                  <a:lnTo>
                    <a:pt x="1703951" y="2481582"/>
                  </a:lnTo>
                  <a:lnTo>
                    <a:pt x="1664605" y="2482216"/>
                  </a:lnTo>
                  <a:lnTo>
                    <a:pt x="1625894" y="2482533"/>
                  </a:lnTo>
                  <a:lnTo>
                    <a:pt x="1587817" y="2482850"/>
                  </a:lnTo>
                  <a:lnTo>
                    <a:pt x="1549423" y="2482533"/>
                  </a:lnTo>
                  <a:lnTo>
                    <a:pt x="1510077" y="2482216"/>
                  </a:lnTo>
                  <a:lnTo>
                    <a:pt x="1470414" y="2481582"/>
                  </a:lnTo>
                  <a:lnTo>
                    <a:pt x="1430751" y="2480314"/>
                  </a:lnTo>
                  <a:lnTo>
                    <a:pt x="1391723" y="2478729"/>
                  </a:lnTo>
                  <a:lnTo>
                    <a:pt x="1353011" y="2477144"/>
                  </a:lnTo>
                  <a:lnTo>
                    <a:pt x="1315887" y="2475242"/>
                  </a:lnTo>
                  <a:lnTo>
                    <a:pt x="1280348" y="2473023"/>
                  </a:lnTo>
                  <a:lnTo>
                    <a:pt x="1280348" y="2178841"/>
                  </a:lnTo>
                  <a:lnTo>
                    <a:pt x="1276541" y="2187400"/>
                  </a:lnTo>
                  <a:lnTo>
                    <a:pt x="1272416" y="2196277"/>
                  </a:lnTo>
                  <a:lnTo>
                    <a:pt x="1268291" y="2205787"/>
                  </a:lnTo>
                  <a:lnTo>
                    <a:pt x="1263849" y="2215614"/>
                  </a:lnTo>
                  <a:lnTo>
                    <a:pt x="1260041" y="2226075"/>
                  </a:lnTo>
                  <a:lnTo>
                    <a:pt x="1258454" y="2231781"/>
                  </a:lnTo>
                  <a:lnTo>
                    <a:pt x="1257185" y="2237170"/>
                  </a:lnTo>
                  <a:lnTo>
                    <a:pt x="1255916" y="2242876"/>
                  </a:lnTo>
                  <a:lnTo>
                    <a:pt x="1255281" y="2248900"/>
                  </a:lnTo>
                  <a:lnTo>
                    <a:pt x="1254329" y="2254923"/>
                  </a:lnTo>
                  <a:lnTo>
                    <a:pt x="1254329" y="2261580"/>
                  </a:lnTo>
                  <a:lnTo>
                    <a:pt x="1254012" y="2348440"/>
                  </a:lnTo>
                  <a:lnTo>
                    <a:pt x="1253377" y="2471121"/>
                  </a:lnTo>
                  <a:lnTo>
                    <a:pt x="1227993" y="2468902"/>
                  </a:lnTo>
                  <a:lnTo>
                    <a:pt x="1203878" y="2466683"/>
                  </a:lnTo>
                  <a:lnTo>
                    <a:pt x="1181032" y="2464147"/>
                  </a:lnTo>
                  <a:lnTo>
                    <a:pt x="1158820" y="2461611"/>
                  </a:lnTo>
                  <a:lnTo>
                    <a:pt x="1115350" y="2455905"/>
                  </a:lnTo>
                  <a:lnTo>
                    <a:pt x="1069975" y="2449882"/>
                  </a:lnTo>
                  <a:lnTo>
                    <a:pt x="1071562" y="2293597"/>
                  </a:lnTo>
                  <a:lnTo>
                    <a:pt x="1072513" y="2232732"/>
                  </a:lnTo>
                  <a:lnTo>
                    <a:pt x="1072831" y="2213078"/>
                  </a:lnTo>
                  <a:lnTo>
                    <a:pt x="1073465" y="2202300"/>
                  </a:lnTo>
                  <a:lnTo>
                    <a:pt x="1074735" y="2187717"/>
                  </a:lnTo>
                  <a:lnTo>
                    <a:pt x="1076321" y="2174086"/>
                  </a:lnTo>
                  <a:lnTo>
                    <a:pt x="1077908" y="2161089"/>
                  </a:lnTo>
                  <a:lnTo>
                    <a:pt x="1079811" y="2148409"/>
                  </a:lnTo>
                  <a:lnTo>
                    <a:pt x="1082033" y="2136679"/>
                  </a:lnTo>
                  <a:lnTo>
                    <a:pt x="1083936" y="2125267"/>
                  </a:lnTo>
                  <a:lnTo>
                    <a:pt x="1086158" y="2114489"/>
                  </a:lnTo>
                  <a:lnTo>
                    <a:pt x="1089013" y="2104028"/>
                  </a:lnTo>
                  <a:lnTo>
                    <a:pt x="1091234" y="2094201"/>
                  </a:lnTo>
                  <a:lnTo>
                    <a:pt x="1093773" y="2085007"/>
                  </a:lnTo>
                  <a:lnTo>
                    <a:pt x="1096946" y="2076131"/>
                  </a:lnTo>
                  <a:lnTo>
                    <a:pt x="1099484" y="2067889"/>
                  </a:lnTo>
                  <a:lnTo>
                    <a:pt x="1105196" y="2052673"/>
                  </a:lnTo>
                  <a:lnTo>
                    <a:pt x="1111542" y="2038724"/>
                  </a:lnTo>
                  <a:lnTo>
                    <a:pt x="1117888" y="2026678"/>
                  </a:lnTo>
                  <a:lnTo>
                    <a:pt x="1123917" y="2015900"/>
                  </a:lnTo>
                  <a:lnTo>
                    <a:pt x="1130580" y="2006390"/>
                  </a:lnTo>
                  <a:lnTo>
                    <a:pt x="1136609" y="1997831"/>
                  </a:lnTo>
                  <a:lnTo>
                    <a:pt x="1142638" y="1990539"/>
                  </a:lnTo>
                  <a:lnTo>
                    <a:pt x="1148349" y="1984199"/>
                  </a:lnTo>
                  <a:lnTo>
                    <a:pt x="1159138" y="1973104"/>
                  </a:lnTo>
                  <a:lnTo>
                    <a:pt x="1173099" y="1965813"/>
                  </a:lnTo>
                  <a:lnTo>
                    <a:pt x="1188330" y="1958522"/>
                  </a:lnTo>
                  <a:lnTo>
                    <a:pt x="1204830" y="1951231"/>
                  </a:lnTo>
                  <a:lnTo>
                    <a:pt x="1222282" y="1943623"/>
                  </a:lnTo>
                  <a:lnTo>
                    <a:pt x="1240368" y="1936331"/>
                  </a:lnTo>
                  <a:lnTo>
                    <a:pt x="1259089" y="1929357"/>
                  </a:lnTo>
                  <a:lnTo>
                    <a:pt x="1296848" y="1915409"/>
                  </a:lnTo>
                  <a:lnTo>
                    <a:pt x="1333656" y="1902412"/>
                  </a:lnTo>
                  <a:lnTo>
                    <a:pt x="1367925" y="1891000"/>
                  </a:lnTo>
                  <a:lnTo>
                    <a:pt x="1398069" y="1881489"/>
                  </a:lnTo>
                  <a:lnTo>
                    <a:pt x="1421867" y="1873881"/>
                  </a:lnTo>
                  <a:lnTo>
                    <a:pt x="1426309" y="1872296"/>
                  </a:lnTo>
                  <a:lnTo>
                    <a:pt x="1429165" y="1871662"/>
                  </a:lnTo>
                  <a:close/>
                  <a:moveTo>
                    <a:pt x="1590354" y="1216025"/>
                  </a:moveTo>
                  <a:lnTo>
                    <a:pt x="1602721" y="1216342"/>
                  </a:lnTo>
                  <a:lnTo>
                    <a:pt x="1614455" y="1217610"/>
                  </a:lnTo>
                  <a:lnTo>
                    <a:pt x="1626505" y="1219195"/>
                  </a:lnTo>
                  <a:lnTo>
                    <a:pt x="1637287" y="1221414"/>
                  </a:lnTo>
                  <a:lnTo>
                    <a:pt x="1648386" y="1223950"/>
                  </a:lnTo>
                  <a:lnTo>
                    <a:pt x="1659485" y="1227437"/>
                  </a:lnTo>
                  <a:lnTo>
                    <a:pt x="1669949" y="1231242"/>
                  </a:lnTo>
                  <a:lnTo>
                    <a:pt x="1680097" y="1235997"/>
                  </a:lnTo>
                  <a:lnTo>
                    <a:pt x="1689928" y="1240752"/>
                  </a:lnTo>
                  <a:lnTo>
                    <a:pt x="1699441" y="1246458"/>
                  </a:lnTo>
                  <a:lnTo>
                    <a:pt x="1708637" y="1252798"/>
                  </a:lnTo>
                  <a:lnTo>
                    <a:pt x="1717834" y="1259139"/>
                  </a:lnTo>
                  <a:lnTo>
                    <a:pt x="1726079" y="1266113"/>
                  </a:lnTo>
                  <a:lnTo>
                    <a:pt x="1734641" y="1273721"/>
                  </a:lnTo>
                  <a:lnTo>
                    <a:pt x="1742251" y="1281646"/>
                  </a:lnTo>
                  <a:lnTo>
                    <a:pt x="1749862" y="1290206"/>
                  </a:lnTo>
                  <a:lnTo>
                    <a:pt x="1756521" y="1298765"/>
                  </a:lnTo>
                  <a:lnTo>
                    <a:pt x="1763498" y="1307958"/>
                  </a:lnTo>
                  <a:lnTo>
                    <a:pt x="1770157" y="1317469"/>
                  </a:lnTo>
                  <a:lnTo>
                    <a:pt x="1775865" y="1327613"/>
                  </a:lnTo>
                  <a:lnTo>
                    <a:pt x="1781573" y="1337757"/>
                  </a:lnTo>
                  <a:lnTo>
                    <a:pt x="1786964" y="1348536"/>
                  </a:lnTo>
                  <a:lnTo>
                    <a:pt x="1791404" y="1359631"/>
                  </a:lnTo>
                  <a:lnTo>
                    <a:pt x="1796161" y="1370727"/>
                  </a:lnTo>
                  <a:lnTo>
                    <a:pt x="1799966" y="1382456"/>
                  </a:lnTo>
                  <a:lnTo>
                    <a:pt x="1803771" y="1394185"/>
                  </a:lnTo>
                  <a:lnTo>
                    <a:pt x="1806625" y="1406549"/>
                  </a:lnTo>
                  <a:lnTo>
                    <a:pt x="1809479" y="1418912"/>
                  </a:lnTo>
                  <a:lnTo>
                    <a:pt x="1811699" y="1431276"/>
                  </a:lnTo>
                  <a:lnTo>
                    <a:pt x="1813285" y="1444273"/>
                  </a:lnTo>
                  <a:lnTo>
                    <a:pt x="1814870" y="1457271"/>
                  </a:lnTo>
                  <a:lnTo>
                    <a:pt x="1815504" y="1470268"/>
                  </a:lnTo>
                  <a:lnTo>
                    <a:pt x="1821530" y="1473121"/>
                  </a:lnTo>
                  <a:lnTo>
                    <a:pt x="1827238" y="1476608"/>
                  </a:lnTo>
                  <a:lnTo>
                    <a:pt x="1830092" y="1478510"/>
                  </a:lnTo>
                  <a:lnTo>
                    <a:pt x="1832311" y="1480412"/>
                  </a:lnTo>
                  <a:lnTo>
                    <a:pt x="1834531" y="1482632"/>
                  </a:lnTo>
                  <a:lnTo>
                    <a:pt x="1836751" y="1485168"/>
                  </a:lnTo>
                  <a:lnTo>
                    <a:pt x="1838654" y="1488021"/>
                  </a:lnTo>
                  <a:lnTo>
                    <a:pt x="1840556" y="1490874"/>
                  </a:lnTo>
                  <a:lnTo>
                    <a:pt x="1842142" y="1494044"/>
                  </a:lnTo>
                  <a:lnTo>
                    <a:pt x="1843728" y="1497531"/>
                  </a:lnTo>
                  <a:lnTo>
                    <a:pt x="1844996" y="1501018"/>
                  </a:lnTo>
                  <a:lnTo>
                    <a:pt x="1845947" y="1505139"/>
                  </a:lnTo>
                  <a:lnTo>
                    <a:pt x="1846899" y="1508944"/>
                  </a:lnTo>
                  <a:lnTo>
                    <a:pt x="1847533" y="1513382"/>
                  </a:lnTo>
                  <a:lnTo>
                    <a:pt x="1847850" y="1520356"/>
                  </a:lnTo>
                  <a:lnTo>
                    <a:pt x="1847850" y="1527647"/>
                  </a:lnTo>
                  <a:lnTo>
                    <a:pt x="1847216" y="1534938"/>
                  </a:lnTo>
                  <a:lnTo>
                    <a:pt x="1846582" y="1542547"/>
                  </a:lnTo>
                  <a:lnTo>
                    <a:pt x="1844996" y="1550155"/>
                  </a:lnTo>
                  <a:lnTo>
                    <a:pt x="1842776" y="1557446"/>
                  </a:lnTo>
                  <a:lnTo>
                    <a:pt x="1840239" y="1564738"/>
                  </a:lnTo>
                  <a:lnTo>
                    <a:pt x="1837385" y="1572029"/>
                  </a:lnTo>
                  <a:lnTo>
                    <a:pt x="1833897" y="1578686"/>
                  </a:lnTo>
                  <a:lnTo>
                    <a:pt x="1830409" y="1585343"/>
                  </a:lnTo>
                  <a:lnTo>
                    <a:pt x="1826286" y="1591366"/>
                  </a:lnTo>
                  <a:lnTo>
                    <a:pt x="1821530" y="1597073"/>
                  </a:lnTo>
                  <a:lnTo>
                    <a:pt x="1817090" y="1602145"/>
                  </a:lnTo>
                  <a:lnTo>
                    <a:pt x="1811699" y="1606583"/>
                  </a:lnTo>
                  <a:lnTo>
                    <a:pt x="1806308" y="1610387"/>
                  </a:lnTo>
                  <a:lnTo>
                    <a:pt x="1800600" y="1613557"/>
                  </a:lnTo>
                  <a:lnTo>
                    <a:pt x="1797429" y="1624336"/>
                  </a:lnTo>
                  <a:lnTo>
                    <a:pt x="1794575" y="1634797"/>
                  </a:lnTo>
                  <a:lnTo>
                    <a:pt x="1791404" y="1645575"/>
                  </a:lnTo>
                  <a:lnTo>
                    <a:pt x="1787598" y="1656037"/>
                  </a:lnTo>
                  <a:lnTo>
                    <a:pt x="1784110" y="1666181"/>
                  </a:lnTo>
                  <a:lnTo>
                    <a:pt x="1779988" y="1676642"/>
                  </a:lnTo>
                  <a:lnTo>
                    <a:pt x="1775865" y="1686470"/>
                  </a:lnTo>
                  <a:lnTo>
                    <a:pt x="1771109" y="1696297"/>
                  </a:lnTo>
                  <a:lnTo>
                    <a:pt x="1766669" y="1706125"/>
                  </a:lnTo>
                  <a:lnTo>
                    <a:pt x="1761595" y="1715635"/>
                  </a:lnTo>
                  <a:lnTo>
                    <a:pt x="1756204" y="1724828"/>
                  </a:lnTo>
                  <a:lnTo>
                    <a:pt x="1750813" y="1733388"/>
                  </a:lnTo>
                  <a:lnTo>
                    <a:pt x="1745105" y="1742264"/>
                  </a:lnTo>
                  <a:lnTo>
                    <a:pt x="1739397" y="1750823"/>
                  </a:lnTo>
                  <a:lnTo>
                    <a:pt x="1733372" y="1758748"/>
                  </a:lnTo>
                  <a:lnTo>
                    <a:pt x="1726713" y="1766674"/>
                  </a:lnTo>
                  <a:lnTo>
                    <a:pt x="1720053" y="1773965"/>
                  </a:lnTo>
                  <a:lnTo>
                    <a:pt x="1713077" y="1781256"/>
                  </a:lnTo>
                  <a:lnTo>
                    <a:pt x="1706100" y="1787597"/>
                  </a:lnTo>
                  <a:lnTo>
                    <a:pt x="1698490" y="1794254"/>
                  </a:lnTo>
                  <a:lnTo>
                    <a:pt x="1690879" y="1799960"/>
                  </a:lnTo>
                  <a:lnTo>
                    <a:pt x="1683268" y="1805666"/>
                  </a:lnTo>
                  <a:lnTo>
                    <a:pt x="1675023" y="1810738"/>
                  </a:lnTo>
                  <a:lnTo>
                    <a:pt x="1666461" y="1815177"/>
                  </a:lnTo>
                  <a:lnTo>
                    <a:pt x="1658216" y="1819298"/>
                  </a:lnTo>
                  <a:lnTo>
                    <a:pt x="1649337" y="1822785"/>
                  </a:lnTo>
                  <a:lnTo>
                    <a:pt x="1640141" y="1825955"/>
                  </a:lnTo>
                  <a:lnTo>
                    <a:pt x="1630627" y="1828491"/>
                  </a:lnTo>
                  <a:lnTo>
                    <a:pt x="1621114" y="1831027"/>
                  </a:lnTo>
                  <a:lnTo>
                    <a:pt x="1610966" y="1831978"/>
                  </a:lnTo>
                  <a:lnTo>
                    <a:pt x="1601136" y="1833246"/>
                  </a:lnTo>
                  <a:lnTo>
                    <a:pt x="1590354" y="1833563"/>
                  </a:lnTo>
                  <a:lnTo>
                    <a:pt x="1580206" y="1833246"/>
                  </a:lnTo>
                  <a:lnTo>
                    <a:pt x="1570059" y="1831978"/>
                  </a:lnTo>
                  <a:lnTo>
                    <a:pt x="1560228" y="1831027"/>
                  </a:lnTo>
                  <a:lnTo>
                    <a:pt x="1550715" y="1828491"/>
                  </a:lnTo>
                  <a:lnTo>
                    <a:pt x="1541519" y="1826272"/>
                  </a:lnTo>
                  <a:lnTo>
                    <a:pt x="1532322" y="1823102"/>
                  </a:lnTo>
                  <a:lnTo>
                    <a:pt x="1523443" y="1819298"/>
                  </a:lnTo>
                  <a:lnTo>
                    <a:pt x="1514881" y="1815494"/>
                  </a:lnTo>
                  <a:lnTo>
                    <a:pt x="1506636" y="1811055"/>
                  </a:lnTo>
                  <a:lnTo>
                    <a:pt x="1498391" y="1805983"/>
                  </a:lnTo>
                  <a:lnTo>
                    <a:pt x="1490780" y="1800277"/>
                  </a:lnTo>
                  <a:lnTo>
                    <a:pt x="1483170" y="1794571"/>
                  </a:lnTo>
                  <a:lnTo>
                    <a:pt x="1475876" y="1788548"/>
                  </a:lnTo>
                  <a:lnTo>
                    <a:pt x="1468583" y="1781573"/>
                  </a:lnTo>
                  <a:lnTo>
                    <a:pt x="1461606" y="1774599"/>
                  </a:lnTo>
                  <a:lnTo>
                    <a:pt x="1455264" y="1767625"/>
                  </a:lnTo>
                  <a:lnTo>
                    <a:pt x="1448604" y="1759382"/>
                  </a:lnTo>
                  <a:lnTo>
                    <a:pt x="1442579" y="1751457"/>
                  </a:lnTo>
                  <a:lnTo>
                    <a:pt x="1436554" y="1743532"/>
                  </a:lnTo>
                  <a:lnTo>
                    <a:pt x="1430846" y="1734656"/>
                  </a:lnTo>
                  <a:lnTo>
                    <a:pt x="1425455" y="1725779"/>
                  </a:lnTo>
                  <a:lnTo>
                    <a:pt x="1420064" y="1716586"/>
                  </a:lnTo>
                  <a:lnTo>
                    <a:pt x="1414990" y="1707076"/>
                  </a:lnTo>
                  <a:lnTo>
                    <a:pt x="1410551" y="1697565"/>
                  </a:lnTo>
                  <a:lnTo>
                    <a:pt x="1405794" y="1688055"/>
                  </a:lnTo>
                  <a:lnTo>
                    <a:pt x="1401672" y="1678228"/>
                  </a:lnTo>
                  <a:lnTo>
                    <a:pt x="1397866" y="1667766"/>
                  </a:lnTo>
                  <a:lnTo>
                    <a:pt x="1394061" y="1657622"/>
                  </a:lnTo>
                  <a:lnTo>
                    <a:pt x="1390256" y="1647160"/>
                  </a:lnTo>
                  <a:lnTo>
                    <a:pt x="1387084" y="1637016"/>
                  </a:lnTo>
                  <a:lnTo>
                    <a:pt x="1384230" y="1626238"/>
                  </a:lnTo>
                  <a:lnTo>
                    <a:pt x="1381059" y="1615459"/>
                  </a:lnTo>
                  <a:lnTo>
                    <a:pt x="1377888" y="1614191"/>
                  </a:lnTo>
                  <a:lnTo>
                    <a:pt x="1374717" y="1613240"/>
                  </a:lnTo>
                  <a:lnTo>
                    <a:pt x="1371546" y="1611655"/>
                  </a:lnTo>
                  <a:lnTo>
                    <a:pt x="1368375" y="1609753"/>
                  </a:lnTo>
                  <a:lnTo>
                    <a:pt x="1362667" y="1605632"/>
                  </a:lnTo>
                  <a:lnTo>
                    <a:pt x="1357276" y="1600877"/>
                  </a:lnTo>
                  <a:lnTo>
                    <a:pt x="1352519" y="1595171"/>
                  </a:lnTo>
                  <a:lnTo>
                    <a:pt x="1347762" y="1589147"/>
                  </a:lnTo>
                  <a:lnTo>
                    <a:pt x="1343640" y="1582173"/>
                  </a:lnTo>
                  <a:lnTo>
                    <a:pt x="1339835" y="1575516"/>
                  </a:lnTo>
                  <a:lnTo>
                    <a:pt x="1336346" y="1567591"/>
                  </a:lnTo>
                  <a:lnTo>
                    <a:pt x="1333809" y="1559982"/>
                  </a:lnTo>
                  <a:lnTo>
                    <a:pt x="1331272" y="1552374"/>
                  </a:lnTo>
                  <a:lnTo>
                    <a:pt x="1329370" y="1544449"/>
                  </a:lnTo>
                  <a:lnTo>
                    <a:pt x="1328418" y="1536523"/>
                  </a:lnTo>
                  <a:lnTo>
                    <a:pt x="1327467" y="1528281"/>
                  </a:lnTo>
                  <a:lnTo>
                    <a:pt x="1327150" y="1520673"/>
                  </a:lnTo>
                  <a:lnTo>
                    <a:pt x="1328101" y="1513382"/>
                  </a:lnTo>
                  <a:lnTo>
                    <a:pt x="1328736" y="1508627"/>
                  </a:lnTo>
                  <a:lnTo>
                    <a:pt x="1329370" y="1503871"/>
                  </a:lnTo>
                  <a:lnTo>
                    <a:pt x="1330638" y="1499750"/>
                  </a:lnTo>
                  <a:lnTo>
                    <a:pt x="1332224" y="1495946"/>
                  </a:lnTo>
                  <a:lnTo>
                    <a:pt x="1334126" y="1492142"/>
                  </a:lnTo>
                  <a:lnTo>
                    <a:pt x="1336029" y="1488655"/>
                  </a:lnTo>
                  <a:lnTo>
                    <a:pt x="1337932" y="1485485"/>
                  </a:lnTo>
                  <a:lnTo>
                    <a:pt x="1340152" y="1482949"/>
                  </a:lnTo>
                  <a:lnTo>
                    <a:pt x="1343006" y="1480412"/>
                  </a:lnTo>
                  <a:lnTo>
                    <a:pt x="1345543" y="1477876"/>
                  </a:lnTo>
                  <a:lnTo>
                    <a:pt x="1348714" y="1475657"/>
                  </a:lnTo>
                  <a:lnTo>
                    <a:pt x="1351568" y="1473755"/>
                  </a:lnTo>
                  <a:lnTo>
                    <a:pt x="1355056" y="1472170"/>
                  </a:lnTo>
                  <a:lnTo>
                    <a:pt x="1358544" y="1470585"/>
                  </a:lnTo>
                  <a:lnTo>
                    <a:pt x="1362032" y="1469634"/>
                  </a:lnTo>
                  <a:lnTo>
                    <a:pt x="1365838" y="1468683"/>
                  </a:lnTo>
                  <a:lnTo>
                    <a:pt x="1366472" y="1455369"/>
                  </a:lnTo>
                  <a:lnTo>
                    <a:pt x="1368058" y="1442371"/>
                  </a:lnTo>
                  <a:lnTo>
                    <a:pt x="1369960" y="1430008"/>
                  </a:lnTo>
                  <a:lnTo>
                    <a:pt x="1372180" y="1417327"/>
                  </a:lnTo>
                  <a:lnTo>
                    <a:pt x="1375034" y="1404964"/>
                  </a:lnTo>
                  <a:lnTo>
                    <a:pt x="1377888" y="1392917"/>
                  </a:lnTo>
                  <a:lnTo>
                    <a:pt x="1381693" y="1380871"/>
                  </a:lnTo>
                  <a:lnTo>
                    <a:pt x="1385499" y="1369459"/>
                  </a:lnTo>
                  <a:lnTo>
                    <a:pt x="1390256" y="1358363"/>
                  </a:lnTo>
                  <a:lnTo>
                    <a:pt x="1394695" y="1347268"/>
                  </a:lnTo>
                  <a:lnTo>
                    <a:pt x="1400086" y="1337123"/>
                  </a:lnTo>
                  <a:lnTo>
                    <a:pt x="1405794" y="1326662"/>
                  </a:lnTo>
                  <a:lnTo>
                    <a:pt x="1411502" y="1316835"/>
                  </a:lnTo>
                  <a:lnTo>
                    <a:pt x="1418162" y="1307324"/>
                  </a:lnTo>
                  <a:lnTo>
                    <a:pt x="1425138" y="1298131"/>
                  </a:lnTo>
                  <a:lnTo>
                    <a:pt x="1432114" y="1289255"/>
                  </a:lnTo>
                  <a:lnTo>
                    <a:pt x="1439408" y="1281329"/>
                  </a:lnTo>
                  <a:lnTo>
                    <a:pt x="1447653" y="1273404"/>
                  </a:lnTo>
                  <a:lnTo>
                    <a:pt x="1455581" y="1265479"/>
                  </a:lnTo>
                  <a:lnTo>
                    <a:pt x="1463826" y="1258822"/>
                  </a:lnTo>
                  <a:lnTo>
                    <a:pt x="1473022" y="1252164"/>
                  </a:lnTo>
                  <a:lnTo>
                    <a:pt x="1482218" y="1246141"/>
                  </a:lnTo>
                  <a:lnTo>
                    <a:pt x="1491732" y="1240752"/>
                  </a:lnTo>
                  <a:lnTo>
                    <a:pt x="1501562" y="1235997"/>
                  </a:lnTo>
                  <a:lnTo>
                    <a:pt x="1511710" y="1231242"/>
                  </a:lnTo>
                  <a:lnTo>
                    <a:pt x="1522175" y="1227437"/>
                  </a:lnTo>
                  <a:lnTo>
                    <a:pt x="1532639" y="1223950"/>
                  </a:lnTo>
                  <a:lnTo>
                    <a:pt x="1543738" y="1221097"/>
                  </a:lnTo>
                  <a:lnTo>
                    <a:pt x="1555154" y="1219195"/>
                  </a:lnTo>
                  <a:lnTo>
                    <a:pt x="1566888" y="1217610"/>
                  </a:lnTo>
                  <a:lnTo>
                    <a:pt x="1578621" y="1216342"/>
                  </a:lnTo>
                  <a:lnTo>
                    <a:pt x="1590354" y="1216025"/>
                  </a:lnTo>
                  <a:close/>
                  <a:moveTo>
                    <a:pt x="679450" y="1054222"/>
                  </a:moveTo>
                  <a:lnTo>
                    <a:pt x="673417" y="1054857"/>
                  </a:lnTo>
                  <a:lnTo>
                    <a:pt x="668337" y="1055492"/>
                  </a:lnTo>
                  <a:lnTo>
                    <a:pt x="662940" y="1056762"/>
                  </a:lnTo>
                  <a:lnTo>
                    <a:pt x="657543" y="1057715"/>
                  </a:lnTo>
                  <a:lnTo>
                    <a:pt x="652463" y="1059303"/>
                  </a:lnTo>
                  <a:lnTo>
                    <a:pt x="647700" y="1060890"/>
                  </a:lnTo>
                  <a:lnTo>
                    <a:pt x="642620" y="1062796"/>
                  </a:lnTo>
                  <a:lnTo>
                    <a:pt x="637540" y="1065018"/>
                  </a:lnTo>
                  <a:lnTo>
                    <a:pt x="633095" y="1067241"/>
                  </a:lnTo>
                  <a:lnTo>
                    <a:pt x="628333" y="1070099"/>
                  </a:lnTo>
                  <a:lnTo>
                    <a:pt x="624205" y="1073274"/>
                  </a:lnTo>
                  <a:lnTo>
                    <a:pt x="620077" y="1076132"/>
                  </a:lnTo>
                  <a:lnTo>
                    <a:pt x="615950" y="1079307"/>
                  </a:lnTo>
                  <a:lnTo>
                    <a:pt x="611505" y="1082800"/>
                  </a:lnTo>
                  <a:lnTo>
                    <a:pt x="607695" y="1085976"/>
                  </a:lnTo>
                  <a:lnTo>
                    <a:pt x="604203" y="1090421"/>
                  </a:lnTo>
                  <a:lnTo>
                    <a:pt x="600393" y="1094232"/>
                  </a:lnTo>
                  <a:lnTo>
                    <a:pt x="597535" y="1098360"/>
                  </a:lnTo>
                  <a:lnTo>
                    <a:pt x="594360" y="1102488"/>
                  </a:lnTo>
                  <a:lnTo>
                    <a:pt x="591185" y="1107251"/>
                  </a:lnTo>
                  <a:lnTo>
                    <a:pt x="588963" y="1111696"/>
                  </a:lnTo>
                  <a:lnTo>
                    <a:pt x="586423" y="1116459"/>
                  </a:lnTo>
                  <a:lnTo>
                    <a:pt x="584517" y="1121222"/>
                  </a:lnTo>
                  <a:lnTo>
                    <a:pt x="582613" y="1126303"/>
                  </a:lnTo>
                  <a:lnTo>
                    <a:pt x="580707" y="1131384"/>
                  </a:lnTo>
                  <a:lnTo>
                    <a:pt x="579120" y="1136147"/>
                  </a:lnTo>
                  <a:lnTo>
                    <a:pt x="577850" y="1141545"/>
                  </a:lnTo>
                  <a:lnTo>
                    <a:pt x="577215" y="1146943"/>
                  </a:lnTo>
                  <a:lnTo>
                    <a:pt x="576263" y="1152341"/>
                  </a:lnTo>
                  <a:lnTo>
                    <a:pt x="575945" y="1157739"/>
                  </a:lnTo>
                  <a:lnTo>
                    <a:pt x="575945" y="1163455"/>
                  </a:lnTo>
                  <a:lnTo>
                    <a:pt x="443547" y="2394227"/>
                  </a:lnTo>
                  <a:lnTo>
                    <a:pt x="443230" y="2410422"/>
                  </a:lnTo>
                  <a:lnTo>
                    <a:pt x="442595" y="2426934"/>
                  </a:lnTo>
                  <a:lnTo>
                    <a:pt x="441643" y="2442810"/>
                  </a:lnTo>
                  <a:lnTo>
                    <a:pt x="440055" y="2458370"/>
                  </a:lnTo>
                  <a:lnTo>
                    <a:pt x="438150" y="2473294"/>
                  </a:lnTo>
                  <a:lnTo>
                    <a:pt x="435927" y="2487901"/>
                  </a:lnTo>
                  <a:lnTo>
                    <a:pt x="433705" y="2502190"/>
                  </a:lnTo>
                  <a:lnTo>
                    <a:pt x="430530" y="2516161"/>
                  </a:lnTo>
                  <a:lnTo>
                    <a:pt x="427355" y="2529498"/>
                  </a:lnTo>
                  <a:lnTo>
                    <a:pt x="423863" y="2542834"/>
                  </a:lnTo>
                  <a:lnTo>
                    <a:pt x="420053" y="2555536"/>
                  </a:lnTo>
                  <a:lnTo>
                    <a:pt x="415607" y="2568237"/>
                  </a:lnTo>
                  <a:lnTo>
                    <a:pt x="411163" y="2579986"/>
                  </a:lnTo>
                  <a:lnTo>
                    <a:pt x="406400" y="2591735"/>
                  </a:lnTo>
                  <a:lnTo>
                    <a:pt x="401637" y="2603484"/>
                  </a:lnTo>
                  <a:lnTo>
                    <a:pt x="396240" y="2613963"/>
                  </a:lnTo>
                  <a:lnTo>
                    <a:pt x="2567940" y="2613963"/>
                  </a:lnTo>
                  <a:lnTo>
                    <a:pt x="2573655" y="2613963"/>
                  </a:lnTo>
                  <a:lnTo>
                    <a:pt x="2579053" y="2613645"/>
                  </a:lnTo>
                  <a:lnTo>
                    <a:pt x="2584450" y="2613010"/>
                  </a:lnTo>
                  <a:lnTo>
                    <a:pt x="2589847" y="2612057"/>
                  </a:lnTo>
                  <a:lnTo>
                    <a:pt x="2594927" y="2610470"/>
                  </a:lnTo>
                  <a:lnTo>
                    <a:pt x="2600007" y="2609517"/>
                  </a:lnTo>
                  <a:lnTo>
                    <a:pt x="2605405" y="2607612"/>
                  </a:lnTo>
                  <a:lnTo>
                    <a:pt x="2610485" y="2605707"/>
                  </a:lnTo>
                  <a:lnTo>
                    <a:pt x="2614930" y="2603484"/>
                  </a:lnTo>
                  <a:lnTo>
                    <a:pt x="2619693" y="2600944"/>
                  </a:lnTo>
                  <a:lnTo>
                    <a:pt x="2624137" y="2598403"/>
                  </a:lnTo>
                  <a:lnTo>
                    <a:pt x="2628583" y="2595546"/>
                  </a:lnTo>
                  <a:lnTo>
                    <a:pt x="2633027" y="2592688"/>
                  </a:lnTo>
                  <a:lnTo>
                    <a:pt x="2637155" y="2589195"/>
                  </a:lnTo>
                  <a:lnTo>
                    <a:pt x="2641283" y="2585702"/>
                  </a:lnTo>
                  <a:lnTo>
                    <a:pt x="2645093" y="2582209"/>
                  </a:lnTo>
                  <a:lnTo>
                    <a:pt x="2648585" y="2578399"/>
                  </a:lnTo>
                  <a:lnTo>
                    <a:pt x="2652077" y="2574271"/>
                  </a:lnTo>
                  <a:lnTo>
                    <a:pt x="2655570" y="2570460"/>
                  </a:lnTo>
                  <a:lnTo>
                    <a:pt x="2658427" y="2565697"/>
                  </a:lnTo>
                  <a:lnTo>
                    <a:pt x="2661285" y="2561569"/>
                  </a:lnTo>
                  <a:lnTo>
                    <a:pt x="2663825" y="2557124"/>
                  </a:lnTo>
                  <a:lnTo>
                    <a:pt x="2666365" y="2552361"/>
                  </a:lnTo>
                  <a:lnTo>
                    <a:pt x="2668587" y="2547597"/>
                  </a:lnTo>
                  <a:lnTo>
                    <a:pt x="2670493" y="2542517"/>
                  </a:lnTo>
                  <a:lnTo>
                    <a:pt x="2672080" y="2537436"/>
                  </a:lnTo>
                  <a:lnTo>
                    <a:pt x="2673350" y="2532673"/>
                  </a:lnTo>
                  <a:lnTo>
                    <a:pt x="2674620" y="2527275"/>
                  </a:lnTo>
                  <a:lnTo>
                    <a:pt x="2675890" y="2521877"/>
                  </a:lnTo>
                  <a:lnTo>
                    <a:pt x="2676525" y="2516479"/>
                  </a:lnTo>
                  <a:lnTo>
                    <a:pt x="2676843" y="2511081"/>
                  </a:lnTo>
                  <a:lnTo>
                    <a:pt x="2676843" y="2505365"/>
                  </a:lnTo>
                  <a:lnTo>
                    <a:pt x="2809240" y="1163455"/>
                  </a:lnTo>
                  <a:lnTo>
                    <a:pt x="2808923" y="1157739"/>
                  </a:lnTo>
                  <a:lnTo>
                    <a:pt x="2808605" y="1152341"/>
                  </a:lnTo>
                  <a:lnTo>
                    <a:pt x="2807653" y="1146943"/>
                  </a:lnTo>
                  <a:lnTo>
                    <a:pt x="2807017" y="1141545"/>
                  </a:lnTo>
                  <a:lnTo>
                    <a:pt x="2805747" y="1136147"/>
                  </a:lnTo>
                  <a:lnTo>
                    <a:pt x="2804477" y="1131384"/>
                  </a:lnTo>
                  <a:lnTo>
                    <a:pt x="2802255" y="1126303"/>
                  </a:lnTo>
                  <a:lnTo>
                    <a:pt x="2800350" y="1121222"/>
                  </a:lnTo>
                  <a:lnTo>
                    <a:pt x="2798127" y="1116459"/>
                  </a:lnTo>
                  <a:lnTo>
                    <a:pt x="2795905" y="1111696"/>
                  </a:lnTo>
                  <a:lnTo>
                    <a:pt x="2793365" y="1107251"/>
                  </a:lnTo>
                  <a:lnTo>
                    <a:pt x="2790507" y="1102488"/>
                  </a:lnTo>
                  <a:lnTo>
                    <a:pt x="2787650" y="1098360"/>
                  </a:lnTo>
                  <a:lnTo>
                    <a:pt x="2784157" y="1094232"/>
                  </a:lnTo>
                  <a:lnTo>
                    <a:pt x="2780665" y="1090421"/>
                  </a:lnTo>
                  <a:lnTo>
                    <a:pt x="2776855" y="1085976"/>
                  </a:lnTo>
                  <a:lnTo>
                    <a:pt x="2773045" y="1082800"/>
                  </a:lnTo>
                  <a:lnTo>
                    <a:pt x="2769235" y="1079307"/>
                  </a:lnTo>
                  <a:lnTo>
                    <a:pt x="2764790" y="1076132"/>
                  </a:lnTo>
                  <a:lnTo>
                    <a:pt x="2760663" y="1073274"/>
                  </a:lnTo>
                  <a:lnTo>
                    <a:pt x="2756535" y="1070099"/>
                  </a:lnTo>
                  <a:lnTo>
                    <a:pt x="2751773" y="1067241"/>
                  </a:lnTo>
                  <a:lnTo>
                    <a:pt x="2747327" y="1065018"/>
                  </a:lnTo>
                  <a:lnTo>
                    <a:pt x="2742247" y="1062796"/>
                  </a:lnTo>
                  <a:lnTo>
                    <a:pt x="2737485" y="1060890"/>
                  </a:lnTo>
                  <a:lnTo>
                    <a:pt x="2732405" y="1059303"/>
                  </a:lnTo>
                  <a:lnTo>
                    <a:pt x="2727325" y="1057715"/>
                  </a:lnTo>
                  <a:lnTo>
                    <a:pt x="2721927" y="1056762"/>
                  </a:lnTo>
                  <a:lnTo>
                    <a:pt x="2716847" y="1055492"/>
                  </a:lnTo>
                  <a:lnTo>
                    <a:pt x="2711450" y="1054857"/>
                  </a:lnTo>
                  <a:lnTo>
                    <a:pt x="2705735" y="1054222"/>
                  </a:lnTo>
                  <a:lnTo>
                    <a:pt x="2700020" y="1054222"/>
                  </a:lnTo>
                  <a:lnTo>
                    <a:pt x="684530" y="1054222"/>
                  </a:lnTo>
                  <a:lnTo>
                    <a:pt x="679450" y="1054222"/>
                  </a:lnTo>
                  <a:close/>
                  <a:moveTo>
                    <a:pt x="1386219" y="763587"/>
                  </a:moveTo>
                  <a:lnTo>
                    <a:pt x="1391618" y="763587"/>
                  </a:lnTo>
                  <a:lnTo>
                    <a:pt x="2402190" y="763587"/>
                  </a:lnTo>
                  <a:lnTo>
                    <a:pt x="2407589" y="763587"/>
                  </a:lnTo>
                  <a:lnTo>
                    <a:pt x="2412988" y="764220"/>
                  </a:lnTo>
                  <a:lnTo>
                    <a:pt x="2418070" y="765803"/>
                  </a:lnTo>
                  <a:lnTo>
                    <a:pt x="2422834" y="767386"/>
                  </a:lnTo>
                  <a:lnTo>
                    <a:pt x="2427597" y="769602"/>
                  </a:lnTo>
                  <a:lnTo>
                    <a:pt x="2432044" y="772451"/>
                  </a:lnTo>
                  <a:lnTo>
                    <a:pt x="2436172" y="775300"/>
                  </a:lnTo>
                  <a:lnTo>
                    <a:pt x="2439983" y="778782"/>
                  </a:lnTo>
                  <a:lnTo>
                    <a:pt x="2443477" y="782580"/>
                  </a:lnTo>
                  <a:lnTo>
                    <a:pt x="2446653" y="787012"/>
                  </a:lnTo>
                  <a:lnTo>
                    <a:pt x="2449194" y="791444"/>
                  </a:lnTo>
                  <a:lnTo>
                    <a:pt x="2451734" y="795876"/>
                  </a:lnTo>
                  <a:lnTo>
                    <a:pt x="2453005" y="800941"/>
                  </a:lnTo>
                  <a:lnTo>
                    <a:pt x="2454593" y="806006"/>
                  </a:lnTo>
                  <a:lnTo>
                    <a:pt x="2455545" y="811387"/>
                  </a:lnTo>
                  <a:lnTo>
                    <a:pt x="2455863" y="816769"/>
                  </a:lnTo>
                  <a:lnTo>
                    <a:pt x="2455545" y="822467"/>
                  </a:lnTo>
                  <a:lnTo>
                    <a:pt x="2454593" y="827531"/>
                  </a:lnTo>
                  <a:lnTo>
                    <a:pt x="2453005" y="832596"/>
                  </a:lnTo>
                  <a:lnTo>
                    <a:pt x="2451734" y="837661"/>
                  </a:lnTo>
                  <a:lnTo>
                    <a:pt x="2449194" y="842093"/>
                  </a:lnTo>
                  <a:lnTo>
                    <a:pt x="2446653" y="846841"/>
                  </a:lnTo>
                  <a:lnTo>
                    <a:pt x="2443477" y="850640"/>
                  </a:lnTo>
                  <a:lnTo>
                    <a:pt x="2439983" y="854439"/>
                  </a:lnTo>
                  <a:lnTo>
                    <a:pt x="2436172" y="857921"/>
                  </a:lnTo>
                  <a:lnTo>
                    <a:pt x="2432044" y="861086"/>
                  </a:lnTo>
                  <a:lnTo>
                    <a:pt x="2427597" y="863619"/>
                  </a:lnTo>
                  <a:lnTo>
                    <a:pt x="2422834" y="865835"/>
                  </a:lnTo>
                  <a:lnTo>
                    <a:pt x="2418070" y="867734"/>
                  </a:lnTo>
                  <a:lnTo>
                    <a:pt x="2412988" y="869317"/>
                  </a:lnTo>
                  <a:lnTo>
                    <a:pt x="2407589" y="869950"/>
                  </a:lnTo>
                  <a:lnTo>
                    <a:pt x="2402190" y="869950"/>
                  </a:lnTo>
                  <a:lnTo>
                    <a:pt x="1391618" y="869950"/>
                  </a:lnTo>
                  <a:lnTo>
                    <a:pt x="1386219" y="869950"/>
                  </a:lnTo>
                  <a:lnTo>
                    <a:pt x="1380820" y="869317"/>
                  </a:lnTo>
                  <a:lnTo>
                    <a:pt x="1375739" y="867734"/>
                  </a:lnTo>
                  <a:lnTo>
                    <a:pt x="1370657" y="865835"/>
                  </a:lnTo>
                  <a:lnTo>
                    <a:pt x="1365893" y="863619"/>
                  </a:lnTo>
                  <a:lnTo>
                    <a:pt x="1361765" y="861086"/>
                  </a:lnTo>
                  <a:lnTo>
                    <a:pt x="1357636" y="857921"/>
                  </a:lnTo>
                  <a:lnTo>
                    <a:pt x="1353825" y="854439"/>
                  </a:lnTo>
                  <a:lnTo>
                    <a:pt x="1350331" y="850640"/>
                  </a:lnTo>
                  <a:lnTo>
                    <a:pt x="1347156" y="846841"/>
                  </a:lnTo>
                  <a:lnTo>
                    <a:pt x="1344615" y="842093"/>
                  </a:lnTo>
                  <a:lnTo>
                    <a:pt x="1342392" y="837661"/>
                  </a:lnTo>
                  <a:lnTo>
                    <a:pt x="1340486" y="832596"/>
                  </a:lnTo>
                  <a:lnTo>
                    <a:pt x="1339216" y="827531"/>
                  </a:lnTo>
                  <a:lnTo>
                    <a:pt x="1338581" y="822467"/>
                  </a:lnTo>
                  <a:lnTo>
                    <a:pt x="1338263" y="816769"/>
                  </a:lnTo>
                  <a:lnTo>
                    <a:pt x="1338581" y="811387"/>
                  </a:lnTo>
                  <a:lnTo>
                    <a:pt x="1339216" y="806006"/>
                  </a:lnTo>
                  <a:lnTo>
                    <a:pt x="1340486" y="800941"/>
                  </a:lnTo>
                  <a:lnTo>
                    <a:pt x="1342392" y="795876"/>
                  </a:lnTo>
                  <a:lnTo>
                    <a:pt x="1344615" y="791444"/>
                  </a:lnTo>
                  <a:lnTo>
                    <a:pt x="1347156" y="787012"/>
                  </a:lnTo>
                  <a:lnTo>
                    <a:pt x="1350331" y="782580"/>
                  </a:lnTo>
                  <a:lnTo>
                    <a:pt x="1353825" y="778782"/>
                  </a:lnTo>
                  <a:lnTo>
                    <a:pt x="1357636" y="775300"/>
                  </a:lnTo>
                  <a:lnTo>
                    <a:pt x="1361765" y="772451"/>
                  </a:lnTo>
                  <a:lnTo>
                    <a:pt x="1365893" y="769602"/>
                  </a:lnTo>
                  <a:lnTo>
                    <a:pt x="1370657" y="767386"/>
                  </a:lnTo>
                  <a:lnTo>
                    <a:pt x="1375739" y="765803"/>
                  </a:lnTo>
                  <a:lnTo>
                    <a:pt x="1380820" y="764220"/>
                  </a:lnTo>
                  <a:lnTo>
                    <a:pt x="1386219" y="763587"/>
                  </a:lnTo>
                  <a:close/>
                  <a:moveTo>
                    <a:pt x="1391660" y="538162"/>
                  </a:moveTo>
                  <a:lnTo>
                    <a:pt x="1883036" y="538162"/>
                  </a:lnTo>
                  <a:lnTo>
                    <a:pt x="1888758" y="538801"/>
                  </a:lnTo>
                  <a:lnTo>
                    <a:pt x="1894161" y="539440"/>
                  </a:lnTo>
                  <a:lnTo>
                    <a:pt x="1899246" y="540717"/>
                  </a:lnTo>
                  <a:lnTo>
                    <a:pt x="1904014" y="542633"/>
                  </a:lnTo>
                  <a:lnTo>
                    <a:pt x="1908781" y="544869"/>
                  </a:lnTo>
                  <a:lnTo>
                    <a:pt x="1912913" y="547424"/>
                  </a:lnTo>
                  <a:lnTo>
                    <a:pt x="1917045" y="550618"/>
                  </a:lnTo>
                  <a:lnTo>
                    <a:pt x="1920859" y="554131"/>
                  </a:lnTo>
                  <a:lnTo>
                    <a:pt x="1924355" y="557964"/>
                  </a:lnTo>
                  <a:lnTo>
                    <a:pt x="1927534" y="561796"/>
                  </a:lnTo>
                  <a:lnTo>
                    <a:pt x="1930076" y="566267"/>
                  </a:lnTo>
                  <a:lnTo>
                    <a:pt x="1932301" y="571058"/>
                  </a:lnTo>
                  <a:lnTo>
                    <a:pt x="1934208" y="576168"/>
                  </a:lnTo>
                  <a:lnTo>
                    <a:pt x="1935480" y="580959"/>
                  </a:lnTo>
                  <a:lnTo>
                    <a:pt x="1936115" y="586388"/>
                  </a:lnTo>
                  <a:lnTo>
                    <a:pt x="1936751" y="592137"/>
                  </a:lnTo>
                  <a:lnTo>
                    <a:pt x="1936115" y="597567"/>
                  </a:lnTo>
                  <a:lnTo>
                    <a:pt x="1935480" y="602996"/>
                  </a:lnTo>
                  <a:lnTo>
                    <a:pt x="1934208" y="608106"/>
                  </a:lnTo>
                  <a:lnTo>
                    <a:pt x="1932301" y="612897"/>
                  </a:lnTo>
                  <a:lnTo>
                    <a:pt x="1930076" y="618007"/>
                  </a:lnTo>
                  <a:lnTo>
                    <a:pt x="1927534" y="622159"/>
                  </a:lnTo>
                  <a:lnTo>
                    <a:pt x="1924355" y="626311"/>
                  </a:lnTo>
                  <a:lnTo>
                    <a:pt x="1920859" y="630143"/>
                  </a:lnTo>
                  <a:lnTo>
                    <a:pt x="1917045" y="633656"/>
                  </a:lnTo>
                  <a:lnTo>
                    <a:pt x="1912913" y="636850"/>
                  </a:lnTo>
                  <a:lnTo>
                    <a:pt x="1908781" y="639405"/>
                  </a:lnTo>
                  <a:lnTo>
                    <a:pt x="1904014" y="641960"/>
                  </a:lnTo>
                  <a:lnTo>
                    <a:pt x="1899246" y="643877"/>
                  </a:lnTo>
                  <a:lnTo>
                    <a:pt x="1894161" y="644835"/>
                  </a:lnTo>
                  <a:lnTo>
                    <a:pt x="1888758" y="645793"/>
                  </a:lnTo>
                  <a:lnTo>
                    <a:pt x="1883036" y="646112"/>
                  </a:lnTo>
                  <a:lnTo>
                    <a:pt x="1391660" y="646112"/>
                  </a:lnTo>
                  <a:lnTo>
                    <a:pt x="1386256" y="645793"/>
                  </a:lnTo>
                  <a:lnTo>
                    <a:pt x="1380853" y="644835"/>
                  </a:lnTo>
                  <a:lnTo>
                    <a:pt x="1375768" y="643877"/>
                  </a:lnTo>
                  <a:lnTo>
                    <a:pt x="1370682" y="641960"/>
                  </a:lnTo>
                  <a:lnTo>
                    <a:pt x="1365915" y="639405"/>
                  </a:lnTo>
                  <a:lnTo>
                    <a:pt x="1361783" y="636850"/>
                  </a:lnTo>
                  <a:lnTo>
                    <a:pt x="1357651" y="633656"/>
                  </a:lnTo>
                  <a:lnTo>
                    <a:pt x="1353837" y="630143"/>
                  </a:lnTo>
                  <a:lnTo>
                    <a:pt x="1350341" y="626311"/>
                  </a:lnTo>
                  <a:lnTo>
                    <a:pt x="1347162" y="622159"/>
                  </a:lnTo>
                  <a:lnTo>
                    <a:pt x="1344620" y="618007"/>
                  </a:lnTo>
                  <a:lnTo>
                    <a:pt x="1342395" y="612897"/>
                  </a:lnTo>
                  <a:lnTo>
                    <a:pt x="1340488" y="608106"/>
                  </a:lnTo>
                  <a:lnTo>
                    <a:pt x="1339217" y="602996"/>
                  </a:lnTo>
                  <a:lnTo>
                    <a:pt x="1338581" y="597567"/>
                  </a:lnTo>
                  <a:lnTo>
                    <a:pt x="1338263" y="592137"/>
                  </a:lnTo>
                  <a:lnTo>
                    <a:pt x="1338581" y="586388"/>
                  </a:lnTo>
                  <a:lnTo>
                    <a:pt x="1339217" y="580959"/>
                  </a:lnTo>
                  <a:lnTo>
                    <a:pt x="1340488" y="576168"/>
                  </a:lnTo>
                  <a:lnTo>
                    <a:pt x="1342395" y="571058"/>
                  </a:lnTo>
                  <a:lnTo>
                    <a:pt x="1344620" y="566267"/>
                  </a:lnTo>
                  <a:lnTo>
                    <a:pt x="1347162" y="561796"/>
                  </a:lnTo>
                  <a:lnTo>
                    <a:pt x="1350341" y="557964"/>
                  </a:lnTo>
                  <a:lnTo>
                    <a:pt x="1353837" y="554131"/>
                  </a:lnTo>
                  <a:lnTo>
                    <a:pt x="1357651" y="550618"/>
                  </a:lnTo>
                  <a:lnTo>
                    <a:pt x="1361783" y="547424"/>
                  </a:lnTo>
                  <a:lnTo>
                    <a:pt x="1365915" y="544869"/>
                  </a:lnTo>
                  <a:lnTo>
                    <a:pt x="1370682" y="542633"/>
                  </a:lnTo>
                  <a:lnTo>
                    <a:pt x="1375768" y="540717"/>
                  </a:lnTo>
                  <a:lnTo>
                    <a:pt x="1380853" y="539440"/>
                  </a:lnTo>
                  <a:lnTo>
                    <a:pt x="1386256" y="538801"/>
                  </a:lnTo>
                  <a:lnTo>
                    <a:pt x="1391660" y="538162"/>
                  </a:lnTo>
                  <a:close/>
                  <a:moveTo>
                    <a:pt x="2105025" y="156863"/>
                  </a:moveTo>
                  <a:lnTo>
                    <a:pt x="2105025" y="526476"/>
                  </a:lnTo>
                  <a:lnTo>
                    <a:pt x="2105343" y="531874"/>
                  </a:lnTo>
                  <a:lnTo>
                    <a:pt x="2105660" y="537590"/>
                  </a:lnTo>
                  <a:lnTo>
                    <a:pt x="2106613" y="542671"/>
                  </a:lnTo>
                  <a:lnTo>
                    <a:pt x="2107247" y="547751"/>
                  </a:lnTo>
                  <a:lnTo>
                    <a:pt x="2108517" y="552832"/>
                  </a:lnTo>
                  <a:lnTo>
                    <a:pt x="2110105" y="557912"/>
                  </a:lnTo>
                  <a:lnTo>
                    <a:pt x="2111693" y="562675"/>
                  </a:lnTo>
                  <a:lnTo>
                    <a:pt x="2113597" y="567756"/>
                  </a:lnTo>
                  <a:lnTo>
                    <a:pt x="2115820" y="572201"/>
                  </a:lnTo>
                  <a:lnTo>
                    <a:pt x="2118043" y="576965"/>
                  </a:lnTo>
                  <a:lnTo>
                    <a:pt x="2120583" y="581410"/>
                  </a:lnTo>
                  <a:lnTo>
                    <a:pt x="2123440" y="585856"/>
                  </a:lnTo>
                  <a:lnTo>
                    <a:pt x="2126615" y="589984"/>
                  </a:lnTo>
                  <a:lnTo>
                    <a:pt x="2129473" y="593794"/>
                  </a:lnTo>
                  <a:lnTo>
                    <a:pt x="2132647" y="597604"/>
                  </a:lnTo>
                  <a:lnTo>
                    <a:pt x="2136457" y="601415"/>
                  </a:lnTo>
                  <a:lnTo>
                    <a:pt x="2139950" y="604908"/>
                  </a:lnTo>
                  <a:lnTo>
                    <a:pt x="2143760" y="608401"/>
                  </a:lnTo>
                  <a:lnTo>
                    <a:pt x="2147887" y="611258"/>
                  </a:lnTo>
                  <a:lnTo>
                    <a:pt x="2152015" y="614116"/>
                  </a:lnTo>
                  <a:lnTo>
                    <a:pt x="2156143" y="616974"/>
                  </a:lnTo>
                  <a:lnTo>
                    <a:pt x="2160587" y="619514"/>
                  </a:lnTo>
                  <a:lnTo>
                    <a:pt x="2165033" y="621737"/>
                  </a:lnTo>
                  <a:lnTo>
                    <a:pt x="2170113" y="623960"/>
                  </a:lnTo>
                  <a:lnTo>
                    <a:pt x="2174557" y="625865"/>
                  </a:lnTo>
                  <a:lnTo>
                    <a:pt x="2179637" y="627453"/>
                  </a:lnTo>
                  <a:lnTo>
                    <a:pt x="2184717" y="629041"/>
                  </a:lnTo>
                  <a:lnTo>
                    <a:pt x="2189480" y="629993"/>
                  </a:lnTo>
                  <a:lnTo>
                    <a:pt x="2194877" y="631263"/>
                  </a:lnTo>
                  <a:lnTo>
                    <a:pt x="2200275" y="631581"/>
                  </a:lnTo>
                  <a:lnTo>
                    <a:pt x="2205673" y="631898"/>
                  </a:lnTo>
                  <a:lnTo>
                    <a:pt x="2211070" y="632533"/>
                  </a:lnTo>
                  <a:lnTo>
                    <a:pt x="2580957" y="632533"/>
                  </a:lnTo>
                  <a:lnTo>
                    <a:pt x="2576195" y="626183"/>
                  </a:lnTo>
                  <a:lnTo>
                    <a:pt x="2571750" y="620467"/>
                  </a:lnTo>
                  <a:lnTo>
                    <a:pt x="2556510" y="602685"/>
                  </a:lnTo>
                  <a:lnTo>
                    <a:pt x="2540317" y="583315"/>
                  </a:lnTo>
                  <a:lnTo>
                    <a:pt x="2522855" y="563628"/>
                  </a:lnTo>
                  <a:lnTo>
                    <a:pt x="2504123" y="542988"/>
                  </a:lnTo>
                  <a:lnTo>
                    <a:pt x="2484437" y="521396"/>
                  </a:lnTo>
                  <a:lnTo>
                    <a:pt x="2464117" y="499803"/>
                  </a:lnTo>
                  <a:lnTo>
                    <a:pt x="2421255" y="454078"/>
                  </a:lnTo>
                  <a:lnTo>
                    <a:pt x="2379663" y="411528"/>
                  </a:lnTo>
                  <a:lnTo>
                    <a:pt x="2337753" y="369295"/>
                  </a:lnTo>
                  <a:lnTo>
                    <a:pt x="2294890" y="327381"/>
                  </a:lnTo>
                  <a:lnTo>
                    <a:pt x="2252663" y="287371"/>
                  </a:lnTo>
                  <a:lnTo>
                    <a:pt x="2212023" y="249584"/>
                  </a:lnTo>
                  <a:lnTo>
                    <a:pt x="2173287" y="214655"/>
                  </a:lnTo>
                  <a:lnTo>
                    <a:pt x="2155190" y="198461"/>
                  </a:lnTo>
                  <a:lnTo>
                    <a:pt x="2137410" y="183219"/>
                  </a:lnTo>
                  <a:lnTo>
                    <a:pt x="2120583" y="169565"/>
                  </a:lnTo>
                  <a:lnTo>
                    <a:pt x="2105025" y="156863"/>
                  </a:lnTo>
                  <a:close/>
                  <a:moveTo>
                    <a:pt x="1286827" y="94944"/>
                  </a:moveTo>
                  <a:lnTo>
                    <a:pt x="1281430" y="95261"/>
                  </a:lnTo>
                  <a:lnTo>
                    <a:pt x="1275715" y="95579"/>
                  </a:lnTo>
                  <a:lnTo>
                    <a:pt x="1270317" y="96849"/>
                  </a:lnTo>
                  <a:lnTo>
                    <a:pt x="1264920" y="98119"/>
                  </a:lnTo>
                  <a:lnTo>
                    <a:pt x="1259205" y="100024"/>
                  </a:lnTo>
                  <a:lnTo>
                    <a:pt x="1253807" y="101929"/>
                  </a:lnTo>
                  <a:lnTo>
                    <a:pt x="1248410" y="104152"/>
                  </a:lnTo>
                  <a:lnTo>
                    <a:pt x="1243013" y="106375"/>
                  </a:lnTo>
                  <a:lnTo>
                    <a:pt x="1237933" y="109550"/>
                  </a:lnTo>
                  <a:lnTo>
                    <a:pt x="1232853" y="112408"/>
                  </a:lnTo>
                  <a:lnTo>
                    <a:pt x="1227455" y="115901"/>
                  </a:lnTo>
                  <a:lnTo>
                    <a:pt x="1222375" y="119394"/>
                  </a:lnTo>
                  <a:lnTo>
                    <a:pt x="1217930" y="123204"/>
                  </a:lnTo>
                  <a:lnTo>
                    <a:pt x="1212850" y="127332"/>
                  </a:lnTo>
                  <a:lnTo>
                    <a:pt x="1208405" y="131778"/>
                  </a:lnTo>
                  <a:lnTo>
                    <a:pt x="1204277" y="136223"/>
                  </a:lnTo>
                  <a:lnTo>
                    <a:pt x="1199833" y="140987"/>
                  </a:lnTo>
                  <a:lnTo>
                    <a:pt x="1195705" y="145432"/>
                  </a:lnTo>
                  <a:lnTo>
                    <a:pt x="1191895" y="150513"/>
                  </a:lnTo>
                  <a:lnTo>
                    <a:pt x="1188085" y="155911"/>
                  </a:lnTo>
                  <a:lnTo>
                    <a:pt x="1184593" y="160674"/>
                  </a:lnTo>
                  <a:lnTo>
                    <a:pt x="1181735" y="166072"/>
                  </a:lnTo>
                  <a:lnTo>
                    <a:pt x="1178560" y="171470"/>
                  </a:lnTo>
                  <a:lnTo>
                    <a:pt x="1175703" y="176868"/>
                  </a:lnTo>
                  <a:lnTo>
                    <a:pt x="1173480" y="182266"/>
                  </a:lnTo>
                  <a:lnTo>
                    <a:pt x="1171257" y="187982"/>
                  </a:lnTo>
                  <a:lnTo>
                    <a:pt x="1169353" y="193380"/>
                  </a:lnTo>
                  <a:lnTo>
                    <a:pt x="1167765" y="199096"/>
                  </a:lnTo>
                  <a:lnTo>
                    <a:pt x="1166813" y="204494"/>
                  </a:lnTo>
                  <a:lnTo>
                    <a:pt x="1165543" y="210209"/>
                  </a:lnTo>
                  <a:lnTo>
                    <a:pt x="1165225" y="215925"/>
                  </a:lnTo>
                  <a:lnTo>
                    <a:pt x="1164590" y="221323"/>
                  </a:lnTo>
                  <a:lnTo>
                    <a:pt x="1164590" y="925302"/>
                  </a:lnTo>
                  <a:lnTo>
                    <a:pt x="2636520" y="925302"/>
                  </a:lnTo>
                  <a:lnTo>
                    <a:pt x="2636520" y="723349"/>
                  </a:lnTo>
                  <a:lnTo>
                    <a:pt x="2211070" y="723349"/>
                  </a:lnTo>
                  <a:lnTo>
                    <a:pt x="2199640" y="723031"/>
                  </a:lnTo>
                  <a:lnTo>
                    <a:pt x="2188527" y="722714"/>
                  </a:lnTo>
                  <a:lnTo>
                    <a:pt x="2177733" y="721444"/>
                  </a:lnTo>
                  <a:lnTo>
                    <a:pt x="2167255" y="720173"/>
                  </a:lnTo>
                  <a:lnTo>
                    <a:pt x="2157095" y="717951"/>
                  </a:lnTo>
                  <a:lnTo>
                    <a:pt x="2147253" y="715728"/>
                  </a:lnTo>
                  <a:lnTo>
                    <a:pt x="2137093" y="713188"/>
                  </a:lnTo>
                  <a:lnTo>
                    <a:pt x="2127885" y="709695"/>
                  </a:lnTo>
                  <a:lnTo>
                    <a:pt x="2118677" y="706202"/>
                  </a:lnTo>
                  <a:lnTo>
                    <a:pt x="2110105" y="702392"/>
                  </a:lnTo>
                  <a:lnTo>
                    <a:pt x="2101215" y="697946"/>
                  </a:lnTo>
                  <a:lnTo>
                    <a:pt x="2093277" y="693183"/>
                  </a:lnTo>
                  <a:lnTo>
                    <a:pt x="2085023" y="688420"/>
                  </a:lnTo>
                  <a:lnTo>
                    <a:pt x="2077720" y="683022"/>
                  </a:lnTo>
                  <a:lnTo>
                    <a:pt x="2070735" y="676671"/>
                  </a:lnTo>
                  <a:lnTo>
                    <a:pt x="2063750" y="670638"/>
                  </a:lnTo>
                  <a:lnTo>
                    <a:pt x="2057083" y="664287"/>
                  </a:lnTo>
                  <a:lnTo>
                    <a:pt x="2051050" y="657301"/>
                  </a:lnTo>
                  <a:lnTo>
                    <a:pt x="2045335" y="649998"/>
                  </a:lnTo>
                  <a:lnTo>
                    <a:pt x="2039937" y="642377"/>
                  </a:lnTo>
                  <a:lnTo>
                    <a:pt x="2035175" y="634756"/>
                  </a:lnTo>
                  <a:lnTo>
                    <a:pt x="2030413" y="626183"/>
                  </a:lnTo>
                  <a:lnTo>
                    <a:pt x="2026603" y="617927"/>
                  </a:lnTo>
                  <a:lnTo>
                    <a:pt x="2022793" y="608718"/>
                  </a:lnTo>
                  <a:lnTo>
                    <a:pt x="2019300" y="599510"/>
                  </a:lnTo>
                  <a:lnTo>
                    <a:pt x="2016443" y="589984"/>
                  </a:lnTo>
                  <a:lnTo>
                    <a:pt x="2013903" y="580140"/>
                  </a:lnTo>
                  <a:lnTo>
                    <a:pt x="2011680" y="569979"/>
                  </a:lnTo>
                  <a:lnTo>
                    <a:pt x="2010093" y="559817"/>
                  </a:lnTo>
                  <a:lnTo>
                    <a:pt x="2009140" y="549021"/>
                  </a:lnTo>
                  <a:lnTo>
                    <a:pt x="2008187" y="537907"/>
                  </a:lnTo>
                  <a:lnTo>
                    <a:pt x="2008187" y="526476"/>
                  </a:lnTo>
                  <a:lnTo>
                    <a:pt x="2008187" y="94944"/>
                  </a:lnTo>
                  <a:lnTo>
                    <a:pt x="1286827" y="94944"/>
                  </a:lnTo>
                  <a:close/>
                  <a:moveTo>
                    <a:pt x="1275397" y="0"/>
                  </a:moveTo>
                  <a:lnTo>
                    <a:pt x="1286827" y="0"/>
                  </a:lnTo>
                  <a:lnTo>
                    <a:pt x="2047557" y="0"/>
                  </a:lnTo>
                  <a:lnTo>
                    <a:pt x="2047557" y="318"/>
                  </a:lnTo>
                  <a:lnTo>
                    <a:pt x="2051367" y="0"/>
                  </a:lnTo>
                  <a:lnTo>
                    <a:pt x="2054860" y="0"/>
                  </a:lnTo>
                  <a:lnTo>
                    <a:pt x="2060257" y="0"/>
                  </a:lnTo>
                  <a:lnTo>
                    <a:pt x="2065655" y="953"/>
                  </a:lnTo>
                  <a:lnTo>
                    <a:pt x="2070100" y="1588"/>
                  </a:lnTo>
                  <a:lnTo>
                    <a:pt x="2074545" y="2223"/>
                  </a:lnTo>
                  <a:lnTo>
                    <a:pt x="2081847" y="4763"/>
                  </a:lnTo>
                  <a:lnTo>
                    <a:pt x="2088515" y="6986"/>
                  </a:lnTo>
                  <a:lnTo>
                    <a:pt x="2094865" y="9844"/>
                  </a:lnTo>
                  <a:lnTo>
                    <a:pt x="2100897" y="13019"/>
                  </a:lnTo>
                  <a:lnTo>
                    <a:pt x="2112327" y="19687"/>
                  </a:lnTo>
                  <a:lnTo>
                    <a:pt x="2124075" y="26991"/>
                  </a:lnTo>
                  <a:lnTo>
                    <a:pt x="2136457" y="35564"/>
                  </a:lnTo>
                  <a:lnTo>
                    <a:pt x="2149475" y="44773"/>
                  </a:lnTo>
                  <a:lnTo>
                    <a:pt x="2163127" y="55252"/>
                  </a:lnTo>
                  <a:lnTo>
                    <a:pt x="2177415" y="66683"/>
                  </a:lnTo>
                  <a:lnTo>
                    <a:pt x="2192337" y="78432"/>
                  </a:lnTo>
                  <a:lnTo>
                    <a:pt x="2223770" y="105105"/>
                  </a:lnTo>
                  <a:lnTo>
                    <a:pt x="2257743" y="134953"/>
                  </a:lnTo>
                  <a:lnTo>
                    <a:pt x="2293303" y="167342"/>
                  </a:lnTo>
                  <a:lnTo>
                    <a:pt x="2329815" y="201636"/>
                  </a:lnTo>
                  <a:lnTo>
                    <a:pt x="2367915" y="237518"/>
                  </a:lnTo>
                  <a:lnTo>
                    <a:pt x="2406015" y="274670"/>
                  </a:lnTo>
                  <a:lnTo>
                    <a:pt x="2444433" y="313091"/>
                  </a:lnTo>
                  <a:lnTo>
                    <a:pt x="2481897" y="351196"/>
                  </a:lnTo>
                  <a:lnTo>
                    <a:pt x="2518410" y="388983"/>
                  </a:lnTo>
                  <a:lnTo>
                    <a:pt x="2553653" y="426452"/>
                  </a:lnTo>
                  <a:lnTo>
                    <a:pt x="2586990" y="462969"/>
                  </a:lnTo>
                  <a:lnTo>
                    <a:pt x="2607945" y="486149"/>
                  </a:lnTo>
                  <a:lnTo>
                    <a:pt x="2627947" y="508377"/>
                  </a:lnTo>
                  <a:lnTo>
                    <a:pt x="2646363" y="530287"/>
                  </a:lnTo>
                  <a:lnTo>
                    <a:pt x="2663507" y="550609"/>
                  </a:lnTo>
                  <a:lnTo>
                    <a:pt x="2679383" y="569979"/>
                  </a:lnTo>
                  <a:lnTo>
                    <a:pt x="2693035" y="588396"/>
                  </a:lnTo>
                  <a:lnTo>
                    <a:pt x="2705100" y="605543"/>
                  </a:lnTo>
                  <a:lnTo>
                    <a:pt x="2715577" y="621737"/>
                  </a:lnTo>
                  <a:lnTo>
                    <a:pt x="2720657" y="629993"/>
                  </a:lnTo>
                  <a:lnTo>
                    <a:pt x="2725103" y="638249"/>
                  </a:lnTo>
                  <a:lnTo>
                    <a:pt x="2729230" y="646823"/>
                  </a:lnTo>
                  <a:lnTo>
                    <a:pt x="2733040" y="656031"/>
                  </a:lnTo>
                  <a:lnTo>
                    <a:pt x="2734627" y="661747"/>
                  </a:lnTo>
                  <a:lnTo>
                    <a:pt x="2736215" y="667462"/>
                  </a:lnTo>
                  <a:lnTo>
                    <a:pt x="2737485" y="674766"/>
                  </a:lnTo>
                  <a:lnTo>
                    <a:pt x="2737803" y="683022"/>
                  </a:lnTo>
                  <a:lnTo>
                    <a:pt x="2737485" y="686197"/>
                  </a:lnTo>
                  <a:lnTo>
                    <a:pt x="2736850" y="690325"/>
                  </a:lnTo>
                  <a:lnTo>
                    <a:pt x="2737803" y="690325"/>
                  </a:lnTo>
                  <a:lnTo>
                    <a:pt x="2737803" y="938321"/>
                  </a:lnTo>
                  <a:lnTo>
                    <a:pt x="2747645" y="941814"/>
                  </a:lnTo>
                  <a:lnTo>
                    <a:pt x="2757170" y="945625"/>
                  </a:lnTo>
                  <a:lnTo>
                    <a:pt x="2766695" y="950070"/>
                  </a:lnTo>
                  <a:lnTo>
                    <a:pt x="2775903" y="954516"/>
                  </a:lnTo>
                  <a:lnTo>
                    <a:pt x="2785110" y="959596"/>
                  </a:lnTo>
                  <a:lnTo>
                    <a:pt x="2794000" y="964359"/>
                  </a:lnTo>
                  <a:lnTo>
                    <a:pt x="2802890" y="970075"/>
                  </a:lnTo>
                  <a:lnTo>
                    <a:pt x="2811145" y="975791"/>
                  </a:lnTo>
                  <a:lnTo>
                    <a:pt x="2819400" y="982141"/>
                  </a:lnTo>
                  <a:lnTo>
                    <a:pt x="2827337" y="988492"/>
                  </a:lnTo>
                  <a:lnTo>
                    <a:pt x="2834957" y="995478"/>
                  </a:lnTo>
                  <a:lnTo>
                    <a:pt x="2842260" y="1002464"/>
                  </a:lnTo>
                  <a:lnTo>
                    <a:pt x="2849563" y="1009767"/>
                  </a:lnTo>
                  <a:lnTo>
                    <a:pt x="2856230" y="1017388"/>
                  </a:lnTo>
                  <a:lnTo>
                    <a:pt x="2862897" y="1025326"/>
                  </a:lnTo>
                  <a:lnTo>
                    <a:pt x="2868930" y="1033265"/>
                  </a:lnTo>
                  <a:lnTo>
                    <a:pt x="2874963" y="1041838"/>
                  </a:lnTo>
                  <a:lnTo>
                    <a:pt x="2880677" y="1050094"/>
                  </a:lnTo>
                  <a:lnTo>
                    <a:pt x="2885757" y="1058985"/>
                  </a:lnTo>
                  <a:lnTo>
                    <a:pt x="2890837" y="1068194"/>
                  </a:lnTo>
                  <a:lnTo>
                    <a:pt x="2895283" y="1077402"/>
                  </a:lnTo>
                  <a:lnTo>
                    <a:pt x="2900045" y="1086611"/>
                  </a:lnTo>
                  <a:lnTo>
                    <a:pt x="2903855" y="1096454"/>
                  </a:lnTo>
                  <a:lnTo>
                    <a:pt x="2907347" y="1105981"/>
                  </a:lnTo>
                  <a:lnTo>
                    <a:pt x="2910205" y="1115824"/>
                  </a:lnTo>
                  <a:lnTo>
                    <a:pt x="2913063" y="1126303"/>
                  </a:lnTo>
                  <a:lnTo>
                    <a:pt x="2915603" y="1136464"/>
                  </a:lnTo>
                  <a:lnTo>
                    <a:pt x="2917507" y="1146943"/>
                  </a:lnTo>
                  <a:lnTo>
                    <a:pt x="2919095" y="1157739"/>
                  </a:lnTo>
                  <a:lnTo>
                    <a:pt x="2920365" y="1168218"/>
                  </a:lnTo>
                  <a:lnTo>
                    <a:pt x="2920683" y="1179014"/>
                  </a:lnTo>
                  <a:lnTo>
                    <a:pt x="2921000" y="1190128"/>
                  </a:lnTo>
                  <a:lnTo>
                    <a:pt x="2794000" y="2478374"/>
                  </a:lnTo>
                  <a:lnTo>
                    <a:pt x="2793683" y="2492029"/>
                  </a:lnTo>
                  <a:lnTo>
                    <a:pt x="2792413" y="2505365"/>
                  </a:lnTo>
                  <a:lnTo>
                    <a:pt x="2790825" y="2518702"/>
                  </a:lnTo>
                  <a:lnTo>
                    <a:pt x="2788603" y="2531721"/>
                  </a:lnTo>
                  <a:lnTo>
                    <a:pt x="2785427" y="2544422"/>
                  </a:lnTo>
                  <a:lnTo>
                    <a:pt x="2782253" y="2557124"/>
                  </a:lnTo>
                  <a:lnTo>
                    <a:pt x="2777807" y="2569190"/>
                  </a:lnTo>
                  <a:lnTo>
                    <a:pt x="2773363" y="2581574"/>
                  </a:lnTo>
                  <a:lnTo>
                    <a:pt x="2767965" y="2593005"/>
                  </a:lnTo>
                  <a:lnTo>
                    <a:pt x="2761933" y="2604437"/>
                  </a:lnTo>
                  <a:lnTo>
                    <a:pt x="2755900" y="2615550"/>
                  </a:lnTo>
                  <a:lnTo>
                    <a:pt x="2748915" y="2626347"/>
                  </a:lnTo>
                  <a:lnTo>
                    <a:pt x="2741295" y="2636508"/>
                  </a:lnTo>
                  <a:lnTo>
                    <a:pt x="2733675" y="2646669"/>
                  </a:lnTo>
                  <a:lnTo>
                    <a:pt x="2725103" y="2656195"/>
                  </a:lnTo>
                  <a:lnTo>
                    <a:pt x="2716213" y="2665721"/>
                  </a:lnTo>
                  <a:lnTo>
                    <a:pt x="2707005" y="2673977"/>
                  </a:lnTo>
                  <a:lnTo>
                    <a:pt x="2697480" y="2682551"/>
                  </a:lnTo>
                  <a:lnTo>
                    <a:pt x="2687637" y="2690489"/>
                  </a:lnTo>
                  <a:lnTo>
                    <a:pt x="2677477" y="2697792"/>
                  </a:lnTo>
                  <a:lnTo>
                    <a:pt x="2666683" y="2704778"/>
                  </a:lnTo>
                  <a:lnTo>
                    <a:pt x="2655570" y="2711129"/>
                  </a:lnTo>
                  <a:lnTo>
                    <a:pt x="2644140" y="2716845"/>
                  </a:lnTo>
                  <a:lnTo>
                    <a:pt x="2632075" y="2722243"/>
                  </a:lnTo>
                  <a:lnTo>
                    <a:pt x="2620327" y="2727006"/>
                  </a:lnTo>
                  <a:lnTo>
                    <a:pt x="2607945" y="2731134"/>
                  </a:lnTo>
                  <a:lnTo>
                    <a:pt x="2595563" y="2734944"/>
                  </a:lnTo>
                  <a:lnTo>
                    <a:pt x="2582545" y="2737484"/>
                  </a:lnTo>
                  <a:lnTo>
                    <a:pt x="2569527" y="2740342"/>
                  </a:lnTo>
                  <a:lnTo>
                    <a:pt x="2556193" y="2741930"/>
                  </a:lnTo>
                  <a:lnTo>
                    <a:pt x="2542540" y="2742883"/>
                  </a:lnTo>
                  <a:lnTo>
                    <a:pt x="2528887" y="2743200"/>
                  </a:lnTo>
                  <a:lnTo>
                    <a:pt x="263525" y="2743200"/>
                  </a:lnTo>
                  <a:lnTo>
                    <a:pt x="261937" y="2742883"/>
                  </a:lnTo>
                  <a:lnTo>
                    <a:pt x="260350" y="2742565"/>
                  </a:lnTo>
                  <a:lnTo>
                    <a:pt x="247015" y="2742248"/>
                  </a:lnTo>
                  <a:lnTo>
                    <a:pt x="233997" y="2740977"/>
                  </a:lnTo>
                  <a:lnTo>
                    <a:pt x="220980" y="2739072"/>
                  </a:lnTo>
                  <a:lnTo>
                    <a:pt x="207963" y="2736532"/>
                  </a:lnTo>
                  <a:lnTo>
                    <a:pt x="195263" y="2733356"/>
                  </a:lnTo>
                  <a:lnTo>
                    <a:pt x="183197" y="2729546"/>
                  </a:lnTo>
                  <a:lnTo>
                    <a:pt x="170815" y="2725418"/>
                  </a:lnTo>
                  <a:lnTo>
                    <a:pt x="159067" y="2720337"/>
                  </a:lnTo>
                  <a:lnTo>
                    <a:pt x="147637" y="2714939"/>
                  </a:lnTo>
                  <a:lnTo>
                    <a:pt x="136525" y="2708906"/>
                  </a:lnTo>
                  <a:lnTo>
                    <a:pt x="125413" y="2702555"/>
                  </a:lnTo>
                  <a:lnTo>
                    <a:pt x="114935" y="2695252"/>
                  </a:lnTo>
                  <a:lnTo>
                    <a:pt x="104775" y="2687949"/>
                  </a:lnTo>
                  <a:lnTo>
                    <a:pt x="95250" y="2679693"/>
                  </a:lnTo>
                  <a:lnTo>
                    <a:pt x="85725" y="2671437"/>
                  </a:lnTo>
                  <a:lnTo>
                    <a:pt x="76835" y="2662546"/>
                  </a:lnTo>
                  <a:lnTo>
                    <a:pt x="67945" y="2653020"/>
                  </a:lnTo>
                  <a:lnTo>
                    <a:pt x="60007" y="2643176"/>
                  </a:lnTo>
                  <a:lnTo>
                    <a:pt x="52070" y="2632697"/>
                  </a:lnTo>
                  <a:lnTo>
                    <a:pt x="44767" y="2622536"/>
                  </a:lnTo>
                  <a:lnTo>
                    <a:pt x="37783" y="2611422"/>
                  </a:lnTo>
                  <a:lnTo>
                    <a:pt x="31750" y="2599991"/>
                  </a:lnTo>
                  <a:lnTo>
                    <a:pt x="26035" y="2588560"/>
                  </a:lnTo>
                  <a:lnTo>
                    <a:pt x="20637" y="2576493"/>
                  </a:lnTo>
                  <a:lnTo>
                    <a:pt x="15875" y="2563792"/>
                  </a:lnTo>
                  <a:lnTo>
                    <a:pt x="11747" y="2551725"/>
                  </a:lnTo>
                  <a:lnTo>
                    <a:pt x="8255" y="2538706"/>
                  </a:lnTo>
                  <a:lnTo>
                    <a:pt x="5397" y="2525687"/>
                  </a:lnTo>
                  <a:lnTo>
                    <a:pt x="2857" y="2512668"/>
                  </a:lnTo>
                  <a:lnTo>
                    <a:pt x="1587" y="2499332"/>
                  </a:lnTo>
                  <a:lnTo>
                    <a:pt x="317" y="2485360"/>
                  </a:lnTo>
                  <a:lnTo>
                    <a:pt x="0" y="2471706"/>
                  </a:lnTo>
                  <a:lnTo>
                    <a:pt x="0" y="631263"/>
                  </a:lnTo>
                  <a:lnTo>
                    <a:pt x="317" y="617609"/>
                  </a:lnTo>
                  <a:lnTo>
                    <a:pt x="1587" y="603955"/>
                  </a:lnTo>
                  <a:lnTo>
                    <a:pt x="2857" y="590619"/>
                  </a:lnTo>
                  <a:lnTo>
                    <a:pt x="5397" y="577282"/>
                  </a:lnTo>
                  <a:lnTo>
                    <a:pt x="8255" y="564263"/>
                  </a:lnTo>
                  <a:lnTo>
                    <a:pt x="11747" y="551562"/>
                  </a:lnTo>
                  <a:lnTo>
                    <a:pt x="15875" y="539178"/>
                  </a:lnTo>
                  <a:lnTo>
                    <a:pt x="20637" y="526794"/>
                  </a:lnTo>
                  <a:lnTo>
                    <a:pt x="26035" y="515045"/>
                  </a:lnTo>
                  <a:lnTo>
                    <a:pt x="31750" y="502978"/>
                  </a:lnTo>
                  <a:lnTo>
                    <a:pt x="37783" y="491865"/>
                  </a:lnTo>
                  <a:lnTo>
                    <a:pt x="44767" y="481068"/>
                  </a:lnTo>
                  <a:lnTo>
                    <a:pt x="52070" y="470272"/>
                  </a:lnTo>
                  <a:lnTo>
                    <a:pt x="60007" y="459794"/>
                  </a:lnTo>
                  <a:lnTo>
                    <a:pt x="67945" y="450267"/>
                  </a:lnTo>
                  <a:lnTo>
                    <a:pt x="76835" y="440741"/>
                  </a:lnTo>
                  <a:lnTo>
                    <a:pt x="86043" y="431533"/>
                  </a:lnTo>
                  <a:lnTo>
                    <a:pt x="95567" y="423277"/>
                  </a:lnTo>
                  <a:lnTo>
                    <a:pt x="105410" y="415021"/>
                  </a:lnTo>
                  <a:lnTo>
                    <a:pt x="115887" y="407400"/>
                  </a:lnTo>
                  <a:lnTo>
                    <a:pt x="126683" y="400097"/>
                  </a:lnTo>
                  <a:lnTo>
                    <a:pt x="137477" y="393746"/>
                  </a:lnTo>
                  <a:lnTo>
                    <a:pt x="149225" y="387713"/>
                  </a:lnTo>
                  <a:lnTo>
                    <a:pt x="160973" y="381997"/>
                  </a:lnTo>
                  <a:lnTo>
                    <a:pt x="172720" y="376916"/>
                  </a:lnTo>
                  <a:lnTo>
                    <a:pt x="185420" y="372788"/>
                  </a:lnTo>
                  <a:lnTo>
                    <a:pt x="198120" y="368978"/>
                  </a:lnTo>
                  <a:lnTo>
                    <a:pt x="211137" y="365803"/>
                  </a:lnTo>
                  <a:lnTo>
                    <a:pt x="224155" y="362945"/>
                  </a:lnTo>
                  <a:lnTo>
                    <a:pt x="237490" y="361675"/>
                  </a:lnTo>
                  <a:lnTo>
                    <a:pt x="251143" y="360405"/>
                  </a:lnTo>
                  <a:lnTo>
                    <a:pt x="265113" y="360087"/>
                  </a:lnTo>
                  <a:lnTo>
                    <a:pt x="970280" y="360087"/>
                  </a:lnTo>
                  <a:lnTo>
                    <a:pt x="970280" y="480116"/>
                  </a:lnTo>
                  <a:lnTo>
                    <a:pt x="265113" y="480116"/>
                  </a:lnTo>
                  <a:lnTo>
                    <a:pt x="254953" y="480433"/>
                  </a:lnTo>
                  <a:lnTo>
                    <a:pt x="245745" y="481704"/>
                  </a:lnTo>
                  <a:lnTo>
                    <a:pt x="237173" y="483291"/>
                  </a:lnTo>
                  <a:lnTo>
                    <a:pt x="228283" y="485514"/>
                  </a:lnTo>
                  <a:lnTo>
                    <a:pt x="220345" y="488054"/>
                  </a:lnTo>
                  <a:lnTo>
                    <a:pt x="212090" y="491547"/>
                  </a:lnTo>
                  <a:lnTo>
                    <a:pt x="205105" y="495040"/>
                  </a:lnTo>
                  <a:lnTo>
                    <a:pt x="197803" y="499168"/>
                  </a:lnTo>
                  <a:lnTo>
                    <a:pt x="190817" y="503931"/>
                  </a:lnTo>
                  <a:lnTo>
                    <a:pt x="184785" y="508694"/>
                  </a:lnTo>
                  <a:lnTo>
                    <a:pt x="178435" y="514092"/>
                  </a:lnTo>
                  <a:lnTo>
                    <a:pt x="172403" y="519808"/>
                  </a:lnTo>
                  <a:lnTo>
                    <a:pt x="167005" y="525841"/>
                  </a:lnTo>
                  <a:lnTo>
                    <a:pt x="162243" y="531874"/>
                  </a:lnTo>
                  <a:lnTo>
                    <a:pt x="157163" y="537907"/>
                  </a:lnTo>
                  <a:lnTo>
                    <a:pt x="152400" y="543941"/>
                  </a:lnTo>
                  <a:lnTo>
                    <a:pt x="148273" y="550609"/>
                  </a:lnTo>
                  <a:lnTo>
                    <a:pt x="144463" y="556960"/>
                  </a:lnTo>
                  <a:lnTo>
                    <a:pt x="140970" y="563628"/>
                  </a:lnTo>
                  <a:lnTo>
                    <a:pt x="137477" y="569661"/>
                  </a:lnTo>
                  <a:lnTo>
                    <a:pt x="131763" y="582680"/>
                  </a:lnTo>
                  <a:lnTo>
                    <a:pt x="127317" y="594429"/>
                  </a:lnTo>
                  <a:lnTo>
                    <a:pt x="123825" y="605860"/>
                  </a:lnTo>
                  <a:lnTo>
                    <a:pt x="121603" y="616022"/>
                  </a:lnTo>
                  <a:lnTo>
                    <a:pt x="120015" y="624913"/>
                  </a:lnTo>
                  <a:lnTo>
                    <a:pt x="119697" y="631263"/>
                  </a:lnTo>
                  <a:lnTo>
                    <a:pt x="119697" y="2454559"/>
                  </a:lnTo>
                  <a:lnTo>
                    <a:pt x="119697" y="2460910"/>
                  </a:lnTo>
                  <a:lnTo>
                    <a:pt x="120333" y="2469483"/>
                  </a:lnTo>
                  <a:lnTo>
                    <a:pt x="121285" y="2478692"/>
                  </a:lnTo>
                  <a:lnTo>
                    <a:pt x="123190" y="2488536"/>
                  </a:lnTo>
                  <a:lnTo>
                    <a:pt x="125413" y="2499332"/>
                  </a:lnTo>
                  <a:lnTo>
                    <a:pt x="128905" y="2510763"/>
                  </a:lnTo>
                  <a:lnTo>
                    <a:pt x="130810" y="2516161"/>
                  </a:lnTo>
                  <a:lnTo>
                    <a:pt x="133033" y="2521877"/>
                  </a:lnTo>
                  <a:lnTo>
                    <a:pt x="135573" y="2527593"/>
                  </a:lnTo>
                  <a:lnTo>
                    <a:pt x="138430" y="2533308"/>
                  </a:lnTo>
                  <a:lnTo>
                    <a:pt x="141923" y="2538706"/>
                  </a:lnTo>
                  <a:lnTo>
                    <a:pt x="145415" y="2544105"/>
                  </a:lnTo>
                  <a:lnTo>
                    <a:pt x="149225" y="2549503"/>
                  </a:lnTo>
                  <a:lnTo>
                    <a:pt x="153353" y="2554266"/>
                  </a:lnTo>
                  <a:lnTo>
                    <a:pt x="157797" y="2559029"/>
                  </a:lnTo>
                  <a:lnTo>
                    <a:pt x="162877" y="2563474"/>
                  </a:lnTo>
                  <a:lnTo>
                    <a:pt x="167957" y="2567602"/>
                  </a:lnTo>
                  <a:lnTo>
                    <a:pt x="173990" y="2572048"/>
                  </a:lnTo>
                  <a:lnTo>
                    <a:pt x="180023" y="2575541"/>
                  </a:lnTo>
                  <a:lnTo>
                    <a:pt x="186690" y="2578716"/>
                  </a:lnTo>
                  <a:lnTo>
                    <a:pt x="193993" y="2581574"/>
                  </a:lnTo>
                  <a:lnTo>
                    <a:pt x="200977" y="2583797"/>
                  </a:lnTo>
                  <a:lnTo>
                    <a:pt x="209233" y="2585702"/>
                  </a:lnTo>
                  <a:lnTo>
                    <a:pt x="217805" y="2587290"/>
                  </a:lnTo>
                  <a:lnTo>
                    <a:pt x="226695" y="2587925"/>
                  </a:lnTo>
                  <a:lnTo>
                    <a:pt x="236855" y="2588560"/>
                  </a:lnTo>
                  <a:lnTo>
                    <a:pt x="241935" y="2583797"/>
                  </a:lnTo>
                  <a:lnTo>
                    <a:pt x="248603" y="2578399"/>
                  </a:lnTo>
                  <a:lnTo>
                    <a:pt x="255587" y="2572365"/>
                  </a:lnTo>
                  <a:lnTo>
                    <a:pt x="262573" y="2565062"/>
                  </a:lnTo>
                  <a:lnTo>
                    <a:pt x="269875" y="2557759"/>
                  </a:lnTo>
                  <a:lnTo>
                    <a:pt x="277177" y="2549820"/>
                  </a:lnTo>
                  <a:lnTo>
                    <a:pt x="283845" y="2541882"/>
                  </a:lnTo>
                  <a:lnTo>
                    <a:pt x="289560" y="2533626"/>
                  </a:lnTo>
                  <a:lnTo>
                    <a:pt x="293370" y="2527593"/>
                  </a:lnTo>
                  <a:lnTo>
                    <a:pt x="296227" y="2520924"/>
                  </a:lnTo>
                  <a:lnTo>
                    <a:pt x="299403" y="2514574"/>
                  </a:lnTo>
                  <a:lnTo>
                    <a:pt x="302577" y="2508223"/>
                  </a:lnTo>
                  <a:lnTo>
                    <a:pt x="304800" y="2500920"/>
                  </a:lnTo>
                  <a:lnTo>
                    <a:pt x="307023" y="2493299"/>
                  </a:lnTo>
                  <a:lnTo>
                    <a:pt x="309245" y="2484725"/>
                  </a:lnTo>
                  <a:lnTo>
                    <a:pt x="311785" y="2475834"/>
                  </a:lnTo>
                  <a:lnTo>
                    <a:pt x="315595" y="2456147"/>
                  </a:lnTo>
                  <a:lnTo>
                    <a:pt x="319723" y="2432332"/>
                  </a:lnTo>
                  <a:lnTo>
                    <a:pt x="329565" y="2371365"/>
                  </a:lnTo>
                  <a:lnTo>
                    <a:pt x="457200" y="1190128"/>
                  </a:lnTo>
                  <a:lnTo>
                    <a:pt x="457517" y="1176474"/>
                  </a:lnTo>
                  <a:lnTo>
                    <a:pt x="458153" y="1163137"/>
                  </a:lnTo>
                  <a:lnTo>
                    <a:pt x="460057" y="1150118"/>
                  </a:lnTo>
                  <a:lnTo>
                    <a:pt x="462280" y="1137099"/>
                  </a:lnTo>
                  <a:lnTo>
                    <a:pt x="465455" y="1124080"/>
                  </a:lnTo>
                  <a:lnTo>
                    <a:pt x="468947" y="1111379"/>
                  </a:lnTo>
                  <a:lnTo>
                    <a:pt x="473075" y="1098995"/>
                  </a:lnTo>
                  <a:lnTo>
                    <a:pt x="477837" y="1087246"/>
                  </a:lnTo>
                  <a:lnTo>
                    <a:pt x="482917" y="1075497"/>
                  </a:lnTo>
                  <a:lnTo>
                    <a:pt x="488950" y="1064066"/>
                  </a:lnTo>
                  <a:lnTo>
                    <a:pt x="495300" y="1052952"/>
                  </a:lnTo>
                  <a:lnTo>
                    <a:pt x="502285" y="1042156"/>
                  </a:lnTo>
                  <a:lnTo>
                    <a:pt x="509587" y="1031677"/>
                  </a:lnTo>
                  <a:lnTo>
                    <a:pt x="517525" y="1021833"/>
                  </a:lnTo>
                  <a:lnTo>
                    <a:pt x="525780" y="1012307"/>
                  </a:lnTo>
                  <a:lnTo>
                    <a:pt x="534353" y="1003099"/>
                  </a:lnTo>
                  <a:lnTo>
                    <a:pt x="543877" y="994208"/>
                  </a:lnTo>
                  <a:lnTo>
                    <a:pt x="553403" y="985952"/>
                  </a:lnTo>
                  <a:lnTo>
                    <a:pt x="563245" y="978331"/>
                  </a:lnTo>
                  <a:lnTo>
                    <a:pt x="573723" y="970710"/>
                  </a:lnTo>
                  <a:lnTo>
                    <a:pt x="584517" y="963724"/>
                  </a:lnTo>
                  <a:lnTo>
                    <a:pt x="595630" y="957691"/>
                  </a:lnTo>
                  <a:lnTo>
                    <a:pt x="607060" y="951340"/>
                  </a:lnTo>
                  <a:lnTo>
                    <a:pt x="618490" y="946577"/>
                  </a:lnTo>
                  <a:lnTo>
                    <a:pt x="630873" y="941497"/>
                  </a:lnTo>
                  <a:lnTo>
                    <a:pt x="642937" y="937369"/>
                  </a:lnTo>
                  <a:lnTo>
                    <a:pt x="655637" y="933876"/>
                  </a:lnTo>
                  <a:lnTo>
                    <a:pt x="668337" y="930700"/>
                  </a:lnTo>
                  <a:lnTo>
                    <a:pt x="681673" y="928478"/>
                  </a:lnTo>
                  <a:lnTo>
                    <a:pt x="694690" y="926890"/>
                  </a:lnTo>
                  <a:lnTo>
                    <a:pt x="708025" y="925937"/>
                  </a:lnTo>
                  <a:lnTo>
                    <a:pt x="721677" y="925302"/>
                  </a:lnTo>
                  <a:lnTo>
                    <a:pt x="1065530" y="925302"/>
                  </a:lnTo>
                  <a:lnTo>
                    <a:pt x="1065530" y="221323"/>
                  </a:lnTo>
                  <a:lnTo>
                    <a:pt x="1066165" y="209574"/>
                  </a:lnTo>
                  <a:lnTo>
                    <a:pt x="1066800" y="198461"/>
                  </a:lnTo>
                  <a:lnTo>
                    <a:pt x="1068387" y="187664"/>
                  </a:lnTo>
                  <a:lnTo>
                    <a:pt x="1070293" y="176551"/>
                  </a:lnTo>
                  <a:lnTo>
                    <a:pt x="1072515" y="165754"/>
                  </a:lnTo>
                  <a:lnTo>
                    <a:pt x="1075690" y="155276"/>
                  </a:lnTo>
                  <a:lnTo>
                    <a:pt x="1079183" y="145114"/>
                  </a:lnTo>
                  <a:lnTo>
                    <a:pt x="1083310" y="134953"/>
                  </a:lnTo>
                  <a:lnTo>
                    <a:pt x="1087437" y="125110"/>
                  </a:lnTo>
                  <a:lnTo>
                    <a:pt x="1092517" y="115584"/>
                  </a:lnTo>
                  <a:lnTo>
                    <a:pt x="1097915" y="106375"/>
                  </a:lnTo>
                  <a:lnTo>
                    <a:pt x="1103630" y="97166"/>
                  </a:lnTo>
                  <a:lnTo>
                    <a:pt x="1109663" y="88910"/>
                  </a:lnTo>
                  <a:lnTo>
                    <a:pt x="1116013" y="80337"/>
                  </a:lnTo>
                  <a:lnTo>
                    <a:pt x="1122997" y="72399"/>
                  </a:lnTo>
                  <a:lnTo>
                    <a:pt x="1130617" y="64778"/>
                  </a:lnTo>
                  <a:lnTo>
                    <a:pt x="1138237" y="57474"/>
                  </a:lnTo>
                  <a:lnTo>
                    <a:pt x="1146493" y="50488"/>
                  </a:lnTo>
                  <a:lnTo>
                    <a:pt x="1154430" y="43820"/>
                  </a:lnTo>
                  <a:lnTo>
                    <a:pt x="1163320" y="37469"/>
                  </a:lnTo>
                  <a:lnTo>
                    <a:pt x="1171893" y="31754"/>
                  </a:lnTo>
                  <a:lnTo>
                    <a:pt x="1181735" y="26356"/>
                  </a:lnTo>
                  <a:lnTo>
                    <a:pt x="1191260" y="21910"/>
                  </a:lnTo>
                  <a:lnTo>
                    <a:pt x="1200785" y="17147"/>
                  </a:lnTo>
                  <a:lnTo>
                    <a:pt x="1210627" y="13337"/>
                  </a:lnTo>
                  <a:lnTo>
                    <a:pt x="1221105" y="9844"/>
                  </a:lnTo>
                  <a:lnTo>
                    <a:pt x="1231583" y="6986"/>
                  </a:lnTo>
                  <a:lnTo>
                    <a:pt x="1242377" y="4128"/>
                  </a:lnTo>
                  <a:lnTo>
                    <a:pt x="1253173" y="2223"/>
                  </a:lnTo>
                  <a:lnTo>
                    <a:pt x="1264285" y="1270"/>
                  </a:lnTo>
                  <a:lnTo>
                    <a:pt x="1275397"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grpSp>
        <p:nvGrpSpPr>
          <p:cNvPr id="7" name="组合 6"/>
          <p:cNvGrpSpPr/>
          <p:nvPr/>
        </p:nvGrpSpPr>
        <p:grpSpPr>
          <a:xfrm>
            <a:off x="8552744" y="3106638"/>
            <a:ext cx="1685925" cy="682510"/>
            <a:chOff x="2543173" y="2423781"/>
            <a:chExt cx="1685925" cy="682510"/>
          </a:xfrm>
        </p:grpSpPr>
        <p:sp>
          <p:nvSpPr>
            <p:cNvPr id="42" name="文本框 41"/>
            <p:cNvSpPr txBox="1"/>
            <p:nvPr/>
          </p:nvSpPr>
          <p:spPr>
            <a:xfrm>
              <a:off x="2543173" y="2736959"/>
              <a:ext cx="1685925" cy="369332"/>
            </a:xfrm>
            <a:prstGeom prst="rect">
              <a:avLst/>
            </a:prstGeom>
            <a:noFill/>
          </p:spPr>
          <p:txBody>
            <a:bodyPr wrap="square" rtlCol="0">
              <a:spAutoFit/>
            </a:bodyPr>
            <a:lstStyle/>
            <a:p>
              <a:endParaRPr lang="zh-CN" altLang="en-US" b="1" dirty="0">
                <a:solidFill>
                  <a:schemeClr val="bg1"/>
                </a:solidFill>
              </a:endParaRPr>
            </a:p>
          </p:txBody>
        </p:sp>
        <p:sp>
          <p:nvSpPr>
            <p:cNvPr id="43" name="KSO_Shape"/>
            <p:cNvSpPr>
              <a:spLocks/>
            </p:cNvSpPr>
            <p:nvPr/>
          </p:nvSpPr>
          <p:spPr bwMode="auto">
            <a:xfrm flipH="1">
              <a:off x="2648626" y="2423781"/>
              <a:ext cx="354277" cy="284602"/>
            </a:xfrm>
            <a:custGeom>
              <a:avLst/>
              <a:gdLst>
                <a:gd name="T0" fmla="*/ 2147483646 w 288"/>
                <a:gd name="T1" fmla="*/ 0 h 232"/>
                <a:gd name="T2" fmla="*/ 0 w 288"/>
                <a:gd name="T3" fmla="*/ 2147483646 h 232"/>
                <a:gd name="T4" fmla="*/ 2147483646 w 288"/>
                <a:gd name="T5" fmla="*/ 2147483646 h 232"/>
                <a:gd name="T6" fmla="*/ 2147483646 w 288"/>
                <a:gd name="T7" fmla="*/ 2147483646 h 232"/>
                <a:gd name="T8" fmla="*/ 2147483646 w 288"/>
                <a:gd name="T9" fmla="*/ 2147483646 h 232"/>
                <a:gd name="T10" fmla="*/ 2147483646 w 288"/>
                <a:gd name="T11" fmla="*/ 2147483646 h 232"/>
                <a:gd name="T12" fmla="*/ 2147483646 w 288"/>
                <a:gd name="T13" fmla="*/ 2147483646 h 232"/>
                <a:gd name="T14" fmla="*/ 2147483646 w 288"/>
                <a:gd name="T15" fmla="*/ 0 h 232"/>
                <a:gd name="T16" fmla="*/ 2147483646 w 288"/>
                <a:gd name="T17" fmla="*/ 2147483646 h 232"/>
                <a:gd name="T18" fmla="*/ 2147483646 w 288"/>
                <a:gd name="T19" fmla="*/ 2147483646 h 232"/>
                <a:gd name="T20" fmla="*/ 2147483646 w 288"/>
                <a:gd name="T21" fmla="*/ 2147483646 h 232"/>
                <a:gd name="T22" fmla="*/ 2147483646 w 288"/>
                <a:gd name="T23" fmla="*/ 2147483646 h 232"/>
                <a:gd name="T24" fmla="*/ 2147483646 w 288"/>
                <a:gd name="T25" fmla="*/ 2147483646 h 232"/>
                <a:gd name="T26" fmla="*/ 2147483646 w 288"/>
                <a:gd name="T27" fmla="*/ 2147483646 h 232"/>
                <a:gd name="T28" fmla="*/ 2147483646 w 288"/>
                <a:gd name="T29" fmla="*/ 2147483646 h 232"/>
                <a:gd name="T30" fmla="*/ 2147483646 w 288"/>
                <a:gd name="T31" fmla="*/ 2147483646 h 232"/>
                <a:gd name="T32" fmla="*/ 2147483646 w 288"/>
                <a:gd name="T33" fmla="*/ 2147483646 h 232"/>
                <a:gd name="T34" fmla="*/ 2147483646 w 288"/>
                <a:gd name="T35" fmla="*/ 2147483646 h 232"/>
                <a:gd name="T36" fmla="*/ 2147483646 w 288"/>
                <a:gd name="T37" fmla="*/ 2147483646 h 232"/>
                <a:gd name="T38" fmla="*/ 2147483646 w 288"/>
                <a:gd name="T39" fmla="*/ 2147483646 h 232"/>
                <a:gd name="T40" fmla="*/ 2147483646 w 288"/>
                <a:gd name="T41" fmla="*/ 2147483646 h 232"/>
                <a:gd name="T42" fmla="*/ 2147483646 w 288"/>
                <a:gd name="T43" fmla="*/ 2147483646 h 232"/>
                <a:gd name="T44" fmla="*/ 2147483646 w 288"/>
                <a:gd name="T45" fmla="*/ 2147483646 h 232"/>
                <a:gd name="T46" fmla="*/ 2147483646 w 288"/>
                <a:gd name="T47" fmla="*/ 2147483646 h 232"/>
                <a:gd name="T48" fmla="*/ 2147483646 w 288"/>
                <a:gd name="T49" fmla="*/ 2147483646 h 232"/>
                <a:gd name="T50" fmla="*/ 2147483646 w 288"/>
                <a:gd name="T51" fmla="*/ 2147483646 h 232"/>
                <a:gd name="T52" fmla="*/ 2147483646 w 288"/>
                <a:gd name="T53" fmla="*/ 2147483646 h 232"/>
                <a:gd name="T54" fmla="*/ 2147483646 w 288"/>
                <a:gd name="T55" fmla="*/ 2147483646 h 232"/>
                <a:gd name="T56" fmla="*/ 2147483646 w 288"/>
                <a:gd name="T57" fmla="*/ 2147483646 h 232"/>
                <a:gd name="T58" fmla="*/ 2147483646 w 288"/>
                <a:gd name="T59" fmla="*/ 2147483646 h 232"/>
                <a:gd name="T60" fmla="*/ 2147483646 w 288"/>
                <a:gd name="T61" fmla="*/ 2147483646 h 232"/>
                <a:gd name="T62" fmla="*/ 2147483646 w 288"/>
                <a:gd name="T63" fmla="*/ 2147483646 h 232"/>
                <a:gd name="T64" fmla="*/ 2147483646 w 288"/>
                <a:gd name="T65" fmla="*/ 2147483646 h 232"/>
                <a:gd name="T66" fmla="*/ 2147483646 w 288"/>
                <a:gd name="T67" fmla="*/ 2147483646 h 232"/>
                <a:gd name="T68" fmla="*/ 2147483646 w 288"/>
                <a:gd name="T69" fmla="*/ 2147483646 h 232"/>
                <a:gd name="T70" fmla="*/ 2147483646 w 288"/>
                <a:gd name="T71" fmla="*/ 2147483646 h 232"/>
                <a:gd name="T72" fmla="*/ 2147483646 w 288"/>
                <a:gd name="T73" fmla="*/ 2147483646 h 232"/>
                <a:gd name="T74" fmla="*/ 2147483646 w 288"/>
                <a:gd name="T75" fmla="*/ 2147483646 h 2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88" h="232">
                  <a:moveTo>
                    <a:pt x="144" y="0"/>
                  </a:moveTo>
                  <a:cubicBezTo>
                    <a:pt x="64" y="0"/>
                    <a:pt x="0" y="52"/>
                    <a:pt x="0" y="116"/>
                  </a:cubicBezTo>
                  <a:cubicBezTo>
                    <a:pt x="0" y="152"/>
                    <a:pt x="14" y="160"/>
                    <a:pt x="33" y="160"/>
                  </a:cubicBezTo>
                  <a:cubicBezTo>
                    <a:pt x="49" y="160"/>
                    <a:pt x="67" y="154"/>
                    <a:pt x="84" y="154"/>
                  </a:cubicBezTo>
                  <a:cubicBezTo>
                    <a:pt x="95" y="154"/>
                    <a:pt x="105" y="157"/>
                    <a:pt x="112" y="165"/>
                  </a:cubicBezTo>
                  <a:cubicBezTo>
                    <a:pt x="135" y="189"/>
                    <a:pt x="64" y="232"/>
                    <a:pt x="144" y="232"/>
                  </a:cubicBezTo>
                  <a:cubicBezTo>
                    <a:pt x="224" y="232"/>
                    <a:pt x="288" y="180"/>
                    <a:pt x="288" y="116"/>
                  </a:cubicBezTo>
                  <a:cubicBezTo>
                    <a:pt x="288" y="52"/>
                    <a:pt x="224" y="0"/>
                    <a:pt x="144" y="0"/>
                  </a:cubicBezTo>
                  <a:close/>
                  <a:moveTo>
                    <a:pt x="60" y="104"/>
                  </a:moveTo>
                  <a:cubicBezTo>
                    <a:pt x="49" y="104"/>
                    <a:pt x="40" y="95"/>
                    <a:pt x="40" y="84"/>
                  </a:cubicBezTo>
                  <a:cubicBezTo>
                    <a:pt x="40" y="73"/>
                    <a:pt x="49" y="64"/>
                    <a:pt x="60" y="64"/>
                  </a:cubicBezTo>
                  <a:cubicBezTo>
                    <a:pt x="71" y="64"/>
                    <a:pt x="80" y="73"/>
                    <a:pt x="80" y="84"/>
                  </a:cubicBezTo>
                  <a:cubicBezTo>
                    <a:pt x="80" y="95"/>
                    <a:pt x="71" y="104"/>
                    <a:pt x="60" y="104"/>
                  </a:cubicBezTo>
                  <a:close/>
                  <a:moveTo>
                    <a:pt x="116" y="64"/>
                  </a:moveTo>
                  <a:cubicBezTo>
                    <a:pt x="105" y="64"/>
                    <a:pt x="96" y="55"/>
                    <a:pt x="96" y="44"/>
                  </a:cubicBezTo>
                  <a:cubicBezTo>
                    <a:pt x="96" y="33"/>
                    <a:pt x="105" y="24"/>
                    <a:pt x="116" y="24"/>
                  </a:cubicBezTo>
                  <a:cubicBezTo>
                    <a:pt x="127" y="24"/>
                    <a:pt x="136" y="33"/>
                    <a:pt x="136" y="44"/>
                  </a:cubicBezTo>
                  <a:cubicBezTo>
                    <a:pt x="136" y="55"/>
                    <a:pt x="127" y="64"/>
                    <a:pt x="116" y="64"/>
                  </a:cubicBezTo>
                  <a:close/>
                  <a:moveTo>
                    <a:pt x="164" y="216"/>
                  </a:moveTo>
                  <a:cubicBezTo>
                    <a:pt x="149" y="216"/>
                    <a:pt x="136" y="207"/>
                    <a:pt x="136" y="196"/>
                  </a:cubicBezTo>
                  <a:cubicBezTo>
                    <a:pt x="136" y="185"/>
                    <a:pt x="149" y="176"/>
                    <a:pt x="164" y="176"/>
                  </a:cubicBezTo>
                  <a:cubicBezTo>
                    <a:pt x="179" y="176"/>
                    <a:pt x="192" y="185"/>
                    <a:pt x="192" y="196"/>
                  </a:cubicBezTo>
                  <a:cubicBezTo>
                    <a:pt x="192" y="207"/>
                    <a:pt x="179" y="216"/>
                    <a:pt x="164" y="216"/>
                  </a:cubicBezTo>
                  <a:close/>
                  <a:moveTo>
                    <a:pt x="172" y="64"/>
                  </a:moveTo>
                  <a:cubicBezTo>
                    <a:pt x="161" y="64"/>
                    <a:pt x="152" y="55"/>
                    <a:pt x="152" y="44"/>
                  </a:cubicBezTo>
                  <a:cubicBezTo>
                    <a:pt x="152" y="33"/>
                    <a:pt x="161" y="24"/>
                    <a:pt x="172" y="24"/>
                  </a:cubicBezTo>
                  <a:cubicBezTo>
                    <a:pt x="183" y="24"/>
                    <a:pt x="192" y="33"/>
                    <a:pt x="192" y="44"/>
                  </a:cubicBezTo>
                  <a:cubicBezTo>
                    <a:pt x="192" y="55"/>
                    <a:pt x="183" y="64"/>
                    <a:pt x="172" y="64"/>
                  </a:cubicBezTo>
                  <a:close/>
                  <a:moveTo>
                    <a:pt x="208" y="76"/>
                  </a:moveTo>
                  <a:cubicBezTo>
                    <a:pt x="208" y="65"/>
                    <a:pt x="217" y="56"/>
                    <a:pt x="228" y="56"/>
                  </a:cubicBezTo>
                  <a:cubicBezTo>
                    <a:pt x="239" y="56"/>
                    <a:pt x="248" y="65"/>
                    <a:pt x="248" y="76"/>
                  </a:cubicBezTo>
                  <a:cubicBezTo>
                    <a:pt x="248" y="87"/>
                    <a:pt x="239" y="96"/>
                    <a:pt x="228" y="96"/>
                  </a:cubicBezTo>
                  <a:cubicBezTo>
                    <a:pt x="217" y="96"/>
                    <a:pt x="208" y="87"/>
                    <a:pt x="208" y="76"/>
                  </a:cubicBezTo>
                  <a:close/>
                  <a:moveTo>
                    <a:pt x="264" y="132"/>
                  </a:moveTo>
                  <a:cubicBezTo>
                    <a:pt x="264" y="143"/>
                    <a:pt x="255" y="152"/>
                    <a:pt x="244" y="152"/>
                  </a:cubicBezTo>
                  <a:cubicBezTo>
                    <a:pt x="233" y="152"/>
                    <a:pt x="224" y="143"/>
                    <a:pt x="224" y="132"/>
                  </a:cubicBezTo>
                  <a:cubicBezTo>
                    <a:pt x="224" y="121"/>
                    <a:pt x="233" y="112"/>
                    <a:pt x="244" y="112"/>
                  </a:cubicBezTo>
                  <a:cubicBezTo>
                    <a:pt x="255" y="112"/>
                    <a:pt x="264" y="121"/>
                    <a:pt x="264" y="132"/>
                  </a:cubicBez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grpSp>
      <p:sp>
        <p:nvSpPr>
          <p:cNvPr id="46" name="矩形 45"/>
          <p:cNvSpPr/>
          <p:nvPr/>
        </p:nvSpPr>
        <p:spPr>
          <a:xfrm>
            <a:off x="428184" y="3049664"/>
            <a:ext cx="5440276" cy="1692771"/>
          </a:xfrm>
          <a:prstGeom prst="rect">
            <a:avLst/>
          </a:prstGeom>
        </p:spPr>
        <p:txBody>
          <a:bodyPr wrap="square">
            <a:spAutoFit/>
          </a:bodyPr>
          <a:lstStyle/>
          <a:p>
            <a:r>
              <a:rPr lang="zh-CN" altLang="en-US" sz="2000" dirty="0">
                <a:solidFill>
                  <a:schemeClr val="bg1"/>
                </a:solidFill>
                <a:latin typeface="Nexa Light" panose="02000000000000000000" pitchFamily="2" charset="0"/>
              </a:rPr>
              <a:t>把变化的方法抽象出来，实现抽象接口的</a:t>
            </a:r>
            <a:r>
              <a:rPr lang="en-US" altLang="zh-CN" sz="2000" dirty="0" err="1">
                <a:solidFill>
                  <a:schemeClr val="bg1"/>
                </a:solidFill>
                <a:latin typeface="Nexa Light" panose="02000000000000000000" pitchFamily="2" charset="0"/>
              </a:rPr>
              <a:t>redCirle</a:t>
            </a:r>
            <a:r>
              <a:rPr lang="zh-CN" altLang="en-US" sz="2000" dirty="0">
                <a:solidFill>
                  <a:schemeClr val="bg1"/>
                </a:solidFill>
                <a:latin typeface="Nexa Light" panose="02000000000000000000" pitchFamily="2" charset="0"/>
              </a:rPr>
              <a:t>和</a:t>
            </a:r>
            <a:r>
              <a:rPr lang="en-US" altLang="zh-CN" sz="2000" dirty="0" err="1">
                <a:solidFill>
                  <a:schemeClr val="bg1"/>
                </a:solidFill>
                <a:latin typeface="Nexa Light" panose="02000000000000000000" pitchFamily="2" charset="0"/>
              </a:rPr>
              <a:t>greenCirle</a:t>
            </a:r>
            <a:r>
              <a:rPr lang="zh-CN" altLang="en-US" sz="2000" dirty="0">
                <a:solidFill>
                  <a:schemeClr val="bg1"/>
                </a:solidFill>
                <a:latin typeface="Nexa Light" panose="02000000000000000000" pitchFamily="2" charset="0"/>
              </a:rPr>
              <a:t>做各自的事情，单一职责，可通过</a:t>
            </a:r>
            <a:r>
              <a:rPr lang="en-US" altLang="zh-CN" sz="2000" dirty="0" err="1">
                <a:solidFill>
                  <a:schemeClr val="bg1"/>
                </a:solidFill>
                <a:latin typeface="Nexa Light" panose="02000000000000000000" pitchFamily="2" charset="0"/>
              </a:rPr>
              <a:t>drawapi</a:t>
            </a:r>
            <a:r>
              <a:rPr lang="zh-CN" altLang="en-US" sz="2000" dirty="0">
                <a:solidFill>
                  <a:schemeClr val="bg1"/>
                </a:solidFill>
                <a:latin typeface="Nexa Light" panose="02000000000000000000" pitchFamily="2" charset="0"/>
              </a:rPr>
              <a:t>扩展，</a:t>
            </a:r>
            <a:r>
              <a:rPr lang="en-US" altLang="zh-CN" sz="2000" dirty="0">
                <a:solidFill>
                  <a:schemeClr val="bg1"/>
                </a:solidFill>
                <a:latin typeface="Nexa Light" panose="02000000000000000000" pitchFamily="2" charset="0"/>
              </a:rPr>
              <a:t> </a:t>
            </a:r>
            <a:r>
              <a:rPr lang="zh-CN" altLang="en-US" sz="2000" dirty="0">
                <a:solidFill>
                  <a:schemeClr val="bg1"/>
                </a:solidFill>
                <a:latin typeface="Nexa Light" panose="02000000000000000000" pitchFamily="2" charset="0"/>
              </a:rPr>
              <a:t>没有继承，不涉及里氏替换原则</a:t>
            </a:r>
            <a:endParaRPr lang="zh-CN" altLang="zh-CN" sz="2000" dirty="0">
              <a:solidFill>
                <a:schemeClr val="bg1"/>
              </a:solidFill>
              <a:latin typeface="Nexa Light" panose="02000000000000000000" pitchFamily="2" charset="0"/>
            </a:endParaRPr>
          </a:p>
          <a:p>
            <a:endParaRPr lang="zh-CN" altLang="en-US" sz="1200" dirty="0">
              <a:solidFill>
                <a:schemeClr val="bg1"/>
              </a:solidFill>
              <a:latin typeface="Nexa Light" panose="02000000000000000000" pitchFamily="2" charset="0"/>
            </a:endParaRPr>
          </a:p>
          <a:p>
            <a:endParaRPr lang="zh-CN" altLang="en-US" sz="1200" dirty="0">
              <a:solidFill>
                <a:schemeClr val="bg1"/>
              </a:solidFill>
              <a:latin typeface="Nexa Light" panose="02000000000000000000" pitchFamily="2" charset="0"/>
            </a:endParaRPr>
          </a:p>
        </p:txBody>
      </p:sp>
      <p:sp>
        <p:nvSpPr>
          <p:cNvPr id="15" name="文本框 14"/>
          <p:cNvSpPr txBox="1"/>
          <p:nvPr/>
        </p:nvSpPr>
        <p:spPr>
          <a:xfrm>
            <a:off x="733423" y="474305"/>
            <a:ext cx="3619500" cy="461665"/>
          </a:xfrm>
          <a:prstGeom prst="rect">
            <a:avLst/>
          </a:prstGeom>
          <a:noFill/>
        </p:spPr>
        <p:txBody>
          <a:bodyPr wrap="square" rtlCol="0">
            <a:spAutoFit/>
          </a:bodyPr>
          <a:lstStyle/>
          <a:p>
            <a:r>
              <a:rPr lang="zh-CN" altLang="en-US" sz="2400" dirty="0">
                <a:solidFill>
                  <a:schemeClr val="bg1"/>
                </a:solidFill>
                <a:latin typeface="Nexa Light" panose="02000000000000000000" pitchFamily="2" charset="0"/>
              </a:rPr>
              <a:t>桥接模式</a:t>
            </a:r>
          </a:p>
        </p:txBody>
      </p:sp>
      <p:sp>
        <p:nvSpPr>
          <p:cNvPr id="17" name="矩形 16"/>
          <p:cNvSpPr/>
          <p:nvPr/>
        </p:nvSpPr>
        <p:spPr>
          <a:xfrm>
            <a:off x="0" y="412750"/>
            <a:ext cx="45719" cy="53860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4299" y="412750"/>
            <a:ext cx="619125" cy="53860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286939" y="412750"/>
            <a:ext cx="273844" cy="523220"/>
          </a:xfrm>
          <a:prstGeom prst="rect">
            <a:avLst/>
          </a:prstGeom>
          <a:noFill/>
        </p:spPr>
        <p:txBody>
          <a:bodyPr wrap="square" rtlCol="0">
            <a:spAutoFit/>
          </a:bodyPr>
          <a:lstStyle/>
          <a:p>
            <a:pPr algn="ctr"/>
            <a:r>
              <a:rPr lang="en-US" altLang="zh-CN" sz="2800" dirty="0">
                <a:solidFill>
                  <a:schemeClr val="bg1"/>
                </a:solidFill>
                <a:latin typeface="Century Gothic" panose="020B0502020202020204" pitchFamily="34" charset="0"/>
              </a:rPr>
              <a:t>3</a:t>
            </a:r>
            <a:endParaRPr lang="zh-CN" altLang="en-US" sz="2800" dirty="0">
              <a:solidFill>
                <a:schemeClr val="bg1"/>
              </a:solidFill>
              <a:latin typeface="Century Gothic" panose="020B0502020202020204" pitchFamily="34" charset="0"/>
            </a:endParaRPr>
          </a:p>
        </p:txBody>
      </p:sp>
      <p:grpSp>
        <p:nvGrpSpPr>
          <p:cNvPr id="20" name="组合 19">
            <a:extLst>
              <a:ext uri="{FF2B5EF4-FFF2-40B4-BE49-F238E27FC236}">
                <a16:creationId xmlns:a16="http://schemas.microsoft.com/office/drawing/2014/main" id="{9FB82C3C-68BF-4F4C-BDF0-8057F05C7A5D}"/>
              </a:ext>
            </a:extLst>
          </p:cNvPr>
          <p:cNvGrpSpPr/>
          <p:nvPr/>
        </p:nvGrpSpPr>
        <p:grpSpPr>
          <a:xfrm>
            <a:off x="5980533" y="1944661"/>
            <a:ext cx="1668453" cy="1668453"/>
            <a:chOff x="1715430" y="187488"/>
            <a:chExt cx="1668453" cy="1668453"/>
          </a:xfrm>
        </p:grpSpPr>
        <p:sp>
          <p:nvSpPr>
            <p:cNvPr id="21" name="形状 20">
              <a:extLst>
                <a:ext uri="{FF2B5EF4-FFF2-40B4-BE49-F238E27FC236}">
                  <a16:creationId xmlns:a16="http://schemas.microsoft.com/office/drawing/2014/main" id="{3A2EB811-CBEB-439E-8058-F17C3C3C2E1C}"/>
                </a:ext>
              </a:extLst>
            </p:cNvPr>
            <p:cNvSpPr/>
            <p:nvPr/>
          </p:nvSpPr>
          <p:spPr>
            <a:xfrm rot="20700000">
              <a:off x="1715430" y="187488"/>
              <a:ext cx="1668453" cy="1668453"/>
            </a:xfrm>
            <a:prstGeom prst="gear6">
              <a:avLst/>
            </a:prstGeom>
            <a:solidFill>
              <a:schemeClr val="bg1">
                <a:lumMod val="95000"/>
              </a:schemeClr>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2" name="形状 4">
              <a:extLst>
                <a:ext uri="{FF2B5EF4-FFF2-40B4-BE49-F238E27FC236}">
                  <a16:creationId xmlns:a16="http://schemas.microsoft.com/office/drawing/2014/main" id="{2568D4FC-5CC8-4999-9151-B03F5E5A97E2}"/>
                </a:ext>
              </a:extLst>
            </p:cNvPr>
            <p:cNvSpPr txBox="1"/>
            <p:nvPr/>
          </p:nvSpPr>
          <p:spPr>
            <a:xfrm>
              <a:off x="2081371" y="553428"/>
              <a:ext cx="936571" cy="93657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1120" tIns="71120" rIns="71120" bIns="71120" numCol="1" spcCol="1270" anchor="ctr" anchorCtr="0">
              <a:noAutofit/>
            </a:bodyPr>
            <a:lstStyle/>
            <a:p>
              <a:pPr marL="0" lvl="0" indent="0" algn="ctr" defTabSz="2489200">
                <a:lnSpc>
                  <a:spcPct val="90000"/>
                </a:lnSpc>
                <a:spcBef>
                  <a:spcPct val="0"/>
                </a:spcBef>
                <a:spcAft>
                  <a:spcPct val="35000"/>
                </a:spcAft>
                <a:buNone/>
              </a:pPr>
              <a:endParaRPr lang="zh-CN" altLang="en-US" sz="5600" kern="1200" dirty="0"/>
            </a:p>
          </p:txBody>
        </p:sp>
      </p:grpSp>
      <p:sp>
        <p:nvSpPr>
          <p:cNvPr id="3" name="矩形 2">
            <a:extLst>
              <a:ext uri="{FF2B5EF4-FFF2-40B4-BE49-F238E27FC236}">
                <a16:creationId xmlns:a16="http://schemas.microsoft.com/office/drawing/2014/main" id="{4EF54DE6-BA8F-46DD-BF1A-F729D5A4E87C}"/>
              </a:ext>
            </a:extLst>
          </p:cNvPr>
          <p:cNvSpPr/>
          <p:nvPr/>
        </p:nvSpPr>
        <p:spPr>
          <a:xfrm>
            <a:off x="8314489" y="3373302"/>
            <a:ext cx="1280479" cy="369332"/>
          </a:xfrm>
          <a:prstGeom prst="rect">
            <a:avLst/>
          </a:prstGeom>
        </p:spPr>
        <p:txBody>
          <a:bodyPr wrap="none">
            <a:spAutoFit/>
          </a:bodyPr>
          <a:lstStyle/>
          <a:p>
            <a:r>
              <a:rPr lang="en-US" altLang="zh-CN" dirty="0" err="1">
                <a:solidFill>
                  <a:schemeClr val="bg1"/>
                </a:solidFill>
                <a:latin typeface="Nexa Light" panose="02000000000000000000" pitchFamily="2" charset="0"/>
              </a:rPr>
              <a:t>greenCirle</a:t>
            </a:r>
            <a:endParaRPr lang="zh-CN" altLang="en-US" dirty="0"/>
          </a:p>
        </p:txBody>
      </p:sp>
      <p:sp>
        <p:nvSpPr>
          <p:cNvPr id="4" name="矩形 3">
            <a:extLst>
              <a:ext uri="{FF2B5EF4-FFF2-40B4-BE49-F238E27FC236}">
                <a16:creationId xmlns:a16="http://schemas.microsoft.com/office/drawing/2014/main" id="{6350E418-2A1D-4757-844F-8FD6DFFA5295}"/>
              </a:ext>
            </a:extLst>
          </p:cNvPr>
          <p:cNvSpPr/>
          <p:nvPr/>
        </p:nvSpPr>
        <p:spPr>
          <a:xfrm>
            <a:off x="6341334" y="2594220"/>
            <a:ext cx="1251720" cy="369332"/>
          </a:xfrm>
          <a:prstGeom prst="rect">
            <a:avLst/>
          </a:prstGeom>
        </p:spPr>
        <p:txBody>
          <a:bodyPr wrap="square">
            <a:spAutoFit/>
          </a:bodyPr>
          <a:lstStyle/>
          <a:p>
            <a:r>
              <a:rPr lang="en-US" altLang="zh-CN" dirty="0" err="1">
                <a:latin typeface="Nexa Light" panose="02000000000000000000" pitchFamily="2" charset="0"/>
              </a:rPr>
              <a:t>drawapi</a:t>
            </a:r>
            <a:endParaRPr lang="zh-CN" altLang="en-US" dirty="0"/>
          </a:p>
        </p:txBody>
      </p:sp>
    </p:spTree>
    <p:extLst>
      <p:ext uri="{BB962C8B-B14F-4D97-AF65-F5344CB8AC3E}">
        <p14:creationId xmlns:p14="http://schemas.microsoft.com/office/powerpoint/2010/main" val="3712177859"/>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750"/>
                                        <p:tgtEl>
                                          <p:spTgt spid="19"/>
                                        </p:tgtEl>
                                      </p:cBhvr>
                                    </p:animEffect>
                                    <p:anim calcmode="lin" valueType="num">
                                      <p:cBhvr>
                                        <p:cTn id="16" dur="750" fill="hold"/>
                                        <p:tgtEl>
                                          <p:spTgt spid="19"/>
                                        </p:tgtEl>
                                        <p:attrNameLst>
                                          <p:attrName>ppt_x</p:attrName>
                                        </p:attrNameLst>
                                      </p:cBhvr>
                                      <p:tavLst>
                                        <p:tav tm="0">
                                          <p:val>
                                            <p:strVal val="#ppt_x"/>
                                          </p:val>
                                        </p:tav>
                                        <p:tav tm="100000">
                                          <p:val>
                                            <p:strVal val="#ppt_x"/>
                                          </p:val>
                                        </p:tav>
                                      </p:tavLst>
                                    </p:anim>
                                    <p:anim calcmode="lin" valueType="num">
                                      <p:cBhvr>
                                        <p:cTn id="17" dur="750" fill="hold"/>
                                        <p:tgtEl>
                                          <p:spTgt spid="19"/>
                                        </p:tgtEl>
                                        <p:attrNameLst>
                                          <p:attrName>ppt_y</p:attrName>
                                        </p:attrNameLst>
                                      </p:cBhvr>
                                      <p:tavLst>
                                        <p:tav tm="0">
                                          <p:val>
                                            <p:strVal val="#ppt_y+.1"/>
                                          </p:val>
                                        </p:tav>
                                        <p:tav tm="100000">
                                          <p:val>
                                            <p:strVal val="#ppt_y"/>
                                          </p:val>
                                        </p:tav>
                                      </p:tavLst>
                                    </p:anim>
                                  </p:childTnLst>
                                </p:cTn>
                              </p:par>
                            </p:childTnLst>
                          </p:cTn>
                        </p:par>
                        <p:par>
                          <p:cTn id="18" fill="hold">
                            <p:stCondLst>
                              <p:cond delay="1750"/>
                            </p:stCondLst>
                            <p:childTnLst>
                              <p:par>
                                <p:cTn id="19" presetID="42"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par>
                          <p:cTn id="24" fill="hold">
                            <p:stCondLst>
                              <p:cond delay="2750"/>
                            </p:stCondLst>
                            <p:childTnLst>
                              <p:par>
                                <p:cTn id="25" presetID="22" presetClass="entr" presetSubtype="1"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up)">
                                      <p:cBhvr>
                                        <p:cTn id="27" dur="1000"/>
                                        <p:tgtEl>
                                          <p:spTgt spid="37"/>
                                        </p:tgtEl>
                                      </p:cBhvr>
                                    </p:animEffect>
                                  </p:childTnLst>
                                </p:cTn>
                              </p:par>
                            </p:childTnLst>
                          </p:cTn>
                        </p:par>
                        <p:par>
                          <p:cTn id="28" fill="hold">
                            <p:stCondLst>
                              <p:cond delay="3750"/>
                            </p:stCondLst>
                            <p:childTnLst>
                              <p:par>
                                <p:cTn id="29" presetID="22" presetClass="entr" presetSubtype="1"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up)">
                                      <p:cBhvr>
                                        <p:cTn id="31" dur="500"/>
                                        <p:tgtEl>
                                          <p:spTgt spid="7"/>
                                        </p:tgtEl>
                                      </p:cBhvr>
                                    </p:animEffect>
                                  </p:childTnLst>
                                </p:cTn>
                              </p:par>
                            </p:childTnLst>
                          </p:cTn>
                        </p:par>
                        <p:par>
                          <p:cTn id="32" fill="hold">
                            <p:stCondLst>
                              <p:cond delay="4250"/>
                            </p:stCondLst>
                            <p:childTnLst>
                              <p:par>
                                <p:cTn id="33" presetID="22" presetClass="entr" presetSubtype="1"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up)">
                                      <p:cBhvr>
                                        <p:cTn id="35" dur="500"/>
                                        <p:tgtEl>
                                          <p:spTgt spid="8"/>
                                        </p:tgtEl>
                                      </p:cBhvr>
                                    </p:animEffect>
                                  </p:childTnLst>
                                </p:cTn>
                              </p:par>
                            </p:childTnLst>
                          </p:cTn>
                        </p:par>
                        <p:par>
                          <p:cTn id="36" fill="hold">
                            <p:stCondLst>
                              <p:cond delay="4750"/>
                            </p:stCondLst>
                            <p:childTnLst>
                              <p:par>
                                <p:cTn id="37" presetID="22" presetClass="entr" presetSubtype="1"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up)">
                                      <p:cBhvr>
                                        <p:cTn id="39" dur="500"/>
                                        <p:tgtEl>
                                          <p:spTgt spid="9"/>
                                        </p:tgtEl>
                                      </p:cBhvr>
                                    </p:animEffect>
                                  </p:childTnLst>
                                </p:cTn>
                              </p:par>
                            </p:childTnLst>
                          </p:cTn>
                        </p:par>
                        <p:par>
                          <p:cTn id="40" fill="hold">
                            <p:stCondLst>
                              <p:cond delay="5250"/>
                            </p:stCondLst>
                            <p:childTnLst>
                              <p:par>
                                <p:cTn id="41" presetID="2" presetClass="entr" presetSubtype="2" fill="hold" grpId="0" nodeType="after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additive="base">
                                        <p:cTn id="43" dur="1000" fill="hold"/>
                                        <p:tgtEl>
                                          <p:spTgt spid="46"/>
                                        </p:tgtEl>
                                        <p:attrNameLst>
                                          <p:attrName>ppt_x</p:attrName>
                                        </p:attrNameLst>
                                      </p:cBhvr>
                                      <p:tavLst>
                                        <p:tav tm="0">
                                          <p:val>
                                            <p:strVal val="1+#ppt_w/2"/>
                                          </p:val>
                                        </p:tav>
                                        <p:tav tm="100000">
                                          <p:val>
                                            <p:strVal val="#ppt_x"/>
                                          </p:val>
                                        </p:tav>
                                      </p:tavLst>
                                    </p:anim>
                                    <p:anim calcmode="lin" valueType="num">
                                      <p:cBhvr additive="base">
                                        <p:cTn id="44" dur="10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7" grpId="0">
        <p:bldAsOne/>
      </p:bldGraphic>
      <p:bldP spid="46" grpId="0"/>
      <p:bldP spid="15" grpId="0"/>
      <p:bldP spid="17" grpId="0" animBg="1"/>
      <p:bldP spid="18"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A4A0522-587D-4FB2-83CD-B2A421377583}"/>
              </a:ext>
            </a:extLst>
          </p:cNvPr>
          <p:cNvPicPr>
            <a:picLocks noChangeAspect="1"/>
          </p:cNvPicPr>
          <p:nvPr/>
        </p:nvPicPr>
        <p:blipFill>
          <a:blip r:embed="rId2"/>
          <a:stretch>
            <a:fillRect/>
          </a:stretch>
        </p:blipFill>
        <p:spPr>
          <a:xfrm>
            <a:off x="6182435" y="4176567"/>
            <a:ext cx="5879877" cy="2409524"/>
          </a:xfrm>
          <a:prstGeom prst="rect">
            <a:avLst/>
          </a:prstGeom>
        </p:spPr>
      </p:pic>
      <p:sp>
        <p:nvSpPr>
          <p:cNvPr id="17" name="文本框 16"/>
          <p:cNvSpPr txBox="1"/>
          <p:nvPr/>
        </p:nvSpPr>
        <p:spPr>
          <a:xfrm>
            <a:off x="733424" y="489694"/>
            <a:ext cx="3619500" cy="461665"/>
          </a:xfrm>
          <a:prstGeom prst="rect">
            <a:avLst/>
          </a:prstGeom>
          <a:noFill/>
        </p:spPr>
        <p:txBody>
          <a:bodyPr wrap="square" rtlCol="0">
            <a:spAutoFit/>
          </a:bodyPr>
          <a:lstStyle/>
          <a:p>
            <a:r>
              <a:rPr lang="zh-CN" altLang="en-US" sz="2400" dirty="0">
                <a:solidFill>
                  <a:schemeClr val="bg1"/>
                </a:solidFill>
                <a:latin typeface="Nexa Light" panose="02000000000000000000" pitchFamily="2" charset="0"/>
              </a:rPr>
              <a:t>策略模式</a:t>
            </a:r>
          </a:p>
        </p:txBody>
      </p:sp>
      <p:sp>
        <p:nvSpPr>
          <p:cNvPr id="19" name="矩形 18"/>
          <p:cNvSpPr/>
          <p:nvPr/>
        </p:nvSpPr>
        <p:spPr>
          <a:xfrm>
            <a:off x="0" y="412750"/>
            <a:ext cx="45719" cy="53860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4299" y="412750"/>
            <a:ext cx="619125" cy="53860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67889" y="412750"/>
            <a:ext cx="273844" cy="538609"/>
          </a:xfrm>
          <a:prstGeom prst="rect">
            <a:avLst/>
          </a:prstGeom>
          <a:noFill/>
        </p:spPr>
        <p:txBody>
          <a:bodyPr wrap="square" rtlCol="0">
            <a:spAutoFit/>
          </a:bodyPr>
          <a:lstStyle/>
          <a:p>
            <a:pPr algn="ctr"/>
            <a:r>
              <a:rPr lang="en-US" altLang="zh-CN" sz="2800" dirty="0">
                <a:solidFill>
                  <a:schemeClr val="bg1"/>
                </a:solidFill>
                <a:latin typeface="Century Gothic" panose="020B0502020202020204" pitchFamily="34" charset="0"/>
              </a:rPr>
              <a:t>4</a:t>
            </a:r>
            <a:endParaRPr lang="zh-CN" altLang="en-US" sz="2800" dirty="0">
              <a:solidFill>
                <a:schemeClr val="bg1"/>
              </a:solidFill>
              <a:latin typeface="Century Gothic" panose="020B0502020202020204" pitchFamily="34" charset="0"/>
            </a:endParaRPr>
          </a:p>
        </p:txBody>
      </p:sp>
      <p:pic>
        <p:nvPicPr>
          <p:cNvPr id="2" name="图片 1">
            <a:extLst>
              <a:ext uri="{FF2B5EF4-FFF2-40B4-BE49-F238E27FC236}">
                <a16:creationId xmlns:a16="http://schemas.microsoft.com/office/drawing/2014/main" id="{0D822A5C-45F4-4519-A6F5-06F44F61EFFD}"/>
              </a:ext>
            </a:extLst>
          </p:cNvPr>
          <p:cNvPicPr>
            <a:picLocks noChangeAspect="1"/>
          </p:cNvPicPr>
          <p:nvPr/>
        </p:nvPicPr>
        <p:blipFill>
          <a:blip r:embed="rId3"/>
          <a:stretch>
            <a:fillRect/>
          </a:stretch>
        </p:blipFill>
        <p:spPr>
          <a:xfrm>
            <a:off x="4986123" y="546000"/>
            <a:ext cx="7076190" cy="3571429"/>
          </a:xfrm>
          <a:prstGeom prst="rect">
            <a:avLst/>
          </a:prstGeom>
        </p:spPr>
      </p:pic>
      <p:sp>
        <p:nvSpPr>
          <p:cNvPr id="9" name="矩形 8">
            <a:extLst>
              <a:ext uri="{FF2B5EF4-FFF2-40B4-BE49-F238E27FC236}">
                <a16:creationId xmlns:a16="http://schemas.microsoft.com/office/drawing/2014/main" id="{412C8D86-924F-4ADD-96F5-0CDDB0EED6BB}"/>
              </a:ext>
            </a:extLst>
          </p:cNvPr>
          <p:cNvSpPr/>
          <p:nvPr/>
        </p:nvSpPr>
        <p:spPr>
          <a:xfrm>
            <a:off x="267889" y="4112848"/>
            <a:ext cx="6027844" cy="707886"/>
          </a:xfrm>
          <a:prstGeom prst="rect">
            <a:avLst/>
          </a:prstGeom>
        </p:spPr>
        <p:txBody>
          <a:bodyPr wrap="square">
            <a:spAutoFit/>
          </a:bodyPr>
          <a:lstStyle/>
          <a:p>
            <a:r>
              <a:rPr lang="zh-CN" altLang="en-US" sz="2000" dirty="0">
                <a:solidFill>
                  <a:schemeClr val="bg1"/>
                </a:solidFill>
                <a:latin typeface="Nexa Light" panose="02000000000000000000" pitchFamily="2" charset="0"/>
              </a:rPr>
              <a:t>在有多种算法相似的情况下，使用 </a:t>
            </a:r>
            <a:r>
              <a:rPr lang="en-US" altLang="zh-CN" sz="2000" dirty="0">
                <a:solidFill>
                  <a:schemeClr val="bg1"/>
                </a:solidFill>
                <a:latin typeface="Nexa Light" panose="02000000000000000000" pitchFamily="2" charset="0"/>
              </a:rPr>
              <a:t>if...else </a:t>
            </a:r>
            <a:r>
              <a:rPr lang="zh-CN" altLang="en-US" sz="2000" dirty="0">
                <a:solidFill>
                  <a:schemeClr val="bg1"/>
                </a:solidFill>
                <a:latin typeface="Nexa Light" panose="02000000000000000000" pitchFamily="2" charset="0"/>
              </a:rPr>
              <a:t>所带来的复杂和难以维护。</a:t>
            </a:r>
            <a:endParaRPr lang="zh-CN" altLang="zh-CN" sz="2000" dirty="0">
              <a:solidFill>
                <a:schemeClr val="bg1"/>
              </a:solidFill>
              <a:latin typeface="Nexa Light" panose="02000000000000000000" pitchFamily="2" charset="0"/>
            </a:endParaRPr>
          </a:p>
        </p:txBody>
      </p:sp>
      <p:grpSp>
        <p:nvGrpSpPr>
          <p:cNvPr id="10" name="组合 9">
            <a:extLst>
              <a:ext uri="{FF2B5EF4-FFF2-40B4-BE49-F238E27FC236}">
                <a16:creationId xmlns:a16="http://schemas.microsoft.com/office/drawing/2014/main" id="{1D0366D9-DDA7-4259-A317-9F04F1420D7D}"/>
              </a:ext>
            </a:extLst>
          </p:cNvPr>
          <p:cNvGrpSpPr/>
          <p:nvPr/>
        </p:nvGrpSpPr>
        <p:grpSpPr>
          <a:xfrm>
            <a:off x="267889" y="3576995"/>
            <a:ext cx="713446" cy="535853"/>
            <a:chOff x="7586663" y="2316885"/>
            <a:chExt cx="713446" cy="535853"/>
          </a:xfrm>
        </p:grpSpPr>
        <p:sp>
          <p:nvSpPr>
            <p:cNvPr id="11" name="椭圆 10">
              <a:extLst>
                <a:ext uri="{FF2B5EF4-FFF2-40B4-BE49-F238E27FC236}">
                  <a16:creationId xmlns:a16="http://schemas.microsoft.com/office/drawing/2014/main" id="{0E2CD958-D091-4603-B315-A0685878AEA9}"/>
                </a:ext>
              </a:extLst>
            </p:cNvPr>
            <p:cNvSpPr/>
            <p:nvPr/>
          </p:nvSpPr>
          <p:spPr>
            <a:xfrm>
              <a:off x="7586663" y="2316885"/>
              <a:ext cx="535853" cy="535853"/>
            </a:xfrm>
            <a:prstGeom prst="ellipse">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2032395C-8C42-487B-8098-923D7C028301}"/>
                </a:ext>
              </a:extLst>
            </p:cNvPr>
            <p:cNvSpPr/>
            <p:nvPr/>
          </p:nvSpPr>
          <p:spPr>
            <a:xfrm>
              <a:off x="7944922" y="2497551"/>
              <a:ext cx="355187" cy="355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a:extLst>
              <a:ext uri="{FF2B5EF4-FFF2-40B4-BE49-F238E27FC236}">
                <a16:creationId xmlns:a16="http://schemas.microsoft.com/office/drawing/2014/main" id="{95473963-EB6A-47E8-BCC8-888BD8190324}"/>
              </a:ext>
            </a:extLst>
          </p:cNvPr>
          <p:cNvSpPr/>
          <p:nvPr/>
        </p:nvSpPr>
        <p:spPr>
          <a:xfrm>
            <a:off x="233811" y="4799492"/>
            <a:ext cx="6096000" cy="1938992"/>
          </a:xfrm>
          <a:prstGeom prst="rect">
            <a:avLst/>
          </a:prstGeom>
        </p:spPr>
        <p:txBody>
          <a:bodyPr>
            <a:spAutoFit/>
          </a:bodyPr>
          <a:lstStyle/>
          <a:p>
            <a:r>
              <a:rPr lang="zh-CN" altLang="en-US" sz="2000" dirty="0">
                <a:solidFill>
                  <a:schemeClr val="bg1"/>
                </a:solidFill>
                <a:latin typeface="Nexa Light" panose="02000000000000000000" pitchFamily="2" charset="0"/>
              </a:rPr>
              <a:t>如果在一个系统里面有许多类，它们之间的区别仅在于它们的行为，那么使用策略模式可以动态地让一个对象在许多行为中选择一种行为。 </a:t>
            </a:r>
            <a:r>
              <a:rPr lang="en-US" altLang="zh-CN" sz="2000" dirty="0">
                <a:solidFill>
                  <a:schemeClr val="bg1"/>
                </a:solidFill>
                <a:latin typeface="Nexa Light" panose="02000000000000000000" pitchFamily="2" charset="0"/>
              </a:rPr>
              <a:t>2</a:t>
            </a:r>
            <a:r>
              <a:rPr lang="zh-CN" altLang="en-US" sz="2000" dirty="0">
                <a:solidFill>
                  <a:schemeClr val="bg1"/>
                </a:solidFill>
                <a:latin typeface="Nexa Light" panose="02000000000000000000" pitchFamily="2" charset="0"/>
              </a:rPr>
              <a:t>、一个系统需要动态地在几种算法中选择一种。 </a:t>
            </a:r>
            <a:r>
              <a:rPr lang="en-US" altLang="zh-CN" sz="2000" dirty="0">
                <a:solidFill>
                  <a:schemeClr val="bg1"/>
                </a:solidFill>
                <a:latin typeface="Nexa Light" panose="02000000000000000000" pitchFamily="2" charset="0"/>
              </a:rPr>
              <a:t>3</a:t>
            </a:r>
            <a:r>
              <a:rPr lang="zh-CN" altLang="en-US" sz="2000" dirty="0">
                <a:solidFill>
                  <a:schemeClr val="bg1"/>
                </a:solidFill>
                <a:latin typeface="Nexa Light" panose="02000000000000000000" pitchFamily="2" charset="0"/>
              </a:rPr>
              <a:t>、如果一个对象有很多的行为，如果不用恰当的模式，这些行为就只好使用多重的条件选择语句来实现。</a:t>
            </a:r>
          </a:p>
        </p:txBody>
      </p:sp>
      <p:pic>
        <p:nvPicPr>
          <p:cNvPr id="5" name="图片 4">
            <a:extLst>
              <a:ext uri="{FF2B5EF4-FFF2-40B4-BE49-F238E27FC236}">
                <a16:creationId xmlns:a16="http://schemas.microsoft.com/office/drawing/2014/main" id="{9F8AD628-2B99-4611-B638-BF1DF65E02A5}"/>
              </a:ext>
            </a:extLst>
          </p:cNvPr>
          <p:cNvPicPr>
            <a:picLocks noChangeAspect="1"/>
          </p:cNvPicPr>
          <p:nvPr/>
        </p:nvPicPr>
        <p:blipFill>
          <a:blip r:embed="rId4"/>
          <a:stretch>
            <a:fillRect/>
          </a:stretch>
        </p:blipFill>
        <p:spPr>
          <a:xfrm>
            <a:off x="933028" y="1179333"/>
            <a:ext cx="3923809" cy="2304762"/>
          </a:xfrm>
          <a:prstGeom prst="rect">
            <a:avLst/>
          </a:prstGeom>
        </p:spPr>
      </p:pic>
    </p:spTree>
    <p:extLst>
      <p:ext uri="{BB962C8B-B14F-4D97-AF65-F5344CB8AC3E}">
        <p14:creationId xmlns:p14="http://schemas.microsoft.com/office/powerpoint/2010/main" val="3475335662"/>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750"/>
                                        <p:tgtEl>
                                          <p:spTgt spid="21"/>
                                        </p:tgtEl>
                                      </p:cBhvr>
                                    </p:animEffect>
                                    <p:anim calcmode="lin" valueType="num">
                                      <p:cBhvr>
                                        <p:cTn id="16" dur="750" fill="hold"/>
                                        <p:tgtEl>
                                          <p:spTgt spid="21"/>
                                        </p:tgtEl>
                                        <p:attrNameLst>
                                          <p:attrName>ppt_x</p:attrName>
                                        </p:attrNameLst>
                                      </p:cBhvr>
                                      <p:tavLst>
                                        <p:tav tm="0">
                                          <p:val>
                                            <p:strVal val="#ppt_x"/>
                                          </p:val>
                                        </p:tav>
                                        <p:tav tm="100000">
                                          <p:val>
                                            <p:strVal val="#ppt_x"/>
                                          </p:val>
                                        </p:tav>
                                      </p:tavLst>
                                    </p:anim>
                                    <p:anim calcmode="lin" valueType="num">
                                      <p:cBhvr>
                                        <p:cTn id="17" dur="750" fill="hold"/>
                                        <p:tgtEl>
                                          <p:spTgt spid="21"/>
                                        </p:tgtEl>
                                        <p:attrNameLst>
                                          <p:attrName>ppt_y</p:attrName>
                                        </p:attrNameLst>
                                      </p:cBhvr>
                                      <p:tavLst>
                                        <p:tav tm="0">
                                          <p:val>
                                            <p:strVal val="#ppt_y+.1"/>
                                          </p:val>
                                        </p:tav>
                                        <p:tav tm="100000">
                                          <p:val>
                                            <p:strVal val="#ppt_y"/>
                                          </p:val>
                                        </p:tav>
                                      </p:tavLst>
                                    </p:anim>
                                  </p:childTnLst>
                                </p:cTn>
                              </p:par>
                            </p:childTnLst>
                          </p:cTn>
                        </p:par>
                        <p:par>
                          <p:cTn id="18" fill="hold">
                            <p:stCondLst>
                              <p:cond delay="1750"/>
                            </p:stCondLst>
                            <p:childTnLst>
                              <p:par>
                                <p:cTn id="19" presetID="42" presetClass="entr" presetSubtype="0"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par>
                          <p:cTn id="24" fill="hold">
                            <p:stCondLst>
                              <p:cond delay="2750"/>
                            </p:stCondLst>
                            <p:childTnLst>
                              <p:par>
                                <p:cTn id="25" presetID="42"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par>
                          <p:cTn id="30" fill="hold">
                            <p:stCondLst>
                              <p:cond delay="3750"/>
                            </p:stCondLst>
                            <p:childTnLst>
                              <p:par>
                                <p:cTn id="31" presetID="10"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animBg="1"/>
      <p:bldP spid="20" grpId="0" animBg="1"/>
      <p:bldP spid="21"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4133893" y="3132753"/>
            <a:ext cx="7482351" cy="800219"/>
          </a:xfrm>
          <a:prstGeom prst="rect">
            <a:avLst/>
          </a:prstGeom>
          <a:noFill/>
        </p:spPr>
        <p:txBody>
          <a:bodyPr wrap="square" rtlCol="0">
            <a:spAutoFit/>
          </a:bodyPr>
          <a:lstStyle/>
          <a:p>
            <a:r>
              <a:rPr lang="en-US" altLang="zh-CN" sz="4600" dirty="0">
                <a:solidFill>
                  <a:schemeClr val="bg1"/>
                </a:solidFill>
                <a:latin typeface="Century Gothic" panose="020B0502020202020204" pitchFamily="34" charset="0"/>
              </a:rPr>
              <a:t>Thank you for watching</a:t>
            </a:r>
            <a:endParaRPr lang="zh-CN" altLang="en-US" sz="4600" dirty="0">
              <a:solidFill>
                <a:schemeClr val="bg1"/>
              </a:solidFill>
              <a:latin typeface="Century Gothic" panose="020B0502020202020204" pitchFamily="34" charset="0"/>
            </a:endParaRPr>
          </a:p>
        </p:txBody>
      </p:sp>
      <p:sp>
        <p:nvSpPr>
          <p:cNvPr id="37" name="文本框 36"/>
          <p:cNvSpPr txBox="1"/>
          <p:nvPr/>
        </p:nvSpPr>
        <p:spPr>
          <a:xfrm>
            <a:off x="8843975" y="3932972"/>
            <a:ext cx="2205844" cy="400110"/>
          </a:xfrm>
          <a:prstGeom prst="rect">
            <a:avLst/>
          </a:prstGeom>
          <a:noFill/>
        </p:spPr>
        <p:txBody>
          <a:bodyPr wrap="square" rtlCol="0">
            <a:spAutoFit/>
          </a:bodyPr>
          <a:lstStyle/>
          <a:p>
            <a:r>
              <a:rPr lang="en-US" altLang="zh-CN" sz="2000" dirty="0">
                <a:solidFill>
                  <a:schemeClr val="bg1"/>
                </a:solidFill>
                <a:latin typeface="Century Gothic" panose="020B0502020202020204" pitchFamily="34" charset="0"/>
              </a:rPr>
              <a:t>by </a:t>
            </a:r>
            <a:r>
              <a:rPr lang="en-US" altLang="zh-CN" sz="2000" dirty="0" err="1">
                <a:solidFill>
                  <a:schemeClr val="bg1"/>
                </a:solidFill>
                <a:latin typeface="Century Gothic" panose="020B0502020202020204" pitchFamily="34" charset="0"/>
              </a:rPr>
              <a:t>chenhaiyan</a:t>
            </a:r>
            <a:endParaRPr lang="zh-CN" altLang="en-US" sz="2000" dirty="0">
              <a:solidFill>
                <a:schemeClr val="bg1"/>
              </a:solidFill>
              <a:latin typeface="Century Gothic" panose="020B0502020202020204" pitchFamily="34" charset="0"/>
            </a:endParaRPr>
          </a:p>
        </p:txBody>
      </p:sp>
      <p:sp>
        <p:nvSpPr>
          <p:cNvPr id="38" name="矩形 37"/>
          <p:cNvSpPr/>
          <p:nvPr/>
        </p:nvSpPr>
        <p:spPr>
          <a:xfrm rot="5400000">
            <a:off x="10646203" y="3774257"/>
            <a:ext cx="962441" cy="155209"/>
          </a:xfrm>
          <a:prstGeom prst="rect">
            <a:avLst/>
          </a:prstGeom>
          <a:solidFill>
            <a:srgbClr val="F7B9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3" name="图片 42"/>
          <p:cNvPicPr>
            <a:picLocks noChangeAspect="1"/>
          </p:cNvPicPr>
          <p:nvPr/>
        </p:nvPicPr>
        <p:blipFill rotWithShape="1">
          <a:blip r:embed="rId2"/>
          <a:srcRect l="25721" b="54024"/>
          <a:stretch/>
        </p:blipFill>
        <p:spPr>
          <a:xfrm>
            <a:off x="-58994" y="4221163"/>
            <a:ext cx="5479362" cy="2651585"/>
          </a:xfrm>
          <a:prstGeom prst="rect">
            <a:avLst/>
          </a:prstGeom>
        </p:spPr>
      </p:pic>
      <p:pic>
        <p:nvPicPr>
          <p:cNvPr id="45" name="图片 44"/>
          <p:cNvPicPr>
            <a:picLocks noChangeAspect="1"/>
          </p:cNvPicPr>
          <p:nvPr/>
        </p:nvPicPr>
        <p:blipFill rotWithShape="1">
          <a:blip r:embed="rId3"/>
          <a:srcRect t="58179" r="32505"/>
          <a:stretch/>
        </p:blipFill>
        <p:spPr>
          <a:xfrm>
            <a:off x="7644908" y="-29498"/>
            <a:ext cx="4596253" cy="2480799"/>
          </a:xfrm>
          <a:prstGeom prst="rect">
            <a:avLst/>
          </a:prstGeom>
        </p:spPr>
      </p:pic>
    </p:spTree>
    <p:extLst>
      <p:ext uri="{BB962C8B-B14F-4D97-AF65-F5344CB8AC3E}">
        <p14:creationId xmlns:p14="http://schemas.microsoft.com/office/powerpoint/2010/main" val="3188670538"/>
      </p:ext>
    </p:extLst>
  </p:cSld>
  <p:clrMapOvr>
    <a:masterClrMapping/>
  </p:clrMapOvr>
  <mc:AlternateContent xmlns:mc="http://schemas.openxmlformats.org/markup-compatibility/2006" xmlns:p14="http://schemas.microsoft.com/office/powerpoint/2010/main">
    <mc:Choice Requires="p14">
      <p:transition spd="slow" p14:dur="12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ppt_x"/>
                                          </p:val>
                                        </p:tav>
                                        <p:tav tm="100000">
                                          <p:val>
                                            <p:strVal val="#ppt_x"/>
                                          </p:val>
                                        </p:tav>
                                      </p:tavLst>
                                    </p:anim>
                                    <p:anim calcmode="lin" valueType="num">
                                      <p:cBhvr additive="base">
                                        <p:cTn id="12" dur="500" fill="hold"/>
                                        <p:tgtEl>
                                          <p:spTgt spid="45"/>
                                        </p:tgtEl>
                                        <p:attrNameLst>
                                          <p:attrName>ppt_y</p:attrName>
                                        </p:attrNameLst>
                                      </p:cBhvr>
                                      <p:tavLst>
                                        <p:tav tm="0">
                                          <p:val>
                                            <p:strVal val="0-#ppt_h/2"/>
                                          </p:val>
                                        </p:tav>
                                        <p:tav tm="100000">
                                          <p:val>
                                            <p:strVal val="#ppt_y"/>
                                          </p:val>
                                        </p:tav>
                                      </p:tavLst>
                                    </p:anim>
                                  </p:childTnLst>
                                </p:cTn>
                              </p:par>
                              <p:par>
                                <p:cTn id="13" presetID="22" presetClass="entr" presetSubtype="2"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right)">
                                      <p:cBhvr>
                                        <p:cTn id="15" dur="500"/>
                                        <p:tgtEl>
                                          <p:spTgt spid="38"/>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anim calcmode="lin" valueType="num">
                                      <p:cBhvr>
                                        <p:cTn id="19" dur="500" fill="hold"/>
                                        <p:tgtEl>
                                          <p:spTgt spid="36"/>
                                        </p:tgtEl>
                                        <p:attrNameLst>
                                          <p:attrName>ppt_x</p:attrName>
                                        </p:attrNameLst>
                                      </p:cBhvr>
                                      <p:tavLst>
                                        <p:tav tm="0">
                                          <p:val>
                                            <p:strVal val="#ppt_x"/>
                                          </p:val>
                                        </p:tav>
                                        <p:tav tm="100000">
                                          <p:val>
                                            <p:strVal val="#ppt_x"/>
                                          </p:val>
                                        </p:tav>
                                      </p:tavLst>
                                    </p:anim>
                                    <p:anim calcmode="lin" valueType="num">
                                      <p:cBhvr>
                                        <p:cTn id="20" dur="500" fill="hold"/>
                                        <p:tgtEl>
                                          <p:spTgt spid="36"/>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anim calcmode="lin" valueType="num">
                                      <p:cBhvr>
                                        <p:cTn id="24" dur="500" fill="hold"/>
                                        <p:tgtEl>
                                          <p:spTgt spid="37"/>
                                        </p:tgtEl>
                                        <p:attrNameLst>
                                          <p:attrName>ppt_x</p:attrName>
                                        </p:attrNameLst>
                                      </p:cBhvr>
                                      <p:tavLst>
                                        <p:tav tm="0">
                                          <p:val>
                                            <p:strVal val="#ppt_x"/>
                                          </p:val>
                                        </p:tav>
                                        <p:tav tm="100000">
                                          <p:val>
                                            <p:strVal val="#ppt_x"/>
                                          </p:val>
                                        </p:tav>
                                      </p:tavLst>
                                    </p:anim>
                                    <p:anim calcmode="lin" valueType="num">
                                      <p:cBhvr>
                                        <p:cTn id="25" dur="5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724</TotalTime>
  <Words>575</Words>
  <Application>Microsoft Office PowerPoint</Application>
  <PresentationFormat>宽屏</PresentationFormat>
  <Paragraphs>56</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Calibri</vt:lpstr>
      <vt:lpstr>Nexa Light</vt:lpstr>
      <vt:lpstr>Century Gothic</vt:lpstr>
      <vt:lpstr>宋体</vt:lpstr>
      <vt:lpstr>Verdana</vt:lpstr>
      <vt:lpstr>Calibri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kobe_w24</dc:creator>
  <cp:lastModifiedBy>chen haiyan</cp:lastModifiedBy>
  <cp:revision>75</cp:revision>
  <dcterms:created xsi:type="dcterms:W3CDTF">2015-04-04T12:50:16Z</dcterms:created>
  <dcterms:modified xsi:type="dcterms:W3CDTF">2017-08-10T15:49:03Z</dcterms:modified>
</cp:coreProperties>
</file>