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3" r:id="rId3"/>
    <p:sldId id="281" r:id="rId4"/>
    <p:sldId id="278" r:id="rId5"/>
    <p:sldId id="279" r:id="rId6"/>
    <p:sldId id="27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2A0"/>
    <a:srgbClr val="6C92C0"/>
    <a:srgbClr val="B0C4DD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06" y="6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pPr/>
              <a:t>2017/8/20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-1669363" y="-384312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58321" y="3019815"/>
            <a:ext cx="303640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Spring</a:t>
            </a:r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篇</a:t>
            </a:r>
            <a:endParaRPr lang="en-US" altLang="zh-CN" sz="44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4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homework2</a:t>
            </a:r>
            <a:endParaRPr lang="zh-CN" altLang="en-US" sz="44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BC0877-068A-44DE-87B1-003DC2749B48}"/>
              </a:ext>
            </a:extLst>
          </p:cNvPr>
          <p:cNvSpPr txBox="1"/>
          <p:nvPr/>
        </p:nvSpPr>
        <p:spPr>
          <a:xfrm>
            <a:off x="758321" y="4432174"/>
            <a:ext cx="167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2017-8-20</a:t>
            </a:r>
          </a:p>
          <a:p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陈海燕</a:t>
            </a:r>
          </a:p>
        </p:txBody>
      </p:sp>
    </p:spTree>
    <p:extLst>
      <p:ext uri="{BB962C8B-B14F-4D97-AF65-F5344CB8AC3E}">
        <p14:creationId xmlns:p14="http://schemas.microsoft.com/office/powerpoint/2010/main" val="256447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344023" y="448348"/>
            <a:ext cx="4831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说说你对容器和组件的理解，图文并茂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490FFE9-08B3-48A6-914B-0F97195A7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35" y="1297305"/>
            <a:ext cx="8371428" cy="50761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5A37CE1-C409-4039-A68B-828443E9B3C6}"/>
              </a:ext>
            </a:extLst>
          </p:cNvPr>
          <p:cNvSpPr txBox="1"/>
          <p:nvPr/>
        </p:nvSpPr>
        <p:spPr>
          <a:xfrm>
            <a:off x="8017566" y="3008243"/>
            <a:ext cx="38298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一个容器内放置多个组件，</a:t>
            </a:r>
            <a:endParaRPr lang="en-US" altLang="zh-CN" dirty="0"/>
          </a:p>
          <a:p>
            <a:r>
              <a:rPr lang="zh-CN" altLang="en-US" dirty="0"/>
              <a:t>容器提供组件运行的资源，</a:t>
            </a:r>
            <a:endParaRPr lang="en-US" altLang="zh-CN" dirty="0"/>
          </a:p>
          <a:p>
            <a:r>
              <a:rPr lang="zh-CN" altLang="en-US" dirty="0"/>
              <a:t>服务对外的具体的功能由组件实现，</a:t>
            </a:r>
            <a:endParaRPr lang="en-US" altLang="zh-CN" dirty="0"/>
          </a:p>
          <a:p>
            <a:r>
              <a:rPr lang="zh-CN" altLang="en-US" dirty="0"/>
              <a:t>相当于寄生虫与宿主的关系</a:t>
            </a:r>
            <a:endParaRPr lang="en-US" altLang="zh-CN" dirty="0"/>
          </a:p>
          <a:p>
            <a:r>
              <a:rPr lang="zh-CN" altLang="en-US" dirty="0"/>
              <a:t>组建可在不同的容器内运行，解耦</a:t>
            </a:r>
          </a:p>
        </p:txBody>
      </p:sp>
    </p:spTree>
    <p:extLst>
      <p:ext uri="{BB962C8B-B14F-4D97-AF65-F5344CB8AC3E}">
        <p14:creationId xmlns:p14="http://schemas.microsoft.com/office/powerpoint/2010/main" val="295945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344023" y="448348"/>
            <a:ext cx="95702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开发一个基于文本文件保存用户信息的有状态服务，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作业的参考源码见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Q2016_03_02_source.zip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（不需要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，不用开发为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Rest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接口）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E9B32303-A63B-4E3A-AA21-C49E50B38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13" y="1156234"/>
            <a:ext cx="6695238" cy="3685714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42248A23-4032-487A-851D-DB87242AA5C0}"/>
              </a:ext>
            </a:extLst>
          </p:cNvPr>
          <p:cNvSpPr txBox="1"/>
          <p:nvPr/>
        </p:nvSpPr>
        <p:spPr>
          <a:xfrm>
            <a:off x="4903419" y="2507693"/>
            <a:ext cx="245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初始化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userinfo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49DE0604-48A1-43E7-82C7-E7D2924D4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35" y="3686571"/>
            <a:ext cx="7962865" cy="3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88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344023" y="448348"/>
            <a:ext cx="95702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开发一个基于文本文件保存用户信息的有状态服务，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作业的参考源码见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Q2016_03_02_source.zip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（不需要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，不用开发为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Rest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接口）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2248A23-4032-487A-851D-DB87242AA5C0}"/>
              </a:ext>
            </a:extLst>
          </p:cNvPr>
          <p:cNvSpPr txBox="1"/>
          <p:nvPr/>
        </p:nvSpPr>
        <p:spPr>
          <a:xfrm>
            <a:off x="2556126" y="4545149"/>
            <a:ext cx="2451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初始化</a:t>
            </a:r>
            <a:r>
              <a:rPr lang="en-US" altLang="zh-CN" sz="2400" b="1" dirty="0" err="1">
                <a:solidFill>
                  <a:schemeClr val="bg1"/>
                </a:solidFill>
              </a:rPr>
              <a:t>userinfo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58ED141-6197-41CC-86F5-F22FBB317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48" y="1154772"/>
            <a:ext cx="6380952" cy="520952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9D2EB72-A1C8-46DF-8F9E-BD8E32C3C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473" y="2511957"/>
            <a:ext cx="7161905" cy="406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90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694D85D-2A34-45D5-93FC-261A0F715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143"/>
            <a:ext cx="9523809" cy="454285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E2CAE96-7570-42C0-91CC-967358DAA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018" y="4353238"/>
            <a:ext cx="8647619" cy="2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4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251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420238" y="-2632954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265669" y="5214025"/>
            <a:ext cx="1890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THANKS</a:t>
            </a:r>
            <a:r>
              <a:rPr lang="en-US" altLang="zh-CN" sz="40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!</a:t>
            </a:r>
            <a:endParaRPr lang="zh-CN" altLang="en-US" sz="40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606013" y="5921911"/>
            <a:ext cx="14036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161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135</Words>
  <Application>Microsoft Office PowerPoint</Application>
  <PresentationFormat>宽屏</PresentationFormat>
  <Paragraphs>17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Gotham Rounded Medium</vt:lpstr>
      <vt:lpstr>等线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chen haiyan</cp:lastModifiedBy>
  <cp:revision>52</cp:revision>
  <dcterms:created xsi:type="dcterms:W3CDTF">2016-01-19T08:46:18Z</dcterms:created>
  <dcterms:modified xsi:type="dcterms:W3CDTF">2017-08-20T01:43:42Z</dcterms:modified>
</cp:coreProperties>
</file>