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1" r:id="rId4"/>
    <p:sldId id="282" r:id="rId5"/>
    <p:sldId id="27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1"/>
            <p14:sldId id="282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9" d="100"/>
          <a:sy n="5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2017/9/6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6665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2017/9/6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917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altLang="zh-CN" smtClean="0"/>
              <a:pPr/>
              <a:t>5</a:t>
            </a:fld>
            <a:endParaRPr lang="zh-CN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  <a:p>
            <a:endParaRPr lang="zh-CN" dirty="0" smtClean="0"/>
          </a:p>
          <a:p>
            <a:endParaRPr lang="zh-CN" dirty="0" smtClean="0"/>
          </a:p>
          <a:p>
            <a:endParaRPr 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2017/9/6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Homework_spring4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陈海燕</a:t>
            </a:r>
            <a:endParaRPr 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2017</a:t>
            </a:r>
            <a:r>
              <a:rPr lang="en-US" altLang="zh-CN" sz="2400" dirty="0" smtClean="0">
                <a:latin typeface="+mn-lt"/>
              </a:rPr>
              <a:t>/9/6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0"/>
            <a:ext cx="8604448" cy="164720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1 </a:t>
            </a:r>
            <a:r>
              <a:rPr lang="zh-CN" altLang="en-US" sz="1800" dirty="0"/>
              <a:t>用</a:t>
            </a:r>
            <a:r>
              <a:rPr lang="en-US" altLang="zh-CN" sz="1800" dirty="0"/>
              <a:t>Spring</a:t>
            </a:r>
            <a:r>
              <a:rPr lang="zh-CN" altLang="en-US" sz="1800" dirty="0"/>
              <a:t>内嵌的消息通知机制，完成一个</a:t>
            </a:r>
            <a:r>
              <a:rPr lang="en-US" altLang="zh-CN" sz="1800" dirty="0"/>
              <a:t>DEMO </a:t>
            </a:r>
            <a:r>
              <a:rPr lang="zh-CN" altLang="en-US" sz="1800" dirty="0"/>
              <a:t>：订单服务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LdOrderService</a:t>
            </a:r>
            <a:r>
              <a:rPr lang="zh-CN" altLang="en-US" sz="1800" dirty="0"/>
              <a:t>）产生一个新订单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LDOrder</a:t>
            </a:r>
            <a:r>
              <a:rPr lang="zh-CN" altLang="en-US" sz="1800" dirty="0"/>
              <a:t>）的时候，如果订单金额大于</a:t>
            </a:r>
            <a:r>
              <a:rPr lang="en-US" altLang="zh-CN" sz="1800" dirty="0"/>
              <a:t>500</a:t>
            </a:r>
            <a:r>
              <a:rPr lang="zh-CN" altLang="en-US" sz="1800" dirty="0"/>
              <a:t>，则</a:t>
            </a:r>
            <a:r>
              <a:rPr lang="en-US" altLang="zh-CN" sz="1800" dirty="0" err="1"/>
              <a:t>VIPUserDetector</a:t>
            </a:r>
            <a:r>
              <a:rPr lang="zh-CN" altLang="en-US" sz="1800" dirty="0"/>
              <a:t>服务</a:t>
            </a:r>
            <a:r>
              <a:rPr lang="zh-CN" altLang="en-US" sz="1800" dirty="0" smtClean="0"/>
              <a:t>发现并且</a:t>
            </a:r>
            <a:r>
              <a:rPr lang="zh-CN" altLang="en-US" sz="1800" dirty="0"/>
              <a:t>调动</a:t>
            </a:r>
            <a:r>
              <a:rPr lang="en-US" altLang="zh-CN" sz="1800" dirty="0" err="1"/>
              <a:t>VipUserService</a:t>
            </a:r>
            <a:r>
              <a:rPr lang="zh-CN" altLang="en-US" sz="1800" dirty="0"/>
              <a:t>的方法，通知增加一个新</a:t>
            </a:r>
            <a:r>
              <a:rPr lang="en-US" altLang="zh-CN" sz="1800" dirty="0"/>
              <a:t>VIP</a:t>
            </a:r>
            <a:r>
              <a:rPr lang="zh-CN" altLang="en-US" sz="1800" dirty="0"/>
              <a:t>用户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当</a:t>
            </a:r>
            <a:r>
              <a:rPr lang="zh-CN" altLang="en-US" sz="1800" dirty="0"/>
              <a:t>新</a:t>
            </a:r>
            <a:r>
              <a:rPr lang="en-US" altLang="zh-CN" sz="1800" dirty="0"/>
              <a:t>VIP</a:t>
            </a:r>
            <a:r>
              <a:rPr lang="zh-CN" altLang="en-US" sz="1800" dirty="0"/>
              <a:t>用户产生时，</a:t>
            </a:r>
            <a:r>
              <a:rPr lang="zh-CN" altLang="en-US" sz="1800" dirty="0" smtClean="0"/>
              <a:t>此外，</a:t>
            </a:r>
            <a:r>
              <a:rPr lang="en-US" altLang="zh-CN" sz="1800" dirty="0" err="1" smtClean="0"/>
              <a:t>UserCareService</a:t>
            </a:r>
            <a:r>
              <a:rPr lang="zh-CN" altLang="en-US" sz="1800" dirty="0"/>
              <a:t>监听到此事件，于是通知</a:t>
            </a:r>
            <a:r>
              <a:rPr lang="en-US" altLang="zh-CN" sz="1800" dirty="0" err="1"/>
              <a:t>EmailService</a:t>
            </a:r>
            <a:r>
              <a:rPr lang="zh-CN" altLang="en-US" sz="1800" dirty="0"/>
              <a:t>，发送一封邮件给用户。不用数据库，也不真正发邮件，只要打印日志证明流程走通即可</a:t>
            </a:r>
            <a:r>
              <a:rPr lang="zh-CN" altLang="en-US" sz="1800" dirty="0" smtClean="0"/>
              <a:t>。尽量</a:t>
            </a:r>
            <a:r>
              <a:rPr lang="zh-CN" altLang="en-US" sz="1800" dirty="0"/>
              <a:t>用上所学各种技能。</a:t>
            </a:r>
            <a:endParaRPr 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820891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sz="7200" dirty="0"/>
              <a:t>新工作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-459433"/>
            <a:ext cx="7765662" cy="164761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0"/>
            <a:ext cx="6444208" cy="37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583" y="4233208"/>
            <a:ext cx="422423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@Service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VipUserService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addUser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(String 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String email){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UserEvent userEvent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"dds"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email)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userEvent.setName(name)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userEvent.setEmail(email)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27784" y="5534561"/>
            <a:ext cx="608371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@Service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EmailService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sendEmailToUser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(String 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String email){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System.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.println(String.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format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"Dear %s :congratulations ! to be our vip 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name))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54426" y="1988840"/>
            <a:ext cx="5506636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@Repository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UserListener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implements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ApplicationListener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@Autowired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EmailService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emailService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@Override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onApplicationEvent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(ApplicationEvent applicationEvent)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(applicationEvent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instanceof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UserEvent userEvent=(UserEvent) applicationEvent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userEvent.print()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emailService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.sendEmailToUser(userEvent.getName()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userEvent.getEmail())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519844"/>
            <a:ext cx="7000568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@Component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VIPUserDetector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@Autowired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VipUserService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vipUserService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@Autowired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ApplicationEventPublisher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publisher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@EventListener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={LDOrder.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condition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"#object.amount &gt; 500"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handlerEvent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(Object object)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System.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out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.println(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"received order amount &gt;500 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+object)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(object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instanceof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LDOrder){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LDOrder ldOrder=(LDOrder) object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UserEvent userEvent=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vipUserService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.addUser(ldOrder.getName()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ldOrder.getEmail())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publisher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.publishEvent(userEvent)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谢谢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358</Words>
  <Application>Microsoft Office PowerPoint</Application>
  <PresentationFormat>全屏显示(4:3)</PresentationFormat>
  <Paragraphs>40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培训</vt:lpstr>
      <vt:lpstr>Homework_spring4</vt:lpstr>
      <vt:lpstr>1 用Spring内嵌的消息通知机制，完成一个DEMO ：订单服务(LdOrderService）产生一个新订单(LDOrder）的时候，如果订单金额大于500，则VIPUserDetector服务发现并且调动VipUserService的方法，通知增加一个新VIP用户.当新VIP用户产生时，此外，UserCareService监听到此事件，于是通知EmailService，发送一封邮件给用户。不用数据库，也不真正发邮件，只要打印日志证明流程走通即可。尽量用上所学各种技能。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2017-09-06T03:30:06Z</dcterms:created>
  <dcterms:modified xsi:type="dcterms:W3CDTF">2017-09-06T03:42:40Z</dcterms:modified>
</cp:coreProperties>
</file>