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75" r:id="rId2"/>
    <p:sldId id="278" r:id="rId3"/>
    <p:sldId id="277" r:id="rId4"/>
    <p:sldId id="257" r:id="rId5"/>
    <p:sldId id="258" r:id="rId6"/>
    <p:sldId id="276" r:id="rId7"/>
    <p:sldId id="272" r:id="rId8"/>
    <p:sldId id="273" r:id="rId9"/>
    <p:sldId id="259" r:id="rId10"/>
    <p:sldId id="260" r:id="rId11"/>
    <p:sldId id="270" r:id="rId12"/>
    <p:sldId id="261" r:id="rId13"/>
    <p:sldId id="271" r:id="rId14"/>
    <p:sldId id="262" r:id="rId15"/>
    <p:sldId id="265" r:id="rId16"/>
    <p:sldId id="267" r:id="rId17"/>
    <p:sldId id="268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2406B-FBBB-4D0B-8444-4B35731F7E5D}" v="3" dt="2021-03-30T23:31:3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5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102" y="16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John Kochenderfer" userId="8b196bf4-1ab3-452c-b1f4-5fd9b4ac9722" providerId="ADAL" clId="{AE22406B-FBBB-4D0B-8444-4B35731F7E5D}"/>
    <pc:docChg chg="custSel addSld modSld sldOrd">
      <pc:chgData name="Mykel John Kochenderfer" userId="8b196bf4-1ab3-452c-b1f4-5fd9b4ac9722" providerId="ADAL" clId="{AE22406B-FBBB-4D0B-8444-4B35731F7E5D}" dt="2021-03-30T23:31:39.528" v="454"/>
      <pc:docMkLst>
        <pc:docMk/>
      </pc:docMkLst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2216253890" sldId="259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2216253890" sldId="259"/>
            <ac:inkMk id="4" creationId="{A8D75431-4E1E-4A26-83D3-7ED922449BD3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3283763340" sldId="260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3283763340" sldId="260"/>
            <ac:inkMk id="6" creationId="{9CCFE7DF-8DDA-45EA-9E2C-312C65D53DBC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448813654" sldId="261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448813654" sldId="261"/>
            <ac:inkMk id="4" creationId="{27081F3E-7AB7-454A-945F-B6A7AC4DD36A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79167986" sldId="262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79167986" sldId="262"/>
            <ac:inkMk id="6" creationId="{8E792779-0B77-48CB-B9AC-94AF61478FC6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2496736769" sldId="265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2496736769" sldId="265"/>
            <ac:inkMk id="7" creationId="{759FCED9-0C06-459E-B72B-6094170E8311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1122437372" sldId="266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1122437372" sldId="266"/>
            <ac:inkMk id="4" creationId="{331DDA9A-3E6B-4F6A-9301-5097C1930816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3400710263" sldId="267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3400710263" sldId="267"/>
            <ac:inkMk id="5" creationId="{6481C30C-4669-474E-85AA-1BF854AC7869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313492518" sldId="268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313492518" sldId="268"/>
            <ac:inkMk id="5" creationId="{0F0FD5AA-D47B-4A1B-BF07-706BB633F2CA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828147447" sldId="270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828147447" sldId="270"/>
            <ac:inkMk id="4" creationId="{26BDD187-2BE6-4661-84C5-70FD4331311D}"/>
          </ac:inkMkLst>
        </pc:inkChg>
      </pc:sldChg>
      <pc:sldChg chg="addSp">
        <pc:chgData name="Mykel John Kochenderfer" userId="8b196bf4-1ab3-452c-b1f4-5fd9b4ac9722" providerId="ADAL" clId="{AE22406B-FBBB-4D0B-8444-4B35731F7E5D}" dt="2021-03-30T23:31:39.528" v="454"/>
        <pc:sldMkLst>
          <pc:docMk/>
          <pc:sldMk cId="2959706334" sldId="271"/>
        </pc:sldMkLst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2959706334" sldId="271"/>
            <ac:inkMk id="4" creationId="{62412B4B-2A8B-4A0B-929E-09746E106818}"/>
          </ac:inkMkLst>
        </pc:inkChg>
      </pc:sldChg>
      <pc:sldChg chg="addSp delSp modSp new mod ord modClrScheme chgLayout">
        <pc:chgData name="Mykel John Kochenderfer" userId="8b196bf4-1ab3-452c-b1f4-5fd9b4ac9722" providerId="ADAL" clId="{AE22406B-FBBB-4D0B-8444-4B35731F7E5D}" dt="2021-03-30T23:31:39.528" v="454"/>
        <pc:sldMkLst>
          <pc:docMk/>
          <pc:sldMk cId="2356421452" sldId="275"/>
        </pc:sldMkLst>
        <pc:spChg chg="del">
          <ac:chgData name="Mykel John Kochenderfer" userId="8b196bf4-1ab3-452c-b1f4-5fd9b4ac9722" providerId="ADAL" clId="{AE22406B-FBBB-4D0B-8444-4B35731F7E5D}" dt="2021-03-30T20:25:22.129" v="3" actId="700"/>
          <ac:spMkLst>
            <pc:docMk/>
            <pc:sldMk cId="2356421452" sldId="275"/>
            <ac:spMk id="2" creationId="{D0EABAC7-EA34-4721-A4F9-8C5F4D7C5944}"/>
          </ac:spMkLst>
        </pc:spChg>
        <pc:spChg chg="del">
          <ac:chgData name="Mykel John Kochenderfer" userId="8b196bf4-1ab3-452c-b1f4-5fd9b4ac9722" providerId="ADAL" clId="{AE22406B-FBBB-4D0B-8444-4B35731F7E5D}" dt="2021-03-30T20:25:22.129" v="3" actId="700"/>
          <ac:spMkLst>
            <pc:docMk/>
            <pc:sldMk cId="2356421452" sldId="275"/>
            <ac:spMk id="3" creationId="{73C87E73-4C87-44DF-BFBB-1F89325200E2}"/>
          </ac:spMkLst>
        </pc:spChg>
        <pc:spChg chg="mod ord">
          <ac:chgData name="Mykel John Kochenderfer" userId="8b196bf4-1ab3-452c-b1f4-5fd9b4ac9722" providerId="ADAL" clId="{AE22406B-FBBB-4D0B-8444-4B35731F7E5D}" dt="2021-03-30T20:25:22.129" v="3" actId="700"/>
          <ac:spMkLst>
            <pc:docMk/>
            <pc:sldMk cId="2356421452" sldId="275"/>
            <ac:spMk id="4" creationId="{159BB9B0-31DF-4839-B4FA-0395768A5A6B}"/>
          </ac:spMkLst>
        </pc:spChg>
        <pc:inkChg chg="add">
          <ac:chgData name="Mykel John Kochenderfer" userId="8b196bf4-1ab3-452c-b1f4-5fd9b4ac9722" providerId="ADAL" clId="{AE22406B-FBBB-4D0B-8444-4B35731F7E5D}" dt="2021-03-30T23:31:39.528" v="454"/>
          <ac:inkMkLst>
            <pc:docMk/>
            <pc:sldMk cId="2356421452" sldId="275"/>
            <ac:inkMk id="5" creationId="{6D94C38A-3F93-4F56-9CA6-756F3E6AC058}"/>
          </ac:inkMkLst>
        </pc:inkChg>
      </pc:sldChg>
      <pc:sldChg chg="add">
        <pc:chgData name="Mykel John Kochenderfer" userId="8b196bf4-1ab3-452c-b1f4-5fd9b4ac9722" providerId="ADAL" clId="{AE22406B-FBBB-4D0B-8444-4B35731F7E5D}" dt="2021-03-30T20:25:35.741" v="4"/>
        <pc:sldMkLst>
          <pc:docMk/>
          <pc:sldMk cId="1584170779" sldId="276"/>
        </pc:sldMkLst>
      </pc:sldChg>
      <pc:sldChg chg="modSp new mod ord">
        <pc:chgData name="Mykel John Kochenderfer" userId="8b196bf4-1ab3-452c-b1f4-5fd9b4ac9722" providerId="ADAL" clId="{AE22406B-FBBB-4D0B-8444-4B35731F7E5D}" dt="2021-03-30T21:04:26.779" v="451" actId="20577"/>
        <pc:sldMkLst>
          <pc:docMk/>
          <pc:sldMk cId="2113620638" sldId="277"/>
        </pc:sldMkLst>
        <pc:spChg chg="mod">
          <ac:chgData name="Mykel John Kochenderfer" userId="8b196bf4-1ab3-452c-b1f4-5fd9b4ac9722" providerId="ADAL" clId="{AE22406B-FBBB-4D0B-8444-4B35731F7E5D}" dt="2021-03-30T20:28:56.012" v="45" actId="2711"/>
          <ac:spMkLst>
            <pc:docMk/>
            <pc:sldMk cId="2113620638" sldId="277"/>
            <ac:spMk id="2" creationId="{A36E94F8-1277-4213-873A-AEDF6ECE24A0}"/>
          </ac:spMkLst>
        </pc:spChg>
        <pc:spChg chg="mod">
          <ac:chgData name="Mykel John Kochenderfer" userId="8b196bf4-1ab3-452c-b1f4-5fd9b4ac9722" providerId="ADAL" clId="{AE22406B-FBBB-4D0B-8444-4B35731F7E5D}" dt="2021-03-30T21:04:26.779" v="451" actId="20577"/>
          <ac:spMkLst>
            <pc:docMk/>
            <pc:sldMk cId="2113620638" sldId="277"/>
            <ac:spMk id="3" creationId="{FCBAEB97-C4DD-4B80-A5FA-5106062A01C7}"/>
          </ac:spMkLst>
        </pc:spChg>
      </pc:sldChg>
      <pc:sldChg chg="modSp add mod ord">
        <pc:chgData name="Mykel John Kochenderfer" userId="8b196bf4-1ab3-452c-b1f4-5fd9b4ac9722" providerId="ADAL" clId="{AE22406B-FBBB-4D0B-8444-4B35731F7E5D}" dt="2021-03-30T21:09:42.231" v="453"/>
        <pc:sldMkLst>
          <pc:docMk/>
          <pc:sldMk cId="1310780244" sldId="278"/>
        </pc:sldMkLst>
        <pc:spChg chg="mod">
          <ac:chgData name="Mykel John Kochenderfer" userId="8b196bf4-1ab3-452c-b1f4-5fd9b4ac9722" providerId="ADAL" clId="{AE22406B-FBBB-4D0B-8444-4B35731F7E5D}" dt="2021-03-30T20:37:21.806" v="145" actId="20577"/>
          <ac:spMkLst>
            <pc:docMk/>
            <pc:sldMk cId="1310780244" sldId="278"/>
            <ac:spMk id="2" creationId="{A36E94F8-1277-4213-873A-AEDF6ECE24A0}"/>
          </ac:spMkLst>
        </pc:spChg>
        <pc:spChg chg="mod">
          <ac:chgData name="Mykel John Kochenderfer" userId="8b196bf4-1ab3-452c-b1f4-5fd9b4ac9722" providerId="ADAL" clId="{AE22406B-FBBB-4D0B-8444-4B35731F7E5D}" dt="2021-03-30T20:39:22.877" v="389" actId="20577"/>
          <ac:spMkLst>
            <pc:docMk/>
            <pc:sldMk cId="1310780244" sldId="278"/>
            <ac:spMk id="3" creationId="{FCBAEB97-C4DD-4B80-A5FA-5106062A01C7}"/>
          </ac:spMkLst>
        </pc:spChg>
      </pc:sldChg>
    </pc:docChg>
  </pc:docChgLst>
  <pc:docChgLst>
    <pc:chgData name="Mykel Kochenderfer" userId="a25b768c097423ca" providerId="LiveId" clId="{350D55C6-120C-4E98-B7D2-5D16E39B2E1C}"/>
    <pc:docChg chg="modSld">
      <pc:chgData name="Mykel Kochenderfer" userId="a25b768c097423ca" providerId="LiveId" clId="{350D55C6-120C-4E98-B7D2-5D16E39B2E1C}" dt="2020-03-31T21:45:10.111" v="3" actId="20577"/>
      <pc:docMkLst>
        <pc:docMk/>
      </pc:docMkLst>
      <pc:sldChg chg="modSp">
        <pc:chgData name="Mykel Kochenderfer" userId="a25b768c097423ca" providerId="LiveId" clId="{350D55C6-120C-4E98-B7D2-5D16E39B2E1C}" dt="2020-03-31T21:45:10.111" v="3" actId="20577"/>
        <pc:sldMkLst>
          <pc:docMk/>
          <pc:sldMk cId="2031308693" sldId="274"/>
        </pc:sldMkLst>
        <pc:spChg chg="mod">
          <ac:chgData name="Mykel Kochenderfer" userId="a25b768c097423ca" providerId="LiveId" clId="{350D55C6-120C-4E98-B7D2-5D16E39B2E1C}" dt="2020-03-31T21:45:10.111" v="3" actId="20577"/>
          <ac:spMkLst>
            <pc:docMk/>
            <pc:sldMk cId="2031308693" sldId="274"/>
            <ac:spMk id="4" creationId="{DFAF6248-C21D-4D71-BCC7-F2CD6C21AAA7}"/>
          </ac:spMkLst>
        </pc:spChg>
      </pc:sldChg>
    </pc:docChg>
  </pc:docChgLst>
  <pc:docChgLst>
    <pc:chgData name="Mykel Kochenderfer" userId="a25b768c097423ca" providerId="LiveId" clId="{E2E1CA17-AD22-4E75-B28D-F12A4E25E8F0}"/>
    <pc:docChg chg="addSld delSld modSld">
      <pc:chgData name="Mykel Kochenderfer" userId="a25b768c097423ca" providerId="LiveId" clId="{E2E1CA17-AD22-4E75-B28D-F12A4E25E8F0}" dt="2019-04-02T05:32:11.854" v="5" actId="20577"/>
      <pc:docMkLst>
        <pc:docMk/>
      </pc:docMkLst>
      <pc:sldChg chg="modSp">
        <pc:chgData name="Mykel Kochenderfer" userId="a25b768c097423ca" providerId="LiveId" clId="{E2E1CA17-AD22-4E75-B28D-F12A4E25E8F0}" dt="2019-04-02T05:32:11.854" v="5" actId="20577"/>
        <pc:sldMkLst>
          <pc:docMk/>
          <pc:sldMk cId="2031308693" sldId="274"/>
        </pc:sldMkLst>
        <pc:spChg chg="mod">
          <ac:chgData name="Mykel Kochenderfer" userId="a25b768c097423ca" providerId="LiveId" clId="{E2E1CA17-AD22-4E75-B28D-F12A4E25E8F0}" dt="2019-04-02T05:32:11.854" v="5" actId="20577"/>
          <ac:spMkLst>
            <pc:docMk/>
            <pc:sldMk cId="2031308693" sldId="274"/>
            <ac:spMk id="4" creationId="{DFAF6248-C21D-4D71-BCC7-F2CD6C21AAA7}"/>
          </ac:spMkLst>
        </pc:spChg>
      </pc:sldChg>
      <pc:sldChg chg="addSp add del">
        <pc:chgData name="Mykel Kochenderfer" userId="a25b768c097423ca" providerId="LiveId" clId="{E2E1CA17-AD22-4E75-B28D-F12A4E25E8F0}" dt="2019-04-02T05:31:51.781" v="2" actId="2696"/>
        <pc:sldMkLst>
          <pc:docMk/>
          <pc:sldMk cId="24457145" sldId="275"/>
        </pc:sldMkLst>
        <pc:inkChg chg="add">
          <ac:chgData name="Mykel Kochenderfer" userId="a25b768c097423ca" providerId="LiveId" clId="{E2E1CA17-AD22-4E75-B28D-F12A4E25E8F0}" dt="2019-04-02T05:27:02.959" v="1"/>
          <ac:inkMkLst>
            <pc:docMk/>
            <pc:sldMk cId="24457145" sldId="275"/>
            <ac:inkMk id="2" creationId="{BFD0CA0C-092D-4872-9BAC-BEEE0895C58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1:27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5267 2271 1235 0,'0'0'388'0,"0"0"-252"0,0 0-32 16,0 0 7-16,0 0-8 0,0 0-34 15,0 0-8-15,-50 63 10 0,44-56 14 16,4 0-17-16,2 0 12 15,0-4 46-15,0-3 16 0,0 4 35 16,2-4 18-16,0 0-10 0,2 0 0 16,-2 0 33-16,1 0 21 0,-3 0 3 15,0 0-34-15,0 0-14 0,2 0-27 16,-2 0-36-16,0-4-33 0,0 1-21 16,0-1-7-16,2-6 3 0,-2-1 9 15,2-1-3-15,0-5-21 0,0-1-13 16,2-8-11-16,4 1-7 0,-2-4-6 15,1-6-9-15,5-2-10 0,-2-3 10 16,7-3-8-16,-5-4-1 16,3-1-1-16,1-4 1 0,-5 5 12 15,5-4-13-15,-3 4 0 0,-1 4-2 16,-4 3 1-16,1 1 2 0,-3 10-2 16,0 2-1-16,-2 7-2 0,0 2-10 15,-2 6-3-15,0 1-10 0,0 4-11 16,1 4-13-16,3 3 4 0,0 0 30 15,0 3 12-15,0 8 2 0,5 5 1 16,-1 5 18-16,4 12 3 16,1 14 25-16,1 14-4 0,3 17-3 0,-7-4-17 15,-1-13-4-15,-1-18 6 0,-6-15 15 16,2 5 7-16,1 2-43 0,3 5 15 16,-2 4-15-16,-1-11 15 15,3-5-6-15,-4-2-9 0,-2-9-2 0,2-3 0 16,1-3 0-16,-5-4 0 15,2-2 2-15,-2-5 9 0,0 0-12 16,0 0-18-16,-2-5-112 0,0-9-79 16,0 3-49-16,0-3-51 0,-2-1-134 15,-2-6-283-15,-2 7-615 0,-19-19-852 16</inkml:trace>
  <inkml:trace contextRef="#ctx0" brushRef="#br0" timeOffset="282.42">5290 1962 2591 0,'0'0'1005'0,"0"0"-680"0,0 0-83 16,0 0 59-16,0 0-2 0,0 0-130 15,0 0-56-15,0 0 9 0,0 0 18 16,0 0-15-16,14 44-10 0,9-41 9 15,4-3-9-15,4 0-42 0,6-8-34 16,2-3-18-16,5-3-19 0,1-7-2 16,-1 2-3-16,1-2-45 0,-8-2-25 15,-6 6-27-15,-2 3 0 0,-12 4-12 16,-7 1-12-16,-8 9-50 0,-6 0-230 16,-8 3-344-16,-5 3-535 0,-22 18-664 15</inkml:trace>
  <inkml:trace contextRef="#ctx0" brushRef="#br0" timeOffset="802.74">5881 2253 3540 0,'0'0'658'0,"0"0"-422"15,0 0 119-15,0 0-110 0,0 0-117 16,0 0-101-16,0 0 31 16,0 0 43-16,0 0 29 0,0 0-30 15,43-71-39-15,-20 45 8 0,0-6 13 16,-2-1 42-16,-3 2 21 0,-1 1-10 16,-7-6-14-16,-2 4-22 0,-4-4-20 15,1-1-25-15,-5 2-18 0,0-5-6 16,0 0 0-16,-5 7-18 0,3-9-12 15,2 5-2-15,0 1-19 0,0 4-3 16,2 2 3-16,7 3-6 0,1 0 6 16,7 3 3-16,-1 5 3 0,1 5 0 15,3 3 0-15,1 4 2 0,-2 7 1 16,1 0 11-16,-3 11 1 16,-1 3 2-16,-1 9 14 0,-1 1-13 15,-3 6 12-15,-5 1-3 0,2 6 0 16,-4-1-11-16,0 3 0 0,-2 1 2 15,0-4-1-15,1 1-2 0,1-2-1 16,-2 1-1-16,4-1-13 0,-2-8 3 16,0 0-16-16,2-4-41 0,3-5-36 15,-3 1-31-15,-2-5-11 0,2-4-5 16,-2-3 1-16,-2-3 15 0,0-1 12 16,-2-3 51-16,-2 0-140 0,-4 0-176 15,-4-3-109-15,-3-4-159 0,3 3-422 16,-25 4-768-16</inkml:trace>
  <inkml:trace contextRef="#ctx0" brushRef="#br0" timeOffset="1081.33">6009 1915 2932 0,'0'0'994'0,"0"0"-709"0,0 0 29 16,0 0 9-16,0 0-97 0,0 0-113 16,0 0-31-16,0 0-33 0,0 0-18 15,0 0 26-15,-18-23 7 16,38 16-6-16,5 0-16 0,6 0-6 0,2 0 1 16,4-3-22-16,0-2-13 15,-3 1 0-15,1 1-2 0,-8 3-2 16,-3-4-43-16,-5 4-65 0,-7 2-75 15,-1 2-68-15,-7-1-35 0,-2 4-218 16,-4-3-1042-16</inkml:trace>
  <inkml:trace contextRef="#ctx0" brushRef="#br0" timeOffset="1970.48">6764 1634 75 0,'0'0'525'0,"0"0"-69"15,0 0-3-15,0 0 8 0,-2-19-56 16,-3 16-37-16,1-4-5 0,0 3-2 16,0-3-54-16,0 0 11 0,0 0-44 15,0 2-21-15,2-2-40 0,2 0-36 16,0 4-21-16,2-8-22 0,8 1-16 16,4-6-17-16,1 2-17 0,8-7-5 15,-1-2-6-15,5 2-22 0,-2 0-24 16,2 6-27-16,-2 1-11 0,-3 3-16 15,-1 4-9-15,-2 7 15 0,-3 7 2 16,1 11 1-16,-3-1 6 0,-5 9 12 16,-3 2 1-16,0 5 11 0,-6-3 7 15,0 5 2-15,-6-2 3 16,-5 0 0-16,-1 2 3 0,-2-5 19 16,-3 1-1-16,-2 2-9 0,1 0 0 15,-5-1 1-15,7-2-4 0,-1 1-6 16,-2-5-9-16,7-2-18 0,2-1-1 15,3-2-17-15,5-10 18 0,2 1 27 16,9-9 15-16,5 1 6 0,7-4 43 16,4-7 8-16,6-5-60 0,6-2-21 15,4-7-15-15,3 1 9 0,1 0-12 16,-4 0-12-16,1-1-3 0,-3 4-9 16,-8 7-12-16,-6-3-6 15,-2 10 0-15,-9-1-3 0,-6 1-10 16,-2 3-2-16,-3 0-12 0,-3 0-22 15,0 3-27-15,0 1-39 0,0-4-49 16,0 0-122-16,0 0-255 0,0-4-729 16,2-17-958-16</inkml:trace>
  <inkml:trace contextRef="#ctx0" brushRef="#br0" timeOffset="2457.23">7378 1533 3112 0,'0'0'657'16,"0"0"-301"-16,0 0-73 0,0 0-107 15,0 0-46-15,0 0-44 16,0 0-12-16,0 0-1 0,18-66 16 16,-12 62-19-16,3 1-37 0,-1-1 10 15,-2 4 15-15,0 0 12 0,0 0 18 16,1 0 18-16,3 0-15 0,0 0-24 15,5 0-22-15,-1 0-11 0,7 0-16 16,2 0-16-16,4 0-2 0,-5 0-2 16,7 0-13-16,-4 0 0 0,2 7-16 15,-8 4 4-15,-1 1 6 0,-8 5 21 16,-3 4 17-16,-7 2 19 0,0 5 7 16,-11 5 17-16,-3 0 4 0,-7 6 11 15,-2-3 46-15,-1 1-13 0,-1 1-35 16,2-5-16-16,2-3-9 15,7-6-12-15,-3-1-33 0,11-2-2 16,-2-7 11-16,8-4 12 0,0-1 9 16,10-5 4-16,3-4-10 0,5 0-3 15,1 0-24-15,4-4 0 0,1-5 0 16,3 2 0-16,0-3-1 0,-2 0-11 16,4 3-3-16,-2-4-6 0,0 2-40 15,-2 2-26-15,1 0-27 0,-3 4-31 16,0-1-27-16,-2 4-40 0,-1-3-103 15,-5-1-191-15,1 4-421 16,-5-3-197-16,-3-7-700 0</inkml:trace>
  <inkml:trace contextRef="#ctx0" brushRef="#br0" timeOffset="2934.2">8025 1486 3587 0,'0'0'642'15,"0"0"-215"-15,0 0-55 0,0 0-168 16,0 0-195-16,0 0-9 0,0 0-46 16,0 0 44-16,0 0 2 0,0 0-27 15,57-47-1-15,-23 43 16 0,1 1 24 16,4 3 4-16,0 0 69 15,0 0 6-15,-3 0-3 0,-1 3-6 16,-4 1-9-16,-2-1-43 0,-2 4-17 16,-9 0-12-16,1 4 0 0,-7 1 17 15,-8 2 9-15,-4 3-3 0,0 6-6 16,-12 5-2-16,-5 2 5 0,-5 1 6 16,-5 9 6-16,-4-3-3 0,0 5 7 15,-2-9 11-15,0 7 24 0,6-7-2 16,0-2-28-16,8-4-32 0,5-3-8 15,6-7 11-15,8-1 14 0,0-2 28 16,12-3 29-16,4-4 9 0,5-4-30 16,2-3-14-16,6 0-25 15,0-3-6-15,2-4 0 0,0 0-4 16,-2 0-14-16,2 0-15 0,-2 0-21 16,-5 1-61-16,1-1-59 0,-4 4-55 15,-5 3-40-15,1 0-58 0,-9 0-175 16,1 0-490-16,-3 0-239 0,-6 0-828 0</inkml:trace>
  <inkml:trace contextRef="#ctx0" brushRef="#br0" timeOffset="3942.67">9135 1135 1547 0,'0'0'1591'0,"0"0"-1161"0,0 0-120 16,0 0-49-16,0 0 3 0,0 0-32 15,0 0-29-15,0 0-23 0,0 0-36 16,0 0-25-16,29-34-37 16,-25 44 9-16,4 4 30 0,0 7 28 15,-4 16-16-15,-2 13-16 0,-2 15-11 16,-12 22-13-16,-13 7-14 0,-10 18-13 15,-6 3-21-15,-3-4-12 0,7-6-9 16,2-18-6-16,8-12-16 0,6-17 13 16,5-11 1-16,6-14-13 0,3-9-1 15,5-6 0-15,-4 1-2 0,2-1-1 16,0 6-1-16,0-1-1 0,0 1-10 16,-1-5-2-16,5-5-9 0,0-7-57 15,0-3-45-15,0-4-43 0,0 0-40 16,7-7-45-16,-3-11-177 15,4 6-664-15,9-46-1410 0</inkml:trace>
  <inkml:trace contextRef="#ctx0" brushRef="#br0" timeOffset="4697.21">9922 1524 411 0,'0'0'1977'15,"0"0"-1371"-15,0 0-140 0,0 0-39 16,0 0-48-16,0 0-72 0,0 0-51 15,0 0-36-15,0 0-28 0,-54-35-37 16,44 29-36-16,-2-1-35 0,-3 1-26 16,3 6-22-16,-3-3-5 0,-3 3-4 15,-1 0-12-15,-2 3 3 0,3 6-3 16,-5 5-13-16,0 0 22 0,1 9 4 16,-3 5 8-16,2 5 0 15,0 5 33-15,5 6 25 0,-1 3-28 16,5 3-23-16,1 1-10 0,5-1-9 15,6-2 3-15,2-5-9 0,10-4 15 16,7-3 9-16,12-6 24 0,14-6 19 16,3-3-34-16,-1-16-27 0,3-5-22 15,-7-5 0-15,7-9-2 0,5 0-14 16,-3-7-43-16,-7-1-19 0,-8 1-14 16,-4-2 9-16,-8 6-16 0,-12 3-23 15,-5 1-37-15,-6 3-18 0,-9 3-52 16,-5 7-108-16,-7 0-136 0,-1 0-182 15,7 0-525-15,-18 3-710 0</inkml:trace>
  <inkml:trace contextRef="#ctx0" brushRef="#br0" timeOffset="5287.81">10600 1470 2730 0,'0'0'593'0,"0"0"-194"0,0 0-88 16,0 0-23-16,0 0-68 0,0 0-23 16,0 0-9-16,0 0-39 0,0 0-5 15,0 0-38-15,-14-57-42 0,8 57-31 16,-9 0-17-16,3 0 8 0,-7 7 15 16,-2 1 7-16,-1 6 5 0,-3 0 19 15,-6 6 24-15,0-3-19 0,2 4-14 16,-2-2-1-16,4-1 7 0,2-5 14 15,9 3-18-15,3-5-62 16,9 3 1-16,4-7 29 0,10 0 17 16,11-4-9-16,8 1-21 0,6-4-15 15,4 0-3-15,1 0 0 0,-1 0 11 16,2 0 1-16,-1 7-11 0,-7-2 11 16,2 5 3-16,-10 8-14 0,-1 4-1 15,-3 6 0-15,-6 2-15 0,-3 5 0 16,-6 1-8-16,-4 1 23 0,-2 1 2 15,-6-1 16-15,-2 0 0 0,-9-9 12 16,-1 1 0-16,-1-8 3 0,-2-2-5 16,-1-5 2-16,3-7-12 0,-4-7-18 15,1 0-24-15,-1-3-40 16,0-11-35-16,0-2-43 0,1-1-38 16,-3-1-47-16,6-1-58 0,1 5-235 15,5 4-791-15,9-8-1549 0</inkml:trace>
  <inkml:trace contextRef="#ctx0" brushRef="#br0" timeOffset="5919.16">11043 1507 2161 0,'0'0'652'0,"0"0"-123"16,0 0-76-16,0 0-64 0,0 0-10 16,0 0-35-16,0 0-87 0,0 0-29 15,0 0-19-15,0 0-48 0,-9-24-52 16,5 20-34-16,0 4-27 0,-2-5-31 15,6 1-17-15,0-3-37 0,12 0 7 16,5 0 3-16,5-3-6 0,7-1-40 16,5-1-11-16,3-2-7 0,2 7 21 15,2-3 25-15,-6-1 26 16,3 8 17-16,-9 3-16 0,-5 0 15 16,-3 7-21-16,-6 7 24 0,-9 3 14 15,-6 6 13-15,-2 1 19 0,-13 6 11 16,-3-2 22-16,-7 2 9 0,-4-3 6 15,-2 3-10-15,-4-5-14 0,6-3-16 16,2-4-12-16,2-4-6 0,9-2-17 16,1-2-19-16,13-6-12 0,2-4 12 15,17 0-2-15,3 0-16 0,5-7 0 16,4 0-21-16,6-2-18 0,-2 6 26 16,4-1 19-16,-6 1 9 0,3 3-9 15,-8 0 0-15,-1 7-3 0,-6 5 12 16,-9 2-9-16,5 3 12 15,-13 6 1-15,-2 1 2 0,0 2 15 16,-13 2 6-16,-1 6-12 0,-7-3-9 16,-4 2 12-16,-4-2-2 0,2-1-10 15,-1-7 12-15,1 1-12 0,2-6-1 16,0-6-2-16,4-2-67 0,3-6-63 16,1-4-48-16,7 0-25 0,2-7-65 15,1-9-117-15,7 6-379 0,9-27-960 0</inkml:trace>
  <inkml:trace contextRef="#ctx0" brushRef="#br0" timeOffset="6397.33">11838 1428 3503 0,'0'0'605'0,"0"0"-117"0,0 0-221 16,0 0-111-16,0 0-76 0,0 0-80 16,0 0-6-16,0 0 6 0,0 0 61 15,0 0 6-15,-18 28-19 0,18-5 1 16,0 1 0-16,0 6 24 0,0 5 54 16,0 2-30-16,-4 3-21 0,0 2-10 15,-3 1-2-15,5 1 26 16,0-4-11-16,0-3-28 0,2-3-21 15,0 3-12-15,4-9 0 0,9-2 0 16,1-5 0-16,7-5-2 0,2-2-13 16,5-7 12-16,6-7 0 0,-3 0 6 15,4-7 0-15,-4-7 3 0,4-5-3 16,-6-2-9-16,-4 1 0 0,-3-4 6 16,-3-4 3-16,-3 5 0 0,-9 3-6 15,-7 0-15-15,-2 3-33 0,-13 6-21 16,-3 1 12-16,-9 3 6 0,0 7 18 15,-10 0-3-15,-1 0 0 0,-1 10 2 16,-2 1 1-16,8-1 0 16,-2 4-12-16,8 2-15 0,4-2-70 15,4 0-15-15,11 0 3 0,6-2-12 16,2-1-7-16,8-1-85 0,11-7-240 16,-3 1-700-16,26-4-860 0</inkml:trace>
  <inkml:trace contextRef="#ctx0" brushRef="#br0" timeOffset="6734.33">12459 1402 2932 0,'0'0'521'0,"0"0"-123"15,0 0-83-15,0 0 5 0,0 0-40 16,0 0-10-16,0 0-48 0,0 0-64 16,0 0-57-16,0 0-23 0,-23-17 28 15,21 38 46-15,0 1-41 0,0 10-47 16,0 1-16-16,2 7-9 0,0 2-9 16,0-2-3-16,2 7 4 0,2-3-7 15,0-4-9-15,0 2-12 0,6-2 9 16,-3 0-11-16,-3-3 1 0,6-6-2 15,-2 2 0-15,-4-8-12 0,5 1-27 16,-3-9-61-16,-2 4-69 16,0-9-79-16,4-1-94 0,-3-4-291 15,-3-7-1227-15</inkml:trace>
  <inkml:trace contextRef="#ctx0" brushRef="#br0" timeOffset="-156591.16">15557 1575 1987 0,'0'0'1357'0,"0"0"-1081"16,0 0-90-16,0 0 85 0,0 0-49 15,0 0-70-15,0 0-66 0,0 0 4 16,0 0 14-16,-43-28 1 0,43 21-29 16,2 0-5-16,0-2 8 0,4 2 10 15,0 0 33-15,-2 0 17 0,-2 0-26 16,1 0-25-16,-3-3-10 0,0 1 4 16,-7-1-13-16,-1-1-29 0,-4 4-22 15,-5-3-15-15,5 6 15 0,-7 1-15 16,-2 3-1-16,1 7-2 0,-1 7-14 15,-2 3-1-15,5 9 0 0,3 2 3 16,-1 6 0-16,5-5-4 0,3 6-2 16,8-5 6-16,0-6-3 0,4-1 15 15,11-6 26-15,3-6 26 16,3-8 5-16,2-3-3 0,2-7 1 0,-1-7 11 16,-1-8 6-16,-2 1-14 15,-9-4-25-15,5 3 0 0,-11 1-9 16,2-2 3-16,-6 6-3 0,-2 3 3 15,-2 5-9-15,-8 2-18 0,4 3-27 16,-3 4-12-16,-1 7 6 0,0 6 18 16,-1 4 3-16,7 0 0 0,2 3 9 15,2 4-9-15,0-1 12 0,8-2 2 16,11-4 22-16,-2 2 3 0,3-8 3 16,3-1 3-16,4-6 9 0,-2-4 1 15,-1 0 2-15,1-11 18 0,-2-3 18 16,0-5-24-16,-5-2-24 0,1-1-6 15,-5-3-3-15,-3-3-6 16,-7 2-3-16,-2-4 0 0,-2 2 0 16,0 2-3-16,-4-2-11 0,-4-1 0 15,-7 4 0-15,3-4-1 0,-5 8-2 16,-3-5-1-16,-3 5-12 0,-2-4 3 16,-4 6-3-16,-4 2-3 0,-2 3 0 15,-11-2 0-15,-12 5-3 0,5 8 9 16,-1 0 0-16,8 3 10 0,7 3-10 15,-6 7 10-15,-7 10-13 0,-4 8 13 16,0 12 2-16,5 17 15 0,3 18-3 16,13 12-9-16,23 11 9 0,10-4-10 15,10-1-1-15,13-10-1 16,3-22-2-16,-3-10-1 0,0-14 0 16,-7-16 3-16,1 1 3 0,-3-1 9 15,3 0 0-15,5 2 12 0,9 1 6 16,8-1 9-16,9-9 3 0,18-14-15 15,23-23-24-15,24-29 0 0,11-14-1 16,-14 5-2-16,-28 13-27 0,-28 17-81 16,-27 19-45-16,-4-2-3 0,-9 7 14 15,7-4-33-15,-3 1-72 0,-4 3-101 16,-1-2 2-16,-11 9-291 0,-6 0-341 16,-5 4-60-16,-26 8-469 0</inkml:trace>
  <inkml:trace contextRef="#ctx0" brushRef="#br0" timeOffset="-155874.52">16384 1673 3014 0,'0'0'412'0,"0"0"-199"0,0 0 20 16,0 0-123-16,0 0-35 0,0 0-74 16,0 0 42-16,0 0 69 0,0 0 56 15,0 0-4-15,-8-65 3 0,10 55 45 16,2-1-2-16,-4 2-15 0,0-1 12 16,-8 0-16-16,-5 3-37 0,-1-4-15 15,-7 8-22-15,-4-1-23 0,-2 4-25 16,-6 0-12-16,4 11-15 15,-8 3-9-15,6 3-20 0,-2 9-13 16,4 2-15-16,4 5 14 0,5 0-14 16,7 2 0-16,5-2 0 0,8 0 12 15,6-5-15-15,9-1 15 0,3-10 0 16,5-3 3-16,2-4 11 0,0-10 7 16,4 0 3-16,-3-10 0 0,1-4 3 15,-4-7 1-15,0-2 5 0,-5-5-9 16,-1 2 3-16,-5-2-3 15,-1 2 3-15,-3 2-9 0,-4 5 0 0,0 1-13 16,-4 8-2-16,2 3-27 16,2 7-33-16,-1 0 25 0,3 14 35 15,0 0 2-15,4 12 0 0,3 2 0 16,3 1-1-16,3 3 2 0,1 4 12 16,7-6 3-16,-2 1 6 0,0-8-12 15,2 2 3-15,-2-8 3 0,-3-1-15 16,1-6 12-16,-6-3-3 0,-5-3 6 15,-2-4 12-15,-3 0-15 0,-7 0-15 16,0-4-66-16,0-3-72 0,0-3-91 16,-5-3-82-16,1 3-167 0,0 0-557 15,2-1-724-15,2-12-873 0</inkml:trace>
  <inkml:trace contextRef="#ctx0" brushRef="#br0" timeOffset="-155641.23">16762 1554 2315 0,'0'0'2190'15,"0"0"-1820"-15,0 0 51 0,0 0-145 16,0 0-67-16,0 0-82 0,-16 61-82 16,16-42-3-16,6 9-26 0,0-2-16 15,4 2-12-15,5 2-13 0,1 1-53 16,-1-1-58-16,-1-2-6 0,5-2-19 15,-7-5-37-15,1-2-49 0,-3-5-87 16,-2-3-124-16,-3-8-45 0,-3-3-66 16,-2 0-610-16,-2-24-790 0</inkml:trace>
  <inkml:trace contextRef="#ctx0" brushRef="#br0" timeOffset="-155474.99">16698 1406 3034 0,'0'0'1870'16,"0"0"-1379"-16,-60 0-64 0,56 0-140 16,4 0-166-16,0-4-121 0,4 1-88 15,7-4-17-15,3 0-116 16,9 3-106-16,6-3-276 0,-9 7-892 0,28 4-1512 16</inkml:trace>
  <inkml:trace contextRef="#ctx0" brushRef="#br0" timeOffset="-154941.5">17130 1713 4671 0,'0'0'532'15,"0"0"-319"-15,0 0-152 0,0 0-12 16,0 61 11-16,8-39-45 0,1 6 46 15,7 2 48-15,5 8-12 0,2 2-58 16,4 4-39-16,4 0 0 16,0-4-3-16,-2 2 0 0,-1-2 2 15,-3-4 1-15,-2-4 1 0,-6-3 14 16,-3-11 12-16,-8 1 52 0,-4-8 50 16,-2-4 106-16,0-7-90 0,-8 0-46 15,-6-4-9-15,-1-3-3 0,-1-5-33 16,-3-6-18-16,-2-3-6 0,1-1-2 15,3-6-1-15,1-5-15 0,-1-2-12 16,-2-12 0-16,3-11 0 0,-3-15-2 16,3-16-1-16,1-12-12 0,5-4 0 15,2 4-4-15,4 24-17 0,4 27-12 16,0 22 27-16,0 14 9 16,6 5-3-16,-2 2-15 0,4 0-6 15,2 4 0-15,7-1 12 0,4 4 24 16,8 11 1-16,4 11 29 0,4 6-16 15,4 5-14-15,1 6-2 0,-3 1-1 16,-4 4-18-16,-4-4 6 0,-6-4 15 16,-11-1 0-16,-8-2 24 0,-6-5 15 15,-6-2 9-15,-10-5 9 0,-5-2-12 16,-6-5-24-16,-2-3-21 0,-2-8-9 16,2-3-81-16,4 0-105 0,3-7-79 15,3-3-54-15,7-4-235 0,6 2-724 16,14-6-933-16</inkml:trace>
  <inkml:trace contextRef="#ctx0" brushRef="#br0" timeOffset="-154540.85">17717 1575 3399 0,'0'0'1265'16,"0"0"-925"-16,0 0 29 0,0 0-148 15,0 0-30-15,0 0-79 0,0 0-76 16,21 73 0-16,-11-55-8 0,3 3-7 16,1-2-19-16,3 2-2 0,-1-2-1 15,-1-2 1-15,1-6 1 0,-1 3 2 16,-5-6 15-16,0-4 6 0,-3 3 15 16,-3-7 64-16,-4 0 134 15,0 0-50-15,0-4-94 0,-9-6-24 16,1 1-3-16,-4-1-9 0,-1-1 4 15,-1-3-16-15,-1-5-6 0,1 5-12 16,2-3-13-16,1-2-14 0,5 1-18 16,4-3-9-16,2-5 0 0,2 2 0 15,6-3-12-15,9 3 8 0,1-2 4 16,3 1-6-16,4 3 0 0,0 1-9 16,0 7-3-16,-1 2 0 0,1 1-12 15,2 8-24-15,-8 3-31 16,1 0-32-16,-1 3-55 0,-5 4-85 15,5 5-143-15,-7-1-300 0,-1-4-653 16,5 3-1049-16</inkml:trace>
  <inkml:trace contextRef="#ctx0" brushRef="#br0" timeOffset="-154174.64">18267 1507 267 0,'0'0'3668'0,"0"0"-3143"15,0 0 53-15,0 0-176 0,0 0-130 16,0 0 28-16,0 0-123 0,0 0-98 16,0 0-58-16,0 0-19 0,-45 17 22 15,43-4-12-15,2 8-10 16,-2 1-1-16,2 6-1 0,0 2-3 16,0 1 0-16,2 2 1 0,4-5 2 15,4-5 3-15,3-2 39 0,1-7 45 16,5-6 28-16,1-4-1 0,-1-4-21 15,2-7-24-15,1-5-15 0,-1-2-9 16,0-7 4-16,-5-5-16 0,1 1-12 16,-7-4-20-16,-2 1 2 0,-1 2-3 15,-7 1 0-15,0 2-18 0,-9 6-21 16,-5 0-34-16,-7 8-35 0,-6 2-12 16,-4 3 0-16,-4 4 8 0,0 0 13 15,0 0-6-15,2 4-52 0,4 3-63 16,6-4-107-16,9 3-233 15,3-3-805-15,20-3-815 0</inkml:trace>
  <inkml:trace contextRef="#ctx0" brushRef="#br0" timeOffset="-153773.95">18987 1027 2147 0,'0'0'665'0,"0"0"-38"0,0 0-31 16,0 0-103-16,0 0-20 0,0 0-74 16,0 0-68-16,0 0-65 0,0 0-52 15,0 0-49-15,-63-64-41 0,55 60-40 16,0-3-24-16,-2 0-30 0,-1 2-30 15,-1 2-20-15,-5-1-1 0,-1 4 21 16,-3 7 15-16,2 12 12 0,-3 9 9 16,3 16 9-16,5 13-3 0,3 20-6 15,3 2 9-15,8 1 9 16,8-12-2-16,5-11-19 0,3-3-15 0,5-6-16 16,0-5 1-16,1-3-3 0,-1-5 0 15,0-5-18-15,-3-6-36 16,-3 2-22-16,-3-8-26 0,-2-4-36 15,-3-4-24-15,-1-1-37 0,-4-6-63 16,-2-3-146-16,0 0-329 0,-10-15-1097 0</inkml:trace>
  <inkml:trace contextRef="#ctx0" brushRef="#br0" timeOffset="-153556.52">18629 1544 3606 0,'0'0'757'0,"0"0"-218"0,0 0-39 16,0 0-157-16,0 0-14 16,0 0-94-16,0 0-60 0,0 0-40 15,76-58-27-15,-45 51-27 0,5 2-39 16,3 1-15-16,0 4-6 0,2 0-9 16,3 0-9-16,-3 0 0 0,5 0-3 15,-1-3-20-15,1-4-64 0,3 0-90 16,-1-4-130-16,-3 1-227 0,-14-1-769 15,27-8-2278-15</inkml:trace>
  <inkml:trace contextRef="#ctx0" brushRef="#br0" timeOffset="-188667">3766 4074 1812 0,'0'0'620'0,"0"0"-340"15,0 0 83-15,0 0 4 0,0 0-53 16,0 0-28-16,0 0-23 0,0 0-40 16,0 0-44-16,-8-28-13 0,8 21-10 15,0-1-13-15,0 1-18 0,0 0-28 16,-2 3-6-16,2 1-6 0,-2 3-6 15,0 3-19-15,-2 8-8 0,-3 8 2 16,1 19 28-16,-2 16 27 0,-2 20-40 16,6 23-18-16,4-8-24 15,2-19-12-15,4-16 6 0,4-26-19 16,-2-2 0-16,9 2 23 0,2 2-22 16,3 5 12-16,3-9 9 0,4-2 0 15,-2-15 3-15,4-6 3 0,-4-6 27 16,-2-9 46-16,1-13-25 0,-7-1-39 15,0-12-18-15,-7-2-9 0,3-4 0 16,-9-3-12-16,0 0-2 0,-6 5-13 16,0 2 15-16,0 14 3 0,0 1-3 15,-6 15-30-15,2 10-60 0,2 10 45 16,-1 18 43-16,1 2 0 16,2 6-14-16,2 10 13 0,5-6-15 15,7 0 6-15,5-3 11 0,-3-6 1 16,7-8 15-16,6-9 10 0,-2-4 29 15,-2-10 42-15,-1-3 12 0,1-11 6 16,-4-2 31-16,0-12-49 0,-3 2-48 16,-5-9-18-16,-1 2-6 0,-4-7-9 15,-4-6-13-15,3 3-2 0,-5-4 0 16,-2 7-1-16,-2-1-17 0,-7 3-30 16,5 2-12-16,-4 11-9 0,-2 6-16 15,3 1-47-15,1 11-69 0,-2 7-100 16,6 4-209-16,2 6-438 0,0 4-702 15,12 20-1382-15</inkml:trace>
  <inkml:trace contextRef="#ctx0" brushRef="#br0" timeOffset="-188444.71">4610 4399 3959 0,'0'0'981'15,"0"0"-618"-15,0 0-57 0,0 0-212 16,0 0-63-16,-21 59-31 0,21-38-28 16,0 7 1-16,0 5-79 0,4 0-79 15,0 2-65-15,2-2-46 0,5 0-136 16,-5-1-115-16,-2-10 21 16,4-1 104-16,-6-7 142 0,1-3 122 15,-1-11-59-15,-2 0-211 0,0-7-89 16,-2-37-161-16</inkml:trace>
  <inkml:trace contextRef="#ctx0" brushRef="#br0" timeOffset="-188311.98">4575 4230 1960 0,'0'0'1830'0,"0"0"-1334"16,0 0-168-16,0 0-328 0,0 0 0 15,0 0-117-15,0 0-147 0,0 0-197 16,0 0-736-16,0 0-1274 0</inkml:trace>
  <inkml:trace contextRef="#ctx0" brushRef="#br0" timeOffset="-187885.08">4761 4496 2741 0,'0'0'1735'0,"0"0"-1350"0,0 0-91 15,0 0-90-15,0 0 8 0,-7 65-82 16,7-53-93-16,-2 2-37 0,2 4 1 16,0-6 1-16,0-2-2 0,0 1 0 15,2-4 0-15,0-4 15 16,1-3 27-16,5 0 31 0,-2-14 60 16,-2 0 14-16,0-5-29 0,5-5-13 15,-3-3 4-15,-2-4-37 0,-2 1-21 16,0-1-18-16,4 5-6 0,-6 1-3 15,2 6 3-15,0 2-27 0,-2 10 0 16,0 7-78-16,4 0-27 0,1 7 69 16,1 7 15-16,6 5-7 0,3-2-35 15,1 8 0-15,5-3 30 0,2 3 15 16,1-2 6-16,1-3-3 0,2 1-6 16,-4-5 6-16,0-5-4 0,-7 3 7 15,3-7 9-15,-9-1 3 16,0-2 1-16,-5-2 42 0,-3 1 2 0,-2-3-45 15,0 0-63-15,0 0-124 16,0 0-85-16,0 0-156 0,0 0-553 16,4-5-411-16,10-16-887 0</inkml:trace>
  <inkml:trace contextRef="#ctx0" brushRef="#br0" timeOffset="-187450.52">5339 4348 2951 0,'0'0'1573'0,"0"0"-1005"0,0 0-70 16,0 0-180-16,0 0-53 0,0 0-57 16,-68 0-87-16,56 0-76 0,3 0-45 15,-1 2-20-15,2 1-47 0,4 8-23 16,2 3 39-16,0 7 33 16,2-2 15-16,0 9-18 0,0-6 3 15,2 10-3-15,4-9-3 0,2 1 9 16,0-5 14-16,1-5 1 0,1-3 27 15,0-4-24-15,3-4 123 0,-3-3-45 16,2-3-29-16,-1-11-19 0,1 3-15 16,-1-1-15-16,1-6 12 0,-2 1-15 15,-3 3-1-15,1 5-23 0,-2-1-3 16,-2 6-3-16,6 4 30 0,-3 7 28 16,3 7 14-16,2 6 36 0,5 7-39 15,2 0 0-15,1 6-9 16,3 2-12-16,0-2 0 0,-1 7-6 15,-3-2 3-15,2-1 3 0,-3 3-6 16,-5-2 15-16,-7 2 12 0,-4-6 76 16,-2 6-16-16,-6-2-36 0,-9-5-27 15,-5 4-24-15,-5 1-12 0,-2-8-54 16,-4 1-30-16,2-8-46 0,-2-2-74 16,-4-11-69-16,6-10-113 0,2-35-340 15,6 6-876-15,13-72-1902 0</inkml:trace>
  <inkml:trace contextRef="#ctx0" brushRef="#br0" timeOffset="-186867.64">6437 4303 2478 0,'0'0'1022'0,"0"0"-467"0,0 0 32 15,0 0-136-15,0 0-104 0,0 0-81 16,0 0-69-16,-64-5-82 0,49 5-67 16,-3 1-48-16,-3 6-17 0,1 4-22 15,-3 13-13-15,0 9 1 0,4 7 15 16,5 2 18-16,6-2 2 0,4-3-2 15,4 3 0-15,0 7-9 0,12-8-9 16,2-13 36-16,9-5 30 16,2-18 27-16,6-3 19 0,6-24 30 15,5-9-13-15,-1-25-3 0,4-17 46 16,-16 9 36-16,-12-9-40 0,-9 14-21 16,-8 3-12-16,-4 1-24 0,-8 10-45 15,-3 3-17-15,3 20-13 0,-5-10-1 16,-4 1-1-16,-1-5-23 0,-1 1-8 15,0 8-12-15,3 4-27 0,5 15-72 16,5 3-103-16,8 7-75 0,2 10-4 16,8 4-129-16,13 11-315 0,-3-10-615 15,36 29-457-15</inkml:trace>
  <inkml:trace contextRef="#ctx0" brushRef="#br0" timeOffset="-186534.29">6724 4533 3873 0,'0'0'665'0,"0"0"-259"0,0 0-58 16,0 0 10-16,0 0-20 0,0 0-69 15,0 0-80-15,0 0-53 0,64-51-55 16,-47 30-48-16,-1 2-18 0,-1-9-3 16,-1 6 3-16,-3-3 15 0,-5 6 6 15,-4-5-24-15,-2 6-12 0,-8 3-2 16,-9 1-16-16,-3 7-6 0,-9 3-21 15,0 8 3-15,-4 6 42 16,0 9 3-16,4 6-3 0,2 8-3 16,6 2-9-16,9-2 0 0,8 3-3 15,6-1 3-15,14-8 12 0,7 0 3 16,8-7-1-16,2-10 1 0,4 1-1 16,4-8-2-16,-1-3 0 0,-3-3-27 15,-2-8-15-15,-6 4 15 0,2-3-91 16,-6 1-41-16,-4-5-40 0,-3 4-85 15,-5-1-238-15,-3 4-779 0,-4-9-641 0</inkml:trace>
  <inkml:trace contextRef="#ctx0" brushRef="#br0" timeOffset="-186167.36">7096 4198 4179 0,'0'0'1070'16,"0"0"-575"-16,0 0-145 0,0 0-136 15,0 0-45-15,0 0-40 0,0 0-60 16,0 0-44-16,0 0-25 0,-64 0-27 16,54 7-9-16,4 11 12 0,-5 2 12 15,1 0-3-15,0 4-18 0,2-5-3 16,-1 6-3-16,3-6-4 0,4-2-8 16,2-3 12-16,2-7 39 0,8-3 9 15,7-4 36-15,6-4-18 0,1-6-24 16,5-1-3-16,9 1-3 0,-7 1-15 15,8-1 18-15,-4 6 55 0,0 4-30 16,-8 7-7-16,0 2 0 16,-8 12 21-16,-7 3 27 0,-6 6 9 15,-6 3-3-15,-6 2 3 0,-11-5 0 16,-1 4-29-16,1-4-25 0,-1-6-21 16,1-8-20-16,1-2-32 0,7-3-23 15,1-11-69-15,2 0-15 0,6-14-25 16,0 0-36-16,0-2-97 0,10-8-216 15,-4 6-595-15,17-29-491 0</inkml:trace>
  <inkml:trace contextRef="#ctx0" brushRef="#br0" timeOffset="-186003.92">7489 4252 3632 0,'0'0'1368'15,"0"0"-820"-15,-31 58-73 0,21-37-177 16,4-4-72-16,-5-1-94 0,-1 12-85 15,4-6-47-15,-3 6-27 0,7-5-24 16,4 1-60-16,0-6-82 0,8-6-54 16,3-1-94-16,5-5-254 0,-7-2-724 15,9-8-594-15</inkml:trace>
  <inkml:trace contextRef="#ctx0" brushRef="#br0" timeOffset="-185844.35">7489 3996 3886 0,'0'0'1189'16,"0"0"-735"-16,0 0-164 0,0 0-193 15,0 0-97-15,0 0-93 0,0 0-94 16,0 0-83-16,0 0-59 0,0 0-414 16,21-11-1131-16,16 22-84 0</inkml:trace>
  <inkml:trace contextRef="#ctx0" brushRef="#br0" timeOffset="-185399.92">7787 4327 3865 0,'0'0'1072'0,"0"0"-560"0,0 0-191 0,0 0-91 16,0 0-56-16,0 0-68 16,-33-68-37-16,27 54-30 0,-3-1-9 15,1 1-17-15,-2 3-13 0,1 11-54 16,-3 0-66-16,2 14 35 0,-5 12 31 15,1 6-3-15,1 4 21 0,1 8 18 16,2-2 2-16,1 1-8 0,7-10 3 16,2 2 21-16,2-12 1 0,9-2 60 15,5-14 65-15,1-7 4 0,3 0-25 16,3-14-36-16,2-7-17 0,0 2 8 16,4-6 51-16,-4 1 48 0,-1 5-54 15,-1-2-102-15,0 14 12 16,-3 3-12-16,1 8 52 0,-2 24 5 15,-1 15 15-15,1 8-12 0,-9 17-30 16,3-10-9-16,-9-15-9 0,2 1-3 16,-4-8-9-16,2 10 9 0,2 1-10 15,-6 7-2-15,0-4-1 0,0-2-1 16,-6-5 2-16,-4-6 21 0,-5 1 9 16,1-8-9-16,-9-2-6 0,0-9-3 15,-5 2-12-15,1-11-3 0,-2-4-27 16,0-3-48-16,0-6-63 0,0-13-58 15,2-19-59-15,4-19-64 0,11-26-197 16,10 5-790-16,12-37-1106 0</inkml:trace>
  <inkml:trace contextRef="#ctx0" brushRef="#br0" timeOffset="-184982.45">8076 4191 3940 0,'0'0'1056'0,"0"0"-538"15,0 0-104-15,0 0-91 0,0 0-73 16,0 0-85-16,0 0-66 0,0 0-45 16,11 75-3-16,-5-21-12 0,4 21-9 15,0-9-14-15,1-8-14 0,-3-16-1 16,-6-19-1-16,2 4-3 0,2 0-13 16,-1 4 4-16,3-1 10 0,-4-9 0 15,2-9 2-15,0-2 20 16,1-10 20-16,-3 0 11 0,4-10 9 15,0-6-6-15,-2-8-24 0,5-6-15 16,-1-12-14-16,3 2-1 0,-3-7-3 16,0 0-21-16,1 3-12 0,-1-3 3 15,0 2 6-15,3 8-12 0,-3 8 3 16,2 1 0-16,1 15 5 0,-1 6 30 16,3 7 1-16,1 7 18 0,1 6 7 15,3 11 5-15,-1 2 18 0,2 9-6 16,-3-2-9-16,1 4-3 0,2 1-6 15,-7-1-12-15,0-4-11 0,3-2-1 16,-7-4 1-16,3-3-1 0,-5-5-15 16,0-8-21-16,1-1-69 0,-3 1-103 15,0-11-119-15,2 0-198 16,9-14-1099-16</inkml:trace>
  <inkml:trace contextRef="#ctx0" brushRef="#br0" timeOffset="-178717.59">18213 8626 1167 0,'0'0'683'0,"0"0"-306"16,0 0-86-16,36-64-56 16,-34 48-68-16,0-1-67 0,2-8-7 15,-4-4 12-15,2-8-22 0,-2 2-25 16,-2-1 2-16,-2-5 7 0,-3 1 6 16,-1-1-16-16,2-3-13 0,0-10 7 15,-2-7-7-15,3-12 0 0,5-16-3 16,0-9-7-16,0-14 1 0,0 4-4 15,-6 0 10-15,2 10 0 0,-4 4 19 16,-5 3 18-16,3-6-3 0,-2 4-28 16,-3 3-19-16,1-1 0 0,-1-5-13 15,-1 9 4-15,-3-7-17 0,7-1 14 16,-3-2-4-16,3 4 0 0,1-1-10 16,-1 3 11-16,2-4-10 15,-7 0-1-15,5-2-2 0,-3-1-14 16,1 0 14-16,-3 4 24 0,1-5-11 15,-3 8 12-15,-4-3 2 0,1-4 10 16,-3 1-3-16,-2-3 34 0,0-1 15 16,2 3-24-16,-2 4-32 0,1-4-8 15,-1 4-19-15,0-5 0 0,-2-2-13 16,2 10 10-16,0 7-17 0,-2-1 19 16,4 13-14-16,-3 3 12 0,-1 1-12 15,-2 13 15-15,8 12-10 0,4 10 10 16,3 5 1-16,-1 5-1 0,1-1-3 15,-1-1 3-15,-6-8-1 0,-1 7-1 16,-3-9 2-16,0 9 23 16,2 2-23-16,0 10-19 0,0 5-21 15,1 9-25-15,-1 0 7 0,0 5 14 16,-4 13 23-16,-4 15 8 0,-8 12 1 16,-5 18 10-16,-6 15-1 0,-1 13-14 15,-1 7 17-15,6-6 2 0,7-8-1 16,10-6-1-16,8-8-1 0,5 2 1 15,5 6 33-15,5-1 17 0,4 5-16 16,4-2-13-16,0 7 10 0,0 2 9 16,4-2-6-16,-2 11 3 0,0 3-6 15,-2 0-7-15,0 6 4 0,0-1 6 16,-8 1 24-16,0-3-15 16,-3 4-1-16,-1 2 7 0,-3 2 9 15,7 3 6-15,-2 0-12 0,-1-7-6 16,7 0-7-16,0-3-11 0,2 3-7 15,2 0-9-15,0 4 0 0,0-1 3 16,2 1 10-16,0 0 2 0,2 5 0 16,-2 5-5-16,3 7 8 0,-3-2 0 15,0 6 19-15,-2-3 5 0,0 3-8 16,-2 1-13-16,-5-1-3 0,5-2-12 16,2-2 3-16,0-4-18 0,0-1 0 15,2-5 13-15,9-4-15 0,-1-4 11 16,7-2-12-16,-3-12 2 0,5 1-1 15,4-7-1-15,-5 1 0 0,5-5-1 16,0-6-2-16,-1-3-9 0,-5 0 9 16,-5-18-21-16,-6-11-66 15,-1-9-59-15,-5-14-66 0,0-5-53 16,0-2-118-16,0-5-338 0,0 3-817 0</inkml:trace>
  <inkml:trace contextRef="#ctx0" brushRef="#br0" timeOffset="-178172.77">17986 4875 1463 0,'0'0'212'16,"0"0"-193"-16,0 0-19 0,0 0-9 15,0 0-502-15,0 0-663 0</inkml:trace>
  <inkml:trace contextRef="#ctx0" brushRef="#br0" timeOffset="-177450.49">17959 5006 1828 0,'0'0'476'0,"0"0"-272"15,0 0 115-15,0 0-49 0,0 0-149 16,0 0-82-16,0 0-14 0,0 0 10 16,62-23-3-16,-52 13-16 0,-3 3-15 15,-1 0 15-15,-2 0 22 0,-2 3-12 16,-2 1-11-16,0 3 17 0,0 0 0 16,-2 0 6-16,-2 0 9 0,2 3 4 15,-2 1-7-15,0-1 4 0,1 1-4 16,-1-1 9-16,2 1 23 0,0-1 43 15,2 1 19-15,-2-4-22 0,2 0-27 16,0 0-20-16,0 0-14 0,0 0 1 16,2 0-4-16,0 0-11 0,4 0-20 15,1 3-19-15,1 0 0 0,2 1-1 16,5-1-1-16,1 3 0 16,3 1 0-16,4 3 16 0,6 1-1 15,4 3 3-15,6-2 13 0,15-2-6 16,12 8 8-16,12-1 4 0,11-5 6 15,6-5 55-15,3 4-3 0,-5-4-37 16,0 0-25-16,0 0-11 0,8 0-19 16,6 1-1-16,5 3-1 0,-2-1-1 15,3 8-1-15,3-6-12 0,2 9 10 16,4 0 1-16,-4-5 0 0,1 8-1 16,3-5-7-16,-2 2 10 15,9 0 12-15,1-5 7 0,6 5-17 0,5-4-2 16,3-5 1-16,11-1-1 15,5 3 2-15,7-4 0 0,5 1 0 16,1-3 0-16,3 3 1 0,0 3 0 16,1 3-1-16,1-5-2 0,-8 2 0 15,-1 7 0-15,-8-5-1 0,-1 5 1 16,-9 0 1-16,-9-5 0 0,-3 4 1 16,-9-2 1-16,-12-6 24 0,-7-1 1 15,-1 3 11-15,-5-4-11 0,-5 0-10 16,-7-4-16-16,-5 1 1 0,-5-4 0 15,-8 1 0-15,-13-4-1 0,-13 0 10 16,-12 0-10-16,-10 0-2 16,-4 3-2-16,0-3 1 0,2 0 0 15,1 0-1-15,1 0-1 0,4 0-24 16,-10 0-25-16,-7 0-21 0,-3 4-34 16,-11-4-27-16,-8 3-77 0,-17 4-138 15,0 0-245-15,-54 9-777 0</inkml:trace>
  <inkml:trace contextRef="#ctx0" brushRef="#br0" timeOffset="-176634.5">18116 7843 2992 0,'0'0'528'0,"0"0"-526"0,0 0 59 0,62 14 21 16,-45-17-34-16,3 3-26 0,5-7 0 15,4 3 12-15,4-3-8 16,0 0-26-16,-2 0 0 0,5-3-16 15,-5 1 14-15,4 2 0 0,0-3 0 16,8-4 2-16,13-2 2 0,12-5 58 16,21 0 37-16,23-5 17 0,24 2 8 15,9-2-29-15,4 5-19 0,-5 1-21 16,-3 3-19-16,8-4-9 0,10 5-12 16,4-1-11-16,5-1-1 0,1 3 0 15,7-3 0-15,4 1 1 0,4-2-1 16,6-2 1-16,0-4 10 0,9 6-10 15,-5-5 11-15,6 1 24 16,1 2 43-16,3-3 107 0,-3 8-30 16,0 2-81-16,-1 0-6 0,-6 2-42 15,1 5-10-15,-9 0-15 0,-9 4-1 16,-11 3-2-16,-11 0-15 0,-17 0-31 16,-14 0-73-16,-20 0-6 0,-26 0 8 15,-26 0 12-15,-23 0 19 0,-15 0-19 16,-7-4-25-16,-3 1 24 0,4-4 56 15,-6-4-25-15,2 1-76 0,-4-3-123 16,0-1-149-16,2-3-135 0,-2 5-216 16,23-16-666-16</inkml:trace>
  <inkml:trace contextRef="#ctx0" brushRef="#br0" timeOffset="-176494.49">24867 6535 756 0,'29'-59'150'0,"-10"38"-150"0,24-23-596 0</inkml:trace>
  <inkml:trace contextRef="#ctx0" brushRef="#br0" timeOffset="-176167.93">25223 5831 2345 0,'0'0'529'0,"0"0"-237"16,0 0-116-16,-64-39 37 0,56 36-213 16,-1 3-7-16,-5-2-53 0,4-1-10 15,-7 3 6-15,7 0 4 0,-3 5 9 16,5 2 0-16,-2 14 51 0,-1 0 22 15,3 12 106-15,-4 17 21 0,3 18-16 16,-5 23 3-16,4 24 18 0,-3 12 17 16,1 10-16-16,-1-8-43 0,-1-2-31 15,4-12-16-15,-3-3-19 16,5-4 10-16,2-11 6 0,4-2 45 16,2-24-6-16,6-13-27 0,4-22-13 15,5-11-33-15,-1-3-14 0,1-4-14 16,5-1-95-16,5 2-175 0,-4-5-238 15,24-17-1070-15</inkml:trace>
  <inkml:trace contextRef="#ctx0" brushRef="#br0" timeOffset="-173583.99">18920 5313 290 0,'0'0'564'15,"0"0"-339"-15,0 0-192 0,0 0-33 16,0 0 0-16,0 0 0 0,0 0 78 16,0 0 39-16,0 0 23 0,17-40 0 15,-15 29 39-15,0 2 12 0,0-1 4 16,-2-1-27-16,0-3-6 0,0 7-4 16,0 4-9-16,0-1-11 0,0 3-3 15,0 1-4-15,0 0 0 0,0 0-4 16,0 1-13-16,-2 3 0 0,0-1 22 15,0 4 36-15,2-3 11 0,-2 3-6 16,-2-4-22-16,2 1-35 0,2-4-43 16,0 3-43-16,-2-3-15 0,2 0-19 15,0 0 0-15,0 0-3 16,0 0-10-16,0 4 11 0,0-1 2 16,0 6 34-16,2 2 6 0,-2 9 0 15,2 1 0-15,2-1-6 0,-2 7-7 16,0 0 7-16,0 4 8 0,0-5 4 15,-2 2 15-15,2-2-3 0,0-1-15 16,0-3-16-16,0 6-8 0,0-5-4 16,5 8-12-16,-5-4 12 0,2 4-3 15,2-1 0-15,2 3 4 0,-4 9-4 16,7 1 0-16,-1 1 12 0,-6 3 43 16,5-4 79-16,-5-2-98 0,4 11-33 15,-4-9 0-15,2 5 0 0,3-8-13 16,-7 0 11-16,2 2-1 15,0 1-9-15,0-3 0 0,0 1 9 16,2-1-9-16,-4 1 0 0,5 0 0 16,-3-1-2-16,4-4-1 0,-4 6-1 15,0-9-1-15,5 0-1 0,-1 2 1 16,-2-2 2-16,2-1 1 0,1 1 1 16,-1-3 13-16,-2 5-12 0,2-2 12 15,-2 0-12-15,-1 5 0 0,-1-1 9 16,2 3-11-16,-4-2 1 0,0-1-2 15,0-4-1-15,-2 2-1 0,2-2 1 16,0-5-2-16,0-2-12 16,0-5 3-16,-2-2-3 0,2-1 0 15,1-4 3-15,3-6 11 0,-6 6 1 16,0-3 0-16,2 3 2 0,0-7 1 16,0 5 9-16,-2 2 0 0,2 0-9 15,0 0 12-15,-2 2-13 0,0-3-2 16,0 5-1-16,0-6-2 0,0 6-21 15,-4-4 3-15,4-1-4 0,-2-6-8 16,0 6-9-16,0-6 2 0,2 0 4 16,0-4-9-16,0 1-13 0,0-4-30 15,0 0-28-15,0 0 7 0,0-7-8 16,0 0-72-16,0-11-147 0,0 9-317 16,0-25-1255-16</inkml:trace>
  <inkml:trace contextRef="#ctx0" brushRef="#br0" timeOffset="-172449.7">20225 5354 1770 0,'0'0'497'0,"0"0"-200"0,0 0-26 16,0 0-136-16,0 0-87 0,0 0-7 15,0 0 33-15,0 0 3 0,0 0-39 16,-17-47 0-16,17 47 20 16,0 0 21-16,0 2 26 0,0 2 9 15,0-1 9-15,0 1 13 0,0-1 8 16,0 4 4-16,0-3-5 0,0-1-4 15,0 1-15-15,0-1-10 0,0 1-13 16,-2-1-15-16,2 7-31 0,0 3 3 16,0 11 16-16,0 16 35 0,2 14 1 15,2 25-31-15,5 11-21 0,1 15-22 16,0-7-5-16,1-11 5 0,-1-5-3 16,0-18-12-16,-4-13-5 0,3-4-4 15,-1-14 15-15,-4-5-12 0,4 16-3 16,3 13 0-16,1 20-9 15,1 24 9-15,3 2 1 0,-8-2-10 0,-1-10 24 16,1-14-24-16,-4-2 18 0,-2-18-6 16,0-10 0-16,0-13 0 15,0-7 6-15,0-6 1 0,0-1 5 16,0 4-3-16,5-1-6 0,-5 5-6 16,2-2-11-16,0-5-1 0,0-7-1 15,2-2-2-15,-2-2-9 0,-2-3 12 16,3 0 0-16,-1 0 3 0,-2 0 9 15,4 0 0-15,-4 2-9 0,0 5 12 16,0 0-12-16,0 3-3 0,-2 6-2 16,2 1-13-16,-2-1-3 0,0 5 0 15,0-5 6-15,0 1 9 16,-2-5-9-16,0 2 9 0,0-7-24 16,2-7-43-16,0-3-105 0,0-4-89 15,0-18-78-15,2-3-301 0,2-52-1066 0</inkml:trace>
  <inkml:trace contextRef="#ctx0" brushRef="#br0" timeOffset="-171550.47">21603 5583 2115 0,'0'0'576'15,"0"0"-210"-15,0 0 39 0,0 0-104 16,0 0-147-16,0 0-75 0,0 0-12 16,0 0 26-16,0 0-52 0,-22-4-19 15,22-1 15-15,2-5 16 0,2-1 0 16,-4-3-4-16,2 4 7 0,0 3 0 15,-2 2-1-15,0-2 10 0,0 7 18 16,0 0 15-16,-2 12-3 0,0 16-43 16,-4 19-3-16,-5 28 6 0,9 16 16 15,2 13 8-15,0-3 9 0,2-22 21 16,5-22-11-16,-1-23-14 16,-2-8-26-16,-2-2-13 0,2 2 1 15,6 13 5-15,1 15 7 0,7 14-1 16,1 26-12-16,4 14-5 0,4 12-13 15,-5 3-9-15,-3-8-16 0,-7-18 13 16,-1-15-12-16,-7 2 9 0,-4-9-9 16,2-9-1-16,-2-15 1 0,0-13 0 15,2-15-3-15,-2-2-1 0,2-7-23 16,-2 5 0-16,4-2-28 0,0-3-38 16,0 2-46-16,1-9-31 0,1-7-21 15,2-7-67-15,0-9-94 0,-1-8-245 16,-3 1-602-16,4-34-877 0</inkml:trace>
  <inkml:trace contextRef="#ctx0" brushRef="#br0" timeOffset="-170884.56">22747 5695 2730 0,'0'0'688'0,"0"0"-365"0,0 0-1 15,0 0-120-15,0 0-202 0,0 0-6 16,0 0-6-16,0 0 12 0,0 0 28 16,0 0 0-16,8 17 15 0,0 6 19 15,0 1 6-15,5 6 0 0,-3 8 16 16,5 6 36-16,-7-1 27 0,2 1-15 15,-4 7 5-15,1 6 3 0,-1 11-9 16,-6 12-22-16,0 13-15 16,0 8-9-16,-4 7-16 0,4-7-24 15,0-21-20-15,4-15-24 0,0-30-1 16,-2-5-3-16,0-10-10 0,2 3-2 16,2 5-3-16,3-2-3 0,-3 6 0 15,6-3-15-15,-3-8-28 0,-3 2-27 16,4-9-21-16,-4-4 9 0,-2-3 9 15,1-3 5-15,-3-1-33 0,2-1-25 16,-4-2-31-16,0 0-71 0,0 0-263 16,-4 0-747-16,-9-9-1134 0</inkml:trace>
  <inkml:trace contextRef="#ctx0" brushRef="#br0" timeOffset="-170334.46">23716 5878 1186 0,'0'0'657'16,"0"0"-362"-16,0 0-20 0,0 0 6 15,0 0-78-15,0 0-4 0,33-58 2 16,-27 55-42-16,1-4 6 0,-3 7 50 15,2 0 18-15,-2 0-46 0,2 0-50 16,-4 7 5-16,0 10 52 0,2 9 6 16,1 18-32-16,-5 27-28 0,0 17-21 15,-7 16 11-15,3-3-6 0,0-15-18 16,4-29-24-16,0-20-31 16,0-9-23-16,2-2-25 0,0-1 0 15,4 4-1-15,5 4-2 0,-5 9-3 16,8 2 0-16,-3-4-12 0,5-3-1 15,-1 4 14-15,-5-7-13 0,5-1-6 16,-7 5 0-16,4-5 6 0,-5-3 12 16,-3 5-15-16,-4-6 0 0,0-1-19 15,0-2-17-15,0-1-37 0,-4-9-27 16,-1 1-43-16,-1-7-83 0,4-6-168 16,2-4-311-16,0 0-403 0,15-37-490 15</inkml:trace>
  <inkml:trace contextRef="#ctx0" brushRef="#br0" timeOffset="-170015.22">24440 5831 1816 0,'0'0'1849'16,"0"0"-1455"-16,0 0-219 0,0 0 89 16,0 61-156-16,0-53 21 15,0 13 22-15,4 4-35 0,2 11-30 0,-2 8-50 16,2 17-33-16,-4 12 9 16,-2 20-12-16,0-3-58 0,-6-8-49 15,-6-22 24-15,6-11 0 0,-1-23-9 16,-1 2 9-16,2-2 12 0,0 0-22 15,-5 12-9-15,3-1 9 0,0 3-13 16,-3-5-96-16,7-9-192 0,2-5-241 16,0-11-591-16,4-10-485 0</inkml:trace>
  <inkml:trace contextRef="#ctx0" brushRef="#br0" timeOffset="-162367.19">26523 9600 1418 0,'0'0'419'0,"0"0"-192"15,0 0-58-15,0 0-43 0,0 0-126 16,0 0-6-16,0 0-52 0,62 14-85 15,-58-14-68-15,-2 3 26 0,-2 1 146 16,-6-4 39-16,-4 1 39 0,-9-1 0 16,-3 4 0-16,-9-4 58 15,-11 0 59-15,-12 0 0 0,-14-4-11 16,-17-4-6-16,-5-6-6 0,-10-4 2 16,3-1-13-16,6-2-13 0,6 0-13 15,5-1-22-15,3 8-29 0,-5-4-13 16,3-1-17-16,-6 9-12 0,-1-4-1 15,-7 0-2-15,-5 1-1 0,-7 3-1 16,4-4-2-16,-5 4 2 0,-3 1-1 16,-1-5 2-16,-6 3 1 0,-1-3 22 15,-3 2 36-15,4-5 2 0,0 3-6 16,2-4 3-16,5 3 10 0,-3-3-10 16,1 1-19-16,-1 1-16 15,5-1-19-15,-5 3-1 0,2 3-1 16,-1 3-1-16,-1-3-2 0,0 8 0 15,5-4 0-15,2 7-1 0,-5 0-10 16,11 0 12-16,-3 0 0 0,7 3 0 16,2 1 1-16,4 3 0 0,5 3 2 15,3-1 11-15,-2 1 2 0,9 4-12 16,4-3 9-16,4 8-10 0,2-2 14 16,4 1-15-16,8-3 0 0,-8 10 1 15,8-4 0-15,9-2 14 0,-1-2-3 16,18 1-11-16,1-6 23 0,2 2-24 15,-6 7-1-15,-6-2 0 0,2 2-1 16,-6 9-21-16,6-6 19 0,4 2 0 16,6-1-1-16,4-1-8 15,1-1 10-15,5 1 2 0,-5-1-1 16,7-2-1-16,-3 5-1 0,1-2 1 16,3 2-20-16,-2-1 20 0,3 5-32 15,5-6 21-15,-2 6-9 0,2-2 22 16,4-2-13-16,0-2 13 0,6 2 0 15,2-5 10-15,9 0-7 0,-3-2 13 16,7-5 6-16,4 0 16 0,4-3-10 16,0-3-26-16,4-4-1 0,0 3 1 15,6 0 0-15,-4-4-1 0,3 1-1 16,3 3-1-16,2 0 1 0,7-2 1 16,8 2 2-16,12 0 1 15,17 3-1-15,6-3 9 0,8 4-10 16,-4-4-1-16,-8-2 2 0,-6-1-2 15,-15-1 2-15,0 1-1 0,3-4 1 16,-3 3 10-16,2-3-1 0,-2 0-11 16,1 0 1-16,-3-3 1 0,0-1-1 15,2 4-1-15,-4-3 0 0,2 3-1 16,0-4 0-16,3 4-2 0,-3-2-1 16,4 2 2-16,-2-3 1 0,1 3-1 15,1-4 1-15,0 1 0 0,0-4 1 16,-1 0 1-16,1 3 11 0,2-3-10 15,1 4 10-15,-5-1-11 16,-8 1-2-16,4 0-1 0,-15 3-2 16,-3 0 0-16,-7-4 0 0,-12 4 1 15,4 0-1-15,-2-2 1 0,14-1 0 16,13-1 1-16,21-3-1 0,14-3 0 16,4-1 2-16,4-4 0 0,-2-3-1 15,-10 1-21-15,-2 3 19 0,-15 2 1 16,0-2 2-16,5 7 3 0,-1-4 0 15,3 1-1-15,3 5 0 0,5-2-2 16,0 0 0-16,2 3 0 0,3 1-1 16,1 3-2-16,2 0 0 0,5 0-16 15,-1 3 16-15,-2 1-1 0,4-1 2 16,-4-3 1-16,-2 0 1 16,-4 0 0-16,2 0 1 0,-6 0-1 15,-3 0 0-15,-1 0 1 0,-17 0 1 16,-12 0 2-16,-15-3-2 0,-8 3 1 15,-4 0-1-15,-2-4-1 0,5 4-1 16,8 0 0-16,-1 0-25 0,8 0-10 16,-6 0-199-16,-6 7-52 0,-2-3-105 15,-4-1-171-15,-10 1-191 0,-3-3-616 0</inkml:trace>
  <inkml:trace contextRef="#ctx0" brushRef="#br0" timeOffset="-161917.35">26546 9621 1425 0,'0'0'202'0,"0"0"-186"0,0 0-16 15,0 0-6-15,0 0-72 0,0 0 0 16,0 0 55-16,0 0 23 0,0 0 137 15,0 0 28-15,-37-35-9 0,28 42-45 16,7 0-21-16,2 0-2 0,0 7 29 16,9-6-4-16,5 6-32 0,7-3-33 15,8 3-19-15,16-6-16 0,17 3 3 16,17-4 0-16,14-7 58 16,6 3 23-16,-4-3-33 0,-18 7-33 0,-22-3-31 15,-19 6-22-15,-14-3 3 16,-1-1-30-16,-4 7-205 0,-1-2-118 15,-1-1-236-15,9 31-615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47:29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2832 6820 528 0,'0'0'30'15,"0"0"35"-15,0 0-65 0,0 0-20 16,0 0-420-16</inkml:trace>
  <inkml:trace contextRef="#ctx0" brushRef="#br0" timeOffset="744.46">2832 6820 112 0,'6'3'199'0,"-6"1"-23"0,6 3-3 15,1-4-14-15,-1 0-38 0,6 4-43 16,-2-3-3-16,9 1 3 0,0-1-12 16,-1 3 8-16,1 0 31 0,2-4 28 15,-1 1-3-15,3-1 16 0,0-3-6 16,-1 4-36-16,1-4-7 0,6 0-6 16,0-4-1-16,0 1-22 0,6-1-9 15,0 1-14-15,7-4-3 0,1-4 9 16,3 6-2-16,5-2 15 0,13-7-3 15,9 0-9-15,13-2-4 0,3 6-6 16,-14 3-7-16,-13 0-3 16,-17 3-6-16,-18 4-7 0,4 0-16 15,8 0 20-15,21-3-10 0,21 3 3 16,22-4 3-16,25 1 6 0,15 0-9 16,4-4 0-16,-9 3 0 0,-7 2-12 15,-11-1 11-15,-1 3-2 0,7 0-12 16,-10 0 1-16,-8 0 18 0,-3 3 2 15,3-1 13-15,3-2 0 0,5 4 13 16,0-1 28-16,-3 1-15 0,9-1-30 16,7 0-9-16,7 1-6 0,13-1 0 15,-4 1-14-15,3 3 14 0,-3-4-16 16,6 1 1-16,-2-1 1 0,-2-3 1 16,-3 0 10-16,-3 0-10 0,-3 0 10 15,3 0-13-15,-7 0 1 16,-1 0 12-16,-1-3 21 0,4 3 4 15,7 0 3-15,6 0-3 0,0 0 3 16,8 3-3-16,8 4-23 0,-2-1-2 16,1 4-11-16,-1-3-2 0,-6 0 2 15,-2-3 20-15,-2-4-9 0,-10 0-1 16,-5-4 4-16,-5-6-13 0,-3-1 13 16,-4 2-4-16,-4-1-10 0,-4-1 40 15,-1 4 20-15,3 0 1 0,-4 1 36 16,2 2-37-16,-4 4-38 0,-9 0-24 15,-4 0-2-15,-4 0 1 16,1 4-1-16,-3-4 2 0,-6 0 0 0,-5 0 1 16,-5 0 2-16,-13 0-1 15,-14 0 0-15,-13 0 0 0,-12 0 2 16,-2 0-3-16,-3 0 0 0,7 0 2 16,-2-4 0-16,2 4 9 0,2-3 4 15,-4 3-4-15,-12 0-9 0,-1 0 28 16,-8-4-12-16,-4 4-9 0,-2 0-10 15,-4-2-43-15,-4 2-10 0,-9 0-3 16,-7 0-78-16,-12 0-63 0,-11 13-39 16,-19 4-36-16,-15 20-50 0,-22 17-175 15,24-7-299-15,-22 21-754 0</inkml:trace>
  <inkml:trace contextRef="#ctx0" brushRef="#br0" timeOffset="10662.29">31056 5002 1768 0,'0'0'0'16,"-107"-3"-39"-16,35-10-13 0,-21-4 19 15,-9 0 33-15,-5 1 46 0,-13-9 25 16,-12 1 1-16,-13 1-27 0,-10-1-28 15,-13 1-16-15,-13-1 0 32,-10 6 0-32,-9-1 25 0,-15 2 45 0,-6 6 20 0,-13-1 16 15,-10-2 0-15,-12 4-7 0,-5-4 0 0,-9 2-9 16,-5-2 25-16,-13-7-58 0,-5 7-23 16,-7 2-9-1,-8-6-13-15,-2 8-13 0,-8 3 0 0,-7 3-2 0,1 4-1 16,-9 0-1-16,6 7-31 0,-1 4-87 15,3 3-7-15,7 3 16 0,8-5 12 16,4-5 17-16,12 4 0 0,7-8 32 16,4 1 0-16,8-4 52 0,6-11 2 15,8 1 1-15,11-6 17 0,11-1-18 16,13-4 47-16,20-2 19 0,22-1-13 16,18 1 120-16,26-9-20 0,16 10-14 15,12-6-9-15,13 10-6 16,4 6-49-16,2 9-42 0,4 3-22 15,-2 12-13-15,-4 9-23 0,0 15 4 16,-7 6 0-16,-1 9-4 0,-5 6 20 16,7 10-10-16,4 4 0 0,10 10 12 15,15 0-1-15,14 0-11 0,13 4 13 16,18-5-1-16,8 2-20 0,15-5-5 16,4 5 7-16,8-2 17 0,7 9-14 15,-1 9 3-15,-1 3 13 0,3 11 90 16,-4 3-26-16,-3 9-6 0,-3 8-20 15,-4 10 16-15,-2 2 1 0,-6 13-7 16,-7 2-26-16,-7 5 13 0,-9 12-19 16,-2 7-3-16,-6 6-1 0,-3 4 4 15,-1 6 3-15,2 3-17 16,4 4 11-16,4 0-10 0,4 7 13 16,10-1-14-16,5 5 2 0,6-1 8 15,6 0 23-15,8-3-35 0,4 0 2 16,7-4-2-16,1-7 0 0,3 3 0 15,0-10 12-15,-4-3-12 0,-3-2 25 16,-6-2-25-16,-8-1 0 0,-2-6 0 16,-8 2-1-16,-8-1 1 0,-3 1 3 15,-4 0 77-15,3-2-42 0,-1-1-7 16,11-2-6-16,-3 2-22 0,13-8 29 16,0 1-32-16,4-9-19 0,5 9 16 15,1-8 1-15,0-3 2 0,-1-3 1 16,-1-4-1-16,-2-3-1 15,-2-9 1-15,-4-2-1 0,0-8 2 16,0-9 0-16,2-6 1 0,0-6-1 16,5-7 1-16,3-11 0 0,6-3 0 15,7-9 1-15,8-6 0 0,2-1-1 16,4 0-2-16,5-5 1 0,-5 2 1 16,-4-1-2-16,-4 2 0 0,-2 6 0 15,-6 1-13-15,-7 2-25 0,-2-2-9 16,1 2-10-16,-3-9 13 0,0 2 6 15,1-17-4-15,-3-11-2 0,4-14 3 16,-7-5 12-16,5-9 7 0,2 2 10 16,7 4 12-16,8 4 3 0,16 4 23 15,19 2 31-15,23-8 13 16,25-14 22-16,18-13-29 0,6 0-9 16,0-10 9-16,-5 3 0 0,-7 7-22 15,-3 4-10-15,-1 6-31 0,-2 11-12 16,0 9-1-16,4 4 13 0,0 7 0 15,8-1-2-15,0 7 1 0,6-4-1 16,7 1 1-16,1-6-2 0,7-8-92 16,6-6 7-16,2-4-13 0,5-6 15 15,7-4 3-15,5-6 23 0,-1-4 34 16,7-7 9-16,4-7 17 0,6-2 3 16,5-5 0-16,7-3 16 0,9-3 0 15,0-4 25-15,12-9 58 16,5-4-7-16,1 8-16 0,-1-3-6 15,-1 10-29-15,-2 8-25 0,-2 8-19 16,1 3 0-16,-1 3-2 0,2 4 1 16,3-1-2-16,-1 1 0 0,-2 3-1 15,1 0-18-15,-3 7-25 0,-8 7-48 16,0-1-25-16,-8 0-1 0,-7 1-3 16,-6-4 12-16,-12-3 42 0,-4-3 25 15,-8-4 31-15,-5 0 14 0,-2-7 16 16,3-4 16-16,-5-3 93 0,6 0 28 15,1 2-13-15,-3-5-39 16,0 10-34-16,3-4-23 0,-7 4-25 16,-2 2-17-16,-4 1 0 0,-14 1-2 15,-9-1-1-15,-18-3-11 0,-27 0-7 16,-27 1-57-16,-23-5-7 0,-16-1 55 16,5-16 28-16,1-16 41 0,0-24-19 15,0-40-20-15,-17-16 1 0,-3-15 15 16,1 1-17-16,-2 5 0 0,9 3 18 15,1-10 7-15,9-5 12 0,6-3-13 16,4 3 10-16,4-5 12 0,3-1 7 16,1-5-1-16,-8 1 4 0,0-7-17 15,-4 0-5-15,0-11 35 0,-4-8-11 16,-6-16-15-16,2-9-44 0,-9-14-28 16,-6-1 28-16,-8-17 39 0,0-1-26 15,-16-12-13-15,1-2-25 16,1-7 0-16,6 1-130 0,6-8 68 15,8 0-42-15,8 0-29 0,13 0 63 16,8 4 66-16,7-4 28 0,3 4-43 16,3-1-58-16,1 4 22 0,1 2 30 15,-5 2 49-15,-5 3-1 0,-9 4 2 16,-17 4 16-16,-14 6-16 0,-25 13 0 16,-29 6-32-16,-30 14-22 0,-30 18-65 15,-31 15-299-15,28 51-196 0,-49-12-849 16</inkml:trace>
  <inkml:trace contextRef="#ctx0" brushRef="#br0" timeOffset="35796.47">20464 14522 954 0,'0'0'804'0,"0"0"-512"0,0 0-146 16,0 0 7-16,0 0 24 0,0 0 17 15,0 0-1-15,0 0 41 0,0 0-17 16,-28-46-39-16,23 39-4 0,1 2-17 16,-2 5-12-16,2-3-22 0,0 3-42 15,2 0-44-15,0 0-34 16,2 0 22-16,0 3 6 0,0 2-6 15,0 2 0-15,0 4-7 0,0-4-5 16,0 0-12-16,0 0-1 0,2 0 0 16,0-4-2-16,0 1 0 0,-2-4 2 15,2 0 49-15,0 0 44 0,0 0 21 16,0-4-49-16,2 1-44 0,-2-4-20 16,0 0 0-16,0 0-1 0,3-4-2 15,-1 1-10-15,0 1 9 0,2 2-9 16,-4-3 12-16,0-1 3 0,0 4 15 15,0-3 4-15,-2 5-7 0,0 1-13 16,-4 1-2-16,0 3 25 0,-8 0 15 16,1 0 12-16,-5 10 12 15,1 2 6-15,3 6 7 0,-5-1-28 16,9 6-22-16,-2-2-12 0,2 1-13 16,8-4 0-16,0-1 11 0,6-1 17 15,6-6 70-15,3-3-15 0,1-3-33 16,3-4-19-16,1 0-8 0,1-4-1 15,-4-6-3-15,1-2 0 0,-5-2 7 16,-1-4-1-16,-4 1-3 0,-6-2-12 16,-2 1-9-16,0-4 18 0,-10 4-18 15,0 4 22-15,-1-3-7 0,-1 5 9 16,-3 5 27-16,3 0 37 0,-4 3-43 16,1 4-32-16,3 0-16 0,1 7-21 15,1 4 9-15,4 1 10 16,0 2-19-16,4 0 6 0,2 3 3 15,2-5 9-15,6-1-9 0,0-1 10 16,9 1-1-16,-5-8 1 0,5-3 2 16,-1 0-3-16,3 0-21 0,-5-7-1 15,1-3-2-15,1-1-15 0,-7-3-6 16,-1 6-13-16,-2-6 3 0,-6 3 1 16,0 1-13-16,-8 6-57 0,-3 1-62 15,-7 3-46-15,1 0-45 0,-3 7-160 16,5 0-323-16,-6 14-535 0</inkml:trace>
  <inkml:trace contextRef="#ctx0" brushRef="#br0" timeOffset="36509.04">20837 13899 1630 0,'0'0'1086'0,"0"0"-887"0,0 0 124 15,0 0-1-15,0 0 22 0,0 0-99 16,0 0-15-16,0 0-29 0,0 0-28 16,0 0-29-16,-44-16-61 0,42 16-53 15,0 0-30-15,-2 0-1 0,4 0-17 16,0 2 3-16,0 2 2 0,0-1 11 15,0 4 0-15,0-4-1 0,0 1 0 16,4-1 0-16,-4 1 0 16,2-4 3-16,2 0 33 0,-4 0 37 15,0-4 6-15,2-3-21 0,0 1-21 16,3-5-22-16,-3 2-12 0,0-5 0 16,2 0-12-16,0 0-1 0,-4 6 11 15,2-3-1-15,0 1 0 0,-2 3-9 16,0 7-3-16,0 0 15 0,0 0 13 15,-2 7 8-15,0 3-8 0,-2 4-13 16,0-2 0-16,0 2-3 0,1 4-10 16,1-6 12-16,2 2-2 0,0-4 1 15,0-3 2-15,2 0 1 0,5-7 24 16,1 0 2-16,-2 0-6 16,7-7 13-16,-5-3-10 0,6 0-22 15,-3-6 10-15,3 2 4 0,-6-4-1 16,1 1 9-16,-1 1 3 0,-6 2-5 15,-2 0-1-15,-2 2-18 0,-6 5 12 16,-5 0 12-16,-1 4 1 0,-1 3-11 16,-3 0-17-16,1 3-24 0,7 4-34 15,-3 0-57-15,9 2-89 0,2 1-53 16,2 1-75-16,8-1-232 0,5-3-488 16,30-7-554-16</inkml:trace>
  <inkml:trace contextRef="#ctx0" brushRef="#br0" timeOffset="37190.18">21180 13362 2617 0,'0'0'648'0,"0"0"-365"16,0 0-62-16,0 0 66 0,0 0-71 15,0 0-64-15,0 0-13 0,0 0-28 16,0 0-47-16,0 0-64 0,-29-30-28 16,29 30-6-16,2 0 3 0,2 0 3 15,-2 0 10-15,2 4 2 0,0-1 4 16,3 4 9-16,-3-2 0 0,-2-1 1 16,0 3 2-16,0-4 3 0,0 1 15 15,2-1 7-15,-2-3 12 0,4 0 15 16,-2-3-21-16,3-8 6 0,3 3-19 15,-4-3-18-15,2-3-1 16,5-3-2-16,-7 5 0 0,2-2 3 16,3 3 1-16,-9 1 24 0,0-1 12 15,-2 8-16-15,0 1-21 0,-4-2 19 16,-3 4 8-16,-5 0 16 0,4 4 15 16,-5-2-6-16,3 8-12 0,0-6-28 15,1 3-12-15,5 0-18 0,2-4-10 16,-2 1 4-16,4-1 21 0,6 1 1 15,1-4 0-15,1 0 2 0,4 0 0 16,-4 0 12-16,7 0 12 0,-9-4 22 16,7-3 27-16,-7-3-9 0,2-1-9 15,-2 1-12-15,0-3-16 0,-6-4-6 16,2 3-3-16,-2 2 1 16,0 1-7-16,0 1-12 0,-2 3-1 15,-4 3-45-15,-2 4-24 0,0 0-12 16,1 7-27-16,-3 4-84 0,4-1-80 15,6 3-142-15,-4 1-327 0,4 6-635 0</inkml:trace>
  <inkml:trace contextRef="#ctx0" brushRef="#br0" timeOffset="38229.1">21665 12572 1558 0,'0'0'578'0,"0"0"-177"16,0 0-43-16,0 0-25 0,0 0-78 16,0 0-113-16,0 0-50 0,0 0-23 15,0 0-25-15,0 0-28 0,36-7-15 16,-36 24 1-16,0 1 17 0,-5-3 6 16,-3 10 13-16,0-6 25 0,2-2 19 15,-7 4 2-15,3-7 4 0,-2-5 8 16,5 1 9-16,1-3-6 0,0-7-15 15,2 0-41-15,4-3-43 0,0-8 0 16,10-1-19-16,-2-2-2 0,7-3-1 16,-1-4 1-16,3 5-7 0,-1-1-15 15,-1-1 2-15,-3 6 41 16,-5 5 4-16,1 0 39 0,-8 0-43 16,-6 7 0-16,-5 0 0 0,-7 4 31 15,-3 3 27-15,-4 0 19 0,0 3-12 16,-4-1-19-16,1 1-15 0,1 1-4 15,0 3-8-15,6-4-19 0,0-1-28 16,11 1-24-16,-2-3-3 0,8 4 21 16,4-4 12-16,4 0 21 0,8-4 1 15,3-1 3-15,1-2 16 0,7 0-7 16,0-5 10-16,1-6 11 0,-1-3 7 16,-2 0-6-16,-3 2 6 0,-1-5 6 15,-7-4-3-15,-4 7-4 0,-1-2-5 16,-5 6-13-16,-5-4-8 15,-5 7 5-15,-2 3-18 0,-1 3-1 16,-5 1-17-16,1 5 2 0,3 2-2 16,-3 10 3-16,-3-3-4 0,5 2 1 15,3 8 0-15,1-3-1 0,3-5-5 16,6 1 6-16,2 1 2 0,0-10 14 16,4 3 2-16,9-8 19 0,-3-3-1 15,8 0 0-15,-5-10-16 0,5 1 1 16,-1-5 11-16,4-7-14 0,-9 2-16 15,0 2-2-15,1-4-25 0,-9 5-34 16,-2 2-49-16,-2 4-77 16,-2 6-201-16,-2 4-403 0,-17 11-1105 0</inkml:trace>
  <inkml:trace contextRef="#ctx0" brushRef="#br0" timeOffset="39640.49">21982 10948 466 0,'0'0'1357'0,"0"0"-1052"16,0 0-114-16,0 0-19 0,0 0 2 16,0 0-42-16,0 0 10 0,0 0 5 15,43-65-22-15,-32 55-33 0,-7 3-47 16,2 0-26-16,2 0 13 0,-8 4 63 16,0 3 98-16,0 0-107 0,-8 0-58 15,-2 0-25-15,-5 3 22 16,3 4 13-16,-7 0-3 0,0 0 24 0,5 7-27 15,2-7-32-15,-3 2-25 0,9 1-1 16,4 1 5-16,0-1 17 16,2 0 1-16,4 1 1 0,2-2 0 15,9-6 2-15,-7 4 16 0,6-7 65 16,-3 0 120-16,1 0-5 0,-4-3-29 16,-2-4-31-16,1-2-44 0,-5-2-37 15,-2-3-24-15,0 1 9 0,-4-1-16 16,-5 1-6-16,3-4-5 0,0 6-10 15,-4-2 12-15,3 4-15 0,1 2 1 16,-2 0-1-16,2 3-21 0,4 4-19 16,-2 0-6-16,1 0 12 15,3 7 19-15,0 0 12 0,0 4 0 16,7-3 0-16,-3-1 0 0,4 4 2 16,0-1-3-16,-1-3-7 0,-1 0 11 15,0-3 12-15,-2-2 31 0,-2 1 25 16,-2-3-22-16,0 0-28 0,-6 0 0 15,-2 0-2-15,-1-5-1 0,3-2-12 16,-2-4-1-16,0-3-2 0,6 4-15 16,0-6-13-16,2-1-5 0,0-1-7 15,6 3-18-15,2 1-62 0,4-4-59 16,-1 8-65-16,-1 3-103 0,-2 5-250 16,1 2-438-16,-9 5-904 0</inkml:trace>
  <inkml:trace contextRef="#ctx0" brushRef="#br0" timeOffset="40513.96">21792 9975 893 0,'0'0'992'0,"0"0"-522"0,0 0 24 16,0 0-123-16,0 0-106 0,0 0-3 16,0 0-13-16,0 0-89 0,0 0-91 15,0 0-69-15,-15-7-11 0,15 7 10 16,0 0 1-16,0 3 13 0,2 1-11 16,2-1 0-16,-2 4 0 0,0-3-2 15,3-1 0-15,-5 2-1 0,2-1 1 16,0-1 0-16,2 1 2 0,-4-1 17 15,2-3 6-15,-2 0 18 0,0 0 10 16,0 0-13-16,0 0-18 0,0 0-3 16,0-7-4-16,0 0-12 0,0 2 0 15,0-9-1-15,0 4 14 16,0-1-4-16,0-3-9 0,0 6 0 16,0-6 16-16,0 7-16 0,0-4-3 15,-6 8-14-15,2-1-30 0,-5 4-8 16,-3 0 24-16,2 7 15 0,-5 0 13 15,3 4 0-15,1 3 0 0,-5-6 2 16,10 6 14-16,-3-3-13 0,1 3 0 16,6-4 9-16,2-5 7 0,0 2 15 15,4-3 6-15,6-4 10 0,-1 0 39 16,5-4-15-16,-3-3-34 0,5 2-15 16,-1-9-7-16,-5 4 4 0,2-4-19 15,-3 2 18-15,-5-2-18 16,-2 3 9-16,-2 1-12 0,0-1 0 15,-4 4-18-15,0 2-19 0,-9 2-3 16,5 3 3-16,-9 0 13 0,7 0 11 16,-2 6 1-16,5-4-3 0,-1 5-10 15,2 4-12-15,6-4 0 0,0-4-22 16,12 1-83-16,1-4-91 0,7 0-170 16,-3 0-310-16,24-11-877 0</inkml:trace>
  <inkml:trace contextRef="#ctx0" brushRef="#br0" timeOffset="41782.8">21366 9326 939 0,'0'0'1048'0,"0"0"-734"16,0 0 45-16,0 0-41 16,0 0-97-16,0 0-26 0,0 0 5 15,0 0-61-15,66-58-61 0,-54 51-40 16,-3 0-37-16,1 2 0 0,-4-2 14 16,-2 4 67-16,-4-1 35 0,0 1 8 15,0 3-44-15,-6 0-10 0,-6-4-6 16,1 4 16-16,-3 0-7 0,-1 0-3 15,3 0-16-15,-5 0-9 0,7 0-24 16,-4 4-19-16,1-1 9 0,5 8 7 16,2-6-16-16,2 2-1 0,-1 3-2 15,5 1-3-15,0-1-13 0,5 1 14 16,1-3 0-16,2 3-10 0,4-4 11 16,1 0 1-16,-1-4 1 15,5 1 17-15,-5-4 13 0,3 0 0 16,-7 0 9-16,4-7-7 0,-5 0-8 15,1-4-10-15,-2-1-13 0,-2-5-1 16,-2 3-1-16,0-4-1 0,0-1-11 16,-2 2 9-16,0-1 0 0,0 6-12 15,0-2-1-15,-4 11-21 0,-2-4-12 16,-6 7 6-16,1 7 29 0,-5 0 14 16,-1 10 21-16,1-1 19 0,-1 5-6 15,1-2-9-15,1 2-10 0,5-4-13 16,6-1 1-16,2-2 0 15,2-4 9-15,0-3 4 0,6-3-1 16,6-1 0-16,-1-3-13 0,5 0 14 16,-6-3-4-16,5-4 3 0,-7-4 4 15,0-3-4-15,1 2-12 0,-7-5 9 16,0 3-11-16,-2-2-1 0,0-5-15 16,-2 7-16-16,-4 0-94 0,-5 6-106 15,5 1-137-15,2 3-301 0,-6 4-829 0</inkml:trace>
  <inkml:trace contextRef="#ctx0" brushRef="#br0" timeOffset="42523.63">21085 8651 623 0,'0'0'1121'0,"0"0"-657"0,0 0 47 16,0 0-116-16,0 0-102 0,0 0 12 15,-64 0-10-15,51 0-69 0,1 0-52 16,-1 3-53-16,5-3-53 0,2 0-46 16,-2 4-22-16,3-4-31 0,3 3-24 15,0 1 15-15,2-2 15 0,0 5 22 16,0 0 1-16,0 0 0 16,0 3-11-16,4-3 11 0,3 3 1 15,-1-4 0-15,0-3 1 0,4 1 13 16,3-4 24-16,-1 0 21 0,5-7 13 15,-1-2-6-15,1-5-9 0,-3 0-13 16,1-3-13-16,1 1-11 0,-7-2-1 16,-1 1-15-16,0 1 9 0,-6 2-12 15,-2 4 0-15,-2 3-27 0,-6 0-22 16,0 7-7-16,-5 0 13 0,3 3 13 16,-5 4 11-16,5 4 7 0,-4 3-1 15,5 0 11-15,-1-2-10 0,2 2 0 16,4-4-1-16,4-3 11 0,0 0 2 15,0-3 16-15,0-4 15 0,6 0-4 16,0-4-5-16,2-6-4 16,-4 3 1-16,3-4 8 0,-3 1-2 15,0 0 3-15,-4 1-7 0,0-2-21 16,-6 4-12-16,-3 4-22 0,1-1-27 16,-4 4-66-16,1 7-264 0,3-3-359 15,2 19-980-15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48:37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6718 4918 1596 0,'0'0'344'0,"0"0"45"0,0 0-75 15,0 0-105-15,0 0-94 0,0 0-89 16,0 0-26-16,0 0-19 0,0 0 0 16,6-43-1-16,-6 39 4 0,0 4 13 15,-4 0 3-15,-4-3 0 16,0-1 13-16,-3 1 19 0,-3-8 10 16,-5 4 35-16,3 0-4 0,-5-5-9 15,-2 2 16-15,1-8 0 0,-3 4 5 16,0 2-11-16,-2-2-8 0,0-3-3 15,0 3-15-15,-4 2-20 0,2-2 7 16,0 0-13-16,-4 3-20 0,0 3-2 16,-6-3-3-16,-6 4-10 0,-9-3 11 15,-14 3-11-15,-19 3 10 0,-10 1-9 16,-13-4 11-16,3 5 1 0,9 2 0 16,5-4-2-16,9 1-14 0,-7 0 15 15,-4 3-2-15,-9-4-1 0,7 4 2 16,2-3 1-16,6-1 0 0,2 1 1 15,0-1 0-15,-3-3 0 16,-6 4-1-16,-9-1 1 0,4 1-2 16,-5 3-11-16,7 0-2 0,-6 3-7 15,-11 4 3-15,-10 11 3 0,0-1 13 16,-2-1-20-16,10 12 21 0,6-6-10 16,5 6 8-16,1-5 2 0,3 8-10 15,6-5 10-15,6 2-1 0,10-5 1 16,11 5 0-16,4-5-1 0,2 8-10 15,4-8 11-15,4 1 0 0,10-3-20 16,13-2-7-16,2-1 1 0,2-3-10 16,5 3 6-16,-12 10 3 0,1 1 13 15,-6 4-12-15,-2 9-11 16,3-2 17-16,11 1 19 0,4 2-23 16,5-1 23-16,7 2-19 0,3-4 21 15,6 0-3-15,2 3 1 0,2-1-16 16,0 2 17-16,6-1 0 0,4-2 2 15,7 2 0-15,2 6 25 0,7-5 20 16,8-1-42-16,-1 1 10 0,12 6 0 16,17 1 6-16,8 7 10 0,19-1-4 15,17-10 17-15,16-10 31 0,16-9 38 16,11-18-4-16,0-6-12 0,-2-4-42 16,-3-4-30-16,7-3-11 0,-2 0 1 15,2 0-11-15,-4 4 1 0,-9-1-2 16,-12 4 0-16,-2 0 0 15,-8 4 1-15,4-1 14 0,-4 1-4 16,-3-1 7-16,1 1 0 0,6-4-3 16,4-4-1-16,12-3 1 0,9-3 48 15,2-2 20-15,4-6-25 0,2-3-27 16,0-1-14-16,0-3-16 0,-4-5 14 16,-5-4-13-16,-3 7 9 0,-3-7 1 15,-3 0-10-15,-7 1 0 0,-6-5 0 16,-4 1 10-16,-3 1-10 0,-1-1 0 15,-6-5 0-15,-30 13 15 0,-18-3 1 16,-23 6 9-16,-18-2 12 0,1-5 4 16,-3-25 20-16,-17-13-20 15,-19-23-44-15,-34-4-3 0,-28 4-10 16,-20 0 10-16,-15 5-25 0,-8 5 1 16,-6-3 2-16,0 1-15 0,-7 6 12 15,1 2-13-15,-3 6 29 0,11 6-7 16,10 5 4-16,19 14 12 0,2 15-19 15,-7 25-12-15,-13 21-10 0,-18 47-144 16,-16 37-211-16,31-7-120 0,-43 38-754 0</inkml:trace>
  <inkml:trace contextRef="#ctx0" brushRef="#br0" timeOffset="155686.39">3291 7259 98 0,'0'0'479'0,"0"0"-185"0,0 0-66 15,0 0-66-15,0 0-95 0,0 0-67 16,0 0-30-16,0 0-12 0,0 0-30 16,-29-44 11-16,29 41 57 0,0 3 4 15,0-3 69-15,2-1 103 16,0-3-16-16,0 0-9 0,0 0-17 15,2-3-3-15,-2 4-17 0,0-1-36 16,1 4-28-16,-1-4-46 0,0 3-41 16,2 1-11-16,4-1 16 0,-2 4-3 15,0 0 10-15,7 0 6 0,-3 0 7 16,3 0 3-16,-1 0 13 0,5 0 75 16,-1 4-14-16,-4-1-2 0,7-3-20 15,4 0-10-15,-5 0 16 0,3 0 7 16,2 0-3-16,0 0 2 0,1 0-2 15,3 0-17-15,6 0 1 16,5 0-1-16,15 0 0 0,9 0-6 16,23 4 26-16,8-4 19 0,17 0 3 15,-1 0-13-15,-3-7-35 0,-7 0-24 16,-8 4 1-16,0-8 0 0,-4 6 0 16,-9-2 20-16,-1-4 38 0,-11 1 3 15,0-1 0-15,2 4-13 0,7 2-15 16,-1 2-11-16,11 3-6 0,1 0 0 15,1 0-15-15,-4 5-1 0,2 2 0 16,-3-4 16-16,1 4-17 0,4-3 0 16,-2-1 2-16,-9 1 12 0,-10-1-14 15,-12-3 1-15,-17 0-2 16,-8 0 1-16,-6 0 1 0,0 0-1 16,4 0 11-16,4 0 29 0,4-3-7 0,2-1-13 15,-2 1 3-15,-6-1-3 16,-2 4-22-16,-4-3-13 0,-3 3-6 15,-3 0 3-15,-9 0-6 0,0 0 9 16,-4 0-9-16,-4 0-6 0,-6 0 28 16,-8 7 0-16,-3 0-49 0,-3 3-37 15,1-3 3-15,-4-1 28 0,5 4 10 16,1-3-22-16,3 0-78 0,5 0-148 16,1-4-225-16,4 1-123 0,0 12-59 0</inkml:trace>
  <inkml:trace contextRef="#ctx0" brushRef="#br0" timeOffset="164418.54">17279 3487 1307 0,'-95'-35'280'0,"12"8"-127"16,-10 3-98-16,0-2 23 0,2 1 39 15,4 3 0-15,5-6-36 16,-1 5 9-16,0-5-28 0,-5 9-18 16,-8-5-44-16,-11 6-16 0,-13 6 15 15,-14-2-35-15,-19 11 23 0,-15 3-19 16,-18 10 3-16,-14 2 26 0,-15 9-10 15,-2 9 0-15,-11 1-10 0,-5 9-19 16,-1 1-33-16,1 6-22 0,-1 1 16 16,7 0 26-16,10 2 42 0,10-3 13 15,6-3 2-15,11 3 11 0,12-7 3 16,9-2 7-16,8-1-4 0,4 3 20 16,-1 0-3-16,3 6-4 0,5 1-30 15,1 3 31-15,-4 11-31 0,-4 6-1 16,4 11-1-16,2 6 0 0,0 12-32 15,8-2 9-15,1 11-6 16,3-1 13-16,15 4 16 0,10 7 0 16,9 1-72-16,10-3-35 0,4-1 32 15,4-4 33-15,6-4 29 0,5-3 12 16,6-8 1-16,4-6 2 0,6-8 99 16,10-20 55-16,9-10-10 0,8-16-16 15,-9-7-4-15,-16 16-10 0,-20 2 36 16,-17 10-52-16,-7-4-62 0,-7 4-38 15,-1 4-26-15,-20 10 7 0,-8 9 2 16,-17 1 15-16,-3 2-1 0,-9 2-20 16,0-9-19-16,-9-1 1 15,-4-11 16-15,2-7 25 0,0-7 1 0,1-10 18 16,3-13 14-16,9-8 2 16,8-9 59-16,8-7 34 0,6-11-25 15,9-4-29-15,8-3-10 0,12-6-35 16,0 5 0-16,1-9-17 0,-3 5-9 15,2 2-2-15,5 2 14 0,-1 9-15 16,-2 3-3-16,-10 7-28 0,-14 14-21 16,-13 12 4-16,-2 7 3 15,-10 16 16-15,-8 1 4 0,-5 1-33 0,0-1-16 16,-3 4-3-16,3-3 3 0,4 0-1 16,-1-4 27-16,10-4-7 15,8-3 26-15,12-1 29 0,5 1 0 16,16-7 13-16,10 2-12 0,11 5 73 15,18 0 4-15,7 0-4 0,4 11 6 16,8 3 7-16,2 7-10 0,6 11-25 16,6 4-14-16,7 13-38 0,2 9-2 15,10 10-17-15,4 7 8 0,4 16 11 16,3 8 1-16,5 10-1 0,3 9-86 16,0 1-14-16,-3 7-19 0,7 7 3 15,-4 1 12-15,6 2 27 0,-1-3 28 16,3-1 7-16,2-1 42 0,0-8-13 15,2-5 26-15,11-6 0 0,3 1 39 16,5-8 22-16,4-3 39 0,4 1-32 16,2-2-23-16,0 4-13 15,2 6-16-15,-2 5-10 0,-6 6-3 0,-3 0-12 16,-5 11 8-16,-9 6-9 16,-6-4-3-16,-2 11-72 0,-2-6-22 15,-6-2-3-15,-4-2-16 0,3-7 16 16,-7-7 0-16,5-10 29 0,-3-7 13 15,4-13 16-15,-3-1 36 0,5-9 2 16,-4-3 1-16,5-6 0 0,1-8 123 16,-2-6 39-16,6 3 0 0,2-1-11 15,0 0-12-15,10 0-11 0,0 0-19 16,7 0-19-16,4 0-45 0,4 8-20 16,1 2-22-16,5 8 1 15,5-4-3-15,3 0 1 0,-2-3-2 16,4-4 0-16,3 2-1 0,3-2-2 15,3 0-61-15,8-3-13 0,0-13 0 16,4-12 16-16,4-8-3 0,6-8 22 16,5-3 29-16,-3-5 12 0,5-2-2 15,1 4 1-15,1-4 2 0,-1-4 22 16,7-1 49-16,2-2 9 0,4 1-16 16,11-5-28-16,-3 8-14 0,8-4-3 15,1 7-18-15,4 3 2 0,3-3-1 16,10 4 10-16,3-7-12 0,4-8-1 15,5-6-1-15,3-9-39 0,3-7-14 16,8-13 20-16,0-4 22 0,2-4-10 16,-2-7 22-16,6-5-11 15,4-9 12-15,-3 0-3 0,-1 2-9 16,0-2 12-16,2 2-2 0,-2 1 2 16,3 4 26-16,-3 14 19 0,2 0-29 15,0 18-15-15,5-3-1 0,-3 13-1 16,4 2 1-16,3-2 2 0,8 1 1 15,3-1 1-15,6-5-4 0,5-2 0 16,4-7-45-16,1-7-51 0,3-7-1 16,3-7 23-16,-1-11 13 0,1-3 25 15,3-5 17-15,-5-2 17 0,2-5-18 16,-3 0 19-16,1 2 1 0,-3-2 0 16,3 5 26-16,-1 2 119 0,1 1-19 15,-7 9-43-15,2 6-16 16,-1-1-15-16,-7 11-30 0,0 0 17 15,4 11-14-15,-2-4 7 0,9 0-31 16,1 0 25-16,3-7 38 0,3 0-64 16,5 0-16-16,8-7 13 0,5-4 0 15,1-3 2-15,4 1-15 0,3-7-57 16,-1-4-20-16,7-2 39 0,-2-2-1 16,4 2-9-16,-7-2 42 0,5 2 22 15,-5-2 2-15,-3 5 0 0,1-1-1 16,-9 10 0-16,-5 5-1 15,-9 5-1-15,-3 4-1 0,-2 0 2 0,-3 0 17 16,3 4 63-16,1-2-6 16,7 1-17-16,8-3-15 0,9 0-17 15,7 0-12-15,7-5-13 0,13-5 2 16,-3-8 11-16,8 4-13 0,-1-2 0 16,-3-8-70-16,0 3 15 0,-2-5 17 15,-5-2 19-15,-10-2 3 0,-3 1 16 16,-11-3 2-16,-10 13-2 0,-10 5 1 15,-7 4 0-15,-14 6 1 0,-4 4 14 16,-2 4 16-16,-2 3 7 0,-3 0 12 16,9 0-3-16,8-2-23 0,9-2-23 15,10 4 11-15,14-7-12 0,6 4-1 16,9-4-1-16,14-7-88 0,2-2-84 16,1-5-23-16,1-7-30 0,0-1 48 15,-3-10 65-15,-3-4 26 16,-6-1 87-16,-11-1 13 0,-10 1 16 15,-14 4 81-15,-15-2 48 0,-14 2-3 16,-14 1-23-16,-20 3-19 0,-15-1-10 16,-13-1-7-16,-15 1-4 0,-6-5 1 15,0 2 15-15,4-4-9 0,7-6-32 16,10-10-42-16,10-2-25 0,10-10-3 16,17-6-23-16,9-4-59 0,7-6-30 15,-3-6 13-15,1-5 16 0,-5-2 22 16,-5-8 3-16,-12 1 19 0,-5-3 7 15,-18 2 19-15,-6 1-3 0,-15-3 18 16,-18-5 0-16,-23-2-1 16,-16-4 2-16,-17-4 10 0,-19-3 42 15,-8-2 57-15,-4-8 12 0,-11-10 0 16,-3 1 29-16,-3-9-11 0,5 5 29 16,1-3-43-16,7-4-78 0,6 4-44 15,2 5-3-15,7 9-13 0,9 5-12 16,-5 7-13-16,-3 8 4 0,-6 10-10 15,-4 4-51-15,-2 13 13 0,-12 3-32 16,-9-5 6-16,-10 6-13 0,-11-8 6 16,-9-2 41-16,-16-1 23 0,-9 0 32 15,-9 0 19-15,-4-7 32 0,-6-7 48 16,4-7 19-16,0-8 41 16,8 1-9-16,15 5 5 0,6-5 56 15,16-3 6-15,9 3-50 0,8 1-36 16,0 3-25-16,4 6-35 0,-2 18-8 15,-6 3-4-15,-4 2-40 0,-13 9-12 16,-10 2-15-16,-19 4-14 0,-16 3-27 16,-19 6-44-16,-24 8-43 0,-17 3-16 15,-19 3 11-15,-16-3-14 0,-9 0 22 16,-5-7 25-16,-1-5 34 0,4-9 13 16,5-7 51-16,12-2 29 0,12-3 28 15,21-6 20-15,13-1 109 0,18 0-40 16,10-7 26-16,9 3-1 15,8 0-35-15,2-1-19 0,4 5-7 0,2 0-32 16,-2-1 7-16,-2 7 3 16,0-3-19-16,-10 4 4 0,-7 1-7 15,-5 6-18-15,-11 5-5 0,-9 7-14 16,-11 12-21-16,-9 2-4 0,-9 3-3 16,-1 3 0-16,6 1-59 0,2-8-13 15,14 1 5-15,17-12 16 0,17-5 26 16,22-4 37-16,21-9 16 0,21-7 35 15,20-13 2-15,19-1-37 0,12-14-16 16,15-6-19-16,8-3 16 0,8-1 19 16,2-3 15-16,-1 1 67 0,-3-5 33 15,-6 5 18-15,-8-1-46 0,-7 8 9 16,-12 2-12-16,-6-4-22 16,-18 6-31-16,-9-2-31 0,-17 7 0 15,-14 6-25-15,-8 8 4 0,-8 7-14 16,-13 3-23-16,-9-5-48 0,-3 13-47 15,0-3-7-15,-2 3-4 0,3 2-47 16,1-8 46-16,2 2 2 0,-4-4 48 16,-9-5 45-16,-4-1 70 0,-14 3 32 15,-4 10 13-15,-11-5 35 0,-12 9 76 16,-10 1 15-16,-11 6-16 0,-16 5-29 16,-6 7-25-16,-17 7-14 0,-7 7-4 15,-9 10-43-15,-5 13-20 0,-8 3-20 16,-4 12-12-16,8 6-4 0,5 3-9 15,7 0-73-15,11 0-34 0,4 3-22 16,3-3-64-16,1-3-8 16,2-4-10-16,-4 0 8 0,-12 0-1 15,-9 3-30-15,-24 4-39 0,-27 28-62 16,64-5-148-16,-79 31-229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28:22.7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6017 9849 192 0,'0'0'85'15,"0"0"101"-15,-66-30 160 0,50 17-60 0,1 2-35 16,-1-5-78-16,-7-5-37 16,-4-6-32-16,-6 0-22 0,6-2 8 15,-4-3-8-15,-2-1-21 0,4 2 1 16,-2-2-10-16,-2-4-23 0,-2 2-6 16,-9-1-23-16,-9-8-21 0,-15 4-11 15,-25-2-4-15,-21 12-3 0,-25 16 20 16,-10 11-4-16,5 6-6 0,-7 11 12 15,6 12 4-15,-12 6-5 0,-6 4 18 16,-9 5 1-16,1 4 2 0,-5 2 40 16,-2 4-4-16,2-4 6 0,11 0 7 15,4-4 9-15,6 1-2 0,8-6 5 16,11-1 4-16,12 0-13 16,0 3-22-16,4 5-17 0,6 6-14 15,4 10-2-15,9 8-20 0,2 13 17 16,4 6 1-16,0 13 0 0,0 7-1 15,10 4-17-15,13 3-5 0,14-7 2 16,16 3 3-16,15 1 17 0,15-4-16 16,6-3-17-16,6-1 36 0,16 1-42 15,9-4-10-15,10-3-6 0,9-4 19 16,3 0 16-16,5-1 8 0,10-3 15 16,4-2 46-16,4 8 6 0,1-2-7 15,1 7 7-15,7 0-26 0,1 0-4 16,13-3-9-16,11-4-10 0,7-8 14 15,7-10 18-15,12-1 39 16,9-10 7-16,14-4-13 0,8-11-42 0,8-9 3 16,13-12-26-16,9-1 0 15,-1-14-1-15,4-9 24 0,-6-5-3 16,-4-1-20-16,-2-13 16 0,-4-11-6 16,-7-4 3-16,-7-12 3 0,-3-4-6 15,-4-5-10-15,-8-5 17 0,-4 1-7 16,-11-3-10-16,0 1 13 0,-6-9-3 15,-1 1 0-15,-10-8 9 0,-5-4-6 16,-9-17 10-16,-8-11-1 0,-6-20 4 16,-12-16 7-16,-11-15 5 0,-14-11 10 15,-21-12-9-15,-19-5 31 16,-12-2 23-16,-21-1-65 0,-16 1-31 16,-23-2-9-16,-12 11-13 0,-19 5-58 15,-17 6-25-15,-9 6-17 0,-16 11 7 16,-16 12 64-16,-10 20-27 0,-8 19 27 15,1 20 28-15,-7 19 23 0,3 24 0 16,-1 23-2-16,-5 29-24 0,-4 36-41 16,-8 40-11-16,-23 52-70 0,-26 43-273 15,55-27-555-15</inkml:trace>
  <inkml:trace contextRef="#ctx0" brushRef="#br0" timeOffset="77286.08">9933 12856 173 0,'0'0'117'16,"0"0"320"-16,0 0-121 0,-7-58-62 16,7 41-52-16,0 1-42 0,0-5-56 15,0-7-20-15,0 6-22 0,2-3-1 16,0 6-31-16,1 2-11 0,-1 3 20 16,0 3 6-16,-2 6 4 0,4-2-49 15,-4 7-51-15,0-3-7 0,2 3 58 16,-2 0 37-16,0 3 5 0,0 4 13 15,0-2 16-15,0 2 0 0,0 4-38 16,0-1-30-16,-2-3 39 0,-2 7-13 16,2-2-26-16,0 6-3 0,-3 8 0 15,5 16 4-15,0 19 9 16,0 30 35-16,2 31-29 0,9 29 0 16,-5 12-18-16,0-8 33 0,-4-14-33 15,-2-19 19-15,-8-7-7 0,-2-14 3 16,-1-10-14-16,3-9 1 0,-6-19 0 15,1-19 10-15,3-6 7 0,2-19 34 16,-1 2 78-16,1-7-51 0,2 0-17 16,-2 2 16-16,-3-2 67 0,3-4-22 15,6-10-125-15,2-10-45 0,2-24-70 16,17-20-164-16,12-21-162 0,-5 7-528 16,12-36-420-16</inkml:trace>
  <inkml:trace contextRef="#ctx0" brushRef="#br0" timeOffset="77854.07">9246 13444 1714 0,'0'0'286'0,"19"-68"-85"0,-15 47 6 15,0 5-65-15,0-1-45 0,0-4-49 16,3 2-35-16,-5-6 26 0,4 2-14 16,-2 3-21-16,0-1 7 0,0 8-11 15,-2-1-12-15,2 1-11 0,3-3-16 16,3-5 10-16,0-4 28 0,7 3 1 16,4-10 4-16,1 3 21 0,11-18-9 15,0 7 10-15,0-9 42 16,5-2 19-16,-1 4 67 0,4 0-39 15,-1 0-13-15,1 3-41 0,-4 4-36 16,2 5-25-16,-4 9-32 0,-1 2-6 16,-1 11 6-16,-4 3-6 0,2 7 9 15,-7 3-9-15,5 3 12 0,-6 9 13 16,-2 9 11-16,-5 4-1 0,1 1-13 16,-1 5 16-16,-3 2 19 0,1 0-18 15,3 9 15-15,-3-5-14 0,9 6-2 16,8 1-57-16,12 10-7 0,15 4-36 15,19 6-45-15,-9-6-100 16,-12-15-104-16,-17-13-249 0,19 21-428 0</inkml:trace>
  <inkml:trace contextRef="#ctx0" brushRef="#br0" timeOffset="86435.25">8895 5442 1372 0,'0'0'524'0,"0"0"-291"0,0 0-87 16,0 0 71-16,0 0-14 15,0 0-61-15,0 0-17 0,0 0 74 16,0 0 59-16,-4 17-23 0,4-17-49 16,0-3-26-16,0-1-28 0,2 1-32 15,0-1-34-15,0 1-26 0,4-1-9 16,-4-3-3-16,2 0 6 0,5 0 9 15,1 2-3-15,2-5-6 0,3-4 7 16,1-4-1-16,5 2 0 0,-2-11 6 16,7-3 12-16,1-17 10 0,6-14-7 15,7-21-15-15,1-5-6 0,7-8-16 16,-7 10-2-16,-6 24-11 0,-10 21-11 16,-9 21-18-16,-1-2 14 0,-3 3-7 15,3-1 11-15,1-5 1 16,1 3 0-16,-1 2-1 0,-3-2 1 15,-5 14 12-15,-2-2 5 0,-2 5 0 16,0 1-18-16,-4 3-2 0,0 0-19 16,0 0-1-16,0 0 4 0,0 0-3 15,0 0 2-15,0 0-5 0,3 0-4 16,-3 0 10-16,2 0 16 0,0 0 2 16,2 0 1-16,-2 0 0 0,4 0 1 15,-2 0 0-15,0 0 0 0,3 3 10 16,1 1-9-16,-2 1 19 0,0 6 18 15,0 6 11-15,3 0 35 0,-5 3 36 16,4 8-46-16,2-2-30 0,-3 9-10 16,5-6-12-16,-4 4-2 15,9-1-1-15,-5-3-6 0,3 3 0 16,1-9 3-16,-1 4 4 0,-1-7-4 16,3 8 3-16,-5-9 3 0,3 5 1 15,-3 1 11-15,2-3 58 0,1 6-22 16,-3-2-32-16,3 6-28 0,-3-3-11 15,3 1 0-15,1 1 0 0,-3-4 0 16,-1 4-1-16,0-5-1 0,3 5 0 16,-1-11 0-16,-5 4-11 0,3-5-4 15,-4-5 4-15,3 0 10 0,-3-7 0 16,-2 0 2-16,0-3-1 0,3-4-11 16,-7 0-66-16,-2 0-89 15,0 0-70-15,0 0-214 0,-11 0-996 0,-24-4-1773 16</inkml:trace>
  <inkml:trace contextRef="#ctx0" brushRef="#br0" timeOffset="87134.64">8918 5525 1547 0,'0'0'585'15,"0"0"-155"-15,0 0-114 0,0 0 1 16,0 0-75-16,0 0-121 0,0 0-55 16,0 0 4-16,0 0-10 0,0 0-57 15,-13 0-3-15,15 0 12 0,4 7 42 16,5 7 100-16,-5 4 7 0,4-3-43 16,-1 17-34-16,1-2-16 0,0 8-3 15,-4 5 16-15,1 8 11 0,-3 14 40 16,2 4-18-16,-4 20-31 0,-2-1-16 15,0 2-6-15,-2-4-9 16,2-6-13-16,0-12-8 0,2-17-28 16,0-4-3-16,2-14-1 0,0-5 0 15,1-6-11-15,1 6 12 0,-2-2 1 16,0 13 0-16,2-3 0 0,2 5 1 16,-3-3 1-16,-1-8 12 0,0-4 3 15,-2 2 7-15,-2-7-4 0,0-6-9 16,0-1-11-16,0-3-1 0,0-4-6 15,0 0-70-15,-2-7-28 0,2 0-18 16,-2 0-6-16,0 0-44 0,2 0-100 16,0 0-281-16,0 0-412 0,4 0-156 15,6-4-670-15</inkml:trace>
  <inkml:trace contextRef="#ctx0" brushRef="#br0" timeOffset="87601.76">9879 5557 646 0,'0'0'495'0,"0"0"6"0,0 0-7 16,0 0-112-16,0 0-115 0,0 0-64 15,-6 73-33-15,6-52-14 0,0 0-10 16,0 2 16-16,0 15 21 0,0 9-23 15,4 14-24-15,2 19-27 0,2 18-18 16,0 10-14-16,-8-3-6 0,0-15-18 16,0-1 6-16,-4-19 18 0,-4 2 18 15,2-1 10-15,2-17-29 16,0-10-18-16,-1-14-6 0,5-6-18 16,0-7-9-16,0-4-24 0,0 4-1 15,0 0 0-15,0-1-19 0,0 2-11 16,0-8-10-16,7-3-18 0,-5-7-65 15,0 0-30-15,0-3-42 0,0-8-66 16,-2 4-242-16,-4-7-740 0</inkml:trace>
  <inkml:trace contextRef="#ctx0" brushRef="#br0" timeOffset="88819.49">8957 7086 2621 0,'0'0'769'15,"0"0"-266"-15,0 0-220 0,0 0-28 16,0 0-107-16,-62 48-31 0,47-42-3 16,1 5 6-16,-3-1-32 0,3 1-42 15,-1 1-24-15,5 6-21 0,-4-1 0 16,5-1-1-16,-1 8 1 15,0-3 2-15,1 5 12 0,-1 0 3 16,0 9 7-16,-3-5 2 0,-1 5 10 16,-3 1 2-16,1 1 4 0,-7 1 21 15,0 2 24-15,1 1-40 0,-3-5 10 16,-2 3-4-16,4-6-20 0,0 0-13 16,7-5 3-16,-3-9 3 0,5 2-14 15,3-7-11-15,7-7-2 0,-2 0-12 16,2-7-12-16,4 3-15 0,0-3 0 15,0 0 14-15,0-3 22 0,0-4 1 16,2 3 1-16,0 1 0 0,0-1 0 16,2 1-2-16,-2-1-27 0,-2 4 12 15,0 0 6-15,0 0-7 16,0 4-17-16,-2 3-13 0,-4 0 7 16,4 0 15-16,-2 2 2 0,0 1 13 15,2 0-9-15,0 1 6 0,2-4-1 16,0-4 15-16,0 4 1 0,0-5 12 15,0 2 7-15,0-4-7 0,0 0 0 16,0 0 0-16,0 3 6 0,0-3 7 16,0 7 2-16,0 0 3 0,2 7-2 15,2 3-4-15,0 6 0 0,2 5 1 16,0 9-10-16,-1 6 0 0,3 15-3 16,-4-1-11-16,2-6-1 0,-6 0 2 15,0-8 13-15,0 4 0 0,0 11-2 16,-2-4-11-16,-4-4 0 15,2-6 13-15,-2-2-12 0,1-9 0 16,5-7 12-16,-6-5 3 0,4-7-16 16,0-7-2-16,2-3-12 0,0-1-3 15,0-3-3-15,0 0 15 0,0-7 0 16,0 4-16-16,0-1 7 0,0 4-6 16,2-3-3-16,0 3 0 0,-2 0 6 15,6 0 2-15,-4 0 11 0,1 0 2 16,1 3 0-16,0 4 2 0,0 0 1 15,2-2 10-15,-4 2-11 16,0-3-1-16,2 3-1 0,1-4 1 0,-3 1 26 16,0-4 0-16,4 3-6 15,-4-3 1-15,2 0 2 0,4 0 3 16,1-3 6-16,3-1 1 0,0-3-4 16,3 0-19-16,3-1-11 0,3-3-12 15,0 4 0-15,4 0-6 0,-1 4-1 16,1-4 4-16,0 7 0 0,2 0-12 15,-4 0-25-15,1 3 10 0,-3 4 3 16,0-3 14-16,-5 3 10 0,-1-4-9 16,1 4-22-16,-3-3 7 0,-1-4 12 15,1-4 27-15,-1-6 1 0,-2-1 2 16,3-6-3-16,-1 1-18 0,1-1-42 16,-3-4-35-16,0 1-48 0,1 6-75 15,-3 4-148-15,-2 3-332 16,-2 4-296-16,0 13-714 0</inkml:trace>
  <inkml:trace contextRef="#ctx0" brushRef="#br0" timeOffset="90665.68">8827 8721 961 0,'0'0'400'0,"0"0"-214"15,0 0-154-15,0 0 72 0,0 0 95 16,0 0 31-16,0 0-29 0,0 0-14 16,0 0-3-16,0 0 26 0,66-70 14 15,-52 56-7-15,-1 3-16 0,-1-2-5 16,2 4-48-16,-3-2-42 0,3 8 2 15,1-4 1-15,-1 3-12 0,5 4-23 16,2-3 4-16,1 3 5 0,1 0-21 16,-2 0-25-16,3 0-16 0,1-4 10 15,-2 1 28-15,0-1 17 0,2-3 102 16,-3-1 2-16,3-3-31 0,-2 1-21 16,2-1-67-16,-1-3-61 15,1-1 0-15,-2 4-19 0,0 1 1 16,-3 3 6-16,1 3 9 0,-2 1 1 15,-1 3 2-15,1 0 0 0,-3 0 0 16,1 0 1-16,2 3 1 0,1-3 10 16,-1 4-9-16,2-4 0 0,-5 0 21 15,3 0 4-15,-1 0 14 0,1 0 10 16,-1 0-10-16,-3-4-18 0,1 4-21 16,1 0-3-16,2 0-3 0,-5 0-9 15,3 4 9-15,1 3-12 0,-3 3 12 16,-1 1-24-16,3-1-1 0,-5 2 1 15,1-5 3-15,-3 4 9 16,0-4 12-16,-4 0 2 0,3 0-2 16,-1-4 1-16,-6 1 0 0,2-3 2 15,0 3 3-15,0-1 15 0,3 1 0 16,-3 6 6-16,2 1-12 0,0-1-10 16,2 6-1-16,3 1-1 0,1 4-2 15,-6-1-13-15,7-3 3 0,-5 0-9 16,2-1 0-16,1 2-6 0,-1-8-7 15,0-3-2-15,-3 0-1 0,5-3 13 16,-6-3 12-16,2-1 11 0,1 0 0 16,-5-5 1-16,2-2 1 0,0 4 1 15,2-1-2-15,-5-3-1 0,1 4-11 16,0 3 10-16,-2-4-1 16,0 4 3-16,2 0 12 0,-4 0 0 15,0 0 3-15,0 4-3 0,2-1 3 16,-2 1-2-16,0-4-12 0,0 3-1 15,0-3-22-15,0 0-8 0,0 0-22 16,0 0-21-16,2 0 25 0,-2-3 23 16,4-4-8-16,3 0-7 0,-3 0 19 15,4 0 8-15,-4-2 12 0,2-2 0 16,3 5 0-16,-5-1 1 0,0 3 2 16,-2 1 11-16,2-1-11 0,-4 1 13 15,2 3 12-15,-2 0 7 0,0 0 5 16,0 3-8-16,0 1-7 0,0-1 7 15,2 1 5-15,-2-1 4 16,0 4-16-16,4-7-24 0,-2 3-2 16,0 1 2-16,1-1 1 0,-1-3 23 15,2 0-2-15,0 0 5 0,2 0 3 16,-2 0 1-16,2 0-1 0,3 0 6 16,1 0 13-16,2 0 39 0,7-3-55 15,0-1-6-15,5 1 15 0,5-4 16 16,2 0 17-16,4-3-29 0,3 1-45 15,1-5-1-15,-2 3-43 0,-2 4 7 16,5 0 12-16,-5 4 6 0,0 3 3 16,-2 0-10-16,-2 0-2 15,-4 7-6-15,-2 0 0 0,-5 0 15 16,1-4 15-16,-9 4 3 0,-1 0 1 16,-5-3 14-16,0-4 3 0,-4 2 3 15,2-2 9-15,-4 0 10 0,0 0-1 16,0 0-3-16,0-6-27 0,0-1-9 15,-6 4-15-15,4-1 3 0,-2-3-3 16,2 0-3-16,0 0 6 0,2 4 9 16,-2-4-13-16,2 4-2 0,-2 1-3 15,2 2 19-15,-2-7 2 0,-5 7 2 16,3-4 1-16,0 4-1 0,0-7-2 16,-6 4 0-16,3-4-21 0,-1 0-3 15,-2-7 3-15,2-2 0 0,-5-5 2 16,3-1 1-16,-3-10 15 15,3-1-12-15,-4-5 12 0,3-2 0 16,-3-4-9-16,3 0 10 0,-3-3-13 16,2 4 13-16,1 1-10 0,5 5 10 15,-4 1 1-15,4 8-1 0,1 2-1 16,3 5-13-16,2 3 4 0,0 2 12 16,0 3 3-16,0-5 0 0,2 2 9 15,0 2 7-15,3-3-1 0,-1 1-3 16,0-1-13-16,0-1 1 0,0 1 0 15,-2 5 9-15,0-2-9 0,-2 0 9 16,2 7 6-16,-2 0 10 0,0 5-10 16,0-1-16-16,0 3-2 0,0 0-2 15,0 0-25-15,0 0-7 16,0 0-2-16,0 0 0 0,0 0-4 16,0 0 4-16,0 0 3 0,2 0 5 15,0-4 28-15,-2 4 0 0,3-7 18 16,-1 4 4-16,-2-1-1 0,4-3 3 15,-4 4 3-15,2-1 7 0,-2 1 5 16,0 3-6-16,0 0-2 0,0 0 2 16,0 0-9-16,0 0-21 0,0 0 0 15,0 0-1-15,-2 0-2 0,-2 0-2 16,2 0-13-16,-1-4-3 0,3-3-3 16,-4 2 6-16,4-2 12 0,-2-7 0 15,0-3 0-15,0-6-10 0,0-1 11 16,0-3 1-16,-4-4 1 15,2 1 0-15,-3-1 12 0,3 5 7 16,-6-2 14-16,0 5-6 0,-1 6-6 16,-1-1-3-16,-7 10 4 0,1 1 5 15,-1 3-25-15,-4 1 1 0,-3-1 12 16,1-3-13-16,-2 4 13 0,-6-4 24 16,2-5-30-16,0 1-9 0,-4-6-15 15,4-9 13-15,-7 1 1 0,7-8-2 16,-4-5 1-16,4 1 2 0,-4-3 0 15,6-4 2-15,0 2 1 0,-2 6 0 16,4 3-3-16,0 1-35 0,3 13-47 16,-7-2-35-16,0 11-50 15,2-1-49-15,-6 8-55 0,1 3-90 16,3 0-185-16,0 0-192 0,13 3-451 16,-9-8-945-16</inkml:trace>
  <inkml:trace contextRef="#ctx0" brushRef="#br0" timeOffset="110583.12">14042 13058 26 0,'0'0'147'16,"0"0"133"-16,0 0-113 0,0 0-44 15,0 0 34-15,0 0 51 0,0 0-45 16,0 0-39-16,0 0-26 0,43-43-20 16,-22 39-13-16,8-3-7 15,16 4 7-15,20-4 4 0,21-4-47 16,24-1 11-16,26-9 71 0,9-5-1 16,2-5-25-16,-5-6 6 0,-7 0-28 15,1-4-44-15,3 0 76 0,1 1 9 16,-1 2 13-16,1-2 2 0,3 7-9 15,2 0-19-15,10-2-33 0,4 5-3 16,6-1-25-16,3 8-21 0,-3 5 0 16,-4-2 0-16,-12 7 11 0,-19-1-13 15,-12 4-24-15,-14-1 24 0,-11-1 2 16,-9 2 1-16,-9-4 10 0,-15 3-10 16,-15 4 26-16,-10 0 9 0,-14 6-36 15,-2 1-2-15,-7 0-25 0,-2 0-97 16,1 1-226-16,-11 13-143 15,-7 0-211-15,-86 33-461 0</inkml:trace>
  <inkml:trace contextRef="#ctx0" brushRef="#br0" timeOffset="110932.36">13748 13339 346 0,'0'0'632'0,"0"0"-130"16,0 0-249-16,77 4 43 0,28-29 15 16,28-8-27-16,20-5-55 0,6 1-65 15,-6 4-62-15,6 2-22 0,8-3-3 16,5-2 18-16,8-8-6 0,8-5-28 15,4-5 56-15,17 0 25 0,6-2-48 16,10-1-18-16,7 6-17 0,3 2-34 16,-1 6-23-16,-7 13-2 0,-12-1 0 15,-20 12-2-15,-28 5 2 0,-26 3-53 16,-30 4-95-16,-32 7-28 0,-25 0-2 16,-23-3-41-16,-19 3-92 0,-2 0-256 15,-10 3-612-15</inkml:trace>
  <inkml:trace contextRef="#ctx0" brushRef="#br0" timeOffset="142116.51">23604 12784 75 0,'0'0'160'0,"0"0"-17"15,0 0 196-15,0 0-146 0,0 0-53 16,36-61-46-16,-36 54-12 0,0 2-7 16,0-5-7-16,0 3 4 0,-7-4-24 15,5 4-45-15,0-3-1 0,-2 1 11 16,4-1 0-16,-4-1 3 0,2-6 4 15,0 6 25-15,0-4 43 0,2-3 55 16,0 1 6-16,0 5-3 16,4-6-36-16,2 4-38 0,9 4-21 15,-3 4-47-15,7 3 9 0,3 3-10 16,3 0 10-16,6 9 9 0,2 5-9 16,4 3-13-16,1 2-3 0,13 2-16 15,7 4 19-15,19 1 1 0,16-2 18 16,22-12 30-16,30-8 38 0,14-4 23 15,17-9-40-15,2-5-31 0,-13 0-13 16,-4-3-10-16,-10 10-14 0,-20-2 0 16,-16 2-1-16,-15 0 0 0,-12 0 1 15,-11 0 15-15,-17 4 15 16,-13-1-7-16,-9 1-5 0,-14 3 5 16,-1 0-23-16,-2 0-2 0,4 0-24 15,1 0 24-15,5 0 1 0,0 0 2 16,-4 0 16-16,-6 0 1 0,-2 0 5 15,-5-4-25-15,-4 3-41 0,-1-3-33 16,1-6-10-16,-4-4 0 0,0-4 7 16,5-1 42-16,-5-16 9 0,4-8 24 15,-1-19 2-15,-1-14 19 0,-2-17 4 16,-4-8 31-16,-2-4 24 0,0 4 28 16,-4 11-45-16,-2 8 10 0,-2-2 22 15,-5 4-23-15,3-6-38 0,-3 9-32 16,1-1 0-16,2 6-3 0,-1 3-13 15,-1 1 14-15,6 3-2 0,-3 1-18 16,-1 1-16-16,-2-2-7 16,-3 1 32-16,-1-1-6 0,-7-1 6 15,0-2 10-15,-6 0-10 0,0 3 12 16,-4 1-2-16,8 10-1 0,5 7-9 16,5 10 13-16,5 11-12 0,4-2 8 15,0 2 3-15,-1-6-2 0,1-1 0 16,2-3-16-16,-2-6 6 0,0 5 13 15,6 8-1-15,-2 1-2 0,0 3-17 16,-1 3 19-16,-3 4-15 0,-4-1-6 16,2 1 5-16,-9 5 14 0,-6-3-17 15,1-2-6-15,-9 4 10 16,-7 0 14-16,-9-1-11 0,-15-3-3 16,-11 4-7-16,-15 0 21 0,-10 9-14 15,-11 5 0-15,-1 0 3 0,-1 5 10 16,-1 6-10-16,-2 3 11 0,-12 0 1 15,-16 2 1-15,-7 1 2 0,-12 0 11 16,-11 1-10-16,-8-2-2 0,0-3 1 16,3 1-2-16,5-1 0 0,11-3-2 15,14 4 0-15,23 4-11 0,16 1 11 16,18-2 0-16,17 4-17 0,17-5 16 16,21-6-10-16,12 1 10 0,5-1-16 15,-1-3 0-15,3-2-17 0,-3 6 10 16,5-4 10-16,-5 0-13 15,11 0 10-15,2 0 19 0,6-4 3 16,6 4-1-16,4-3-2 0,9 1-16 16,6 5-7-16,-3 1 7 0,18 13-3 15,3 9-7-15,11 21-10 0,4 27 33 16,-5 30 0-16,-3 41 3 0,-2 14 100 16,-9 3-26-16,0 7-45 0,-12-7-29 15,-4 2 36-15,-7 2-17 0,-10 7-16 16,-6-8 20-16,-8-6-20 0,-10-7 20 15,-3-11 12-15,-4-17-18 0,4-16 8 16,3-30-12-16,10-25-10 0,1-19-3 16,7-21 20-16,0-3-19 0,7-3 1 15,-3 2 53-15,2 1-39 0,8 1 19 16,-1-6 17-16,9-5-17 16,12-4-9-16,7-3-7 0,17-12-3 15,22-12-13-15,22-10-1 0,28-11 0 16,4 2 0-16,-1 6-2 0,-11 7 0 15,-11 9-12-15,3 7-4 0,-7 7 0 16,1 7-155-16,-9 7-84 0,-8 14-149 16,-27-5-262-16,-10 15-657 0</inkml:trace>
  <inkml:trace contextRef="#ctx0" brushRef="#br0" timeOffset="175249.89">24586 11900 140 0,'0'0'46'16,"0"0"-46"-16,0 0 0 0,0 0-13 16,0 0 11-16,0 0 2 0,0 0 0 15,0 0 29-15,-27-64 157 0,23 53 91 16,0 1-85-16,-4 3-58 0,-4-2 6 16,-1-1-85-16,-3 3 11 0,-3-4 15 15,-4 4-3-15,1-3-23 0,-3 4 4 16,0 3-24-16,0-4-35 0,0 4-33 15,3 3-22-15,3 0-7 0,4 0 3 16,-1 10 17-16,10-3-62 16,4 2-46-16,2 5 59 0,0 0 61 15,4-4 30-15,10-1 11 0,-3 1 6 16,7-6 2-16,5-1 128 0,4 1 130 16,14-4 19-16,21-7-33 0,15-4-56 15,30-8-38-15,21-5-43 0,7 1-39 16,1-1-29-16,-12 10-29 0,-10 7-29 15,-5 5-13-15,-7 2 0 0,-7 5 0 16,-4 6 10-16,-11 13-13 0,-14-5 3 16,-18 2-6-16,-11-3 3 0,-16-6-7 15,-5 2 0-15,-3 0 11 0,3 0 10 16,-1 1 1-16,-5-1 1 0,-6 7 22 16,-10-9 72-16,-33-5-27 15,-27-7-28-15,-34-8-7 0,-28-17 13 0,-8 1-9 16,4 1-20-16,10 2-4 15,8 2-12-15,0 5-17 0,-2 4-2 16,1 3 0-16,-1 7 16 0,6 0 2 16,1 10-3-16,-1 4-18 0,5 2 6 15,4 8-7-15,5 1 20 0,8-6 3 16,21 5 0-16,20-8 2 0,16-6-2 16,23 1-16-16,1-4-10 0,7-4-25 15,5 8 51-15,17-4 32 0,30-6 36 16,43-1-17-16,50-15-22 0,37-13-10 15,6 2-19-15,-6-6 2 0,-11 3 2 16,-26 4 21-16,0 3 69 16,-9-3-14-16,-8 9-6 0,0 6-10 15,-8 0-26-15,-6 6-16 0,-11 4-4 16,-22 0-18-16,-19 7-2 0,-23 0-14 16,-18 0-6-16,-9 0-23 0,-5-2-12 15,-1 2-43-15,-15 11 68 0,-28 3 32 16,-43-2 29-16,-57 9-29 0,-51-6-48 15,-19-1 22-15,1-3 25 0,11-13 1 16,22 2 2-16,9 3-2 0,7 1 0 16,11-1 0-16,11 1 0 0,7-3 0 15,14 3 0-15,23 3-1 0,29-7-1 16,25 0-1-16,21-4-13 16,9 1-7-16,1 1-41 0,17 2 64 15,28-3 54-15,39 2-6 0,48-6-16 16,21 0-13-16,6-6-3 0,-6-8-3 15,-13 1-10-15,-1-1-1 0,-3 4 14 16,-10 3-12-16,-9 7-4 0,-26 3-83 16,-33 8-407-16,-15 13-1110 0</inkml:trace>
  <inkml:trace contextRef="#ctx0" brushRef="#br0" timeOffset="185549.66">28456 12416 703 0,'0'0'320'0,"0"0"22"15,0 0-323-15,0 0 128 0,0 0-56 16,0 0 65-16,0 0 45 0,0 0-16 15,0 0-46-15,79 14-32 0,-28-14-42 16,17 0-43-16,17-3-22 0,12-1-2 16,-2 4 1-16,7 4-1 0,-1 3 2 15,9 0 74-15,5 2 4 0,18 1 34 16,7 4 11-16,5 3-46 0,0-4-65 16,-9-3 8-16,0-3 25 0,-12-3-20 15,-4-4-9-15,-12-7 0 0,1-7 4 16,3-9 24-16,-2-5 23 0,1-5-19 15,-12 3 3-15,-8-5 3 0,-10 6-12 16,-13-3-10-16,-20 10-10 16,-9-3-6-16,-12 10 0 0,-2-6 3 15,-3 0-3-15,1-5-1 0,8-15-11 16,0-13-2-16,-8-17 10 0,-19-16-9 16,-23-18 16-16,-22-17-19 0,-11-4 0 15,3 3 0-15,5 4 70 0,9 11 0 16,6 0-4-16,7 0-28 0,11-1-13 15,3 8 9-15,8 4-30 0,10 1-4 16,5 5-27-16,10 7 8 0,6-1 18 16,0 5-2-16,6-6-22 15,-2 2 6-15,-2 2-9 0,-6 6 3 16,-8 18 6-16,-15 7 3 0,-4 18-16 16,-2 12 4-16,-7 0-7 0,-11-5-12 15,-18-2-29-15,-15-1 2 0,-28 4 1 16,-14 13 41-16,-10 12 10 0,3 0 22 15,5 5 0-15,10 2 1 0,-2 0 15 16,-2 0-13-16,-6-3-1 0,2-4 1 16,-2 0-3-16,-10 0 1 0,-3-4-1 15,-8 1-4-15,0-4-8 0,-12 0-1 16,-2 3-3-16,0 4-6 0,1 0-4 16,-1 4 10-16,-2 6-6 0,1 8 9 15,16 3 0-15,3 5 0 0,13 7 10 16,14 5-5-16,21-1 7 0,14-4 2 15,17-8 8-15,14-3-9 16,7-1-16-16,5 0 16 0,-3-2 1 16,4 6 0-16,6 4 0 0,2 3 0 15,12-6 12-15,11-2-10 0,8-1 7 16,4-2-10-16,4 3-26 0,5-1 26 16,-1 1 13-16,0-1 35 0,3 12-13 15,1 12-35-15,-1 14-3 0,-3 23-16 16,-20 34 13-16,-19 27 6 0,-8 21 44 15,-25 3-15-15,-6-3 16 0,-2-8-45 16,2 1-35-16,-7 3-39 0,5-6-12 16,4-1 3-16,0-10-1 0,2-9 4 15,4-9-4-15,2-15 4 0,3-8-10 16,7-22-1-16,9-26 4 16,6-14-46-16,2-12-113 0,6-13-378 15,25 30-825-15</inkml:trace>
  <inkml:trace contextRef="#ctx0" brushRef="#br0" timeOffset="191366.96">29696 12511 108 0,'0'0'208'0,"0"0"-32"0,0 0 23 16,0 0-32-16,-58-40-5 16,42 22-8-16,-1 6-18 0,-1-9-31 15,1 0 18-15,1 5 27 0,1-5-10 16,1 0-43-16,-3 6-39 0,1 1-15 16,-3-4-43-16,-2 11-26 0,-3 2-23 15,-1 2-6-15,-8 3-4 0,-2 0 27 16,-7 8 9-16,-1 3 23 0,-1 3 18 15,-1 3-14-15,-1-5 22 0,3 2 0 16,2 0-4-16,8 0-18 0,6-7 22 16,6-1 9-16,4-3 56 0,13 1 3 15,6-4-29-15,23 0 32 0,23-4 17 16,26-3-24-16,25-2-19 16,28-5-6-16,3 4-11 0,-2-4 1 15,-8 5-7-15,-11 2-6 0,3 0-19 16,2 4 6-16,-1 3-13 0,3 0-13 15,2 0-2-15,-6 7-1 0,-5 3 2 16,3-1-1-16,-11 1 0 0,-4 1 38 16,-8-1-27-16,-23 1-12 0,-19-6-4 15,-16 2 2-15,-14-3-17 0,-3-1 6 16,-6 1-6-16,1-1-10 0,-5 0-6 16,-4 1 34-16,-21-1 1 0,-29 1 0 15,-41-1-1-15,-45 4-1 0,-38 0 1 16,-8 2 1-16,2-2-29 0,6 4 10 15,15-1 19-15,-6-3 77 0,10 3-9 16,6-1-23-16,16 2-7 16,13-1-12-16,17-3-25 0,22-3 0 15,23-1 12-15,23-3 0 0,12 0-1 16,5 0-8-16,5 0 15 0,-4 0 13 16,5 0 9-16,-5 0 7 0,7-3-13 15,6-4-35-15,6 0-33 0,23-7-34 16,20-2 7-16,42-5 10 0,45-9 50 15,58-1 61-15,19 5-6 0,10 8-23 16,-6 4-4-16,-23 7-28 0,-8 7 0 16,-7 0 0-16,-14 7 0 0,-12 0 1 15,-17 4 22-15,-24-4-22 16,-36 3-1-16,-27-4-3 0,-24-3-23 16,-11 4-9-16,-6 3-135 0,-2-3 48 15,-16 4 122-15,-25-1 7 0,-38-4 19 16,-43-3-14-16,-31-3 1 0,-16-3-13 15,1-3-2-15,7-1-17 0,2 4 6 16,-9-1 11-16,1 1 0 0,6 3 0 16,10 0 2-16,16 7 0 0,18 0 0 15,28-2-12-15,27 2 10 0,27 0 0 16,22 4-15-16,11-8-18 0,2 8-33 16,25 4 43-16,35 3 25 0,47 6 11 15,52-5 2-15,17 2 16 0,6-10 36 16,-6-4-52-16,-19-4-13 0,0-3 0 15,-2 0 10-15,-2 2-8 16,-15 1 21-16,-16 4-23 0,-33 4-234 16,-31-1-299-16,-37 1-1146 0</inkml:trace>
  <inkml:trace contextRef="#ctx0" brushRef="#br0" timeOffset="204349.95">22788 6181 110 0,'0'0'124'15,"0"0"-30"-15,-62-61-25 0,39 42 6 16,0-2 3-16,-3 0-55 0,1 2-22 15,-4 1-1-15,-4-2-12 0,2 7-11 16,-6-4 0-16,-9-1-13 0,-8 10-52 16,-16-3 4-16,-19 1 2 0,-18 3 20 15,-17 0 33-15,-9 3 28 16,3 1-12-16,6 3 10 0,15-4 3 16,-5 4 3-16,-10 0 16 0,-4 0 89 15,4 0-17-15,6 0 4 0,6 0-1 16,3 0-19-16,-1 7-32 0,-6 4-11 15,3 3-28-15,1 1-4 0,4 10-14 16,3 3 13-16,-2 1 0 0,-7-2-2 16,0 8 1-16,7 1 1 0,12-3-12 15,8 9 0-15,6 2-7 0,3-1 20 16,5-3 26-16,-5 6 26 0,7 1 1 16,14-10 18-16,9-8-6 0,13-1 43 15,12-9-53-15,7 9-9 0,-3-7-4 16,2 9 7-16,-9 13-49 15,-1 18 0-15,-2 14-29 0,8 16 9 16,7 7 7-16,7 13 2 0,7-9 11 16,3-8 0-16,9-9-3 0,9-19-13 15,1 6 16-15,11-4 3 0,11 4 17 16,5 4 48-16,13-1 4 0,9 9-30 16,1-6-3-16,7 10-3 0,-1-8-7 15,3 5 1-15,-3-4 2 0,1-3-16 16,-3-5 10-16,7-8-23 0,4-8 0 15,4-13 16-15,4-13-15 0,6-4 9 16,7-13 9-16,10-11-9 0,8-3 10 16,18-14-20-16,13-9 14 0,13-8 2 15,6-2-17-15,6-11 15 16,1-3-14-16,1-2 13 0,-10-1-3 16,-9-4-11-16,-3 3 11 0,-5-6 4 15,-8-6-16-15,-5-5 12 0,-7-4-10 16,-1-1 0-16,-10-6 10 0,-8-1-11 15,-8 2 11-15,-11-2-13 0,-8 1 20 16,-4-1-20-16,-11 1 3 0,-8-4 13 16,-8-6 4-16,-18-2 16 0,-24-7-33 15,-24-3-3-15,-29 0-166 0,-37 0-75 16,-32 1-32-16,-30 10 107 0,-21-4 32 16,-13 3 46-16,-11-5 52 0,-3 9 36 15,8 3 0-15,9 9 0 0,10 3 0 16,-3 15-1-16,10 6-31 15,5 22 28-15,2 15 2 0,-5 14-43 16,34 17-210-16,-35 13-139 0</inkml:trace>
  <inkml:trace contextRef="#ctx0" brushRef="#br0" timeOffset="-213712.69">18972 7029 7 0,'-29'91'146'0,"4"8"-144"0,3 2-2 16,5 0 40-16,0 4-8 15,7 3 63-15,4-3-27 0,-2-4-16 16,8 0 14-16,0-7 12 0,0-1-10 16,10-6 1-16,2-3-11 0,9 1-5 15,4 2-14-15,12-1-7 0,13-3 6 16,10-6-37-16,14-5 18 0,13-4 23 15,12-14 10-15,11 0 1 0,5-11-11 16,9-2 0-16,5-10-9 0,1-1 16 16,-4-6 42-16,-2-8 19 0,-4-6 14 15,-2-6-7-15,2-1-13 16,4-3 7-16,-5-10-11 0,6-1-16 16,3-4-22-16,4 4-13 0,4 4-48 15,-1 0-1-15,1 4 0 0,-4-1 0 16,1 1-3-16,-3 3 3 0,0 0 1 15,-2-4 15-15,-10-8-14 0,-2-2 11 16,-6-14 3-16,1-5-16 0,-3-18-12 16,-7-6-1-16,-4-16-6 0,-10-9-4 15,-4-9 23-15,-13-3 17 0,-6-6-4 16,-12 3 10-16,-7-1 3 0,-6 7-3 16,-14 6 38-16,-4 1 59 0,-13 2 61 15,0 9-46-15,-6-2-48 0,-2 5-26 16,0 13-17-16,0 9 5 0,-4 14-24 15,-2 7-22-15,2-16 10 16,0 4-13-16,-2-18 0 0,-7-13-22 16,3-5 3-16,-7-16 15 0,-1-1 4 15,-3 8-1-15,0 4-21 0,-3 9 6 16,-3-1-16-16,-10-1 0 0,-1 1-20 16,-9-3 7-16,-9 5 26 0,-2-1 6 15,-8 6-9-15,-13 1 2 0,-7 6 17 16,-7 4-13-16,-5 4-7 0,-5 10 20 15,8 3-16-15,6 0 6 0,8-1 10 16,3 8 1-16,8-3-17 0,8 5 19 16,12 4 0-16,11 12-3 0,10-2 2 15,2 0-2-15,-2 3 3 16,-8-1-20-16,-9-5-67 0,-20-8-19 16,-21 9 15-16,-22 6 10 0,-32 14 33 15,-39 18 25-15,-12 24 10 0,-10 1 13 16,3 10-1-16,25-6 0 0,5-1-2 15,14 1-14-15,16-4 16 0,7-3-2 16,12 3-13-16,2 0 13 0,17 0-1 16,8 3-12-16,10 5 15 0,-1-1-1 15,1 0-11-15,-8 3-10 0,0 8 7 16,-6-1 3-16,4 8 13 0,4 1-3 16,8 9-33-16,3 5 20 0,8 4 3 15,8-2-7-15,14 5 1 0,15-7-4 16,12-1 7-16,13 1 3 0,8-3 0 15,8 5 13-15,13 1 0 0,8-2-3 16,6-6 0-16,8-2 3 16,5-5 1-16,-3-14 1 0,-3-11 17 15,-13-13-18-15,12 0 0 0,15 15 3 16,27 4 22-16,14-2-4 0,10-12 17 16,7-16-9-16,2-9 12 0,10-6 0 15,4-3-16-15,11-1-3 0,-1 4-23 16,1 6-91-16,-11 3-23 0,-12 7 4 15,-9 3-7-15,-14 1 16 0,-4 6 29 16,-6-5 24-16,-6-3 9 0,-9-3 35 16,-12-5 4-16,-13-3 0 0,-12-4 20 15,-4-9-20-15,9 5 3 16,17-3 26-16,24-7 1 0,28-10-4 16,7-20-4-16,6-10-2 0,-6-9 0 15,-11-1-18-15,-6-1 1 0,-4 1 0 16,-8-1-2-16,-2 7-1 0,-11 4 0 15,-10 5 0-15,-12 9 1 0,-13 2 2 16,-10 8-2-16,0 2 2 0,-5 0-1 16,18-9 14-16,11-8-16 0,15-6 0 15,23-17 0-15,8-3 0 0,17-15 1 16,0-8 2-16,-7-7-1 0,-16-2 15 16,-16-2-17-16,-9-6-16 0,-6-8 16 15,-11-3 13-15,-3-4 10 16,-13-3 3-16,-10-4 42 0,-11 1 29 15,-12 8-48-15,-6 7 35 0,-23 9-70 16,-14 3-14-16,-19 7-2 0,-13 6-17 16,-16-1-14-16,-12 10 7 0,-13 4-13 15,-14 4-35-15,-9 4-27 0,-1 6-13 16,-5 4 0-16,-4 3-3 0,-6 1-36 16,-2 1 20-16,-2 9 48 0,-2 0 56 15,-3-2 28-15,-5 12-2 0,6-1 1 16,-1 11 0-16,-3 3-8 0,1 6 10 15,-3 4 0-15,4 14 0 0,-1 9 20 16,1 7-7-16,2 5 0 16,5 5 3-16,12 3 0 0,11 8-16 0,3-1-1 15,6 5 1-15,10-1 88 0,17 3-13 16,16 8-75-16,9 3 33 16,1 8 51-16,9 10-25 0,4 5-26 15,13-1-17-15,8 6-14 0,12 2 14 16,6 3 5-16,11 7-19 0,8 4-2 15,4-1 0-15,10-1 3 0,9-2 10 16,2 4 13-16,5 0-22 0,1-1 25 16,11-3-28-16,9-3 18 0,7-7-15 15,10-2-2-15,11-2 24 0,8 0-25 16,14-3 0-16,14-2 22 0,16 1 6 16,5-2-16-16,9-6 10 0,-3-2 0 15,7-9 12-15,0-6-18 16,-1-4-1-16,-5-17-13 0,-11-8 13 15,-2-15-16-15,1-9 20 0,-7-12-4 16,-3-8 0-16,1-17 20 0,-2-1-16 16,4-12 35-16,8-2 52 0,11-4 6 15,4-7-19-15,5-3-32 0,8-3-33 16,1-8-10-16,6-6-16 0,-8-3 10 16,-8-11-9-16,-2-2 9 0,-13-4-10 15,-14-3 16-15,-10-2-6 0,-19-5 6 16,-15-7-2-16,-8-4 8 0,-8-3 14 15,-10 2-16-15,-7 4-20 0,-6-2 10 16,-6 3-11-16,-8-4-2 0,-2 4 0 16,-15 0 0-16,-6 3 0 0,-6 4-1 15,-17 3-12-15,-16 1 13 16,-11-6-13-16,-10-2-6 0,-10 4-7 16,-4 0 13-16,-15 7-13 0,-6 3 0 15,-17 5 1-15,-18 10 21 0,-13 4-31 16,-18 11-11-16,-19 17-38 0,-18 15-6 15,-7 11 15-15,-16 18 7 0,-2 14 35 16,-1 9 14-16,1 15-23 0,-4 9-36 16,10 8-20-16,2 4-19 0,6 2-3 15,12 7 3-15,18 0-7 0,22 2-45 16,20 8-85-16,52-17-95 0,1 12-85 0</inkml:trace>
  <inkml:trace contextRef="#ctx0" brushRef="#br0" timeOffset="-213360.31">21316 5522 1015 0,'-200'-44'0'0,"28"29"-267"15,-28 15 156-15,-3 12 49 0,48 16-277 16</inkml:trace>
  <inkml:trace contextRef="#ctx0" brushRef="#br0" timeOffset="-212397.12">19782 8323 143 0,'184'-24'66'15,"25"1"-8"-15,-2 5 145 0,-7 1-66 16,-7 8 16-16,-7 6 13 16,-13 3-6-16,-7 7-1 0,-11 2-61 15,-13 4 26-15,-11 1-59 0,-3 0-13 16,-6-1-33-16,2-3 27 0,-4-6-14 16,2-4-6-16,2-7-9 0,2-23-4 15,6-10 3-15,6-21-15 0,1-18 12 16,-11-15 0-16,-4-14-11 0,-12-14 24 15,-15-5 7-15,-10-3-31 0,-17-7 33 16,-14 1 4-16,-15-9 23 0,-16 4-23 16,-13 1-3-16,-14 9-36 0,-20 6 0 15,-22-1 10-15,-18 13 16 0,-21 5-26 16,-12 5-18-16,-8 15-1 0,-15 12 16 16,-2 4-36-16,-8 4 23 15,-2 7-23-15,-9 11 20 0,-3 6-4 16,1 7-6-16,1 2-13 0,-7 16 16 15,-4-2 0-15,-12 14 13 0,-7 7-10 16,-10 7 7-16,-12 18-10 0,-6 1-33 16,-13 14-12-16,2 5-7 0,11 6-4 15,7-4 17-15,12 7 10 0,15-3 16 16,7-1 9-16,10 1 14 0,19-1 15 16,10-2-15-16,15 2 12 0,4 4-9 15,4 0 0-15,4 4-3 0,10 3-7 16,13 3-19-16,12-1-20 15,11 9 36-15,10 3 6 0,6-6 7 16,8 10 12-16,8-2-2 0,11 8 1 16,4-5-11-16,17 9 10 0,4-8 3 15,8-3 21-15,10-1-19 0,11-2 15 16,10-7 6-16,12 5 3 0,9 2 19 16,8-3-12-16,0 8-1 0,2 0-9 15,-4 2-20-15,0-2 24 0,2 2-24 16,6-5 23-16,8-2 13 0,11-7 59 15,6 0 6-15,8-12-13 0,11-6-10 16,10-8-32-16,8-5 0 0,6-9-7 16,3-16-13-16,3-9-13 0,3-6 14 15,-1-20 18-15,-11-5-44 0,-7-8 38 16,-15-8-39-16,-5-3 17 16,-11-3-4-16,-11-5-3 0,-7-6 3 15,-1-7 0-15,-8-7-13 0,9-12 23 16,-5-17-9-16,2-15-14 0,-7-8 0 15,-8-6 24-15,-3-8-27 0,-4-11-32 16,6-7-36-16,-7 1 12 0,-3-5 8 16,-3 8 47-16,-12-2 0 0,-14 16-1 15,-26 7 2-15,-22 12 16 0,-29 17-15 16,-37 14 33-16,-41 13-34 0,-36 13-13 16,-39 15-29-16,-45 16-3 0,-36 10-69 15,-22 12-10-15,-23 1-12 0,-4 4 45 16,0 7 3-16,8 0 29 0,0 11-52 15,11 5-81-15,80 1-114 0,-19 16 42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32:19.4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4380 6293 1747 0,'0'0'348'0,"0"0"-264"15,0 0-22-15,0 0 112 0,0 0 114 16,0 0-114-16,0 0-88 0,0 0 22 15,0 0-108-15,-54-47-45 0,9 61 7 16,-17 8 6-16,-14 17 12 0,-13 11 17 16,-9 4 1-16,5 0 2 15,5-6 2-15,7-12 24 0,11-10-7 0,8-5-17 16,12-3 21-16,11-8-4 16,12-8 13-16,2 1 7 0,2 1-7 15,-8 3 9-15,-6-4 33 0,-6 1 28 16,-3-1-1-16,3 1 1 0,6-1-20 15,-5 1-18-15,3-1-30 0,0 4-23 16,6 2-11-16,-2 5-29 0,4 3-2 16,2 1-1-16,-2 4-3 0,6 3 4 15,2 1 2-15,4-2 10 0,9-1-6 16,-2 2-4-16,5-6 10 0,7 2 9 16,0-4 10-16,0-3 47 0,5 2 7 15,3 1 13-15,0-3 18 0,-2 5 6 16,7 2 13-16,-5 9-13 15,6 12-24-15,-1 12-17 0,-1 26-15 16,-6 25-32-16,-3 24 15 0,-3 12-5 16,-5 4-11-16,1-6 0 0,2-4-2 15,2 1 0-15,6-2-22 0,3-8-62 16,7-6 58-16,5-5 10 0,2 0 14 16,1 4 0-16,3-1 0 0,4 3 2 15,-2 8 2-15,0 5 10 0,2 16-8 16,-4 9 47-16,-2 6 36 0,-2 6-65 15,-3 9-3-15,-3 5-7 0,-7-2 10 16,-2 5 3-16,-1-1-3 0,-5 1 15 16,-2-1 9-16,0-4 19 0,-9-12-15 15,5-5-25-15,0-7-13 16,2-11-10-16,2-9 10 0,0-11-11 16,2-3-1-16,4-13-2 0,7-8 1 15,-3-13-1-15,5-2 2 0,-1-5 0 16,-4-6 3-16,3-1 28 0,-3-5-3 15,-8-3-6-15,0-4 2 0,-2-11 7 16,-4 3 0-16,-4 5 0 0,-7-12 5 16,-5 15 4-16,1-15 6 0,5-6-12 15,-3-4-22-15,9-16-9 0,-5-3 22 16,9-5-23-16,-6 5-1 0,2-2-1 16,2 2-12-16,-5 0-13 0,9-9-8 15,0-1 5-15,2-4 10 16,2-4 16-16,6 1 2 0,1-1-1 15,-1 1 1-15,6 3 0 0,1-4 19 16,-1 4 5-16,5-5 1 0,2 12-13 16,-1-7-9-16,3 7 16 0,4 0-17 15,-2-2 25-15,14 9 16 0,6 0 15 16,17 1-58-16,15-1 12 0,24-7-12 16,15-9 0-16,2-5 2 0,0-8-2 15,-5-10-31-15,-5-3 29 0,3-1-1 16,-1-3 2-16,-5 3 1 0,-5 8 0 15,-18 0-1-15,-16 10 0 0,-20 4-15 16,-15 0-5-16,-19 7-71 16,1 18-28-16,-15 22 7 0,-33 47-79 15,-1-7-401-15,-63 42-1503 0</inkml:trace>
  <inkml:trace contextRef="#ctx0" brushRef="#br0" timeOffset="7290.81">12411 9390 7 0,'0'0'133'0,"0"0"-133"0,0 0-23 16,0 0-35-16,0 0 15 0</inkml:trace>
  <inkml:trace contextRef="#ctx0" brushRef="#br0" timeOffset="8949.51">12370 9354 65 0,'0'0'69'16,"0"0"100"-16,0 0-74 0,0 0-20 16,0 0 0-16,0 0 0 0,0 0-20 15,0 0 14-15,0 0 15 0,-66-42 24 16,57 35 19-16,1 5 62 0,2-5-46 16,2 0-19-16,2 0-43 0,2 4-22 15,0-1-14-15,0 1 4 0,0-1-7 16,0 1-3-16,0-1 0 0,0 1 10 15,0 3 3-15,0-4 3 0,0 1-10 16,0 3-2-16,0-2-4 16,0-5-7-16,-3 0 23 0,-1 0 23 15,0 4 6-15,2-4 26 0,-2 0-20 16,4 0-19-16,-2 0-16 0,2 2-36 16,0-2-19-16,0 3-2 0,0 1-27 15,2-1 3-15,0 4 7 0,2-3 3 16,0 3 3-16,-2 0 11 0,0 0 0 15,1 0-15-15,-3 0 15 0,2 0 1 16,-2 0 1-16,2 0 23 0,0 0-1 16,0 0 4-16,2 3-10 15,4-3-3-15,-2 4-10 0,7-1 13 0,-5 1 4 16,7 3-4-16,-1-4 6 16,3-1-6-16,-1 1 7 0,1 1-21 15,1-4 24-15,3 0-7 0,-2 0-16 16,3 0 30-16,-3 0-5 0,4 0-2 15,-3 0-4-15,3 0-9 0,0 0-11 16,2 0-2-16,-1 0 0 0,-1 0-2 16,4 0-11-16,-2 3 12 0,2 1-1 15,0 3-1-15,-1-4-7 0,-1 4 10 16,0-3 3-16,2 3-2 0,4 0 15 16,-4-2-13-16,4-5 26 0,4 3-27 15,0-3 1-15,11 0 16 16,11-3-18-16,12-2 1 0,-3-2 9 15,4-4-11-15,-14 4-2 0,-13 0 0 16,21 0 0-16,-22 4-1 0,18-1-1 16,14 1-8-16,-2 1-1 0,21 2 13 15,-14 0 1-15,-21 2-1 0,-13 1 2 16,-18-3-2-16,0 4-1 0,4-1 1 16,2 1 1-16,6-1 0 0,5 1 1 15,-1-1 1-15,-3-3-2 0,-5 4 1 16,2-4 10-16,2 3-12 0,-4-3 0 15,9 0 0-15,-1 0 1 0,1 0-1 16,3 0 0-16,1 0-3 0,-3 0 2 16,1 0 1-16,-3 0 3 0,-2 0 1 15,-6 0 12-15,-4 0-16 0,-4 0 12 16,-6 0 8-16,-2 0 12 16,-9 0-4-16,0 0-12 0,-4-3-16 15,-3-1-22-15,-3-3-13 0,-3 4-13 16,-7-4-3-16,-4 3 2 0,-13-1 11 15,-12-2 3-15,-5 4 3 0,1-1 9 16,-1 4 11-16,3 0 12 0,-9 0 3 16,-1 0 10-16,-11 0-11 0,-9 0 2 15,-7 0-2-15,-17-3 1 0,-7-1 0 16,-28-3-3-16,-6 4 0 0,-11-1-13 16,-8 1-70-16,-2 3-4 15,-11 0 25-15,-3 7 4 0,-1 0 16 16,9 3 42-16,8 4 3 0,16-2-1 15,26-1 20-15,26-1 20 0,33-3 71 16,23 4-7-16,19-8-47 0,1 2-59 16,1 2-41-16,2 0 24 0,-7 7-5 15,7 0-1-15,-6-2-47 0,1 6 24 16,3-8 46-16,2 4 13 0,-5-7 55 16,5-5-13-16,-4-2-7 0,3 0-9 15,-3-9-23-15,6-1 3 0,-5-4 3 16,7 0 7-16,4 2 71 0,11-6-43 15,18-3-9-15,28 2 19 0,41-5 16 16,40 3-32-16,46-2-16 0,12 9-9 16,-5 4-25-16,-14 3 2 0,-22 5-2 15,-14 2-1-15,-9 0 0 16,-20 0-45-16,-19 0-15 0,-25 0 25 16,-20 0 34-16,-13 2-1 0,-15 1-11 15,-7 1 13-15,1-1 0 0,5 1 48 16,-3 3 25-16,5 0-19 0,2 0-13 15,0 0 1-15,-1 5-14 0,3-2-12 16,6-3 0-16,-2 0-4 0,8 0-8 16,-4-3 11-16,7-1-2 0,-1-3-11 15,-6 0 0-15,0 0 14 0,-4-3-13 16,-6-1 16-16,-5 1-4 0,-7-1-15 16,1 1-28-16,-10 3-33 15,-2-4-30-15,-14 4-11 0,-13 0-9 0,-27 7 2 16,-31 7 10-16,-28 2 32 15,-24 5 41-15,-1 0 24 0,3-6 1 16,7-1 0-16,12 0-12 0,-12 0-32 16,0 2-32-16,-12-2 3 0,-3 3 3 15,-2-1 19-15,-4-2 23 0,13 0 7 16,6-7 21-16,33 0 1 0,26-7 18 16,28 0 8-16,24 0 16 0,11-7 16 15,0 3 25-15,2-2-83 0,3 2-9 16,3-6-52-16,5 3-114 0,13 0-60 15,7 1 1-15,8-1 1 0,8 4 51 16,15-1 65-16,15 1 52 16,13 3 32-16,13-4 20 0,19 1 13 15,6-4 1-15,-2 0 1 0,-2 0 11 16,-9 2-11-16,-1 1 0 0,-9-3-2 16,-8 4-49-16,-19-1-137 0,-14 4-38 15,-18-3 83-15,-16 3 60 0,-3 0 42 16,-4 0-7-16,-5 0-81 0,17 0-238 0</inkml:trace>
  <inkml:trace contextRef="#ctx0" brushRef="#br0" timeOffset="12549.55">19441 8492 160 0,'0'0'326'15,"0"0"-144"-15,0 0-182 0,0 0-13 16,0 0-9-16,0 0-109 0,0 0-51 15,0 0 182-15,0 0 16 0,0 0 108 16,31-28 104-16,-31 25-26 0,0-1-10 16,-4-3-16-16,-2 6 10 0,2-3-20 15,-4 1-17-15,3 3-9 0,-1 0-26 16,2 0-69-16,4 0-26 0,-2 3 11 16,2 2 28-16,0 2 20 0,2-3 45 15,2 3 25-15,2-4-5 0,1 1 1 16,1-1 7-16,-2 1-3 15,0-4-4-15,3 0-14 0,-7 0-18 16,0 0-23-16,-2-4-39 0,0 1-50 16,-2-1-3-16,-7 1-25 0,-1 3 15 15,-2-4 11-15,-3 4-11 0,-1 0 10 16,-1 0 0-16,1 0-13 0,-3 0 16 16,2 4 1-16,3-1 15 0,2 1 3 15,-1-4 9-15,3 0 1 0,-1 0-1 16,1 0-2-16,2 0-4 0,-3 0 3 15,3-4 22-15,-4 1 10 0,1-4 9 16,-1 3-3-16,2 1-32 16,-7-2-30-16,3 1-1 0,-1 1-16 0,-5-1 1 15,-1 4 13-15,-2-3 2 16,-2 3 18-16,-1 0 7 0,-8 0 1 16,1-4 0-16,-6 1-1 0,0-4-7 15,-5 3 1-15,3-6 6 0,-4 1-6 16,3-1 9-16,-3-1-13 0,-5 1 4 15,5-4 6-15,-3 1 6 0,1 3 0 16,-1 0 3-16,-2-4-3 0,1 0-3 16,1 1 0-16,-3 3-12 0,1-1-4 15,-2 1-12-15,3-6 1 0,-1 6 2 16,0-4 13-16,3 0-4 0,-5-2-10 16,5-1 10-16,-5-4 1 15,2-2-1-15,1 2-10 0,-3-8-1 0,3 4-1 16,-3-4-1-16,2 1-14 15,1 1-1-15,-1-4 4 0,2 8-7 16,-3-4 4-16,1 4 12 0,1-2 0 16,-3 3 0-16,2 1 2 0,-3 0 1 15,1 2 1-15,2-6 14 0,-1 3-2 16,3 1 5-16,0 0-6 0,3-2 1 16,2-1-13-16,-1-3 0 0,3 3-1 15,4-2-10-15,-3-2 9 0,3 2 2 16,-6-6-12-16,3 6 0 0,-1-5-7 15,-2 5 7-15,-11-7 10 0,2 1-15 16,1 6 17-16,-3-5 1 0,8 8-1 16,-7-8 0-16,1 4-1 0,4-4 1 15,1 5 1-15,3-9 2 16,3 9-3-16,2-7 0 0,2 1 0 16,2-1 11-16,-5-2-10 0,5 9-1 15,-2-7 0-15,-4 2-3 0,-9-3-16 16,-10-4-3-16,-10-2-6 0,-11 0 28 15,-8 0-3-15,-6 1-28 0,10 10 6 16,7 4 10-16,8 10-1 0,20 4 14 16,4-3 2-16,7 4 2 0,12 4-2 15,0-4 1-15,1 0-1 0,-10-4 2 16,-5-4 28-16,0 2-30 0,-7-4-9 16,7 0 8-16,2-1 2 0,1 0 11 15,5 6-1-15,-2-3-11 16,4 8-19-16,-8-4-6 0,-11 5-6 15,-12 2 16-15,-14 7 2 0,-13 0 10 16,-8 0 1-16,12 7-10 0,19-3 11 16,18-4 1-16,17 0 48 0,6 0-47 15,-1 0-1-15,-5 0-24 0,-7 1-8 16,-7 3 1-16,-3-1 3 0,1 8 25 16,1-1-9-16,5 4-7 0,-2-2 6 15,7 9-2-15,-1 0 15 0,0-1 0 16,6 7 3-16,-2-4 13 0,4 9-13 15,4-6-2-15,5 2-1 0,-1-2-1 16,8 2 0-16,1-6-3 16,4 3-8-16,4-6 11 0,-5 5 0 15,7 1-1-15,2-3-1 0,-2 6 3 16,2-2 2-16,0 2 23 0,0 2-23 16,0 0-2-16,0 8 3 0,0-5 9 15,-2 4 4-15,0 1 9 0,0-1-23 16,-2-6 23-16,-2 2 0 0,4-6-25 15,-3-3 0-15,5-7 12 0,-2-1 1 16,2-2-10-16,0-7 9 0,0-3-12 16,2-1-1-16,1 0-64 0,1-3-10 15,4 0-29-15,-6 0-66 0,0-3-47 16,-2 3-101-16,0 0-191 16,-10 0-150-16,1 0-324 0,-22 10-25 0</inkml:trace>
  <inkml:trace contextRef="#ctx0" brushRef="#br0" timeOffset="13233.54">12647 7025 466 0,'0'0'163'15,"0"0"62"-15,0 0-36 0,0 0 26 16,0 0 26-16,22-61 0 0,-9 53-14 16,-7-3 7-16,6 1 5 0,-3-1-52 15,-3 4-54-15,2 0-50 0,-6 4-41 16,2 1-39-16,-4 2-3 0,0 0 20 16,0 0 31-16,0 5-6 0,0 2-16 15,0 0-13-15,0 4 3 16,0-1-16-16,0 1 16 0,4 1 10 15,3 5 10-15,3-3 28 0,-2 2 41 16,9 5 0-16,-3 0-44 0,1-2-23 16,1 5-22-16,3-4-17 0,-1 4 1 15,-5 0 23-15,3 3-4 0,-5-3 6 16,1 6 1-16,-6-6 12 0,5-1 0 16,-7 1-16-16,0-5 3 0,-2 2 16 15,0-7 10-15,0-3 2 0,0-3-18 16,2-1-10-16,1-3 11 0,-3-4 11 15,2 0-3-15,2-4-10 16,6-6-12-16,-1-2-6 0,5-2-17 16,1-4-2-16,1-1 1 0,-1-2-1 15,6-5 2-15,-3 5 10 0,3-3-10 16,-2-2 11-16,-1-2 6 0,-1 1-17 16,-3-4 1-16,-1 1 15 0,-1-3-15 15,1 2 10-15,-5 1-13 0,5-5-2 16,-3 9-23-16,5-5 0 0,-1 12-109 15,-1 1-92-15,3 4-96 0,1 11-162 16,-9 3-592-16,-2 42-953 0</inkml:trace>
  <inkml:trace contextRef="#ctx0" brushRef="#br0" timeOffset="25449.67">19478 5593 104 0,'0'0'75'0,"0"0"-6"0,0 0-17 16,0 0 105-16,0 0-56 0,0 0 16 15,60-19 23-15,-47 12 26 0,-3 4 1 16,0 3-34-16,-7-4-84 0,1 4-36 15,-2 0 42-15,-2 0 49 0,0 0-6 16,0 0-7-16,-2 4-19 0,0-1-27 16,0 4-3-16,-1-5-6 15,-3 1 19-15,2-3 43 0,0 4 25 0,-2-1-7 16,4 1-9-16,-9-4-20 16,5 0 1-16,0 0 2 0,-2 0-13 15,2 0-19-15,-3 0-16 0,1 0-23 16,-2 0-16-16,3 0-3 0,-7 7-4 15,2-4-8-15,-1 4 8 0,-1 0 4 16,-5 4 1-16,3-6 19 0,-7 6 18 16,0-1 14-16,-8-3-11 0,0 0 1 15,-4 0 6-15,-2-4-9 0,-7 1-1 16,1-1-6-16,-3-3 0 0,1 0-7 16,2 0 4-16,1 0-3 0,5 0-23 15,2 0-2-15,6 0-1 16,2 0 0-16,2 0 1 0,5 0-1 15,3 0 3-15,1 0 26 0,1 0 0 16,1 0-4-16,-1 0-3 0,-1 0 4 16,1 0-4-16,-8-3 13 0,1 3-3 15,-7-4-4-15,0 1-9 0,-4-4-16 16,-5 3 10-16,-1 1-12 0,-2-1 0 16,-1-2-1-16,-3 2 1 0,2 1 2 15,1-1-2-15,3 1 0 0,0 3 0 16,4 0-1-16,2 0 3 0,4 0 9 15,0 0-9-15,2 0 10 0,0 0-12 16,2 0 0-16,-2-4 0 0,-4 4-1 16,-2 0-1-16,-4 0-1 0,-4 0-1 15,-1 0 0-15,-5 0 1 16,-1 0 2-16,1-2 1 0,-3 2 0 16,5 0 11-16,-3 0-9 0,5-3 9 15,3 3 1-15,5-4-12 0,0 1 0 16,4-1 15-16,2-3-4 0,4 4-9 15,0-4-3-15,3 0 0 0,-3 0-4 16,-2 3-18-16,4-1 0 0,-8-2 0 16,0 4 3-16,-2-1 16 0,-2 1-10 15,-4 3 10-15,-3-4 1 0,-1 4 0 16,0 0 2-16,-1 0 0 0,1 0 3 16,6 0 10-16,-3 0 2 0,3 0-2 15,6-3 0-15,0 3-10 0,2-4 10 16,4-3 6-16,-2 4 6 15,3-1-22-15,-3 1-1 0,-4-1-2 16,4 4-3-16,-6 0-19 0,-8 0 3 16,-11 0 16-16,-12 4-16 0,0 3 17 15,10 3-2-15,11 1-8 0,7-4 12 16,-5 3-1-16,-7-1-1 0,-1 8 0 16,1 1 1-16,3-6 0 0,1 2 0 15,7 3-1-15,-2-3 2 0,4-5 1 16,2 2 12-16,4-1 0 0,-2-3-1 15,2 3-10-15,0-3-2 0,2-3-2 16,-2 1-10-16,0 2-1 0,-2 4 0 16,2-1 1-16,-2 4-4 0,0-5-10 15,6 5 4-15,1 3 19 16,3 1-10-16,2-6-6 0,-1 9 17 16,9-4 2-16,-3-1 0 0,4 5 13 15,-3-4-12-15,3-1 1 0,-3 1-1 16,5-3 1-16,-6-1 0 0,1 4 21 15,-5 0-1-15,-3 1-21 0,-2 1 11 16,-2-1-9-16,-4 1-1 0,1 2 0 16,3 3-2-16,0-5-12 0,2 6-10 15,3-3 22-15,3 6-1 0,5-5 1 16,-1 5 0-16,5-6 0 0,0 6 1 16,-1-3-1-16,5 1-2 0,-2-2 2 15,-4 3 0-15,3-3 2 0,-1-1 14 16,-2 1 0-16,-5-5-15 15,1 9 1-15,-3-5 11 0,-1 5-12 16,3-2 11-16,-3 2-11 0,1-2 0 16,3 2-1-16,3-5 0 0,3 4-1 15,-2-6-15-15,8 2 15 0,-2-2 0 16,2 2 1-16,-1-6 1 0,1 4 12 16,-4-2 0-16,4 2 3 0,-2-2 9 15,2 6-12-15,-6-4 6 0,-3 5 18 16,3-2 1-16,-6 2-6 0,1 2-1 15,-3-2-2-15,-1 2 12 0,3 2-23 16,-1-2-2-16,-1-2-6 16,5-1-10-16,1-3-1 0,4 3 1 15,2-10-12-15,2 6 9 0,2-3 3 16,0-6 14-16,2 2-1 0,2-4 3 16,-2 1-1-16,2-4-2 0,2 0-11 15,-4-2 14-15,0 2-13 0,-2-4 12 16,0 1 11-16,0 3 0 0,-2-4-5 15,-4 1-2-15,2 3-3 0,0-4-14 16,-2 4 1-16,-3-1-1 0,5 1-2 16,0-4 0-16,0 0 0 0,2 1 0 15,2-1 0-15,0-3 0 0,0 0-2 16,0 0-11-16,0 0 1 0,4 0-26 16,0 0-63-16,0 0-53 15,2 0-64-15,-1 0-80 0,-3 7-77 16,-2 7-79-16,0 2-80 0,-7 2-244 15,-34 39-340-15</inkml:trace>
  <inkml:trace contextRef="#ctx0" brushRef="#br0" timeOffset="26116.39">14139 7263 650 0,'0'0'81'0,"0"0"-32"16,0 0 101-16,0 0 7 0,0 0-63 15,0 0-3-15,8-65 20 0,-6 51 16 16,1 2 6-16,3-2 20 0,-6 3 16 16,6-2-23-16,0 2-39 0,0 6-3 15,-2-2-46-15,-1 3-58 0,3 4-16 16,0 0 12-16,-4 0 4 0,2 7 36 16,-4 2 13-16,2 5 28 15,-2 3-3-15,2-3-3 0,-2 6-16 16,0-3-7-16,0 4 4 0,0-2 15 15,0 2 26-15,0-5-54 0,0 8-10 16,2-3-27-16,7 2 11 0,-3 1 0 16,2-5 15-16,4 6 4 0,5-4 7 15,-5-2 9-15,5-2 19 0,-1 1-10 16,-3-3-22-16,-1-4-6 0,-3-4-7 16,1 0 7-16,-6-4 15 0,-2 1 16 15,-2-4 16-15,0 0 66 0,0 0-19 16,0 0-57-16,0 0-25 0,-2 0-19 15,0 0-6-15,0 0 0 16,-2 0-13-16,4 0-3 0,0-4-1 16,6 4-28-16,-2-7 1 0,4-3 24 15,9-1 2-15,-1-2-1 0,5-3 1 16,4-5 2-16,2-2 1 0,2 2 1 16,6-7 11-16,-2 2-11 0,4-3-1 15,-4 1 2-15,4-2-1 0,-6 6-1 16,5-6 1-16,-10 9-2 0,-1-3-49 15,-4 11-121-15,-2 3-85 0,-7 3-102 16,0 7-102-16,-8 7-207 0,-22 40-560 0</inkml:trace>
  <inkml:trace contextRef="#ctx0" brushRef="#br0" timeOffset="51966.38">14569 8032 1451 0,'0'0'72'15,"0"0"263"-15,0 0-179 0,0 0-43 16,0 0-87-16,0 0-26 16,0 0-29-16,46-70 26 0,-34 60-39 0,-6 3-27 15,-2-4 40-15,0 4-6 16,-4 0-14-16,-6-2 10 0,-4 2 36 16,-7 0 3-16,-3-7 76 0,-3 4 64 15,0-6 9-15,0-1-3 0,1-1-17 16,1-1-19-16,2 2-39 0,5-4-26 15,0-2 0-15,5 2-6 0,-3-5-14 16,6 5 20-16,-1-1 0 0,-1-3-41 16,2 4 15-16,0 2 6 0,-7-2-25 15,5 7-26-15,-6-2-42 0,-5 9-15 16,-4 0 15-16,-4 4 13 0,-4 3 26 16,-8 0 10-16,-4 7 17 0,-3 0 2 15,-3 0-1-15,-3 5-12 0,-2-1 10 16,7 3 3-16,-1-4 32 15,7 0-16-15,6 3-16 0,-1 4-20 16,10 1-29-16,1 1 17 0,4 9 32 16,3 1 3-16,-3 3 33 0,2 11-34 15,5-3-2-15,-1 7 26 0,-3 1-26 16,5-1 0-16,-1 3 30 0,4-1-30 16,-1-2-29-16,7 0 9 0,2 4 20 15,2-4 45-15,4 0 10 0,6 4-35 16,3-1 2-16,5 1 10 0,5-1-12 15,4 1 2-15,-2 0-3 16,8-4-8-16,-2-6-11 0,4 3-1 16,-2-11 1-16,8-5 16 0,1-5-13 15,5-2 17-15,11-11-1 0,10-6 7 16,15-8-1-16,2-20 1 0,4-16-4 16,-9-11-18-16,1-3 18 0,-7-7-3 15,-5 0 7-15,-3-7-4 0,-4 2 1 16,-10 12-20-16,-13 6 19 0,-12 10-18 15,-9 8 28-15,-7 3-7 0,1-3-25 16,2-14 26-16,-5-13-26 0,-7-15 0 16,-8-18-4-16,-30-8-21 0,-15-3 23 15,-9 5-11-15,4 12-3 0,0 9-3 16,9 16 3-16,5 5-10 0,13 8 24 16,5 13-23-16,5 9 12 0,0 5-26 15,7 1 10-15,-9-1-19 0,-14 5-32 16,-10 11-174-16,-21 13-141 15,12 16-254-15,-64 93-552 0</inkml:trace>
  <inkml:trace contextRef="#ctx0" brushRef="#br0" timeOffset="73634.03">9980 7714 196 0,'0'0'179'0,"0"0"108"16,0 0-85-16,0 0 0 0,0 0-55 15,0 0-33-15,0 0-23 0,0 0-16 16,0 0-1-16,25-57-2 0,-17 41 26 16,0 6-7-16,-1-8 12 15,-1 4-2-15,-4 2 6 0,-2-2-23 16,0 0-35-16,-4 0-20 0,-9 5-16 16,-1-1 0-16,-1-4 6 0,-7 4 10 15,-5-3 27-15,-4 3-18 0,-2-4 1 16,-2 0 0-16,-3-2-10 0,-3 2-10 15,0-3 1-15,-3-1-8 0,3 3-12 16,0-3-1-16,-3-3 0 0,5 6-18 16,-5-3 3-16,1-1 13 0,-7 5-33 15,-9-7 13-15,-12 4-9 0,-14 8 10 16,-14 5 2-16,-25 4 4 0,-2 4 3 16,-4 3 10-16,6 5 2 0,10 2-1 15,-2 4-10-15,-6-6 12 0,-4 5 1 16,0-3 2-16,4-3-1 15,7-3 1-15,3 6 1 0,7-7 9 16,-5-3 0-16,7-4-11 0,3 0 14 16,5-7-13-16,8-4 0 0,5-1-3 15,-5 2-32-15,-6-1 9 0,-6 4-9 16,-5 4 3-16,-3 3 9 0,6 7-2 16,-3 10-1-16,1 2 20 0,-5 9-20 15,-5 5-3-15,1 2 4 0,5 5 6 16,11 0-1-16,8 1 14 0,3 0-12 15,8 3 14-15,1-7 0 0,1 3 1 16,18-9 0-16,9-8 1 16,13-2 0-16,8-11 2 0,4 2 17 15,1-1-17-15,-3 3 16 0,-6 0-18 16,0 5-1-16,-2 2-25 0,2-4-18 16,4 6-5-16,4-2 12 0,0-2-3 15,5 2 20-15,3 4 18 0,5 4 1 16,4-1 29-16,6 2 0 0,0 3 3 15,8-2 14-15,13 6-7 0,6 0-4 16,20 4-2-16,19 3 2 0,23 3-9 16,21-7 0-16,5 0-10 0,-1-5 0 15,-15-2-6-15,-18-5-10 0,-15-5 0 16,-4-2 1-16,2 2 0 0,2-3-1 16,3 1 1-16,5-1 13 0,2-3-12 15,9-7 36-15,4 3 33 16,8-10-19-16,13-3-20 0,16 0-3 0,17-7-16 15,7-9 13-15,8 3-23 16,1-5 1-16,0 9 15 0,-4-1-19 16,-6 10-23-16,-13 3 10 0,-10 13 1 15,-8 5-18-15,-8 3 1 0,-5 3-22 16,-8 2 12-16,-8 6 20 0,-2-2 17 16,-11-5-2-16,7 2 4 0,0-6 1 15,8-5 19-15,6-8 2 0,6-4 27 16,3-7 9-16,-1-7-32 0,-6-7 12 15,1-5-9-15,-3-2-13 0,-4-2 7 16,-6-8-13-16,-9-6-10 16,1 2-2-16,-9-1 2 0,-16-1 0 15,-7 6 0-15,-10 4-2 0,-10 7-27 16,-2-3 7-16,0 2 6 0,2-9 16 16,6-12 18-16,2-12 21 0,-4-19-39 15,-23-12-14-15,-26-13-41 0,-42-14 7 16,-25-1 29-16,-16 5 18 0,-9 5-14 15,-10 19 15-15,-8-3-3 0,-8 5-13 16,-5 9 14-16,3 5-24 0,-5 14-19 16,-4 17-56-16,31 16-268 0,-28 21-460 15</inkml:trace>
  <inkml:trace contextRef="#ctx0" brushRef="#br0" timeOffset="106202.2">14170 8674 72 0,'0'0'388'0,"0"0"-134"16,0 0-19-16,0 0-23 0,0 0-40 16,-74-63-16-16,61 45-29 15,-1 1 20-15,3-1-37 0,1 3-26 16,6 1-19-16,-2 3-16 0,4 1-49 15,-2 5-36-15,-1 1-116 0,3 4 90 16,-2 5 60-16,2 2 2 0,-4 11 1 16,-4-4 15-16,3 5-14 0,-3 2 1 15,0 0-3-15,-1 1-3 0,-1-1-32 16,6-1 5-16,2-3 8 0,-2-3 9 16,6-7 13-16,4 0 29 0,4-4 3 15,8-3-6-15,-1 0 0 0,6-10-9 16,3-4-14-16,7-3-2 15,-2-3 2-15,0-1-1 0,6-1 11 16,-4-3-13-16,-4 1 0 0,4 1 0 16,-4 2 1-16,-4-1 3 0,-2 4-1 15,-5 1-3-15,-1 1-53 0,-3 6-28 16,-4-4 9-16,-2 3 23 0,1 1 14 16,-7-2-8-16,0-2 11 0,0 0 32 15,-9-2 1-15,3-2 25 0,-2-2-3 16,-4-3-22-16,1 5-1 0,-1-6 16 15,1 1 13-15,-1-5 7 0,4 6-23 16,-3-6 29-16,7 5-19 0,0-1-20 16,0 1 30-16,0 2-22 0,-2 0-11 15,2 6-3-15,-1 1-36 0,-1 0 17 16,-4 3-4-16,2 2-4 16,-7 2 1-16,1 4 10 0,-5-4 6 15,-4 4 13-15,-1-1 0 0,-5 1 0 16,2-1 3-16,-2 1-3 0,0-1 3 15,-2 1-3-15,4-3 0 0,0 3-3 16,2-1-26-16,-2 4-17 0,-1 0-9 16,1 4-1-16,2 5 30 0,-2 5-6 15,0 6-14-15,-2 3 43 0,4 9-10 16,3 1 6-16,1 3 6 0,6 6 2 16,-1 2 13-16,1 3-12 0,7 0 12 15,0 0-14-15,0 4-1 16,6-1-1-16,2-3 4 0,0 4 43 15,10-1-2-15,2-4-1 0,7 1-26 16,4-3-13-16,4-4 40 0,6-5-41 16,0-6 37-16,8-4-7 0,2-6-15 15,1-5 2-15,-1-4 4 0,-3-3 10 16,1-7 6-16,2 0 0 0,-3-7-10 16,-7-7-10-16,6 0 1 0,-4-5-1 15,-2-5-17-15,2-2 11 0,-2-6-11 16,2-5 1-16,-1 3 0 0,1-3 16 15,-2-3-15-15,4-4-1 0,-4 2 0 16,0-1 17-16,-4-1 9 0,-4 1-6 16,-7-1 22-16,-9 0-6 0,-3 3-13 15,-6 0-3-15,-8-2 16 16,-13-1-23-16,0 4 32 0,-3-2-12 16,-3-1-15-16,0 3-21 0,0-4-2 15,-2 6 0-15,10 4-24 0,1-2 13 16,1 4 12-16,3 6 0 0,5 2 0 15,1 1-25-15,0 6 13 0,4 3 0 16,-2 2-6-16,1 1-10 0,-7 4-39 16,4 7-20-16,-9 0 26 0,-3 0 33 15,-5 4 13-15,-4 3 14 0,-6 1 2 16,-9 6-2-16,1 0-1 0,-3 0 0 16,-3-2-10-16,1 6 10 0,-1-1-20 15,1-3 20-15,5 9-39 0,1-2-7 16,5 5 33-16,8 2-30 15,2 1 40-15,7 8-14 0,1 1 20 16,9 3-16-16,-3 2-3 0,9 4 18 16,2 4-32-16,2-4 32 0,0 7 2 15,4-3 36-15,0 1-5 0,9 2-30 16,-3-2 21-16,5 1 16 0,-3-3-26 16,7-3-11-16,1 0 11 0,3-6 10 15,2-1-12-15,8-9-9 0,-2 2-1 16,6-5 25-16,9-2-23 0,9-5 36 15,14-2-3-15,17-5-13 0,-13-10-7 16,5-4 20-16,-18-7-23 0,-14-7-13 16,-3 2-13-16,-18-2 9 0,6-4-44 15,0-1-17-15,-4-5-10 16,4-9-16-16,-8-2-42 0,-13-9 9 16,-10-7-32-16,0-3 6 0,-10 7 46 15,-7 0 38-15,1 4-12 0,-5-4-72 16,6 5-88-16,-20-42-163 0</inkml:trace>
  <inkml:trace contextRef="#ctx0" brushRef="#br0" timeOffset="109935.68">21874 1969 108 0,'0'0'1805'0,"0"0"-1322"0,0 0-128 15,0 0 62-15,0 0 13 0,0 0-74 16,0 0-105-16,0 0 1 0,0 0 7 16,-22 0-26-16,5 4-31 0,0-1-17 15,1 1-8-15,1-4-17 0,-1 0-30 16,-1 0-30-16,3-4-13 0,-3 1-14 16,-1-4-19-16,1 0-24 0,1 1-27 15,-5 3-1-15,-2-1 13 16,3 4-3-16,-1 0 0 0,0 0 16 15,7 7-13-15,1-1-15 0,3-3-33 16,4 4 11-16,4 0 10 0,2 0 12 16,4-3 15-16,6 3 1 0,-4-4 2 15,5 4-6-15,1-2 3 0,-6 2 3 16,5 4 3-16,-5-1 12 0,-4 11 18 16,0-2 36-16,-2 9 7 0,0 5-34 15,-4 4-18-15,-2 5-21 0,-7-6-19 16,9 12 13-16,-8-5-14 0,6 1 1 15,1-2-2-15,-1-2 1 16,0-4-1-16,2 1 0 0,2-2 1 16,0-2 0-16,2-2 2 0,-2-1-1 15,2 0-1-15,-2 1 14 0,-2 2-14 16,-3 2 11-16,3-5-10 0,-2 3 10 16,2-2-10-16,-4 2 0 0,1-5-2 15,3-5 0-15,2-2 0 0,2-4-3 16,-2-4-9-16,2-3 12 0,0-6 0 15,4-1 1-15,0 0 14 0,5-3 0 16,1 0 9-16,-2 0 6 0,5 0 3 16,-1 0-6-16,3 0-12 0,5 0-15 15,-1 0-2-15,4-3-1 0,3 0 0 16,7-4-15-16,3 0-6 0,5 0-45 16,4-2-60-16,-1-2-42 0,3-3-61 15,-1 4-112-15,-13 0-332 16,6 1-1013-16</inkml:trace>
  <inkml:trace contextRef="#ctx0" brushRef="#br0" timeOffset="111107.58">32590 2175 1918 0,'0'0'703'0,"0"0"-330"0,0 0 1 15,0 0 76-15,0 0-120 16,0 0-63-16,0 0-35 0,0 0-47 15,0 0-51-15,-25-47-45 0,30 40-58 16,3 0-4-16,8 5 1 0,7-5-16 16,4 0-12-16,10 4 0 0,0-1 0 15,5 1 3-15,1-1 12 0,3-3 6 16,-3 4 7-16,-2-4 8 0,-8 3 7 16,-4 1-7-16,-6 3-17 0,-10 0-18 15,-5 3 1-15,-8 11 184 0,-6 0-53 16,-7 9-42-16,-5 5-25 0,-3 1-2 15,-2 3-19-15,3 8-21 0,-1-7-6 16,8 5-2-16,-1-1 2 16,10-4 6-16,0-1 6 0,4-3 0 15,0-4 0-15,6 1 0 0,0-5 0 16,4 0-11-16,-1-6-7 0,3 3-11 16,-2-1-1-16,-1-1 0 0,-1 1 0 15,-2 1 0-15,-6 1 0 0,0 2 2 16,0 5 1-16,-2-1 0 0,-6 1 0 15,-5 2-1-15,-3 1 13 0,1-1 9 16,-1-2 24-16,-5-5 15 0,3 4 79 16,-1-10-22-16,2-1-48 0,-3 0-27 15,-1-5-15-15,0-2-3 0,1-4-12 16,-1-3-12-16,0 0 15 16,5 0-16-16,-3 0 10 0,3-6 0 0,-5 2-12 15,5-1-3-15,-3-6-36 16,4 1-15-16,-3 3-27 0,1-4-39 15,9 3-70-15,-2-3-93 0,6 1-249 16,4 3-948-16,4-4-2414 0</inkml:trace>
  <inkml:trace contextRef="#ctx0" brushRef="#br0" timeOffset="111827.04">22494 2885 2297 0,'0'0'613'0,"0"0"-197"0,0 0-32 15,0 0-16-15,0 0-91 0,0 0-57 16,0 0-14-16,0 0 9 0,0 0-41 15,23 0-19-15,2-4-58 0,16 1-21 16,21-4-33-16,17-4-28 16,20 3-14-16,2-3-1 0,-14 4-1 15,-21 4-2-15,-24 3-18 0,-22 0 3 16,-3 0-4-16,-1 0-26 0,-1 0-34 16,-5 0-31-16,5 0 3 0,-7 0 56 15,-4 0-8-15,-4 0-78 0,-4 0-72 16,-4 0-76-16,-3-4-212 0,7 1-582 15,4-23-936-15</inkml:trace>
  <inkml:trace contextRef="#ctx0" brushRef="#br0" timeOffset="112205.15">23923 2852 1342 0,'0'0'1404'15,"0"0"-1125"-15,0 0 66 0,0 0 102 16,0 0-164-16,0 0-24 0,0 0 0 16,0 0-25-16,0 0-44 0,0 0-13 15,-4-32-1-15,18 29-3 0,-1-1-25 16,7 1-18-16,1-2-21 0,6-2-15 15,4 0-34-15,0 0-36 16,4 0-24-16,10 0-18 0,11 0 0 16,-4 3 0-16,2 1 15 0,-9 3-42 15,-8 3-22-15,7 1-57 0,3 3-9 16,-3 0 3-16,-5 0-25 0,-10 0-18 16,-4 0-28-16,-7 0-56 0,-5-6 1 15,-5-1 30-15,-8 0-8 0,0 0-230 16,0 0-263-16,-4-15-800 0</inkml:trace>
  <inkml:trace contextRef="#ctx0" brushRef="#br0" timeOffset="112711.33">23718 2852 2827 0,'0'0'522'16,"0"0"-205"-16,0 0 118 0,0 0-111 16,0 0-142-16,0 0-50 0,0 0-15 15,0 0-16-15,0 0-58 16,0 0-42-16,-43-14-1 0,41 24 2 16,0 2-2-16,2 6-11 0,0-1-7 15,2 6-10-15,6 1-6 0,-2 3-48 16,0-3-35-16,1 6-34 0,-1-6-63 15,-6 6-158-15,0-9-378 0,-23 19-984 0</inkml:trace>
  <inkml:trace contextRef="#ctx0" brushRef="#br0" timeOffset="113123.67">25064 2806 1041 0,'0'0'1895'0,"0"0"-1578"0,0 0-78 15,0 0 150-15,0 0-82 16,0 0-5-16,0 0-25 0,0 0-62 16,0 0-41-16,0 0-4 0,21 42-15 15,-21-23-49-15,-11 9-48 0,5 2-40 16,-11 5-15-16,5-2-3 0,-5 4-23 15,-1-3 8-15,-1-4-4 0,7 1-38 16,-5-8-46-16,3 2-49 0,4-6-37 16,-3-9-74-16,7 1-169 0,2-4-510 15,2-18-951-15</inkml:trace>
  <inkml:trace contextRef="#ctx0" brushRef="#br0" timeOffset="113652.24">25686 2817 1527 0,'0'0'1525'0,"0"0"-1136"15,0 0 70-15,0 0 10 0,0 0-117 16,0 0-3-16,-50 64-47 0,34-50-66 16,3 4-69-16,1-10-55 15,2 3-46-15,-1-4-20 0,7 0-10 16,2-4-12-16,2-3-12 0,0 0-12 16,4 0-12-16,5-3-9 0,1-4 0 15,4 3 3-15,1-6-4 0,6 3-2 16,-3 2 3-16,1-6 3 0,1 4 15 15,-3 4-9-15,0-1 12 0,-3 4 0 16,-4-3 36-16,3 3 6 0,-5 0 4 16,2 0-1-16,1 0-12 0,-1 0-9 15,4 0-6-15,5 0 3 0,4 0-6 16,4 0-15-16,6 0 0 0,2 0-12 16,8 0 9-16,3 0-18 15,5 0 9-15,-1 0-9 0,2 3-12 16,-5-3 21-16,1 4 9 0,-5-1 2 15,-6-3 0-15,-3 0 1 0,-12 0 0 16,-1 0-15-16,-11 0 12 0,-4 0-24 16,-6 0-79-16,-8 0-51 0,-4 4-28 15,-5-1-70-15,-3 1-194 0,7-1-695 16,-5 1-1710-16</inkml:trace>
  <inkml:trace contextRef="#ctx0" brushRef="#br0" timeOffset="114166.5">26930 2750 2639 0,'0'0'428'0,"0"0"-182"16,0 0 106-16,0 0 10 0,0 0-83 16,0 0-41-16,0 0-53 0,0 0-13 15,0 0 24-15,0 0-26 0,23 34-48 16,-17-5-79-16,-4 10-29 0,1-3-13 15,-3 8-1-15,0-4 1 0,-9 2 1 16,1-12 1-16,-9 3 15 16,3-5-6-16,-7-6-9 0,-4-1 11 15,1-3-14-15,-7-6-45 0,4 2-52 16,-2-7-62-16,4-4-76 0,4 1-96 16,11-1-304-16,18-13-1220 0</inkml:trace>
  <inkml:trace contextRef="#ctx0" brushRef="#br0" timeOffset="114517.92">27551 2838 878 0,'0'0'1494'0,"0"0"-1129"0,0 0-121 16,0 0 184-16,0 0-10 0,0 0-63 16,0 0-32-16,0 0-15 0,0 0-41 15,0 0-54-15,53-4-55 0,-36 4-43 16,1 0-30-16,3 0-31 0,4 0-35 16,6-3-19-16,6-1 0 0,15 1-13 15,10-1-8-15,14 1 3 0,-7 3-3 16,-12 0-3-16,-13 7-7 0,-17 0-5 15,6-4-9-15,6 8 5 16,0-1 19-16,5-1 19 0,-7-2-1 16,-6 0-15-16,-8-4-52 0,-3 1-31 15,-9-4-24-15,-1 0-27 0,-6 0-118 16,-2 0-461-16,2-14-1468 0</inkml:trace>
  <inkml:trace contextRef="#ctx0" brushRef="#br0" timeOffset="115065.02">28871 2712 673 0,'0'0'2001'16,"0"0"-1459"-16,0 0-268 0,0 0 77 15,0 0-27-15,0 0-132 0,0 0-80 16,0 0-13-16,0 0 0 0,0 0-41 16,-14 44-36-16,6-27-22 15,2 4 0-15,-1 2-1 0,1-2 1 0,2 5 0 16,-2-5-2-16,2 3-11 16,2-1-57-16,-7-6-100 0,3 3-85 15,-2 0-96-15,-2-6-203 0,-3 2-100 16,1-5-344-16,-17 9-203 0</inkml:trace>
  <inkml:trace contextRef="#ctx0" brushRef="#br0" timeOffset="115503.38">29595 2855 2372 0,'0'0'487'0,"0"0"-333"16,0 0 86-16,0 0 164 0,0 0-127 15,0 0-79-15,0 0-51 16,0 0-20-16,0 0-37 0,0 0-35 16,58-3-24-16,-35-1-12 0,3 1-16 15,5 3-1-15,5 0 10 0,5 0-12 16,-4 0-9-16,9 0-9 0,-1 0 2 15,5 7-2-15,-3 0-1 0,-1-2-30 16,-3-2-78-16,-6 4-57 0,-2-3-5 16,-1-1-34-16,-5-3-106 0,-7 0-211 15,-7 0-468-15,10 0-645 0</inkml:trace>
  <inkml:trace contextRef="#ctx0" brushRef="#br0" timeOffset="115938.52">30945 2827 1646 0,'0'0'503'16,"0"0"-241"-16,0 0 83 0,0 0-11 16,0 0-46-16,0 0 60 0,0 0-49 15,0 0-73-15,0 0-102 0,0 0-46 16,-37-21 8-16,37 25-6 0,2 3 4 15,-2 3 14-15,0 4-6 0,0 5-22 16,-2 2-18-16,-7 7 6 0,1-2-12 16,-6 2-21-16,-3-2 5 0,-2 4-15 15,1-5-15-15,-3 4-1 0,0-4-1 16,1-1-16-16,-3-1-25 0,4-6-27 16,3 2-31-16,6-5-37 0,1-3-52 15,7-4-55-15,2 0-114 16,2-7-308-16,29-11-803 0</inkml:trace>
  <inkml:trace contextRef="#ctx0" brushRef="#br0" timeOffset="116287.28">31404 2841 1838 0,'0'0'555'0,"0"0"-184"16,0 0 20-16,0 0-53 0,0 0-113 15,0 0-33-15,0 0 31 0,0 0 14 16,0 0-107-16,0 0-118 0,93-7-12 15,-27 4-27-15,14-4-17 0,9 0 4 16,-4 3 15-16,-17 1 22 16,-16 3-16-16,-19 0 7 0,-4 0-7 0,-6 0-9 15,2 0-21-15,1 0-57 0,3 0-46 16,9 0-39-16,-3 0-135 0,-8 0-301 16,4 0-991-16</inkml:trace>
  <inkml:trace contextRef="#ctx0" brushRef="#br0" timeOffset="117850.39">22575 3391 1152 0,'0'0'88'15,"0"0"-62"-15,0 0-26 16,0 0-46-16,0 0-240 0,0 0-278 16</inkml:trace>
  <inkml:trace contextRef="#ctx0" brushRef="#br0" timeOffset="118420.11">22652 3462 160 0,'0'0'368'0,"0"0"-117"16,0 0 26-16,0 0 26 0,0 0-3 15,0 0-11-15,0 0 3 0,0 0-30 16,0 0-50-16,0 0-44 0,-7-37-40 15,7 34-12-15,2 0-1 0,3-4-1 16,-3 3 1-16,8-3-1 0,-4 0-3 16,2 2-23-16,3-6-25 0,-3-3-9 15,-2 4-4-15,2 3 3 16,-1-2 30-16,-5 2 48 0,0 4-7 16,-2-1-50-16,0 4-40 0,-2 0-21 15,-4 11 15-15,-5-2 3 0,5 1 9 16,-2 4 3-16,-5 3 0 0,5-1-9 15,-2-2-6-15,4 3 2 0,-1-1-2 16,1-2 3-16,2-7 3 0,0 7-1 16,2-4 7-16,2-4 9 0,-2 4 6 15,0 1-6-15,0-1-12 0,-1 8-13 16,-1 1-2-16,0 2-4 0,0 5-3 16,2 5 3-16,2-1-17 0,-4 7 0 15,2 1 0-15,0-1 0 0,2 3 15 16,-4 1-14-16,4-4 10 0,0 0 3 15,0 3 12-15,0-2-5 16,0-1 2-16,0-1 16 0,0-1 127 16,4-1-67-16,0 2-64 0,2-1-18 15,9-5 0-15,-1 5 6 0,9-2-2 16,14 0 2-16,8 10-3 0,17-1 0 16,17 2-19-16,12-4 0 0,10-3-1 15,-8-6-1-15,-8-5-1 0,-11-5-2 16,-22-3-15-16,-8-6 16 0,-7-5 2 15,-12 3 1-15,-5 1 0 0,1-4-1 16,2 0 2-16,4 1 0 0,-1 3 10 16,5 3-10-16,-2-7-2 0,-6 3-30 15,0-5-46-15,-5-1-27 16,-1-1 9-16,2 1-21 0,-7-4-83 16,-2 3-89-16,-6 1-131 0,-2-4-217 15,-8 7-887-15</inkml:trace>
  <inkml:trace contextRef="#ctx0" brushRef="#br0" timeOffset="119019.06">22424 3537 2474 0,'0'0'354'0,"0"0"-254"0,0 0-39 16,0 0 51-16,0 0-29 0,0 0-62 15,-62 7-20-15,56-3 34 16,-2-1 16-16,-3-3-51 0,7 0-31 16,2 2-30-16,2-2 4 0,2 0 57 15,6 0 67-15,7-5 67 0,1-2 37 16,5-4-22-16,2-3-19 0,4-3 21 15,2-2 59-15,2-2-14 0,2-2-50 16,-2-5-50-16,4-2-44 0,-6 2-24 16,0-1-10-16,0 4 1 0,-7-1-1 15,-7 5 13-15,1 4 3 0,-3 5 9 16,-7-2-34-16,-2 10-9 0,-2 4-105 16,0 11 53-16,-2 6 52 0,2 6 2 15,5 10 0-15,-1 5-1 0,2 2 0 16,7 8 1-16,1-5 0 15,3-1 2-15,3-2 35 0,5-7 4 16,-2-1-9-16,2-13-3 0,-2 2-3 16,0-7-25-16,-3-9 0 0,-1 2-3 15,-2-4-31-15,-9-3-147 0,2 0-168 16,-8 0-231-16,-4 4-711 0</inkml:trace>
  <inkml:trace contextRef="#ctx0" brushRef="#br0" timeOffset="121802.76">23716 4786 1193 0,'0'0'456'0,"0"0"-193"15,0 0 13-15,0 0 15 0,0 0-75 16,0 0-23-16,0 0-7 0,0 0 9 16,0 0-23-16,0 0-23 0,-25-66-19 15,23 55-13-15,0 4-17 0,0 0-18 16,2 0-9-16,-2 4-20 0,2-1-22 16,0 4-30-16,0 0-1 0,0 0 0 15,4 0 16-15,0 0 27 0,2 0 4 16,5 0 3-16,-3 4 18 0,9-4 16 15,-5 7-16-15,5-4-10 0,1 4-18 16,1-3-3-16,-5 3-9 0,3 0-17 16,-1 1-11-16,-5 3-12 0,1 6 12 15,-6 2 2-15,-2 2 13 0,-4 7 7 16,-2 2-4-16,-6 0-2 16,-6 4-4-16,-1-4 15 0,-6 1 16 15,-1-4 13-15,-1 1 11 0,-6-6 19 16,4-1-35-16,0-2-29 0,1-5-19 15,-3 4 0-15,-2-8-1 0,-6 2-2 16,-5 2-2-16,-11 7-13 0,-15-2-1 16,-15 9 1-16,-18 2 3 0,-15 8 9 15,-2-4-22-15,3-5-27 16,1-1 19-16,2-7 32 0,1-9 1 0,1 6 3 16,-1-8 9-16,-3-3 3 0,1-3 1 15,-5-4-1-15,-4-4-3 16,6-3 0-16,5 0 1 0,-3 0-10 15,0 0 12-15,-3 0-15 0,-9 4 0 16,2 3-3-16,-4 3 0 0,2 8-9 16,-5 3 9-16,-3 0-1 0,-4 1-14 15,1 6 15-15,3 0 1 0,4-2 0 16,-2 9 1-16,3-5 1 0,3 8 1 16,13-8 2-16,12 1 12 0,14-1-2 15,10 2 17-15,18-8 25 0,11-5-15 16,11 6-13-16,14-8 13 0,1 4-22 15,3-2-18-15,-6 9-2 0,-6 2 1 16,0 8 1-16,-2 2 21 0,7 7-21 16,1 2-21-16,4-2-4 0,5 4 22 15,1-4 1-15,7 6-10 16,2-3 10-16,4 1-13 0,0-4 13 16,4-4-19-16,7 6 5 0,3-9 15 15,3 1 1-15,3-3-2 0,3-8 0 16,2 5 2-16,0-7 1 0,4-2 2 15,-5-2-2-15,1 1 2 0,-2-3-1 16,-2 3 0-16,-5-4 1 0,1-6 10 16,-5 6-1-16,-4 0 6 0,-2 0 0 15,3-5-2-15,-9 5-13 0,0-4 9 16,2 1-12-16,-2-1 0 0,2-3-3 16,0-1-15-16,0 1 5 15,0-4 12-15,2 0 1 0,4 1 13 0,-3-4-10 16,1 0 21-16,0 0 18 15,0 0-23-15,2 0-18 0,-3 0-1 16,1 3-1-16,-4-3-11 0,0 0-4 16,0 4-2-16,-2-1-3 0,0 4 9 15,0 0 9-15,0 0-10 0,0 6-2 16,-2-3-37-16,0 1-76 0,2-1-92 16,0-1-109-16,2-2-170 0,2 0-247 15,17-14-510-15</inkml:trace>
  <inkml:trace contextRef="#ctx0" brushRef="#br0" timeOffset="122354.39">18869 6697 2992 0,'0'0'653'15,"0"0"-230"-15,0 0-65 0,0 0-148 16,0 0-210-16,0 0-3 0,0 0-7 16,0 0 10-16,0 0 53 0,0 0-1 15,10 55 10-15,13-35-1 0,2-2 13 16,1 5 42-16,5-2 39 0,0-2-24 16,5 2-37-16,-5-4-9 0,4-3-9 15,-6-2-6-15,2-1-7 0,2-4-20 16,-11-4-10-16,1 1-6 0,-4-4-3 15,-5 0 28-15,-1 0 20 16,-5 0 82-16,-2 0-36 0,0-7-49 16,-4 0-30-16,3-4-21 0,-1-4-6 15,0-3-11-15,2-6-1 0,-4-2 0 16,2-6 0-16,5-8-1 0,-1-14 1 16,-4 0 0-16,2 7-2 0,-2 0-1 15,0 7-12-15,1-4-9 0,-3-5-21 16,0 13-24-16,-2 2-37 0,0 6-75 15,-2 16-88-15,-7 12-223 0,1 0-666 16,-8 47-729-16</inkml:trace>
  <inkml:trace contextRef="#ctx0" brushRef="#br0" timeOffset="136554.57">30081 14173 2267 0,'0'0'416'0,"0"0"-235"15,0 0-27-15,0 0-33 0,0 0-95 16,0 0-26-16,0 0 2 0,0 0-1 16,0 0-1-16,45-4-38 0,-39 1-29 15,1 3-1-15,-1 0 23 0,-6 0 42 16,0 0 3-16,-8 7 42 0,-3-4 0 16,-7 1-1-16,-3-4 14 0,-6 3 37 15,-6-3 26-15,-4 0 32 0,-5 0-20 16,-9-3-7-16,-13-4-16 15,-7-4-25-15,-17 1-26 0,-10 1-31 0,-5 2-12 16,-2-3-11-16,3-1-1 16,1 4-1-16,10-3-1 0,-6 1 1 15,-6-1-1-15,-11-1 0 0,-6-3-1 16,-6 2 1-16,-4-5-1 0,-5-1-1 16,-7-1 1-16,-7-2 2 0,-4-3 0 15,-2 4 0-15,2-4 0 0,2 1 3 16,2-1-1-16,9 1 10 0,5 2-10 15,5 4 1-15,6-2 1 0,0-2-2 16,4 0 0-16,-4 2-1 0,4-2 1 16,-6 2 1-16,-4-2 1 0,-11 0-1 15,-1 1-1-15,-13 7 2 16,-5-5-3-16,-3 4 0 0,-13 2 1 16,3 1 0-16,-3 4 1 0,0 7 13 15,9 0 27-15,10 0 10 0,12 7-6 16,19 0 25-16,14 4 5 0,11-2-57 15,6 8-20-15,6-3-3 0,-2 3-10 16,0 3 11-16,0 1 0 0,-2-2 1 16,-2 9 1-16,0-6 0 0,-8 10 0 15,3-3 1-15,-5 3 1 0,-2 1 0 16,7 0 11-16,9 2 36 0,7-2 26 16,22-2-23-16,14-8-21 15,17-5-28-15,8-1-3 0,3-1 0 16,-3 1-3-16,-2 6-13 0,-2 5 14 15,-10 5 2-15,2 5 1 0,0-1 0 16,-2 3 12-16,3 0-11 0,-3 2 10 16,2-2 4-16,-2 4-4 0,-2-1 3 15,6-3 10-15,-3 6 0 0,7-6-7 16,5 0 1-16,3 0-18 0,9-2 2 16,5-1-1-16,7 0 0 0,2-2 13 15,15-2 25-15,2 0 37 0,3 2-31 16,5-6-16-16,2 3-2 0,8 1-7 15,-4-3-2-15,5 1-4 0,1-5-13 16,0 2 1-16,3-2 9 0,7 2-10 16,9 2 0-16,10-2 10 0,17-2-12 15,6-5 0-15,6-7-1 0,0-6-1 16,0-1 0-16,-4-7 1 16,-4 0 0-16,4 0-1 0,2 0 2 15,-4 0 1-15,7 0 12 0,-1-7-13 16,0 4 3-16,0-2-2 0,4-2 0 15,-4 3-1-15,1-3 0 0,1 0 1 16,-2 0 0-16,-2 0 1 0,8 0-1 16,1 2 0-16,7-2-1 0,1 0-2 15,-2 4-1-15,1-4 0 0,-3 3-10 16,-1 1 10-16,1-1 0 0,3 4 0 16,1 0-9-16,-7 0 11 0,-3 0 0 15,1 0 1-15,-4 0 1 0,7 0-1 16,-1 0 1-16,0 0 0 15,1 0 0-15,-1 0 1 0,1 0-1 16,7-3-1-16,1-1 0 0,8 1-12 16,0-6-3-16,2 2-4 0,0-3 1 15,2-1 15-15,2 1-9 0,3 3 12 16,-3-2 0-16,-2 2 1 0,-4 4 2 16,0-4 0-16,2 3 9 0,4 4-11 15,4-3 1-15,5 3 1 0,-1 0 25 16,7 0-17-16,-3 0-11 0,5 3-2 15,-9 1-1-15,-1-1-13 0,-5-3 16 16,0 4-3-16,-4-4-9 0,0 0 9 16,-8 0 2-16,-4 0 1 0,-7-7 0 15,-3 3 0-15,-7 1 0 16,-4-4 0-16,-4 0 1 0,-13 0 2 16,3 1 0-16,-3-1 12 0,7 4-15 15,2-1-1-15,10 1-1 0,0 3 0 16,-4 0-1-16,0 0 0 0,-2 0 0 15,-2 0-9-15,-7 3 10 0,3-3 0 16,0 0-1-16,-7 0 0 0,1-3 3 16,-9-4 0-16,-10 4 2 0,-15-4 1 15,-14 3 12-15,-10-3-12 0,-1 4 0 16,-7-1 13-16,5 2 8 0,3-5-3 16,-5 4 4-16,3-4-4 15,-1 0-8-15,-5 0-13 0,-1 0-21 0,0 0-16 16,3 4-12-16,-1-3 25 15,3-1-3-15,3 4-47 0,1 3-15 16,-3-4 37-16,3 4 27 0,-1-3 10 16,3 3 15-16,-6 0 0 0,-3 0 3 15,2 0 0-15,-3-4-3 0,1 4-28 16,-6-3-67-16,3 3-44 0,-1-4-66 16,-4-3-206-16,0 4-724 0,11-20-1486 0</inkml:trace>
  <inkml:trace contextRef="#ctx0" brushRef="#br0" timeOffset="137221.91">30250 14152 1121 0,'0'0'1093'0,"0"0"-1016"0,0 0-77 16,0 0-19-16,0 0 16 0,0 0-52 15,-60-26 3-15,50 22 33 0,2 1 18 16,-1 3-11-16,1-4-14 15,2 4 17-15,-2 0 9 0,1 0 81 16,-1 0 22-16,4 4-15 0,-2 3-20 16,4-4 6-16,2 4 13 0,0 4 36 15,2-6 28-15,8 2 29 0,3 3 8 16,3-3-9-16,7 0-20 0,6 0-8 16,4 0-15-16,4 0-14 0,13-2-11 15,10 2-24-15,10 4-31 0,15-1-21 16,12 4-20-16,8 2-13 0,3 5 11 15,-5-4-13-15,-6 3 0 16,-16 0 1-16,0 3 14 0,-3 5 26 16,-1-2-4-16,-5 6 12 0,-12-10-2 15,-11 3 39-15,-13-4-12 0,-12-6-40 16,-1 3-12-16,0-4-20 0,8 1 13 16,0 6-3-16,10 0 4 0,13 9 2 15,6-4-15-15,14 2-3 0,15-2-12 16,13-1-99-16,7-8-71 0,-10-5-41 15,-14-5-47-15,-29 0-73 0,-17-7-189 16,-18 0-499-16,20-3-1009 0</inkml:trace>
  <inkml:trace contextRef="#ctx0" brushRef="#br0" timeOffset="174101.46">22112 14047 49 0,'0'0'300'0,"0"0"-56"16,0 0-35-16,0 0-75 0,0 0 257 16,0 0-134-16,0 0-62 0,0 0-13 15,0 0-27-15,-45 7-35 0,40-7 3 16,5-3 7-16,0-4 2 0,0 7-3 15,0-2-16-15,0-1-24 0,5 3-12 16,-3-4-12-16,6 1-17 0,-4 3-10 16,0 0-19-16,-2 0-6 15,0 0 12-15,0 0 33 0,0 0 28 16,0 0 28-16,-2 0 23 0,0 0-14 16,0 0-19-16,-2 0-35 0,0 0-28 15,0 0-10-15,2 0-9 0,-2 0-4 16,2 0-18-16,-2 0-35 0,2 0-18 15,0 0 3-15,0 0 40 0,0 0 10 16,2 3 19-16,0-3 9 0,0 4 1 16,2-1-11-16,1-1-2 0,-3 5-13 15,2-4 10-15,-2 1-10 0,-2 3 9 16,0-4-9-16,0 1 1 0,0-1-1 16,0 4 10-16,0 0 0 0,-2 2 12 15,-2 5 0-15,-3 0-13 0,3 0-10 16,0 1 2-16,2 6-1 0,0 0 9 15,2-2 1-15,0 6-11 0,0-9 0 16,4 8 10-16,2-3 4 16,3-2 9-16,-3 2 3 0,0-4 3 15,2 3-6-15,1-3-3 0,-7-3-4 16,2 5 1-16,0-1-1 0,0-1 13 16,-4 6 3-16,0 1 13 0,0-1 2 15,0 1 4-15,-4 2-10 0,0 2-25 16,2-1-15-16,0 4-2 0,2-5-1 15,0 2-1-15,0-5 1 0,0 5 0 16,2-6 1-16,2 3 2 0,4-3 0 16,-2 3-1-16,-2-4 13 0,3 1-13 15,3-1 14-15,-6-2 5 16,0 2-9-16,5-3-9 0,-5 1 16 16,-2 2-4-16,0-4-2 0,-2 3 5 15,0 0 0-15,2-6-2 0,-2 2-13 16,0-2-1-16,0 0-1 0,0-7-1 15,2 2-1-15,-2-6-2 0,2 4-8 16,0-7 11-16,0 4 12 0,-2-4 0 16,0 0 7-16,0 0-1 0,0 3-16 15,0-3-2-15,0 4-15 0,0-1 13 16,-2 1 2-16,-2 3 2 0,0 0 1 16,2 5-2-16,-2-2-1 0,-3 4-19 15,3-3-8-15,4-1-16 16,0-1-3-16,11-2 3 0,1 0-62 15,9-7-96-15,3 0-107 0,-1 0-311 16,33-26-1077-16</inkml:trace>
  <inkml:trace contextRef="#ctx0" brushRef="#br0" timeOffset="175302.67">22949 13805 33 0,'0'0'737'0,"0"0"-353"16,0 0-136-16,0 0-30 0,0 0-30 16,0 0-35-16,0 0-11 0,0 0 17 15,0 0-10-15,0 0-39 0,-29-30-16 16,29 27 18-16,0 3 11 15,0-4-11-15,0 4-41 0,0 0-30 16,0 0-2-16,0 0 31 0,0 7-3 16,0-5 16-16,0 8 0 0,0-3-10 15,0 4 13-15,0-1 5 0,0-3 13 16,0 0 0-16,0-2 6 0,0 2-2 16,0-3 4-16,-2-4-6 0,2 3-16 15,0-3-19-15,0 4-34 0,0-4-18 16,0 3-17-16,0 4 0 0,0 0 20 15,0 4 2-15,0 5 7 0,0 4 0 16,0 3 3-16,0 12-10 16,0-2-2-16,-4 4 9 0,-4 8-7 15,4 2-2-15,-3-3-4 0,-1-1 1 16,2 1 2-16,2-2 10 0,2 1 2 16,0-6 7-16,0-4 15 0,2 6-6 15,0-10 6-15,2 4 6 0,2 2 3 16,-2-2 0-16,2 2-15 0,4-2-4 15,-4 1-2-15,1 0-19 0,-1 0 0 16,0-1-2-16,2 2-7 0,-4-6 6 16,2 3-9-16,-2-3-11 0,-2 1-1 15,2-6-1-15,0 1-1 0,1-3 0 16,-1-4-1-16,0-1 1 0,2-4 0 16,-2 1 0-16,0-4 0 0,0 0 1 15,0-1-1-15,0-2 2 16,0 4 0-16,-2-4 1 0,2 3 0 15,-2-3 1-15,2 5 0 0,-2-1-1 16,0-1 0-16,0 1 0 0,0-1-1 16,0 2 0-16,0 2-1 0,0-3-1 15,0-4-13-15,2 0 0 0,3 0-10 16,-1-2-14-16,0-5-10 0,6 0-36 16,3-2-67-16,-1-8-77 0,-2-1-91 15,-1-3-210-15,-9-19-994 0</inkml:trace>
  <inkml:trace contextRef="#ctx0" brushRef="#br0" timeOffset="176318.05">23784 13585 635 0,'0'0'179'0,"0"0"-140"15,0 0 78-15,0 0 4 0,0 0-33 16,0 0 55-16,0 0 59 0,0 0 42 16,0 0-10-16,0 0-14 15,0-37 17-15,-2 37 5 0,0-3-20 16,0 3-43-16,0 0-41 0,0 0-52 16,0 0-35-16,-2 0-16 0,4 0-7 15,0 0 4-15,-2 0 3 0,2 3 13 16,0 1 8-16,0 3 5 0,0-2 2 15,2-1-3-15,2 10 12 0,0-4-6 16,0 4-6-16,0-2-17 0,-2 6 9 16,0 3-9-16,0-2 4 0,3 5 3 15,-5 1-3-15,0 4 9 0,-5-3-13 16,1 6 10-16,2-3 3 0,-6 3 5 16,0 1-5-16,2-5-7 0,3 5 4 15,-1-3-7-15,2 1 6 0,2-1 6 16,0 1 3-16,0-1 10 15,4 1-4-15,1 6 6 0,-1-1 0 0,2-2-12 16,-2 7-15-16,0 0-9 16,0-5-7-16,-4 8 3 0,0-2-5 15,0-2-1-15,0 3-3 0,-2-3 1 16,-2 2-7-16,0-2-15 0,-4 4 15 16,6-4-16-16,0 0 1 0,2 2 0 15,0-5 0-15,0 3-2 0,2-2 0 16,6 2 2-16,-2-7 0 0,0 4 9 15,0-2 0-15,3-2 0 0,-5-1 4 16,0-3 2-16,-4-1-6 0,2-5-9 16,-2 1 15-16,0-5-6 0,0 2-9 15,-2-3-1-15,2-6 0 0,-2-2-2 16,0-3-2-16,2-3-13 16,0-1-15-16,0-3-34 0,0 0-42 15,0 0-43-15,4-3-76 0,-4-1-97 16,0 1-175-16,-2-8-780 0</inkml:trace>
  <inkml:trace contextRef="#ctx0" brushRef="#br0" timeOffset="177335.36">24783 13578 241 0,'0'0'652'0,"0"0"-355"16,0 0-11-16,0 0 59 0,0 0-85 16,0 0-33-16,0 0 12 0,0 0 28 15,0 0-3-15,-2-57-44 0,2 53-54 16,0 1-30-16,0 1-6 0,0 2-30 16,2-4-43-16,-2 4-42 0,6 0-15 15,-2 0-3-15,0 0-1 0,2 0-8 16,-4 0-1-16,7 0 10 0,-3 4 0 15,0 1 3-15,2 2 1 0,-1 3 30 16,-3 1 1-16,0 3 21 0,0-2 20 16,0 13 27-16,0-3 50 0,-4 10-5 15,2 4-33-15,0 3-26 0,3 4-12 16,-3 1-6-16,2-1-10 16,6 1-3-16,-4 0-6 0,7 1 0 15,-5-5 6-15,4-3 9 0,-1-1-3 16,-5-1-3-16,6-2 0 0,-6 2-9 15,-1-2-4-15,-3 0 4 0,4 2-16 16,-6 2 13-16,0-4-4 0,-6 6 0 16,-1-3 4-16,3 4-10 0,-2 0-18 15,-2-1-3-15,4 1-15 0,2-4 3 16,0-1-1-16,0-1-2 0,2-5 2 16,0 3 0-16,0-10 0 0,2 3 10 15,0-4 0-15,0-2-10 16,-2 2 0-16,2-6 13 0,-2 6 9 15,0-3 3-15,0 1-15 0,0-2-9 16,-2 1 19-16,0 1-21 0,-2-2-1 16,1 1-1-16,-1-2-1 0,0-6-11 15,2 1 10-15,2-1-18 0,0-3 0 16,0-4 0-16,0-3 0 0,2 0 3 16,2 0 6-16,0 0-10 0,-1 0-38 15,-1-3-34-15,0-1-49 0,-2 1-73 16,0 3-89-16,-2 0-257 0,-5 0-725 15,-22 7-1078-15</inkml:trace>
  <inkml:trace contextRef="#ctx0" brushRef="#br0" timeOffset="178151.55">25800 13632 192 0,'0'0'0'0,"0"0"-88"15,0 0 88-15,0 0 170 16,0 0 163-16,0 0 172 0,0 0 90 16,0 0-186-16,0 0-146 0,0 0-37 15,37-40-1-15,-37 47-13 0,0 3-55 16,0-1-48-16,0 5-17 0,0 0 0 16,-2 0-3-16,-2-2-7 0,-2 2-3 15,3 0-16-15,3-3-9 0,-4-1-17 16,2-5-11-16,2 6-1 0,0-4 19 15,0 0 12-15,0 3 20 0,0 1 30 16,0-3 3-16,2 6 9 0,0 7-1 16,0-2-6-16,-2 9-6 0,0 2-44 15,0 8-9-15,0 3-12 0,0 2-3 16,0 4-13-16,0 0-6 0,-4 0 1 16,2 2-4-16,0-2 3 0,2 0-15 15,-2-3 25-15,2-4-7 16,0 0 16-16,0 2 18 0,0-5 73 15,0 3-37-15,0-4-34 0,2 3-5 16,-2-3-4-16,0 5-14 0,2-3 2 16,-2 2 3-16,0-3-11 0,0-1-10 15,0 3 3-15,-2-3-6 0,0-3-13 16,-4 2 1-16,2-5 0 0,2-2 0 16,-2-2-1-16,2-5-2 0,-1-4 0 15,1-8-1-15,2 2-2 0,-2-4 0 16,2 0 3-16,0-7 0 0,0 3 3 15,0-3-3-15,0 0-30 0,0 0-31 16,0 0-17-16,-2 0-16 16,2 0-22-16,0 0-14 0,-2 0-7 15,2 4-1-15,0-4-3 0,0 3-49 16,2 6-150-16,2-6-196 0,21 4-739 0,-52-33-1252 16</inkml:trace>
  <inkml:trace contextRef="#ctx0" brushRef="#br0" timeOffset="178883.84">26627 13869 1444 0,'0'0'507'0,"0"0"-329"15,0 0 26-15,0 0 23 0,0 0-98 16,0 0-10-16,0 0 45 0,0 0 66 15,0 0-35-15,41-31-87 0,-37 31-54 16,-4 0-13-16,0 0 0 0,0 0 0 16,0 0-6-16,0 0 0 0,0 0-1 15,0 0 1-15,0 0-16 0,0 0 9 16,0 7 7-16,0 3 34 16,-4 4 60-16,2 2 71 0,-2 8-48 15,2 4-41-15,-5 12 0 0,1 1-7 16,-2 2-24-16,4 8-15 0,-2-1-29 15,-1 1 4-15,1 0 3 0,0 3 6 16,2-4-4-16,0 1 19 0,0-1 16 16,-3 3 2-16,7-3-15 0,-4 10-7 15,0 8 1-15,2 10-4 0,-4 6-5 16,0-9 9-16,2-18-4 0,-1-13-15 16,1-18-12-16,0 2-14 0,-2 5-1 15,4 4 6-15,-2-2 15 0,0-9-9 16,2-2-6-16,-1-13-8 0,3-1 2 15,0-8 15-15,7-2-30 16,-1-12-46-16,-2-2-109 0,6-4-68 16,-3-4-75-16,-5-6-175 0,0 9-694 15,-19-23-1141-15</inkml:trace>
  <inkml:trace contextRef="#ctx0" brushRef="#br0" timeOffset="179536.37">27288 13997 1630 0,'0'0'221'16,"0"0"-13"-16,0 0 58 0,0 0-105 16,0 0-67-16,0 0 45 0,0 0 105 15,0 0 3-15,33-60-116 0,-29 57-96 16,-2 3 3-16,0 3 28 0,0 3 33 16,-2 8 24-16,0 0-25 0,0 3-13 15,0-1 9-15,0 5 17 0,-2 5 13 16,2-2-8-16,-4 6-5 0,4 1 4 15,0-1-17-15,0 5-12 0,0 1 7 16,0 1 2-16,0 3 12 0,0 5 12 16,0 6-16-16,-4 12-24 0,0-6-6 15,4-3-18-15,-4-6-6 16,2-7-19-16,2 6-15 0,0 1-13 16,0-1 1-16,0-4 15 0,0-4-17 15,6-6 1-15,-2-4-2 0,2-4 0 16,-2-6 0-16,1-2-1 0,-3 1 0 15,-2-8-1-15,0 3-10 0,-2-3 9 16,-5 1-12-16,-5-1-15 0,2 0-31 16,-3-1-12-16,-1 2-6 0,1-1-12 15,3 1-31-15,2-4-37 0,4 3-38 16,4-1-77-16,4-2-147 0,8-7-210 16,-1 3-665-16,28-20-820 0</inkml:trace>
  <inkml:trace contextRef="#ctx0" brushRef="#br0" timeOffset="180018.17">28216 14169 1117 0,'0'0'1097'15,"0"0"-758"-15,0 0 67 0,0 0-41 16,0 0-152-16,0 0-71 0,0 0-32 15,0 0 1-15,0 0 17 0,0 0-24 16,-8 0-41-16,8 11-23 0,0-1 4 16,-2 4-1-16,0 5-9 0,0 2 7 15,-4 2 11-15,3 5 20 0,1 5 23 16,0 2 19-16,-2 5-28 0,4 4 15 16,-2 3 0-16,2 3-9 0,0 1-16 15,0 3-18-15,0-3-18 16,0 3 2-16,0-4 10 0,0-3 6 15,0-1 27-15,0-10-28 0,2 1-39 16,0-6-17-16,2-5-1 0,1-1-12 16,1-6-6-16,0-5-67 0,0-4-109 15,-2-3-72-15,2 0-74 0,-3-5-193 16,-1-2-681-16,-13-19-1541 0</inkml:trace>
  <inkml:trace contextRef="#ctx0" brushRef="#br0" timeOffset="180451.69">28905 14169 1869 0,'0'0'499'0,"0"0"-83"15,0 0-5-15,0 0-89 0,0 0-110 16,0 0 1-16,0 0 67 16,0 0 21-16,0 0-89 0,66 21-110 0,-54-14-56 15,-2 9-10-15,-1 1-8 16,-5 10-7-16,-2 14-5 0,-2 10-16 15,-4 14-13-15,-4 15 1 0,-3-5 10 16,3-21 2-16,2-11 0 0,-1-16 11 16,5 4-11-16,-4 6-3 0,2-1-12 15,0 6-3-15,-2-2 5 0,4-7 11 16,0-5 0-16,2-2-1 0,0-5-9 16,0-1 9-16,0-3-15 0,0-3-38 15,0-4-70-15,0-1-86 0,0 2-83 16,-7-1-161-16,3-3-712 0,-16 0-1169 15</inkml:trace>
  <inkml:trace contextRef="#ctx0" brushRef="#br0" timeOffset="180852.66">30015 14237 1554 0,'0'0'737'0,"0"0"-285"16,0 0-22-16,0 0-63 15,0 0-177-15,0 0-131 0,0 0-24 16,0 0 41-16,0 0 33 0,0 0 24 15,-33 0-2-15,33 11-7 0,0-4-19 16,0 8-18-16,6 3-23 0,-4 3-21 16,2 5-6-16,2 11-15 0,-2 10-20 15,-2 14 1-15,-2 17-3 0,-2 6 0 16,-8 8-12-16,0-15-1 16,3-16 11-16,1-21 1 0,6-15-2 0,-2-3-15 15,2-1 2-15,0 2-2 0,0 5-7 16,0-2-12-16,4 2-24 0,5-4-60 15,-1-8-50-15,0-2-51 0,4-7-86 16,-5-3-293-16,11-18-1089 0</inkml:trace>
  <inkml:trace contextRef="#ctx0" brushRef="#br0" timeOffset="181177.22">30939 14321 2267 0,'0'0'384'0,"0"0"-226"16,0 0 12-16,0 0 105 0,0 0-14 15,0 0-55-15,4 68-96 0,-8-38-15 16,-5 8-29-16,1 2-10 0,4 0-30 16,0 4-4-16,0-2 15 0,4-2-5 15,4 0 11-15,2-7 13 0,4-1-3 16,3-6-28-16,3-2-25 0,-1 1-25 16,3-6-78-16,-1 5-94 0,1-5-86 15,-9-1-276-15,5 22-896 0</inkml:trace>
  <inkml:trace contextRef="#ctx0" brushRef="#br0" timeOffset="183418.29">22081 14150 173 0,'0'0'176'0,"0"0"-13"0,0 0-20 16,0 0-143-16,0 0-65 0,0 0-62 16,58-28-13-16,-50 25 68 0,-2-1 23 15,-6 1-16-15,0 3 27 16,-4-4 38-16,0 4 65 0,-6 0 157 15,4-3 58-15,-1 3-22 0,-1-7-89 16,4 5 82-16,4-1-147 0,0-1-10 16,0-3 56-16,8 4 22 0,0-8 0 15,-1 8 7-15,5-4-11 0,-4 0-3 16,-4 0-17-16,3 5 7 0,-3 2-4 16,0-3-7-16,-4 3-4 0,0 0-6 15,0 0-26-15,0 0-7 0,-4 0 4 16,-2 0 11-16,1 0 13 0,1 0 4 15,4 0-21-15,-4 0-13 0,2 0-9 16,2 0-12-16,0 0-7 16,0 0-13-16,0 0 1 0,0 0-4 15,0 0-9-15,0 0-21 0,0 0-25 16,2 3 1-16,-2-1-1 0,2 5 21 16,0 0 10-16,-2 3 6 0,0 1 15 15,0 3 37-15,0-2 66 0,0 2-60 16,0 3-31-16,-2-6-22 0,0 4-9 15,2-1-2-15,0 0-1 0,0-3 7 16,0 4-1-16,0-1 3 0,0 0 7 16,4-1 8-16,-4 7-2 0,2-2-16 15,0 1-12-15,-2 6-3 0,3-5-3 16,-3 7-5-16,0-3-1 0,-3 6-9 16,-1-6 12-16,0 6-13 0,-4-2 13 15,0 1-3-15,-1-3 0 16,-1-1-9-16,4-1 9 0,2-1-11 15,0 1 0-15,-1-4-1 0,3-3 1 16,2 0-1-16,0-1 2 0,0-2 1 16,0 4-1-16,2-4 1 0,3 1 12 15,-3-1-3-15,0 4 1 0,-2 1-1 16,0 2 3-16,0 1 3 0,0-1-3 16,0 0-12-16,-2 2 9 0,0-2 0 15,-3-2 3-15,1-2 0 0,4 1-12 16,0-4 12-16,0-2-12 0,0-1 9 15,0-1-10-15,4 0-1 0,1-3 1 16,-3 0 0-16,2-1-1 16,-2 1 1-16,0 0 0 0,0 0 1 15,2 0 0-15,-2 0-1 0,2 3 10 16,-2-5-11-16,0 2 0 0,-2 4 1 16,3-4 0-16,-1 0-2 0,-2 0-1 15,0 3-1-15,0-5 0 0,2 2-1 16,-2-3 1-16,2 3 1 0,0-4 0 15,-2 4 0-15,2-3 1 0,0-1 0 16,-2 1 0-16,0-4 0 0,4 3 0 16,-4 1 0-16,0-1-2 0,2-1-1 15,-2-2-15-15,2 3-18 16,-2-3-57-16,2 0-49 0,0 0-52 16,-2 0-66-16,0 0-94 0,2-3-238 15,0-9-990-15</inkml:trace>
  <inkml:trace contextRef="#ctx0" brushRef="#br0" timeOffset="184268.79">21928 15673 173 0,'0'0'1179'0,"0"0"-724"16,0 0 25-16,0 0 8 0,0 0-129 15,-64 3-97-15,58-3-24 0,-5-3-8 16,3-1-16-16,4 1-36 0,2-1-29 16,-2 1-4-16,4-1 13 0,0 1-39 15,0-1-17-15,0 4-4 0,0-3-16 16,0 3-6-16,0 0-12 0,0 0-9 15,2 0 18-15,-2 3 24 0,2 4 12 16,-2-3-39-16,2 6-34 0,0-3-18 16,4 0-5-16,3 5-11 0,-1-1 1 15,6-1 18-15,1 1-18 16,3-4 12-16,5 7-13 0,2-9-1 0,6 5-1 16,-4-3-1-16,0 4-14 15,-3-8 14-15,-1 8-2 0,0-4-15 16,-2-2-10-16,-7 2-5 0,-4 0 9 15,-1-3 3-15,-1-1 5 0,-4 0 1 16,-4-3-6-16,0 4-9 0,0-4-19 16,0 0-27-16,0-4-39 0,-2-2-95 15,-2-1-72-15,-2-4-162 0,2-1-297 16,-1 1-534-16,-3-17-970 0</inkml:trace>
  <inkml:trace contextRef="#ctx0" brushRef="#br0" timeOffset="184564.85">22058 15537 2410 0,'0'0'580'0,"0"0"45"16,0 0-96-16,0 0-138 0,0 0-31 16,0 0-176-16,0 0-99 0,0 0-18 15,0 0-18-15,0 0 18 0,15 7 27 16,-21 3 3-16,1 8-37 0,-7-1-29 15,0 2-7-15,-7 2-12 0,0 2-10 16,-1 5 1-16,-1-6 0 0,-2 3 0 16,3 1 0-16,1-2-3 0,0 3-18 15,3-6-9-15,6 3-7 16,1-8-5-16,7 1-3 0,2-3-10 16,0-4-27-16,4-4-52 0,5 1-27 15,-3-7-32-15,0 0-83 0,2-4-220 16,-4-3-699-16,-4-12-1246 0</inkml:trace>
  <inkml:trace contextRef="#ctx0" brushRef="#br0" timeOffset="184885.31">22337 15695 1861 0,'0'0'1434'0,"0"0"-1164"15,0 0 58-15,0 0 98 0,0 0 25 16,0 0-138-16,0 0-97 0,0 0-49 16,0 0-43-16,0 0-15 0,-4 42 3 15,6-31-3-15,2-3-30 0,5 3-34 16,-5 3-24-16,0 3-6 0,0 3-12 16,0-3 0-16,2 6 0 0,-4-2 0 15,1 3-3-15,-1 2-1 0,-2-1-1 16,0-6-13-16,0 5-3 0,0-5-3 15,0-1-9-15,0-4-19 0,2-4-26 16,0-1-40-16,0-2-39 0,2-4-47 16,2-3-97-16,-4 0-143 15,0 0-687-15,-4-26-1830 0</inkml:trace>
  <inkml:trace contextRef="#ctx0" brushRef="#br0" timeOffset="185419.01">22658 15608 939 0,'0'0'567'0,"0"0"-116"0,0 0 48 16,0 0-96-16,0 0-76 16,0 0 17-16,0 0-41 0,0 0-69 15,60-43-19-15,-54 43-110 0,4 0-30 16,-6 0 21-16,0 0 18 0,-4 0 6 16,3 7-31-16,1-4-25 0,2 8-24 15,0-3-25-15,0 3-14 0,7-1-1 16,-3 4 1-16,7-2 0 0,-1-1-1 15,-1 3 0-15,5-4 0 0,-1 4 0 16,4-5 0-16,-5 1 0 0,1 1-1 16,-5-1-1-16,3-3-44 0,-1 4-33 15,-5-6-14-15,1 2-17 0,-4-4-41 16,3 1-48-16,-5-4-69 0,-2 0-211 16,-2 0-336-16,-2-11-1121 0</inkml:trace>
  <inkml:trace contextRef="#ctx0" brushRef="#br0" timeOffset="185706.92">23053 15532 2108 0,'0'0'611'0,"0"0"-5"0,0 0-5 15,0 0-170-15,0 0-72 0,0 0-157 16,0 0-82-16,0 0-44 0,0 0-45 15,0 0-1-15,-42 8 13 0,22 10 5 16,-1-1-26-16,0 9-22 16,-2-1-10-16,1 1-6 0,1 2 13 15,7 1-15-15,-1-4-3 0,3 1-7 16,5-5 4-16,5-4 3 0,-2-1 5 16,4-5 1-16,0-1 3 0,0-3-9 15,0-4-4-15,2 1-12 0,0-4-51 16,-2 0-87-16,2-11-106 0,1 8-126 15,1-4-540-15,0-14-568 0</inkml:trace>
  <inkml:trace contextRef="#ctx0" brushRef="#br0" timeOffset="186118.58">23174 15659 2636 0,'0'0'408'0,"0"0"58"0,0 0 93 16,0 0-350-16,0 0-104 0,0 0 28 16,0 0-49-16,0 0-84 0,0 0-11 15,0 0 11-15,-22-4 40 0,42 4-16 16,9-3-5-16,4 3 12 0,-2-4 27 16,7 4-37-16,-7 0-21 0,0 0-12 15,-9 4-12-15,-9-1-13 0,-3 8-6 16,-10 3 27-16,-10 0 4 0,-9-2-28 15,-4 9 24-15,-3-4 15 16,-7 2 1-16,-3-1 0 0,3 3 3 16,0-5 0-16,8 1 1 0,3-3-4 15,3-2-12-15,9 2-16 0,-1-3-2 16,9-4 27-16,2 3 3 0,0-5 27 16,11-1 4-16,-3 3-3 0,6-4-10 15,1 1-2-15,6-4-13 0,1 0-1 16,3 0-2-16,4 0 0 0,-2 0-15 15,-2 0-38-15,2-4-142 0,-7 4-110 16,-1-3-219-16,-9-1-655 0,-4-3-1121 16</inkml:trace>
  <inkml:trace contextRef="#ctx0" brushRef="#br0" timeOffset="187268.38">23772 15575 1425 0,'0'0'667'0,"0"0"-227"15,0 0 81-15,0 0-74 0,0 0-175 16,0 0-43-16,0 0 37 0,0 0-30 15,0 0 32-15,0 0-69 0,-50-3-73 16,50 3-47-16,0 0-18 0,0 0 30 16,9 0 70-16,-1 3-12 0,4-3-55 15,1 4-58-15,3-1-36 0,-1 1-2 16,-3 1-16-16,5 2-3 0,-5 0-1 16,2 3 7-16,-5 1 12 0,3-1-12 15,-4 2 12-15,3 2-12 0,-1 0-3 16,5 4-3-16,-3-6-4 0,4 2 4 15,5 0-12-15,-2-4-28 0,1-4-24 16,1 0-33-16,0-2-17 0,-5-1-2 16,1-3-25-16,-5 0-50 15,-6-3-123-15,-1-1-353 0,-5-2-535 16,-21-14-796-16</inkml:trace>
  <inkml:trace contextRef="#ctx0" brushRef="#br0" timeOffset="187588.28">24026 15483 706 0,'0'0'1810'16,"0"0"-1350"-16,0 0 67 0,0 0-173 16,0 0-15-16,0 0-16 0,0 0-117 15,0 0-40-15,0 0-47 16,0 0-73-16,-16 7-46 0,11-4-20 15,1 4 7-15,-8 7 13 0,4-3 1 16,-9 8-1-16,1 2 3 0,-1 5 0 16,-2 2-1-16,-1 1-2 0,-1-1-2 15,3 2-11-15,-1-2 10 0,4-2 1 16,3-5 0-16,0 0 2 0,1-5 0 16,5-3-2-16,2-2-10 0,-4-4 9 15,6-2-9-15,0-1-16 0,2-1-94 16,0-3-63-16,0 0-56 0,2-3-92 15,6-3-270-15,-2 3-533 16,19-18-792-16</inkml:trace>
  <inkml:trace contextRef="#ctx0" brushRef="#br0" timeOffset="188052.54">24039 15709 2202 0,'0'0'465'15,"0"0"84"-15,0 0 98 0,0 0-283 16,0 0-162-16,0 0-48 0,0 0-18 16,0 0 67-16,0 0-51 0,80-29-84 15,-41 25-23-15,1-3-8 0,-1 4-13 16,0-1-24-16,3 1-1 0,-9 3-26 16,0 0-16-16,-17 0-9 0,-3 7-15 15,-11 0 12-15,-4 3-6 16,-13 2-6-16,-5 2 24 0,-3 0 41 15,-2 0 1-15,0-1-2 0,-2 0 3 16,3-2 1-16,3-1 15 0,4-3-14 16,7 0-2-16,0-3-22 0,8-2-8 15,0 1 4-15,2-3 26 0,4 0 28 16,6 4-4-16,-2-4-23 0,5 0-1 16,-3 3-15-16,4 1 0 0,-5-1 2 15,5 1 13-15,-6-1 1 0,3 4 15 16,-5 0-1-16,-2 3 10 0,-2-4 5 15,-2 4 4-15,0-3-9 0,0 4 2 16,-6-4 4-16,0 3-4 16,-5-1 7-16,3-2 12 0,-4 0-7 15,1-4-11-15,-3 4-13 0,-5-3-13 16,-1-1-2-16,3-3-18 0,-1 0-74 16,-5 4-107-16,4-4-84 0,1 0-179 15,7 0-630-15,-1 0-972 0</inkml:trace>
  <inkml:trace contextRef="#ctx0" brushRef="#br0" timeOffset="-184361.3">19404 9877 271 0,'0'0'287'0,"0"0"-40"0,0 0-162 15,0 0-85-15,0 0 1 0,0 0 19 16,0 0 117-16,0 0 58 0,0 0-45 16,-10-28-79-16,10 25-54 0,-4 3 2 15,2 0 50-15,-5 0 25 0,3 0 20 16,-4 0 9-16,4 0 0 0,-4 0 10 15,3 0 0-15,1 0-7 0,0 0-6 16,4-4-26-16,-2 4-24 16,2-3-8-16,-4-1 8 0,4 2 8 15,0 2 2-15,0-3 0 0,0-1-3 16,0 4-20-16,0 0-18 0,0-3-4 16,0-1 0-16,0 4 9 0,0 0 17 15,0 0-1-15,-2-3-12 0,0-1-10 16,-4 4-6-16,1-3-13 0,3 0 0 15,-4-1-16-15,0 1 9 0,0-4-8 16,2 3-1-16,-5 1-2 0,1 1-1 16,2-2 1-16,-4 4-1 15,-1-3 0-15,-1 3 2 0,-5-4 1 0,1 4 13 16,-7-3 9-16,0-1 23 16,-8 1 30-16,-2-1 70 0,-2 1-31 15,-4-4-45-15,-7-4-19 0,-3 3-19 16,-7-6-12-16,-12-4-1 0,-11 1-17 15,-12-2-4-15,-10 1-1 0,-15 4-15 16,0 7 0-16,-1 7 13 0,7 0-15 16,11 4 15-16,2 3-1 0,2 3-8 15,1 1 12-15,4 3 0 0,5-6 2 16,6 6 8-16,17-3-10 0,13-4-1 16,11 7-11-16,12-7 9 0,-1 1 0 15,-17 6-13-15,-7 4 14 0,-22 5 2 16,-22 4 3-16,-8 3 13 15,-1-2-4-15,5-5-9 0,10-2-1 16,15 1-2-16,14-4 0 0,-2 6 0 16,10-8 25-16,9 1 3 0,4 1-13 15,16-4-15-15,4-6-16 0,1 10 14 16,-7-4 2-16,-2 8-2 0,-4-1 1 16,2 9-1-16,2-2-8 0,0 2 8 15,5 1-8-15,3-5 10 0,-2 2 2 16,3-2 0-16,1 2 1 0,1-5 19 15,-1 5-20-15,0-6 11 0,-1 3-3 16,5-3-10-16,-5-1 0 0,1 6 0 16,-1-3 0-16,1 4-1 0,1-5 1 15,-3 8 3-15,0-8 0 16,5 10 16-16,-3-5-7 0,1 1-10 16,-3-1 23-16,7-2-24 0,-5 2 27 15,1-5 6-15,1-6 7 0,-1 4-8 16,-1-8 17-16,-3 1 73 0,-1-4-40 15,-2 0-46-15,-2-3-12 0,1 0-23 16,-3-3 1-16,-2-2-1 0,-4 1 1 16,4 1-1-16,-2-4-2 0,0 0 1 15,4 0 2-15,2 0-1 0,2 0 0 16,3 0 10-16,1 0-10 0,9-4 0 16,-3 1 1-16,3 3 0 0,2-2 0 15,4-2 0-15,-3 1 0 16,5-1-2-16,-4 1-1 0,0-1 0 15,4-3-1-15,-2 1-11 0,2 2-31 16,-2-3-53-16,-1 0-36 0,1 2-72 16,4-6-67-16,0 1-110 0,9-1-159 15,-5 4-202-15,25-15-600 0</inkml:trace>
  <inkml:trace contextRef="#ctx0" brushRef="#br0" timeOffset="-183828.18">15257 10681 881 0,'0'0'33'0,"0"0"-33"0,0 0-20 15,0 0-12-15,0 0-4 0,0 0 13 16,0 0-3-16,0 0 26 16,0 0 120-16,0 0 23 0,-43 0-32 15,39 0 16-15,-4 7 107 0,6-2 85 16,2 2-43-16,-3 0-27 0,3 4-39 15,0-1-52-15,0-3-39 0,3 2-19 16,-3-2-17-16,6-4 10 0,-2 4-10 16,-2-3-12-16,0-1-11 0,0-3 7 15,-2 4 38-15,0-1 88 0,-2-3-54 16,-6 0-83-16,-1 0-34 0,-7 0-6 16,4 0 12-16,-7 0 10 15,-4 4 25-15,0-4 0 0,1 3-1 16,-1 4-6-16,0-3-9 0,3 1-10 15,-1 2-12-15,8 3-9 0,-1-6-16 16,6 6 0-16,-1-3-13 0,7 0 13 16,0-1 0-16,2-3 13 0,0 4-10 15,4 0 9-15,5-4 1 0,-1 4-10 16,0 4 9-16,5-4-12 0,-5 0 0 16,6 2-3-16,-3 1-9 0,1 4-1 15,-1 0 11-15,1-2 1 0,-4 2 0 16,5 7 1-16,-5-5 13 0,4 1-10 15,-1 1 18-15,3-3 13 0,-2-1-6 16,7-7-9-16,0 4 2 16,-1-4 1-16,1-4 3 0,-5 1-10 15,5-4-2-15,-5 0-11 0,-3 0 10 16,-1 0-12-16,-10 0-76 0,0 0-175 16,-14 7-119-16,-7 5-149 0,0-5-237 15,-45 29-847-15</inkml:trace>
  <inkml:trace contextRef="#ctx0" brushRef="#br0" timeOffset="-182778.15">15245 10735 1163 0,'0'0'39'0,"0"0"-39"0,0 0-46 16,0 0 27-16,0 0 15 0,0 0-9 15,60-45 13-15,-50 40 62 0,1-2 147 16,-5 3-27-16,-6-3-55 0,0 4 19 16,-4-1 19-16,-5 1 27 0,-3-4 5 15,-5 3-9-15,5-6-24 0,-4 1-26 16,-3-5-3-16,4 0-7 0,1-5-35 16,0-6-10-16,3 1 19 0,-1-6-13 15,6 1-23-15,-1-6-12 16,1-5-29-16,4 3 7 0,2-5-10 15,0-1 19-15,-2-4-16 0,2 0-6 16,-4 3 0-16,0 0 12 0,-7 1-15 16,3 1 13-16,-6 2 2 0,1 7-12 15,-5 1 6-15,-3-1-3 0,-4 9-22 16,-2 1 0-16,-6 2-3 0,0 4-19 16,-12-3 22-16,-15 6-2 0,-10 0-12 15,-11 6-8-15,-10 4 3 0,-6 8 0 16,8 11 7-16,12 10 10 0,5 5-14 15,4 1 13-15,-9 2 1 16,5 7 0-16,-2 0 0 0,3 9-11 16,11-5-5-16,17-8 17 0,14-2-1 15,0 7-14-15,-6 17 14 0,8-4 0 16,0 2 1-16,15-11 1 0,1-1 3 16,-1 13-2-16,4 17 12 0,-7 15 2 15,9-16-13-15,-4 2 0 0,4-7 17 16,-3-7-7-16,-3 9-12 0,6-2 3 15,0 0-1-15,-3-2 0 0,9 2 0 16,0 0 15-16,13-4-17 0,-1-6 1 16,5-14 3-16,1-11-3 0,1-9 2 15,12 6-1-15,16 10 17 16,22 2-4-16,19-6 10 0,1-16 7 16,2-13-10-16,-6-11 16 0,-11-8 9 15,-1-9 13-15,1-5 21 0,-4-6-13 16,3-4-21-16,1-4-10 0,9-6-19 15,4-1-18-15,-5 0 2 0,1 0 0 16,-15 10-2-16,-18-1 0 0,-11 8 3 16,-4-6 15-16,5-22-2 0,3-24-1 15,-12-15 7-15,-23-5-7 0,-12-2-14 16,-19 3-1-16,-12-1-3 0,-8-2-31 16,-5 3 3-16,-1 0 13 0,-3 8-1 15,9 20-18-15,5 22 6 0,16 20-19 16,3 20-65-16,5 11-71 0,-1 21-160 15,1 4-247-15,14 55-602 0</inkml:trace>
  <inkml:trace contextRef="#ctx0" brushRef="#br0" timeOffset="-178859.32">11621 13062 1702 0,'0'0'377'0,"0"0"-154"16,0 0 3-16,0 0-100 0,0 0-6 15,0 0 31-15,-64-61 22 0,52 47-10 16,-3 2 25-16,-3-2-4 0,5 0 14 16,-1-4 13-16,-3 6 2 0,7-2 10 15,-4 0-37-15,5 0-8 16,-1 2 9-16,2 2-23 0,4 3 13 16,-3 0-4-16,5 3-22 0,-2-3-42 15,4 7-45-15,0 0-40 0,0 0-12 16,0 0 3-16,0 7 12 0,6 4 0 15,3 2 4-15,-3 3 8 0,8 9 15 16,3 1 27-16,4 5 1 0,7 6-19 16,1 3-18-16,11 9-6 0,-1-2-18 15,4 0-3-15,5 0-16 0,2 0 1 16,-1 0 13-16,-3-3-13 16,-3-2 12-16,-6-6-14 0,-2-3 14 0,-4-1-12 15,-6-6 0-15,-4-5 12 16,-5-5-12-16,-3 1 9 0,-5-6-9 15,-4-5 12-15,-2 1-12 0,2-3-3 16,-4-4-12-16,0 0-48 0,0 0-37 16,0 0-38-16,0-4-58 0,0 1-58 15,0-4-91-15,0 0-219 0,0 4-707 16,-2-4-757-16</inkml:trace>
  <inkml:trace contextRef="#ctx0" brushRef="#br0" timeOffset="-177815.05">12368 13200 39 0,'0'0'1824'0,"0"0"-1256"16,0 0-69-16,0 0-16 0,0 0-103 16,0 0-59-16,-58-23-32 0,54 19-57 15,-3-3-51-15,7 4-46 0,0-1-37 16,0 4-34-16,0 0-30 0,5 0-4 15,5 11 31-15,-4 6 85 0,2 3-25 16,5 7-42-16,-5 3-24 0,4 3-13 16,-5 6-15-16,1-3 4 0,2-3-4 15,-6-1 6-15,0-10 15 0,1-1 40 16,-3-7 24-16,2-3-10 0,-2-8 4 16,0-3 41-16,-2 0-11 0,2-10-73 15,-2-4-45-15,2-7-17 16,-2-2 1-16,0-8-2 0,2 1-3 15,-2-3 0-15,2-9-9 0,-2 9 10 16,0 3-10-16,0-1 0 0,0 8-3 16,0 2-9-16,0 8-18 0,4 2-19 15,3 8 10-15,1 3 9 0,0 0 21 16,7 10 20-16,1 4 1 0,3 3 1 16,-1-1-1-16,3 9 2 0,2-1 0 15,-1-1 0-15,-3-2 1 0,2-9 0 16,-7 9 15-16,-3-11 3 0,-1 1 9 15,-4-8 30-15,-4 1 13 0,0-4 5 16,0 0-12-16,-2-7-37 0,0-4-29 16,0-6-3-16,2-1-21 15,0-4 0-15,5-6 3 0,-3 2 3 16,2-2 0-16,2 1 0 0,0 3-12 16,1 8 3-16,3 2-12 0,-4 7 8 15,5 7 13-15,-5 0 18 0,2 7 1 16,3 7 14-16,-3 2-12 0,3 5-1 15,-3 3 0-15,2-1-1 0,1-2 0 16,-5 2 0-16,0-2-1 0,7 0 0 16,-7-9-2-16,2 2 0 0,-4-4 0 15,3 1-1-15,-1-8 3 16,-4 1 2-16,-2-3-2 0,0-1-12 16,0 0-60-16,-2 0-72 0,0 0-82 15,0-1-95-15,0 1-235 0,0-4-738 16,0 1-971-16</inkml:trace>
  <inkml:trace contextRef="#ctx0" brushRef="#br0" timeOffset="-177344.64">13180 13133 2902 0,'0'0'578'0,"0"0"-126"0,0 0 94 16,0 0-256-16,0 0-94 0,0 0 12 15,-50-64-62-15,40 57-64 0,2-7-24 16,-3 3-28-16,3 8-12 16,0-2 13-16,-5 5-10 0,1 0-21 15,-4 3-1-15,-3 6-1 0,-2 12 2 16,1 1 12-16,-1 6 9 0,6-1-3 16,-1 7-2-16,4-4-13 0,5 1 0 15,5-4 18-15,2-3 3 0,6-5 15 16,11-1 22-16,-3-11 21 0,1-4 53 15,8-3-32-15,-3 0-34 0,3-10-23 16,0-8-19-16,0 6-9 0,-5-5-15 16,1-1 12-16,-3-1-3 0,-5 5 3 15,-5 0-12-15,2 4-1 0,-4 3-2 16,-4 7-33-16,2 0-27 16,-2 3-7-16,2 11 46 0,-2 0 20 15,4 3-2-15,7 3-12 0,-5 1 12 16,11-2-12-16,-7 5 13 0,9-6 1 15,-1-6-1-15,-1 2 0 0,-1-4-28 16,1-3-15-16,-3-3-4 0,-3-1-14 16,-1-3-1-16,-4 0 10 0,-4 0-4 15,-2-3-54-15,0-1-48 0,-6-3-87 16,-4 0-187-16,3 4-355 0,-13-15-689 0</inkml:trace>
  <inkml:trace contextRef="#ctx0" brushRef="#br0" timeOffset="-177004.18">13323 12687 2103 0,'0'0'602'0,"0"0"-89"15,0 0 30-15,0 0-169 0,0 0-118 16,0 0 0-16,0 0-47 0,0 0-47 15,0 0-3-15,0 0-7 0,18 0 21 16,-1 17-6-16,-3 2-58 0,3 9-27 16,1-1-22-16,-3 11-3 0,-3-1-32 15,3-1 5-15,-7 4-9 0,2 2-6 16,1-5-13-16,-7-1 1 16,6 3 9-16,-4-10-10 0,-2-2-2 15,7-7-2-15,-5 1-1 0,-2-8 0 16,0-6 3-16,5 0 3 0,-5-4 24 15,0-3-27-15,-2 0-21 0,-2 0-79 16,2-3-45-16,-2 3-69 0,0-4-75 16,0 1-119-16,0 3-529 0,-8 0-548 0</inkml:trace>
  <inkml:trace contextRef="#ctx0" brushRef="#br0" timeOffset="-176692.75">13221 13001 3473 0,'0'0'722'0,"0"0"-221"0,0 0 23 16,0 0-245-16,0 0-57 0,0 0-38 15,0 0-78-15,0 0-40 0,0 0-9 16,69-54-27-16,-34 36-12 0,6-1-18 15,-2-2-2-15,7 4-10 0,1-2 0 16,-1-2 0-16,-7 8-12 0,-6-1-36 16,-6 4-10-16,-6 6-20 0,-5 1-19 15,-10 3 21-15,-6 0 34 0,0 7-25 16,-8 3-15-16,-6 1-21 16,1-2-25-16,-1 1-68 0,-3-3-126 15,11 0-338-15,0-3-762 0,8-8-1006 0</inkml:trace>
  <inkml:trace contextRef="#ctx0" brushRef="#br0" timeOffset="-176403.4">13926 12924 1896 0,'0'0'1306'0,"0"0"-892"0,0 0 115 16,0 0-153-16,0 0-185 0,0 0 17 15,0 0-39-15,0 0-63 0,-58-68-33 16,56 61-24-16,-2 0-25 0,4 4-14 16,-4 3-10-16,-2 7-37 0,-7 6 37 15,5 3 27-15,-6 12 7 0,-3-2 2 16,7 9 4-16,-7 2-7 0,9-4-15 16,-2 2-5-16,5-9-11 0,5 2 1 15,0-9 9-15,5-5-12 0,7-4 0 16,-2-6-2-16,7-4-77 0,-1 0-91 15,3-7-90-15,-7-3-114 0,1 3-295 16,-11-13-1232-16</inkml:trace>
  <inkml:trace contextRef="#ctx0" brushRef="#br0" timeOffset="-175294.51">13637 12525 1937 0,'0'0'538'0,"0"0"-71"0,0 0 6 16,0 0-147-16,0 0-153 15,0 0-54-15,0 0-36 0,0 0-52 0,0 0 3 16,0 0-9-16,-6-25-23 15,14 23 20-15,6 2 9 0,-5 0 7 16,3 2 11-16,-6 5 60 0,0 11 73 16,1-1-22-16,-3-1-13 0,-4 12-12 15,0-2-14-15,0 5-11 0,0 2-22 16,0 2-24-16,0 2-25 0,2-4-5 16,2 5-7-16,2-1-9 0,2-4 6 15,1 2 1-15,-3-2-7 0,6-7 0 16,-6 6 9-16,5-10 7 0,-5 6 14 15,-2-5 73-15,-2-2-40 16,0 0-29-16,0-5-10 0,-2 1-6 16,0-3-3-16,0-4-3 0,0-1-12 15,0-5-5-15,0 3-1 0,0-4 0 16,7-3-9-16,-3-3 27 0,2-8 6 16,2 2-9-16,5-5-9 0,-3-6-6 15,4-3-9-15,1-5 8 0,-5-2-11 16,5-1-2-16,-9 1-10 0,4 2-3 15,-6 2 12-15,0-2 3 0,-1 13 2 16,-3-3 10-16,0 1-10 0,0 10-2 16,0-2-12-16,0 5-3 0,0 1-6 15,0 0-6-15,0-1-6 0,0 4-16 16,2 0 19-16,4 0 12 16,4 0 18-16,-2 4 0 0,7 2 3 15,-3 1-1-15,5 2 10 0,3 2 6 16,-1 3 4-16,-2 0 2 0,-3 1 3 15,5 3-3-15,-3-1 0 0,-3-1-6 16,1 1 6-16,-4 1-6 0,5-1 0 16,-7-8 6-16,7 5-6 0,-7-4 3 15,8-6 7-15,-3-1-4 0,-3-3-6 16,5 0-6-16,-5-3-12 0,2-1-13 16,-3-3-60-16,1 0-50 0,-6 4-64 15,-4-4-42-15,0 7-62 0,-2 0-173 16,-6 3-665-16,-19 18-567 0</inkml:trace>
  <inkml:trace contextRef="#ctx0" brushRef="#br0" timeOffset="-174878.12">14439 12819 2229 0,'0'0'262'0,"0"0"-198"15,0 0 136-15,0 0-151 16,0 0 44-16,31-57 166 0,-27 46 73 16,2 1 25-16,2-1 17 0,-8 1-52 15,0 6-75-15,-8 1-64 0,-2 3-18 16,-9 0 15-16,1 0-7 0,-5 3-21 15,0 4-28-15,-2 4-18 0,3-1-34 16,-3 4-24-16,4-1-17 0,0 7-16 16,9 1-12-16,-2 6 15 0,7 0-6 15,5 0 0-15,2 6 0 0,7-2-9 16,7-1 0-16,0 1 9 0,9-8-9 16,0 5 15-16,6-13-15 0,-2 3 0 15,2-8 18-15,-2-3-19 0,-1-7-2 16,5 0-1-16,-4 0-62 0,-2-10-49 15,0-1-45-15,-2-3-73 0,-1 2-58 16,-1-5-155-16,-6 3-524 16,11-19-581-16</inkml:trace>
  <inkml:trace contextRef="#ctx0" brushRef="#br0" timeOffset="-174478.07">14836 12778 2164 0,'0'0'1056'0,"0"0"-497"0,0 0 83 15,0 0-229-15,0 0-104 0,0 0-20 16,-62-65-68-16,53 56-76 0,-5 2-63 16,6 0-82-16,-3 7-18 15,1 4-31-15,0 10 37 0,-3 1 12 0,5 13 10 16,-2 2-10-16,3 5-12 16,3 2 10-16,4-4-13 0,0 2 0 15,2-9 15-15,5-2 2 0,1-5 19 16,2-5 12-16,-4-3 22 0,7-11 23 15,-5 0 4-15,5-4 2 0,-5-6 13 16,2-8-31-16,0 3-24 0,-3-3-12 16,5-3-9-16,-6 2-9 0,5-2-12 15,-3 2-3-15,-4 5-12 0,2 0 0 16,5 7-6-16,-5 0 0 0,4 7 18 16,-2 0 1-16,1 11 0 0,5 3 1 15,3-1-1-15,-5 0-1 16,9 4 1-16,-3 1 2 0,1-6-2 15,2 2 1-15,-3-4-2 0,-1 1-24 16,-1-8-27-16,1 4-19 0,-7-3-2 16,0-4-10-16,-3 0-23 0,-1 0-34 15,-6 0-80-15,0-4-164 0,0 1-358 16,0-22-939-16</inkml:trace>
  <inkml:trace contextRef="#ctx0" brushRef="#br0" timeOffset="-174178.13">14980 12232 2662 0,'0'0'785'0,"0"0"-91"16,0-75-158-16,7 57-153 0,-3 11-14 15,0-5-78-15,4 2-101 0,0-1-96 16,-1 11-73-16,1 7 18 0,0 26 36 15,-2 32 67-15,3 22-43 0,1 18-39 16,-2-3-32-16,7-18-7 0,-7-26-18 16,6-22 0-16,-7-11 10 0,3-6-13 15,-2 2-1-15,3 3-1 0,3-1-22 16,3 1-7-16,1-1-14 0,-1-5-12 16,1-8-15-16,3-3-49 15,-2-7-42-15,1 0-63 0,-1-7-129 16,-7-3-578-16,15-24-1017 0</inkml:trace>
  <inkml:trace contextRef="#ctx0" brushRef="#br0" timeOffset="-173427.67">15745 11991 904 0,'0'0'674'16,"62"-37"24"-16,-47 30-123 0,-5 4-149 15,0-1-93-15,-1 1 30 0,-1-1 15 16,2 1 2-16,-6-1-3 0,-4 4-106 16,-2 0-107-16,-12 4-40 0,1 3-21 15,-5 0-9-15,-7 3-13 0,0 1-23 16,-6 1-25-16,4 2-30 0,-2 3-1 16,-2-4-2-16,2 4-3 0,5 4-12 15,1-5 3-15,2 1 10 0,7 1-14 16,6-1 2-16,5-8 14 15,3 5 12-15,5-4 13 0,9 1 8 16,5-8-3-16,3 1 0 0,1-4-12 16,4 0 0-16,2 0-6 0,0-7 0 15,0 3-12-15,-4 1 0 0,2 3-21 16,-7 0-6-16,1 7 3 0,-7 8 24 16,-5 6 2-16,-5 5 10 0,-4 9-9 15,-4-2 15-15,-11 7 6 0,-1 2-3 16,-3-5 31-16,0-4 14 0,-1-1 30 15,3-10-48-15,5 3-31 0,1-11-17 16,7-6-15-16,4-4 15 16,2-4 18-16,9 0 10 0,1-4-17 15,7-4-11-15,1-3-18 0,1 1-1 16,0-4-2-16,-3 7 0 0,-3 1-18 16,1 3-9-16,-9 3 9 0,-1 0 39 15,-4 12 0-15,-2 6 21 0,-8 6-3 16,-1 6 3-16,-5-1 24 0,1 10-6 15,-1-3-5-15,-3-3-19 0,7 6-13 16,0-6-2-16,4 0 0 0,1-5 1 16,5-5 1-16,0 1 0 0,2-6-2 15,5-6 0-15,5-2-1 0,-2 1-2 16,7-4-9-16,-3-4-4 0,3 1-17 16,2-1-51-16,3-3-51 0,1 0-64 15,2-3-67-15,4-4-144 0,-6 0-546 16,26-23-629-16</inkml:trace>
  <inkml:trace contextRef="#ctx0" brushRef="#br0" timeOffset="-173111.4">16161 12116 2606 0,'0'0'763'15,"0"0"-81"-15,0 0-88 0,0 0-210 16,0 0-104-16,0 0-70 16,0 0-92-16,0 0-43 0,0 0-17 15,0 0-19-15,27-6 10 0,-7 19-13 16,1 7 15-16,2 4 22 0,-1 2 14 16,3 9-27-16,0-5-5 0,2 3-28 15,-2-2-24-15,0-5 0 0,1 6 0 16,-3-13 0-16,2 5 15 0,0-10-3 15,-3-1-15-15,-1-6-14 0,0-4-31 16,0-3-37-16,-3 0-38 0,-3 0-55 16,-3-7-43-16,-2 0-55 0,-6 2-157 15,1-2-573-15,-16-11-653 0</inkml:trace>
  <inkml:trace contextRef="#ctx0" brushRef="#br0" timeOffset="-172865.11">16417 12035 2786 0,'0'0'990'0,"0"0"-466"15,0 0 46-15,0 0-212 0,0 0-48 16,0 0-38-16,-35 75-88 0,23-49-51 16,-5 12-42-16,3 6-43 0,-1-1-34 15,-1 1-14-15,3-1-2 0,1 5-16 16,3-3-6-16,-3-1-9 0,8-11-46 15,2 2-11-15,0-9-25 0,2-2-9 16,0-12 0-16,0 2 3 16,4-7-4-16,0-7-17 0,4 0-124 15,3-14-272-15,-5 4-628 0,10-44-753 0</inkml:trace>
  <inkml:trace contextRef="#ctx0" brushRef="#br0" timeOffset="-172193.95">16469 11850 2224 0,'0'0'768'0,"0"0"-74"15,0 0-16-15,0 0-200 0,0 0-166 16,0 0-96-16,0 0-95 16,-15-72-48-16,34 51-21 0,10 2-13 15,4-2-15-15,6 4-3 0,3 1 10 16,-1 5-7-16,2 1-6 0,-6 7-15 15,1 3-1-15,-7 3-1 0,-9 11 2 16,1 0-1-16,-6 5-2 0,-9-1 2 16,2 6 1-16,-8-5-1 0,0 6-1 15,-2-6 2-15,0 2 9 0,-6-4-9 16,-4 2 12-16,2-1 0 0,-7 3 1 16,-1-6 17-16,-5 10 97 0,0-3-25 15,-4 6-36-15,1-1-20 0,1 4-7 16,2-5 0-16,5 2-15 0,3-5-3 15,5 5 0-15,6-9-12 0,2-2-9 16,4-3 15-16,6 0-6 16,5-5 0-16,1-6 1 0,1 1-11 15,0-1-2-15,1-3 0 0,1 0-1 16,-1-7 0-16,-5 4-21 0,3-2-2 16,-5-2 0-16,-1 0 6 0,-4 3 3 15,0-3-3-15,-1 4-12 0,-3 3-18 16,-2 0-15-16,2 3 38 0,-2 4 25 15,0 7 3-15,0-2 10 0,2 2-13 16,0 4 3-16,2-3 0 0,2 3-3 16,0-1 2-16,1-3 13 0,1-2-3 15,0-1 0-15,0-1-9 16,3-3 12-16,1 0 0 0,0-3-3 16,1 1-9-16,5 2 9 0,1-3-9 15,2 6 9-15,-1 4-12 0,3 0 0 16,-2-2 0-16,-1 9 2 0,-3 0-2 15,0 2-1-15,-5 1-1 0,-6-5 2 16,-6 9 3-16,0-5 18 0,-14 1-6 16,-7-1-3-16,-6-2-12 0,-14 7-2 15,2-9-31-15,-7 5-9 0,-1-4 0 16,-3-3-31-16,0 0-32 0,-1-3-70 16,3-8-106-16,13 1-251 0,-23-20-1341 0</inkml:trace>
  <inkml:trace contextRef="#ctx0" brushRef="#br0" timeOffset="-153694.31">22182 15327 98 0,'0'0'173'0,"0"0"-7"0,0 0 13 15,0 0-32-15,0 0 6 0,0 0 30 16,0 0 2-16,0 0-9 0,0 0-13 15,-2-36-33-15,2 32-4 0,0 4 1 16,0-3-10-16,0 3 0 0,0-4 6 16,0 4-7-16,-2 0 3 0,0 0-22 15,2-3-13-15,-4 3 0 0,0-4-1 16,-4 4 4-16,3-3 2 0,3 1 10 16,-4-1 16-16,0-1-22 0,2 1-30 15,2 3-25-15,0 0-22 0,0-4-14 16,2 4-2-16,0 0-16 15,0 0-6-15,0 0-3 0,0 0-4 16,0 0 0-16,0 0 1 0,0 0 2 16,0 0 11-16,0 0 11 0,0 0 4 15,0 0 0-15,0 0 4 0,0 0 15 16,0 0 0-16,0 0-19 0,0 0-13 16,2 0-44-16,4-3-90 0,4 3-103 15,-6 0-288-15,19-11-1207 0,-68 25 1099 16</inkml:trace>
  <inkml:trace contextRef="#ctx0" brushRef="#br0" timeOffset="-153292.56">22891 15322 391 0,'0'0'330'0,"0"0"-132"16,0 0-51-16,0 0-30 0,0 0-6 15,0 0-33-15,0 0 46 0,0 0 35 16,0 0 7-16,0 0-33 0,58-10-32 16,-47 10 3-16,-3 0 12 0,-2 0-41 15,6-4-59-15,-1 4-14 0,3 0-2 16,1 0-39-16,-3 0-275 0,0 0-275 15,11-3-685-15</inkml:trace>
  <inkml:trace contextRef="#ctx0" brushRef="#br0" timeOffset="-153144.61">23549 15284 1562 0,'58'-11'101'0,"-3"-1"-101"15,11 5-29-15,-10-3-1 0,4-1-588 0</inkml:trace>
  <inkml:trace contextRef="#ctx0" brushRef="#br0" timeOffset="-115476.7">20384 12110 525 0,'0'0'551'0,"0"0"-225"16,0 0-4-16,0 0-14 0,0 0-42 15,0 0-14-15,0 0-36 0,0 0 12 16,0 0-42-16,2-11-23 0,-4 11 5 15,0 0 13-15,-4 4 5 0,4-1-17 16,-5 1-24-16,3 2-24 0,-4-2-16 16,4-1-15-16,-2 1-3 0,1-2-16 15,3 1-7-15,0-3-8 0,-2 0-4 16,4 0-9-16,0 0-10 0,0 0-23 16,6 0-10-16,3 0-2 0,7-3 2 15,7 1 12-15,20-5 15 0,19 0 19 16,29 0 21-16,33-3 16 0,33-4-19 15,17 5-28-15,2-2-11 0,4 1-13 16,-5-4 0-16,18 7-10 16,1-3 1-16,13 1 15 0,6-5-15 15,1 0-3-15,6 3 1 0,-1 3-1 16,-4-3 0-16,2 4 1 0,-8 7 0 16,-9 0 2-16,-14 7-2 0,-21 5 1 15,-14-1 2-15,-18 6 8 0,-24 1 0 16,-18-9 6-16,-25-2-6 0,-20 0 6 15,-17-4 1-15,-13-3-16 0,-5 7-3 16,-3-7-3-16,-2 3-16 0,-4-3 1 16,-2 4 15-16,-23-1-27 0,-30 4-83 15,-38 0-174-15,6 2-279 16,-66-5-1104-16</inkml:trace>
  <inkml:trace contextRef="#ctx0" brushRef="#br0" timeOffset="-111744.65">26021 11251 1683 0,'0'0'526'16,"0"0"-315"-16,0 0-82 0,0 0 126 15,0 0-5-15,0 0 50 0,0 0 43 16,0 0-79-16,0 0-84 0,-19-31-43 16,19 31-13-16,0 0 31 0,4 0 26 15,5 0 7-15,-5 0-26 16,2 0-16-16,-2 0-9 0,7 3-19 16,-5 1-21-16,-2-1-15 0,2 4-6 15,0 0-7-15,0 4 25 0,-1 3 15 16,1 2-25-16,2 8-24 0,0-1-17 15,7 8-4-15,3-1-3 0,1 5-9 16,10-2-15-16,8 7 6 0,15 0 6 16,10 2-6-16,0-13 3 0,-6-4-3 15,-15-13-3-15,-8-5-12 0,6-3 0 16,3 6-3-16,1 0-12 0,-6-3-3 16,-10 0-6-16,-2-1-12 0,-8 1 9 15,-9 0 3-15,-6-4 21 16,-2 8 3-16,-8-1-3 0,-7-3-17 15,-1 0-19-15,-3-2-40 0,0-1-47 16,3-4-55-16,3 0-49 0,3 0-82 16,4-9-183-16,2-1-689 0,2-29-1056 0</inkml:trace>
  <inkml:trace contextRef="#ctx0" brushRef="#br0" timeOffset="-111410.89">26546 11262 3399 0,'0'0'597'15,"0"0"-359"-15,0 0-123 0,0 0 99 16,0 0 26-16,0 0 60 0,0 0-72 16,0 0-106-16,0 0-58 0,0 0-25 15,-25-58-12-15,11 58 16 0,-3 7 17 16,-4 5 34-16,1 2 18 0,-5 7-40 15,0 2-17-15,-2 5-4 0,-2-2 3 16,7 9-3-16,-7-2 1 0,2 4-7 16,-2 5-3-16,0-2-21 0,0 0-18 15,-2 3 18-15,2-1-18 16,4-5 12-16,0-7-13 0,5 4-2 0,1-14-2 16,9 1-1-16,-3-7-18 0,11-6-33 15,2-8-24-15,0 0-22 0,11-3-36 16,-1-9-72-16,2-2-107 15,-1-7-221-15,1 5-762 0,5-29-1315 0</inkml:trace>
  <inkml:trace contextRef="#ctx0" brushRef="#br0" timeOffset="-111035.08">26831 10849 871 0,'0'0'218'0,"0"0"65"16,0 0-3-16,0 0 107 0,21-60 63 15,-13 46 81-15,7 0-21 0,-3 4-81 16,3-2-87-16,-3 1-67 0,-2 8-35 15,-4-1-32-15,-3 4-12 0,-3 7-2 16,-3 7-39-16,-3 5-52 0,-8 6-39 16,3 1-31-16,-5 5-18 0,1 2-15 15,1 4 0-15,2-2-1 0,1 2 0 16,5-4-11-16,0-2-6 0,6-5-12 16,4 2-19-16,4-12-27 15,3-2-30-15,5 0-24 0,5-7-29 16,-3-7-21-16,3 0-16 0,0-11-84 15,-5-3-259-15,-1 4-677 0,-7-34-986 0</inkml:trace>
  <inkml:trace contextRef="#ctx0" brushRef="#br0" timeOffset="-110393.68">26780 10974 863 0,'0'0'2103'0,"0"0"-1579"0,0 0-145 15,0 0-96-15,62-40 53 0,-52 26-68 16,2 0-2-16,5 2-64 0,1-9-120 16,-3 7-79-16,-1-2-3 15,3 2-21-15,-3 0-4 0,3 0-5 16,4 2-46-16,1 2-46 0,1-4-19 16,2 3-6-16,4 1 20 0,0 1 35 15,-7-1 42-15,1-1 50 0,-4 4 0 16,-5 4 56-16,-5-1 12 0,-9 4-22 15,-9 0 50-15,-9 4 39 0,-9 3 11 16,-10 10 1-16,-5 2-4 0,-1 2 18 16,-7 5-6-16,-3 2-31 15,7 2-34-15,-2-2-20 0,5-2-28 16,10 2-21-16,2-5-7 0,6-6-14 16,9 1-15-16,3-5 12 0,7-7-21 15,2-3-12-15,4-3 6 0,4 0-16 16,6-7-47-16,-1-5-31 0,5-5-28 15,-1-1-21-15,1-1-10 0,-2-5-55 16,-1 1-116-16,-5-2-129 0,-2 3-101 16,-4 1-59-16,0 3-68 0,-8 3 22 15,-3 4 224-15,-1-3 465 0,-2 7 78 16,-1 4 430-16,5-1 2 0,-1-3-63 16,9 4-70-16,2-2-143 0,0 1 53 15,9-3 56-15,3 0-29 0,3 0-14 16,-1 4-9-16,0-1-15 15,-1 1-13-15,-3 3-23 0,-2 0-39 0,-3 0-11 16,-3 3-15-16,-2 8-33 16,0 3-45-16,0-2-40 0,-2 5-27 15,2 4-12-15,0-2-3 0,6 2-12 16,6 4 12-16,5-3-12 0,12 6 12 16,12-5-12-16,19 5-3 0,-2-5-20 15,-4-9-43-15,-15-4-49 0,-6-3-53 16,4-2-41-16,-2 2-24 0,7 4-64 15,-15-1-155-15,-5 1-288 0,-13-1-565 16,-34 2-542-16</inkml:trace>
  <inkml:trace contextRef="#ctx0" brushRef="#br0" timeOffset="-108893.68">26118 12078 665 0,'0'0'496'15,"0"0"-132"-15,0 0-6 0,-58 18-21 16,46-11-52-16,-3 0-59 0,1 3-59 16,-3-1-58-16,3 1-61 0,4 1-46 15,3-4 14-15,7 0 10 0,0-4 25 16,11-3 10-16,9 0-23 15,7 0-12-15,21-7 22 0,16-7 60 16,27 0 85-16,31-2-13 0,24 6-10 16,14 3-16-16,-9 4-14 0,-11 3-43 15,-18 0-26-15,-10 0-37 0,-25 0-32 16,-21 0-2-16,-25 0 0 0,-20 0-12 16,-7 0-16-16,-6 0-22 0,-3 3-33 15,-5 4 30-15,-13 0 50 0,-26 3-10 16,-33 3 13-16,-28 4 13 0,-13-6-1 15,1-8 4-15,11-3 2 0,10-3-2 16,8-8-1-16,2-3 1 0,1 4-15 16,1-3 1-16,5 0-1 0,16-1 18 15,10 7 12-15,13 0 21 16,15 1 1-16,1 6-7 0,7-3-44 16,-3 3-2-16,3-4-34 0,1 4-65 15,7 0 34-15,8 4 55 0,21 5 10 16,27-2 12-16,22 7-9 0,23-4-3 15,19-10-48-15,0 0 4 0,-4 0 34 16,-9-10 10-16,-16-1 18 0,-5 1-5 16,-11 4 2-16,-22-4-11 0,-13 6 14 15,-20 1 1-15,-8 3-4 0,-1 0 4 16,-14 0 43-16,-32 0-37 0,-42 14-10 16,-55 9 32-16,-31 8-4 0,-15 2-15 15,0 0-25-15,10-5 12 16,7-2 0-16,10 2-12 0,14-9-3 15,36-5 0-15,30-7-90 0,34-7-289 16,24 0-350-16,13-26-2038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38:14.40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14034 8850 1079 0,'0'0'319'0,"0"0"-16"16,0 0-82-16,60-11-36 0,-46 4-65 15,-4 0-49-15,7 2 23 0,0-5 32 16,1-1-23-16,-5 1-19 0,1 3-13 15,-6 0-71-15,3 2-23 0,-5 5-67 16,-2 0 42-16,0 0 25 0,4 5 8 16,-1 2 15-16,1 3 3 0,2 4-2 15,-4-7-1-15,5 5 0 0,-5-1 0 16,0-4 1-16,-6 0-1 0,0-4 52 16,-2 1-23-16,-6-4-16 0,-11 3-11 15,-4 1 1-15,-3-1 36 0,-10-3 57 16,-5 7 20-16,-2-3-20 0,-1 1-31 15,-1 2-24-15,-1 0-9 0,7-4 0 16,0 8-6-16,4-8-16 16,6 4-10-16,8 2-22 0,2-2-7 15,11 0 13-15,2-4 16 0,6 1 15 16,0-1 27-16,6 1 12 0,4-4-6 16,9 0-1-16,4-4-12 0,14-6-12 15,11-1-11-15,14-4-11 0,14-6 1 16,-8 3-2-16,-8 3-2 0,-16 4 2 15,-20 8-2-15,5-4-10 0,4 0-1 16,-2 0 0-16,-2 3-3 0,-6 3-22 16,-13 1 9-16,-10 0 29 0,-22 5 3 15,-30 9 0-15,-24 7 9 0,-32 5 4 16,-16 2 10-16,-4-2 15 16,14-5 16-16,25-7 1 0,31-5-1 15,17-3-13-15,16-2-12 0,7-1-13 16,1 1-7-16,7-1-12 0,-3 1-28 15,7-1 28-15,6-3 0 0,21 4 12 16,26-4-8-16,24 0-1 0,22-4-1 16,18-6 0-16,-1-1 0 0,-9-1 11 15,-12-5-10-15,-25 10 9 0,-14 0-8 16,-17 3 8-16,-13 1-11 0,-5-1 1 16,-3 4 1-16,-1-3 16 0,1-1 19 15,-6 4 25-15,-4-3-63 0,-8 1-21 16,-23 2 2-16,-25 0 16 15,-16 5-10-15,-17 6 12 0,13-4 0 16,8 3-1-16,22-6-1 0,22 3-9 16,1 0-1-16,-2-2 10 0,1 2-22 15,-1 3 6-15,0 1 0 0,11-1 6 16,3 1 13-16,9-2 22 0,9-2 7 16,5-4 2-16,9 4-12 0,12-7-16 15,-2 4-3-15,10-4-11 0,3 3-90 16,1 0-248-16,-7 1-247 0,11 22-1211 0</inkml:trace>
  <inkml:trace contextRef="#ctx0" brushRef="#br0" timeOffset="31366.95">19631 14734 53 0,'0'0'277'0,"0"0"-107"0,0 0 283 16,0 0-104-16,0 0-99 0,0 0-32 16,0 0-39-16,0 0-36 0,0 0-43 15,5-7-9-15,-5 7-4 0,2 0-6 16,0 0-7-16,-2 0-19 0,0 0-26 15,2 0-26-15,-2 0 0 0,0 0-3 16,2 0-4-16,-2 0-28 0,0 0-10 16,0 0 3-16,2 0 10 15,0 4 0-15,0 1 29 0,2 6 17 16,2-1 9-16,-4 4-6 0,5 4 12 16,1 1-13-16,0 2 14 0,-4-2 5 15,5 5 4-15,1 1 3 0,-4-6 7 16,7 2-4-16,-7-2 0 0,4 2 7 15,0-7-10-15,3 2-13 0,1-3 7 16,5 1-11-16,2-3 4 0,1-1-6 16,3-4-4-16,6 1-6 0,2-4 0 15,-2 4-12-15,6-3-1 0,-4-1-3 16,3 0 0-16,-5-3-1 0,-2 4 1 16,4-1 3-16,-9-3 16 0,1 4-3 15,0-4 10-15,0 0-1 0,0 0-3 16,4 0-6-16,-3-4 0 0,5-3-12 15,11-3 8-15,9-4-10 0,18-5 1 16,13-6-3-16,13-4 0 16,9-3-4-16,-11 3 3 0,-6 1-2 15,-11 9-10-15,-8-2 13 0,-1 3-2 16,-1 3 0-16,-2 1 0 0,0 3-14 16,-12 4 0-16,-9 0 3 0,4 2 11 15,11 2-11-15,13-1 10 0,5 1 3 16,-4-1 26-16,-5 4 44 0,-1 0-70 15,0 0-20-15,2 7 7 0,-14 0 11 16,-7-2-8-16,-7-1 10 0,-11-4 26 16,0 3 6-16,-3 1-32 15,3-1-11-15,7 1-5 0,1 6 15 16,4-3 1-16,-2 4 73 0,-6 4-12 16,-2 3-36-16,-4-1-24 0,-2 9-1 15,2-1-16-15,-2 4 16 0,2-1 0 16,-3 5 1-16,3-3 0 0,0 1 3 15,-4-1-1-15,0 2 19 0,-1-10-6 16,-3 3-3-16,-2-8 6 0,-7-5 6 16,2-1 3-16,-6-4 13 0,-1-4 39 15,-3 1 17-15,2-4-15 0,-2 0-41 16,2-7-38-16,0-4 0 0,-2 1-2 16,0-2 0-16,0-2 0 0,3-4-1 15,-1 4 0-15,2-1-2 0,-4-3-17 16,0 1 4-16,0 1-14 0,-2-1 4 15,2-4 3-15,2 5 3 16,0-5 16-16,5 0-22 0,-3-2 3 16,8 2-13-16,-1-1 0 0,9-3 1 15,7-1 12-15,4 2-1 0,13-2-2 16,8-2 6-16,18 2 3 0,9 1-3 16,-5 8 16-16,-1 4-10 0,-13 6 11 15,-21 1 0-15,2 2-1 0,-12 4-19 16,2 0 20-16,11 0 0 0,1 0-2 15,13 0-12-15,-4 0 13 0,-2 7 0 16,10 0 3-16,8-4 0 0,8 6 22 16,-7-2-19-16,-15 0 19 0,-13-3-19 15,-6-4 13-15,7 3 0 0,1 1-14 16,9-4 0-16,-7 3 0 16,-1-3 11-16,-1 0-11 0,-1 0 0 15,-7 0-1-15,-2 0-1 0,2 0-2 16,-2 0-17-16,-2 0 16 0,-2 4-19 15,5-4 22-15,-5 3 0 0,2 1 0 16,-4-4 16-16,0 3 6 0,4-3 4 16,-2 0 2-16,0 0 4 0,0-7-4 15,2-3-15-15,6-4-10 0,0-6 16 16,5-4-19-16,7-6-9 0,-3-1 9 16,2-2 0-16,3-4-3 0,-11 9 1 15,5-5-10-15,-8 2 10 16,-3 8-112-16,-16 9-236 0,-34 7-816 0</inkml:trace>
  <inkml:trace contextRef="#ctx0" brushRef="#br1" timeOffset="41934.89">11301 10315 359 0,'0'0'19'0,"0"0"66"0,41-66 55 15,-30 48-58-15,1 8-59 0,0-6-23 16,5-5 13-16,4 0 45 16,-1-2 53-16,-3-1 68 0,-1 5 33 15,1-2 48-15,-7 3 10 0,3 3-4 16,-9-3 3-16,0 8-49 0,2 3-220 16,0 3-15-16,1 4 15 0,13 14 23 15,15 11-23-15,21 11 0 0,33 18 0 16,27 18 48-16,20 5-27 0,-1 5-21 15,-9-6-91-15,-15-11 10 0,-9-8 33 16,9-2 16-16,1-12 32 0,6-3 29 16,6-1-28-16,-2-10 2 0,10 4 26 15,2 6 36-15,-3-6 2 0,-5 11-18 16,-2 3-14-16,-4 3-12 0,-1 4-23 16,-3 0 1-16,-4 4-7 15,-9-4 6-15,-10 0-1 0,-6-3-1 16,-4-10 2-16,-5-11-38 0,-3-5 15 15,1-13 22-15,-14-9 1 0,-8 1-1 16,-19-4-1-16,-6-4-24 0,-6 1-3 16,-3-4-7-16,7-2-22 0,0-1-22 15,2-8-11-15,-4 4-97 0,-6 2-244 16,-19-26-708-16</inkml:trace>
  <inkml:trace contextRef="#ctx0" brushRef="#br1" timeOffset="42286.31">14112 10154 2014 0,'2'-89'0'16,"23"21"-59"-16,6 6 59 0,-8 11 23 15,-2 13-11-15,-9 18-11 0,2 0 21 16,-7 6 127-16,5 1 32 0,-2-4 10 15,-3 10-120-15,-1 0-58 0,-6 10 67 16,-21 25 30-16,-24 26-10 0,-34 30-11 16,-37 38-24-16,-26 20-27 0,-11 6-12 15,12-9 12-15,9-18-35 16,12-17 29-16,-8-4-10 0,-2-6-2 0,-5 0-17 16,-3-3 7-16,-7 5-10 15,-10-6-79-15,-6-2-27 0,2 2-9 16,-1-4-14-16,5-6 26 0,0-2-7 15,11-1 4-15,3 2 15 0,15-4-28 16,10 1-30-16,9 6-82 0,20-1-149 16,27-20-239-16</inkml:trace>
  <inkml:trace contextRef="#ctx0" brushRef="#br1" timeOffset="44515">19700 16554 65 0,'68'0'0'0</inkml:trace>
  <inkml:trace contextRef="#ctx0" brushRef="#br1" timeOffset="45586.9">16996 16827 658 0,'0'0'1116'0,"0"0"-966"16,0 0-105-16,0 0-45 0,68-7-57 15,-41 4 18-15,14-1 13 0,19 3-42 16,19-6-26-16,18 0 19 0,17 0 36 15,8-7 39-15,2 0 16 0,0-2 72 16,-7 2 100-16,5-3-45 16,7 5-39-16,7-2-17 0,5 3-19 15,5-3-16-15,1 2-19 0,6-9-4 16,8 7 13-16,9-9 13 0,3 2 9 16,9-3 11-16,6 1-1 0,1-1-29 15,7 5-23-15,2 1-20 0,11 4-2 16,2 4-2-16,12 5-11 0,1-6 10 15,5 8-10-15,-2-1 10 0,3 4-13 16,-1 0-6-16,5-7 9 0,-3 0-3 16,-1 0-1-16,-3-5 17 0,3-5 0 15,-3-1 1-15,9-4 12 0,-3 1-9 16,3-4-1-16,8 3 10 16,4 4 3-16,-4 2 6 0,2 6 4 15,-4-1-10-15,-3 8-16 0,-9 0-14 16,-3 3 13-16,-3 0 0 0,-9 3-2 15,-7 0 1-15,-5 1-11 0,-5 3 13 16,-5-4 2-16,-1-3 1 0,6 4 0 16,-1-4 14-16,9 0-14 0,5 0 16 15,0 0 0-15,-2 0-16 0,4 5 13 16,-2 2 13-16,-3 4-29 0,-1-1 3 16,-4 1 10-16,-7 2-13 0,-12-4 0 15,-12 2-1-15,-13 3 1 0,-13-4 1 16,-5-1 0-16,-17 5 0 0,-8-4-1 15,-11 1 0-15,-3-1 0 16,-3 2 0-16,0-1-3 0,-2 3-23 16,-2 0-13-16,-10 1-112 0,-4-1-30 15,-13 0-39-15,-14 0-46 0,-13-7-65 16,-6-5-70-16,-14-2-42 0,-7 3-98 16</inkml:trace>
  <inkml:trace contextRef="#ctx0" brushRef="#br1" timeOffset="49689.77">28026 12254 342 0,'0'0'157'15,"0"0"-105"-15,0 0-52 0,0 0-91 16,0 0-212-16</inkml:trace>
  <inkml:trace contextRef="#ctx0" brushRef="#br1" timeOffset="51286.27">28026 12254 287 0,'43'-75'231'15,"-45"74"-48"-15,-4 1-10 0,2-4-7 16,-2 4-6-16,0-3-33 0,-1-1-43 16,1 1-25-16,0 3-23 0,2 0-36 15,0 0-16-15,2 0-16 0,0 0-7 16,0 0 39-16,-1 3 26 0,1 4 26 16,0-2 7-16,0 2-20 0,0 7-37 15,0-3 0-15,-2 3 14 0,2-2-3 16,0 5 3-16,0-6-13 0,0 3 13 15,0-6 3-15,0-1 7 16,0-3-4-16,2-1-22 0,0 4-26 16,0-7 26-16,4 4 91 0,2-4 29 15,2 0-55-15,5 0-29 0,1 0-33 16,5 0 10-16,1 0 10 0,3-4 3 16,2 1-10-16,-2-4 0 0,-1 0 0 15,-1 2 14-15,-7-6 5 0,1-3-12 16,-7 0-12-16,0 0-11 0,-8 2-29 15,0-9-1-15,-10 4 8 0,0-2 9 16,-5-6 12-16,-3 9-2 16,-1-1-13-16,1 0 3 0,-3 3-3 15,2 8 0-15,1 3 14 0,-1 3 2 16,0 7 19-16,3 5 52 0,-3 16 14 16,1-2-30-16,-3 14-10 0,2 2 4 15,-1 5-11-15,3 4-34 0,-3-1-4 16,3 1 19-16,0-4-18 0,3-7 12 15,2-1 16-15,1-10-3 0,1-4 6 16,2-13 4-16,4 2 32 0,-1-11 25 16,5-3-80-16,7-3-13 0,13-11-36 15,13-9 11-15,19-17 5 0,27-14-5 16,-5 3-5-16,-8 6-2 0,-18 12 18 16,-24 12 14-16,7 2 3 15,-4-6 17-15,4 6 38 0,-2-2 0 16,-10 4-20-16,-9 6 24 0,-10 6-62 15,-2 5-4-15,-19 0-21 0,-3 0 5 16,-9 4 17-16,-3-3 2 0,-7 6 1 16,0 0 0-16,-1 4-1 0,3-4-2 15,2 3-20-15,3-3 7 0,5-2 13 16,5 2-16-16,5-3-1 0,6 3-12 16,1 0-16-16,6 0 12 0,-1 0 10 15,5 3 13-15,2-1 0 0,2 1-3 16,0 4 3-16,0 0 13 0,4-1 4 15,7-3-1-15,-3 4 16 0,0-4 1 16,7 1 2-16,-5-8 17 0,2-1 22 16,3-2 7-16,-5-5-10 0,3-9-13 15,-1-7-23-15,-2 2 11 0,1-6-8 16,-3-4-5-16,2-3-8 16,-1 3 14-16,-1-3 9 0,-4 6 36 15,2-2 22-15,-6 9-20 0,0 2-66 16,-2 3-7-16,-10 7-52 0,-7 7-5 15,-8 3 19-15,-2 8 18 0,-6 10 17 16,-6-2-10-16,0 9 13 0,-1-2-25 16,7 9-4-16,0-9 3 0,6 9-12 15,10-6 9-15,9-1 0 0,10-5 29 16,0-2 12-16,19-5 33 0,7-6 6 16,22-3 3-16,14-14 7 15,19-9 10-15,-9-12 21 0,-10 2-22 16,-17 2-31-16,-18 6-24 0,2-1-2 15,0-2 3-15,0-5 3 0,0 2 32 16,-12-1-51-16,-11 10-3 0,-6 1-42 16,-13 3-2-16,-9 8 2 0,-9 3 10 15,-2 0 6-15,-2 10 7 0,-3 1 3 16,3 3 3-16,-2-2 0 0,6 5 3 16,2-3-12-16,6 0-17 0,3-2 4 15,5 2 2-15,5-3 1 0,8-1 13 16,-4-3 9-16,6-2 13 0,2 2 2 15,6-3 17-15,10 6 1 0,-1-6-4 16,6 3-4-16,6-4-12 16,4-3-3-16,2 0-45 0,0-3-13 15,-2-4 61-15,0-7 7 0,-4-2 37 16,-2-5-15-16,-10-3 10 0,-5-2-1 16,-6-6-19-16,-6 6 7 0,-4-3-4 15,-8 1-21-15,-7 5 19 0,-4 2 28 16,-6 4-4-16,0 10-18 0,0 0-26 15,0 7 0-15,3 0-42 0,1 3 7 16,2 4-6-16,7 7 2 0,1 0 4 16,5 2 0-16,4-2 19 0,1 7 14 15,5-6 0-15,0-1-2 0,5 4 3 16,7-4 0-16,-6-2 1 0,4-2 3 16,1 1 20-16,1-4 6 0,3-4 9 15,-1-3 13-15,3 0-9 16,-1-7-14-16,5-3-8 0,0-4-8 15,-1-2-8-15,5-5 8 0,-2 0-11 16,-3 2 2-16,1-2 16 0,-6 5 12 16,-5 3 1-16,-6 2-32 0,-4 4-32 15,-4 4-6-15,-11 3 22 0,-7 7 16 16,-5 7 1-16,-4-1 2 0,-6 3-3 16,-3 5-3-16,3 2-13 0,2-2-3 15,2 0-5-15,6-2 23 0,8 2-43 16,5-4-1-16,8-5 33 0,6-1 12 15,8-4 35-15,9-4 9 0,5-3-5 16,7-3-14-16,2-8 4 16,6 1-4-16,1-6-2 0,-3-1-4 15,-2-1-3-15,-4 3 3 0,-8 1-3 16,-5 0 22-16,-8 7-38 0,-8 0-16 16,-2 7-38-16,-12 0 9 0,-9 3 17 15,-4 8 15-15,-6 3 10 0,-2 3-19 16,-2-5-46-16,2 9-47 0,2-3-48 15,4-3-23-15,6 3-66 0,10-4-101 16,5 0-147-16,6-9-167 0,29-2-335 0</inkml:trace>
  <inkml:trace contextRef="#ctx0" brushRef="#br1" timeOffset="53199.88">28202 12167 470 0,'0'0'286'15,"0"0"-230"-15,0 0-37 16,0 0-19-16,0 0 0 0,0 0 0 15,0 0 82-15,0 0 78 0,0 0-138 16,-15-51 73-16,7 51-7 0,-9-3 55 16,5 3 29-16,-4 0-6 0,-1-3 0 15,3-1-43-15,-1 1-6 0,1-1-39 16,-1-3-13-16,3 0-14 0,1 4 8 16,-1-4-24-16,0 5 17 0,-5-5-10 15,5 7-4-15,-5 0-5 0,-4 0-14 16,1 7-3-16,3 2-6 0,-6 12-9 15,1 3-2-15,1 2-14 0,2 4 12 16,5 5-18-16,2 1 20 0,1-3 1 16,9 6-13-16,0-6 10 0,2 0 3 15,6-2 13-15,7-4 10 16,3-6-4-16,7-1 26 0,0-4-13 16,8-5-9-16,0-8-7 0,6 1-13 15,2-4-3-15,0-7-73 0,1-4-24 16,-5 2 7-16,-2-4 58 0,-2-5 32 15,-8 1 10-15,-9 1 16 0,-3-5-3 16,-5 4-21-16,-4 1 11 0,-2 2 6 16,-6-4-3-16,-5 3 23 0,-1 1 13 15,-3-4-7-15,-3 8-42 0,1 1 20 16,-3-1-5-16,-3-1-18 0,0 4-16 16,0 0 16-16,-4 7-1 0,3 0-19 15,-3 0-2-15,-2 7-4 16,4 0-3-16,0 11 6 0,9-3-9 15,1 6-13-15,9 4 19 0,6 4 26 16,12 1 3-16,11-2 20 0,6 2-23 16,6-2-10-16,5-9 10 0,3-2 33 15,0-10 18-15,-3-3 56 0,-5-8 69 16,-2-13-25-16,-4-3-23 0,-9-7-32 16,-3-3-29-16,-9-5-16 0,-4 2-36 15,-4-4-14-15,-6 2 13 0,-8-1 31 16,-3 6 15-16,-6-5-17 0,1 13-43 15,-5 1-15-15,2 3-23 0,0 6-16 16,3 8-10-16,-1 4 1 0,2 0 2 16,2 13 19-16,3 1 17 0,-1 10-23 15,1-1-70-15,1 8-49 16,-3 2-58-16,-1 4-124 0,3-6-343 16,-36 27-863-16</inkml:trace>
  <inkml:trace contextRef="#ctx0" brushRef="#br1" timeOffset="61735.35">22102 9045 104 0,'0'0'395'0,"0"0"22"0,0 0-127 16,0 0-59-16,2-61-22 16,-2 45-60-16,0-1-45 0,-4-4-20 0,-5 2-35 15,3 1-20-15,-6-1 0 16,1 2-25-16,-5-1 15 0,3-1-6 16,-3-2-12-16,-1 4 15 0,5-6-16 15,-5 6 1-15,1-4-1 0,3 1-12 16,-3 3 9-16,-1-2 0 0,-1 1 1 15,-3 1-1-15,-2 3-23 0,-6 5-5 16,-2-1 31-16,-14 6 3 0,-13 4 19 16,-14 0 1-16,-13 11-21 0,-10 8 11 15,-4 5 3-15,2-4-15 0,8 4 1 16,25-10 20-16,18-2-2 0,11-1 6 16,12-4-7-16,3 3-19 15,-3-3 13-15,0 4 0 0,-6 4-13 16,-4 3-13-16,-4 6 0 0,0-1 10 15,-1 8-30-15,-1 6 33 0,-4 10 0 16,-5 17 13-16,-1 20-12 0,3 14 3 16,11 17-3-16,8 4 2 0,6-11 10 15,9 0-12-15,6-14-1 0,6-3 0 16,0 1 12-16,6-5-11 0,6-3 11 16,7-5-11-16,4-8 1 0,2-10 27 15,-1-14-9-15,14 4 9 0,17-1 3 16,14 4 7-16,15 4 3 0,-1-14 23 15,0-15-14-15,6-4-15 16,2-6 3-16,4-9 2 0,6-10-8 16,-4-3 2-16,2-9-6 0,-2-9 10 15,1-4-23-15,-5-8 38 0,10-4 7 16,0-6 0-16,7-8-19 0,2-6-7 16,-7-8-3-16,-4-6-6 0,-4-6-4 15,-10-5-19-15,-8-5 20 0,-15-2-10 16,-17 2 6-16,-20 3 0 0,-21-2 1 15,-10-1-20-15,-27 2-41 0,-20-6-30 16,-7 0 14-16,-13 4 12 0,-9-2 22 16,-5 5 4-16,0 9-6 0,-8 4 8 15,0 12-2-15,-2 1 3 0,0 11 3 16,0 5-6-16,-8 13 0 0,1 8-4 16,-11 14-47-16,-15 7-104 0,-15 21-49 15,-22 15-156-15,36-4-252 16,-34 25-567-16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39:33.9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12795 8330 225 0,'0'0'365'0,"0"0"-172"15,0 0-145-15,0 0-21 0,0 0-25 16,0 0 34-16,0 0 84 0,0 0 30 15,0 0-69-15,19-40-6 0,-27 33 23 16,0 3 45-16,-5 1 13 16,3 3-13-16,-7 0-19 0,7 0-69 15,-5 0-55-15,3 0-14 0,-2 0-6 16,1 7 18-16,1 2-11 0,-3-2 13 16,5 3 3-16,-4-3 13 0,3 3 14 15,-3-6 28-15,3 3 20 0,-1-4 13 16,2 3 12-16,-3-6-6 0,7 0-13 15,-2 0-19-15,2 0 2 0,3 0-9 16,3 0-58-16,0 0-16 0,3-2-35 16,9-2 19-16,0 4 12 0,7 0 7 15,4 0 10-15,-1 4-13 16,1-2 15-16,2 5 0 0,0 0 0 16,2-4 1-16,-5 4 3 0,1 0 45 15,0-3 4-15,-2-1 9 0,-1-3 0 16,9 4 10-16,4-4 35 0,13-4-42 15,20-3-13-15,23-3-19 0,24-4-13 16,18 1-15-16,-5 6-1 0,-10 0-1 16,-15 7-1-16,-14-3 0 0,-7 3-1 15,7 0 1-15,-6 0 2 0,-3 0 20 16,1 0 5-16,-5-3 1 0,-1-1 6 16,1 1 7-16,7-4 2 0,-5 3-5 15,5-3-17-15,-5-2-20 0,-1 6 11 16,-15-4-12-16,-9 3 1 0,-14 4-1 15,-14-3 0-15,0 3-1 16,-7-4 0-16,7 4 0 0,2-3-1 16,0 3 1-16,0-4 2 0,-7 4 14 15,-3-3 6-15,-5 3 4 0,-6 0 2 16,-2 0 7-16,-2-4-3 0,-4 4-32 16,-4 0-17-16,-7 0-2 0,-5 0 15 15,-5 0 1-15,-10 0 0 0,-17 0 1 16,-8-3 0-16,-23 3 1 0,-10-3 1 15,-18-1 1-15,-1-1-1 0,3 1 1 16,7-3-1-16,9 7 0 0,-8-3 0 16,-11 3-2-16,-5 0-1 0,-10 0 0 15,8 7-13-15,1 2 14 16,2 1 1-16,-2 4 0 0,-8 0-3 16,8 2 1-16,9 1 1 0,11 0-1 15,16-3 1-15,18 2 0 0,16-5 0 16,15-4-1-16,15 0 1 0,1-4 0 15,7-3 0-15,-3 4-11 0,3-1-9 16,2-3-35-16,8 4 55 0,16-4 2 16,26-7-1-16,24 0-1 0,33-11-1 15,39 1 1-15,19 1-10 0,15-1 12 16,-5 3 1-16,-5 1 0 0,3 6-1 16,0 0-1-16,1 0 1 15,-7-3 0-15,-4 3 0 0,-14-3-2 16,-9 1 0-16,-4 5 2 0,-16-3 0 15,-13 0 2-15,-27 0 0 0,-18 4-1 16,-21 3-1-16,-10 0-2 0,-11 0-14 16,-6 0 0-16,-1 0-8 0,-3 0 24 15,-9 0 61-15,-26 7-26 0,-35 3-22 16,-35 1 3-16,-40 1-13 0,-18-2 0 16,-4 1 0-16,3-1 0 0,7-3-2 15,0 4 1-15,-4-2-1 0,6-2 1 16,6 3-1-16,9 0 0 0,6-6-1 15,7 3 0-15,4 2-1 0,15-2 2 16,7 0-1-16,14 3 0 0,7-3-1 16,1 0 0-16,-1 4-1 15,7-3 1-15,9-1-1 0,17-3 1 16,18-1 0-16,12 1 0 0,9-4 1 16,2 0 0-16,14 0-28 0,32-4-4 15,47-6 30-15,62-6-1 0,30 2 1 16,22-3-10-16,0 3-7 0,-13 5-128 15,0-2-80-15,-8 1-5 0,-15 0 23 16,-10 3 5-16,-20 3 20 0,-26 4-69 16,-38 0-138-16,-9 4-266 0</inkml:trace>
  <inkml:trace contextRef="#ctx0" brushRef="#br0" timeOffset="74200.47">12051 8557 726 0,'0'0'196'0,"0"0"2"15,71-42-5-15,-36 23-27 0,10-6-23 16,21-11-30-16,19-8-22 0,2 6-9 16,-4 5-24-16,-11 8 4 0,-8 6-14 15,-2 8 1-15,-4 4 3 16,6 4 6-16,4 3 13 0,7 0 4 15,11 7 41-15,14 3-12 0,1 4-27 16,2 6-19-16,-1 4-32 0,-9-5-10 16,0 6-14-16,-2-8 0 0,0-1 14 15,4-6-16-15,-2-3 1 0,2-3 1 16,-4-4-2-16,-2-7-19 0,-9-4-7 16,5-1 4-16,-21-2 19 0,-12 7-10 15,-15 4 12-15,-12-4 1 0,-7 3 1 16,-7 4 15-16,5-3 6 0,1-1 33 15,-9 4 6-15,-4 0 29 0,-14 0 61 16,-29 7-17-16,-36 11-38 0,-39 1-33 16,-36 12-15-16,-16-1-29 15,-7-2 0-15,3-2-18 0,7-2 1 0,1 6-2 16,-1-6 0-16,0 6-16 16,2-6-38-16,6-1-6 0,6-2 3 15,21-7-7-15,10-11 32 0,35-3 32 16,27 0 16-16,27-7 19 0,25 1 80 15,4-5 18-15,2-6-28 0,25-3-70 16,31-4-16-16,33-2 3 0,31 1 6 16,10 10-9-16,-2 1-3 0,-8 7-5 15,-8 3-11-15,4 4-2 0,6 0 2 16,-4 0 1-16,6 0 2 0,-2 0 8 16,6 0-11-16,3 0-63 15,1-7 6-15,-8-3 3 0,0-6 4 0,-6 2 21 16,-6-7 0-16,-1-1 10 15,-1 1 17-15,-9-2 2 0,-12-1 0 16,-18 6 1-16,-22 2 2 0,-11 2 13 16,-20 8 3-16,-3-1 0 0,-9 0 16 15,0 0 35-15,1 0-16 0,-9-2-54 16,-23 2-54-16,-33 3 10 0,-41 4 15 16,-54 11 26-16,-50 8 2 0,-16 9 0 15,-12 5 1-15,2 2-1 0,14-5 1 16,2 6 0-16,-2-1 0 0,14 2-12 15,7-4-13-15,21 2-16 0,20-6 15 16,23-8 4-16,37-1 21 0,35-13 1 16,25 0 13-16,25-7 2 15,6 3-15-15,18 1-53 0,34-4 53 16,49 0 16-16,25 0 3 0,25 0-3 16,4-7-15-16,-8 7-1 0,4 0-99 15,-8 10-147-15,-38-3-207 0,-10 12-640 0</inkml:trace>
  <inkml:trace contextRef="#ctx0" brushRef="#br0" timeOffset="79483.16">15977 9157 192 0,'0'0'196'0,"0"0"81"0,-79-14-104 0,54 12-39 16,-4-1-4-16,-6-1 16 16,4 1-2-16,-6-1 12 0,12 1 3 15,5 3-42-15,7 0-117 0,7 0-32 16,6 0 32-16,12 0 49 0,7-4 9 15,10 1-26-15,14-8 14 0,17 1-7 16,19-10-10-16,16 0-6 0,19-10-1 16,-3 2 11-16,-3 2 9 0,-13 1-6 15,-10 6 15-15,-5-2 27 0,1 4 23 16,-1 1 8-16,1 6-15 0,4 3-20 16,-5 7-16-16,1 0-7 0,-2 3-28 15,-1 11-23-15,1 2 1 0,-1-2-1 16,5 3 1-16,0-1 15 0,-1 1 4 15,-1-3-1-15,-2 2-16 0,-15-2 16 16,-13-4-17-16,-14-3-2 16,-8 0 0-16,-4 4-28 0,0-6-8 15,6 2 1-15,4 7 9 0,2-4-13 16,3 11 1-16,-7 2-20 0,-6 2 58 16,-3 11-2-16,-7 8 15 0,-11 20-13 15,-6 17 103-15,-4 18-23 0,-8 11-6 16,-3 5-36-16,5 0 17 0,2-7-36 15,-1-10 0-15,1 3 4 0,0 0-13 16,-3 4 2-16,-3 1-2 0,-5 4-7 16,-3 5 26-16,-9 11 3 0,-7 5-32 15,-3 5 0-15,-2 1 0 0,1 3 0 16,3-13 0-16,6-1 0 16,6-4 1-16,4-5 25 0,7-2-26 15,1-7-37-15,1-3 37 0,4-13 28 16,-1-1-27-16,1-4 7 0,-1 5 5 15,3-1-13-15,0 0 19 0,0 0 20 16,-1-6-4-16,7-8-22 0,2-2 98 16,4-4-25-16,11-4-61 0,1 1-6 15,5 0-1-15,0-14-17 0,0-11-1 16,-7-6 1-16,-2-9 1 0,-1-6-1 16,-1 6 2-16,2-1 13 0,3 11-14 15,1-1 11-15,1 10 3 0,0-4-15 16,-5 4 2-16,0 14 16 15,-1 7 3-15,-1 9 45 0,-8 12-11 16,0 2-15-16,-2-9 0 0,2-2 9 16,-2-12-6-16,0-14-16 0,0-10-3 15,0-11-8-15,0-5-14 0,2-2 0 16,0-2 1-16,0 6-2 0,0 5-1 16,1 1 0-16,3 1 1 0,-4-2 1 15,2-2 13-15,-2-7-13 0,2-1 19 16,-4-4-7-16,0 1-2 0,0-1 61 15,0-2-21-15,0-1-15 0,-2 3 2 16,-2-6-3-16,2 3-15 0,-2-1-6 16,4-6-1-16,-4 1 4 15,2-5 12-15,-1 0 18 0,1 0 25 0,2-7 37 16,-2 0-10-16,0 0-27 16,-2 0-37-16,-4-4-10 0,-7-3-16 15,-5-3-11-15,-15-2-2 0,-19-2-22 16,-25 0 6-16,-14 7 2 0,-14 3 16 15,-3 4 0-15,11 7 25 0,8 7-10 16,10 0-12-16,-3 5-3 0,-7 2-1 16,-8-3-14-16,-3 1 15 0,-3 2 0 15,-9-4 2-15,0-4 13 0,-3-3-1 16,-7-6-13-16,-7-4 1 0,-3 0 17 16,4-7-16-16,6-7-3 15,10 1 1-15,27-1 1 0,25 1 16 16,21 6-18-16,26 0-12 0,5 7-110 15,8 0-198-15,2 0-748 0,12 17-774 0</inkml:trace>
  <inkml:trace contextRef="#ctx0" brushRef="#br1" timeOffset="89466.21">11094 10794 859 0,'0'0'110'0,"0"0"-19"15,0 0-91-15,0 0-30 0,0 0 30 16,0 0 43-16,0 0 227 0,66-66 143 16,-57 56-66-16,1-1-84 0,-2 4-76 15,-4 0-64-15,-2 2-43 0,1 2-47 16,-1 3-33-16,0 0-52 0,4 0 16 16,-2 0 36-16,0 0 35 15,11 3 13-15,-3-1 26 0,11 5 29 16,6-4-7-16,4 1-3 0,6-1-10 15,13-3-22-15,10 4-7 0,10-1 0 16,13-3 6-16,6 0 4 0,10 0-7 16,4 0 6-16,1 0 1 0,10-3-14 15,-7-1-12-15,15 1-13 0,6-1-12 16,-3-3-12-16,-3 2 2 0,-7 2 0 16,-3-4-1-16,-6-4 11 0,-7 1-12 15,2 3 0-15,-4-7 0 0,7 2 0 16,-5-9 1-16,7 3 0 0,5 2 36 15,1-4 18-15,2 9-12 0,4 1-6 16,-11 4 16-16,-1 6-17 16,-5 0-15-16,-12 9-19 0,-10 2 0 15,-1-1-3-15,-16 4-1 0,-14-4 0 16,-13-4 0-16,-12-3-1 0,-2 1 2 16,-3-1 0-16,3 1 22 0,4-1 6 15,2-3 44-15,-2 0 33 0,-4 0 44 16,-9-10-72-16,-6 1-34 0,-4-9-21 15,-4 1-20-15,0-6-2 0,-8-1-2 16,-6-2 0-16,-1-6 1 0,-1-1 0 16,-3-2-1-16,5-5 0 0,-1 0-1 15,3 0-10-15,6-11 10 16,-1-13-9-16,7-8 9 0,0-15-10 16,11-7 13-16,5-7-2 0,1-2 0 15,-5 5-1-15,1 4-9 0,-5 10 9 16,-6-5-13-16,0 2 13 0,-2 0 3 15,0 2-1-15,-4 1-10 0,-2 12 10 16,-3 11 0-16,1 14-1 0,0 7-1 16,-2 19-13-16,5-2 1 0,-1 10-1 15,-2-8 1-15,0-2-10 0,-5 2-3 16,-1-2-15-16,-3 9-10 0,1 4 10 16,-3 6 15-16,-6 4 6 0,-4 0 20 15,2 0-1-15,-6 7 2 0,-6 0 1 16,-2-3 3-16,-7 3 9 0,-16 2-10 15,-8-2 2-15,-23-1-2 0,-17 1-2 16,-20 4-2-16,-9-4-39 0,-6 0-18 16,3 0 6-16,7-5 18 15,-3 1 3-15,-5 1 16 0,-4-1 4 16,-8 4 10-16,-4 7 2 0,-11 5-2 16,-8 6-20-16,-10 8 20 0,-6 2-14 15,-3 5 15-15,3 0 0 0,6 0 0 16,10-2 0-16,15-1 0 0,16 0 1 15,23-6-1-15,25-5 1 0,32-8-2 16,30-8 2-16,22 1 0 0,3-8 0 16,10-1-4-16,-6 1-11 15,3 1-4-15,3-4-3 0,4 0 21 16,17 0 1-16,12-9 0 0,20-12-1 16,24 0-12-16,16-2-5 0,-7 6 2 15,-18 7 16-15,-18 6-2 0,-26 4-14 16,-3 7-3-16,0 0-9 0,3 7 6 15,-1 12 18-15,-3 13-7 0,-16 18 11 16,-16 27 22-16,-23 24-19 0,-13 23 13 16,2 12-4-16,1 5-8 0,13-7 18 15,10-8-22-15,7 5-7 0,5-9 7 16,5 1 13-16,5-7-10 0,2-15 10 16,2-4-11-16,0-13 1 0,0-23-3 15,2-14-40-15,2-17-13 0,0-9-61 16,5 12-70-16,-3-5-340 15,-6 41-756-15</inkml:trace>
  <inkml:trace contextRef="#ctx0" brushRef="#br1" timeOffset="95966.58">29204 14173 157 0,'0'0'300'0,"0"0"39"0,0 0-69 15,0 0-32-15,0 0-108 0,0 0-19 16,0 0-108-16,0 0-2 0,0 0 2 16,17-30 17-16,6 27 9 15,-1-1 13-15,7 4 30 0,8 0 12 16,-1 0 17-16,3 0-17 0,4 0-6 15,3 0-6-15,1 4 5 0,13 3 1 16,4-4-10-16,15 2-6 0,14 2-17 16,10 0-6-16,5 0-10 0,-1-3-26 15,-5-1 13-15,-20 1-13 0,-12-4-1 16,-14 0 1-16,-10 0-1 0,-13 0 1 16,-4 0 0-16,-6 0 0 0,-1 0-3 15,5 0-1-15,-2 0-1 0,4 0-114 16,0-4-153-16,-11 4-123 0,-5 0-246 15,-34-7-381-15</inkml:trace>
  <inkml:trace contextRef="#ctx0" brushRef="#br1" timeOffset="96350.62">30110 13939 1193 0,'0'0'140'16,"0"0"-42"-16,0 0-46 0,66-9-39 15,-48 9-11-15,7 0 24 0,6 0 7 16,4 4 6-16,3-1-7 0,1 6 1 16,-2-2-4-16,-2 4 10 0,-2-1 32 15,-2 0 24-15,0-6 2 16,-4 5-22-16,2-2-23 0,6 0-14 15,-4 0 8-15,11 0-4 0,-7 0-6 16,4 0-19-16,2-2-17 0,-1 9-20 16,-9-4-9-16,-2 4-6 0,-9 0 9 15,-7 5 16-15,-11-1 10 0,-6 1 49 16,-19 5-47-16,-18 1-1 0,-24 4 0 16,-15-2 25-16,-17-3-10 0,16-7-14 15,13-10 21-15,18-3-20 0,23-4-3 16,-2 0-13-16,-6 2-110 0,-2 1-124 15,2-3-172-15,-40 0-392 0</inkml:trace>
  <inkml:trace contextRef="#ctx0" brushRef="#br1" timeOffset="113216.87">22426 6853 108 0,'0'0'264'16,"0"0"-166"-16,0 0 231 0,0 0-176 15,0 0-88-15,0 0-42 0,0 0-3 16,0 0-20-16,0 0 0 0,0 0 1 16,13-2 61-16,-9 2 25 0,0 0-18 15,0 0-30-15,6 0-26 0,-1 0-10 16,-1 0 23-16,4 0 20 0,-6 0 32 16,7 0 10-16,-7 2 6 0,-2-2 10 15,0 0 16-15,-2 0-3 0,-2 0-29 16,0 0-46-16,0 0-39 0,-6 0-2 15,0 3 2-15,-6-3 10 0,-1 0 0 16,-5 0 0-16,-3 0 0 16,-6 0-10-16,-2 0 0 0,-14 0 13 15,-15 0-15-15,-12 4-1 0,-26-4-1 16,-15 7 1-16,-24 3 2 0,1-3 0 16,4 7 11-16,16-5 0 0,23 1-10 15,19 4 0-15,20-7-3 0,13 4-94 16,18-4-127-16,5-2-182 0,7 5-255 15,-1 11-170-15</inkml:trace>
  <inkml:trace contextRef="#ctx0" brushRef="#br1" timeOffset="113358.27">22403 7140 878 0,'93'14'0'16,"-55"-7"-195"-16,13 0-366 0</inkml:trace>
  <inkml:trace contextRef="#ctx0" brushRef="#br1" timeOffset="113616.91">22490 7280 160 0,'-80'5'688'16,"47"-5"-375"-16,0 4-92 0,10-4-133 15,2 3-72-15,5 1-16 0,-5-1 13 16,-4-3 7-16,-6 4-7 0,0-1 3 16,4 1-14-16,0-4-2 0,-4 3 2 15,4-3 54-15,-1 0-34 0,-8 4-21 16,-5-1 1-16,-13 1 0 0,-12 4 11 16,0 6-10-16,-6-3-3 0,10-1-3 15,16-3 1-15,-1 0 0 0,14-2 2 16,-11 2-13-16,-1 4 11 0,-9 3-79 15,6-4-88-15,5 2-141 0,14-1-241 16,-12 13 33-16</inkml:trace>
  <inkml:trace contextRef="#ctx0" brushRef="#br1" timeOffset="114049.24">22333 7854 1527 0,'0'0'299'16,"0"0"-94"-16,0 0-79 0,0 0-126 15,0 0-38-15,0 0 18 0,0 0 19 16,0 0 0-16,0 0-15 0,0 0-1 16,46-4-34-16,-42 4-5 0,-4 4 56 15,-6-1 24-15,-15 6 5 0,-18 5-26 16,-19 3 23-16,-25 1-4 0,-31 8-6 15,-20-5-12-15,-9 5 12 0,1-5-13 16,5-2-3-16,13-1 0 0,-2-1-3 16,4-1-17-16,6 1 17 15,9-3 0-15,26 0-10 0,26-5-23 16,15 1-119-16,20-3-132 0,5 0-175 16,-10 7-297-16</inkml:trace>
  <inkml:trace contextRef="#ctx0" brushRef="#br1" timeOffset="114222.34">22370 8313 378 0,'0'0'0'15,"0"0"-13"-15,58 17-32 0,-56-14-193 16</inkml:trace>
  <inkml:trace contextRef="#ctx0" brushRef="#br1" timeOffset="114400.35">22370 8313 121 0,'-53'61'495'0,"44"-61"-123"0,-1 3-125 16,2-3-77-16,-5 0-37 0,1 4-19 16,-9-1-20-16,-6 1-12 0,-14-1-18 15,-17 6-15-15,-20-2-10 0,-28 3-6 16,-18 1-1-16,-6-1 13 0,4 1-6 15,8 1-6-15,15-2-14 16,-5 1-19-16,5 3 1 0,8-2 10 16,20 2-11-16,17-4-84 0,25 1-121 15,17-4-116-15,10 1-145 0,6 17-153 0</inkml:trace>
  <inkml:trace contextRef="#ctx0" brushRef="#br1" timeOffset="114666.61">22674 8968 280 0,'-64'4'402'0,"-21"3"-99"0,-12-4-92 15,-10-3-64-15,-1 0 9 16,-1-7 30-16,3 0-14 0,9 0-33 15,6 4-9-15,4-1-33 0,11 4-48 16,1 0-48-16,20 7-1 0,9-3-13 16,9-1 11-16,10 1 0 0,2 6-14 15,-18-4 13-15,-13 11-23 0,-16 7-113 16,-17 10-130-16,14-7-112 0,26-4-251 16,-13 5-101-16</inkml:trace>
  <inkml:trace contextRef="#ctx0" brushRef="#br1" timeOffset="114999.9">22281 9549 703 0,'0'0'173'16,"0"0"-160"-16,0 0-13 0,0 0-39 16,0 0 16-16,0 0 23 0,-64 30 2 15,31-20 11-15,-12 1 131 0,-15 10 12 16,-23-6-39-16,-14 6-16 0,-27 2-49 16,0 1-19-16,-8 1-30 15,1-6 23-15,7-2-23 0,-6 3 0 16,0 1-2-16,12-4 1 0,15 2-2 15,26-1-1-15,26-4-16 0,13-1-15 16,22 0-40-16,6-3-312 0,-1 22-379 0</inkml:trace>
  <inkml:trace contextRef="#ctx0" brushRef="#br1" timeOffset="115266.73">22608 10411 1812 0,'0'0'195'0,"-66"19"-169"0,23-12 16 16,-15 0-42-16,-21 7-61 0,-10 3-225 15,2-5-150-15,5 2-20 0,-1 0 58 16,0-1 255-16,3 1 143 0,-3-4 115 15,4 7 172-15,-3-4-56 0,5 4-61 16,-5 4-92-16,3-2-52 0,-6 2-26 16,-1 4 0-16,-3-3-134 0,25-8-299 15,-9 4-174-15</inkml:trace>
  <inkml:trace contextRef="#ctx0" brushRef="#br1" timeOffset="115573.5">22162 11464 597 0,'-85'14'423'16,"-2"-2"-81"-16,0-5-39 0,2-3-43 15,9 3-59-15,-1 3-81 0,5-6-46 16,4 3-19-16,4 0-16 0,4-4-3 16,6 2-21-16,11 2-15 0,10 0-19 15,6 0-20-15,2 0-94 0,8 0-237 16,-28 16-329-16</inkml:trace>
  <inkml:trace contextRef="#ctx0" brushRef="#br1" timeOffset="115746.78">22465 11965 2636 0,'0'0'58'0,"0"0"-58"0,0 0-81 16,0 0-196-16,0 0-327 0,0 0-558 16,0 0 637-16</inkml:trace>
  <inkml:trace contextRef="#ctx0" brushRef="#br1" timeOffset="115851.79">21696 12244 114 0,'-132'28'287'0,"0"-6"-62"16,4 6-127-16,2-9-79 0,4 2-6 15,18-3 53-15,24-2 97 0,24-9 0 16,21 3-27-16,14-3-136 0,9 3-3 15,1-3-75-15,7-3-307 16,17 8-410-16</inkml:trace>
  <inkml:trace contextRef="#ctx0" brushRef="#br1" timeOffset="116166.29">22666 13076 98 0,'-68'12'143'0,"-9"-2"-141"0,-12 1 15 16,-10 3-4-16,-6-4 13 0,-7-1 189 15,0-2 189-15,-1 0 52 0,5-4-43 16,5 4-98-16,10-3-56 0,8 3-39 15,11-4-33-15,3 1-45 0,14-1-43 16,11 1-44-16,15-2-52 0,6-2-3 16,5 7-29-16,-1-4-10 0,-2 4-9 15,-4 0-70-15,-2 4-105 0,-2-1-74 16,11 2-157-16,3-1-272 0,9 10-407 0</inkml:trace>
  <inkml:trace contextRef="#ctx0" brushRef="#br1" timeOffset="116450.44">22267 13470 271 0,'0'0'1275'15,"0"0"-1275"-15,0 0-59 0,0 0 23 16,0 0 4-16,-74 31 32 0,49-24 10 15,-12-1 117-15,-21 11 136 0,-6 0-20 16,-21 6-38-16,-10 8-53 0,-11-1-39 16,5 2-26-16,0 1-26 0,8-5-19 15,2-6-10-15,0 3-16 16,-8-6-12-16,6 2-4 0,8-4-28 16,13-5-98-16,20 2-45 0,19-3-59 15,16-4-98-15,3 0-156 0,3 15-298 0</inkml:trace>
  <inkml:trace contextRef="#ctx0" brushRef="#br1" timeOffset="116733.59">22310 14277 1353 0,'0'0'133'0,"0"0"-117"0,0 0 49 16,-70 37-48-16,16-26-17 0,-24-4 13 16,-36 3 36-16,-6-3 191 0,-4 0 65 15,11 0-59-15,15 2-26 0,-3 1 31 16,4 4-30-16,4 0-84 0,2 5-64 16,2-1-60-16,8 3-13 0,15-2-28 15,17-2 2-15,12-3-3 0,10-5-60 16,4 1-103-16,4 1-91 0,-1-1-11 15,1 4-208-15,0-2-531 0</inkml:trace>
  <inkml:trace contextRef="#ctx0" brushRef="#br1" timeOffset="117000.5">22331 14919 2134 0,'0'0'223'0,"0"0"-223"0,0 0-18 16,0 0-44-16,-64 33-116 0,0-15 9 15,-31 6 85-15,-13 6 72 0,-9 1 12 16,-1-4 0-16,8 0-2 0,-4-4 2 16,-1-5 19-16,1 1 7 0,0-5 4 15,9-7 18-15,26 0 69 0,17-4 103 16,27-3 36-16,17 0-8 15,7 4-55-15,7-4-193 0,2 0-39 16,2 0-208-16,21 3 160 0,24 1-143 16,1-1-243-16,65-3-275 0</inkml:trace>
  <inkml:trace contextRef="#ctx0" brushRef="#br1" timeOffset="117255.31">22430 15575 2359 0,'0'0'126'0,"0"0"-106"16,-76 30 9-16,20-9-29 0,-18 1-27 16,-32 10-21-16,-1 1 18 0,-5-9 11 15,5-1-10-15,14-2 3 0,6 0 26 16,10-5 1-16,15 1 44 0,15-3 1 15,9-2-43-15,16-5-3 0,3 4-32 16,3-4 19-16,-3 3-7 0,0 2-83 16,7 2-215-16,2 0-166 0,32 4-181 15</inkml:trace>
  <inkml:trace contextRef="#ctx0" brushRef="#br1" timeOffset="117459.57">22277 16261 3812 0,'0'0'309'0,"0"0"-144"0,0 0-159 16,0 0-6-16,0 0-212 0,0 0-33 16,0 0 150-16,-78 50 26 0,28-17-93 15,-35 18-112-15,-32 17-223 0,-34 14 48 16,-11-2 2-16,36-19-90 15,-12 0-436-15</inkml:trace>
  <inkml:trace contextRef="#ctx0" brushRef="#br1" timeOffset="124583.65">22517 5684 71 0,'0'0'362'0,"0"0"-30"16,0 0-104-16,0 0-71 0,0 0-82 15,-70-26-75-15,55 19-10 0,5 0-13 16,-2 0 21-16,3 7-1 0,3-3 0 16,-6-1-13-16,4 4-16 15,-9 0 9-15,3 0 22 0,-5 4 1 0,-14-1 22 16,-9 4-2-16,-13 0 0 15,-26 0 2-15,-16-4-2 0,-21 1 6 16,-6-4 33-16,10-4 15 0,15-3-8 16,12 1 2-16,5-1-3 0,-1 0-65 15,0 3 2-15,3 4-2 0,3 0 0 16,15 7-19-16,10 4 19 0,21-5 1 16,9 1 0-16,3 4-1 0,7-4-49 15,-1-2-221-15,-3 9-85 0,10 0 42 16,-3-4-20-16,40 6 94 0</inkml:trace>
  <inkml:trace contextRef="#ctx0" brushRef="#br1" timeOffset="124867.11">22339 5853 404 0,'0'0'414'0,"64"18"-316"0,-51-18 65 15,-5 0-55-15,-4 0-108 0,2 0-10 16,1 7-36-16,-7 0 6 0,-2 3 40 16,-25 6 26-16,-23 8-10 0,-22-1-13 15,-36 8 62-15,-28-4 75 0,-7 0 6 16,1-11-6-16,11 5-23 0,18-4-26 16,7-4-26-16,11 1-26 15,27-4-19-15,18 1-4 0,21-4-16 16,21-4-22-16,4 2-43 0,4 2 16 15,10 7 1-15,15 7-86 0,29 2-110 16,-7 5-208-16,71 8-269 0</inkml:trace>
  <inkml:trace contextRef="#ctx0" brushRef="#br1" timeOffset="125067.39">22356 6427 1638 0,'0'0'296'0,"0"0"-102"0,0 0 7 15,-89 4-104-15,39-1-94 0,-30 15-3 16,-26 9 0-16,-16 14 19 16,5 2 10-16,1 1-29 0,10-4-139 15,9 5-43-15,-4-1 1 0,2-4 15 16,2 0-22-16,4 0-24 0,16 2-48 16,23-9 15-16,19-8-51 0,23-3-102 15,1-4 188-15</inkml:trace>
  <inkml:trace contextRef="#ctx0" brushRef="#br1" timeOffset="125283.7">22180 7439 1501 0,'0'0'137'16,"-87"15"9"-16,27-15 78 15,-12 0-49-15,8 4-94 0,-8 6-55 16,-1 8-25-16,-1 1 16 0,-5 5-5 15,-1 3 6-15,-3 0-18 0,-4 7-91 16,-4-3-13-16,0 2-3 0,0 0 17 16,17-1-14-16,20-6-36 0,17-5-62 15,20-4-123-15,9-1-40 0,6-2-105 16,25 26 130-16</inkml:trace>
  <inkml:trace contextRef="#ctx0" brushRef="#br1" timeOffset="125517.06">21862 8276 1056 0,'0'0'443'0,"0"0"-176"0,0 0-37 15,0 0-67-15,0 0-70 0,0 0-93 16,-70 26-11-16,30-19 11 0,-11 10 0 16,-20 10 16-16,-30 4-14 0,-25 13-2 15,-13-1 0-15,-9 4-13 0,9-7 13 16,21-1-1-16,9 4-9 0,28-9 8 15,25-7 2-15,17-4-26 0,23-2-3 16,7 4-91-16,9-6-130 0,0 16-49 16,21 8-27-16,0-3-234 0,65 32-63 0</inkml:trace>
  <inkml:trace contextRef="#ctx0" brushRef="#br1" timeOffset="125701.78">21845 9401 130 0,'0'0'291'0,"0"0"178"15,0 0-71-15,0 0-154 0,0 0-13 16,0 0-46-16,0 0-69 0,0 0-70 16,0 0-30-16,-97 63-3 0,37-35-11 15,-22 8 0-15,-24 11 18 0,-16 7-20 16,-8 0-46-16,-2 4-44 0,12-4-27 16,18-3-59-16,24-4-35 0,22-9-14 15,25-8 7-15,19-6 23 0,10-5-122 16,2-1-77-16</inkml:trace>
  <inkml:trace contextRef="#ctx0" brushRef="#br1" timeOffset="125916.31">21893 10545 277 0,'0'0'515'0,"0"0"-342"15,0 0 32-15,0 0 23 0,0 0-111 16,0 0-104-16,-79 54-10 0,17-29 13 15,-31 4-16-15,-37 15 13 0,-35 3 13 16,-11 3-26-16,9-1-16 0,20-9 12 16,39-3 4-16,30-2 56 15,26-9 57-15,21 0-113 0,19-8-29 16,10 6 3-16,2-5-179 0,0 16-225 16,6-12 3-16</inkml:trace>
  <inkml:trace contextRef="#ctx0" brushRef="#br1" timeOffset="126149.91">22193 11590 1861 0,'0'0'402'0,"0"0"-324"0,0 0-9 16,0 0-69-16,0 0-29 0,0 0 29 16,35 70-2-16,-72-30-131 0,-44 17-29 15,-51 11-49-15,-52 14 91 16,-17-9 39-16,-4-1 45 0,17-8 18 0,21-13 18 15,14 0 4-15,19-4 16 16,34-11-20-16,32-4-22 0,27-10-14 16,18-1-20-16,11-5 17 0,6 5-244 15,-1 7-189-15,5-9 181 0,52 25-152 0</inkml:trace>
  <inkml:trace contextRef="#ctx0" brushRef="#br1" timeOffset="126366.68">22333 12994 280 0,'-72'35'372'0,"-29"5"-186"0,-3 3-62 0,-20 4-13 16,-6 4 22-16,-9 0 59 16,-3 3 30-16,1 0-8 0,3 0-55 15,12 0-62-15,31-7-45 0,26-7-39 16,30-5-13-16,18-9-13 0,9 2-3 15,4-2-55-15,-1 6-124 0,9 11-94 16,11 11-95-16,28 7 61 0,2-14-189 16</inkml:trace>
  <inkml:trace contextRef="#ctx0" brushRef="#br1" timeOffset="126557.55">21541 14490 1937 0,'-72'4'266'0,"6"6"-263"16,-6 4 78-16,-5 2-42 0,3 1 13 16,3 1-1-16,-1-3 14 0,-2 6-17 15,-1 0-22-15,5 5-26 0,12-1-2 16,11-2-17-16,16-3 17 0,8-6-11 16,8 2-113-16,7-2-260 0,6-3-384 15,21 22-310-15</inkml:trace>
  <inkml:trace contextRef="#ctx0" brushRef="#br1" timeOffset="126707.85">21738 15109 1167 0,'0'0'339'0,"0"0"-134"15,70 9 58-15,-55-5-85 0,-3 3-65 16,0 0-45-16,3 0-67 16,-1 3-1-16,-10 6-1 0,-4 12 0 15,-24 8 0-15,-30 15-274 0,-31 24 187 16,-35 16-224-16,-31 10-186 0,23-16-36 15</inkml:trace>
  <inkml:trace contextRef="#ctx0" brushRef="#br1" timeOffset="126966.36">21916 16210 228 0,'0'0'724'16,"-118"37"-128"-16,35-9-73 0,-4-2-154 16,-10 5-178-16,-6 2-101 0,-5 0-10 15,1-1-2-15,6 1-8 0,3 0-9 16,12 5-19-16,17-4-16 0,16-3-25 16,19-5-1-16,14-2-20 0,5-1-12 15,9 2-45-15,2 4-174 0,4 8-101 16,2-2-355-16,60 15-600 0</inkml:trace>
  <inkml:trace contextRef="#ctx0" brushRef="#br1" timeOffset="127084.21">21384 16960 1800 0,'-95'19'199'0,"6"2"-135"16,-18 12 115-16,-1 2-50 15,-1 2-67-15,-1-1-62 0,-3 6 0 16,-5 2-227-16,29-11-335 0,-12 0-1042 0</inkml:trace>
  <inkml:trace contextRef="#ctx0" brushRef="#br1" timeOffset="129334.18">15179 10855 1653 0,'0'0'65'16,"0"0"-42"-16,21-61 16 0,-11 53-20 15,-4-3-19-15,6-3-42 0,-1 7 0 16,-3-3 9-16,7 1-9 0,-9 6 3 16,0 3 36-16,-6 0 3 0,-8 7 13 15,-7 1 36-15,-8 6 61 0,-5 0-22 16,-6 4-17-16,-5-6-22 0,-2 2-13 16,-11 7-7-16,5-12 3 0,-11 1-12 15,-8-3-7-15,-7-7 16 0,-14 0 33 16,-6-7-20-16,-4-9 35 0,2-8 11 15,4 6-1-15,2-1-16 0,-2 2-3 16,-12 6 9-16,-11 1-16 0,-8 1-16 16,-6-1-3-16,-6 3-19 0,-7 3 18 15,-12 4-8-15,-4-3 21 16,0 3-9-16,0-4 22 0,6 4 4 16,-2-7-11-16,13 0 4 0,13-1-16 15,22-6-20-15,16 0-12 0,9 3-16 16,-1 1 0-16,7 8-1 0,1-2 0 15,3 4-15-15,4 9 4 0,6 2 11 16,14 3-12-16,13 3 10 0,-10 2-13 16,-17 9-13-16,-12 2 4 0,-13 6 5 15,12-4 8-15,9-6 11 0,21-12-2 16,14 0-9-16,6-4 8 0,1-3 1 16,7-3-10-16,1 1 1 15,-5 2-7-15,0 0-33 0,3 3-12 16,8-3 10-16,1 4 6 0,3-4 12 15,4 5 8-15,0 2 18 0,6 10 10 16,-1-1 35-16,3 14-3 0,4 13-16 16,-1 18 16-16,-1 23-28 0,-8 21 21 15,-6 20 1-15,-15-1 0 0,-3-2 9 16,-3-10 6-16,-2-18-21 0,4 0-5 16,0-7 8-16,1 4-22 0,5-6 1 15,1-4 1-15,9-20-3 0,1-11-1 16,6-17-2-16,4-14 2 0,2 2 1 15,3-5 0-15,5 8 25 0,7 3-2 16,2 4 12-16,14 5-3 16,17-2-4-16,10-8 1 0,10-5 3 15,15-14-7-15,0-11 4 0,-15-3 0 16,-12-10 2-16,-4-4-9 0,2-7-19 16,12 5 0-16,17-5-2 0,13 0 1 15,3 5 1-15,19 3-1 0,8 6 0 16,9 0 11-16,12 7-13 0,0 10 0 15,2 7 2-15,-6 3-1 0,-13 11 1 16,-14-5 14-16,0 2-3 0,-10-9-10 16,-5-5 28-16,-1-10 1 0,-1-4-13 15,9-14-3-15,8-5 12 0,18-16 4 16,11-2-17-16,0-3 1 0,-2-4-16 16,0 3 0-16,-9 0 1 0,-9 5 0 15,-18 4 0-15,-16 6 1 16,-14 2-2-16,-21 5 3 0,-12 5 10 15,-19 0 0-15,-9 10 46 0,-3 1 7 16,-2-2-25-16,-5 1-6 0,7-3 6 16,-3 4 3-16,-3-1 28 0,-3-3 92 15,-8 4-15-15,-2-4-97 0,-12 0-40 16,1-4-12-16,-5 2 0 0,-5-8 0 16,0 0 1-16,-1-3 16 0,-3-4-16 15,0 1 2-15,2-5-1 0,3-5 8 16,-7-9-10-16,4-8 0 0,-2-13-3 15,4-22-1-15,3-13 1 16,10-21-9-16,3-8 11 0,3-13-19 0,2-1 18 16,5 5 1-16,-3 5-11 15,-2 6-10-15,-7 10 20 0,-9 10 0 16,-9 14 1-16,-6 20-11 0,-17 8-37 16,-7 16-7-16,-11 16-6 0,1 10-38 15,16 19-65-15,16 2-109 0,20 9-144 16,7 5-206-16,6-1-422 0,25 31-388 0</inkml:trace>
  <inkml:trace contextRef="#ctx0" brushRef="#br1" timeOffset="133951.34">23299 6556 430 0,'0'0'310'15,"0"0"-254"-15,0 0-56 16,0 0 0-16,0 0-473 0</inkml:trace>
  <inkml:trace contextRef="#ctx0" brushRef="#br1" timeOffset="134111.06">23342 6441 1307 0,'0'0'68'0,"0"0"-2"0,0 0 96 0,0 0-101 15,0 0-61-15,0 0-49 0,0 0-234 16,0 0-222-16,0 0-49 16</inkml:trace>
  <inkml:trace contextRef="#ctx0" brushRef="#br1" timeOffset="134533.57">23102 6624 10 0,'0'0'169'0,"0"0"-38"0,0 0 25 15,0 0 69-15,0 0 30 0,0 0 12 16,0 0-88-16,0 0-91 0,0 0-36 15,93 40 0-15,-35-54 16 0,19-1 7 16,11-13-26-16,10 2-30 0,-14 1-16 16,-20 4 1-16,-20 9-2 0,-21 5 11 15,-1-3-10-15,-3-1 20 16,6-3 12-16,2 2 82 0,2-9 26 16,-1 0-10-16,-1-2-7 0,-4-4-35 15,-6 4-33-15,-1-9-26 0,-1 3-9 16,-5-4-23-16,4-6-4 0,-5 6 1 15,5-3-8-15,-4-6 11 0,3 5 4 16,-3-7-1-16,5 4 0 0,-7-7-2 16,2 2-1-16,-1-6-3 0,-9 1 3 15,0-4 61-15,0 3 116 0,-7-3-145 16,-9 3-32-16,-5 1-35 0,-6 3-10 16,-14 0 22-16,-11-4 1 0,-18 8-23 15,-15 2-7-15,-14 13 14 0,-13 11 5 16,3 14 14-16,5 3 17 0,26 3-31 15,20 4 8-15,21 7-21 16,8 0 8-16,4-2 5 0,-8 20 24 16,-12 11 9-16,-1 25 0 0,1 26-33 15,28 18-284-15,17 10-145 0,17-28-114 16,14 11-125-16</inkml:trace>
  <inkml:trace contextRef="#ctx0" brushRef="#br1" timeOffset="135558.5">20708 14098 29 0,'0'0'17'16,"0"0"-17"-16,0 0-17 0,0 0-12 15</inkml:trace>
  <inkml:trace contextRef="#ctx0" brushRef="#br1" timeOffset="135767.19">20653 13981 86 0,'0'0'479'0,"0"0"-3"0,-17-61-82 16,13 43-30-16,-4 5-97 16,1 4-34-16,3 2 0 0,-4 7-117 15,2 0-114-15,-2 10-2 0,-3 23 58 16,-5 22 42-16,-7 28 3 0,-8 32-1 16,-4 27-2-16,-4 11 2 0,-1-5-38 15,3-6-4-15,-2-13-12 0,2 1-10 16,-3 0-15-16,5-5-4 0,0-5-17 15,6-11 14-15,10-20-16 0,9-30-2 16,8-17-33-16,2-20-70 0,0-4-17 16,2-11-73-16,8 7-49 0,3-9-75 15,-3-2-265-15,32-39-696 0</inkml:trace>
  <inkml:trace contextRef="#ctx0" brushRef="#br1" timeOffset="136024.44">20977 14119 1714 0,'-35'85'211'16,"2"6"52"-16,-4 14-20 0,2 6-53 15,-5 1-55-15,3-4-28 0,-2 0 5 16,0-3 13-16,-3-4-23 0,7 0-22 15,4-10-19-15,10-6-20 0,13-8-39 16,6-13-2-16,4-13-35 16,6-14-13-16,7-13-54 0,6-5-109 15,5 6-69-15,5-4-159 0,-2-9-269 16,46-23-569-16</inkml:trace>
  <inkml:trace contextRef="#ctx0" brushRef="#br1" timeOffset="136267.14">21568 14122 1899 0,'0'0'535'0,"0"0"-400"0,0 0-134 15,0 0 132-15,2 133 73 16,-12-20-59-16,-9 16-38 0,-7 6-55 16,1-17-28-16,-2 4-13 0,-2-7-11 15,0-3 1-15,-4 0 10 0,2-4-11 16,4-7 1-16,8-21-3 0,11-19-3 15,4-21-23-15,4-15-47 0,8-6-100 16,1-5-20-16,9 3-45 0,17-10-11 16,15-10 93-16,20-32-54 0,-4-9-343 15,23-53-732-15</inkml:trace>
  <inkml:trace contextRef="#ctx0" brushRef="#br1" timeOffset="136500.66">22612 14213 1846 0,'0'92'357'0,"-14"22"-8"16,-13 22-56-16,-2 9-39 0,2-1-69 15,-8 3-83-15,-2-9-48 0,-7 1-16 16,-1-5-6-16,-3-4-13 0,3-14-3 16,-1-11 0-16,7-16 3 0,10-23 22 15,11-17-35-15,7-19-6 0,11-13-44 16,0-5-89-16,13-5-81 0,-3 0-16 15,17-7-24-15,10-14 44 0,23-22 20 16,19-38-212-16,-13 3-395 0,27-62-356 16</inkml:trace>
  <inkml:trace contextRef="#ctx0" brushRef="#br1" timeOffset="136717.1">23456 14321 688 0,'24'68'531'0,"-24"19"113"15,0 21-174-15,-10 15-130 0,-2 2-112 16,-9-8-64-16,-6 2-46 0,-6-8-16 16,0-3-13-16,-6-7-12 0,-3-6-17 15,9-17 7-15,2-20-7 0,13-18 3 16,9-16-27-16,1-5-36 0,0 2-41 16,4-3-16-16,4 1-86 15,0-2-73-15,10-6 27 0,9-11 68 16,20-14-21-16,19-30-125 0,14-38-251 15,-10 9-227-15,15-59-258 0</inkml:trace>
  <inkml:trace contextRef="#ctx0" brushRef="#br1" timeOffset="136934.4">23935 14183 434 0,'0'0'528'0,"0"0"-144"16,0 0-39-16,-10 81 123 0,-3 0-90 15,-7 38-81-15,-3 12-82 0,0 5-43 16,3-5-66-16,1-20-30 0,0 1-38 15,-1-7-22-15,5-4 3 0,1-7-17 16,-3-12 0-16,11-14-2 0,2-21-1 16,4-17-43-16,0-13-39 15,6-1 0-15,7-2-64 0,-1-4-35 16,13-3 53-16,16-7 36 0,21-14-20 16,17-33-113-16,18-33-199 0,-21 2-251 15,15-41-145-15</inkml:trace>
  <inkml:trace contextRef="#ctx0" brushRef="#br1" timeOffset="137133.93">24865 14194 323 0,'-12'80'727'0,"-11"42"-44"15,-4 30-66-15,-4 14-191 0,-4 6-157 16,6-10-99-16,2-6-65 0,3-15-28 16,-1-3-20-16,-2-16-25 15,4-14-10-15,7-17-6 0,1-9-13 16,7-21 8-16,0-14-11 0,6-14-13 15,2-12-66-15,8-4-49 0,2-8-47 16,7 1 14-16,14-6 23 0,14-11-61 16,1-7-270-16,38-59-689 0</inkml:trace>
  <inkml:trace contextRef="#ctx0" brushRef="#br1" timeOffset="137366.29">25711 14197 1653 0,'0'0'250'0,"-13"105"136"16,-7-21-63-16,-1 24-46 16,5 3-59-16,-3 8-77 0,11-4-68 15,1-5-28-15,3-11 6 0,4-1-32 16,0-11-19-16,-4 2 2 0,2-9 1 16,0-8 13-16,-4-11-13 0,0-17-3 15,-3-11-3-15,7-16-32 0,-2-1 16 16,4-2-16-16,-2 0-83 0,2-7-112 15,2 3-1-15,11-10 166 0,11-21-9 16,16-29-142-16,24-37-267 0,-10 1-314 16</inkml:trace>
  <inkml:trace contextRef="#ctx0" brushRef="#br1" timeOffset="137584.25">26546 14260 893 0,'0'0'635'0,"8"115"-118"0,-16-22-93 16,-2 27-82-16,-5 6-98 15,1-1-71-15,-1-1-36 0,1-5-23 16,1-11-18-16,3-4-20 0,2-6-42 16,-1-4-30-16,3-19 8 0,2-17-12 15,4-22-1-15,0-11-18 0,0-6-41 16,6-2-3-16,7 1-26 0,1-2-35 16,5 1-49-16,16-10 26 0,15-11-45 15,18-32-66-15,21-29-182 16,-15 1-236-16,32-67-495 0</inkml:trace>
  <inkml:trace contextRef="#ctx0" brushRef="#br1" timeOffset="137800.46">27439 14267 1623 0,'-54'140'377'16,"15"4"11"-16,-2 22-97 0,5-4-53 15,10-14-55-15,5-13-58 0,2-6-62 16,3-7-37-16,1-14-10 0,-1-10-15 15,1-22-1-15,-1-1 2 0,-3-17 1 16,3-18 13-16,5 0-14 0,3-15-2 16,0-11-21-16,6 1-20 0,0-1-55 15,2-3-67-15,0-4 18 0,14-7 116 16,15-18-70-16,21-32-82 0,20-38-158 16,-8 10-255-16,33-74-478 0</inkml:trace>
  <inkml:trace contextRef="#ctx0" brushRef="#br1" timeOffset="138008.85">28016 14476 463 0,'0'0'447'16,"0"0"-118"-16,0 0-46 0,0 0-13 16,60-15 41-16,-48 30-22 0,3 20-18 15,-5 23-78-15,-4 36-61 0,-6 37-36 16,-8 27-45-16,-11 8-9 0,1-14 2 16,-3-16-40-16,0-21-3 0,-2-10 1 15,-3-11 17-15,1-19-17 0,6-21 17 16,5-21 29-16,5-9-26 0,3-4-22 15,4-3-12-15,2 2-36 16,0-1-105-16,2-4-1 0,13-7 86 0,16-14-77 16,18-30-129-16,-5-1-299 15,41-60-711-15</inkml:trace>
  <inkml:trace contextRef="#ctx0" brushRef="#br1" timeOffset="138234.04">28760 14389 1763 0,'-35'101'243'0,"-7"18"136"16,-1 19-78-16,2 5-31 0,5-2-27 16,8-10-90-16,5-2-67 0,6-7-64 15,-1-7-22-15,1-14-48 0,1-10 25 16,1-13-8-16,-3-15-33 16,3-16 22-16,5-12 14 0,8-12 8 15,-7-9 8-15,7 0-27 0,2 0-15 16,0-6-106-16,4-4 82 0,15-8 62 15,16-32-77-15,21-36-100 0,20-38-176 16,22-47-180-16,-14 20-174 0</inkml:trace>
  <inkml:trace contextRef="#ctx0" brushRef="#br1" timeOffset="138420.68">29514 14309 166 0,'0'0'516'0,"17"98"-60"15,-17-15 9-15,-6 25-146 0,-5 4-112 16,1 3-84-16,0-3-42 0,-1-4-13 15,1-3-19-15,4-1-7 0,-2-13 6 16,5-20-15-16,1-17 2 16,2-13 14-16,0-15-24 0,5-5-25 15,3-4-25-15,-2 2-63 0,4 2-47 16,5 0 21-16,5-9-57 0,11-12-121 16,-8 0-251-16,43-59-564 0</inkml:trace>
  <inkml:trace contextRef="#ctx0" brushRef="#br1" timeOffset="138650.46">30502 14152 1744 0,'0'0'354'0,"0"0"-143"16,0 99 18-16,-10-18 10 16,2 16-40-16,2 18-42 0,1 0-52 15,3 8-44-15,2 0-35 0,0 3-4 16,0 3-21-16,7-2-1 0,1-1-3 15,-2-7-19-15,4-10-90 0,7-9 29 16,0-6-13-16,5-3-49 0,3-6-54 16,2-19-128-16,0-15-162 0,-9-20-207 15,24-1-480-15</inkml:trace>
  <inkml:trace contextRef="#ctx0" brushRef="#br1" timeOffset="141416.88">17449 12561 665 0,'0'0'254'0,"0"0"85"16,0 0-231-16,0 0-1 0,0 0-52 15,0 0-38-15,0 0 5 16,0 0 24-16,0 0 0 0,8-43 6 16,-16 39-17-16,-3 1 24 0,-5-1 19 15,-7 4 45-15,-4 0 7 0,-2 0-10 16,-6 0 19-16,-10 0-16 0,-11 0-39 15,-15 0-26-15,-11 0-20 0,-9-12-12 16,-8-2 55-16,3-7 25 0,6 2-49 16,11 1 17-16,9 1-6 0,-1 7-14 15,-1 1-6-15,-6 2 0 0,-11 3-4 16,-11 4-15-16,-11 0-29 0,-17 14-1 16,-11-5-18-16,-18 8 16 15,-15 1 0-15,-12-6 0 0,-10-5 3 0,-8 0 0 16,-1-7 2-16,3 0 26 15,-1-10 36-15,11-6-7 0,4-2 22 16,6 1-44-16,4 10-22 0,5 5 3 16,7 2 0-16,5 2 0 0,-2 16-16 15,0 9-19-15,-7 3-3 0,1 7 19 16,-5 5-13-16,3 1 14 0,-3-3-1 16,5-3 1-16,12 1 2 0,16-8 0 15,19-9 2-15,15-5 0 0,14-9 20 16,19-1-22-16,20 1-1 0,17 0-15 15,16-3-6-15,5-1-3 0,3 1-7 16,-1 3 0-16,-2 2-15 16,-3 5-11-16,3 6 20 0,1 10 38 15,-6 10-1-15,3 25 2 0,-9 13-1 16,-2 16 1-16,0 4-1 0,1-4 1 16,3-5 15-16,0-12 0 0,7-9 6 15,-3 7 20-15,11-5 2 0,1 1 4 16,7 4-32-16,9-5-14 0,3-2-2 15,7 0-2-15,1-2-13 0,1 2 14 16,2 0 2-16,-3 0 14 0,1-1-12 16,0 1 10-16,-5 0-1 0,7-4-11 15,0 6 3-15,8-2-4 0,4 0 0 16,8 2-13-16,9-2-12 0,4-4 12 16,8-6 10-16,6-7-20 0,11-8 11 15,-1-10 12-15,9-8 1 16,2-4-1-16,0-2 1 0,6-5 1 15,3-4-2-15,-3 1 22 0,4-3-20 16,-2 3-2-16,5-1 0 0,1 1 0 16,13-1 0-16,10-1 0 0,13 1 0 15,12-6 1-15,12-4 27 0,15-7-9 16,16-3-3-16,9 1-4 0,2-5-9 16,-1-4-2-16,-3-4 23 0,-7-6-11 15,-12 2-10-15,-6-6 9 0,-9 3 1 16,-9-6-11-16,-9 5 0 0,-9 0-1 15,-1 3-1-15,-9-3 1 0,2 9 1 16,-3-5-2-16,1 1 2 16,2-1 1-16,1-2 13 0,-1 2-14 15,-4-2 1-15,-8-1 0 0,-10 4 10 16,-7-4-11-16,-8-3 23 0,-8-1-3 16,-8-7 13-16,-9-5-13 0,-8 1 3 15,-10 4-6-15,-8 3-19 0,-11 9-2 16,-8 9-14-16,2-5 13 0,12-6-13 15,2-1 0-15,-43 31 4 0,89-65 9 16,-48 35-10-16,5-3 11 0,2-2-36 16,-5-5 38-16,-2-7 1 0,1-7 0 15,-9-17 1-15,-9-17 17 0,-13-16 3 16,-11-15-22-16,-15-3 3 0,-5 9 26 16,-5 5-27-16,2 5 10 15,-4 2 8-15,2-4-20 0,-1 4-3 16,-5 3 0-16,-5 7 3 0,-1 6-16 15,2 22 15-15,4 13-21 0,6 11 10 16,3 16-1-16,-18-15 10 0,-16 1-25 16,-28 1-10-16,-40 4-22 0,-27 25-147 15,-31 14-3-15,-15 28-69 0,-9 5-62 16,-11 11-128-16,51-11-207 0,-24 4-377 0</inkml:trace>
  <inkml:trace contextRef="#ctx0" brushRef="#br1" timeOffset="147149.53">11231 14940 1418 0,'-69'0'133'15,"53"-7"-32"-15,8-3 68 0,-1 3-81 16,5 3-7-16,2-6 62 0,2 5-79 16,0-6-28-16,0 1-13 0,15 3 3 15,3 3-24-15,9 1-2 0,2 3 0 16,2 0 2-16,6 0 14 0,5 7 0 15,1 3 17-15,-2-3 18 16,3 4 8-16,1-6 15 0,1 5 7 16,10-3 9-16,8-3 3 0,10-1 4 15,23-3 5-15,23-10 17 0,23-9 12 16,8-2-32-16,4-4-13 0,-2 6-16 16,-7 2-16-16,-3 3-1 0,-2 3-8 15,-5 3-17-15,-4 1-15 0,-4 0 0 16,-8 0-12-16,-2 3 1 0,-4 1 0 15,8-1 1-15,0 1 0 0,6-1 25 16,10 4 23-16,9-3 2 0,17 3 20 16,5 0-7-16,11 0-32 0,4 3-18 15,0 4-14-15,2-3 11 16,-10-1-10-16,-5-3 16 0,-12 0-6 16,-14-7 2-16,-6 0-15 0,-9-2 0 15,-2 2 0-15,-8-3 0 0,-9 7-2 16,-5-4 0-16,-11 7-10 0,-21 0 10 15,-14 0-1-15,-23 0-13 0,-16 0-20 16,-4 3-23-16,-7-3 21 0,2 0 20 16,1 4 18-16,-5-4 13 0,-4 0-13 15,-6 0-31-15,-25 0-17 0,-22 0-24 16,-32 0-13-16,-41-7 9 0,-37 0 28 16,-21 0 26-16,-8-6 3 0,-2 6-16 15,4 0-22-15,-15 4-16 0,-10-4-4 16,-10 7 23-16,-8 0 25 0,-9 0 17 15,2 0 10-15,-1 7-2 16,1 3 2-16,0-1 1 0,-1 5 1 16,5 0-1-16,1 0 0 0,-1-2-1 15,15 2 2-15,0-3 1 0,17-1 1 16,13-6 1-16,22-4-1 0,18 0 11 16,23-11 0-16,15 1 3 0,24-4 0 15,29 5-13-15,19 2 11 0,16 3-14 16,7 4-45-16,6 0-41 0,3 0-39 15,1 7 3-15,15 2 89 0,38 16 33 16,55 3 96-16,69 8 36 0,67 4-40 16,33-7-40-16,14-1-30 0,3-13-3 15,-18-9 10-15,8-3-7 16,7-7 7-16,0-7-7 0,-8-5-7 16,-4-2-15-16,-8-7-38 0,-9-5 6 15,1 2 29-15,-7 1 2 0,-8 6-1 16,-7 3 2-16,-5 7 103 0,-11 3 25 15,-8 4-24-15,-14 7-60 0,-18 4-28 16,-21 6 6-16,-26-1-22 0,-31 1-29 16,-26-6-54-16,-30-1-75 0,-18-6-8 15,-14 3 39-15,-9-7 43 0,-6 1 14 16,0-1 70-16,-23 0 29 0,-28 0-20 16,-53 0-9-16,-61-1-67 0,-58-10-7 15,-25 1 0-15,-15-1 0 0,3-3 39 16,14 2 32-16,-13-2 3 0,1 0 2 15,-7 0 1-15,3 2 29 16,3 2 10-16,5 3 6 0,2 0-15 16,-5 3-21-16,5 4-12 0,2 4-1 15,4 6-2-15,6 1-16 0,5 4-62 16,9-4-31-16,18 3 2 0,17-4-19 16,18-6 25-16,20-1 36 0,33-3 26 15,31-3 10-15,39-1-1 0,28 1 33 16,26 3 39-16,48-4-39 0,78 4-61 15,60 4 25-15,66 11 36 0,38 13-1 16,8 9-49-16,20 3-242 0,5 5-111 16,-11 2-99-16,-16-3 36 15,-23-7 120-15</inkml:trace>
  <inkml:trace contextRef="#ctx0" brushRef="#br1" timeOffset="147167.46">15448 15204 43 0,'136'0'0'0</inkml:trace>
  <inkml:trace contextRef="#ctx0" brushRef="#br1" timeOffset="161350.97">22736 8302 650 0,'0'0'186'16,"0"0"48"-16,0 0-28 0,0 0-112 15,0 0-45-15,0 0 0 0,19-64-17 16,-15 55 69-16,2 2 16 0,-2-4 3 15,5 1 4-15,-1-4-27 0,-2 2 13 16,4 1 0-16,-1 1-42 0,-5-4-29 16,4 5-16-16,-6-1-22 0,-2-1-1 15,0 4-23-15,-6 0 20 0,-2 4 3 16,-7 3 32-16,1 0 7 0,-3 0-3 16,-3 0-10-16,1 7-10 0,2 0-16 15,-1 3-1-15,1-3-12 16,-1 5-3-16,7 2 3 0,-3-3 9 15,6 3-12-15,-1-2 13 0,5 2-10 16,2-4 12-16,2 4 1 0,0-3 2 16,2-2 11-16,4 4-13 0,3-2 1 15,-3-4-1-15,2 7-2 0,0-5 1 16,-1 1 1-16,3 1 0 0,-4-1 2 16,0-3 18-16,5 0-4 0,-3-2 3 15,-2-1 4-15,4-1 3 0,-1 1-1 16,3-4 1-16,-2-4-10 0,5 1-12 15,-3-6 12-15,7-2 0 16,-5 1 0-16,-1-4 3 0,1 0 10 16,-5-2-6-16,3 6 12 0,-8-4 4 15,-2 4-14-15,-2-3-23 0,-2 6-2 16,-6 4-20-16,-5-1 20 0,-5 4 1 16,-5 0 19-16,0 0-1 0,-1 7-16 15,-1 0-1-15,-4 6-2 0,2 0-13 16,0 1 10-16,2 6 1 0,5-3 2 15,5 4 0-15,-1-2 1 0,9-1 1 16,1 3 2-16,6-6 12 0,4-1 6 16,5 0 4-16,7-3-1 0,5-8 14 15,-3 2 6-15,11-5 9 0,-4-1 10 16,2-6-22-16,2-4-14 0,-4-3-8 16,2 0 5-16,-9-1-6 15,-3-3-15-15,-3 1 11 0,-6-3-15 16,-4 3-1-16,-2-4-15 0,-4 2 0 15,-8 1 1-15,1 1 2 0,-5 5 13 16,1 1 39-16,1 1 34 0,-3 3-12 16,1 3-61-16,4 4 0 0,-3 4-3 15,5 3-13-15,-5 7 14 0,7-4-11 16,-4 9 10-16,5-1 3 0,-1-1 0 16,2 6 1-16,2-6 1 0,4 3-1 15,0-3 1-15,0-3 11 0,2-3-1 16,6-1 14-16,5-8 12 0,5-2-6 15,3-2-30-15,4-8-2 0,1-1-22 16,3-10-13-16,2 2 3 16,0-5 0-16,-6 1 0 0,-4-2 16 15,-3 1 14-15,-9 1 2 0,-1 6-12 16,-8 1-14-16,-10 2 7 0,-3 7 19 16,-9 7 13-16,-7 0-10 0,0 0 26 15,-2 11-7-15,-7 1 6 0,7 2-15 16,-2 7-11-16,7-5 0 0,1 4 0 15,4-2-2-15,4 1-3 0,11-1 3 16,2-5 0-16,4 1 13 0,4-5 13 16,11 2-1-16,-1-8-3 0,9 1-22 15,6-1-9-15,0-3-14 0,0 0 1 16,0-7 0-16,2-3-13 16,-9 1 3-16,-1-5 19 0,-8 4 13 15,-3-8-2-15,-8 2-14 0,-4 2 4 16,-13 0-3-16,-3 1 15 0,-7 0 48 15,0 6-26-15,-6 0 13 0,-4 4 6 16,4 3 7-16,0 0-13 0,2 0-21 16,6 7-14-16,5 0-29 0,5 2 10 15,3 4 16-15,8-2 3 0,2 3 0 16,12-4 9-16,-1 3-9 0,7-3-32 16,5 1-9-16,0-1 6 0,2-7-3 15,-1 1-10-15,-1-1 13 0,0-3 13 16,-2 0 20-16,-3-7 2 15,-8-3 19-15,1 0-6 0,-9-4-13 0,-2-2-3 16,-2 2 2-16,-9 0 1 16,1 0 29-16,-6 5-6 0,1 2-23 15,-3 4-15-15,-1 3 2 0,-2 0-6 16,5 3 6-16,3 10 0 0,-1 4 10 16,10 0 2-16,0 3 1 0,4 4 0 15,0-3-48-15,6 2-51 0,8 1-23 16,-1-8-29-16,5 1-52 0,3-3-55 15,-2-7-125-15,-7 0-189 0,17-7-508 0</inkml:trace>
  <inkml:trace contextRef="#ctx0" brushRef="#br1" timeOffset="163401.48">28315 13700 1580 0,'0'0'218'0,"0"0"-111"0,0 0 4 15,0 0 67-15,0 0-84 0,-22-64-52 16,22 53 7-16,0-1 38 0,0 1 23 15,0-2-20-15,0 2-22 16,0-3-10-16,2 9 6 0,2-2 0 16,2 0-3-16,-2 3-25 0,2 1-17 15,-1 3-16-15,1 0-2 0,-4 0-1 16,-2 0 1-16,0 3 22 0,0 1 34 16,-4 3 20-16,-5 3-23 0,-1-4-22 15,-2 4-30-15,-1 1-2 0,3 2 0 16,-7 1-22-16,7-1 3 0,2 4 3 15,2 1 13-15,1-3-1 0,5 3 1 16,0 3 1-16,5-6 0 0,3 6-14 16,2-3 0-16,-2 1-3 0,7-5 6 15,-7 0 13-15,7-4 16 0,-5-8 10 16,2 5 6-16,-1-7 3 0,1 0 9 16,-6-4-5-16,3-1-17 15,-1-9-6-15,-4 0 0 0,0 0-14 16,-4-1 0-16,0-3 0 0,0 1-2 15,-4 5-13-15,-4-2-25 0,-5 3-6 16,1 4-4-16,-3 4 9 0,-3 3 39 16,-3 7 12-16,1 7 17 0,-1 1-13 15,0 10-16-15,1 1-3 0,3 5 1 16,0 2-18-16,7 2 20 0,2-5 0 16,4 1 0-16,4-1 4 0,2-9 15 15,6-2-3-15,4-5 9 0,7-7 1 16,2-3-14-16,1-4 4 0,5-4-16 15,-2-10-54-15,4 0-19 0,-4-5 15 16,0-5-6-16,-7 1 20 16,-1-5 8-16,-3 2 23 0,-10-2 13 15,-4 5 13-15,0-1-11 0,-10 3 24 16,-4 9 64-16,-9 1-17 0,0 4-35 16,-8 7 14-16,0 0-2 0,2 7-24 15,-6 7 9-15,2-2 0 0,4 2-7 16,2 4-26-16,7-3-2 0,5 3-23 15,3-1 7-15,5-3 13 0,7-1 3 16,5 0 1-16,9-2 31 16,3-4-10-16,3 0-19 0,7-4-3 15,2-3-36-15,2 0-59 0,0 0-23 0,-2-3 3 16,-4-8 19-16,-2 4 22 16,-5-7 33-16,-10 4 41 0,-3 1 0 15,-5-1-23-15,-9 3 8 0,-5 0 15 16,-9 3 77-16,-2 1 3 0,-4 3 4 15,-2 0-8-15,2 0-15 0,0 3-13 16,7 1-7-16,3-1-22 0,9 1-19 16,-1-1-76-16,11 1 34 0,5-1-79 15,7 1-139-15,-2-1-194 0,25 3-804 0</inkml:trace>
  <inkml:trace contextRef="#ctx0" brushRef="#br1" timeOffset="165467.5">22205 7721 939 0,'0'0'0'15,"-14"-64"3"-15,7 48-3 0,5 6-10 16,0-4-64-16,-2 0 25 0,4 1 49 16,-6 0-13-16,-2-1 13 15,-1 7-3-15,3 0 3 0,-8 3 72 16,3 4-16-16,-3 4-37 0,-1 3-18 15,5 3-1-15,0 4 1 0,6-4 41 16,4 3 104-16,12 1-84 0,9 0 13 16,8-4-26-16,8 1-46 0,4 1 26 15,11-2 95-15,-1-3 78 0,-1 4 35 16,4-8-16-16,-2 4-43 0,-7-2-46 16,-2 2-38-16,-10 0-36 0,1 0-16 15,-10 0-13-15,-3 4-13 0,-9-4 0 16,1 5 0-16,-7 2-13 0,4 0-2 15,-5 0 15-15,1 1-16 0,0 3-34 16,4-1-33-16,-1-1 12 0,3 1 26 16,-2-3 29-16,5-3 0 0,-3-2 13 15,5 1-11-15,-5-3-1 16,-2-3 2-16,3-1 62 0,-5 4-7 16,-4-4-10-16,2 4 0 0,-6 6-3 15,0 1 26-15,0 3-36 0,-6 2-15 16,0 6-19-16,-4 1 0 0,1 5-1 15,3-1 0-15,4 5 0 0,2 1 0 16,0-2 2-16,8-3 1 0,7 6 10 16,1-4-11-16,7-2 11 0,4 2-12 15,2-1 1-15,0-3 1 0,4-1 0 16,-2 2-2-16,4-1 0 0,-2-1 18 16,-4-1 26-16,4 0-19 0,-4 3-4 15,6-2-6-15,-6 2-13 16,2-2 10-16,4 5 3 0,-2-2-14 15,7-1 14-15,-1-1-14 0,4 3 11 16,3 1-10-16,-1-5 0 0,3 5 13 16,2-5-15-16,-3 2 0 0,1-3-1 15,1-4 0-15,1 5-1 0,-5-5 1 16,-3 5 26-16,-1-6 9 0,0 3-3 16,-3 1-16-16,-7 2-13 0,4-2 10 15,-6 5 12-15,-2-1-12 0,-1 0-10 16,5 1 16-16,-4 6 7 0,2-2-14 15,0-2-10-15,4 3 0 16,-2-1 0-16,6-2 10 0,1-3-11 16,-3 1 2-16,4 2-1 0,-4-1 12 15,4-2-14-15,1-1-2 0,-3-1 2 16,0 5 2-16,0-1 1 0,-6 1 0 16,2 2 13-16,-4-2-16 0,-2 3-1 15,-2 1-3-15,0 5 3 0,0-5 1 16,-3 6 4-16,7-3 8 0,-4 2 7 15,2-2-6-15,2 0 3 0,6 0-13 16,-2 2 13-16,4-5-14 0,5 0-1 16,-5 1 0-16,4-1-1 0,1-4-1 15,-1 2-2-15,-4-2-10 0,0 3 12 16,1-1 1-16,-5-2 0 0,0 7 16 16,-4-1 6-16,-2 1 3 0,-1 0-6 15,1 0-3-15,-4 4 6 16,2-2-20-16,0 1 2 0,-1-3 24 0,3 0-6 15,0 2-20-15,6-2 14 16,0-3 12-16,7 3-3 0,1-1 1 16,0-6-23-16,5 0 16 0,3 2-4 15,1-2-13-15,2 0 10 0,-1 2 10 16,1-5-9-16,0 8-13 0,-5-5 15 16,1 0 4-16,-3 9-16 0,-1-5 13 15,-5 3-13-15,0 0 22 0,-4 3-13 16,1 3-11-16,-3-3 10 0,6-2-9 15,-2 2 14-15,11 8 1 0,7-1 14 16,14 8-29-16,11 10 23 16,5-7-22-16,-11-10-3 0,-18-11 0 15,-10-12-1-15,-24-13 0 0,5 6 0 16,2 2 0-16,4 8 0 0,5 2 0 16,5 9 1-16,-6-5 0 0,-4 6-3 15,-2-6 3-15,0 7 0 0,-4 1 0 16,0-5-2-16,-4 4-10 0,2-1 12 15,-1 1 0-15,3 1 0 0,-4-1 1 16,2 3-2-16,2-3 1 0,0-1-1 16,-1 1 0-16,-1 5-2 0,0-6 2 15,2 1 0-15,-4 3 1 0,1-3 0 16,-3 3 0-16,2-4 10 0,0 3-10 16,1 1-1-16,-1-4 1 15,4 1 1-15,2-4 15 0,4 2 3 16,10 1 31-16,11 1 34 0,-4-7 93 15,-1-2-69-15,-3-13-83 0,-5-1-25 16,3 2-12-16,3 5 0 0,-3-6 11 16,-7-1-1-16,-6 0-14 0,-4-5 4 15,-9-2-1-15,-3 0-11 0,-7-4-26 16,-4 3-21-16,2-3-22 0,-6 1-7 16,0-1-6-16,0 0-17 0,0 3-35 15,-2 1-44-15,2 0-119 0,0 0-105 16,0 1-126-16,0-4-266 0,2 3-547 15</inkml:trace>
  <inkml:trace contextRef="#ctx0" brushRef="#br1" timeOffset="166660.85">26350 9816 1770 0,'0'0'266'15,"0"0"-188"-15,0 0 97 0,0 0-19 16,0 0-76-16,0 0-6 0,0 0-74 16,0 0 0-16,29-61-22 0,-27 57-23 15,-2 4-36-15,0 0-52 0,0 0-42 16,-7 7-84-16,-1 0-252 0,-25 27-500 0</inkml:trace>
  <inkml:trace contextRef="#ctx0" brushRef="#br1" timeOffset="167014.5">24090 11440 2734 0,'0'0'247'0,"0"0"-218"0,0 0-29 16,0 0-92-16,0 0-188 0,0 0 87 16,0 0-86-16,0 0-55 0,0 0-174 15,29 3-101-15,-35 18-106 0</inkml:trace>
  <inkml:trace contextRef="#ctx0" brushRef="#br1" timeOffset="171700.47">17178 13721 1641 0,'0'-115'299'0,"6"36"-250"16,2-1-17-16,-2 16-30 0,1 17-2 15,-3 8 0-15,-4 17 0 0,0-3 11 16,0 9 2-16,0-8-13 0,-4-2-2 16,-5-2-27-16,-1-2-4 0,-6 6 33 15,-1 5 26-15,-2-2-6 0,-3 0-10 16,-1 9 100-16,-2-6 26 0,0 1-3 16,3-2-17-16,-3-6-35 0,-2-1-7 15,4-5-26-15,5 1-29 0,-3-8 7 16,4-3-25-16,-1 1 22 0,1 0 31 15,-4-2-5-15,5 6-48 0,-13-4 63 16,-10 0-64-16,-19 1-29 16,-27 6-10-16,-20 9 27 0,-26 11-8 15,-1-1 20-15,2 7 36 0,14-6 9 16,5 0 6-16,1-1-3 0,3-3-13 16,-3-2-6-16,0-2-10 0,3 0 4 15,4 2-7-15,1-2-13 0,3 3-3 16,-6 6-1-16,-7 5-18 0,-6 0-13 15,-12 7-26-15,-6 0-3 0,-7 7 3 16,-6 4 13-16,2-3 26 0,-6-1 19 16,-4 7 0-16,2 4 0 15,-2-6 0-15,6 5 0 0,0 4 55 16,13-5-1-16,8 1-6 0,12 4-19 16,4-5-26-16,0 12-3 0,1-2-3 15,3 12-13-15,3 3-3 0,9-5 6 16,-1 8-6-16,-2 1 6 0,0 2 0 15,-1 0 0-15,7 7 1 0,6 4-8 16,5 3 4-16,9 2 0 0,-1 1 0 16,3 1 3-16,5 3 12 0,10-5-18 15,5 1 16-15,5 1 2 0,13-1-2 16,0 4-29-16,8 6 16 0,4 1-10 16,4 5 23-16,5 5-17 0,2 6 20 15,7 3 0-15,5 4 32 0,0-2-16 16,9 1-15-16,9-6-1 15,7-4 0-15,8-5-1 0,13-5-1 16,10-2 0-16,12-3 2 0,6-6 0 16,17 2 3-16,10 0 16 0,5-4 4 15,16 6 3-15,2-5-4 0,14-4-3 16,7 0-3-16,0-7 4 0,8 0 2 16,6-7 1-16,8-3-11 0,7-11 11 15,4-12-1-15,6-11 84 0,0-6 22 16,8-4-64-16,0-4-14 0,7-3-50 15,-3-10 16-15,-2-2 13 0,7-2 15 16,-1 0 1-16,-1-2-10 0,3 2-16 16,-1 2-19-16,-3 1-1 15,1-6 1-15,-7 1 13 0,-6-5-12 0,-6-5 1 16,-7-3 1-16,-9-6-3 16,-11-5-1-16,-9-11-12 0,-7-8 13 15,-7-6 2-15,-6-11 30 0,-10-13-7 16,-7-12-3-16,-7-6 0 0,-7-4-19 15,-13-11-1-15,-8-2 1 0,-7-2 8 16,-16-5-11-16,-12 2-1 0,-12 2-21 16,-14 5-54-16,-11 5 64 0,-27 6 12 15,-21 9-23-15,-26 8-24 0,-32 7-36 16,-28 16-31-16,-25 13-1 0,-23 14 19 16,-23 18-61-16,-18 16-55 15,-9 10-37-15,-9 14-84 0,9 21-141 16,54-6-131-16,-6 10-481 0</inkml:trace>
  <inkml:trace contextRef="#ctx0" brushRef="#br1" timeOffset="174116.93">23443 6485 1038 0,'0'0'78'0,"66"-54"150"0,-43 45 32 16,-4-5-169-16,-1 7-91 0,-1-3-19 15,4-4 3-15,-1 8-4 16,1-1-3-16,-9 4 23 0,-8 3 23 15,-4 0 55-15,-10 7 49 0,-4 5 61 16,-19 9-55-16,-11 12 23 0,-14 21 18 16,-22 28-32-16,-9 23-48 0,-4 20-17 15,8 10-29-15,8-6-25 0,13-5-7 16,7-16-3-16,-8-7-10 0,-1-9 32 16,-2-1-32-16,-4-14 29 0,10-9-12 15,12-21 12-15,11-12 0 0,18-16-32 16,7-2 0-16,5-6-39 0,3-1-83 15,6 3-35-15,8-3-46 0,34-10-169 16,3-7-437-16</inkml:trace>
  <inkml:trace contextRef="#ctx0" brushRef="#br1" timeOffset="174400.85">24702 6827 1763 0,'0'0'104'0,"0"0"-104"0,-60 20-52 15,4 10 9-15,-24 31 17 0,-26 19-3 16,-5 22 29-16,-3 6 205 0,0 3 58 16,9 8 24-16,-3 6-9 0,3-2-21 15,6 0-97-15,2 0-26 16,-7-8-19-16,11-11-23 0,6-6-22 15,15-27-39-15,20-16-12 0,17-19 4 16,17-17-21-16,9 2-2 0,3-7-1 16,0 0-63-16,6 5-66 0,21-5-38 15,26-10-66-15,40-15-116 0,-4-10-258 16,51-33-568-16</inkml:trace>
  <inkml:trace contextRef="#ctx0" brushRef="#br1" timeOffset="174633.85">25062 7468 2070 0,'0'0'178'16,"0"0"-175"-16,-44 102 192 0,-7-31 11 15,-11 13-106-15,-17 6-36 0,3-8-25 16,-7-1-39-16,-8-3-36 16,0-6 36-16,-6 4 1 0,-9-4 1 15,-3-2 113-15,10-2-34 0,16-14 12 16,29-14-4-16,17-12-15 0,23-11-52 15,1-1-22-15,11-2-32 0,0 0-6 16,2 9-109-16,21-3-23 0,20 5-91 16,33-13-176-16,-1-5-579 0</inkml:trace>
  <inkml:trace contextRef="#ctx0" brushRef="#br1" timeOffset="174933.15">25800 8117 2013 0,'0'0'388'0,"0"0"-365"16,-95 112 90-16,18-46 48 0,-16 16-99 15,-6-2-40-15,2-5-3 0,-9-3-6 16,-7 8 7-16,-9-5-8 0,-4 2-8 16,10-6 9-16,23-13 12 0,27-15 94 15,22-13 9-15,24-5-51 0,7-1-77 16,1-1-23-16,6 5-2 0,1-2-97 15,5 10-93-15,15-1-7 16,28-5 5-16,30-16-45 0,34-21-111 16,28-30-47-16,7-13 42 0,7-18 131 15,-6-11 162-15,-7 2 85 0,11-13 2 16,-2 1 14-16,-3-2-16 0,-14 7-24 16,-8 13-422-16</inkml:trace>
  <inkml:trace contextRef="#ctx0" brushRef="#br1" timeOffset="175100.45">26434 8698 63 0,'-62'98'369'16,"-10"-11"28"-16,-2-5 7 0,-13 2-42 16,-6-6-44-16,-4 6-13 0,-11-6-40 15,-1 2-39-15,-1-5-33 0,5-1-32 16,5-6-14-16,26-18-23 0,24-10-38 16,23-15-45-16,17-11-41 0,6 0-29 15,4-9-29-15,4 9 4 16,23 0-108-16,29-4-60 0,37-10-103 15,-2-14-325-15,72-33-885 0</inkml:trace>
  <inkml:trace contextRef="#ctx0" brushRef="#br1" timeOffset="175301.01">27073 9322 2496 0,'-114'68'242'0,"1"13"-78"16,-15 11-84-16,-3 2 71 0,7 4-55 15,4 0-23-15,3-8-54 0,7 3-6 16,11-3 0-16,12-6-11 16,15-5-1-16,16-11-1 0,21-21 0 15,18-14-22-15,15-12-4 0,4 5-18 16,25-5-135-16,35 0 50 0,33-16-2 16,31-17-118-16,15-20-275 0,-36 3-554 15</inkml:trace>
  <inkml:trace contextRef="#ctx0" brushRef="#br1" timeOffset="175477.9">27493 10245 1239 0,'-108'84'257'0,"1"-6"110"16,-21 16 13-16,-9 4-70 0,5-7-87 16,16-2-53-16,29-19-16 0,25-18 22 15,29-12-52-15,15-14-77 16,7-1-47-16,9-3-51 0,2 10-131 15,17 1-7-15,28 3-106 0,1-1-252 16,71-31-747-16</inkml:trace>
  <inkml:trace contextRef="#ctx0" brushRef="#br1" timeOffset="175699.91">27950 10995 3146 0,'-151'66'293'0,"16"9"-118"16,-9 9-84-16,15 1 23 0,20-8-70 0,14-2-42 16,10 0-2-16,6-9-1 15,17 3-2-15,11-12-63 0,20-10-19 16,12-10-33-16,13-16-8 0,6 0-11 16,6 1 16-16,25 3 31 0,31-10 7 15,46-11-119-15,49-27-137 0,-19-5-325 16,30-29-708-16</inkml:trace>
  <inkml:trace contextRef="#ctx0" brushRef="#br1" timeOffset="175859.08">28621 11926 1334 0,'-122'93'436'16,"9"-2"31"-16,-9 10-17 0,14 3-113 15,9-3-151-15,20-10-59 0,17-5-73 16,21-20-54-16,20-14-9 0,19-19-13 15,9 1-112-15,30 7-100 0,31-7-133 16,-2-5-325-16,33-22-855 0</inkml:trace>
  <inkml:trace contextRef="#ctx0" brushRef="#br1" timeOffset="176045.89">29372 13018 3668 0,'-118'61'513'15,"10"6"-283"-15,3 15-26 16,24-2-41-16,26-2-132 0,13-5-31 16,15 9-34-16,5-1-73 0,9 4-63 15,13 2-13-15,13-1-60 0,16-13-97 16,20-5-108-16,21-10-55 0,19-8-78 16,-10-20-183-16,22 1-672 0</inkml:trace>
  <inkml:trace contextRef="#ctx0" brushRef="#br1" timeOffset="179034.73">28167 13697 170 0,'0'0'39'0,"0"0"-23"0,0 0-16 16,0 0 46-16,0 0 45 15,0 0-10-15,0 0 213 0,0 0 22 16,0 0 78-16,-21 24-26 0,17-24-125 16,2 0-78-16,2 0-32 0,0-7-23 15,0 0-3-15,0-3 22 0,0-4 19 16,0 2 12-16,-2-2 7 0,-2 0-17 15,-3-7-87-15,-1 8-5 0,-4-4-30 16,-7 0-28-16,-4 1-3 0,-12-5-8 16,-12-3 11-16,-15 4 39 0,0-4-11 15,8 5 4-15,10 1 15 0,9 1 20 16,-6-2 59-16,-7-6 41 0,-5-4-44 16,3-10-70-16,3 6-34 15,1-4-17-15,1-4-1 0,1 1 30 16,-8-8 9-16,-10-2-37 0,-10-1-3 15,-15-3-14-15,-14 11-2 0,-7 2-12 16,1 10 6-16,4 5 10 0,8 1 11 16,10 3 0-16,15 1 1 0,18 0 15 15,15 5 1-15,10-1 31 0,6-1 0 16,0 3-26-16,-1-6-5 0,-1-4-16 16,-4-8 0-16,0-3-2 0,2-5-32 15,7-4 21-15,-3-2 12 0,3 3-11 16,1-6 12-16,-4 3 0 0,1-4 0 15,-9 4 0-15,2 0 15 0,-6 2 1 16,-11-2-15-16,1 3 0 16,-3 4 1-16,-5 0-1 0,5 1 2 15,-7-4 10-15,-1 3-11 0,-2-7 13 16,4-1-15-16,1 1 0 0,-1-3-12 16,2-1 10-16,5-3 0 0,1 0 1 15,3-4 1-15,0 4 0 0,-3-3 0 16,3 3-2-16,-11-11-16 0,-8-3-7 15,-14-8 0-15,-15-6-6 0,-8 5 9 16,-8 2 3-16,16 14 16 0,20 14 0 16,22 17 3-16,20 6 13 0,4 3-10 15,3-2 25-15,-3-5 0 0,-6-9-10 16,2-3-18-16,0-14-23 0,2-10-6 16,5-10 28-16,-1-14-23 0,2-7 5 15,-5 1-6-15,-7 2 9 16,-11 8 1-16,-1 23-7 0,-9 3 9 15,3 8-4-15,5 10 4 0,-1-4 13 16,14 20 32-16,4-2 6 0,4 1-19 16,-10-8-19-16,-6-2 3 0,-5-9 12 15,-3-3-2-15,5-3-12 0,1 3-1 16,6-4 0-16,2 1 0 0,2-8 0 16,-4-10-2-16,8 7 0 0,4 7-11 15,0 3 11-15,1 11-13 0,-1-7 2 16,-8-7-2-16,-6 3 14 0,-3 4-13 15,1 4 11-15,-6 1-17 16,-7 9 7-16,0 3-2 0,3 6 11 16,-1 1-8-16,-2 6 9 0,7 3-13 15,6 0 15-15,1 5 1 0,5-2 0 16,6 8 1-16,9-4 2 0,3 4 10 16,1-4 2-16,6 3-2 0,4 1-10 15,-3 3 10-15,5-4-4 0,0 4-9 16,2 0-47-16,0 0 13 0,0 4 30 15,4 3-8-15,3 3 12 0,-1 0 0 16,2 10 0-16,4 4-1 0,-1 2 0 16,5 6 0-16,7 11 1 0,0 11 3 15,12 11 0-15,2 19 10 0,9 10 2 16,-1 10-13-16,-4 1-1 16,-10 1 1-16,-12-1 0 0,-7-7 13 15,-7 6-15-15,-5 5 3 0,0 2 10 16,-9 1-1-16,-1-6 4 0,2 1 4 15,-5-3-1-15,7-3-7 0,0 1 7 16,4-8-7-16,2 0 4 0,0 0-4 16,8 2-11-16,2-5 21 0,5 6-22 15,1-2 0-15,-1 0 0 0,1 0 0 16,3-5 13-16,-2 1-11 0,-7 1-2 16,4-8 0-16,-7 3-1 0,-3 6 0 15,-2-2-12-15,-2-4 12 0,-6 5 0 16,-3-5 1-16,-5-3 1 0,4 2 1 15,-3-6 0-15,7 2 2 0,4-2-1 16,2 2 0-16,6-5 19 16,11 1-22-16,3-5-1 0,5-1-12 15,4 3 11-15,0-9 1 0,8 2-1 16,-6 0-14-16,2-14 16 0,-10-10-2 16,-4-7-16-16,-9-9-14 0,2-6 1 15,-3 6 6-15,-3 2-14 0,4 8 11 16,-4 6 3-16,-4 6 22 0,-2 1 0 15,-6-4-19-15,-10 0 21 0,-5-3 1 16,0-2 12-16,-1-6-8 0,3-6 14 16,2-2-2-16,3-13-16 15,4-1 13-15,-1-3 2 0,9-4-15 16,-2-7-1-16,2 3-24 0,2-3 0 16,0 0 3-16,0 0 3 0,0 0 16 15,0 0-12-15,-2 0 11 0,0 4 2 16,-6-1-16-16,1 1-20 0,-5-1-19 15,2-1 0-15,-7 8 16 0,3-6 10 16,-3 3 9-16,1 0 3 0,1-4-23 16,5 1-34-16,2-1-28 0,-1-3-30 15,5 0 0-15,2 0 25 0,2 4 45 16,0-4 38-16,0 0 26 0,0 0 0 16,0 0 0-16,0 0-1 0,0 0 1 15,0 0 19-15,4 3 74 0,7-3 10 16,-1 4-30-16,11-1-9 0,16-3-7 15,16 0-3-15,30 0 7 0,29-3-23 16,26-8-19-16,5 1-18 16,-5-1-1-16,-7 1-2 0,-18 3 0 15,3 5 1-15,-2 2 1 0,-3 0 27 16,-1 2 40-16,0 12 2 0,1-4-18 16,3 1 2-16,10 6-5 0,6-4-30 15,9 4-2-15,3-3 0 0,13-2-16 16,15 6 0-16,1-8-1 0,9 4-2 15,6-7-10-15,-2-2 11 0,2 2-20 16,-4-7-63-16,-6 0 3 16,-7 0 28-16,-7 0 26 0,-12 4 28 0,-11-1 1 15,-21 4 1-15,-9 0 14 0,-11 4 3 16,-12-1 63-16,-17 2-13 16,-18-1-22-16,-14-4-18 0,-10 0-17 15,-4 0-12-15,0 0 0 0,2-2 0 16,8 2-1-16,2 3-1 0,4 1 2 15,-2-1 0-15,-2-6-9 0,-4 3-86 16,-2-7-28-16,0 0-13 0,-10 0 2 16,-3-4 48-16,-5-6-9 0,-11-1-27 15,-6-6-32-15,-21-2-191 0,0 1-374 16,-64-15-1132-16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42:52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11156 10599 7 0,'0'0'166'16,"0"0"-6"-16,0 0 156 0,0 0-75 16,0 0-45-16,0 0-37 0,0 0 1 15,0 0 9-15,0 0-143 0,-51-7-26 16,51 4-28-16,0 3 28 0,0 0 19 16,2 0 50-16,2 0 25 0,-2 0-3 15,6 0-7-15,-4 0-9 0,2 0-13 16,5 0-4-16,-5 3-3 0,8-3 3 15,-3 0 10-15,7 0 29 16,9 0 29-16,13-3 0 0,17-6-16 16,26-9-14-16,29-2-6 0,26-3-19 15,11-2-23-15,-6 6-16 0,-9 5-21 16,-16 4-10-16,-4 6-1 0,1 1 0 16,-3 3 1-16,0 0-1 0,-3 0 0 15,-1 0 0-15,-5 0 0 0,4 0 3 16,7 0 0-16,8 0 0 0,0 0 1 15,6-7 8-15,-2-4-9 0,9-1-1 16,1-9 10-16,3-3 1 0,-5-2 3 16,-2-4-13-16,-6-5 10 0,-8-1-10 15,-8-1 1-15,-7-1-1 16,-4-3 0-16,-16-2 19 0,-2 6-20 16,-17-1 1-16,-19 5-3 0,-14 8-3 15,-8 6-41-15,-7-2 12 0,-5 0 6 16,1-1-3-16,-4-10 10 0,3-1-6 15,-11-11 12-15,-4 4-26 0,-15-3 36 16,-8-6-23-16,-8 2 7 0,-4 0 16 16,-7 0 3-16,-3-4-16 0,-7-7 3 15,2 8 13-15,0-1 0 0,-8-3 6 16,-4-3-6-16,-12-8 0 0,-19-1-6 16,-3 1-20-16,-11 11 23 0,-5 7-10 15,0 9-12-15,0 8-4 0,-3 2 25 16,-3 6-8-16,-7-3-17 0,3 6-13 15,-2-2 0-15,-2 2 16 0,-4-2 7 16,-1 3 16-16,7 3-1 16,0 1 1-16,6 0-17 0,-6 3 18 15,-2 1 0-15,8 5-1 0,8-6-16 16,4 4 16-16,3 4 2 0,-3 3-1 16,-8-4-10-16,3 4 8 0,3 7 1 15,5 4 1-15,-1 8-17 0,-10 5 2 16,-4 9 5-16,2 6-1 0,7-3 0 15,7 15 9-15,17 0-18 0,11 3 19 16,12-4-26-16,-3 8 26 0,10 3-9 16,5 3 8-16,-4 10-9 0,15-3-68 15,3 2-12-15,7 6 2 0,4-4 3 16,2 2 20-16,13-2 42 16,-3-6 11-16,11 3 15 0,4-8 1 15,2 4-1-15,8-13-11 0,9-12-8 16,-3-10 19-16,17 4 42 0,15 10 36 15,22 7 16-15,17 4-13 0,2-4-3 16,1-9-27-16,-7-12-15 0,4 7 3 16,0-5 16-16,4-9-55 0,6 7 0 15,2-1 1-15,12-6 21 0,5-5-19 16,6 0 16-16,16-9 4 0,15-1 57 16,10-11 11-16,13 0-27 0,4 0-22 15,2-4-10-15,4-3-6 16,-9 0-24-16,1 2 17 0,-11-6-16 15,-3 1-3-15,-11 0-96 0,-5-8-4 16,-7 2 3-16,-7-12 26 0,-8 2 3 16,2-9-35-16,-8 2-114 0,-6-3-169 15,-36 8-327-15</inkml:trace>
  <inkml:trace contextRef="#ctx0" brushRef="#br0" timeOffset="37884.16">11251 10866 78 0,'0'0'118'0,"0"0"90"0,0 0-97 16,0 0-39-16,0 0 62 0,-62-51-24 15,44 44-35-15,-1 7-26 0,1 0-23 16,-3 0 13-16,4 0 4 0,-1 7-1 16,-1-3-3-16,9-1-39 0,-3 4-16 15,9-3-62-15,2-1 75 0,2-3 3 16,2 0 48-16,2 0 27 0,9 0 7 16,-5-7 2-16,6 4 11 15,-3-4-1-15,3 3-16 0,-3 1-48 16,5-1-30-16,-5 4-27 0,-1 0 27 15,-2 7 69-15,5 0 48 0,-5 7 6 16,4 2-6-16,-4 1-26 0,9 11-39 16,-3-5 25-16,7 1-9 0,8 3-22 15,12 1 35-15,17-6 3 0,25-1-17 16,16-10-28-16,29-8-3 0,-2-6-14 16,3-11-7-16,-16 0-14 15,-7-4 24-15,-5-1-23 0,7-2-1 16,1 2 9-16,-6-5-8 0,3 3-2 15,-7-2 2-15,0-2 0 0,-2 3-1 16,-1-3 12-16,7-4-11 0,-2 1 1 16,7-9 19-16,-3 1 33 0,-2-8 28 15,7-5-19-15,2-1-38 0,3 2-7 16,1-2-17-16,-4-4 0 0,-5 3-2 16,-8-6 1-16,3 3 0 0,-9-4 1 15,-2 4 0-15,-9 0 0 0,-15 7 0 16,-18 7 11-16,-16 10 3 0,-10 2-14 15,-2 2 11-15,-7-2 9 0,7-16-19 16,2-13-3-16,-5-15-30 0,-3-18-22 16,-15-8 7-16,-25-3 10 0,-14 10 10 15,-11 9-4-15,-14 7 6 0,-8 16 1 16,-9 5-20-16,-14 3 23 16,-6 2 19-16,-13 6-20 0,-10 6 4 15,-17 4-16-15,-12 2-3 0,-10 8 6 16,-7 6 0-16,-11 3 3 0,-10 3 0 15,5 4-16-15,0-2 39 0,6 2 3 16,11-6-36-16,14-5-12 0,23-8-27 16,16-2-19-16,19-2-19 0,8 2-17 15,-2 6-51-15,-4 8-99 0,22 10-137 16,-26 11-371-16</inkml:trace>
  <inkml:trace contextRef="#ctx0" brushRef="#br0" timeOffset="43667.39">11208 11843 2096 0,'0'0'714'0,"0"0"-265"15,0 0-119-15,0 0-143 0,-15-58-124 16,24 37 3-16,1 5 37 0,0-4 67 16,3-5 63-16,-3 6-35 0,3-2-66 15,-7 7-101-15,0 9-31 0,-2-2-64 16,-2 7 33-16,-2 7 31 0,0 5 52 15,-2 5 0-15,-4 8-2 0,0-2-7 16,2 8 2-16,-1-1 14 0,-1-1-7 16,4-1-19-16,0-2-2 0,2-1-7 15,2-3 1-15,8-1-4 16,-1 0 12-16,7-2 4 0,3 6 6 16,2-2 2-16,1 1-5 0,5 0 2 15,0-1-17-15,4 1-4 0,4-1-3 16,-2 5-6-16,2-5 0 0,5-2-10 15,-7 0 1-15,4-9 0 0,-6 5 16 16,-2-6-1-16,-2-1-15 0,-9-5 15 16,-3-1 6-16,-3-4 19 0,-6 0 17 15,-6 0-60-15,0 0-66 0,0-5-135 16,-4 1-75-16,-4-3-104 0,-2 4-224 16,6-1-542-16,-15-3-546 0</inkml:trace>
  <inkml:trace contextRef="#ctx0" brushRef="#br0" timeOffset="44033.69">11690 11803 836 0,'0'0'264'0,"0"0"58"16,0 0 127-16,0 0-102 0,0 0 5 16,0 0 28-16,0 0 7 0,0 0-66 15,0 0-34-15,37-61-39 0,-37 57-74 16,0 4-63-16,0 0-46 16,-4 4-18-16,-3 6 33 0,1 2 12 15,-4 13 3-15,-2 1 3 0,-7 12 0 16,-8 13-16-16,-10 11-24 0,2 3-21 15,0-11-16-15,8-10-6 0,4-6 1 16,-2 2-4-16,-8 0-10 0,0 7 1 16,6 0-3-16,-2-12 0 0,11-8-55 15,1 0-73-15,7-11-129 0,3-9-63 16,7 0-31-16,5-7-186 0,1 0-440 16,19-16-750-16</inkml:trace>
  <inkml:trace contextRef="#ctx0" brushRef="#br0" timeOffset="45383.75">12562 11644 1729 0,'0'0'493'15,"0"0"-153"-15,0 0 4 0,0 0-46 16,0 0-116-16,0 0-23 0,-68-4 6 16,55 4-39-16,-3 0-1 0,7 0-23 15,-5 0-43-15,8 0-25 0,-7 0 16 16,5 0 16-16,2 0 2 0,2 0 9 15,-2 0 7-15,4 0-13 0,-1 0-18 16,3 0-10-16,0 0-3 0,0 0 9 16,0 0 6-16,3 0-12 0,5 0-12 15,-2 0-4-15,2 0 4 0,9 0 3 16,1 0 15-16,5 0-1 0,4 0 13 16,4 4-12-16,6-1-21 15,-2-1-16-15,1 5 3 0,3-3 0 16,-6 3 4-16,2 3-4 0,-6-3-12 15,-4 0 15-15,0 0-15 0,-5-2 12 16,-1 2-12-16,-1 0 0 0,-3 0 10 16,-7 4 2-16,-2-4 9 0,-1 3 3 15,-1-1 1-15,-4 5 2 0,-7 0 37 16,-1 3 30-16,-8-5-22 0,-5 9-26 16,-4-3-13-16,-4-3-18 0,-14 10-3 15,4-10-3-15,-7 3-10 0,1 3 0 16,7-7 11-16,-7-2-10 0,6 2-3 15,3-7-3-15,10 3-19 16,7-6-20-16,13-1-40 0,0-3-27 16,6 0-12-16,6 0-46 0,4 0-64 15,5 0-137-15,1 0-391 0,-6 0-519 16,7 4-898-16</inkml:trace>
  <inkml:trace contextRef="#ctx0" brushRef="#br0" timeOffset="45734.68">12430 12261 2229 0,'0'0'552'15,"0"0"-247"-15,0 0 49 0,0 0-50 16,0 0-121-16,0 0 53 0,0 0 62 15,0 0-42-15,0 0-38 0,0 0-29 16,-46 7-58-16,46-7-89 0,0 0-41 16,6 0 34-16,11-3 32 0,8-1 36 15,16-3-24-15,13-3-42 0,6 3-35 16,-7 2-2-16,-11-2-1 0,-9 3 1 16,6 1 0-16,5-1-1 15,1-3 1-15,-2 7-3 0,-3-3-10 0,-9 3-2 16,-9 0-6-16,1 0-6 0,-6 0-16 15,-7 3-8-15,0 1-13 16,-5-4-27-16,-3 0-40 0,0 0-92 16,-2 0-199-16,0 0-543 0,0-14-1062 0</inkml:trace>
  <inkml:trace contextRef="#ctx0" brushRef="#br0" timeOffset="46352.08">13393 11822 932 0,'0'0'518'0,"0"0"-4"0,0 0 1 0,0 0-93 15,0 0 20-15,0 0-52 0,0 0-53 16,0 0-60-16,0 0-48 16,0 0-56-16,37-11-54 0,-16-8-24 15,1-5-6-15,5 4 24 0,-4-7 12 16,2 0-31-16,0 0-27 0,-3 0-28 16,-1-4 1-16,0 5-19 0,-3-6-3 15,-1 6-3-15,-5-2-13 0,1 6-2 16,-5-3-2-16,4 10-13 0,-5 1-12 15,-5 7-43-15,2 7-18 0,4 7 70 16,-6 19 18-16,0 21 21 0,0 21 0 16,-2 19-4-16,0 12-15 0,-4-8 18 15,-6-7-2-15,4-16 3 16,-1-24-9-16,1-4-11 0,4-16 1 16,0 0 20-16,2-4-7 0,-2 8-3 15,2 1 0-15,0-1-12 0,0 5 2 16,0-8-1-16,0-6 0 0,0-2-1 15,0-6-18-15,0-4-88 0,0-2-92 16,0-2-107-16,0-3-188 0,0 0-649 16,0-7-1096-16</inkml:trace>
  <inkml:trace contextRef="#ctx0" brushRef="#br0" timeOffset="46568.6">13478 12366 3261 0,'0'0'655'0,"0"0"-260"16,0 0 160-16,0 0-270 0,0 0-66 16,0 0 48-16,0 0-89 0,0 0-78 15,0 0-40-15,0 0-20 0,16 0-16 16,7-4-24-16,4 1-1 0,2-4-20 16,10 3-7-16,2 4-20 0,9-3-52 15,12 3-14-15,8-4-26 0,15 3-75 16,6-6-123-16,-19 3-411 0,7-6-1043 0</inkml:trace>
  <inkml:trace contextRef="#ctx0" brushRef="#br0" timeOffset="56114.17">14065 11265 1353 0,'0'0'42'0,"0"0"-42"16,0 0-94-16,-19-57-252 0,38 36-273 0</inkml:trace>
  <inkml:trace contextRef="#ctx0" brushRef="#br0" timeOffset="56950.41">14009 10992 271 0,'0'0'326'0,"0"0"150"0,0 0-167 16,0 0-111-16,0 0-74 0,0 0-69 16,39-65-54-16,-39 62 12 0,-2-1 13 15,-6 4-26-15,-9 0-2 0,-3 4-11 16,-5-1 13-16,-6 4 26 0,-6-4 0 15,1 1-6-15,-1-1 35 0,-2-3 7 16,4 0-33-16,0 0-10 16,6-3-18-16,-2-4 1 0,4-3 11 15,2 6-13-15,-2-6 0 0,0 3 0 16,-6 1 56-16,2 3-5 0,-10-4 5 16,-11 3-14-16,-18 1-7 0,-17 3 11 15,-20 0 9-15,-17 0 26 0,-7 0-7 16,-1 0 6-16,2-11 40 0,10-3-17 15,0-5-13-15,8-2 6 0,9-5-13 16,12-2-32-16,0 2-47 0,-2 5 15 16,-12 7-19-16,-5 11-42 0,1 10-9 15,-9 14 19-15,-2 8 0 16,-8 11 0-16,-13 9 0 0,-6 9 6 16,-8 1 10-16,-2 9 0 0,2 4 16 15,6-4 0-15,9-2 93 0,18-5-6 16,31-7-17-16,29-7-12 0,16 0-58 15,17 11-10-15,9 17-48 0,14 12-12 16,12 7 16-16,21 2 5 0,10 12 49 16,8 6 1-16,3 11 28 0,4 8-25 15,10 1 28-15,4 7 22 0,2 2-12 16,6-5 9-16,7-2-19 0,-2-8 3 16,5-17-22-16,3-10 0 0,6-15 2 15,11-20 5-15,15-12-8 0,18-12 7 16,14-19 4-16,22-16 9 15,22-11-7-15,13-19 7 0,16-11-10 16,9-14 0-16,1-2-3 0,-1-8-19 16,-9-3-19-16,-16-3-60 0,-11 1-10 15,-13-9 35-15,-13-6 29 0,-1 1 25 16,-9-5 3-16,-4 2 16 0,-10-2-3 16,0-2 7-16,-5-3 15 0,-5-5 0 15,-3-13-16-15,-6 0-20 0,-12-11 2 16,-13-7 15-16,-10-2-7 0,-12-2 4 15,-15-6 13-15,-16-1-26 0,-13-2 23 16,-18 5-11-16,-19-2-15 0,-35 11 26 16,-21 5 21-16,-35 6-47 0,-31 6-3 15,-27 13-25-15,-31 11-52 16,-27 13 20-16,-30 11 19 0,-32 13 6 16,-10 20-13-16,-17 12 13 0,1 1 12 15,9 11 7-15,12 4 4 0,19 10-11 16,26 5-34-16,14 16-110 0,25 19-142 15,55-7-169-15,-18 33-558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44:0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12436 15420 52 0,'0'0'362'16,"0"0"-39"-16,0 0-121 0,0 0-81 16,0 0-43-16,0 0-42 0,0 0-17 15,0 0 27-15,0 0 32 0,-35-61-3 16,35 54 9-16,-2 0-6 0,0 0-12 16,2 3 5-16,-3 1-12 0,1-1-11 15,0 1-2-15,-2 1-4 0,0-1 16 16,-4-4 14-16,2 3 9 0,1 4 7 15,-5-7-1-15,2 4-6 0,2-1-3 16,-3-3-17-16,3 0-13 0,0 0-9 16,2 4-23-16,-4-6 7 15,3 6-4-15,1-1 10 0,2-3-3 16,-2 4 6-16,0-4-13 0,0 3-2 16,2 1-5-16,-2-1-8 0,2 1-2 15,-3-4 1-15,-1 5 16 0,-2-1-15 16,2-4 12-16,-7 7-3 0,3-7 3 15,-4 3 13-15,3 1-7 0,-3-1 4 16,3 1-10-16,-3-1-3 0,6 1-12 16,-5 3 0-16,9-4-1 0,-4 4 0 15,2 0-3-15,4-3-14 0,0 3 15 16,2 0 0-16,-3 0 2 0,1 0 0 16,2 0 13-16,0 0 9 0,-2 0 11 15,2 0 8-15,-2-4 4 0,-2 4 0 16,2 0-10-16,0-3 0 15,-2 3-12-15,2-2-21 0,-4 2-2 16,-5-3 0-16,5-1-3 0,-2 4-10 16,-5-3 0-16,3 3 11 0,-4 0-1 15,1 0 1-15,1 0 0 0,-5 0 1 16,5 0 0-16,-3 0 1 0,-3 0 4 16,5 0-1-16,-3 0 19 0,-3 0-3 15,1 0 7-15,3 0 9 0,-3 0-3 16,-1 0-16-16,-2 0-13 0,1 0-3 15,-3 0-3-15,-4 0-20 16,2 0 11-16,-8 3-1 0,0 1 10 16,-2 1 0-16,2 2-1 0,-6 0 2 15,5 3 1-15,-3 1 1 0,2-1-1 16,2-1 0-16,4 5-1 0,-4-4 0 16,4 1 1-16,0-1 0 0,-2 2 1 15,0-1 1-15,2 3-1 0,-6-4-2 16,2 4-1-16,-4-2 0 0,-5 6 1 15,1-1 2-15,-4 2-1 0,-5 2 1 16,2 2 0-16,1-2 1 0,-1 3-1 16,5-1-1-16,2-2 0 0,8-2-2 15,-3 2-10-15,10-3 0 0,-1 1 0 16,2 2 10-16,2-4 2 0,0 2-12 16,3 2-6-16,-3-2 19 15,2 2 2-15,-1 4 2 0,-1-3 8 16,0 3-10-16,0 1 0 0,1 2 0 15,-3 2 1-15,2-2-2 0,0-2 12 16,5 2-13-16,-1-2-32 0,7 2 16 16,3-6 13-16,7-1 2 0,2 5-2 15,5-1 3-15,7-2 3 0,2 1-2 16,3 0 1-16,2 3-2 0,1 0 2 16,3 0 1-16,-2 0 0 0,1 0 13 15,-5-1-13-15,4-2 0 0,-1 4-1 16,-1-2 14-16,1-1 3 0,-1-3 0 15,4 3 0-15,-5-3 7 16,5-1-4-16,0-1-3 0,2 1 26 16,2-4 21-16,6-1 7 0,8 1-25 15,15 1-16-15,10-1-4 0,-4-1-12 16,-6-6-3-16,-11-3-11 0,-12 0 1 16,7 4-2-16,7-3-1 0,3 3-1 15,-1 3 1-15,-9 0 0 0,-3-6 0 16,0 6 13-16,-6-3-1 0,-2-1 17 15,2 1 2-15,2-8-6 0,13 1 35 16,18-4 47-16,14-7-48 0,24-14-30 16,11 0-27-16,1 5-1 0,-17-1-1 15,-12 10-1-15,-25 3-15 0,-15 4 14 16,-12 0 1-16,-6 0-21 16,-2 0 22-16,-2 4 1 0,6-1 2 15,2 1 13-15,8 3-14 0,2 3 10 16,-1-3 11-16,-1-3 9 0,8 1-13 15,9-2 12-15,12-3 37 0,11-7-2 16,12-12-45-16,-10 2-17 0,-17 3-4 16,-17 2-2-16,-22 5-2 0,0 0 1 15,2 3 2-15,8-3 1 0,0 0 1 16,6-3 1-16,-4 4 0 0,-6 3 2 16,-2-4-3-16,4 4 11 0,-4-1-10 15,0 1 1-15,6-1 16 0,-4-3 2 16,7 0-5-16,1-3-14 15,-2 1 10-15,5-5-12 0,-1 0 1 16,0 0 1-16,-6-2 0 0,3-1 1 16,-3-1 15-16,-6 3-2 0,-5-6 9 15,-3 3 6-15,-8 3-13 0,-1-3-15 16,-4 1 16-16,-6-2-19 0,2-2 0 16,-4 0-3-16,-4 2 0 0,0-6-10 15,0 3 11-15,-2-6-10 0,-2 1-1 16,3 0-2-16,3-3 3 0,-2 2-4 15,2-2 14-15,-2 2-7 0,-2-1 9 16,2 3 2-16,2-6-1 0,-5 6 0 16,-5-2-1-16,2 2 0 0,-9-2-2 15,-2 5-20-15,-12-8-3 16,-12-2-3-16,-17-2 7 0,-17-5 2 16,-14 3 16-16,-8-3-10 0,0 5 13 15,8 2 2-15,16 2 0 0,19 12-2 16,11-2 1-16,16 7 0 0,6 1-1 15,0 6-3-15,2-3-16 0,-8 0 17 16,0-4-11-16,-10 1-2 0,-4-1 2 16,-5 4 10-16,-14 0-12 0,-8 1 2 15,-19 2 10-15,-13 7-13 0,-7 0 14 16,9 7 2-16,11-5 0 0,21 1 1 16,25-3 15-16,9 0 3 0,14-3 6 15,1 1 9-15,4-9-6 0,1 8-26 16,-5-8-2-16,-1 1-12 0,1-1-29 15,4 8-169-15,7 3-332 16,0 0-487-16,-19 42-404 0</inkml:trace>
  <inkml:trace contextRef="#ctx0" brushRef="#br0" timeOffset="3926.64">12115 15640 55 0,'0'0'43'0,"0"0"6"0,0 0 49 16,0 0 104-16,0 0 49 0,0 0 32 16,0 0-48-16,0 0-53 0,0 0-29 15,7-28 3-15,-9 24-13 0,-3-3-10 16,1 4-3-16,-6-4-13 0,6 2-20 16,-4-2-10-16,-1 3-19 0,3-3-19 15,2 0-11-15,-4 4-15 0,1-4-4 16,5 0-15-16,0 3-2 15,-2 1-1-15,2 1 12 0,2-1 16 16,-2-1 3-16,2 1 3 0,-4 3-2 16,4 0-33-16,0 0-17 0,0 0-12 15,-2 0 7-15,0 0 22 0,0 7 29 16,0-4 3-16,0 2 4 0,-3 2-14 16,1 4 1-16,-4-4-4 0,6 0-6 15,-2 0 0-15,2 0-11 0,0-4-2 16,0 2-1-16,2-5-25 0,0 4 12 15,2-1 14-15,4-3 13 0,2 0 6 16,5 0 7-16,-5 0 3 0,6 0 0 16,3-3-4-16,-3-4 1 15,1 2 9-15,-1-6 13 0,-5 4 7 16,-1-3 2-16,0-4 4 0,-8 5-32 16,0-5-29-16,-6 4 0 0,-4-1-35 15,-7 1-4-15,3 3 10 0,-7 1 1 16,-4-1 2-16,2 7 10 0,-4 0 0 15,5 0-6-15,-1 7-7 0,6 2-10 16,-1 2 4-16,5 3 6 0,5 0 13 16,6 1 15-16,2 3 1 0,0-1 2 15,6-1 0-15,7 1 18 0,-5-3-17 16,8 0 16-16,-3-5 4 0,1 1 5 16,3-6 17-16,-7-1 35 0,5-3 13 15,-5 0-1-15,2 0 10 16,-7-7-3-16,1 0-26 0,-2 0-23 15,-4 2-18-15,0-5-31 0,0-1-1 16,-4 4-38-16,0-3-3 0,2 3 3 16,-7 2-7-16,3-2-5 0,2 7-23 15,2 0-128-15,2 0-20 0,0 0 18 16,4 10-61-16,4-5-215 0,15 16-542 0</inkml:trace>
  <inkml:trace contextRef="#ctx0" brushRef="#br0" timeOffset="10601.82">14354 15568 463 0,'0'0'492'0,"0"0"-163"0,0 0-42 0,0 0-53 16,0 0-4-16,0 0 13 15,0 0 6-15,0 0-29 0,-60 23-56 16,54-16-46-16,-2 0-34 0,-1 0-17 15,5-4 3-15,2 1 32 0,-2-1 54 16,4 1 25-16,-2-4-14 0,2 0-17 16,0 0-33-16,0 0-36 0,0 0-19 15,0 0-24-15,0 0-13 0,0 0-25 16,-2 0 0-16,2 0-22 0,0 0-9 16,0 0 0-16,0 0 6 0,0 3 23 15,0 1 2-15,2-1 2 0,0 2 19 16,4-1 14-16,3 3 8 0,3-4 7 15,7 1 18-15,-1-4 37 16,7 0-12-16,2 0-22 0,2 0-13 16,8-7 0-16,0 0-2 0,5 2-4 15,1-6 0-15,2 8-16 0,1-4-8 16,-3 0-13-16,3 7-13 0,-1-4 1 16,1 4-2-16,-3 0 1 0,1 0-1 15,1 4 0-15,-2-1 0 0,1 4 1 16,1-3 1-16,3-1 13 0,-1 1-4 15,1-1-9-15,2 1 9 0,5-4-11 16,-3 0 1-16,0 0 1 0,4 1 9 16,-3-1-9-16,1 0-1 0,-2 0-2 15,-1 0 0-15,-1 0-1 16,10 0-2-16,6 4 2 0,11-1 1 16,14-3 0-16,16 0 3 0,9 0-1 15,-3-7-1-15,-7 2-1 0,-13-2-1 16,-15 4-1-16,-3-1-1 0,-5 1 1 15,-2 3 1-15,-1 0 0 0,-3 0 1 16,-9 0-1-16,-11 0 0 0,-7 0-1 16,6 0-1-16,15 7-9 0,19-4 10 15,8 4 2-15,-3 2-1 0,-3-2-1 16,-11 0 0-16,-8 0-1 0,-13 0 0 16,-9-4 0-16,-11 1-9 15,-5-4 12-15,1 0 3 0,4 3-1 0,2 1 13 16,6-1-3-16,2-3-9 15,-2 0 9-15,-2 4-9 0,1-4 10 16,-1 0-10-16,2 0 0 0,0 0-3 16,0 0 0-16,0 0-2 0,0 0 0 15,0 0-1-15,-6 0 2 0,0 0 1 16,-4 0 1-16,-4 0 1 0,-5 0-1 16,-1 0-1-16,-3 0-2 0,-6 0-47 15,-1 0-132-15,-3 0-120 0,-2 0-77 16,-2 0-349-16,-36 0-1354 0</inkml:trace>
  <inkml:trace contextRef="#ctx0" brushRef="#br0" timeOffset="13350.58">16301 14522 980 0,'0'0'593'15,"0"0"-395"-15,0 0-87 0,0 0-4 16,0 0-62-16,0 0-16 0,0 0 62 16,0 0 58-16,0 0-16 0,7-32-43 15,-10 29-38-15,-3-4-26 0,2 3-4 16,-4-3 4-16,6 2-6 15,-4 2-1-15,4-1-16 0,-3 1 13 0,1-1 0 16,4 1 4-16,-4-1 2 16,4 1 7-16,-2-1-3 0,2 4 3 15,0-3 0-15,0 3-7 0,0-4-2 16,0 4 5-16,0 0 4 0,0-3 6 16,-2 3 1-16,2 0 18 0,-2 0 45 15,-2 0-51-15,2 0-47 0,-2 0-1 16,-3 0-35-16,5 0-19 0,-2 3-17 15,2 4 26-15,0-3 20 0,2 6 22 16,0 1-13-16,0-4 16 0,0 5 0 16,2-2 16-16,0 1 3 0,2-1-6 15,3-3 6-15,-1-3 10 0,-2 4 0 16,0-4 3-16,0-1 6 16,2-3 3-16,1 0 7 0,-3 0 6 15,0 0-6-15,4 0-3 0,-2-3-10 16,3-8-16-16,-1 6 0 0,0-5-17 15,0-4 10-15,3 0-12 0,-3-2 0 16,0 6 3-16,-2-8 9 0,1 4 1 16,-5 2 12-16,0 2-2 0,-2-1-11 15,0 4-12-15,-4 0 0 0,-3 0-25 16,-5 7 9-16,-2 0 14 0,-5 0 2 16,-2 4 13-16,-1 3-1 0,-1 3-12 15,0 1-1-15,2 3-27 0,3 5-13 16,1-2 6-16,7 1 6 0,2 1 13 15,1-2 3-15,1 1 1 16,4-3-7-16,0 3-7 0,2-8 1 16,0 2 10-16,6-5 15 0,5 4 25 15,3-8 10-15,3 1 7 0,5-1-4 16,1-3-10-16,4 0 1 0,-2-3 3 16,4-4-4-16,-4-4 7 0,-5 3 3 15,-1-3 9-15,-3-3 7 0,-5 4 0 16,-5-4-26-16,-4 2-25 0,-2-2-3 15,-6 0-22-15,-5 0-3 0,-3 5 3 16,-3-5-3-16,-3 4 3 0,-1-1 3 16,0 4 0-16,1 2-7 0,-1 2 1 15,7-1-13-15,-1 4-22 0,5 0-16 16,1 4 2-16,3 1 17 16,2 5 39-16,2 4 18 0,-2 0 3 15,4 2 13-15,0 5-3 0,0 0 0 16,0-6-1-16,4 6-8 0,-2-3 12 15,4-3 9-15,-2-4-3 0,1 3 4 16,1-7 12-16,0 0 6 0,-2-7 10 16,2 3 3-16,5-3 3 0,-3-3-10 15,2-4-9-15,3-4-6 0,1-6-22 16,-3 1-12-16,3-1 0 0,-4-1-1 16,3-1 0-16,-5 2 0 0,-2 3 2 15,-4 0 14-15,-2 5-16 16,0 2-4-16,-8 0-30 0,2 7-4 15,-5 0 25-15,-3 0 13 0,-3 4 13 16,3 3-13-16,-5 1 0 0,3 6-13 16,-3 0 10-16,5 0-25 0,1-3 3 15,1 4 3-15,6 3-4 0,0-4-2 16,3-6-4-16,1 6 1 0,2-3 5 16,0-1 7-16,7 1 19 0,1-8 1 15,0 3 15-15,2 1 13 0,1-7 15 16,1 0 3-16,3 0 1 0,-5 0-1 15,5-7 3-15,-5 1 4 0,0-1-4 16,-2-3 0-16,-3-1-6 0,-1 1-25 16,-2-1-2-16,-2 3-17 0,0 1 0 15,-2-4-3-15,-4 4-24 16,-1 4-10-16,-1-1-1 0,-2 1 10 16,1 3-6-16,-1 0-7 0,4 3-3 15,-2 4-10-15,-1 4 19 0,5-1 4 16,0 2 9-16,2-1 3 0,2 3-4 15,0 0 8-15,0-4-1 0,2 3 16 16,2-7 2-16,0 1 20 0,7 0 7 16,-5-7 12-16,0 4 9 0,4-4 13 15,-3 0-3-15,3-7 0 0,-2 0-7 16,-2-3-3-16,-1-3-14 0,-1-1-8 16,-2 0-13-16,-2 0-13 0,0-1-1 15,-2 4-1-15,-4-3 2 16,-1 4-2-16,1-1-12 0,-4 6-19 15,6 2 2-15,-3 3-18 0,-3 0-19 16,8 0 0-16,-2 7 31 0,2 1 7 16,2 3 6-16,0 3 6 0,0 0 0 15,4 1 1-15,0-1 11 0,6 0 2 16,-3-3 2-16,-1-4 16 0,2-2 9 16,-4 2 0-16,0-7 4 0,-2 3 24 15,-2-3-53-15,0 0-15 0,-4 0-232 16,-4-3-230-16,-33 0-660 0</inkml:trace>
  <inkml:trace contextRef="#ctx0" brushRef="#br0" timeOffset="27501.26">16204 14497 88 0,'0'0'362'0,"0"0"-42"0,0 0-34 16,0 0-179-16,0 0-107 16,0 0-30-16,0 0 8 0,0 0-37 0,0 0-9 15,-6 4 12-15,-2-4 14 16,-1 0-7-16,-3 3-26 0,0 1-26 15,-1-1-46-15,-3-3-39 0,5 4 7 16,-3-1 75-16,-1-3 74 0,3 0 30 16,-5 0 65-16,7 0 76 0,-2 0 61 15,-1 0 3-15,3 0-9 0,0-3-27 16,-1-1-42-16,3 1-16 0,-2-4-20 16,1 3-13-16,-1 1-16 0,0-1-42 15,-3 4-19-15,1 0-1 0,-3 0-13 16,1 0-10-16,-3 0-3 0,-1 0 3 15,5 4 20-15,-5-1 3 16,1-3 16-16,3 4 4 0,1-4 29 16,-1 3 45-16,6-3 23 0,2 0 3 15,-3 0-16-15,7-3-42 0,2-1-20 16,0 1 7-16,0-1-17 0,6 1-32 16,1-1-32-16,1 1-10 0,0 3-1 15,2 0 4-15,-1 0-74 0,1 3-108 16,-6 4-46-16,0 0 13 0,-4 4 16 15,0-1-13-15,-2-1 0 0,-6 1 13 16</inkml:trace>
  <inkml:trace contextRef="#ctx0" brushRef="#br0" timeOffset="27616.17">15789 14562 84 0,'0'0'205'0,"0"0"-3"0,84-18 20 15,-55 11-43-15,6 4-87 16,-1-4-70-16,-1 2-22 0,-4 1 0 15,-3 4-113-15,-7-3-154 0,-7 3-69 16,-9 0 46-16</inkml:trace>
  <inkml:trace contextRef="#ctx0" brushRef="#br0" timeOffset="28451.28">16070 14518 130 0,'0'0'193'0,"0"0"-43"0,0 0-43 16,0 0 30-16,0 0 78 0,0 0 43 15,0 0-30-15,0 0-92 0,0 0-38 16,0 0-13-16,-4-7 6 0,6 4-4 16,0-1-9-16,0 1-45 15,0-1-20-15,0 1-13 0,-2 3-23 16,0 0-23-16,0 0-6 0,-2 0 17 15,-4 0 20-15,-3 3 15 0,1 1 3 16,-4-1 16-16,4 1-15 0,-7 3 18 16,5-4 8-16,-5-3-5 0,5 4 8 15,-2-3-10-15,-3-1 9 0,1 4 30 16,-3-4-1-16,5 0 4 0,-5 0-10 16,1 0 0-16,-3-4-19 0,7 3-17 15,-5 1-19-15,-2 0 0 0,5 0-2 16,-3 0 0-16,1 0-11 0,3 5-7 15,-1-2 8-15,0 4 12 0,5-3 1 16,-1-1 12-16,2 1 16 0,1-1 13 16,1 1 16-16,4-4 3 15,-2 0-3-15,4 0-22 0,0 0-36 16,6-4-26-16,3 1 26 0,-1-4 1 16,6 0 2-16,-1 3-2 0,3-4-1 15,3 4-13-15,-1 1-12 0,1 3 2 16,0 0 7-16,-5 0-10 0,3 3 3 15,-3 1 7-15,-4 4 0 0,1-1 15 16,-3 0 1-16,-2 0 1 0,2 0 12 16,-3 0 3-16,-1-3 0 0,0 3 1 15,0-6 2-15,-2 3 13 16,6-4 13-16,1 0 1 0,1 0-24 16,2-4-10-16,1 3-12 0,3-6-13 15,1 7-3-15,1-7-3 0,-1 3 2 16,-3 1-2-16,1-1 0 0,-7 4-10 15,0 0-17-15,-3 0 8 0,-5 0 38 16,0 0 3-16,-11 4-3 0,1-1-13 16,-7 1-81-16,-3 3-29 0,-3-4 0 15,0 2 13-15,-6 2 9 0,2-3-9 16,1-1-62-16,-3 1-76 0,6-1-71 16,2-3 6-16,7 0 20 0,-1 0 32 15,7 0 34-15</inkml:trace>
  <inkml:trace contextRef="#ctx0" brushRef="#br0" timeOffset="29469.59">16225 14558 280 0,'0'0'229'16,"0"0"-92"-16,0 0-92 0,0 0-44 15,0 0 19-15,0 0 110 0,0 0 124 16,0 0 10-16,0 0-49 0,0 0-62 16,23 0-26-16,-17-3 2 0,2 3-5 15,0-4-17-15,1 1-7 0,-1-1-32 16,2 1-23-16,1-1-31 0,1 1-14 16,0-1-19-16,5 4 0 0,1-3 19 15,3-2 1-15,4 5 2 0,4 0 13 16,2-4 3-16,4 4 4 15,4 0 3-15,1 0 6 0,-1 0 26 16,6-3 13-16,1-1 32 0,-3 1 7 16,3-1-40-16,-1 1-38 0,-3-1-28 15,-3 1-2-15,-6-1-2 0,-2 1-13 16,-8 3-3-16,-9-4-13 0,1 4-19 16,-11 0-13-16,-4 0 35 0,-4 0 25 15,-11 4 0-15,-4-1 1 0,-3 1 1 16,-5 3 0-16,-4-4 1 0,-2 1 1 15,-2-1 1-15,-1 1-3 0,3-4-1 16,-4 0-16-16,6 0-1 0,-4 0-8 16,2 0-1-16,-2 0-26 0,4 0-19 15,-2 0-13-15,-2 0 7 0,-3-4-10 16,5 4-14-16,-4 0-25 16,-4 0-30-16,2 0-10 0,-5 0 23 15,-1 0 65-15,-1 4 56 0,-1-1 22 16,-3 1 1-16,5 1 0 0,5-2-1 15,1 4-2-15,2-3-28 0,8 3-123 16,4-4-49-16,4 4 49 0,3-3 117 16,5-4 36-16,3 3 66 0,4-3 31 15,2 0 11-15,2 0-33 0,2 0-43 16,2-3-32-16,4-4 4 0,2 3 22 16,7-3-10-16,3 4-13 0,3-1 10 15,6-3-11-15,2 4 41 16,12-2 22-16,13 5 6 0,12-4-15 15,19 4-11-15,-13 0-9 0,-12 0 0 16,-15 0 32-16,-18 0 33 0,8 0 22 16,3 0-6-16,7-3-17 0,5-1-32 15,-9 1-23-15,0-1-22 0,-7 1-21 16,-10-1 0-16,-3 1 24 0,-9-1 29 16,-3 1-19-16,-7 3-36 0,-2 0-42 15,-6 0-7-15,-3 0 10 0,-5 0 17 16,3 0 12-16,-5 0 10 0,-3 0 29 15,3 0-10-15,-5 0-6 0,0 0-10 16,-1 0-3-16,-3 0-1 0,-6 0-1 16,2 0-1-16,-14 0-13 0,-13 0-42 15,-15 0-30-15,-17 7 7 0,-18 0 30 16,-5 0 25-16,15 3 24 16,24-5 1-16,22 2-2 0,32-3-52 15,-1 3-133-15,5-4-157 0,6 1-215 16,-11 6-164-16</inkml:trace>
  <inkml:trace contextRef="#ctx0" brushRef="#br0" timeOffset="32537.34">20384 15706 942 0,'0'0'326'0,"0"0"-261"16,0 0 127-16,0 0-97 0,0 0-11 16,0 0 14-16,0 0 67 0,-64 0 53 15,60 0 18-15,-5-4-7 0,1 4-39 16,4 0-20-16,0-3 0 16,-2 3-14-16,2-4 13 0,1 4 5 15,1-1 6-15,2 1-17 0,0-4-25 16,0 1-35-16,2-1-16 0,3 1-6 15,-3-1-7-15,4-3-9 0,-2 4-6 16,-2-1-10-16,0 1-15 0,0-1-19 16,2 1-15-16,-4 3-15 0,2 0-10 15,-2 0-3-15,0 0 10 0,0 0 16 16,0 0 1-16,0 3 1 0,2 1 2 16,3-1 13-16,-1 4 10 0,0-3 6 15,2-1-1-15,2 1 1 16,-4-4-9-16,7 3-4 0,-1 1 1 15,-2-4-1-15,5 0-6 0,-5 0 1 16,2 0-1-16,3 0 0 0,-3 0-11 16,0 0 1-16,-1 0 0 0,-1 0-2 15,-4 0 1-15,2 0 1 0,1 0 10 16,-1 0 4-16,2 0 17 0,2 0 4 16,7 0 0-16,10 0 112 0,12-4-39 15,21 4-49-15,14-3-25 0,19 3-15 16,9-4-19-16,-7 4 11 0,-10-3-12 15,-21 3 0-15,-4 0 0 0,-7 0 1 16,-9 3 10-16,-1 1-9 0,-14-4 0 16,-2 3 0-16,-2 4 0 15,18-3 12-15,11 1-13 0,20 2 10 16,15 0-10-16,8 0 10 0,7 0-9 16,-1-4 10-16,-8 1-11 0,-6-4 1 15,-15 0-2-15,3 3-1 0,-5-3 0 16,-1 0 0-16,-3 0-1 0,0 0 0 15,0 0 1-15,5 0-1 0,5 0 1 16,1 4 0-16,8-1 0 0,3 1 0 16,6 1 0-16,11-2 0 0,3 4 1 15,3 0-1-15,5-3 1 0,-2-1 0 16,0-3 1-16,4 0 0 0,-5 0 1 16,3-3 0-16,0 3-2 0,-4-4 0 15,1 1 0-15,-1 3-1 16,0 0 1-16,6 0 0 0,0 0 0 15,6 3-1-15,-2 4-1 0,0-3 0 16,0 3 1-16,-4 0-2 0,0 0 1 16,-3-2 0-16,-7-1 0 0,-13 3 1 15,-8 0-1-15,-13-4 1 0,-11 4 1 16,-16-4-1-16,-14 1 0 0,-14-4-1 16,-5 3 0-16,-1 1-1 0,1-4 0 15,-1 3-1-15,-1-1-16 0,1-2-2 16,-9 4-3-16,-4-4-6 15,-2 3 8-15,0 1 7 0,-4-1 3 16,-4 1 10-16,-1-1-13 0,3 1-13 16,-4 3-51-16,0 0-52 0,-3-4-46 15,1 4-84-15,-5-4-147 0,9-1-563 16,-27-4-895-16</inkml:trace>
  <inkml:trace contextRef="#ctx0" brushRef="#br0" timeOffset="34093.94">20070 14562 29 0,'0'0'180'0,"0"0"32"15,0 0-46-15,0 0-26 0,0 0 13 16,0 0 10-16,0 0 7 0,0 0-11 15,0 0 20-15,0 0-10 0,-38-40-45 16,34 36-30-16,2 4-10 0,0-3-32 16,-6-1-3-16,4 1-4 15,-4-1-12-15,1 4 6 0,-1-3 19 16,-2 3 10-16,-1 0 32 0,1 0 13 16,4 0-16-16,-2 0-52 0,1 0-45 15,3 0-12-15,2 0-7 0,-2 0-7 16,2 0 14-16,2 0 12 0,0 3 13 15,0 1 3-15,0-1 10 0,0-3 9 16,0 4 7-16,2-4 7 0,2 3 8 16,-4-3 11-16,2 0-1 0,-2 0 1 15,2 0-11-15,-2 0-12 0,0 0-20 16,0 0-9-16,0 0-12 0,2 0 8 16,-2 0-9-16,0 0 1 0,0 0 12 15,2 0 3-15,-2 0-6 16,3 0 3-16,-1 0-1 0,0 0 8 15,0 0-7-15,2 0-14 0,-2 4-2 16,-2-4-19-16,2 0 0 0,-2 0 3 16,0 1 14-16,0-1 0 0,0 4 2 15,0-4 13-15,0 0-11 0,0 3-2 16,0-3-3-16,0 0-19 0,0 0-7 16,0 0 7-16,2 4 6 0,2-4-32 15,2 3-99-15,5 1-68 0,-1-1-117 16,2 1-183-16,-1-4-495 0,-67-21 33 0</inkml:trace>
  <inkml:trace contextRef="#ctx0" brushRef="#br0" timeOffset="34790.28">20210 14464 108 0,'0'0'225'15,"0"0"-225"-15,0 0-36 0,0 0-72 16,0 0-81-16</inkml:trace>
  <inkml:trace contextRef="#ctx0" brushRef="#br0" timeOffset="34936.08">20092 14504 65 0,'0'0'23'0,"0"0"-23"16,0 0-23-16</inkml:trace>
  <inkml:trace contextRef="#ctx0" brushRef="#br0" timeOffset="35282.62">20092 14504 10 0,'5'26'205'0,"-10"-26"-22"0,3 0-7 15,-4 0 13-15,2 0 7 0,0 0-4 16,2 0 0-16,2 0-85 0,0-3-94 16,4-1-12-16,6 3 25 0,1-3 30 15,5 4 2-15,-1-3-2 16,3-1 2-16,1 1 17 0,2-1 3 15,-3 1-13-15,1-1-13 0,-5 1-17 16,-1 3-22-16,-3-4-13 0,2 4 0 16,-8 0 0-16,1-3 12 0,-5 3 11 15,0 0-21-15,0 0-2 0,0 0-23 16,-2 0 1-16,-1 0-1 0,-1 0-6 16,4 0-10-16,0 0-42 0,0 0-40 15,0 0 47-15,0 0 51 0,0 0 7 16,4 0 15-16,3 0 1 0,1 0 2 15,-4 0-1-15,0 0-1 0,4 0 0 16,-1 0-13-16,-5 0-3 16,0 0-7-16,2 0-42 0,-2 0-78 15,0 0-118-15,0 0-166 0,4 0-69 0,-64 0 316 16</inkml:trace>
  <inkml:trace contextRef="#ctx0" brushRef="#br0" timeOffset="35974.5">20192 14457 62 0,'0'0'306'16,"0"0"-48"-16,0 0-114 0,0 0-144 15,0 0 0-15,0 0 48 0,0 0 70 16,0 0 15-16,0 0 11 0,0 0-30 15,60-40-43-15,-54 37-32 0,2-1-19 16,0 4-18-16,-1 0-2 0,-3 0-26 16,-2 0 6-16,2 0 20 0,-4 4 3 15,0 1 19-15,0 2 11 16,-4-4-1-16,2 4-2 0,0 0-17 16,-3 0-10-16,5-3 23 0,-2 3 0 15,2-4 7-15,0 1 6 0,2 1 9 16,5-2 17-16,1 1 0 0,-2-4-13 15,4 3-16-15,1 1-25 0,-3-4-11 16,2 0-23-16,-3 3-13 0,-1-3-22 16,-4 4 45-16,-2-1 13 0,-2 1 39 15,-6-1-16-15,-5 4-4 0,1 0-17 16,-7-3 2-16,5 4-4 0,-1-1-2 16,-1 0-20-16,3 0-33 0,5 0 16 15,4-3 0-15,0 3-62 0,4-4-55 16,2 2-95-16,0-1-241 0,16-4-258 15</inkml:trace>
  <inkml:trace contextRef="#ctx0" brushRef="#br0" timeOffset="36582.73">19751 14515 42 0,'0'0'284'0,"0"0"-180"0,0 0-91 16,0 0-13-16,0 0 0 0,0 0 36 16,0 0 131-16,0 0 100 0,0 0-10 15,0 0-42-15,25-4-49 0,-21 4-13 16,0 0-16-16,1-3-37 0,1 3 14 15,-4 0-23-15,-2 0-46 16,0 0-9-16,0 0 28 0,0 0 20 16,-8 0-32-16,-1 0-23 0,-3 3-6 15,-1-3 0-15,-1 4 15 0,0-1 11 16,-5-3-4-16,2 0-10 0,3 4-6 16,2-4-9-16,1 0 5 0,1 0-21 15,6 0-1-15,-5 0 0 0,7 0-1 16,0 0-2-16,2 0-22 0,0 0-10 15,0 0 6-15,0 0-6 0,0 0 6 16,0 0 13-16,0 0 10 0,0 0-14 16,-4 0-2-16,2 0-26 0,-2 0-10 15,0 0 10-15,-4 0 25 0,-1-4 7 16,1 4 10-16,2 0-20 16,2-3-35-16,0-1-91 0,4 4-162 15,0-3-171-15,4-1-75 0,16 1-49 0,5 24 408 16</inkml:trace>
  <inkml:trace contextRef="#ctx0" brushRef="#br0" timeOffset="36902.5">19784 14414 1299 0,'0'0'336'16,"0"0"-60"-16,0 0 16 0,0 0-114 16,0 0-94-16,0 0-26 15,0 0-6-15,0 0 12 0,0 0 14 16,0 0-37-16,-12-42-41 0,8 42-99 15,0 0-11-15,0 0 45 0,-3 7 36 16,3-4 26-16,-6 8 1 0,2-4 0 16,-3 3 2-16,1-1 2 0,0-2 1 15,-1 3 20-15,3-3-7 0,-4 4-3 16,5-4-10-16,-3-4 10 0,4 1-13 16,0 1-1-16,4-2-48 0,-5 4-6 15,5-3 17-15,2-1 38 0,0 1 0 16,0-1 58-16,7 1 13 0,-1 3-16 15,4-4-33-15,0 4-18 0,3-2-4 16,-1 6-3-16,5-4-29 0,-5 3-39 16,3 1-126-16,-1-1-82 0,1-1-98 15,-3-2-320-15</inkml:trace>
  <inkml:trace contextRef="#ctx0" brushRef="#br0" timeOffset="42937.79">20035 14591 212 0,'0'0'414'0,"0"0"-254"15,0 0-69-15,0 0-3 0,0 0 20 16,0 0 45-16,0 0 55 0,0 0 30 16,57-36-24-16,-46 25-65 0,1 8-71 15,-8-4-39-15,2 3-23 16,-1 1-3-16,-1-1-11 0,0 3 2 15,-4 1-2-15,0 0 1 0,0 0 16 16,0 0-2-16,0 0-17 0,-4 0-1 16,-2 0 0-16,1 0 1 0,-1 0 16 15,4 0 6-15,-2 0 4 0,-2 0 0 16,2 0-10-16,0 0 7 0,1 0-7 16,1-4 0-16,0 4 36 0,0-3 13 15,-2-1-4-15,2 1 0 0,0-1-6 16,0 1-13-16,0-1-7 0,-2 1-18 15,2 3-17-15,2-4-1 0,-4 4-12 16,-1-3-10-16,1 3 4 0,0 0 6 16,2 0 11-16,-2 0-11 0,4 0 12 15,-2 0-1-15,0 0-14 16,2 0-10-16,0 0-3 0,0 0 29 16,0 0 29-16,0 0 26 0,4-4 6 15,-2 4 6-15,2 0 14 0,2 0-17 16,1 0-22-16,-3 0-17 0,0 0-23 15,-2 0-1-15,2 0 0 0,-2 0 1 16,-2 0 10-16,0 0 4 0,0 0 7 16,0 0 15-16,0 0 7 0,-2 0 0 15,-2 0-17-15,2 0-11 0,0 0-17 16,0 0-143-16,2-3-98 0,0 3-158 16,2-4-402-16,20-8-602 0,-34 31 1119 15</inkml:trace>
  <inkml:trace contextRef="#ctx0" brushRef="#br0" timeOffset="69549.57">22736 12373 277 0,'0'0'414'16,"0"0"-143"-16,0 0-95 0,0 0-79 15,0 0-97-15,0 0-68 0,0 0 9 16,0 0 37-16,54-61-30 0,-37 57-92 16,-1-3-12-16,-6 7 26 0,-1 0 130 15,-1-3 160-15,-6-1-62 0,-2 4 55 16,-4-7 13-16,-6 2 56 0,1-5-11 15,-3-1-39-15,2-6-42 16,-7 6-45-16,7-1 2 0,-5-5-2 16,5-1-14-16,-3 3-6 0,-1-3-10 15,4-3 0-15,-5 2 3 0,5-5 26 16,-5 4-7-16,1-1-35 0,-3-3-13 16,-5 1-26-16,-1-1 9 0,-14-2-12 15,-7-2-3-15,-1 2 3 0,-1 1-2 16,-5 3 2-16,-7-6 14 0,-17-2-2 15,-16-14-12-15,-2 3 0 0,-8-3 15 16,10 11-3-16,6-2-9 0,5 12-3 16,22 6-4-16,6 6 1 15,1 3 2-15,-14 1-2 0,-7 3-13 16,-17 1 3-16,0 3 13 0,-2 0 2 16,-4 0-2-16,-6 7 0 0,2 0-13 15,2-2 12-15,-1 5 0 0,5-3 0 16,0 4-1-16,7-4 1 0,11-4 1 15,21 4 1-15,13-3 0 0,16-4 1 16,-4 3 11-16,5-1-10 0,-5 1-1 16,-9 1-2-16,-11-1-18 0,-17 4-27 15,-9 7-23-15,-12-3 7 0,-12 5 22 16,-6 8-48-16,6 2 19 0,6 2 48 16,8-2 18-16,8 2 0 0,3-2-1 15,2 2 0-15,10-7-23 0,12-2-7 16,17 2-15-16,6-5 9 0,6-2-16 15,5 7 16-15,-3 1 36 0,-4 10-33 16,3 1 23-16,-1 11 13 16,5 3 16-16,5 2 4 0,7-2 12 15,2 3-9-15,-2 4-21 0,4-3-1 16,0-1-1-16,0 1 0 0,6 0 0 16,-4 3 12-16,2-4-12 0,2 1 0 15,5-1-19-15,1 1 19 0,7 0 3 16,8 6 58-16,14 4 46 0,19 4-6 15,29 1-1-15,22-1-13 0,18-1-39 16,3-10-6-16,-6-3-19 0,-10-15-7 16,-9-1 13-16,1-9-16 0,1-8 9 15,5-11 40-15,2-7-30 16,4-4-10-16,6-6-3 0,6-4 4 16,9 2-1-16,3 1-18 0,1 1 12 15,4 3 9-15,-7 3-5 0,-3 4-20 16,-7 14-2-16,-14 5 1 0,-10 9-24 15,-15-2-27-15,-7 9 52 0,-7-8 41 16,-17 0-41-16,-10 0 0 0,-17-6-32 16,-12-4 32-16,-1-5 10 0,1 2 38 15,0 4-35-15,8-3 9 0,4 6-21 16,4 0 12-16,-6-2-10 0,4-1 20 16,1-4 2-16,-1-4 7 0,10-1-6 15,-3-2 6-15,3-4 0 16,3-3-10-16,0 0 0 0,1-10 1 15,1 1 2-15,4-8 4 0,-7-8-4 16,1-1 7-16,-5-10-3 0,1 1-4 16,-7-9 10-16,3-10-34 0,-7-11 2 15,2-11 10-15,-8-20-13 0,-6-2-1 16,-9-10 0-16,-4 7-40 0,1 3 12 16,-3 7-12-16,4 9 40 0,-1 6-12 15,3 1-3-15,-3-2 0 0,7 2 3 16,-3-4 12-16,-3 6-11 0,0-2-14 15,-5 2 26-15,-7 1 0 0,-9 1 0 16,-13 5-41-16,-18 1-43 0,-18 4-40 16,-20 4-59-16,-25-4-52 0,-19 6-66 15,-23 12-65-15,-16 6 77 0,-11 13-248 16,34 10-50-16,-20 14 46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45:40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5240 6938 10 0,'0'0'332'0,"0"0"-35"16,0 0-98-16,0 0-65 0,0 0-102 15,0 0-32-15,-62-3-52 0,52 6 13 16,6 4 10-16,4 0 26 0,0 0 1 16,0-2 0-16,0 6 2 0,2-4 15 15,8 0 171-15,-4-7 84 0,-2 0-32 16,9 0-66-16,-5-4-16 16,2-3-10-16,1 0-13 0,-3-5-26 15,6 5-33-15,-5-3-19 0,5-1-25 16,-1 4-30-16,-1 0-16 0,-2 4-9 15,5-1 5-15,-3 4 4 0,1 0 0 16,3 4 13-16,1 3-17 0,-5 0 18 16,9 0 2-16,-3 3 1 15,1-3 15-15,2 0 33 0,-3-2 19 0,3-1 9 16,-2-1 23-16,1 1-6 0,1-4-36 16,-3 0 3-16,1 0-7 15,-2 0 1-15,-3 0-20 0,5 0-12 16,-3 0-11-16,-1-4-9 0,5 4-2 15,3 0 0-15,4 0 2 0,4 0 0 16,0 0 0-16,4 0 10 0,0 0-11 16,7 0 14-16,-3 0-14 15,0 4 2-15,3-4-2 0,-5 0 0 0,2 0-2 16,-6 0 1-16,4 0 0 0,-6 0 18 16,4 0 0-16,-6 0-15 0,2 0 8 15,2 0-11-15,1 0 1 0,-1 0 0 16,4 0 1-16,2 0-1 0,5 0 0 15,9 3 11-15,-5 1-10 0,3-1 10 16,1-3-10-16,-6 0 16 0,9 4-16 16,-3-4 1-16,-4 0 15 15,-1-4-16-15,-1 1 23 0,-5-4 21 16,0-4 65-16,-1 6-4 0,-3 2-42 16,0-4-28-16,0 0-22 0,0 3-16 15,3 1-1-15,-3-1-1 0,10 1 1 16,-1 3 1-16,-1 0 1 0,7 0 12 15,0 0-1-15,16 0-9 0,11 0 13 16,9 0-3-16,-13 0-12 0,-15 0 2 16,-15-4 0-16,-16 1 0 0,6-4-1 15,9 0 1-15,3 2-3 0,7 1-2 16,-2-6 1-16,-1-1-1 0,-1 1-10 16,6-4 11-16,8 5 0 0,8-5-2 15,15-3 1-15,2 4 2 0,4-1 0 16,-14 4 0-16,-19 3 1 15,-17 0 2-15,-18 4-1 0,2-1 1 16,-5 1 9-16,3-3-8 0,8 3-1 16,4-8 0-16,7 4 9 0,-7-3-8 15,0-4 11-15,3 5-2 0,-5-5 0 16,2 4-13-16,2-4-2 0,-2-2 0 16,1 2 1-16,1 0 1 0,-2-3 0 15,0 5 13-15,3-6-12 0,-7 4 1 16,2-1-1-16,-4 1 0 0,-2-4 0 15,0-3 2-15,-5 6 13 0,-3-6-3 16,-4 1 18-16,-3-1 13 16,-1-6 0-16,-7 4-9 0,-4-5-35 15,-2 2 0-15,-8-6-1 0,-9 6-25 16,-4-3 11-16,-1-3 2 0,-5 3 11 16,-4-3 2-16,2 6 2 0,0-2-2 15,4 5-1-15,0-1 1 0,-2 5-1 16,5-2 0-16,3-4 0 0,-4 6-2 15,1-2 0-15,-5-1-10 0,0-3 12 16,-4-1 0-16,-4-2-14 0,-1-1 11 16,-7-3-24-16,-2 2 6 0,-3-1 9 15,-10 1 1-15,-10-6 10 0,-11-3-20 16,-9 10-26-16,-14-3-5 0,-1 13-1 16,0 5-16-16,18 4 13 0,23 3 16 15,6 3 9-15,-8 4 13 16,-13-3 16-16,-16 1-10 0,-2 2 0 15,-8-3 10-15,-3 3-9 0,3 0 8 16,4 0-11-16,10 0 12 0,-2 0-7 16,0 0 10-16,-6 0 0 0,-4 5 0 15,1 5-3-15,24 4 0 0,16-3 3 16,19-1 0-16,-3 2-25 0,-18-1-45 16,-22 6-1-16,-20-3 46 0,5-5 9 15,4-6 15-15,12-3 1 0,9 0 0 16,8-3-1-16,-1-2-1 0,-3-2-21 15,-10 0 4-15,-3 3 16 16,-8 1-61-16,0-1-29 0,12 4-36 16,17 0 23-16,19 7 22 0,16-3 16 15,2 3 7-15,-16 5 12 0,2-2 11 16,-3 4 2-16,-13 7 10 0,-1-1 3 16,-21 7-6-16,5 0 7 0,16-3 18 15,13-10 4-15,5-2 0 0,3 2 4 16,-6 4 15-16,-2-3-16 0,5 3-1 15,5-4 0-15,2 0-2 0,9-6-26 16,3 3-23-16,0-1-22 0,1 1-7 16,1-1 13-16,-1-1 3 0,3 1 10 15,-1 8-13-15,-3-4 20 0,0 1-30 16,5 6 39-16,-3 0 36 16,-1 2 62-16,1 1 3 0,5-1 29 15,-7 8 4-15,3-1-4 0,3 3-55 16,-3 2-27-16,-1 2-11 0,7 3 0 15,-7 5 15-15,9-1-3 0,-4-1 10 16,5 1 9-16,1 3-3 0,4 0-6 16,2 0-4-16,0 2 4 0,8-2 6 15,3 0-6-15,3-3 6 0,3 0-6 16,-3-8-10-16,7 3 0 0,0-3-13 16,3-8 1-16,5-2 15 0,6-1 55 15,13 1 26-15,16-9-7 0,19-10-29 16,22-7-29-16,28 0-6 0,5-7-3 15,-6 4 9-15,-30 3-32 0,-42 10-49 16,-11 20-202-16,-26-2-270 16,-13 26-633-16</inkml:trace>
  <inkml:trace contextRef="#ctx0" brushRef="#br0" timeOffset="2348.81">11373 7072 271 0,'0'0'58'0,"0"0"79"0,0 0-81 15,0 0 15-15,0 0-71 0,0 0-65 16,0 0 49-16,0 0 16 0,0 0 36 16,33-19-10-16,-24 26 13 0,-5-3 20 15,0 1 22-15,0 2 17 0,-2-4 10 16,2 4 22-16,-2-7 36 0,-2 4 42 15,2-4-25-15,0 0-47 0,-2 0-39 16,5 0-15-16,1 0-8 0,6-4-19 16,-1 1-22-16,5-4-14 0,7 0-15 15,2 2 12-15,8-2 0 16,-2 0 13-16,6 0 7 0,-4 0 16 16,4 0-10-16,-4 0-7 0,4 3-2 15,-6 1 5-15,3 3-9 0,-6 0 1 16,1 0-1-16,2 0 3 0,-2 0 7 15,-2 0 3-15,6 0-13 0,-2 3 3 16,2-3 3-16,7 0-3 0,15 0-12 16,12 0-4-16,11-3-15 0,13 1 41 15,4 2-42-15,-10 0 0 0,-19 0 0 16,-20 0 0-16,-20 2 1 0,-3 1 0 16,2 1 1-16,6-1-1 0,2 4 2 15,8-3 13-15,7 3-3 0,4-4 10 16,10 4-1-16,12-3 1 0,13-1-1 15,12-3 1-15,-2 0-20 16,-12 0-2-16,-6 0 60 0,-11 0-23 16,-4 0-22-16,6 0-13 0,-6 0 1 15,0 0-1-15,-4-3 0 0,2-1 10 16,2 1-11-16,0-4 0 0,1 0 11 16,-6 0-11-16,6 0-1 0,3-2 2 15,4 2-1-15,9 0 2 0,-3 0-2 16,7 0 1-16,4 0-2 0,-2 0 0 15,-3 0-1-15,1 2 0 0,2 2 0 16,0-1 0-16,0 1 1 0,-3-4 1 16,-1 0 1-16,4 3 1 15,-4-3-2-15,-5-3 1 0,5 3-1 16,0 2 0-16,-1-2 0 0,3 0 1 16,4 3 13-16,0-3-12 0,2 4-1 15,4-1-1-15,0 4 1 0,2-3-1 16,-2 3 0-16,-2-4 0 0,-2 4-1 15,-2-3 0-15,2 3-1 0,-4 0 1 16,-2 0 0-16,-7-4 0 0,-6 4-1 16,-3-3 0-16,-3 3 0 0,2-2 2 15,2-2-2-15,5 4 3 0,3 0 10 16,7 0-11-16,4 0 1 0,-2 0-1 16,-3 0 10-16,1 0-11 0,-2 0-1 15,0 0 0-15,-1 0 1 0,1 4-1 16,-2-4 0-16,-5 0 0 15,-14 2 0-15,-12-2-1 0,-17 0 1 16,-6 0 0-16,2 0 1 0,-5 0-1 16,7 0 1-16,9 0 2 0,11 0 1 15,15 0 12-15,13 0-14 0,14-2 0 16,4 2 1-16,4-4-1 0,-1 4 1 16,-9-3 0-16,-11 3-1 0,-1 0 0 15,1 0 0-15,3 0 0 0,2 0-1 16,-11 0-1-16,-8 0 1 0,-16 0-1 15,4 0 0-15,4-4 1 0,8 4 0 16,0-3 0-16,-14 3 1 0,-1-3 2 16,5-4 8-16,10 3-10 15,3-3 1-15,-16 4-2 0,-16-1-1 0,-10 1 0 16,15-1-1-16,18 2 0 16,14-1-2-16,17 3 2 0,-4-4 0 15,-7 4 0-15,-5-3-2 0,-23 3 1 16,-7 0 0-16,-12 0-1 0,-8 0 0 15,-7 0 0-15,1 0 1 0,4 3 0 16,4-3 2-16,2 0 0 0,0 4 0 16,-3-4 2-16,-3 0 1 0,-4 0 10 15,1 0 3-15,-7 0 0 0,-1 0 0 16,3 0 0-16,-9 0 3 0,-2 0-6 16,2 0 6-16,0 0 0 15,-3-4-16-15,-3 4-3 0,0 0-153 16,0 4-240-16,-13 1-7 0,7 6-150 15,-44 27-604-15</inkml:trace>
  <inkml:trace contextRef="#ctx0" brushRef="#br0" timeOffset="15731.87">5286 8485 55 0,'0'0'98'0,"0"0"98"0,0 0-62 15,0 0-56-15,0 0-29 0,0 0-17 16,-60-54-28-16,47 44-4 0,7 3 0 16,2 3-4-16,-2-3 1 0,0 4 0 15,3 1 3-15,1 2 12 0,2-3 27 16,0-1 29-16,-2 4 14 0,2 0 19 16,-2-3 16-16,0 3-13 15,0 0-45-15,-4-4-20 0,0 4 20 0,0 0 22 16,-1 0 23-16,-3 0-9 15,4 0-17-15,0 0-17 0,-3 0-32 16,5 0-29-16,2 0-39 0,2 0-17 16,0 0 21-16,0 0 35 0,0 0 20 15,0 0 45-15,2 0 72 0,0 0-14 16,4 0-52-16,1-3-22 0,-1-1 3 16,0-3-3-16,4 4-30 0,-1-1-6 15,-1 1-11-15,2-1-1 0,5 4 15 16,-3-3-16-16,9 3-3 0,2 0-26 15,5 0 13-15,8-4 13 16,1 4-17-16,6-3 1 0,-1 3-4 16,3-2 23-16,5-2 18 0,-5 1 2 15,1-1-4-15,1 1 0 0,-1-1 7 16,1 1-10-16,1 0-1 0,-1-1-11 16,5 1-1-16,-4-1 3 0,3 1-1 15,7-1 21-15,-2 1 12 0,2-1-9 16,12 1 7-16,9-6-4 0,16 2-16 15,10 0-10-15,7 0 13 0,-7 3-14 16,-10 4 11-16,-27 0-12 0,-20 0 0 16,-13 0 2-16,-12 4-2 0,0-1 2 15,-1-3 0-15,13 4 16 0,13-1 1 16,16 4 2-16,17-3 11 16,12 5 9-16,6-2 0 0,-2 0 3 15,-6-4 0-15,-10 1-6 0,-15-1-4 16,0-3-3-16,2 4-9 0,0-4-10 15,-8 3-10-15,-8-3 0 0,-15 0 10 16,-12 0 0-16,0 3-1 0,2-3 4 16,0 0 4-16,8 4-1 0,4-4 10 15,4 0 0-15,-1 0 0 0,5 0 15 16,13 0 11-16,8 0-20 0,15-7-16 16,10 0-18-16,8 4 0 0,-14-1-1 15,-27 1 0-15,-18 3-1 0,-18 0-15 16,-3 0 14-16,-4 0 0 0,5 0-1 15,3 0-10-15,2 0 11 0,0 0 0 16,-4 0 2-16,-3 3 3 16,-3-3 19-16,-3 0 1 0,-3 0 2 15,-5 0 4-15,2 0 6 0,-6 0 10 16,2 0 15-16,-2-3 10 0,-2 3-19 16,0 0-20-16,0-4-18 0,0 4-11 15,-2-3-2-15,0 3-2 0,0 0-49 16,0 0-53-16,-2 3-225 0,-6 11-53 15,3-7-145-15,-34 40-623 0</inkml:trace>
  <inkml:trace contextRef="#ctx0" brushRef="#br0" timeOffset="18581.43">11568 8218 16 0,'0'0'56'16,"0"0"-33"-16,0 0 48 0,0 0 131 15,0 0-25-15,0 0-31 16,0 0-25-16,0 0-30 0,0 0 13 16,-23-40 7-16,15 40-16 0,1 0-11 15,3 0-12-15,0 0 6 0,-2 0-6 16,4 0-17-16,0 0-9 0,2 0-11 15,0 0 24-15,2 0 32 0,6 0 0 16,0 0-13-16,7 0-13 0,-3-3-4 16,7-1-2-16,2 4-11 0,-1-3-22 15,1 3 0-15,-5-4-10 0,3 4-15 16,-2 0-1-16,-3 0-3 0,-6 0-10 16,1 0 12-16,-1 4 1 15,-4-1 0-15,-2-3 2 0,0 0 11 16,0 0-10-16,0 0 23 0,7 0-3 15,-3 0-10-15,4 0 0 0,5 0-10 16,3 0 0-16,5 0 10 0,2 0-11 16,4 0 24-16,4 0 3 0,-2 0-25 15,0 0-3-15,2 0 2 0,-4 4 26 16,0-1 3-16,0 6 1 0,-3-2-4 16,-1-4-7-16,-4 4 4 0,2-3 6 15,-3 3-12-15,3-4-1 0,0 1 4 16,4-1 6-16,8-3-7 0,-2 0 1 15,10 0-1-15,7 0-20 16,0 0 14-16,3 0-12 0,1 0-1 16,-6 4 15-16,7-4-18 0,-5 3 0 15,-2 1 0-15,-5-2 0 0,-2 1 1 16,-8 1 2-16,5-1 10 0,-7-3-11 16,4 3 14-16,-6-3-13 0,8 0 0 15,-4 0 0-15,8 0 13 0,5 0-14 16,14 0 17-16,8 0-3 0,-2-3 7 15,-10 3-21-15,-15-3 1 0,-10 3 10 16,11 0-13-16,3 0 2 0,3 0 0 16,1-4 1-16,1 4 9 0,-5 0-12 15,-5-3 1-15,3 3 0 0,-2-2 2 16,3-2 0-16,-5 4 0 0,-4-3 10 16,6-1-12-16,-5 4 0 0,-1 0-1 15,2-3-1-15,-4 3 1 0,4-4 0 16,-2 1-3-16,-2 3 0 15,3-4 0-15,-1 4 2 0,2-3-1 16,-2 3 2-16,4 0 0 0,-1 0 0 16,-3 0 1-16,2 0 0 0,-6 0 3 15,2 0 8-15,-6 0-8 0,-2 0 8 16,-5 0-9-16,-1 0 0 0,-5 0-1 16,5-4 1-16,-2 4-2 0,-3 0-1 15,-2 0-1-15,7 0 1 0,0 0 0 16,-3 0 0-16,3 0 0 0,1 0-1 15,1 0 0-15,2-3 0 16,0 3 1-16,-1 0 0 0,1 0 1 0,-2-4-1 16,-1 4 1-16,-1 0 0 15,2-3 2-15,-7 3-2 0,7-4-1 16,0 1 0-16,-3 3 3 0,5-5 9 16,0 5-12-16,-1-4-1 0,5 1 1 15,2-1-1-15,2 1-1 0,2-1 1 16,7 1 0-16,-1 3 0 0,4-4 1 15,3 1 0-15,-3-1 0 0,5 1 0 16,-3-1 0-16,1 1-1 0,-1-1 0 16,1 1 0-16,-1-2-3 0,0 1 3 15,1 1 0-15,2-1-1 0,1 1 0 16,-1-1 1-16,3 1 0 0,1 3 1 16,0-4 0-16,1 1 0 15,7-1 0-15,11 1 0 0,7-4-1 16,15 3 1-16,4-1 1 0,9-2-1 15,-5 4 1-15,-6 3 2 0,-22-4-2 16,-20 4 0-16,-11-3-1 0,-15 3 1 16,-1-4-1-16,3 4 1 0,4 0 1 15,9-3-1-15,3-1-1 0,5 1 0 16,2-1-1-16,-3 4 1 0,-1-3 0 16,-1-1-3-16,3 1 1 0,-3 3 1 15,1-4-2-15,-1 4 2 0,1 0 0 16,4-3 0-16,-3 3-1 0,1-2 2 15,0 2 0-15,1 0 0 16,1-3 1-16,2 3 0 0,-3 0-1 16,-1 0 0-16,2 0 0 0,-5 0 0 15,1-4 1-15,-1 4 0 0,-1 0-1 16,-3 0 0-16,1 0 1 0,-1 0 0 16,-2-3 0-16,3 3 1 0,-1 0 0 15,3 0 1-15,1-4-1 0,3 4 0 16,-1-3 0-16,5 3 1 0,-4-4-1 15,3 4 0-15,1-3 1 0,-6 3-1 16,1-4-1-16,1 4 0 0,-5-3-1 16,1-1 0-16,-5 4 0 15,3-3-1-15,-3 3-1 0,0-4 2 16,-1 4-1-16,-1-3-3 0,2-1 3 16,3 4-1-16,1 0-1 0,-1-2 2 15,3 2 1-15,1-3 0 0,-1 3 1 16,3 0 1-16,-3 0 0 0,1-4 0 15,-3 4 2-15,3 0-3 0,-3-3-1 16,-5 3 0-16,1-4 1 0,-2 4-1 16,3 0 0-16,-7-3 0 0,2 3 0 15,-2-3 1-15,0 3 0 0,7 0-1 16,-7-4 0-16,4 4-2 0,2 0-2 16,3-3 2-16,1 3 0 0,1 0-1 15,1 0 1-15,3 0 1 0,-1 0 1 16,3 0 1-16,-2 0 0 0,-5 0 1 15,1 0-2-15,-3 0 0 0,-2 0 0 16,-3 3 2-16,-1-3-2 16,-4 0 0-16,-2 0 0 0,-6 0 2 15,0 0-1-15,-1 0-1 0,-1 0-1 16,0 4 1-16,2-4 0 0,-3 0-1 16,5 0-1-16,2 0 2 0,-4 0 2 15,2 3 0-15,0-3 1 0,2 0 0 16,0 0 0-16,0 0-1 0,-3 0 1 15,7 0-1-15,-4 0 1 0,0 0-2 16,4 0 0-16,-4 0 0 0,-2 0 0 16,2 0 0-16,2-3-1 0,-4 3 0 15,-2 0 0-15,2 0 0 0,4 0-1 16,-6 0 1-16,1 0-2 16,-1 0-18-16,0 0 19 0,0 0-15 15,-4 6 4-15,-1 1-249 0,-1 6-158 16,-11-3-145-16,-8 18-713 0</inkml:trace>
  <inkml:trace contextRef="#ctx0" brushRef="#br0" timeOffset="28298.74">3055 16653 20 0,'0'0'202'0,"0"0"52"0,0 0 154 16,0 0-131-16,0 0-14 0,0 0-28 15,-39-21-40-15,33 7-4 0,0 0-22 16,-5 2-24-16,7-2-38 0,-2-3-10 16,-2 3-23-16,1 1-13 0,5 3-16 15,-2-1-6-15,0 1-13 0,-2 6-9 16,4-1-17-16,0 2-26 0,2 3-9 15,-2 0-10-15,2 0 9 0,0 0 11 16,0 0 12-16,0 0 11 0,0 0-11 16,0 0 13-16,0 0 22 0,4 0 14 15,4 0-1-15,2 0-3 16,-3 0-9-16,7 0-4 0,3 0-17 16,-3 0 1-16,5 0-1 0,1 0-1 15,5 0-1-15,0 3 0 0,6 2 0 16,0-1 0-16,10-1 2 0,9 1 17 15,20-4 7-15,21 0 0 0,25-14 2 16,20-5-11-16,-1 5-5 0,-11 0-12 16,-23 7 0-16,-20 5-1 0,-5 2-1 15,-4 0 0-15,5 9 1 0,-7 1 1 16,-2 4 1-16,-14 0 2 0,-10-5 10 16,-5 1 0-16,2-3-11 0,15-3 11 15,27-4 6-15,14 0 7 0,10-11-1 16,7-4-2-16,-4-3-4 0,-3 1-16 15,-6 1 1-15,-8 2-1 16,-10 4 0-16,-11 3-1 0,-14 0-2 16,-8 0 0-16,-17 3-1 0,-10 4 1 15,-5 0-58-15,5 11-167 0,-4 10-145 16,-3 5-256-16,-39 49-929 0</inkml:trace>
  <inkml:trace contextRef="#ctx0" brushRef="#br0" timeOffset="30664.67">7683 16712 1150 0,'0'0'335'16,"0"0"-169"-16,0 0-65 0,0 0-101 16,0 0-23-16,0 0-16 0,0 0 32 15,0 0 7-15,0 0 78 0,-6-54 59 16,6 49 15-16,0-5-6 0,0-1-10 15,0 8-26-15,-2-4-32 0,0 3-30 16,0-3-29-16,-2 7-19 0,0-3 0 16,0 3 12-16,0 0 37 0,1 0 31 15,1 0 33-15,0 0 38 16,2 0-29-16,0-4-52 0,0 1-22 16,2 3-19-16,3-6 0 0,3 3 9 15,0-4 0-15,-2 0 7 0,3 3-4 16,1-2-19-16,-2-1-20 0,0 3-2 15,1 1-1-15,1-4 1 0,7 5 20 16,5-5 37-16,18-4 13 0,24 1 69 16,37-11-22-16,33-2-58 0,32-1-34 15,1 1-22-15,-10 9-2 0,-22 4-1 16,-24 3-2-16,-7 7-16 0,-13-4 2 16,-13 4 0-16,-8-3 15 0,-1 3 1 15,-7-2 1-15,2-1 1 16,4-1 1-16,-2 1 10 0,4-4-11 15,-10 3 0-15,-12-3 1 0,-11 4 10 16,-12 3-11-16,0-4 1 0,-11 4-1 16,9-3-1-16,-5-1-1 0,5 4 0 15,-4-3-15-15,-3 3-58 0,-12 0-84 16,-4 0-154-16,-12 7-204 0,-44 21-689 0</inkml:trace>
  <inkml:trace contextRef="#ctx0" brushRef="#br0" timeOffset="34181.81">14474 16686 1269 0,'0'0'127'0,"-62"0"-127"0,52 0-36 16,-7 0-81-16,9 0 0 0,-9 0 84 15,1 0 33-15,-1 0 46 0,-1 0 71 16,1 0 30-16,1 0-66 16,3 4 33-16,1-4 58 0,3 0 13 15,1 0 33-15,0 0-24 0,4 0-42 16,2 0-17-16,-2 0-6 0,4 0-26 15,0 0-19-15,0 0-1 0,0 0 19 16,0-4 10-16,0 4-3 0,4-3-14 16,-2 3-22-16,2-4-16 0,0 1-13 15,4-1-18-15,-4 1-4 0,1 3-3 16,-1-4-7-16,4 1-10 0,-4 3-1 16,2-4-1-16,1 4 0 0,5 0 4 15,2-3 15-15,3 3 12 16,12 0 7-16,8-2 3 0,21 2 25 15,18 0 66-15,20 2-32 0,17 8-31 16,-1 4-29-16,-3 7-12 0,-5-5-24 16,-11-2 17-16,4 3-18 0,6-5 13 15,9 2-4-15,6-7 4 0,4-3 5 16,10-4 17-16,7 0 5 0,13-7-6 16,12-4-6-16,14-1-9 0,16-9-1 15,15-3 7-15,14 1 18 0,8-1 31 16,3 5 6-16,0-2-43 0,-7 7-25 15,-6 5-15-15,-18 2 0 0,-15 7-3 16,-15 0 1-16,-22 9 0 16,-12-2 1-16,-13 7 1 0,-10 0 2 15,-11 3-2-15,-14-1 1 0,-4 1 15 16,-13 4-15-16,-1-12 23 0,-15 1 13 16,-13-3 0-16,-12-7-10 0,-10 0-5 15,-2 0-4-15,-5 0-6 0,7 0-9 16,0-3 12-16,1-1 1 0,1-3-4 15,-6 4 0-15,-3-4 3 0,-7 5 4 16,-3-1-4-16,-2-1-3 0,-4 1-10 16,0 3 0-16,0-4 0 0,0 1-2 15,-2-1 0-15,0 4-3 0,-2-3-9 16,4 3 9-16,-2 0-9 0,-1 0 10 16,3 0 0-16,-2 0 2 0,2 0 0 15,0 0 1-15,0 0 1 16,0 0-1-16,0 0 0 0,0 0 0 15,0 0 0-15,0 0 0 0,0 0 0 16,0 0-1-16,0 0-1 0,0 0-11 16,0 0-1-16,0 0 1 0,0 0 9 15,0 0 1-15,0 0 2 0,0 0 0 16,0 0 12-16,0 0 4 0,0 0-4 16,0 0 3-16,0 0 6 0,0 0-2 15,0 0-4-15,0 0-13 0,0 0 0 16,0 0-1-16,0-4 1 0,0 1-2 15,0-1-1-15,-2-3-2 16,2 4-25-16,0-1 10 0,2 1 6 16,0 1 0-16,3-5 0 0,1 0 9 15,4 0-13-15,-4-3 4 0,3-1 10 16,1-1 0-16,-2-6-1 0,3 5-8 16,-5-5 11-16,0-1 0 0,2-2 0 15,-4-2 0-15,1-5-1 0,-1-1-18 16,0-3-29-16,4-4-1 0,-2-11 3 15,11-11 9-15,-3-13-15 0,9-20 15 16,0-7 34-16,-3 1 3 0,-3 8 0 16,-5 15 15-16,-8 27-2 0,-4 12-12 15,0 13 1-15,0 1 16 0,0 3 1 16,-2-4-4-16,-4-3-12 0,0-4-1 16,-2 1-2-16,-5 1-3 15,-1 3-28-15,-7 1 4 0,-10 2-1 16,-14-1 0-16,-15 1 7 0,-27-4 5 15,-16 6 4-15,-21-5 10 0,-5-2 0 16,-3-2-1-16,2 2-9 0,2-2 11 16,-9 2-1-16,-7-2-1 0,-14 1-13 15,-7 10 4-15,-15 3 0 0,-10 5 8 16,-10 2-8-16,-3 4 10 0,0 3-1 16,3 0 1-16,-1 0 1 0,1 0 0 15,4 0 1-15,-5 0-2 0,3 7 0 16,-1 2 0-16,3 1-11 0,10 4 11 15,2 3-1-15,4 3 0 16,2 4 0-16,7 2-12 0,3 6 13 16,7-3-11-16,8 8 11 0,10 1-1 15,9-1-12-15,14 0 13 0,15-3-14 16,16 0-2-16,20-10-23 0,22-8-2 16,16-6 9-16,12-3-13 0,5-3 10 15,6-1 16-15,-5 1 2 0,5-1 0 16,-4-3-9-16,5 4 3 0,7-4-9 15,0 0-4-15,7 0 23 0,9 0 15 16,-1-4 0-16,-1 1-1 0,7-1-21 16,-1 4-12-16,1 0-18 0,-2 0 18 15,-1 0 12-15,-5 7 19 16,-1 9 2-16,-6 1 1 0,0 4 1 16,1 9 11-16,-7 5-10 0,0 8 2 15,-7 18-2-15,-1 13 1 0,-6 14 9 16,1 14-11-16,-3 11-1 0,-3-1 1 15,7-4 12-15,-3-7 0 0,-1-9-1 16,3-8 7-16,-3-2 13 0,5-19-7 16,-1-14-3-16,6-16-3 0,-4-12 0 15,5-6-4-15,3-1 1 0,0 4-16 16,2-6-66-16,0 6-113 0,2-8-70 16,15-3-234-16,-5-7-577 0,28-31-1013 0</inkml:trace>
  <inkml:trace contextRef="#ctx0" brushRef="#br0" timeOffset="37633.08">24851 16820 16 0,'0'0'274'0,"0"0"-23"15,0 0 4-15,0 0-4 0,0 0-20 16,0 0-3-16,-58-29-53 0,46 25-41 15,3 1-47-15,-3 3-22 0,2 0-32 16,-5 0-14-16,1 7-17 0,-3 3 0 16,-4 1 18-16,-1 1-17 15,-1 2 23-15,-4 0 3 0,2 0 0 16,-2-6-3-16,5-1 17 0,5 0 15 16,1-3 16-16,-1-1 10 0,9-3-3 15,-2 0-36-15,5 0-6 0,3 0 0 16,0 0-7-16,0 0-3 0,2 0 7 15,0 0-1-15,0 0 29 0,0 0 39 16,2 4 38-16,0-4 0 0,2 7-29 16,5-4-13-16,-3 1-14 0,2-1-18 15,7 1-10-15,-5-2-19 0,9 1-10 16,1 1 4-16,5-4-4 0,12 3 4 16,11 1 21-16,20-4 1 15,23 3 27-15,27-3 8 0,33 0-7 16,6 0-5-16,6 0-8 0,-6 0-19 15,-8-7-19-15,2 4-28 0,6-1 12 16,-2-1-15-16,2 1 2 0,6-6-2 16,5-1 2-16,10 4 0 0,8 0 2 15,8 0-1-15,15 1 9 0,4 4-10 16,10-2 0-16,4 4 11 0,1 0-12 16,1 4-1-16,-10 1 2 0,-12 5-2 15,-13 1 0-15,-14-4 0 0,-17 7 0 16,-7-7 0-16,-20 2 0 0,-4 1 3 15,-6 0-1-15,0 4 26 16,-6-1 24-16,-2 4-11 0,-12-3 51 16,-7 3-58-16,-8-1-32 0,-9-5-2 15,-15-1-2-15,-16-3 1 0,-14-3-11 16,-14-4-4-16,-6 3 4 0,-1-3 11 16,1 0 0-16,3 4 0 0,1-4 1 15,-2 0 0-15,-7 0-1 0,-2 0-1 16,-7 0 0-16,-1 0 0 0,-2 0-14 15,0 0-12-15,-9 0-40 0,-18 0-148 16,-22 0-223-16,3 0-594 0,-80-7-935 0</inkml:trace>
  <inkml:trace contextRef="#ctx0" brushRef="#br0" timeOffset="49748.34">7857 8056 20 0,'0'0'71'0,"0"0"-2"16,0 0 16-16,0 0 120 0,0 0-9 15,0 0 12-15,0 0 20 0,27-57-13 16,-25 46-36-16,0-3-6 0,0 5-4 16,0 2-13-16,0-3-36 0,-2 3-36 15,2 0-26-15,-2 0-16 0,0 4-6 16,0-1 0-16,0 2 6 0,0-1 9 15,0-1 4-15,0 1 3 0,-4-1-6 16,0 1 0-16,2-1 35 0,0 4 16 16,-6 0-103-16,-1 0-37 15,3 11 37-15,-2 5 26 0,0 8 9 16,2 6-9-16,-3 5-7 0,1 8-19 16,4-3 0-16,2 0 4 0,2 2-3 15,0-9 11-15,0-6-8 0,0-7 50 16,2-2 279-16,2-15 117 0,-4-3-221 15,2-7-159-15,-2-10-32 0,0-6-36 16,0-5 13-16,-4-15-2 0,0-1-13 16,-4-3-1-16,-1-3 0 0,5 4-24 15,-2-4 0-15,2-1 25 0,2 7 9 16,2 8-9-16,0-1-31 0,10 16-58 16,0 4 14-16,7 5 25 0,2 8 12 15,3 4 9-15,1 0 10 16,2 5 7-16,-2 6 9 0,-1 3-10 15,-1 0 1-15,-5-4-1 0,1 9 12 16,-5-1-1-16,-1 1 1 0,-5 5 1 16,0 1 1-16,-4 1 11 0,0 5-9 15,0-1-2-15,3 3 2 0,-3-1-1 16,0-6 14-16,2 2-15 0,0-6-1 16,0-4 3-16,-2-8 25 0,2 1 45 15,-2-6 52-15,2-5-11 0,1-2-61 16,-3-12-34-16,2 0-18 0,0-7 0 15,2-1 2-15,0-10 8 0,1-1-11 16,1-4 0-16,0-1-18 0,-4 1-39 16,4 1 4-16,-1 4 2 15,1 6-18-15,2 2-47 0,1 8 2 16,1 9 23-16,2 7 21 0,3 0 32 16,-3 11 6-16,1 4 19 0,-3 6 13 15,3 0 0-15,-7 5 13 0,0-5-11 16,-4 5 14-16,-1-5 0 0,-3 2 0 15,0-5-13-15,0-5 16 0,0 1 0 16,0-5-16-16,0-2 26 0,0-3 37 16,0-4 26-16,0 0 5 0,2-4-49 15,2-3-47-15,4-5-1 0,0-2-29 16,1-7 1-16,-1-2 12 0,2-5 4 16,1 2-4-16,-3 2 0 0,-4-2 15 15,0 8 1-15,0 1-3 16,-2 3-57-16,-2 12-127 0,0 2 9 15,-2 9 137-15,-2 5 41 0,0 7 19 16,2 8 3-16,0-1-18 0,0 9 29 16,2-4-31-16,2 2-2 0,4-2 12 15,2-3 1-15,1-2 6 0,3-11 13 16,-6-1 31-16,4-9 96 0,1-7-14 16,-3 0-64-16,2-14-37 0,1-5-28 15,-1-6 0-15,-4-4-1 0,3-8-15 16,1-5-33-16,-4 2-27 0,0 0 7 15,-4-4 25-15,5 9 15 0,-5 2 13 16,-2 9-13-16,0 5-6 0,0 8-164 16,0 11 0-16,0 0 183 15,0 14 58-15,-7 9-33 0,7 1-3 16,-2 6 4-16,2 1-1 0,0 6-9 16,0-7-4-16,0 4-9 0,0-7 10 15,0-3-11-15,2-5 14 0,3-5 0 16,-3-3 12-16,-2-1 13 0,2-6 48 15,0-4 30-15,0-4-59 0,2-3-48 16,0-3 4-16,4-4-16 0,-6-6-31 16,0 0-7-16,3-3-9 0,-3 2 9 15,-2-3 38-15,0 4-12 0,-4-1-14 16,-3 11-27-16,-9 1-42 0,1 6-12 16,1 3 24-16,-9 12 32 15,0 5 51-15,1 1 10 0,-5 8-7 16,2-2 7-16,2-1-10 0,7 5-32 15,-1-2 6-15,7-1 23 0,6 1-207 16,2-9-281-16,2 27-727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3-30T22:46:45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9354 5756 267 0,'0'0'20'15,"0"0"75"-15,0 0-1 0,0 0-94 16,0 0-48-16,0 0-85 0,0 0 25 16,0 0 30-16,0 0-20 15</inkml:trace>
  <inkml:trace contextRef="#ctx0" brushRef="#br0" timeOffset="1464.61">9354 5756 221 0,'47'10'336'0,"-47"-10"-105"16,0-3-65-16,0-4-3 0,0 0 33 16,0 0-24-16,-2-2-29 0,-4 2-26 15,2-7-26-15,-4 4 33 0,-1-1-4 16,-1 2-23-16,2-5-19 0,-9 4 12 16,5-7-12-16,-3 6-1 0,-3-1-2 15,1-2-24-15,-4 0-34 0,1 0-5 16,-1 2 24-16,-2-2-19 0,1 0-17 15,-5 3-29-15,0-1 7 16,-2-2-1-16,-6 4-3 0,0-1-16 16,-15 1 13-16,-10 5 16 0,-10-2-6 15,-17 3-1-15,-6 1 20 0,-4 3 0 16,6 0 3-16,6 0 0 0,7 0 16 16,1 0-3-16,-6 0 7 0,-1-4-4 15,1-3 7-15,2 0-3 0,7 0-1 16,8 0-18-16,4 2 25 0,0-5-18 15,0 3-11-15,-4 0-3 0,-1-4 2 16,-1 1 1-16,0 6-3 0,-4 2-20 16,-1-1-3-16,-1 3-6 0,0 0 10 15,-3 3 9-15,-10 3 13 16,-10 4 1-16,-12 1-1 0,1-1-1 16,3 1 1-16,5-3 1 0,9-1 0 15,7 0 2-15,-1 0-2 0,6-7-1 16,5 0 16-16,14 0 4 0,15 0-7 15,9 0-11-15,12 0-2 0,3 0-13 16,2 0 12-16,-3-3-3 0,-3 3 1 16,-4 0-13-16,0 0 3 0,0 0-22 15,6 0-17-15,-2 7 0 0,5 3 1 16,-7 4 34-16,-2 2 15 0,-10 12-1 16,-13 8 3-16,-14 11 13 0,0 1 6 15,8-5 17-15,16-11-20 0,9-10-14 16,-6 10-2-16,2-3 0 15,-4 10-26-15,3-10 10 0,11 1 0 0,5-2-7 16,3-6-3-16,9-1 25 16,-3 0-37-16,5-5 21 0,2 5 16 15,-2 0-1-15,4-5-19 0,-1 8 21 16,-1-3 2-16,-2 5 14 0,4 0 3 16,-2 9 14-16,-5-5-7 0,7 8 3 15,0-1 3-15,2-1-16 0,0 3-3 16,2-6 13-16,0-3-7 0,6 1-6 15,2-12 3-15,7 6-3 0,3-8 23 16,1-5 3-16,4-1-17 0,2-1-9 16,3-3-13-16,-1 0 0 0,6-3-3 15,-2-1-20-15,-2 1 21 16,2-3-13-16,-2 3 15 0,-2 3 0 16,-2 0-2-16,0-4 1 0,2 4 1 15,-3 0 3-15,3 0 26 0,0 0 3 16,2-2-15-16,4 2-1 0,0 4-15 15,2-4 0-15,-1 0 28 0,5 3-15 16,-4-3-14-16,2-2-26 0,-2 6 25 16,-2-1-2-16,3 1-1 0,-3-4 4 15,2 0 0-15,-4 2 3 0,0-2 22 16,0-1-12-16,-2 1-10 0,2 0 30 16,0-3-11-16,0-1 4 0,2 1 22 15,0-1 4-15,0 1-24 0,2-4-13 16,-2 3-15-16,2-3-3 15,0 2-13-15,-4 2 16 0,3 3 0 16,-3 0 0-16,-3-4-2 0,3 4-1 16,-2-3-15-16,2 2 18 0,2 1 2 15,3-1 14-15,-1 1-14 0,4 0 20 16,11 3-2-16,8-3 5 0,16 0-12 16,15 0-12-16,2 0 31 0,2-2 29 15,-6 2-22-15,-9 0-22 0,-10 0-17 16,-16 0-12-16,-6 0 11 0,-9 0 2 15,-12-3-1-15,6-1 2 0,-9-1 30 16,13 1-13-16,3 4 10 0,7-3 3 16,7 3 9-16,8-4-3 0,6-3-3 15,12 0-22-15,13 0 0 16,11-10 9-16,3-4-19 0,-6 9 13 16,-20-2-16-16,-23 0-1 0,-21 7 0 15,-12-4-1-15,-1 4-1 0,-1-3 3 16,6 3 1-16,4-4 12 0,2 1-1 15,6-1 4-15,0 1 3 0,-1-4-3 16,9 0 0-16,9 2-15 0,14-9 0 16,15 0-1-16,-10-4 0 0,-13 9-1 15,-15 2-1-15,-18 1 0 0,8-1-1 16,5 0 3-16,3-7 1 0,3 5 0 16,-3 2 18-16,-8-4 9 15,-4 1 4-15,-2 0 9 0,-6-3 10 16,-4 3-20-16,-5-8-12 0,1-3 0 15,-7 2-19-15,3-12 0 0,-5 5 1 16,4-7-1-16,-1-2-2 0,5-2-26 16,-3 0 9-16,1-4 6 0,5 0 10 15,1 5 1-15,3-4-9 0,-2-2 11 16,-3 9 13-16,1-4 6 0,0-1-16 16,-5 8 13-16,-2-3 25 0,-1 2 15 15,-9-3-27-15,-2-4-26 0,-2 1-3 16,-17-6-3-16,-14-8-32 0,-21-6-9 15,-30-11 0-15,-30 7-10 0,-25 3 7 16,-1 11 6-16,10 17-67 0,12 6-29 16,21 17-73-16,8 7-150 0,29 3-260 15,0 11-682-15</inkml:trace>
  <inkml:trace contextRef="#ctx0" brushRef="#br0" timeOffset="6815.13">5269 8283 297 0,'0'0'492'0,"0"0"-202"0,0 0-65 0,0 0-36 16,0 0-40-16,-64-28-28 0,54 21-17 15,-1 4-30-15,1-4-35 0,2 5-39 16,4-2-19-16,2 1-30 15,-1 3-6-15,3 0-13 0,0 0 3 16,0 0 35-16,0 0 30 0,-2 0 43 16,2 0 2-16,-2 0 4 0,-2 0-1 15,-2 0 4-15,2 3-9 0,-2 1-1 16,-1-2 13-16,-1 1 3 0,4 1 4 16,0-1 3-16,2-3-23 0,0 0-16 15,2 0 35-15,2 0 75 0,6 0-26 16,2 0-36-16,3 0-19 0,1-3-26 15,1-1-26-15,3 1-1 0,-1 1-2 16,-1 2-13-16,-1-4-10 16,1 4-5-16,-3 0-1 0,-1 4 6 15,1 1 7-15,-1-1 14 0,3 2 0 16,-3 1 2-16,5 4 0 0,1-4 3 16,1 0 19-16,3 0 14 0,3-2 15 15,6-5 39-15,0 0-29 0,4 0 20 16,9-3-27-16,-1-6-28 0,5 2-25 15,1-4-1-15,5 1 0 0,-2 0-2 16,-1 1-11-16,-3 2 0 0,2 3 0 16,-3 1 12-16,1-1-11 0,-1 1 12 15,5 3 16-15,14 0 10 0,9-4 0 16,22-3 6-16,16-3-10 0,13-6-6 16,3 6-13-16,-18-1-3 15,-20 4-14-15,-21 7-5 0,-5 0 0 16,-3 0-3-16,0 0 6 0,4 7 15 15,-2-3-2-15,0 3 3 0,0-4 4 16,0 4-3-16,2-3 2 0,-2 1 13 16,0 2 3-16,5-7 26 0,7 3 6 15,9-3-13-15,6 0-12 0,4 0-1 16,-2 0-12-16,-6 0-13 0,-17 0 0 16,-14 4 0-16,-19-4-16 0,6 3 14 15,15 1 2-15,17-1-1 0,-3 4 0 16,0-3-12-16,-3 3 13 0,-7-4 19 15,10 6 13-15,-8-5 0 16,-8 2-3-16,6-6-13 0,0 4 3 16,6-4 0-16,11 0 13 0,-1-4-1 15,-8 1-2-15,-7 0 2 0,-16-1-8 16,-14 1 5-16,-8 3-27 0,-4 0 0 16,-5-2 1-16,5-2 14 0,2 4-16 15,-3 0-12-15,5-3-17 0,-6 3-9 16,-9 0-6-16,4 0 6 0,-9 0 6 15,1 7 3-15,-2-2-34 0,0 2-100 16,-4 7-32-16,0 0-72 0,0 0-198 16,-31 33-662-16</inkml:trace>
  <inkml:trace contextRef="#ctx0" brushRef="#br0" timeOffset="10316.01">6305 8272 14 0,'0'0'147'0,"0"0"52"16,0 0-85-16,-71 7-10 0,53-7 4 15,-3-3-1-15,-2-1-2 0,-1 1 2 16,-3-8 1-16,-2 4-40 0,0 1-39 15,-2-1-29-15,-4 1 0 0,-2-1-42 16,-3 7 6-16,-1 0 7 16,-5 0 9-16,-3 4 18 0,-3 5-1 15,5 1 0-15,-5 0 0 0,2 8-1 16,3-8 2-16,1 6 2 0,3-5 0 16,4-1 36-16,1-3 23 0,7 3-11 15,4-4-22-15,5-3-6 0,3 1-18 16,3-4-2-16,5 3-2 0,-1-3-10 15,6 0 12-15,-1 0 16 0,1 0 23 16,4 0-39-16,0 0 0 0,2 0-39 16,0 0 39-16,0 0 17 0,4 0 51 15,5-3-22-15,-1-4-30 0,6 1-14 16,-1-1 14-16,9-3-3 0,7 0-9 16,2-4 18-16,9 1-2 0,1 3 3 15,4-4-23-15,5 0 0 16,6 2-17-16,12 1 14 0,7 8-13 15,-5-1 13-15,-14 4 0 0,1 4 3 16,3 6 13-16,15 6 7 0,20-2 3 16,2 0-1-16,6-7 5 0,9-7 2 15,12-7-13-15,6-4 0 0,7-6 1 16,-5-2-17-16,-2 1-1 0,-4 4 1 16,-2-1-3-16,-2 4 0 0,-14 8-16 15,-25-1-1-15,-19 4 1 0,-23 0 2 16,-14 0-2-16,-2 7-14 0,2-3 33 15,1-1 0-15,8 4 3 16,3 2 20-16,6-2 20 0,1 0 25 16,-3 0 26-16,1-4-13 0,1 1-12 15,-1-4-21-15,-1 0-19 0,0 0-16 16,-1 0 0-16,-5-4 4 0,-6-3-1 16,-4 0 3-16,-7 4 11 0,-5-1-5 15,-5 1 8-15,-4-1-1 0,-6 1-32 16,0 3-20-16,-8 0-61 0,-10 3 16 15,-20 4 32-15,-26 4 32 0,-35 6 1 16,-35 3 17-16,-28 4-1 0,-3-7-14 16,2 6-2-16,8-6 2 0,8-3 14 15,4-1-3-15,7 1 7 0,4 0-4 16,-1 0-15-16,-5-2 0 16,1 2-1-16,11 0 0 0,9-4-2 0,3 2 0 15,-6 2-14-15,-2 0 15 16,4-3-3-16,9 4 1 0,13 3-10 15,3-1 11-15,-4 6-14 0,-6-2 13 16,-7 2 1-16,5 1 1 0,16-7 1 16,25-1 1-16,23-5 12 0,14-4-11 15,4 0 18-15,4-4-7 0,-3 0 0 16,-1 4 10-16,0 0 3 0,3-5-4 16,3-2-22-16,15 0-16 0,2 0-29 15,12-2 15-15,11-12 11 0,12 1-10 16,25-8 6-16,23-9-6 0,24 0 6 15,26-1 11-15,3 5 12 16,-6 5 0-16,-12 3 3 0,-10 3 17 16,9-3 3-16,12 4-21 0,5 0 17 15,-2 2-6-15,-1-2-9 0,3 0 8 16,6-1-10-16,9-3-2 0,-2 1 2 16,-2-3 1-16,-7 0-2 0,-1 2 1 15,-3-1 1-15,-10 8 1 0,-16-3 9 16,-26 4-11-16,-26 3 0 0,-21 4 0 15,-14 3-2-15,-7-2-16 0,-3 2 0 16,1-4-13-16,-2 4 29 0,1-3 113 16,-11 3-16-16,0-4-44 0,-19 4-53 15,-4 0-22-15,-14-3 2 0,-12 3 20 16,-18 0 2-16,-19-4 11 16,-18 4-11-16,-16-3 2 0,3-1-2 15,5 4-2-15,15 0-2 0,10 0-2 16,-4 0-15-16,-14 4 16 0,-13 3-10 15,-6 0 0-15,2 5 11 0,2 2-11 16,0 0 11-16,-4-4 2 0,-6 3 0 16,2 1-3-16,10 0 1 0,21-4 0 15,12-3 0-15,23 2-1 0,10-6-10 16,17 4-7-16,8-3-2 0,4-1 5 16,5 1-5-16,-9-1-4 0,-2 4 0 15,2 0 9-15,-4 0 16 16,8 2-21-16,3-2 20 0,3 3-15 0,9-3 4 15,0 4 11-15,8-8-60 0,14 8 62 16,13-6 19-16,31-2 4 16,33-6 9-16,45-9-29 0,48-13-1 15,21-4 11-15,-1 4 4 0,-7 6-1 16,-26 5 3-16,1 4-2 0,-9 3-15 16,-10 3-2-16,-12 4-32 0,-15 0-26 15,-8 0 6-15,-9 0 7 0,-7 7-4 16,-26 3 7-16,-22-6-7 0,-23 6-3 15,-13-1-23-15,-7 2-42 0,-5-1-49 16,-4 1 23-16,-4 8 68 0,-19 12-101 16,1-5-186-16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3FF3-42CD-4F30-B3DA-DA3D0B8F4748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23C3-25AD-46CF-8DEF-478EB171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768-264E-4D9C-B6BE-63948CEF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9D3BD-8069-4584-AA4C-1920AE02E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680B-AB7A-4801-8D9B-B8737860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4838-A11D-43E3-A1C7-11A13AE11831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F631-85B3-4B52-81E3-23107DE1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3DED-1A8E-406E-8BB8-6637AB0C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AF0B-6944-4DD4-9F19-1DF7C76B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0BFD5-255A-4E6A-9416-236946B9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DF6E-5371-448A-9F01-3AF0775E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CC1B-56BC-4A44-A40E-67B6B4F7CDF4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C28B-B67B-47BD-B409-86563464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424A-280A-4FF7-A8AC-FEF42D04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95B9B-A7C9-4C92-8517-6B6514DBF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878B-080D-453C-B6E5-7F410D3D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C8BF-4C27-4D31-A2F0-400DCC63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777CA-493A-4BAF-BA45-BED756C3AF66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6519-12B3-4C85-80F0-951DD61F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C16B-038E-43D5-B35C-86788D63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2A80-C385-4F13-A0CA-720B920D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37EB-1B5D-4711-85D6-2408BDAC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407E-CA8C-4406-AEA3-18E84C14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71B1-CFBC-4EE0-B1CF-A39D97B0B511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C486-4171-4FB0-BBD1-306E91A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DBE6-6BD8-402E-9F9A-662924A9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9960-E670-430F-98A7-6F73F24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2948-53C7-491E-99EE-681EDDF4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0D84-B5ED-4B06-B158-9F88882F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AE04-819E-45AF-B488-A5915AF3D5B0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90A2-2DE2-403B-8F67-552F53A4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68A4-0B28-42BB-883F-30B5436A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1348-09A0-4DFC-8960-1335936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FEC8-A443-4AFD-8B8F-16C24468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2BCB-CE98-4E80-B836-57E0CBE1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41CB-BF62-4226-A9A7-8F57DBE2DDB6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AB04-9B98-4924-8189-D6CEF304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5E1F-8E2C-43A7-9358-46D4442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B5B3-8066-4D1A-8393-1A247DC8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8D23-9B63-4301-A50C-107610CE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07A0-B815-4253-A247-A4817395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8E74-F2DB-4317-B702-1748683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CD69-0542-49EB-BBC2-D329E1AF16A8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0F88A-7726-4593-8579-8DF6985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FBAED-83BC-42F4-B050-7CBCFDE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E9C-E702-44DA-B3AD-74B27095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119F-AE71-42EC-A26A-FA5BC05A0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12096-0945-4BDC-B1B6-22B1E2C1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8B1A9-53C2-424A-88B2-5A1F5D99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5CC98-0F48-4E07-98AC-DD9823117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EF464-EC46-4802-AAAC-1D724346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CD22-90A4-4006-BC80-DDAC7176ACDE}" type="datetime1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70AC2-AE22-4743-A389-3C374649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8271-2592-4E47-BA96-806E221D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D2D9-EFEA-4491-A575-BFA69D93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62D1A-725A-41C5-8427-856C539C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AE35-5726-4619-A497-EF85A2D3E6C6}" type="datetime1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5DB7-0A4E-46C2-B8CE-807250C3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17399-39A3-4BF3-8E03-E9D1030B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01150-B8C2-40F2-B7A0-E4FBC786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FD5-1620-4F00-B7D8-8FB10DA23089}" type="datetime1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91438-6A23-4FEE-B118-FAE22A49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554D-7F6F-4804-A966-634C8A90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CBC-6DE3-43BC-ACE1-3696049A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322-502A-44A0-9DF5-2A313B69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9BE34-4502-4A94-A4E0-8ED4C94E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0BF39-E491-4066-BA9A-4C201E3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4D96-D4E5-482C-BA2F-A5E60A7D2657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16499-E77C-40D5-864D-7816FEC1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788DA-C33C-4DC5-91BE-D28BF2A8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BD5A-FE88-453D-84CC-49A1131C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5F93A-E059-489B-A02A-D0417809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E649-55E2-40FB-9131-DC8345B6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1708-B4D4-4025-B39E-474F1BE3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194-8149-484F-8F30-5FEEE5ACC827}" type="datetime1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56E5D-4E16-49E9-B07E-FB1B7323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1030-9BEE-469B-92DC-99584462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1A0FD-D74D-4DB1-B56E-62F2E775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4FDDF-C62D-4604-8373-51C711BA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5055-4987-4D15-8BB7-1B4506680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E25A-D7B0-4F07-A547-B031A72B2C72}" type="datetime1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2413-1747-4EA3-9A60-5E47E124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A9E4-7BF0-4FC5-AC71-3B241C5B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E7D5-CDB0-4211-A646-93E052B1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svg"/><Relationship Id="rId9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customXml" Target="../ink/ink9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customXml" Target="../ink/ink10.xml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customXml" Target="../ink/ink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B9B0-31DF-4839-B4FA-0395768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94C38A-3F93-4F56-9CA6-756F3E6AC058}"/>
                  </a:ext>
                </a:extLst>
              </p14:cNvPr>
              <p14:cNvContentPartPr/>
              <p14:nvPr/>
            </p14:nvContentPartPr>
            <p14:xfrm>
              <a:off x="1336680" y="335880"/>
              <a:ext cx="8501400" cy="332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94C38A-3F93-4F56-9CA6-756F3E6AC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7320" y="326520"/>
                <a:ext cx="8520120" cy="33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42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EB1273-495E-4440-8959-442B173C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5362" y="1825625"/>
            <a:ext cx="4478437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Point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Design Variables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Objective Function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Feasible Set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Minimizer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1C210-60A0-4720-A3A1-56DC776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Basic Optimization Problem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A7108C-3001-459F-93CA-8AB9C1B9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478" r="36217"/>
          <a:stretch/>
        </p:blipFill>
        <p:spPr>
          <a:xfrm>
            <a:off x="1180616" y="2602526"/>
            <a:ext cx="4606725" cy="1652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EC5DE-C13A-4628-B5A3-4D0DD4F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CFE7DF-8DDA-45EA-9E2C-312C65D53DBC}"/>
                  </a:ext>
                </a:extLst>
              </p14:cNvPr>
              <p14:cNvContentPartPr/>
              <p14:nvPr/>
            </p14:nvContentPartPr>
            <p14:xfrm>
              <a:off x="1002960" y="700560"/>
              <a:ext cx="10891440" cy="508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CFE7DF-8DDA-45EA-9E2C-312C65D53D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600" y="691200"/>
                <a:ext cx="10910160" cy="51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76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210-60A0-4720-A3A1-56DC776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Basic Optimization Problem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6AEC95-9A1C-47DE-A18D-C5601564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375" y="1842987"/>
            <a:ext cx="5416425" cy="3759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FA34947-BDA6-4F51-B74E-C2D4DC13D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478" r="36217"/>
          <a:stretch/>
        </p:blipFill>
        <p:spPr>
          <a:xfrm>
            <a:off x="1180616" y="2602526"/>
            <a:ext cx="4606725" cy="16529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0EB4B-A2F7-46A6-A693-6F3DC5B8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BDD187-2BE6-4661-84C5-70FD4331311D}"/>
                  </a:ext>
                </a:extLst>
              </p14:cNvPr>
              <p14:cNvContentPartPr/>
              <p14:nvPr/>
            </p14:nvContentPartPr>
            <p14:xfrm>
              <a:off x="3935160" y="3093480"/>
              <a:ext cx="763092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BDD187-2BE6-4661-84C5-70FD433131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5800" y="3084120"/>
                <a:ext cx="764964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814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37FA-B433-4620-850C-5B064813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5CA3-CC1A-49DA-B0B6-9297561E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400B945-37F6-4F74-8F1B-F9C67E048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957" y="1975501"/>
            <a:ext cx="4051586" cy="40515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06F6321-95A4-4402-BED1-6CB15E1E1D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976" r="29215"/>
          <a:stretch/>
        </p:blipFill>
        <p:spPr>
          <a:xfrm>
            <a:off x="844957" y="2300468"/>
            <a:ext cx="6151419" cy="2960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CBC1-199D-4E82-A2E0-FC2AA756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081F3E-7AB7-454A-945F-B6A7AC4DD36A}"/>
                  </a:ext>
                </a:extLst>
              </p14:cNvPr>
              <p14:cNvContentPartPr/>
              <p14:nvPr/>
            </p14:nvContentPartPr>
            <p14:xfrm>
              <a:off x="3796560" y="1893240"/>
              <a:ext cx="7343280" cy="433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081F3E-7AB7-454A-945F-B6A7AC4DD3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7200" y="1883880"/>
                <a:ext cx="7362000" cy="43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81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DA37FA-B433-4620-850C-5B064813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D5CA3-CC1A-49DA-B0B6-9297561E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443C15A-5D31-4533-8FC9-F302F889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682" y="1825625"/>
            <a:ext cx="4781118" cy="36324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F3F503-991C-47F9-B3B6-45E647A76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023" r="33679"/>
          <a:stretch/>
        </p:blipFill>
        <p:spPr>
          <a:xfrm>
            <a:off x="1000465" y="2337808"/>
            <a:ext cx="4781119" cy="15097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743EB-BFC5-4F79-B82D-761AE821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12B4B-2A8B-4A0B-929E-09746E106818}"/>
                  </a:ext>
                </a:extLst>
              </p14:cNvPr>
              <p14:cNvContentPartPr/>
              <p14:nvPr/>
            </p14:nvContentPartPr>
            <p14:xfrm>
              <a:off x="3521520" y="3066480"/>
              <a:ext cx="2085480" cy="18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12B4B-2A8B-4A0B-929E-09746E1068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2160" y="3057120"/>
                <a:ext cx="2104200" cy="18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70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134275-7F67-45BF-84E4-1DFAAB7A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Univariate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19241-486D-48D2-9DA9-88876954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Critical Points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B38B9-F57B-47D4-818F-C40AAB7A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513" y="2371043"/>
            <a:ext cx="6846974" cy="42491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6DE5A-AD2F-42BF-96CF-88386B6A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E792779-0B77-48CB-B9AC-94AF61478FC6}"/>
                  </a:ext>
                </a:extLst>
              </p14:cNvPr>
              <p14:cNvContentPartPr/>
              <p14:nvPr/>
            </p14:nvContentPartPr>
            <p14:xfrm>
              <a:off x="3662640" y="4137840"/>
              <a:ext cx="5885280" cy="191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E792779-0B77-48CB-B9AC-94AF61478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3280" y="4128480"/>
                <a:ext cx="5904000" cy="19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6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371AE3-C698-4671-AF25-4A59B4B492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Univariate</a:t>
                </a:r>
                <a:r>
                  <a:rPr lang="en-US" b="0" i="1" dirty="0">
                    <a:latin typeface="Cambria Math" panose="02040503050406030204" pitchFamily="18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</a:t>
                </a:r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Function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first-order necessary condition (FONC)</a:t>
                </a:r>
                <a:endParaRPr lang="en-US" b="0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b="0" dirty="0"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second-order necessary condition (SONC)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55371AE3-C698-4671-AF25-4A59B4B49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C88B12-0A1B-4697-8FB7-BF2D8FF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Conditions for Local Minima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A0DF56-A53D-4A10-9C48-76F1FCC1D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9664" t="60" r="25681" b="-60"/>
          <a:stretch/>
        </p:blipFill>
        <p:spPr>
          <a:xfrm>
            <a:off x="1807585" y="2278514"/>
            <a:ext cx="1608189" cy="7771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D49F918-4C09-468D-81CD-F6C0E9373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379411"/>
            <a:ext cx="10515600" cy="26436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8079B27-C884-4FB4-AF24-9FEF324175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080" t="20006" r="44901" b="41447"/>
          <a:stretch/>
        </p:blipFill>
        <p:spPr>
          <a:xfrm>
            <a:off x="1807585" y="2086611"/>
            <a:ext cx="923423" cy="4381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6421B-E6B6-4FDD-A293-66922411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9FCED9-0C06-459E-B72B-6094170E8311}"/>
                  </a:ext>
                </a:extLst>
              </p14:cNvPr>
              <p14:cNvContentPartPr/>
              <p14:nvPr/>
            </p14:nvContentPartPr>
            <p14:xfrm>
              <a:off x="1060560" y="1966680"/>
              <a:ext cx="10144800" cy="418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9FCED9-0C06-459E-B72B-6094170E83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1200" y="1957320"/>
                <a:ext cx="10163520" cy="42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73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8B12-0A1B-4697-8FB7-BF2D8FF3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Conditions for Local Minima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45AA1EB9-C5D6-47F3-9537-A44986D4BC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Multivariate</a:t>
                </a:r>
                <a:r>
                  <a:rPr lang="en-US" b="0" i="1" dirty="0">
                    <a:latin typeface="Cambria Math" panose="02040503050406030204" pitchFamily="18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 </a:t>
                </a:r>
                <a:r>
                  <a:rPr lang="en-US" b="0" i="1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Functions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=0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first-order necessary condition (FONC)</a:t>
                </a:r>
                <a:endParaRPr lang="en-US" b="0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,</m:t>
                    </m:r>
                  </m:oMath>
                </a14:m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	the second-order necessary condition (SONC)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45AA1EB9-C5D6-47F3-9537-A44986D4B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2AFFC38D-9D25-433D-824F-14B5A17268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1493" r="27915"/>
          <a:stretch/>
        </p:blipFill>
        <p:spPr>
          <a:xfrm>
            <a:off x="1863364" y="2411224"/>
            <a:ext cx="1004327" cy="59015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8163F2-0218-41C8-A46D-1C3D981D2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049" r="53637"/>
          <a:stretch/>
        </p:blipFill>
        <p:spPr>
          <a:xfrm>
            <a:off x="1863364" y="2001596"/>
            <a:ext cx="916941" cy="6126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DED2A-5CC9-43A9-A4A1-B6055DD5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81C30C-4669-474E-85AA-1BF854AC7869}"/>
                  </a:ext>
                </a:extLst>
              </p14:cNvPr>
              <p14:cNvContentPartPr/>
              <p14:nvPr/>
            </p14:nvContentPartPr>
            <p14:xfrm>
              <a:off x="1695960" y="1928880"/>
              <a:ext cx="1874880" cy="120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81C30C-4669-474E-85AA-1BF854AC7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6600" y="1919520"/>
                <a:ext cx="1893600" cy="12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71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Contour Plots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4BC533-710A-45F4-8674-CE008851A8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eXGyrePagella-Italic" panose="02000603020200000004" pitchFamily="50" charset="0"/>
                                <a:cs typeface="TeXGyrePagella-Italic" panose="02000603020200000004" pitchFamily="50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eXGyrePagella-Italic" panose="02000603020200000004" pitchFamily="50" charset="0"/>
                            <a:cs typeface="TeXGyrePagella-Italic" panose="02000603020200000004" pitchFamily="50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034BC533-710A-45F4-8674-CE008851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1CDA9357-D66E-42C7-B305-410C8C8E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768" y="2218359"/>
            <a:ext cx="9364463" cy="45387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3D479-EBC3-4DA3-A7B1-0281102D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0FD5AA-D47B-4A1B-BF07-706BB633F2CA}"/>
                  </a:ext>
                </a:extLst>
              </p14:cNvPr>
              <p14:cNvContentPartPr/>
              <p14:nvPr/>
            </p14:nvContentPartPr>
            <p14:xfrm>
              <a:off x="1019520" y="1581120"/>
              <a:ext cx="10301040" cy="481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0FD5AA-D47B-4A1B-BF07-706BB633F2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160" y="1571760"/>
                <a:ext cx="10319760" cy="48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9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Overview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36A767-5A34-4987-9CE9-E1794509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795722"/>
            <a:ext cx="10515600" cy="43682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958CC-828B-4211-99F2-3A2C7CF0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DDA9A-3E6B-4F6A-9301-5097C1930816}"/>
                  </a:ext>
                </a:extLst>
              </p14:cNvPr>
              <p14:cNvContentPartPr/>
              <p14:nvPr/>
            </p14:nvContentPartPr>
            <p14:xfrm>
              <a:off x="414360" y="998280"/>
              <a:ext cx="11005200" cy="562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DDA9A-3E6B-4F6A-9301-5097C19308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000" y="988920"/>
                <a:ext cx="11023920" cy="56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43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AF6248-C21D-4D71-BCC7-F2CD6C21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Optimization in engineering is the process of finding the best system design subject to a set of constraints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Optimization is concerned with finding global minima of a function</a:t>
            </a:r>
          </a:p>
          <a:p>
            <a:r>
              <a:rPr lang="en-US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Minima can occur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where the gradient is zero, but zero-gradient does not imply optimality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8ABC8-5478-43C0-B184-F67803F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94F8-1277-4213-873A-AEDF6ECE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EB97-C4DD-4B80-A5FA-5106062A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Aeronautics and Astronautics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Mechanical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Computer Science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Energy Resource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Civil and Environmental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Mathematics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Management Science and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Materials Science and Engineering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Geological Sciences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6B51-6691-4B66-A558-4A6B890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94F8-1277-4213-873A-AEDF6ECE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EB97-C4DD-4B80-A5FA-5106062A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What is optimization?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Introduction of course staff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Logistics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Mathematical formulation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Overview of course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Derivatives (?)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6B51-6691-4B66-A558-4A6B890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E7D5-CDB0-4211-A646-93E052B17C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2FAC-5220-455A-B57A-CD1042911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937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07957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Applications of Optimization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Physics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Business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Biology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Engineering</a:t>
            </a:r>
          </a:p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Objectives to Optimize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Efficiency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Safety</a:t>
            </a:r>
          </a:p>
          <a:p>
            <a:pPr lvl="1"/>
            <a:r>
              <a:rPr lang="en-US" sz="18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Accuracy</a:t>
            </a:r>
          </a:p>
          <a:p>
            <a:pPr lvl="1"/>
            <a:endParaRPr lang="en-US" sz="18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Introduction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C43A25-38B5-4C6A-ABD0-25AC6156FE13}"/>
              </a:ext>
            </a:extLst>
          </p:cNvPr>
          <p:cNvSpPr txBox="1">
            <a:spLocks/>
          </p:cNvSpPr>
          <p:nvPr/>
        </p:nvSpPr>
        <p:spPr>
          <a:xfrm>
            <a:off x="6237756" y="1825625"/>
            <a:ext cx="5307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Constraints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Cost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Weight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Structural Integrity</a:t>
            </a:r>
            <a:endParaRPr lang="en-US" sz="20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sz="2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Challenges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High-Dimensional Search Spaces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Multiple Competing Objectives</a:t>
            </a:r>
          </a:p>
          <a:p>
            <a:pPr lvl="1"/>
            <a:r>
              <a:rPr lang="en-US" sz="16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Model Uncertainty</a:t>
            </a:r>
          </a:p>
          <a:p>
            <a:pPr lvl="1"/>
            <a:endParaRPr lang="en-US" sz="1000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24B98C-992D-4230-8613-E8137D73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B9B0-31DF-4839-B4FA-0395768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7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Queen Dido’s Optimization Problem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 History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ECBCFC-A683-4817-8F57-895E5EA6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9509" y="2304677"/>
            <a:ext cx="6192981" cy="4007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AC528-55EF-4E46-ABAC-D1870285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0B75C9-5ECE-4B85-82CF-6DF5618D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Calculus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Numerical Algorithms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Artificial Intelligence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6BFB-BE1F-4341-9C58-9300A350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 History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5232A-CC8F-4CDA-A062-9047F321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A1D2-BA51-4EC3-9302-CDE2F41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Optimization Process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A72CEA-797B-4812-A8F6-B7B81D0C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058" y="2041677"/>
            <a:ext cx="10735883" cy="27746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E5492-4687-456C-A4B7-53D4B8D7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D75431-4E1E-4A26-83D3-7ED922449BD3}"/>
                  </a:ext>
                </a:extLst>
              </p14:cNvPr>
              <p14:cNvContentPartPr/>
              <p14:nvPr/>
            </p14:nvContentPartPr>
            <p14:xfrm>
              <a:off x="419760" y="1639440"/>
              <a:ext cx="10956600" cy="354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D75431-4E1E-4A26-83D3-7ED922449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400" y="1630080"/>
                <a:ext cx="10975320" cy="35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5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237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Times New Roman</vt:lpstr>
      <vt:lpstr>Office Theme</vt:lpstr>
      <vt:lpstr>PowerPoint Presentation</vt:lpstr>
      <vt:lpstr>Students</vt:lpstr>
      <vt:lpstr>Agenda</vt:lpstr>
      <vt:lpstr>Introduction</vt:lpstr>
      <vt:lpstr>Introduction</vt:lpstr>
      <vt:lpstr>PowerPoint Presentation</vt:lpstr>
      <vt:lpstr>A History</vt:lpstr>
      <vt:lpstr>A History</vt:lpstr>
      <vt:lpstr>Optimization Process</vt:lpstr>
      <vt:lpstr>Basic Optimization Problem</vt:lpstr>
      <vt:lpstr>Basic Optimization Problem</vt:lpstr>
      <vt:lpstr>Constraints</vt:lpstr>
      <vt:lpstr>Constraints</vt:lpstr>
      <vt:lpstr>Critical Points</vt:lpstr>
      <vt:lpstr>Conditions for Local Minima</vt:lpstr>
      <vt:lpstr>Conditions for Local Minima</vt:lpstr>
      <vt:lpstr>Contour Plots</vt:lpstr>
      <vt:lpstr>Overview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Introduction</dc:title>
  <dc:creator>M Gobbs</dc:creator>
  <cp:lastModifiedBy>Mykel John Kochenderfer</cp:lastModifiedBy>
  <cp:revision>21</cp:revision>
  <dcterms:created xsi:type="dcterms:W3CDTF">2019-01-30T06:53:10Z</dcterms:created>
  <dcterms:modified xsi:type="dcterms:W3CDTF">2021-03-30T23:32:06Z</dcterms:modified>
</cp:coreProperties>
</file>