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2" r:id="rId2"/>
    <p:sldId id="256" r:id="rId3"/>
    <p:sldId id="257" r:id="rId4"/>
    <p:sldId id="266" r:id="rId5"/>
    <p:sldId id="258" r:id="rId6"/>
    <p:sldId id="259" r:id="rId7"/>
    <p:sldId id="280" r:id="rId8"/>
    <p:sldId id="260" r:id="rId9"/>
    <p:sldId id="267" r:id="rId10"/>
    <p:sldId id="268" r:id="rId11"/>
    <p:sldId id="261" r:id="rId12"/>
    <p:sldId id="269" r:id="rId13"/>
    <p:sldId id="271" r:id="rId14"/>
    <p:sldId id="262" r:id="rId15"/>
    <p:sldId id="272" r:id="rId16"/>
    <p:sldId id="273" r:id="rId17"/>
    <p:sldId id="263" r:id="rId18"/>
    <p:sldId id="275" r:id="rId19"/>
    <p:sldId id="265" r:id="rId20"/>
    <p:sldId id="277" r:id="rId21"/>
    <p:sldId id="278" r:id="rId22"/>
    <p:sldId id="279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1DCE0-1260-40D7-B84E-2E14A68ED63D}" v="1" dt="2021-04-16T02:51:24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66C2C8A8-9833-4260-B683-0B498FD22918}"/>
    <pc:docChg chg="addSld">
      <pc:chgData name="Mykel Kochenderfer" userId="a25b768c097423ca" providerId="LiveId" clId="{66C2C8A8-9833-4260-B683-0B498FD22918}" dt="2021-04-15T20:33:21.599" v="6" actId="680"/>
      <pc:docMkLst>
        <pc:docMk/>
      </pc:docMkLst>
      <pc:sldChg chg="new">
        <pc:chgData name="Mykel Kochenderfer" userId="a25b768c097423ca" providerId="LiveId" clId="{66C2C8A8-9833-4260-B683-0B498FD22918}" dt="2021-04-15T20:33:18.887" v="0" actId="680"/>
        <pc:sldMkLst>
          <pc:docMk/>
          <pc:sldMk cId="1356375152" sldId="283"/>
        </pc:sldMkLst>
      </pc:sldChg>
      <pc:sldChg chg="new">
        <pc:chgData name="Mykel Kochenderfer" userId="a25b768c097423ca" providerId="LiveId" clId="{66C2C8A8-9833-4260-B683-0B498FD22918}" dt="2021-04-15T20:33:20.311" v="1" actId="680"/>
        <pc:sldMkLst>
          <pc:docMk/>
          <pc:sldMk cId="259464838" sldId="284"/>
        </pc:sldMkLst>
      </pc:sldChg>
      <pc:sldChg chg="new">
        <pc:chgData name="Mykel Kochenderfer" userId="a25b768c097423ca" providerId="LiveId" clId="{66C2C8A8-9833-4260-B683-0B498FD22918}" dt="2021-04-15T20:33:20.566" v="2" actId="680"/>
        <pc:sldMkLst>
          <pc:docMk/>
          <pc:sldMk cId="2101741487" sldId="285"/>
        </pc:sldMkLst>
      </pc:sldChg>
      <pc:sldChg chg="new">
        <pc:chgData name="Mykel Kochenderfer" userId="a25b768c097423ca" providerId="LiveId" clId="{66C2C8A8-9833-4260-B683-0B498FD22918}" dt="2021-04-15T20:33:20.766" v="3" actId="680"/>
        <pc:sldMkLst>
          <pc:docMk/>
          <pc:sldMk cId="2568848371" sldId="286"/>
        </pc:sldMkLst>
      </pc:sldChg>
      <pc:sldChg chg="new">
        <pc:chgData name="Mykel Kochenderfer" userId="a25b768c097423ca" providerId="LiveId" clId="{66C2C8A8-9833-4260-B683-0B498FD22918}" dt="2021-04-15T20:33:20.967" v="4" actId="680"/>
        <pc:sldMkLst>
          <pc:docMk/>
          <pc:sldMk cId="3486616178" sldId="287"/>
        </pc:sldMkLst>
      </pc:sldChg>
      <pc:sldChg chg="new">
        <pc:chgData name="Mykel Kochenderfer" userId="a25b768c097423ca" providerId="LiveId" clId="{66C2C8A8-9833-4260-B683-0B498FD22918}" dt="2021-04-15T20:33:21.166" v="5" actId="680"/>
        <pc:sldMkLst>
          <pc:docMk/>
          <pc:sldMk cId="789081573" sldId="288"/>
        </pc:sldMkLst>
      </pc:sldChg>
      <pc:sldChg chg="new">
        <pc:chgData name="Mykel Kochenderfer" userId="a25b768c097423ca" providerId="LiveId" clId="{66C2C8A8-9833-4260-B683-0B498FD22918}" dt="2021-04-15T20:33:21.599" v="6" actId="680"/>
        <pc:sldMkLst>
          <pc:docMk/>
          <pc:sldMk cId="2487417244" sldId="289"/>
        </pc:sldMkLst>
      </pc:sldChg>
    </pc:docChg>
  </pc:docChgLst>
  <pc:docChgLst>
    <pc:chgData name="Mykel John Kochenderfer" userId="8b196bf4-1ab3-452c-b1f4-5fd9b4ac9722" providerId="ADAL" clId="{FB9A3C9F-D4C0-46FA-9D42-9156A7BC6CF2}"/>
    <pc:docChg chg="addSld delSld modSld">
      <pc:chgData name="Mykel John Kochenderfer" userId="8b196bf4-1ab3-452c-b1f4-5fd9b4ac9722" providerId="ADAL" clId="{FB9A3C9F-D4C0-46FA-9D42-9156A7BC6CF2}" dt="2021-04-15T01:00:46.657" v="76" actId="47"/>
      <pc:docMkLst>
        <pc:docMk/>
      </pc:docMkLst>
      <pc:sldChg chg="del">
        <pc:chgData name="Mykel John Kochenderfer" userId="8b196bf4-1ab3-452c-b1f4-5fd9b4ac9722" providerId="ADAL" clId="{FB9A3C9F-D4C0-46FA-9D42-9156A7BC6CF2}" dt="2021-04-15T01:00:46.657" v="76" actId="47"/>
        <pc:sldMkLst>
          <pc:docMk/>
          <pc:sldMk cId="1198868038" sldId="264"/>
        </pc:sldMkLst>
      </pc:sldChg>
      <pc:sldChg chg="del">
        <pc:chgData name="Mykel John Kochenderfer" userId="8b196bf4-1ab3-452c-b1f4-5fd9b4ac9722" providerId="ADAL" clId="{FB9A3C9F-D4C0-46FA-9D42-9156A7BC6CF2}" dt="2021-04-15T00:45:30.249" v="75" actId="47"/>
        <pc:sldMkLst>
          <pc:docMk/>
          <pc:sldMk cId="3290405856" sldId="281"/>
        </pc:sldMkLst>
      </pc:sldChg>
      <pc:sldChg chg="new del">
        <pc:chgData name="Mykel John Kochenderfer" userId="8b196bf4-1ab3-452c-b1f4-5fd9b4ac9722" providerId="ADAL" clId="{FB9A3C9F-D4C0-46FA-9D42-9156A7BC6CF2}" dt="2021-04-15T00:39:54.243" v="1" actId="47"/>
        <pc:sldMkLst>
          <pc:docMk/>
          <pc:sldMk cId="439288966" sldId="282"/>
        </pc:sldMkLst>
      </pc:sldChg>
      <pc:sldChg chg="modSp add mod">
        <pc:chgData name="Mykel John Kochenderfer" userId="8b196bf4-1ab3-452c-b1f4-5fd9b4ac9722" providerId="ADAL" clId="{FB9A3C9F-D4C0-46FA-9D42-9156A7BC6CF2}" dt="2021-04-15T00:41:15.273" v="74" actId="20577"/>
        <pc:sldMkLst>
          <pc:docMk/>
          <pc:sldMk cId="3635198905" sldId="282"/>
        </pc:sldMkLst>
        <pc:spChg chg="mod">
          <ac:chgData name="Mykel John Kochenderfer" userId="8b196bf4-1ab3-452c-b1f4-5fd9b4ac9722" providerId="ADAL" clId="{FB9A3C9F-D4C0-46FA-9D42-9156A7BC6CF2}" dt="2021-04-15T00:40:05.400" v="9" actId="20577"/>
          <ac:spMkLst>
            <pc:docMk/>
            <pc:sldMk cId="3635198905" sldId="282"/>
            <ac:spMk id="2" creationId="{EDE77DC5-53E1-4D60-9E11-E94F6982DF83}"/>
          </ac:spMkLst>
        </pc:spChg>
        <pc:spChg chg="mod">
          <ac:chgData name="Mykel John Kochenderfer" userId="8b196bf4-1ab3-452c-b1f4-5fd9b4ac9722" providerId="ADAL" clId="{FB9A3C9F-D4C0-46FA-9D42-9156A7BC6CF2}" dt="2021-04-15T00:41:15.273" v="74" actId="20577"/>
          <ac:spMkLst>
            <pc:docMk/>
            <pc:sldMk cId="3635198905" sldId="282"/>
            <ac:spMk id="3" creationId="{847CCCF8-F43A-4F14-9DFE-43960F9FA46D}"/>
          </ac:spMkLst>
        </pc:spChg>
      </pc:sldChg>
    </pc:docChg>
  </pc:docChgLst>
  <pc:docChgLst>
    <pc:chgData name="Mykel John Kochenderfer" userId="8b196bf4-1ab3-452c-b1f4-5fd9b4ac9722" providerId="ADAL" clId="{B8F1DCE0-1260-40D7-B84E-2E14A68ED63D}"/>
    <pc:docChg chg="modSld">
      <pc:chgData name="Mykel John Kochenderfer" userId="8b196bf4-1ab3-452c-b1f4-5fd9b4ac9722" providerId="ADAL" clId="{B8F1DCE0-1260-40D7-B84E-2E14A68ED63D}" dt="2021-04-16T02:51:24.187" v="0"/>
      <pc:docMkLst>
        <pc:docMk/>
      </pc:docMkLst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3421147229" sldId="256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3421147229" sldId="256"/>
            <ac:inkMk id="3" creationId="{2F1802A0-DC8D-4493-BF18-F510BBBA5E50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774674387" sldId="258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774674387" sldId="258"/>
            <ac:inkMk id="6" creationId="{0AF32AF1-C5AD-4E13-AEF0-E52635B1C710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2476084817" sldId="259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2476084817" sldId="259"/>
            <ac:inkMk id="7" creationId="{00577855-2324-47F9-B8CB-D7146ADE2293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1085729621" sldId="260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1085729621" sldId="260"/>
            <ac:inkMk id="5" creationId="{3C1DFDBC-A7F7-41D2-8E2F-63A9BE1C762C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2773075138" sldId="261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2773075138" sldId="261"/>
            <ac:inkMk id="5" creationId="{5CEA1C1B-75DC-4F12-87F3-A4CAEB3E52ED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4231879196" sldId="262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4231879196" sldId="262"/>
            <ac:inkMk id="6" creationId="{9A293AF5-E4D4-4ABB-9C62-0B8DEA397639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2772603388" sldId="263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2772603388" sldId="263"/>
            <ac:inkMk id="7" creationId="{B661DE91-88AD-4B41-B9D4-6A5A8416EE3D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1026236918" sldId="265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1026236918" sldId="265"/>
            <ac:inkMk id="5" creationId="{1FFF69AB-B9FC-4006-8628-7EBE8BCF757E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4215589001" sldId="266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4215589001" sldId="266"/>
            <ac:inkMk id="6" creationId="{674B7A01-9545-4D5E-A4A6-77837844993E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3254402281" sldId="267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3254402281" sldId="267"/>
            <ac:inkMk id="5" creationId="{C4C950AC-CCF9-4610-B8EB-C52916ADB6E7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308452379" sldId="268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308452379" sldId="268"/>
            <ac:inkMk id="5" creationId="{FE0DB843-47DD-419A-8557-56AF6AD40F37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297732580" sldId="269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297732580" sldId="269"/>
            <ac:inkMk id="5" creationId="{8360DBB1-35DA-4379-BD6B-89FF9A198D0C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1486745775" sldId="271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1486745775" sldId="271"/>
            <ac:inkMk id="5" creationId="{CDDD4DD2-11B4-47F0-A3DC-145CCFC99512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3100048476" sldId="272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3100048476" sldId="272"/>
            <ac:inkMk id="5" creationId="{2C8AB915-4E7D-469F-ABAE-D8745824B18D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2217452362" sldId="275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2217452362" sldId="275"/>
            <ac:inkMk id="5" creationId="{1DA9F5D4-0B5C-4FC9-B784-D69026227004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1919496591" sldId="277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1919496591" sldId="277"/>
            <ac:inkMk id="6" creationId="{A16E6A69-9A02-440E-A928-EADBE990C5F7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2443699460" sldId="280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2443699460" sldId="280"/>
            <ac:inkMk id="5" creationId="{EE9F8828-6381-4E83-B676-416B74EF114A}"/>
          </ac:inkMkLst>
        </pc:inkChg>
      </pc:sldChg>
      <pc:sldChg chg="addSp">
        <pc:chgData name="Mykel John Kochenderfer" userId="8b196bf4-1ab3-452c-b1f4-5fd9b4ac9722" providerId="ADAL" clId="{B8F1DCE0-1260-40D7-B84E-2E14A68ED63D}" dt="2021-04-16T02:51:24.187" v="0"/>
        <pc:sldMkLst>
          <pc:docMk/>
          <pc:sldMk cId="3635198905" sldId="282"/>
        </pc:sldMkLst>
        <pc:inkChg chg="add">
          <ac:chgData name="Mykel John Kochenderfer" userId="8b196bf4-1ab3-452c-b1f4-5fd9b4ac9722" providerId="ADAL" clId="{B8F1DCE0-1260-40D7-B84E-2E14A68ED63D}" dt="2021-04-16T02:51:24.187" v="0"/>
          <ac:inkMkLst>
            <pc:docMk/>
            <pc:sldMk cId="3635198905" sldId="282"/>
            <ac:inkMk id="5" creationId="{5382F4ED-B672-42D0-B249-C0C94274D7B8}"/>
          </ac:inkMkLst>
        </pc:inkChg>
      </pc:sldChg>
    </pc:docChg>
  </pc:docChgLst>
  <pc:docChgLst>
    <pc:chgData name="Mykel Kochenderfer" userId="a25b768c097423ca" providerId="LiveId" clId="{BA4CA4E8-DA51-4518-B1DD-B1406BE39C7A}"/>
    <pc:docChg chg="modSld">
      <pc:chgData name="Mykel Kochenderfer" userId="a25b768c097423ca" providerId="LiveId" clId="{BA4CA4E8-DA51-4518-B1DD-B1406BE39C7A}" dt="2020-04-23T04:40:05.886" v="13" actId="1076"/>
      <pc:docMkLst>
        <pc:docMk/>
      </pc:docMkLst>
      <pc:sldChg chg="addSp modSp">
        <pc:chgData name="Mykel Kochenderfer" userId="a25b768c097423ca" providerId="LiveId" clId="{BA4CA4E8-DA51-4518-B1DD-B1406BE39C7A}" dt="2020-04-23T04:35:10.901" v="7" actId="14100"/>
        <pc:sldMkLst>
          <pc:docMk/>
          <pc:sldMk cId="2773075138" sldId="261"/>
        </pc:sldMkLst>
        <pc:cxnChg chg="add mod">
          <ac:chgData name="Mykel Kochenderfer" userId="a25b768c097423ca" providerId="LiveId" clId="{BA4CA4E8-DA51-4518-B1DD-B1406BE39C7A}" dt="2020-04-23T04:35:10.901" v="7" actId="14100"/>
          <ac:cxnSpMkLst>
            <pc:docMk/>
            <pc:sldMk cId="2773075138" sldId="261"/>
            <ac:cxnSpMk id="7" creationId="{8C333D80-9106-43C8-87B9-66D2927278BF}"/>
          </ac:cxnSpMkLst>
        </pc:cxnChg>
      </pc:sldChg>
      <pc:sldChg chg="addSp delSp modSp">
        <pc:chgData name="Mykel Kochenderfer" userId="a25b768c097423ca" providerId="LiveId" clId="{BA4CA4E8-DA51-4518-B1DD-B1406BE39C7A}" dt="2020-04-23T04:34:09.623" v="1" actId="27803"/>
        <pc:sldMkLst>
          <pc:docMk/>
          <pc:sldMk cId="4231879196" sldId="262"/>
        </pc:sldMkLst>
        <pc:grpChg chg="mod">
          <ac:chgData name="Mykel Kochenderfer" userId="a25b768c097423ca" providerId="LiveId" clId="{BA4CA4E8-DA51-4518-B1DD-B1406BE39C7A}" dt="2020-04-23T04:34:07.524" v="0" actId="27803"/>
          <ac:grpSpMkLst>
            <pc:docMk/>
            <pc:sldMk cId="4231879196" sldId="262"/>
            <ac:grpSpMk id="6" creationId="{77273EAC-80DD-49B6-B609-DB4F755F1078}"/>
          </ac:grpSpMkLst>
        </pc:grpChg>
        <pc:picChg chg="add del">
          <ac:chgData name="Mykel Kochenderfer" userId="a25b768c097423ca" providerId="LiveId" clId="{BA4CA4E8-DA51-4518-B1DD-B1406BE39C7A}" dt="2020-04-23T04:34:09.623" v="1" actId="27803"/>
          <ac:picMkLst>
            <pc:docMk/>
            <pc:sldMk cId="4231879196" sldId="262"/>
            <ac:picMk id="5" creationId="{77273EAC-80DD-49B6-B609-DB4F755F1078}"/>
          </ac:picMkLst>
        </pc:picChg>
      </pc:sldChg>
      <pc:sldChg chg="addSp modSp">
        <pc:chgData name="Mykel Kochenderfer" userId="a25b768c097423ca" providerId="LiveId" clId="{BA4CA4E8-DA51-4518-B1DD-B1406BE39C7A}" dt="2020-04-23T04:40:05.886" v="13" actId="1076"/>
        <pc:sldMkLst>
          <pc:docMk/>
          <pc:sldMk cId="1486745775" sldId="271"/>
        </pc:sldMkLst>
        <pc:cxnChg chg="add mod">
          <ac:chgData name="Mykel Kochenderfer" userId="a25b768c097423ca" providerId="LiveId" clId="{BA4CA4E8-DA51-4518-B1DD-B1406BE39C7A}" dt="2020-04-23T04:39:56.425" v="11" actId="14100"/>
          <ac:cxnSpMkLst>
            <pc:docMk/>
            <pc:sldMk cId="1486745775" sldId="271"/>
            <ac:cxnSpMk id="9" creationId="{FECC902A-3995-4F50-8469-C775CBC2692C}"/>
          </ac:cxnSpMkLst>
        </pc:cxnChg>
        <pc:cxnChg chg="add mod">
          <ac:chgData name="Mykel Kochenderfer" userId="a25b768c097423ca" providerId="LiveId" clId="{BA4CA4E8-DA51-4518-B1DD-B1406BE39C7A}" dt="2020-04-23T04:40:05.886" v="13" actId="1076"/>
          <ac:cxnSpMkLst>
            <pc:docMk/>
            <pc:sldMk cId="1486745775" sldId="271"/>
            <ac:cxnSpMk id="12" creationId="{A2723B50-712E-4B55-AEC0-DC3A01AF6764}"/>
          </ac:cxnSpMkLst>
        </pc:cxnChg>
      </pc:sldChg>
    </pc:docChg>
  </pc:docChgLst>
  <pc:docChgLst>
    <pc:chgData name="Mykel Kochenderfer" userId="a25b768c097423ca" providerId="LiveId" clId="{1DB7840F-8E0B-476B-A046-A8E53C503BB4}"/>
    <pc:docChg chg="custSel modSld modNotesMaster">
      <pc:chgData name="Mykel Kochenderfer" userId="a25b768c097423ca" providerId="LiveId" clId="{1DB7840F-8E0B-476B-A046-A8E53C503BB4}" dt="2019-04-14T05:31:38.159" v="8"/>
      <pc:docMkLst>
        <pc:docMk/>
      </pc:docMkLst>
      <pc:sldChg chg="delSp">
        <pc:chgData name="Mykel Kochenderfer" userId="a25b768c097423ca" providerId="LiveId" clId="{1DB7840F-8E0B-476B-A046-A8E53C503BB4}" dt="2019-04-14T05:30:48.905" v="0" actId="478"/>
        <pc:sldMkLst>
          <pc:docMk/>
          <pc:sldMk cId="3421147229" sldId="256"/>
        </pc:sldMkLst>
        <pc:spChg chg="del">
          <ac:chgData name="Mykel Kochenderfer" userId="a25b768c097423ca" providerId="LiveId" clId="{1DB7840F-8E0B-476B-A046-A8E53C503BB4}" dt="2019-04-14T05:30:48.905" v="0" actId="478"/>
          <ac:spMkLst>
            <pc:docMk/>
            <pc:sldMk cId="3421147229" sldId="256"/>
            <ac:spMk id="4" creationId="{90EE8F9A-66A5-42FF-8B75-AD54E9AD6D31}"/>
          </ac:spMkLst>
        </pc:spChg>
      </pc:sldChg>
      <pc:sldChg chg="modSp">
        <pc:chgData name="Mykel Kochenderfer" userId="a25b768c097423ca" providerId="LiveId" clId="{1DB7840F-8E0B-476B-A046-A8E53C503BB4}" dt="2019-04-14T05:31:07.287" v="4" actId="20577"/>
        <pc:sldMkLst>
          <pc:docMk/>
          <pc:sldMk cId="2543521329" sldId="278"/>
        </pc:sldMkLst>
        <pc:spChg chg="mod">
          <ac:chgData name="Mykel Kochenderfer" userId="a25b768c097423ca" providerId="LiveId" clId="{1DB7840F-8E0B-476B-A046-A8E53C503BB4}" dt="2019-04-14T05:31:07.287" v="4" actId="20577"/>
          <ac:spMkLst>
            <pc:docMk/>
            <pc:sldMk cId="2543521329" sldId="278"/>
            <ac:spMk id="3" creationId="{0210057D-17B1-4A9D-A6D0-B6BA09545517}"/>
          </ac:spMkLst>
        </pc:spChg>
      </pc:sldChg>
      <pc:sldChg chg="modSp">
        <pc:chgData name="Mykel Kochenderfer" userId="a25b768c097423ca" providerId="LiveId" clId="{1DB7840F-8E0B-476B-A046-A8E53C503BB4}" dt="2019-04-14T05:31:12.673" v="6" actId="20577"/>
        <pc:sldMkLst>
          <pc:docMk/>
          <pc:sldMk cId="19354218" sldId="279"/>
        </pc:sldMkLst>
        <pc:spChg chg="mod">
          <ac:chgData name="Mykel Kochenderfer" userId="a25b768c097423ca" providerId="LiveId" clId="{1DB7840F-8E0B-476B-A046-A8E53C503BB4}" dt="2019-04-14T05:31:12.673" v="6" actId="20577"/>
          <ac:spMkLst>
            <pc:docMk/>
            <pc:sldMk cId="19354218" sldId="279"/>
            <ac:spMk id="3" creationId="{0210057D-17B1-4A9D-A6D0-B6BA0954551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1:33:55.38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5T21:33:56.635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15413 2822 24 0,'-11'0'12'0,"4"0"-6"16,7 0 13-16,-3 0-17 15,-1 0 1-15,4 0 1 16,0 0 1-16,0 0-6 16,0 0 1-16,4 0 4 15,-4 0 1-15,0 0-1 16,0 0 1-16,3 0 1 15,1 3 0-15,-1 3 0 16,-3 4 1-16,0 5-1 16,0-2 1-16,0 9-2 15,0 6 0-15,4 7-2 16,-4 2 0-16,3 7-1 16,1 0 0-16,-1-6-2 15,1 5 0-15,3 1 0 0,-3 0 1 16,-1 0 0-16,1 3 0 15,-1-3-1-15,4 0 1 16,-3 9 0-16,-1-2 1 16,1 8-1-16,-4 1 1 15,0-1-2-15,0 1 1 16,3-4-1-16,1-6 1 16,-1 4-1-16,1 5 1 15,-1 4-1-15,1 0 1 16,-1 9 0-16,1-9 0 0,3-1-1 15,-3-5 1 1,-1 12-1-16,1 0 1 0,-1 3-1 16,-3 9 1-16,0-12-1 15,0 13 0-15,0-10 0 16,0 13 0-16,0 12 0 16,0 0 0-16,0-6 0 15,0 3 1-15,4-3-1 16,-1 6 0-16,1-6 0 15,-1 16 0-15,1-19 0 16,-1-1 0-16,1 4 0 16,3 7 0-16,-4 5 0 15,-3-3 0-15,4-2 0 16,-4 2 1-16,3-3-1 16,1-3 0-16,3 0 0 15,0-9 0-15,-3-3 0 0,3 2 0 16,0-12-1-16,0 16 1 15,0 0 0-15,0 12 0 16,-4-12 0-16,1 3 0 16,-4-6 0-16,0 15 0 15,-4 0 0-15,1-2 0 16,-4 5 0-16,0-3 0 16,3-9 0-16,1 3 0 15,-1 7 0-15,1-7 0 16,-1-9 0-16,4 2 0 0,0-11 0 15,0 2 1-15,0 7-1 16,4-7 0-16,-4 4 0 16,0-17 0-16,0 1 0 15,0 6 0-15,-4-3 0 16,1-9 0-16,-4 9 0 16,3 3 1-16,1-3-1 15,-5 3 0-15,5-19-1 16,-1-2 1-16,1 2 0 15,-1 0 1-15,4-3-2 16,0-6 1-16,0-3 0 16,0 3 1-16,4 3-1 15,-1-6 0-15,-3-7 0 16,4-2 1-16,-1-1-1 16,1-3 1-16,0-6 0 0,-4 0 0 15,3 0 0-15,1-3 1 16,-1-3-1-16,4 6 0 15,0-7-1-15,4 4 1 16,-1-10-1-16,1 7 1 16,0-6-1-16,-1-7 0 15,1 3 0-15,-1-3 1 16,1 3-1-16,-1-9 1 16,5 6-1-16,2 0 1 15,-3 1-1-15,7 2 1 16,4 0-1-16,7 0 1 0,-4 1-1 15,0-1 0-15,4 0 0 16,7-3 0-16,3 1 0 16,8 2 0-16,-1 0-1 15,4 0 1-15,7 1 0 16,7 2 0-16,-7 0 0 16,3 1 0-16,12-1 0 15,-1 1 1-15,0-4-1 16,7 0 0-16,0 0 0 15,0-2 1-15,4-1-1 16,10-3 0-16,-3 0 0 16,14 0 0-16,-11 3 0 15,7 0 1-15,7 0-2 16,-3 0 1-16,11 4 0 16,-8-1 0-16,8 0 0 15,-5 4 0-15,12-4 0 16,-8 3 0-16,8-3 0 0,3-2 0 15,3-4 0-15,1 0 0 16,10 0 0-16,-3-4 1 16,17-2-1-16,-4-6 0 15,12-1 0-15,13 1 1 16,-7-4 0-16,11-3 0 16,7 3 0-16,11-2 0 15,-1-1 0-15,-3 3 0 16,15 7-1-16,2-1 0 15,-10 1 0-15,0-4 1 16,8-2-1-16,6 5 0 0,-4-5-1 16,5 2 1-16,-5 0 0 15,12 4 0-15,-5-3 0 16,1 5 0-16,3 7 0 16,-3-3 0-16,3 0 0 15,-3 6 0-15,-4-3 0 16,-7 3 1-16,-3 0-1 15,-1-3 0-15,-13 4 0 16,3-1 1 0,92 3-1-1,-32 0 0-15,-28 0 0 16,-11 7 0-16,-14-4 0 16,-11 1 0-16,-6-1 0 15,-8-6 0-15,4 4 0 16,-11-7 0-16,1 3 0 0,-1-6 0 15,0-7 0-15,1-2 1 16,-4-7-1-16,-1 3 1 16,-6-6-1-16,-7 7 0 15,3-1 0-15,-7 3 0 16,-7 4 0-16,-3 3 1 16,-4 6-1-16,-11 6 0 15,-6 6-1-15,-1 7 1 16,-3-3-2-16,-7 0 1 15,3-4-3-15,-3-2 0 16,4-17-11-16,-12-2 0 0,-17-4-10 16,-21 4 1-16</inkml:trace>
  <inkml:trace contextRef="#ctx1" brushRef="#br0">22514 7557 0,'0'0'0,"0"0"16,0 0 0,0 0-1</inkml:trace>
  <inkml:trace contextRef="#ctx0" brushRef="#br0" timeOffset="4188.37">14968 7582 27 0,'-7'6'13'0,"0"1"3"0,7-7 13 0,0 0-24 15,0 6 1-15,0 0 3 16,4 7 0-16,3 2-11 16,0 4 1-16,7 0 7 15,7-3 1-15,4 6-3 16,3 3 1-16,14 6-2 15,4-3 1-15,4 0-1 16,-1 4 0-16,0-13 0 16,1-1 0-16,3 8 0 15,7-5 0-15,-4 1-1 16,8 3 0-16,6-9-1 16,1-3 1-16,3-10-2 15,7-9 1-15,7-10-1 16,7 0 1-16,4-6-1 15,0-6 0-15,7-6 0 16,0 2 0-16,3-5 0 16,0-10 1-16,-10-7-1 0,-4-2 0 15,4-10 0-15,-11 6 1 16,-3-9-1-16,3-3 1 16,0-9-1-16,-3-17 1 15,7 4-1-15,0-9 0 16,-1-1 0-16,12-12 0 15,-12-3 0-15,8 13 0 16,-4-10 0-16,-3 6 0 16,3-6 0-16,-3-6 1 15,-7 15-1-15,-11-6 0 0,-4 6 0 16,1 1 0-16,-4-7 0 16,0 13 1-16,4-1-1 15,10 1 0-15,-4-7-1 16,-3 7 1-16,7-4 0 15,1 23 0-15,-5-1 0 16,4 1 0-16,4 18 0 16,-14 7 0-16,-4-4 0 15,-4 13 0-15,-3 0 0 16,0 9 0-16,-7 7 0 16,-4 9 0-16,11 3 0 15,-7 7 0-15,7-4 0 16,-3 7 0-16,-1 2-1 15,1 1 1-15,6 3-1 16,1 3 1-16,-1 9 0 16,1 4 0-16,-1 6 0 15,1 0 1-15,-8 6-1 16,-3 9 0-16,-4 4 0 0,1 6 1 16,-1-4-1-16,4 17 1 15,-7 2-1-15,0 4 0 16,-4 3 0-16,4-3 1 15,3 9-1-15,4-13 1 16,-7 10-1-16,0 7 0 16,-4 8 0-16,1-5 1 15,2 9-1-15,-2-7 1 16,-1 1 0-16,-3 5 0 0,-4 11 1 16,1-14 0-16,-1 10-1 15,7-6 1-15,4-9-1 16,0 5 0-16,-4 1-1 15,1 9 0-15,6-9 0 16,0 6 0-16,1-7 0 16,-1 4 0-16,0 12 0 15,-3-2 0-15,0 2 0 16,4-9 1-16,-5 16 0 16,1-4 0-16,-7 0-1 15,0-5 1-15,-4-4 0 16,4 0 0-16,7-16-1 15,3 7 0-15,1-4 0 16,3 1 0-16,7-1 0 16,-1-12 0-16,-2-3 0 0,3 3 0 15,-4-15 0 1,4 2 1-16,0-3-1 0,-3 1 1 16,-1-1-1-16,1 0 1 15,-1 1-1-15,-3-7 1 16,-4-7-1-16,-6-8 0 15,3-4 0-15,-1 0 0 16,5-3 0-16,3 0 0 16,0-3 0-16,-4 0 0 15,4-3 0-15,3 0 1 16,4-7-1-16,-10-2 1 0,-1-4-1 16,-3-3 1-16,0-6-1 15,3-6 0 1,15-19 1-1,-4-10 0-15,-4 3-1 16,4-2 0-16,-3-1 0 16,-8-3 1-16,-3-6-1 15,0 7 0-15,0-4 0 16,-1 0 0-16,5-6 0 16,-4 9 0-16,0-16 0 15,-4 7 0-15,4-13 0 16,-4-2 0-16,7-1 0 15,-6 6 1-15,-1-3-1 16,-7-2 0-16,1 5-1 16,2-3 1-16,1-3 0 15,0-12 0-15,0 3-1 16,0 3 1-16,0-4-1 0,-4 4 1 16,0-6-1-16,4 0 1 15,0-4 0-15,-1 0 0 16,-2 10 0-16,-4 3 0 15,-4 4 0-15,-4 2 0 16,1-3 0-16,0 0 0 16,-4 3 0-16,0 1 0 15,0-10 0-15,0 15 0 16,4 1 0-16,7-4 0 16,0 4 0-16,-1-1 0 0,5-2-1 15,3-1 1-15,3 4 0 16,0-4 0-16,-3 7-1 15,-4 9 1-15,-3 3 0 16,-4 10 0-16,0-4-1 16,-3 10 1-16,0 0 0 15,3 3 0-15,7 3 0 16,-3 0 0-16,3 7-1 16,4-7 1-16,0 7 0 15,0 2 0-15,7 4 0 16,3 0 0-16,-7 6 0 15,1 3 0-15,-4 3-1 16,-1 10 1-16,1-1 0 16,3 4 0-16,-6 9 0 15,-1 1 0-15,0 5 0 16,-3 4 0-16,0-1 0 0,0 4 0 16,3 0 0-16,0 3 1 15,0-3-1-15,4 2 0 16,-7 4 0-16,0-3 0 15,-4 10 0-15,0-1 0 16,4 10 0-16,-7-4 0 16,3 4 0-16,-4-7 0 15,5 10 0-15,-1-3 1 16,0-7-1-16,0 4 0 16,1 0 0-16,-5 5 0 0,5 1 0 15,-1-3 1-15,0 0-2 16,4 3 1-16,-1-4 0 15,1 7 0-15,0 7 0 16,0-4 0-16,-4 9 0 16,0-15 0-16,0 0 0 15,4 0 1-15,3-10-2 16,4 10 1-16,-4-3 0 16,1-4 0-16,3-2 0 15,-1 2 0-15,5 7 0 16,-1-12 1-16,0 2-1 15,1 0 0-15,-8-9 0 16,4 7 0-16,0-1 0 16,3-3 0-16,4-3-1 15,0-3 1-15,0-3 0 16,3 6 0 0,25 6 0-16,-14-9 0 15,3-3 0-15,-6-3 0 16,-1-7 0-16,1-3 0 15,-4-6 0-15,0-3 0 16,3-3 0-16,1-10 0 16,6-3 0-16,-7-6 0 15,1-6 0-15,-1-4 1 16,4 4-1-16,0-10 0 16,-3-6 0-16,3-4 0 15,3 1-1-15,4-6 1 0,-10-1-1 16,-4-9 1-16,0 0-1 15,-1 1 1-15,5-5-1 16,-4-2 1-16,0 3-1 16,0-6 1-16,3-3 0 15,-3-1 0-15,-4 4-1 16,-3-4 1-16,-3 4 0 16,-5 3 0-16,1-3 0 15,-4 2 0-15,4 4-1 16,0 0 1-16,-4 0 0 15,1-3 0-15,-1 0-1 16,-3-3 1 0,21-16-2-1,-4 6 1-15,-3 6-1 16,-7 4 1-16,-4 3 0 16,-3 9 0-16,-1 0 0 0,1-2 1 15,0-5 0-15,3 5 0 16,0-4 0-16,1 6 0 15,6 0-1-15,-3-3 1 16,3 3-1-16,8 4 1 16,3-1-1-16,-1 0 1 15,-2-2-1-15,3 8 0 16,3-8-1-16,-3 5 0 16,-4-6-5-16,-10 1 1 15,-10-1-16-15,-15-3 1 16</inkml:trace>
  <inkml:trace contextRef="#ctx1" brushRef="#br0" timeOffset="3827.44">30152 13308 0,'0'0'16,"0"0"0,0 0-1,-4 25 1,4-25 15,0 0-15,0 0-1</inkml:trace>
  <inkml:trace contextRef="#ctx0" brushRef="#br0" timeOffset="5509.96">22987 11455 43 0,'-11'9'21'0,"4"10"0"0,7-19 22 15,0 6-37-15,4-3 1 16,-1 0 2-16,4 1 0 0,4 5-12 15,3 0 1 1,4 7 7-16,-1 6 0 0,1-3-3 16,3 6 0-16,4 9-2 15,10 4 1-15,8-3-1 16,2-7 0-16,8-6-1 16,11-3 1-16,-4-1 0 15,-7-5 1-15,-7-4-1 16,-11-2 1-16,-7-1-3 15,-10 0 1-15,-8 4-5 16,-10 2 0-16,-7 4-10 16,-3 3 0-16,-1-4-5 15,1 1 0-15</inkml:trace>
  <inkml:trace contextRef="#ctx0" brushRef="#br0" timeOffset="5780.29">23414 11417 81 0,'-39'3'40'0,"7"-3"-51"0,22 6 80 16,-4 7-70-16,-4 6 1 15,0 6-1-15,-3 9 0 16,0 7 1-16,0 9 0 15,3 1-1-15,-3 11 1 16,0 4-1-16,0 3 1 0,-8 0-3 16,5-9 1-16,-4-10-12 15,-4-13 0-15,11-15-8 16,-1-22 0-16</inkml:trace>
  <inkml:trace contextRef="#ctx1" brushRef="#br0" timeOffset="5046.51">21297 5625 0,'0'0'16,"0"0"0,0 0-1</inkml:trace>
  <inkml:trace contextRef="#ctx0" brushRef="#br0" timeOffset="6711.02">13850 5779 35 0,'-39'19'17'0,"15"-29"-15"0,17 4 17 15,-1 6-17-15,1-9 0 16,0 2 4-16,-3-8 1 16,-4 5-6-16,0 7 1 0,-4 0 7 15,-3-3 0-15,-4 6 1 16,-3 9 0-16,3 10-2 16,4 12 1-16,3 13-3 15,8 10 1-15,6-7-4 16,11 9 0-16,14 0-2 15,15-2 0-15,-5-13-1 16,8-4 0-16,7 4 0 16,4 0 0-16,2-4-1 15,1 1 1-15,0-7 0 16,-3 7 1-16,-4 3-3 16,-8 6 0-16,-6-7-5 15,-4 4 0-15,-10-3-12 16,-7-6 1-16,-4-7-3 15,-7-12 0-15</inkml:trace>
  <inkml:trace contextRef="#ctx0" brushRef="#br0" timeOffset="6937.42">13670 6497 83 0,'-17'-6'41'0,"24"-10"-63"0,0 7 88 16,7-10-67-16,3-16 1 16,8 7-2-16,10-6 1 0,8-7-3 15,3-3 1-15,-4 9-6 16,7-5 1-16,-3-1-7 16,-4 0 0-16,-10 4-5 15,-7 5 0-15</inkml:trace>
  <inkml:trace contextRef="#ctx0" brushRef="#br0" timeOffset="7236.92">14108 5553 57 0,'-4'-9'28'0,"-3"-7"-18"16,3 13 54-1,1 12-57 1,-1-9 1-16,1 10-2 15,-1 18 0-15,1 6-10 16,3 17 0-16,3 8 7 16,1 10 0-16,3-9-4 0,4-1 0 15,3 1 0-15,7-10 1 16,7-12-1-16,0-10 1 16,4-9-1-16,0-10 0 15,3-9-2-15,0-3 1 16,1 0-6-16,-5 0 1 15,1 3-10-15,-7 0 1 16,-8 0-6-16,-2-3 1 16</inkml:trace>
  <inkml:trace contextRef="#ctx0" brushRef="#br0" timeOffset="7507.78">14351 5722 97 0,'-14'-3'48'0,"10"0"-71"16,8 9 101-16,3-2-79 15,7-8 1-15,11 4-2 16,7 0 1-16,6-6-1 16,-2 0 1-16,6 0-4 15,4-7 1-15,-7 7-3 16,-1-4 1-16,-6 1-3 15,-4 3 1-15,-6-4-4 16,-8 10 1-16,-7 0-7 16,-11 0 0-16,1 0 0 15,-8 0 0-15</inkml:trace>
  <inkml:trace contextRef="#ctx0" brushRef="#br0" timeOffset="7735.16">14580 5544 75 0,'-17'-10'37'0,"3"10"-41"0,10 3 79 16,1 1-73-16,-1 5 0 16,4 4-1-16,0 5 1 15,4 7-5-15,3-6 1 16,0 16-1-16,-4-7 0 0,1 10-4 16,-4 2 1-16,0-5-3 15,0-1 1-15,-4-5-4 16,1-4 0-16,-1-10-8 15,1-8 1-15,-1-11 2 16,1-8 1-16</inkml:trace>
  <inkml:trace contextRef="#ctx0" brushRef="#br0" timeOffset="8064.59">14460 5155 58 0,'-3'9'29'0,"20"-12"-34"0,-6 0 61 16,7 6-56-16,6-3 0 16,8 3 0-16,14 4 0 15,3 2 0-15,1-3 0 16,-1 4 1-16,1 5 0 15,-1 7-1-15,-3 6 1 16,-4 13 0-16,-7 6 1 16,-6 7 0-16,-5 8 0 15,-6-2-1-15,-4 3 1 0,-7 6-1 16,0-13 0-16,-3-9-7 16,-1-6 0-16,-3-16-13 15,4-16 0-15</inkml:trace>
  <inkml:trace contextRef="#ctx1" brushRef="#br0" timeOffset="12826.49">25964 13659 0,'0'0'16,"0"0"0,0 0-1,0 0 1,0 0-1</inkml:trace>
  <inkml:trace contextRef="#ctx0" brushRef="#br0" timeOffset="14832.93">17459 7259 34 0,'-21'19'17'0,"7"0"-15"0,14-16 17 0,3-3-17 16,4 0 0-16,0-3 0 15,4-4 1-15,-4-2-4 16,4-4 0-16,-1 1 3 16,1-4 1-16,-4 10 0 15,0 3 1-15,-7 3 0 16,0 0 1-16,-4 6 1 15,1 7 1-15,-1 5-2 16,1 4 0-16,3-3-1 16,0 0 1-16,3-3-2 15,1-7 1-15,-1-3-2 16,4-6 1-16,4-6 0 0,0-6 0 16,-1-7-2-16,-3-6 1 15,-3 3-1-15,-1-10 1 16,-6 7 0-16,-1 0 0 15,-3 6 0-15,-3 7 1 16,-5 6-1-16,1 9 0 16,-3 3 0-16,-1 0 0 15,0 7-2-15,4-1 1 16,4 1-1-16,6-1 0 0,11-2-1 16,7-7 1-16,0-6 0 15,8-7 0-15,-1-5 0 16,0-10 0-16,0 0 1 15,-3-4 1-15,-4 1 1 16,-7 6 1-16,-4 3 0 16,-3-3 1-16,-7 10-1 15,-7-1 0-15,-7 10-1 16,0 6 0-16,0 4-4 16,-4 5 1-16,7 7-2 15,4 6 0-15,0 0-1 16,11-6 0-16,6 0 0 15,4 0 0-15,0-7 1 16,0-3 1-16,4-2 1 16,0-1 1-16,3-6 1 15,-4-3 1-15,-3-7-1 16,4 1 1-16,-4-7-1 0,-4 10 0 16,1-3-4-16,0 2 1 15,-4 7-11-15,0 4 1 16,0 2-15-16,7 6 1 15</inkml:trace>
  <inkml:trace contextRef="#ctx1" brushRef="#br0" timeOffset="13978.93">26508 7146 0,'-11'0'16,"1"6"0,-12 1-1,-9 15 1,31-22-1,0 0 1,0 0 0</inkml:trace>
  <inkml:trace contextRef="#ctx0" brushRef="#br0" timeOffset="15898.21">18951 5446 42 0,'-42'10'21'0,"10"-20"-18"16,25 7 17-16,0-3-20 15,0 3 0-15,3-3 0 16,-3-1 0-16,4 4 0 15,-4-3 1-15,0 12 1 16,0-3 1-16,-4 7 1 16,1 5 1-16,-1 4 0 15,0 6 1-15,1 7-1 16,3-1 0-16,3 4-2 16,4-10 1-16,7-3-1 15,4-7 0-15,3-5 0 0,4-13 0 16,3-10 0-16,-4-6 0 15,1 4-1-15,-4-4 1 16,-3-6-1-16,-4 0 0 16,-4 3-1-16,-3 0 1 15,-3 6-1-15,-8 13 1 16,-3 3-1-16,-4 12 1 16,1 1-1-16,3 3 0 15,3 2-1-15,4 1 1 16,7-3-2-16,4 0 1 0,6-13-1 15,4-6 1-15,0-7 0 16,1 4 0-16,-1-7 2 16,-4-2 0-16,-3-17 2 15,-3 4 1-15,-4 6 0 16,-7 6 0-16,-4 1 0 16,-3 2 0-16,-4 7-3 15,-3 6 1-15,0 13-3 16,0 5 1-16,3 4-2 15,1-6 0-15,3 3-2 16,3-4 0-16,0 4-4 16,4-9 1-16,4-1-12 15,-1-6 0-15,8 4-7 16,-15-17 0-16</inkml:trace>
  <inkml:trace contextRef="#ctx1" brushRef="#br0" timeOffset="14966.52">29697 18049 0,'0'0'16</inkml:trace>
  <inkml:trace contextRef="#ctx1" brushRef="#br0" timeOffset="15224.06">28219 8626 0,'0'0'16,"-67"75"-1,0 29-15,67-104 31,0 0-31,0 0 16</inkml:trace>
  <inkml:trace contextRef="#ctx0" brushRef="#br0" timeOffset="16576.62">21396 5528 25 0,'-46'0'12'0,"36"-22"-27"16,10 16 13-16,10-10-3 15,1 7 1 1</inkml:trace>
  <inkml:trace contextRef="#ctx0" brushRef="#br0" timeOffset="17084.52">21488 5346 58 0,'-18'-3'29'0,"-21"38"-27"16,29-32 58-16,-8 0-58 16,-10 3 0-16,0 3 0 15,-1-2 0-15,5 8-3 0,6 1 0 16,4 3 1-1,7-3 1-15,14-1-2 0,7-2 0 16,7 2 0-16,7-5 0 16,-3-1 0-16,0-9 1 15,-4 0 0-15,0-6 1 16,-3-7 1-16,-1 1 1 16,-2-4 0-16,-8 1 1 15,0-4 0-15,-4 6 0 16,-3-2-1-16,0-1 0 15,0 10-2-15,0 6 0 16,-3 9-2-16,-1 4 1 0,1 8-1 16,3 5 1-16,0-14-1 15,3 7 1-15,4-3-1 16,0-1 1-16,4-8 0 16,3-4 0-16,0-6 0 15,4-1 1-15,3 1 0 16,0-16 0-16,-3-2 0 15,-1 2 0-15,-6 0 0 16,-4 0 1-16,-7 7-2 16,-4 8 0-16,-10 11-1 15,-7 11 1-15,-4 1-1 16,1 10 1-16,3 2-2 16,-1 0 1-16,8 1-1 15,4-14 1-15,6-2-6 16,11-13 0-16,14-15-15 0,11-10 0 15</inkml:trace>
  <inkml:trace contextRef="#ctx0" brushRef="#br0" timeOffset="18720.41">27947 6939 37 0,'-63'-12'18'0,"6"21"-3"0,50-9 18 16,4 0-31-16,-1-3 0 16,4 3 0-16,0 0 1 15,4 3-4-15,6 0 0 16,4-3 2-16,0 3 1 16,4-3-2-16,0 7 1 15,-4-7 0-15,-4 0 0 16,-3 12 1-16,-7 1 0 15,-3-1 0-15,-11 7 1 16,-4 3-2-16,0 0 1 0,4 0-1 16,0 3 1-1,7-6-1-15,0-4 0 0,7-5-1 16,4-10 1-16,10-6 1 16,0-4 0-16,4-6 1 15,-1-2 0-15,-6 2 1 16,-1 3 1-16,-10 1-1 15,-3 2 0-15,-8 7-1 16,-6 0 0-16,-1 9-1 16,-3 13 0-16,-4 0-2 15,4 6 1-15,3-3-2 16,4 0 1-16,11-3 0 16,3-3 0-16,7-4 0 15,7-6 0-15,3-2 0 16,1-4 1-16,3 0-1 15,0-7 1-15,-3-2 1 16,-4-4 0-16,-7-2 0 0,-7-4 1 16,-3 3-1-16,-8 7 1 15,-3 2-1-15,0 4 1 16,0 6-3-16,0 1 1 16,3 5-2-16,0 4 1 15,4 2-1-15,0-2 0 16,7 2 0-16,0 1 1 15,4 0-1-15,3-4 1 16,4-2 0-16,-1-7 0 0,4-3 0 16,0-3 0-16,0-4 0 15,-3 4 1-15,3-9-1 16,-3-4 1-16,-1-6-1 16,-3-3 1-16,0-3-1 15,0 0 1-15,1 6-2 16,-5 6 1-16,-6 7-1 15,-5 5 1-15,-9 11-1 16,-4 12 0-16,-8 9-1 16,1-3 1-16,0 9 0 15,3 4 1-15,8-4 0 16,6 1 0-16,8-10 0 16,6-6 0-16,8-7 1 15,3 1 1-15,7-13-1 16,7-6 1-16,7-10-1 15,-3-6 0-15,-4 3 0 0,-3-6 1 16,-4-3-1-16,-7 0 1 16,-10 3-2-16,-11 3 1 15,-7 6-1-15,-14 7 0 16,-1 9-1-16,1 3 1 16,3 9-1-16,1 7 0 15,-1-9-2-15,4-1 1 16,7-3-6-16,10 0 0 15,11-12-16-15,21 0 0 16</inkml:trace>
  <inkml:trace contextRef="#ctx0" brushRef="#br0" timeOffset="19966.43">31348 7372 30 0,'-4'-6'15'0,"4"-7"11"16,0 10 0-16,0-3-20 15,-3-4 0-15,-1 1 3 16,-3-1 1-16,-3 1-12 15,-8 0 0-15,-3 2 7 16,0 7 0-16,-1 7-4 16,1 8 1-16,4 1-2 0,6 12 0 15,8 7-2-15,6-1 1 16,11 4 1-16,4-10 0 16,7-6 0-16,-4-6 0 15,3-7 1-15,-2-9 1 16,-1-6 1-16,-4-10 1 15,1-3 0-15,-4-6 0 16,0 3 0-16,-3-3 0 16,-4 0-2-16,-4 3 1 15,-3 3-3-15,0 7 1 16,-7 9-2-16,-3 6 1 0,-1 6-1 16,1 13 1-16,-5 10-1 15,-2 2 0-15,3 0 0 16,3-2 1-16,4-7 0 15,4 0 0-15,3-9 0 16,0-4 0 0,17-21 2-1,1-7 1-15,-1-9 0 16,-2-3 1-16,-5 3-1 16,-3-3 1-16,-3-4-1 15,-4 7 1-15,-4 3-4 16,-3 6 1-16,-3 7-3 15,-5 12 1-15,-2 0-1 16,-4 16 0-16,0 9 0 16,3 10 1-16,4-7 0 0,7 4 0 15,3-4 1-15,4 1 0 16,7-7 0-16,4-10 1 16,3-5-1-16,-3-10 1 15,3-3 1-15,0-10 0 16,0-6 0-16,0-6 0 15,-3-9 0-15,-1 2 0 16,-3 4-1-16,-3 3 1 16,-4 3-3-16,-4 6 1 15,-3 7-1-15,-3 3 0 16,-8 12-1-16,-7 7 0 0,1 5 0 16,-1 7 1-16,0 0-2 15,4-6 1-15,10-3-8 16,4-7 1-16,14-2-13 15,11-10 0-15</inkml:trace>
  <inkml:trace contextRef="#ctx0" brushRef="#br0" timeOffset="21618.16">25859 6773 25 0,'3'-9'12'0,"4"-10"1"0,-3 12 12 16,-4-2-20-16,0 0 0 15,0-1 4-15,-4 1 1 16,1 3-11-16,-4-1 0 15,0 4 8-15,-4 3 1 16,-3 3-4-16,-4 4 1 16,-6 2-3-16,2 3 1 15,1 4-3-15,4 0 1 16,-1 0-2-16,7-1 1 16,8 7-1-16,6-6 1 0,11 3 0 15,8-4 1 1,-5-2-1-16,1-10 0 0,0-3 1 15,-4-6 0-15,0-1 0 16,0-5 1-16,0 6 1 16,-3-4 0-16,-4-2 0 15,0-4 0-15,-4 0-1 16,-3-2 0-16,0 2-1 16,-3 0 0-16,-1 4-2 15,-3 2 1-15,-3 7-1 16,-8 9 1-16,-7 7-1 15,-7 6 1-15,4 3 0 16,4 3 0-16,2 6 0 16,8 0 0-16,4 1 1 15,17-4 0-15,3-6 0 16,15-6 0-16,0-10 0 16,3-9 1-16,0-7-1 0,0-2 0 15,1-10 0-15,-5 3 1 16,-3-3-1-16,-6-6 1 15,-8 0-1-15,-4 3 1 16,-6 3-2-16,-4 3 1 16,-4 6-1-16,-3 4 0 15,3 9-1-15,-6 9 1 16,-8 7-1-16,0 0 0 16,1 6 0-16,2 3 0 15,5 9 0-15,10-6 1 0,3 1-1 16,4-1 1-16,7-9-1 15,7-4 1-15,4-5-1 16,-4-4 1-16,0-3 0 16,0-12 0-16,-3-4 0 15,-4-9 0-15,0 0 1 16,-3 4 0-16,-4-1 0 16,-4 0 0-16,-3 3-1 15,-4 4 0-15,-13 5 0 16,-8 7 0-16,4 7-1 15,-1 5 1-15,5 4-5 16,3 3 0-16,3-4-16 16,7-2 1-16</inkml:trace>
  <inkml:trace contextRef="#ctx1" brushRef="#br0" timeOffset="63983.88">24063 4844 0,'0'0'16,"0"0"-1,0 0 1,0 0 0</inkml:trace>
  <inkml:trace contextRef="#ctx0" brushRef="#br0" timeOffset="66070.69">17974 928 39 0,'-18'-19'19'0,"8"19"-12"15,10-6 19-15,0-4-26 16,0 10 1-16,3-6 1 16,1 3 0-16,3-7-1 15,0 10 0-15,-3 0 4 16,3 0 0-16,-7 0 2 16,0 0 1-16,0 10 1 15,-4-1 0-15,1-6-1 16,-5 10 1-16,1 0-2 15,4 2 0-15,-1 4-4 16,1 6 1-16,-1-3-3 16,4 3 1-16,4 3-1 0,-1 4 1 15,4-4-2-15,0 0 1 16,1 0 0-16,-5-3 1 16,4 10 0-16,-7-1 0 15,4-2 0-15,-8 9 1 16,1-13-1-16,-8 6 1 15,0-5 0-15,1 5 0 16,-1-6-1-16,1-3 0 16,3-6-1-16,3-3 0 0,4-7 0 15,4 1 0-15,3-10-1 16,7 0 0-16,-4-10 0 16,4 1 1-16,4-1-1 15,3 4 0-15,-3-3 0 16,7 9 1-16,-1-10-1 15,1-5 0-15,7 5 0 16,7 1 1-16,6-10-2 16,5 0 1-16,-4-6-2 15,-8 9 1-15,-6 4-1 16,-7 2 0-16,-11-2-2 16,-3 9 0-16,-11 6-6 15,-4-3 1-15,-3 3-17 16,0 6 0-16</inkml:trace>
  <inkml:trace contextRef="#ctx0" brushRef="#br0" timeOffset="69704.37">18884 1241 44 0,'-17'-6'22'0,"2"3"-2"0,15 3 15 16,-7-6-33-16,0 3 1 15,0-7 1-15,-3 1 0 16,-1-1-5-16,1-2 1 0,-1-1 4 15,-3 4 0-15,0-1 0 16,0 1 0-16,-11 9 0 16,-3 0 0-16,-4 0-1 15,-3 19 0-15,3 0-2 16,4 9 1-16,7 10-1 16,3 2 0-16,14-2-2 15,11 0 1-15,11-7 0 16,7-3 0-16,-1-12 1 15,1-7 1-15,0-6 1 16,-4-6 1-16,-3-6 1 16,-4-13 0-16,-4 0 0 15,-3-3 0-15,0 6-2 16,-3 0 1-16,0 0-3 16,-1 7 1-16,1 2-3 0,-1 7 0 15,4-3 0-15,0 3 0 16,4 12 0-16,-1 10 0 15,8-3 0-15,0 3 0 16,3-1 0-16,0-5 1 16,0 3 0-16,0-1 1 15,-3-5-1-15,-4-1 1 16,4-6-1-16,-8 0 0 16,-3 7-5-16,0-10 0 15,-3 0-12-15,-4 0 0 16,0 0-8-16,-4 0 0 0</inkml:trace>
  <inkml:trace contextRef="#ctx0" brushRef="#br0" timeOffset="70620.36">19159 1194 27 0,'-14'-3'13'0,"18"0"-5"0,-4 3 5 16,0 0-14-16,7-6 1 15,3 3 2-15,1 3 0 16,0 0 2-16,-1 3 0 16,-3 3 5-16,0 3 1 15,-3 7 3-15,-1-6 1 16,-3 8 1-16,4 7 0 15,-4-3-3-15,0 10 1 16,-4-10-6-16,4 3 1 0,0 0-4 16,4-6 0-16,-1 0-3 15,1-1 1-15,-1-2-2 16,-3-7 1-16,4 1 0 16,-4-10 1-16,0 0 0 15,0 0 0-15,-4-19 0 16,4 10 0-16,-3-7 0 15,-1-3 0-15,1-6-1 16,3 0 0-16,-4 3-1 16,4-6 0-16,4 3-1 15,-1 6 1-15,1 0-2 16,3 7 1-16,4 2-1 16,-1 10 1-16,4 6-1 15,0-2 1-15,0 11 0 0,1 10 1 16,-1-6-1-16,3 6 1 15,-3 3 0-15,1-9 0 16,-1 6 0-16,0-6 0 16,0-13 1-16,0-6 0 15,4-3 0-15,-4-6 1 16,0-4 0-16,-4-6 0 16,1-12-1-16,0 12 1 15,-1-3-2-15,-3 7 1 16,0-4-1-16,0 9 0 15,0 1-1-15,4 9 0 16,3 0-1-16,0 9 1 0,4 4 0 16,0 3 0-16,-4-1 0 15,3 4 0-15,1 0 1 16,-4 0 0-16,0 0 0 16,-3-4 1-16,-4-2-1 15,0-1 1-15,-7-2-2 16,0-1 0-16,0-6-6 15,0-3 1-15,0-3-15 16,7-6 1-16,3-7-7 16,5 0 1-16</inkml:trace>
  <inkml:trace contextRef="#ctx0" brushRef="#br0" timeOffset="71084.98">20101 1245 78 0,'0'-4'39'0,"4"-24"-52"0,-1 19 73 15,1-1-60-15,-1 4 0 16,-3 0 2-16,0 3 0 16,-7 6-2-16,-3 3 1 15,-8 10 1-15,-7-7 0 16,1 13 0-16,-1 9 0 15,4 1-1-15,3 2 1 16,8-5-2-16,3-8 1 0,7-2 0 16,7-9 0-16,3-1 0 15,4-6 1-15,4-3-1 16,0-9 0-16,-1-4 1 16,1-6 0-16,0 4-1 15,-4-4 0-15,-4 3-1 16,1 13 0-16,-4-3 0 15,-4 12 0-15,4 4-1 16,4 2 1-16,0 4-1 16,3 9 1-16,0-6-1 15,7 6 1-15,0-6 0 16,0-10 0-16,1 10-3 16,-5-13 1-16,-3 4-4 15,0-10 1-15,0 0-9 16,-3-7 0-16,-4-2-10 15,4-10 0-15</inkml:trace>
  <inkml:trace contextRef="#ctx0" brushRef="#br0" timeOffset="71415.8">20443 1276 94 0,'-17'12'47'0,"13"23"-59"0,8-26 91 16,10 7-80-16,4-7 1 15,3 4-1-15,0 3 1 16,0-1 0-16,0-5 0 0,-3-1-1 16,-4-6 1-16,-3 0 0 15,-4 1 1-15,-7-4 0 16,0-7 0-16,-7-2 1 16,0-1 0-16,-4-2-1 15,0-13 1-15,1 0-1 16,3 3 1-16,3-3-2 15,4 0 1-15,7 0-3 16,7 3 1-16,4 3-4 16,3 3 0-16,0-3-5 15,1 13 0-15,6 6-11 16,-4 6 1-16,1 7-6 16,-4-1 1-16</inkml:trace>
  <inkml:trace contextRef="#ctx0" brushRef="#br0" timeOffset="71701.09">21050 1197 96 0,'-10'-15'48'0,"3"-7"-66"0,3 22 97 16,4-6-80-16,-3 6 1 15,-4 6-1-15,-8 6 1 16,1 7 0-16,-3 13 0 15,3 2-1-15,3 4 0 16,4-1 0-16,7-2 1 16,3-1 0-16,12-9 0 0,9-3 0 15,8-6 0-15,0-7-2 16,3-9 0-16,4-9-5 16,0 3 1-16,-4-7-12 15,-3-6 0-15,-8 4-7 16,-6-4 0-16</inkml:trace>
  <inkml:trace contextRef="#ctx0" brushRef="#br0" timeOffset="71942.67">21329 856 96 0,'-4'0'48'0,"11"47"-66"15,-3-32 95-15,3 4-77 16,4 16 0-16,-1-7 0 16,4 16 0-16,0-7-1 0,-3 1 0 15,0 12-3-15,-4-6 1 16,0 3-5-16,0-9 1 16,-4-4-7-16,4-9 1 15,-3-9-12-15,-1-7 1 16</inkml:trace>
  <inkml:trace contextRef="#ctx0" brushRef="#br0" timeOffset="72196.64">21678 1100 90 0,'-21'7'45'0,"-25"-23"-49"0,32 22 83 0,-4-3-79 15,-3 13 1-15,4-4-1 16,-1 4 1-16,4 3-2 15,0 6 1-15,7-6 0 16,3 0 0-16,4 6-1 16,4-10 1-16,6 4 0 15,4 0 0-15,8-3 0 16,2-4 0-16,1 4-2 16,0-7 0-16,-1 4-8 15,1-7 1-15,3 0-17 16,0-6 0-16</inkml:trace>
  <inkml:trace contextRef="#ctx0" brushRef="#br0" timeOffset="72407.3">21883 1160 95 0,'-7'0'47'0,"17"19"-51"0,-6-10 78 15,-4 0-74-15,3 7 1 16,-3 3-1-16,4 6 1 16,-4 6-6-16,7 1 0 15,0-4-9-15,4 0 0 0,-1-3-13 16,8-6 0-16</inkml:trace>
  <inkml:trace contextRef="#ctx0" brushRef="#br0" timeOffset="72574.78">22042 1000 69 0,'-25'3'34'0,"11"-25"-39"16,14 22 51-16,3 0-64 15,4 0 1-15,4 10-19 16,7 2 1-16</inkml:trace>
  <inkml:trace contextRef="#ctx0" brushRef="#br0" timeOffset="72977.31">22317 1226 56 0,'0'-13'28'0,"3"-12"-14"0,-3 16 43 16,-3-1-53-16,-8 1 0 15,-6 12 2-15,-8 13 1 16,-7-1-8-16,-3 14 0 16,3 5 6-16,4 4 1 15,7 6-3-15,3-13 1 0,11 3-2 16,7-8 1-16,11-8-2 16,6-8 0-16,4-10 0 15,8-10 0-15,-1-2 0 16,-4-1 0-16,-2 1-1 15,-5-7 1-15,-3-3-1 16,1 9 1-16,-5 4-1 16,1 9 1-16,-1 3-1 15,1 13 0-15,3-1-1 16,4 4 1-16,3-6-2 16,3 9 1-16,1-3-4 15,3-1 0-15,-6-2-4 16,-5-6 0-16,1-1-9 15,-4 0 1-15,-7-9-7 16,4-6 0-16</inkml:trace>
  <inkml:trace contextRef="#ctx0" brushRef="#br0" timeOffset="73383.09">22645 1251 84 0,'-14'0'42'0,"-7"15"-40"0,17-15 82 15,0 4-84-15,4 5 1 16,0 7 0-16,0-1 0 16,8 7-2-16,-1 3 1 15,3 0 0-15,4-3 0 0,0 4 0 16,1-1 0-16,-1-7 0 16,0-2 0-16,-4-6 0 15,-3-1 1-15,0-9 0 16,-7 0 1-16,4-9-1 15,-4-4 1-15,-4-9-2 16,4 3 1-16,0-3-1 16,7 0 0-16,4-3-1 15,3 6 0-15,4 1-1 16,3 8 1-16,-3 4 0 16,-1 12 0-16,1 4 0 15,0 8 0-15,-1 1 1 16,1 6 1-16,-4 0-1 15,0 13 0-15,0-3-3 16,0-7 1-16,-7 0-10 16,0-3 1-16,-3 0-16 15,-1 3 0-15</inkml:trace>
  <inkml:trace contextRef="#ctx1" brushRef="#br0" timeOffset="73818.61">24246 5293 0,'0'0'15,"0"0"1,0 0 0,0 0-1,0 0 1,0 0-16,0 0 16,0 0-1,0 0 1</inkml:trace>
  <inkml:trace contextRef="#ctx0" brushRef="#br0" timeOffset="75528.47">17999 2232 55 0,'-7'0'27'0,"-7"7"-5"0,10-4 27 16,1 0-45-16,3 3 0 15,0 4 1-15,0 5 1 16,3 4-8-16,4-3 0 16,4 12 5-16,-1 0 0 15,1 16-2-15,-1-9 0 16,1 8-1-16,0-5 0 0,-4-3-1 15,0-4 1-15,0 0-2 16,-4-9 1-16,-3-6-3 16,0 0 1-16,-3-7-9 15,-4-9 0-15,0-9-9 16,0-1 0-16</inkml:trace>
  <inkml:trace contextRef="#ctx0" brushRef="#br0" timeOffset="76069.75">17918 2079 87 0,'-29'-25'43'0,"22"18"-47"16,11 14 80-16,-4-7-76 16,7 0 1-16,7 3-1 15,4-6 0-15,10 3 0 0,4 0 0 16,3 3 0-16,-3-6 0 15,3 6-1-15,0 3 1 16,0 0-1-16,1 13 1 16,-4-10-1-16,-4 4 1 15,-7 3-1-15,-7-1 1 16,-7-2-1-16,-10 3 1 16,-8 2 1-16,-7 1 0 15,-3 0 0-15,0 3 0 16,3-3 0-16,4 0 0 0,0-7 0 15,4 4 0-15,6-7-1 16,0-2 0-16,4 2 0 16,8-6 0-16,2 3 1 15,4-6 0-15,7 3 1 16,4 4 0-16,0-4-1 16,-1 9 1-16,-2-2-1 15,-1 2 1-15,-4 10-3 16,1 7 1-16,-7-8-1 15,-8 11 0-15,-6-4 0 16,-8 0 1-16,-10 1-1 16,-4 2 1-16,-3-9 1 15,0-3 0-15,0-7-1 16,3 7 1-16,-3-19-4 16,6 0 1-16,5-9-15 15,6-13 1-15,11 9-11 16,14-6 0-16</inkml:trace>
  <inkml:trace contextRef="#ctx0" brushRef="#br0" timeOffset="76490.13">18704 2392 78 0,'-3'-25'39'0,"3"0"-45"0,0 22 64 16,0-6-56-16,-4 9 0 15,-3 0 1-15,-7 0 1 0,-4 9-5 16,-6 0 1-16,-1 16 2 16,4 4 0-16,7-4-2 15,0 3 1-15,10 0 0 16,4-9 0-16,7-3-1 16,4-7 1-16,6-9 2 15,1 0 0-15,0-9 1 16,-4-1 0-16,0 1-1 15,-4-10 1-15,1 10-1 16,-4 5 1-16,0 1-2 16,0 6 1-16,0 7-2 15,0 6 0-15,7-1-1 16,1-5 0-16,2 5-2 16,4 4 1-16,1-6-1 15,-1 2 0-15,0-11-1 16,-3 2 0-16,-4-6-5 0,-4 0 0 15,-3-3-10 1,-3-4 1-16,-8-2-9 0,1 0 1 16</inkml:trace>
  <inkml:trace contextRef="#ctx0" brushRef="#br0" timeOffset="76732.48">18955 1981 105 0,'-11'-6'52'0,"-3"31"-74"0,21-12 103 0,-3 9-81 16,3 6 1-16,3 6-1 15,1-2 0-15,3 9-1 16,0-4 0-16,4-2 0 16,-1 2 0-16,5 4-3 15,-1-6 1-15,0 2-4 16,-7-9 1-16,7-2-7 15,-3-8 0-15,-4 1-13 16,0 0 1-16</inkml:trace>
  <inkml:trace contextRef="#ctx0" brushRef="#br0" timeOffset="77285.98">19516 2373 56 0,'3'-15'28'0,"4"8"-8"0,-7 7 36 0,4-3-51 16,-4-6 0-16,0 3 3 15,-4 3 1-15,1-7-11 16,-4 4 0-16,-4 3 7 16,-7 6 0-16,-6 6-3 15,-12 7 0-15,5 18-2 16,3-2 1-16,6 9-1 15,5-10 1-15,10 0-1 16,7-6 0-16,10-6 1 16,11-6 1-16,8-7 0 15,2-15 0-15,5-10 1 16,-5-6 1-16,-2-4 1 16,-1-5 0-16,-3-4-1 15,-8-6 1-15,-6-9-2 16,-1 0 0-16,-3-7-2 15,-7 4 0-15,0 12-3 16,-3 0 0-16,-1 6-2 0,1 7 0 16,-4 12-7-16,0 16 0 15,3 12-10-15,4 4 0 16,7 12-7-16,7 13 1 16</inkml:trace>
  <inkml:trace contextRef="#ctx0" brushRef="#br0" timeOffset="77781.8">19928 2314 80 0,'-10'-3'40'0,"-8"-4"-30"0,11 4 72 0,0 3-80 16,-3 0 0-16,-1 3 0 16,0 7 0-16,4-1-4 15,0 7 1-15,4 0 1 16,-1 12 1-16,4-9-3 15,7-1 1-15,4 1 0 16,3-9 0-16,4-4 0 16,3-12 1-16,0 3 0 15,4-13 0-15,-4 3 0 16,-4 7 1-16,-2-10 0 16,-1 4 0-16,-4 2-1 15,-3 1 1-15,-7 9-2 16,4 3 1-16,-4 13 0 15,0 3 0-15,0 6-1 16,3-6 1-16,1 2 0 16,3 1 0-16,3-9 1 0,1 3 0 15,3-16 0-15,4 0 1 16,3-10 1-16,4-5 0 16,-1-4-1-16,5 0 0 15,-8-6 0-15,0 6 0 16,-3-9-1-16,-4 3 0 15,-11 6-2-15,-3 3 1 16,-7 4-1-16,-3 2 0 16,-5 7-2-16,1 0 1 15,4 3-7-15,3 0 1 0,7 0-21 16,7 0 1-16</inkml:trace>
  <inkml:trace contextRef="#ctx0" brushRef="#br0" timeOffset="78037.28">20405 2348 86 0,'-7'-9'43'0,"28"-10"-33"15,-14 13 60-15,10 3-70 16,-2 3 1-16,-1 0 0 15,-4 9 0-15,-3 1-2 16,-3-1 1-16,-4 13-1 16,-7 12 1-16,0-2-6 15,0 5 0-15,7-18-9 0,0 0 0 16,7-3-11-16,3-7 0 16</inkml:trace>
  <inkml:trace contextRef="#ctx0" brushRef="#br0" timeOffset="78216.59">20599 2170 96 0,'-29'-10'48'0,"12"1"-59"0,13 9 89 0,1-10-79 16,3 4 1-16,7 6-10 15,3 6 1-15,1-3-2 16,3 7 1-16,0 6-16 15,-3-4 0-15</inkml:trace>
  <inkml:trace contextRef="#ctx0" brushRef="#br0" timeOffset="78547.81">20747 2367 67 0,'0'19'33'0,"7"-13"-21"15,-4 4 51-15,1-7-62 16,0 6 0-16,3 4 3 15,-4-4 0-15,4 4-4 16,0-4 0-16,-3 0 4 0,-1-5 1 16,1-8 0-16,-4-8 0 15,0-4-2-15,3 4 1 16,1-4-1-16,3-3 1 16,0-6-3-16,4 6 1 15,3 1-2-15,0 8 1 16,0 1-1-16,4 2 0 15,3 7 0-15,7 7 0 16,-3 2-1-16,3 1 1 16,-3 2-2-16,3 1 0 15,-7 9-3-15,-3 3 0 16,-4-7-9-16,-4-2 1 0,-6-3-14 16,-4-7 0-16</inkml:trace>
  <inkml:trace contextRef="#ctx0" brushRef="#br0" timeOffset="78743.5">21343 2267 77 0,'-3'-10'38'0,"6"10"-21"16,-3 0 59-16,-3 0-74 16,-1 10 1-16,4-7-1 15,4 6 0-15,-1 7-6 16,4-7 0-16,-3 1-5 15,3 6 0-15,0-4-13 16,3 1 0-16,-6 5-5 16,-1-8 0-16</inkml:trace>
  <inkml:trace contextRef="#ctx0" brushRef="#br0" timeOffset="78892.05">21456 2079 84 0,'-18'9'42'0,"1"-9"-62"0,17 3 84 16,0 3-74-16,3 4 1 15,4-1-33-15,11 7 0 16</inkml:trace>
  <inkml:trace contextRef="#ctx0" brushRef="#br0" timeOffset="79313.08">21798 2295 77 0,'-3'-9'38'0,"-8"-20"-29"16,11 20 58-16,-3 0-64 15,-1 2 0-15,0-2 1 16,1 9 1-16,-1-6-7 16,-6 2 1-16,-4 4 2 15,-4 10 1-15,-3 9-2 16,0 6 0-16,3-6 0 15,4-4 0-15,7 14 0 16,7-17 0-16,7 7 1 16,7-3 0-16,4-10 0 15,3-6 0-15,-3 0 0 16,-1-6 0-16,4-4 0 0,-3 7 0 16,0 0 0-16,-8 6 1 15,1-3 0-15,-8 19 0 16,4 0-1-16,0-1 0 15,0 11 0-15,8-4 0 16,-1 3-3-16,3-3 1 16,5-9-3-16,-5-4 1 15,4-2-4-15,-3-10 1 16,-4 0-6-16,-3-10 1 16,-4 1-9-16,0-10 0 0,0 0-5 15,0 0 1-15</inkml:trace>
  <inkml:trace contextRef="#ctx0" brushRef="#br0" timeOffset="79672.5">22193 2242 82 0,'-10'6'41'0,"-8"13"-39"16,15-10 80-16,-5 1-81 16,1-1 1-16,4 7-1 15,3-4 0-15,3 4-2 16,4-4 1-16,4 1 0 15,3 6 0-15,4-10-1 16,-4-9 1-16,0 3 0 16,0-3 0-16,0-3 0 15,-3-6 0-15,-4-1 1 16,0-5 0-16,-4-1 0 16,1-3 0-16,0 7-1 0,3-4 1 15,0 7-1-15,3 9 0 16,-3 0 0-16,7 9 0 15,0 0 0-15,4 7 0 16,3-6 0-16,4 8 0 16,0 1 0-16,-1 6 0 15,-6-6-2-15,0 0 1 16,-1 6-6-16,-3-13 0 16,1 10-20-16,-1 7 1 15</inkml:trace>
  <inkml:trace contextRef="#ctx1" brushRef="#br0" timeOffset="82778.83">27975 11552 0,'0'0'16,"0"0"-16,0 0 15,0 0-15,0 0 16,0 0-16,0 0 15,0 0-15,0 0 16,0 0-16,600-395 16,-600 395-1,0 0 1,0 0 0</inkml:trace>
  <inkml:trace contextRef="#ctx0" brushRef="#br0" timeOffset="84656.99">23340 1310 30 0,'7'-12'15'0,"-7"-20"0"15,0 32 16-15,-4 0-24 16,1 0 0-16,-4-6 4 16,-4 6 1-16,1 0-14 15,3-3 1-15,-1 3 10 16,1 0 1-16,4 0-3 15,3-6 0-15,0 6-2 16,3 0 1-16,4 6-1 16,4-3 0-16,0-3-2 15,3 0 0-15,0 0-1 0,3 0 1 16,1 6-2-16,14-2 1 16,10 2-2-16,-3-6 0 15,7-10 0-15,3 4 1 16,4 3-2-16,-3 3 1 15,-8 0 0-15,-10 0 0 16,-11-6-2-16,-7 6 0 16,-14 0-2-16,-7-6 1 15,-4 6-5-15,1 0 0 16,3 6-16-16,3-6 1 16</inkml:trace>
  <inkml:trace contextRef="#ctx0" brushRef="#br0" timeOffset="85092.48">24211 1191 45 0,'0'-19'22'0,"18"-3"-11"16,-11 22 20-16,3-6-29 16,1 3 0-16,0 3 3 15,-4 0 0-15,0 3-5 16,-7 7 0-16,-4 5 5 16,1 4 0-16,-1 0-1 0,1 0 0 15,3 6-1 1,3 0 1-16,4-13 0 0,7 4 0 15,7-6 0-15,4-10 0 16,3-7 1-16,4 4 0 16,-4-13 0-16,1-2 0 15,-5-1-1-15,1-9 0 16,-7 9-1-16,-4-6 0 0,-7 6-3 16,-7 3 1-16,0 0-5 15,0 7 0-15,-4 0-10 16,4 6 0-16,7-4-11 15,7 4 0-15</inkml:trace>
  <inkml:trace contextRef="#ctx0" brushRef="#br0" timeOffset="85572.5">24772 1191 69 0,'-7'13'34'0,"11"6"-37"15,-1-16 55-15,4 12-52 16,0 1 1-16,4 22-1 16,-1-1 0-16,1 13 0 15,0-2 0-15,-1-5 0 16,-3-5 1-16,0-3 3 16,-7-7 1-16,0-3 2 0,-3-16 1 15,-4 1 0-15,0-4 1 16,-4-6-1-16,0 0 0 15,1-16-4-15,-1 7 0 16,1-19-3-16,-1-1 0 16,0-5-2-16,4-19 1 15,0 2-2-15,4-5 1 16,3 3-1-16,7 9 1 16,3-3-1-16,5 3 0 0,2 9 0 15,4 7 1-15,1 9-1 16,2 13 1-16,1 9-1 15,0 0 1-15,-4 16-1 16,4 0 0-16,-8 6-1 16,-3-3 0-16,-7 6 0 15,-3-6 1-15,-4-3 0 16,-4 0 0-16,-3-10-1 16,-3-3 0-16,-1-6-6 15,-3 0 0-15,0-9-13 16,14 3 0-16</inkml:trace>
  <inkml:trace contextRef="#ctx0" brushRef="#br0" timeOffset="85947.39">25442 1000 61 0,'-17'-35'30'0,"-4"29"-22"0,13 12 42 15,-6 10-51-15,-3-3 1 16,-4 12 0-16,-8 0 0 16,-2 3 0-16,2 7 0 15,5-1 0-15,10-3 0 16,7 1 0-16,7-23 1 16,10 10-1-16,4-16 1 0,4-3 0 15,-1-3 0-15,5-13-1 16,2-3 1-16,5 1 0 15,-1-11 1-15,-4-5 0 16,-2-10 0-16,-5-3-1 16,-6-3 1-16,-1-3-1 15,-6 5 0-15,-8 8-1 16,-6 8 0-16,6 7-5 16,1 6 1-16,-1 10-10 15,4-7 1-15,11 16-8 16,7 7 1-16</inkml:trace>
  <inkml:trace contextRef="#ctx0" brushRef="#br0" timeOffset="86368.27">25876 1097 70 0,'-10'-19'35'0,"-4"-12"-36"0,7 22 64 15,-4 5-63-15,-7 8 0 16,-6 2-1-16,-5 3 0 16,1 4 1-16,3 9 0 15,1 6-1-15,6 6 1 16,8-15 0-16,2 0 0 16,5 6 1-16,6-15 0 15,8-7 0-15,10 3 1 0,4-12-1 16,3-4 1-16,-7-2-1 15,-3-10 1-15,0 0-2 16,-4 3 1-16,-4 13-1 16,1-10 0-16,-4 13-1 15,-7 3 1-15,0 3-1 16,0 13 1-16,0-1-1 16,3 4 1-16,5 3-1 15,2-6 1-15,8 3 0 16,3-4 0-16,4 1-2 15,-1-7 0-15,5-5-5 16,-8-8 0-16,-4 4-14 16,1-9 0-16</inkml:trace>
  <inkml:trace contextRef="#ctx0" brushRef="#br0" timeOffset="86624.76">26162 699 80 0,'-11'6'40'0,"-3"13"-46"0,14-10 66 16,0 16-60-16,4 10 0 16,3 6-1-16,3 18 1 15,1-15 0-15,0 3 1 16,-1 3-1-16,1-6 0 0,-1-3-3 15,-3 0 0-15,1-7-5 16,-8-2 0-16,-4-7-14 16,0-10 0-16</inkml:trace>
  <inkml:trace contextRef="#ctx0" brushRef="#br0" timeOffset="86834.9">26077 1107 86 0,'-7'-7'43'0,"18"4"-49"15,-4-3 75-15,0 3-69 16,7-7 0 0,4 4-8-1,10 6 0-15,11-6 0 0,0 12 0 16,-1-3-16-16,1 0 0 15</inkml:trace>
  <inkml:trace contextRef="#ctx0" brushRef="#br0" timeOffset="87193.56">26592 1135 75 0,'7'-19'37'0,"1"3"-39"0,-1 16 62 0,3-3-60 15,1-6 1-15,3-1 0 16,0 4 0-16,0-10-2 16,-3 4 1-16,-1 2 0 15,-3 1 1-15,-10 9-1 16,-4-6 0-16,-11 6-1 16,-10 6 1-16,-7 3 0 15,-1 1 1-15,1-1 0 16,3 10 0-16,8-3 2 15,2 6 0-15,15 3 1 16,11 0 0-16,14-3 0 16,10-10 0-16,11 7 0 15,3-9 0-15,-3-1-2 16,-4 0 1-16,-14-9-4 16,11 4 1-16,14-4-10 15,-7 0 0-15,6-4-17 16,-6-5 1-16</inkml:trace>
  <inkml:trace contextRef="#ctx0" brushRef="#br0" timeOffset="94985.82">17628 7036 37 0,'0'-15'18'0,"-7"8"-6"0,7 1 19 15,0 0-26-15,0 3 0 16,-3-7 3-16,-1 4 1 16,-3 0-11-16,0 3 0 15,0 3 7-15,-4 0 0 16,1 3-2-16,-1 0 0 15,-3 3-1-15,4 0 0 0,-5 1 0 16,1-1 1-16,0 0 0 16,0-3 0-16,0 4 1 15,0-4 0-15,0 6-1 16,-4-3 0-16,4-2-1 16,3-1 1-16,1 0-2 15,-1 6 1-15,4-2-1 16,0-1 0-16,4 3-1 15,-1 1 1-15,4 5-1 16,0 4 0-16,4-3-1 16,-1 0 1-16,4-1-1 15,4 4 1-15,-1 0 0 16,5 3 1-16,2-3-1 16,8-4 1-16,-7 1 0 15,-1-4 0-15,4-5 0 0,-3-4 1 16,0-6-1-16,-1-7 1 15,1-2 0-15,0-4 0 16,-1 4-1-16,-3-4 0 16,0-3 0-16,-3 0 0 15,-8 4 0-15,-3-7 0 16,-7 0 0-16,-3 6 0 16,-1 3 0-16,-10 4 0 15,0 6 0-15,-7 3 0 16,-4 0-1-16,4 6 0 15,0 7-1-15,3 2 0 0,4 1 0 16,7 3 0 0,3 6 0-16,7 3 0 0,8 0 0 15,7-2 0-15,3-5 0 16,7-2 1-16,4-6-1 16,-1-1 1-16,-3-5 0 15,1-7 1-15,-1-10 0 16,0-5 0-16,-3-4 0 15,-1 0 0-15,-3 0 0 16,-3-3 0-16,-4-3 0 16,-4 0 0-16,-6-3-1 15,-4 3 1-15,0 3-1 16,-4 3 1-16,-6 3-1 16,-8 4 0-16,-3 2 0 15,-4 7 0-15,0 6-1 16,7 10 1-16,4 6-2 0,0 6 1 15,11-3 0-15,6 9 0 16,11-3 0-16,14 0 0 16,11-2 0-16,-4-4 0 15,0-10 1-15,4-6 0 16,3-9 1-16,1-9 1 16,-5-4 0-16,-2 3 0 15,-5-9 0-15,-6 1 1 16,-4-11-1-16,-7 1 0 15,-7 3-1-15,-7-4 0 16,-3 1-1-16,-5 3 0 0,-2 3-1 16,-4 3 0-16,3 6-1 15,-7 10 1-15,-3 9-2 16,-7 16 1-16,0 6 0 16,3 6 1-16,4 7-1 15,6-4 1-15,8 4 0 16,4 3 0-16,10-7 0 15,14-3 0-15,3-5 0 16,8-8 1-16,0-8 0 16,0-10 1-16,-1-10 0 15,1-8 0-15,0-1 0 16,-1-6 1-16,-6-10-1 16,-4 1 0-16,-7-7 0 15,-7 6 1-15,-7 7-1 16,-4-3 0-16,1 9-1 0,-1 3 1 15,-10 3-1-15,-7 4 0 16,-4 6-1-16,-3 6 1 16,3 9-1-16,4 7 0 15,0 6 0-15,7 12 0 16,10 4-1-16,4-1 1 16,7 4-1-16,14-3 1 15,11-4 0-15,6-6 0 16,-2-9 0-16,-1-6 1 15,0-10 0-15,4-12 1 16,-4-4 0-16,0 0 0 0,-3-12 1 16,-4-3 0-16,-7-3-1 15,-7-13 1-15,-7 9-1 16,-7 1 1-16,-3 3-2 16,-4 2 0-16,-1 10 0 15,-6 7 0-15,-7 9-1 16,-7 3 1-16,-4 6-1 15,4 10 0-15,-1 6 0 16,1 6 0-16,10 10-1 16,8-10 1-16,10 6 0 15,7 4 0-15,10-7 0 16,12-6 0-16,9-6 0 16,1-6 0-16,-4-10 1 15,0-9 0-15,1-4 1 16,-5-2 0-16,-2-7 1 15,-5-3 0-15,-6-9 0 16,-4-4 0-16,-7 7 0 0,-4 0 1 16,-3 2-2-16,0 5 0 15,-3 5-1-15,-4 3 0 16,-1 4-1-16,-2 9 1 16,-4 6-1-16,-1 4 1 15,5 2-1-15,-1 7 1 16,4 3-1-16,3 0 0 15,4 0-5-15,7 0 0 16,7-7-19-16,11 7 0 16</inkml:trace>
  <inkml:trace contextRef="#ctx0" brushRef="#br0" timeOffset="98919.6">18807 5512 17 0,'10'-22'8'0,"1"-6"6"0,-11 28 8 16,3-6-16-16,-3 0 1 15,0 6 4-15,0-4 1 16,0 1-14-16,-3 3 0 16,-1-6 10-16,1 9 0 15,3-6-2-15,-4 3 0 0,4-6-2 16,-3 0 0-16,-1-1 0 15,1 1 0-15,-1 0-1 16,-3-1 1-16,0 4 0 16,0 3 0-16,-4 0 0 15,1 3 0-15,-1 1-2 16,1 2 1-16,-1-3-2 16,4 3 1-16,0 4-2 15,0-7 1-15,3 3-1 16,1 0 1-16,3 1-2 15,0-1 1-15,0 0 0 16,0 4 0-16,0-10 0 16,-4 3 0-16,4 0 0 15,0-3 0-15,0 3 0 16,0-3 0-16,0 0 0 16,0 3 0-16,0-3 0 0,0 0 1 15,0 6-1 1,-3 1 0-16,3-4 0 0,0 3 0 15,0 0 0-15,0-6 1 16,-4 3-1-16,4-3 0 16,0 4 0-16,0-1 0 15,0 0-1-15,-3-3 1 16,3 9-1-16,0 1 1 16,0 2-1-16,0 4 1 15,0 6-1-15,0 0 1 0,0-3 0 16,0 6 0-16,3-3 0 15,4 0 0-15,4-10 0 16,3 1 0-16,7-7 0 16,7-9 1-16,4-3-1 15,7-7 1-15,-4-6 0 16,-3-6 0-16,0-3 1 16,-11 6 0-16,-4-3 0 15,-6-6 1-15,-4-4-1 16,-7-3 1-16,-7 4-1 15,-4-4 1-15,-3 4-2 16,-3-1 1-16,-4 16-3 16,-4 7 0-16,0 12-1 15,-3 12 1-15,0 17-1 16,-1 8 1-16,5 1-1 16,-1 6 1-16,4 3-1 15,7-6 1-15,3-1 1 0,8-2 0 16,10-3 0-16,7-20 0 15,11-12 1-15,10 4 1 16,4-20-1-16,-1-9 1 16,-2-12 0-16,-8 5 1 15,-3-5 0-15,-8-1 0 16,-10 1-1-16,-7 3 1 16,-7 2-2-16,-10 11 1 15,-12 5-1-15,-2 10 0 16,-5 12-2-16,5 7 1 0,2 6-1 15,1 9 0-15,4 4 0 16,6-1 0-16,4-2-1 16,10-7 0-16,4-6-2 15,11-10 1-15,14-12-14 16,10-10 1-16,4-6-9 16,14-15 0-16</inkml:trace>
  <inkml:trace contextRef="#ctx0" brushRef="#br0" timeOffset="99655.87">21410 5478 55 0,'-39'-16'27'0,"18"-12"-18"0,18 19 40 0,-1-4-47 16,11-6 1-16,4 0 2 15,-1-9 1-15,1 9-7 16,-1 7 0-16,-2 6 6 16,-5 9 0-16,1 9-1 15,-4 13 0-15,-7 16-1 16,-4 0 1-16,0 3-2 15,4 0 1-15,4-7-2 16,10-5 1-16,3-7-1 16,1-10 0-16,10-2-1 15,11-13 0-15,0-13 0 16,-1-9 1-16,1 4-1 16,-4-11 1-16,-6-5 0 15,-8-1 1-15,-11 1 0 0,-6-1 0 16,-8 10-1-1,-3 10 1-15,-4 12-1 0,-3 12 0 16,0 16-1-16,0 3 0 16,3 13-1-16,4 0 0 15,7-4-1-15,7-8 1 16,7-4 1-16,7 0 0 16,7-13 0-16,4-5 1 15,3-20 1-15,0-6 0 16,-6 4 1-16,-1-4 0 15,-11-6 0-15,-3-4 1 16,-7 1-2-16,-7 6 1 0,-7 7-4 16,-3 2 1-16,-8 13-6 15,0 19 0-15,4 0-23 16,11 9 1-16</inkml:trace>
  <inkml:trace contextRef="#ctx0" brushRef="#br0" timeOffset="100585.74">25682 6920 36 0,'-17'-6'18'0,"13"-3"-9"16,1-7 19-16,-1 3-26 15,4 1 0-15,0-4 3 16,7-3 0-16,-3 7-5 16,-4 2 1-16,7 4 4 15,-7 6 1-15,-4 6 1 16,-3 7 1-16,-7 9-1 15,-7 12 1-15,-11 4 0 0,-3 0 0 16,-1 2-3-16,8 7 1 16,11-12-3-16,10-1 0 15,17 4-3-15,15-7 1 16,14-9-1-16,14-9 0 16,-1-13 0-16,1-3 0 15,4-16 1-15,-4-6 0 16,-7-13 2-16,-8 1 1 15,-9-10 0-15,-12 0 0 16,-10 6 0-16,-10 0 0 0,-8 3-1 16,-3 4 0-16,-4 9-2 15,1 9 0-15,3 10-2 16,-14 15 1-16,-8 7-1 16,1 15 0-16,7 4 0 15,3-1 1-15,4 1-1 16,7-1 0-16,7-5 1 15,0-4 0-15,7-10 0 16,10-2 0-16,11-13 0 16,8-6 1-16,-5-10-1 15,1-9 1-15,-4-7-1 16,-3-2 1-16,-4 9-1 16,-7 3 0-1,-14 6-12 1,-7 13 0-16,7 13-14 15,7 2 0-15</inkml:trace>
  <inkml:trace contextRef="#ctx0" brushRef="#br0" timeOffset="100932.36">27510 6660 48 0,'-7'0'24'16,"3"0"-14"-16,4 0 20 0,0 0-30 15,0 0 1-15,0 0-1 16,4 3 0-16,3 3-1 16,-4 7 1-16,4 6 0 15,-3 6 0-15,-1-3-1 16,1 3 1-16,3 6-6 16,3 7 0-16,8-4-8 15,3-8 0-15</inkml:trace>
  <inkml:trace contextRef="#ctx0" brushRef="#br0" timeOffset="101591.68">28078 7199 54 0,'-25'-9'27'0,"14"-13"-22"0,8 16 46 15,-4-4-47-15,-4-2 1 16,4 2 2-16,0-5 0 0,0 5-9 16,0 4 0-1,0 0 5-15,0 0 1 0,-4 9-2 16,-10 9 0-16,0 10-1 16,-4 3 0-16,1 7 0 15,-8 5 0-15,4-5 0 16,6 2 1-16,12 4-1 15,6-7 1-15,11-3-1 16,7-6 1-16,18-6-2 16,11-13 0-16,-1-12 0 15,7-1 0-15,1-9 0 16,-5-6 1-16,-2-6-1 16,-8 6 1-16,-10-10 0 15,-11-5 1-15,-14-1 0 16,-11 6 0-16,-6 1 0 15,-8 9 1-15,-3 9-1 16,-18 10 0-16,-3 6-1 16,-4 12 1-16,7 10-2 0,3-3 0 15,8 9 0-15,10 4 0 16,15-1-1-16,10 0 0 16,10-5 0-16,15-5 0 15,10-8 0-15,4-7 0 16,0-6 0-16,0-6 1 15,-7-7 1-15,-4-8 0 16,-4-1 0-16,-9 0 0 16,-8-3 0-16,-7-4 0 15,-4 11 0-15,-6-1 0 0,-5 9-1 16,-16 13 0-16,-8 16-1 16,0-6 1-16,4 12-2 15,3 3 1-15,7 3-8 16,11-5 0-16,11-1-16 15,27-13 1-15</inkml:trace>
  <inkml:trace contextRef="#ctx0" brushRef="#br0" timeOffset="102521.93">31288 7472 35 0,'-50'-34'17'0,"36"6"-11"16,14 21 18-16,0-2-20 15,0-1 0-15,0 1 2 16,0 3 1-16,0-1-8 16,0 4 0-16,-3 0 6 15,-4 3 1-15,-4 0-2 0,1 3 0 16,-8 7-1-16,0 12 0 16,-3 6-2-16,4 13 1 15,6-1-2-15,11 1 0 16,7-6 0-16,18-4 1 15,17-9-1-15,0-6 1 16,4-16 2-16,0-7 0 16,-4-5 3-16,-3-16 0 15,-3-7 2-15,-12-6 0 16,-3 4 0-16,-10-1 1 0,-11-6-3 16,-7 10 1-16,-11 6-5 15,1 9 1-15,-5 16-3 16,1 12 1-16,0 7-2 15,0 15 0-15,3 13 0 16,8 0 0-16,3-3 0 16,7-1 0-16,3-8 0 15,4-4 0-15,4-9 0 16,-1-10 0-16,8-9 0 16,0-6 1-16,-1-7 0 15,-3-5 1-15,-3-8-1 16,-4-5 0-16,-7 0-1 15,-10 6 0-15,-8 3-2 16,-7 6 1-16,-17-3-2 16,-4 10 1-16,-7 9-9 15,0 3 0-15,11 6-11 0,10-2 1 16</inkml:trace>
  <inkml:trace contextRef="#ctx1" brushRef="#br0" timeOffset="102435.34">25255 9686 0</inkml:trace>
  <inkml:trace contextRef="#ctx1" brushRef="#br0" timeOffset="102570.16">24610 10166 0,'0'0'0,"0"0"15,0 0 1</inkml:trace>
  <inkml:trace contextRef="#ctx0" brushRef="#br0" timeOffset="110373.81">17519 7695 28 0,'0'-3'14'0,"7"-7"2"16,-7 4 15-16,0 6-23 0,0 0 0 0,0 0 4 15,0 3 0-15,-4-6-14 16,4 3 0-16,0 3 10 16,-3-6 1-16,3 3-4 15,0 3 0-15,-4 3-3 16,1 7 1-16,-1-4-3 16,-3 4 0-16,0 3 0 15,-3 6 0-15,-4 0 0 16,-4-1 0-16,0 1 1 15,-3 0 1-15,0 3 0 16,-4-6 0-16,-6 0 1 16,-8 0 0-16,-4 3-1 15,1 3 1-15,-4 9-2 16,-10 7 1-16,-8 3-2 0,8 3 1 16,-1-9-1-16,1-7 0 15,7-3 0-15,3-3 1 16,3-3-1-16,5-6 1 15,2-3 0-15,4-7 0 16,4 0-1-16,0-6 1 16,3 0-1-16,1 0 0 15,2 0 0-15,-2-3 0 16,3 3-1-16,-1 0 0 16,1 3 0-16,4 0 1 15,-1 0 0-15,0-3 0 16,4 0-2-16,7-3 1 0,4 0-3 15,3-3 1-15,3-4-9 16,1 4 0-16,3 0-10 16,-7 6 0-16</inkml:trace>
  <inkml:trace contextRef="#ctx0" brushRef="#br0" timeOffset="110899.67">16464 8193 36 0,'-3'-15'18'0,"3"21"4"0,0-3 17 16,-4 3-32-16,-3 4 1 15,-4-4 4-15,-10 7 1 16,4 5-16-16,-5-2 1 16,1 3 10-16,4-3 0 15,-1-1-4-15,0-2 1 16,4-4-3-16,0 4 1 0,0-7-3 15,0-3 1-15,3 4-1 16,1-1 1-16,3 0-2 16,0 3 1-16,0 4 0 15,0 3 0-15,3-1-1 16,4 1 1-16,7-3 1 16,4 2 0-16,3-5 1 15,0-1 0-15,7-6-1 16,4 0 1-16,3-3 0 15,4 3 0-15,-4 1-2 16,-3 2 0-16,3-9-7 16,-3 6 1-16,-1 0-13 15,4-3 1-15,4-3-6 16,-4-10 0-16</inkml:trace>
  <inkml:trace contextRef="#ctx0" brushRef="#br0" timeOffset="124936.57">18958 6146 12 0,'-21'0'6'0,"-4"-10"-1"0,22 7 7 15,-1 3-12-15,1 0 1 16,-1 0-1-16,4 0 0 16,4 3 0-16,-1 1 0 15,4-1 0-15,0 3 0 16,4 3 0-16,0 1 0 15,-4-1 1-15,-4 1 0 16,1-4 0-16,-4 3 1 0,0 1 0 16,0-1 0-16,-4 0 0 15,1-5 1-15,-1 2-2 16,1 6 0-16,3 4-1 16,0 3 1-16,0 6-1 15,0-3 1-15,3 3-1 16,1 3 1-16,-4-3 0 15,0 0 1-15,0 4 0 16,-4-1 0-16,-3 3 0 16,-7-6 0-16,0 4-1 15,-4 2 1-15,-3 7-2 16,3 2 1-16,1-5-1 16,-1 2 1-16,4 4-1 15,0 6 1-15,0-3-1 16,3-3 0-16,1-7 0 15,-1 1 0-15,-3-1 0 16,-4 1 1-16,-6-4-1 16,-8 4 1-16,-3 5-1 15,6 1 1-15,1 0-1 0,0 9 1 16,0 0-1-16,3 1 1 16,-3-1-1-16,0-3 0 15,-1-3 0-15,1 0 1 16,0-10-1-16,-4 1 1 15,0 2-1-15,1 4 0 16,-8-3 0-16,0-4 1 16,-3 4-1-16,-1 6 1 15,8-4-1-15,0 1 0 0,3-3 0 16,4 2 0-16,-4-2 0 16,0-7 1-16,-3-2-1 15,-4 2 0-15,-3-3 0 16,0-3 0-16,-15 4 0 15,-6-1 1-15,3 3-1 16,3 7 0-16,1-10 0 16,-1 3 0-16,8 1 0 15,3 5 0-15,4-2 0 16,3-4 0-16,4 1 0 16,-1-4 0-16,-6 6 0 15,0-5 0-15,-4-4 0 16,4 0 0-16,-4 0 0 15,3-6 1-15,1 3-1 16,0-4 0-16,-1-5 0 16,8-7 1-16,0 4-1 15,3-1 0-15,4 0 0 0,3 1 0 16,0 2 0-16,1 1 0 16,-1-1-1-16,-3 1 1 15,-4 3 0-15,-3-7 1 16,7 0 0-16,-1 1 0 15,5-4 0-15,-1 0 0 16,4-2 0-16,3-1 1 16,4 0-1-16,3 0 0 0,4-3-1 15,4 3 0-15,-1 0-3 16,1 3 1-16,-4 4-8 16,-4 2 0-16,-3 4-2 15,0 9 1-15</inkml:trace>
  <inkml:trace contextRef="#ctx0" brushRef="#br0" timeOffset="125612.05">16270 8946 11 0,'-3'-12'5'0,"27"-23"5"0,-17 29 3 16,4-4-12-16,0 4 1 0,-1-3 0 15,-3-1 0-15,4 7-3 16,-1-3 1-16,-6 0 2 16,-4 6 0-16,-4-4 0 15,-6 4 1-15,-4-3 0 16,0 3 1-16,-1 0 0 15,5 0 0-15,-1 3-2 16,4 1 1-16,0 2-2 16,0-3 1-16,0 3-2 15,0 1 0-15,-4 2-1 16,1 0 1-16,-4 1 0 16,-4-1 1-16,0 1-1 15,1 2 1-15,-1 4-1 16,0-4 0-16,4 4 0 15,7 0 0-15,7-4-1 16,7 4 1-16,7 0 0 16,8 2 0-16,2 1 0 15,1-3 0-15,7 0 0 0,7-4 1 16,3-2 0 0,0-4 0-16,-3 0 0 0,3-3 0 15,-3 0-1-15,4 0 1 16,-1 7-1-16,-3-1 1 15,-1 1-3-15,-6 5 0 16,0 1-8-16,3 6 0 16</inkml:trace>
  <inkml:trace contextRef="#ctx0" brushRef="#br0" timeOffset="127938.99">21301 6086 18 0,'10'-15'9'0,"-17"-7"-5"16,7 12 9-16,4-6-12 16,3 4 1-16,0-1-1 15,0 7 1-15,0 0-3 16,0 0 0-16,0 2 2 16,0 1 0-16,4 6-1 0,-4 4 0 15,3-1-1-15,1 3 1 16,-4 4 0-16,0 3 0 15,0-4 0-15,0-2 0 16,0 2 0-16,0 1 0 16,4 2-1-16,-1 4 1 15,1 3 0-15,3 3 0 16,4-3 0-16,3 13 0 16,7 12 0-16,0 0 0 0,4 0 0 15,-4 3 1-15,1 3-1 16,-8-12 0-16,-4 0 0 15,1 6 0-15,-7-3 0 16,-1-4 0-16,-3 1 0 16,-3 3 0-16,3 0 0 15,-4 6 0-15,1-6 0 16,3 3 0-16,-3 0 0 16,3-3 0-16,0-3-1 15,0 3 1-15,3 3 0 16,1 0 0-16,-1 3 0 15,-3 10 0-15,-3 5 0 16,0 8 0-16,-8-8 0 16,0-11 0-16,4-4 0 15,0-3 0-15,8 0 0 16,9 0 1-16,4-13-1 16,-3 1 1-16,3 3-1 0,4-1 1 15,0 1-1-15,-1-1 0 16,-3 1 0-16,1 3 1 15,-5-3-1-15,1 2 0 16,-8-2 0-16,1-7 0 16,0 1 0-16,3 2 0 15,0 1 0-15,7 2 1 16,4-5-1-16,3-4 0 16,0 3 0-16,0-3 1 15,4 4-1-15,3-4 1 0,1 3-1 16,-1-2 1-16,-3-1-1 15,6 3 1-15,-2 1-1 16,6-1 1-16,4 3-1 16,0-5 1-16,0 2-1 15,-4 0 0-15,0 4 0 16,1-1 0-16,-5 1 0 16,-2-7 1-16,-1-6-1 15,0 3 0-15,-6-3 0 16,-5-3 1-16,1 3-1 15,0-7 0-15,3 4 0 16,0 0 1-16,4 3-1 16,0 3 0-16,-1 0 0 15,-2 0 0-15,-1 3 0 16,-4 1 0-16,1-1 0 16,0-6 0-16,-4-3 1 15,4-4 0-15,10-5 1 16,11-10 0-16,0-6 0 0,3-4 0 15,4 1 0-15,-4-1 1 16,-6 1-2-16,-4 3 0 16,-8-1-1-16,-10 4 0 15,-3-3 0-15,-7 3 0 16,-8 3 0-16,-3 3 0 16,-3 0-5-16,-4 0 1 15,0 0-6-15,0 4 1 16</inkml:trace>
  <inkml:trace contextRef="#ctx0" brushRef="#br0" timeOffset="128509.28">23520 9034 12 0,'-11'-16'6'0,"1"0"6"16,10 10-1-16,0 0-9 16,0 0 1-16,0 6 1 15,0 0 1-15,3-3-6 16,1 3 0-16,-1 0 3 0,1 3 1 15,3 0-2 1,0 3 1-16,0 0-2 0,0 4 1 16,3-1-1-16,5 1 0 15,-1 2 0-15,3 4 1 16,8 6-1-16,3 3 0 16,8 0-1-16,-1 6 1 15,0 1 0-15,0 5 0 16,-3 4 0-16,-4-6 0 0,-7-10 0 15,-6-3 0-15,-5-7 1 16,-3-2 1-16,-7-4 0 16,-3 1 0-16,-8-1 0 15,-3-6 1-15,-4 0-1 16,-3 4 1-16,-3-1-2 16,-1 6 1-16,0 7-2 15,0 3 0-15,8 3 0 16,-1-3 0-16,4 3 0 15,3-3 0-15,4-3 0 16,-3-10 1-16,3-2-1 16,0-4 0-16,-4-3-10 15,-10 3 0-15</inkml:trace>
  <inkml:trace contextRef="#ctx0" brushRef="#br0" timeOffset="130026.51">25912 7453 7 0,'-11'0'3'0,"-10"7"2"15,17-7 4-15,-3 0-9 16,0 6 1-16,0 0 0 0,4 7 0 16,-1-1-2-16,1 4 0 15,3-3 1-15,-4-1 1 32,4 4 1-32,0-4 0 15,0 7 0-15,-4-3 0 16,1 3 0-16,-1 3 0 15,-3 3 0-15,-3-3 0 16,-4 3-2-16,-4 6 1 0,0 0-1 16,1 1 1-16,3-7 0 15,0-3 0-15,3 6 0 16,4 0 0-16,3 4-1 16,4-1 1-16,-7 0 0 15,4 4 0-15,-4-1-1 16,0 4 1-16,0 3-1 15,-4-4 0-15,0 4-1 16,-3 6 1-16,0-3 0 16,-3 6 0-16,-5 0 0 15,1 4 0-15,0-1 1 16,-4-3 0-16,1-3 0 16,-5 10 1-16,1-17-1 15,4 4 0-15,-1 0 0 16,4 0 0-16,0-3-1 15,-4 6 0-15,0 0 0 16,-3 0 0-16,0 3 0 0,-1-6 1 16,1-3-1-16,4-4 1 15,-5-2 0-15,1-4 0 16,-4-6 0-16,-3-3 0 16,0-3 0-16,-4-3 0 15,0-4-1-15,4 1 1 16,7-1-1-16,-1-5 0 15,1 2 0-15,-4 1 0 16,1 2 0-16,3-2 0 0,-1-1 0 16,1 0 1-16,-4-2-1 15,-3-4 0-15,-7 0 0 16,-11 0 1-16,-11-3-1 16,8 0 0-16,-4 0 0 15,3 0 1-15,8 0-1 16,7 0 0-16,10 0-1 15,7 0 1-15,11 3 0 16,7-3 1-16,7 0-1 16,7 0 0-16,0 3-3 15,0 0 0-15,-3 4-6 16,-15-1 0-16</inkml:trace>
  <inkml:trace contextRef="#ctx0" brushRef="#br0" timeOffset="130610.64">24271 9382 13 0,'-7'-9'6'0,"14"-7"4"0,-7 16 2 0,0 0-10 16,0 0 1-16,0 0 0 15,0 0 1-15,0 0-6 16,0 0 1-16,0 0 2 15,-3 3 1-15,-4 0-1 16,-4 7 0-16,0 2 0 16,-3-3 0-16,0 4 0 15,-7 0 0-15,3-1 1 16,1 1 1-16,-1-1 0 16,0-2 1-16,1-1-2 15,6-3 1-15,4 1-1 16,0-1 1-16,4 0-2 15,3 3 1-15,0 4-2 16,3 6 0-16,1-7 0 16,-1 4 0-16,8 6 0 0,3 0 0 15,0-3 0-15,4-7 0 16,3 1 0-16,7-4 0 16,4-2 0-16,7-11 1 15,3 1-1-15,-3-6 1 16,-4 6-1-16,-7-4 1 15,-3 7-3-15,0 4 0 16,-11 2-9-16,-4 10 1 16</inkml:trace>
  <inkml:trace contextRef="#ctx0" brushRef="#br0" timeOffset="132022.64">27608 7780 13 0,'-3'0'6'0,"13"-10"3"0,-2 7-3 0,-1 3-5 15,3 0 0-15,1 0 1 16,3 3 1-16,0 3-4 16,0 7 1-16,0 3 1 15,-3 6 0-15,-4 3 0 16,0 0 0-16,-4 6-1 16,1 4 1-16,-4 2-1 15,3-2 0-15,-3 2 0 16,8-2 1-16,-1-1 0 15,3 4 0-15,1-7 0 16,3-6 0-16,-4 4 0 16,5 5 0-16,-1 4-1 15,0 3 1-15,0 6-1 16,0 9 0-16,0 4 0 0,0-1 1 16,0-2-1-16,4-7 1 15,0-9-1-15,3-7 1 16,-4-3-1-16,1-2 1 15,7-1-1-15,3 0 0 16,0 0 0-16,0 1 0 16,1-4 0-16,-5-7 0 15,1 4 0-15,-4 7 0 0,0 2 0 16,1 3 1-16,-1-2-1 16,0 2 0-16,7-2 0 15,11-1 1-15,10-3 0 16,4-3 0-16,0-6-1 15,4-3 1-15,-1-4-1 16,0 1 0-16,-3-1 0 16,-7 1 0-16,0-4 0 15,-4 1 0-15,1-4 0 16,-1 3 0-16,-7-2 0 16,-3-1 0-16,0-3 0 15,0 3 0-15,-4-2 0 16,0-4 1-16,-3 3-1 15,-4-3 0-15,0 0 0 16,-3 3 0-16,3-3-1 16,-3 0 1-16,3 3-7 15,-4 6 1-15,1 7-2 16,-7 6 1-16</inkml:trace>
  <inkml:trace contextRef="#ctx0" brushRef="#br0" timeOffset="132517.44">29171 9250 15 0,'-7'-6'7'0,"0"9"-2"16,7-3 9-16,0 3-13 16,0-3 0-16,7 6 1 15,0-2 0-15,11 2-2 16,7 0 0-16,6 4 1 15,8-1 1-15,0 4-1 16,0-1 1-16,0 7-1 16,-1 0 0-16,1 3-1 15,-14 6 1-15,-11 6-1 16,-7 4 1-16,-14 9 0 0,0 3 1 16,-7-3 1-16,-7-9 1 15,-11-10 1-15,-3-6 0 31,-18-9-1-31,7-7 0 16,3-3-1-16,8-3 0 16,7-3-10-16,7 6 0 15,3 6-4-15,4-2 0 16</inkml:trace>
  <inkml:trace contextRef="#ctx0" brushRef="#br0" timeOffset="133583.49">31277 7974 19 0,'-14'-3'9'0,"-11"-16"-3"16,22 16 9-16,-1 0-14 15,1 0 0-15,-1-1 0 16,4 4 1-16,0 0-3 16,-7 0 0-16,4 10 1 15,-8 2 1-15,1 7-2 0,-1 9 1 16,-3 4-1-16,0 2 1 15,-4 4 0-15,-3 3 0 16,-4-7 0-16,1-6 0 16,-5 4 1-16,-6 5 1 15,-4 4 0-15,1 6 0 16,2 7-1-16,1 5 1 16,0 1 0-16,-1 6 0 15,5-4-1-15,6-5 1 0,0-4-2 16,4-3 0-16,3-6 0 15,4-6 1-15,0 2-1 16,0 4 1-16,0 0-1 16,0 0 1-16,-4 3-1 15,1-6 0-15,-5 3 0 16,-2 3 1-16,-1-13-1 16,-7-2 1-16,1-4 0 15,-1-6 1-15,0-3 0 16,4-4 0-16,-7-2 0 15,-4-7 0-15,-4 1-1 16,5-7 1-16,-1 0-2 16,4 0 1-16,3 3-1 15,4 3 0-15,3 0 0 16,0 0 0-16,4 4-1 16,0-1 1-16,3 1-4 15,4-1 0-15,0 4-6 16,0-4 1-16,3 4-2 0,4-4 1 15</inkml:trace>
  <inkml:trace contextRef="#ctx0" brushRef="#br0" timeOffset="134003.41">30050 9244 17 0,'-4'-47'8'0,"15"22"-9"0,-4 22 12 0,0-4-10 15,-7 7 0-15,0 4 1 16,0 2 1-16,-4 6-4 16,-3 10 0-16,-3 7 2 15,-4-1 1-15,-4 3-1 16,-3 0 1-16,-4-9 0 15,-3 0 0-15,3 0 1 16,0-6 1-16,1 0-1 16,3-4 1-16,3-2-2 15,4-1 1-15,7 0-2 16,3 4 1-16,8 0-2 16,6 2 1-16,4 1-1 15,8 6 0-15,-1-10 0 16,3 4 0-16,1 6 0 15,0-9 0-15,7-1-2 0,6-9 1 16,8 4-5-16,7-11 1 16,14-2-5-16,-7 0 1 15</inkml:trace>
  <inkml:trace contextRef="#ctx1" brushRef="#br0" timeOffset="-209601.04">6100 14321 0,'0'0'15,"0"0"-15,0 0 16,0 0-16,0 0 16,0 0-16,0 0 0,0 0 15,0 0-15,0 0 16,0 0-16,0 0 16</inkml:trace>
  <inkml:trace contextRef="#ctx1" brushRef="#br1" timeOffset="-198810.15">23491 9435 0,'0'0'0,"0"0"15,-7 3-15,7-3 16,0 0-16,-60 25 16,0 4-1,29-14 1,3-2-1,6-1 1,-2-2 0,-5 9-1,-6 6 1,35-25 0,0 0-1,0 0 1</inkml:trace>
  <inkml:trace contextRef="#ctx0" brushRef="#br1" timeOffset="-196123.12">16133 7933 40 0,'-29'-3'20'0,"8"-6"-16"0,18 2 21 0,-1 1-24 15,-3 0 1-15,0 0 0 16,3 2 0-16,1 4-3 16,-1 0 0-16,1 4 3 15,-1 5 0-15,1 0 1 16,-1-2 0-16,1 8 0 15,-1-2 1-15,1 9 0 16,-1-7 0-16,4 11-1 16,0 2 1-16,7-3-3 15,4-9 1-15,6-7 0 0,8-6 0 16,3-6 0 0,1-10 0-16,-1-9 0 0,0-3 1 15,0 0 0-15,-3-3 1 16,-11 0-1-16,-3-3 0 15,-4-1-1-15,-11 7 1 16,-3 6-2-16,-3 0 0 16,-5 10-2-16,-2 3 1 15,-4 9-3-15,-4 13 1 16,0 6-1-16,-3 3 1 16,3-3 0-16,1 3 0 0,2 3 1 15,5 3 1-15,6 7-1 16,4-1 1-16,7-5 0 15,7-4 0-15,7-6 0 16,8-6 1-16,6-13 1 16,0-9 0-16,-3-7 1 15,-1-6 0-15,-2 0 0 16,-5-15 1-16,-3 9-1 16,-3-10 0-16,-4 1-2 15,0-1 1-15,-4 1-2 16,-3 6 0-1,-10 12 0 1,-8 10 0-16,-3 12 1 16,-4 10 0-16,-3-4 1 15,3 7 1-15,1 12-1 0,6 4 1 16,11-4-1-16,4-3 0 16,10 4-2-16,7-13 0 15,3-7-2-15,8-6 1 16,0-9-1-16,-1-12 1 15,1-11-1-15,0 1 1 16,-8-3 2-16,-6-3 1 16,0-4 0-16,-11 1 1 15,-4 6-1-15,-3 6 1 16,-4 3-1-16,-3 3 0 16,-3 4-2-16,-8 8 1 0,0 14-2 15,-3 9 0-15,0 9 0 16,3-9 1-16,4 6-1 15,7 3 1-15,7-3-3 16,10-6 1-16,8-3 0 16,7-7 1-16,6-6-1 15,1-12 0-15,0 2 2 16,-1-5 0-16,-6-7 2 16,0-6 1-16,-8-3 0 15,-6-4 0-15,-4 11 0 16,-4-1 0-16,-3 3-3 15,-7 9 0-15,0 1-2 16,-4 6 0-16,1 12-1 16,-1 13 0-16,4 6 0 15,3-3 0-15,8 4 0 16,3 2 1-16,7 4 1 16,3-7 1-16,1 0 0 0,3-6 0 15,0-3 2-15,0-10 0 16,1-3 0-16,-5-15 1 15,1-4-1-15,-1-15 0 16,1 9 0-16,-1-6 0 16,-3-3-3-16,-3-3 1 15,-4 3 0-15,-4 2 0 16,-6 8 0-16,-4 5 1 16,-7 10-1-16,-8 12 1 15,-6 10 0-15,-4 0 1 16,4 6-1-16,3 10 0 0,1-1-6 15,6-3 0-15,7 4-13 16,11-10 1-16,18-9-8 16,6-10 0-16</inkml:trace>
  <inkml:trace contextRef="#ctx1" brushRef="#br1" timeOffset="-196332.32">30177 12330 0,'0'0'16,"0"0"-1,0 0 1,0 0 0,0 0-1,0 0 1,0 0-1,0 0 1,0 0 0,0 0-1,0 0 1,0 0 0,0 0-16</inkml:trace>
  <inkml:trace contextRef="#ctx0" brushRef="#br1" timeOffset="-194140.57">24049 9015 43 0,'3'-19'21'0,"4"-9"-10"15,-3 15 22-15,0 1-32 16,-1-4 1-16,1-3 0 16,-4 1 1-16,-4-1-3 15,1 3 1-15,-8 0 2 16,-3 4 0-16,-4 2-1 16,-3 14 1-16,0-1-1 15,0 9 1-15,-4-5-2 16,7 8 0-16,1 7-1 15,6 6 1-15,4 7-1 0,7 3 1 16,4 5-1-16,3 1 0 16,3-6 0-16,4-4 1 15,4-5 1-15,10-10 1 16,-3-10 1-16,3-9 0 16,-3-6 1-16,-4-10 1 15,-3-6 0-15,-4-3 0 16,-4-3-2-16,-3-4 1 0,-3-2-3 15,3 2 1-15,-4 4-3 16,-3 6 0-16,0 4-2 16,-3 2 1-16,-4 13-1 15,-7 9 1-15,-4 16 0 16,1 0 0-16,2 6 1 16,1 7 0-16,7-4 1 15,4 0 0-15,6-6 0 16,4-6 1-16,7-6 0 15,4-13 1-15,7-7 0 16,-4-5 0-16,0-4-1 16,4-9 1-16,-4-9-1 15,0-4 1-15,-3 4-2 16,-4 2 1-16,-7-5-2 16,-7 8 1-16,-7 7-1 15,-7 10 1-15,-11 6-1 16,-7 6 1-16,-3 3-1 0,3 9 0 15,4 7-1-15,7 6 1 16,3 7-1-16,8-4 1 16,6 0-1-16,11 6 1 15,11-5-2-15,7-11 1 16,3-5 0-16,-4-10 1 16,1-3 1-16,-4-6 0 15,0-7 1-15,1-9 1 16,-5-6 0-16,-6 0 0 15,-4 0 0-15,-7-7 0 16,-4 7-2-16,-6 9 1 0,-4 7-2 16,-11 12 1-16,-3 3-2 15,-4 12 1-15,7 11-1 16,1 8 0-16,6 4-1 16,14-1 0-16,8-2-1 15,7-4 0-15,6-6-6 16,8-6 1-16,0-10-15 15,-1-5 0-15,1-4-3 16,-4-4 0-16</inkml:trace>
  <inkml:trace contextRef="#ctx0" brushRef="#br1" timeOffset="-192204.76">29626 9078 7 0,'-17'-19'3'0,"6"6"10"16,8 7 4-16,-12 0-16 0,1-4 1 15,-7 1 1-15,4 0 0 16,-1 2-3-16,0 4 0 16,4 6 2-16,0 4 1 15,0-1-1-15,3 0 0 16,4 7-1-16,4-1 0 15,-1 1-1-15,1-1 0 16,3 4 0-16,-4 0 1 16,1-1 1-16,-1-5 0 0,1 5 0 15,-1-5 1-15,1-4-1 16,3-6 0-16,3-6 0 16,8-7 1-16,6-5-3 15,8-8 1-15,10-5-1 16,-3 0 0-16,-4-1 0 15,-7 1 1-15,-3 0 0 16,-11-1 0-16,-10 10 2 16,-12 10 0-16,-9 6 0 15,-4 9 1-15,-1 0-1 16,1 3 0-16,3 7-1 16,8-1 0-16,6 4-3 15,8 0 0-15,6-1 0 16,4 1 0-16,7-4 0 15,4 1 0-15,10-1 0 16,-3-2 0-16,-4-4 2 16,0 0 0-16,-3-6 0 15,-4-3 0-15,-3-9 0 0,-1-4 0 16,-3-6 0-16,-3 0 1 16,-4-6-1-16,-4 0 1 15,-3 3-1-15,-3 9 0 16,-5 7 1-16,-6 9 0 15,0 9-1-15,0 13 1 16,0 9-1-16,3 4 1 16,8-4-2-16,-1 10 1 15,7-3-1-15,4-4 1 0,15-9-2 16,-5-6 1-16,8-7 0 16,3-12 0-16,0-9 0 15,4-7 1-15,-4-6-1 16,-3-6 0-16,-8-3 0 15,-3-1 1-15,-7 4-1 16,-3 3 1-16,-11 10-1 16,-4 2 1-16,-7 10-1 15,1 12 1-15,-5 16-6 16,1 4 1-16,3 8-12 16,15 10 1-16</inkml:trace>
  <inkml:trace contextRef="#ctx0" brushRef="#br1" timeOffset="-179757.48">23135 2373 40 0,'-3'-15'20'0,"3"8"-7"16,0 7 20-16,3-3-30 16,-3-6 1-16,4 3 2 15,-4 6 1-15,0 0-7 16,0 0 0-16,0 6 6 16,-4-6 1-16,1 3-1 15,3 3 0-15,0 1-1 16,0-4 0-16,3 6-2 15,8-9 1-15,-1 0-1 16,8 0 0-16,3 0-2 16,7 0 1-16,1-3-1 15,2 3 1-15,-2-3-1 16,-1 0 1-16,4 0-2 0,-1-1 0 16,15 1 0-16,-7-3 0 15,0 3-1-15,3-6 0 16,7-7-6-16,4 3 0 15,-3 1-9-15,-8 2 1 16,-10 7-8-16,-18 3 1 16</inkml:trace>
  <inkml:trace contextRef="#ctx0" brushRef="#br1" timeOffset="-168305.3">24391 2342 20 0,'4'-3'10'0,"6"-3"-2"0,-6 3 10 0,-1 3-11 16,1-10 0-16,-1 4 6 15,1 3 1-15,-1-7-15 16,-3 4 0-16,-3-3 12 15,-4-1 1-15,-4 1-3 16,-6-1 0-16,-8 4-3 16,-3 3 0-16,-1 3-3 15,5 3 1-15,-8 3-4 16,-3 4 1-16,3 2-1 16,4 4 0-16,-1 0-1 15,5 12 1-15,6 10-1 16,8-1 1-16,6 4-1 15,4 3 1-15,7-7 1 16,7 1 0-16,7-3 1 16,-3-7 1-16,3-13 0 15,4 1 0-15,3-16 0 0,0 0 0 16,1-9-6-16,-1 2 1 16,-7-2-14-16,0 0 0 15,0-1-6-15,-7 1 1 16</inkml:trace>
  <inkml:trace contextRef="#ctx0" brushRef="#br1" timeOffset="-167779.67">24543 1994 60 0,'-25'-13'30'0,"18"4"-22"16,7 9 51-16,0 9-58 15,-4 1 0-15,1 2 0 16,3 20 0-16,0 2-2 16,3 7 1-16,5 9 0 15,2-6 1-15,4 0-1 16,-3-6 0-16,10 6 0 15,0-1 1-15,-3-5 1 16,-1-13 1-16,-6-6 3 16,0-7 0-16,-1-5 1 15,-6-10 0-15,-4-4 0 16,-4-8 0-16,1 2-3 16,-4-6 1-16,0 4-4 0,3-4 0 15,4-3-2-15,7 3 1 16,4 7-2-16,6 2 1 15,1 4-1-15,3 6 0 16,4 6 0-16,3 7 1 16,4 2 0-16,3-2 0 15,-3 9 0-15,0 6 1 16,-4-3 0-16,-7-3 1 0,0 0-2 16,-10 0 0-16,-4-3-3 15,0-10 0-15,-4 1-8 16,1-4 0-16,3-6-13 15,0-16 0-15</inkml:trace>
  <inkml:trace contextRef="#ctx0" brushRef="#br1" timeOffset="-167359.36">25287 2311 64 0,'4'-10'32'0,"-11"-2"-16"15,7 9 46-15,-7-7-57 16,-4 1 0-16,-3-1 1 15,0 4 0-15,0 3-9 16,-8 3 0-16,1 9 5 16,0 4 1-16,0 6-4 15,0 3 1-15,7 0-1 16,3 3 0-16,8 9 0 0,3-12 1 16,7 0 0-16,10-9 0 15,4-4 0-15,4-9 1 16,3-3 0-16,-6-16 0 15,-1 3 0-15,-4 7 0 16,-3 0 0-16,-3-1 0 16,-4 1-1-16,0 9 1 15,0 0-2-15,0 3 1 16,0 13-1-16,4-7 0 16,3 10 0-16,4-3 0 0,3 2 1 15,3-2 0-15,-2-7 0 16,2 1 1-16,1-1-3 15,-4 1 1-15,-3-7-7 16,-4-3 0-16,-3-3-13 16,-4-7 0-16,0 1-4 15,-4-10 1-15</inkml:trace>
  <inkml:trace contextRef="#ctx0" brushRef="#br1" timeOffset="-166968.45">25548 2311 76 0,'0'3'38'0,"14"22"-45"16,-7-16 75-16,0-6-67 16,4 13 1-16,0 9 1 15,-4-6 1-15,0 6-5 0,3-6 1 16,1 3 2 0,3-10 0-16,-3 1-1 0,-1-7 1 15,1-6-1-15,-1-9 0 16,4-1 0-16,-7-12 1 15,-3 4-1-15,-4-4 0 16,-4 0 0-16,-3 0 1 16,0-3-2-16,0 9 1 15,0 4-1-15,7 2 0 16,0 10-1-16,18 3 1 16,7 4-1-16,-1 2 0 0,1 0 0 15,3-6 0-15,4 7-1 16,0 12 0-16,-1-10-2 15,-2 4 0-15,-5-7-3 16,-2 7 1-16,-8-3-3 16,-7-7 0-16,-4 3-6 15,1-6 0-15,-4-3-6 16,7-3 1-16</inkml:trace>
  <inkml:trace contextRef="#ctx0" brushRef="#br1" timeOffset="-166563.09">26226 2267 89 0,'-11'-10'44'0,"-21"-2"-54"15,29 9 88-15,-8 3-78 0,-3 3 0 16,-4 9 0 0,1 1 1-16,-1 3-2 0,7 2 1 15,4-2-1-15,7 3 1 16,7-7-1-16,4 1 0 15,3 9 0-15,0-13 0 16,4 1 0-16,3-4 1 16,4 3 0-16,-1 7 0 15,1-3 0-15,0 9 0 16,-4 0 0-16,0 12 1 16,-3 1-1-16,-4 2 0 15,-3 1 0-15,-4 6 0 0,-7-4 1 16,-7 1 0-16,-4-6 2 15,-3-7 0-15,-4-3 2 16,-3-3 0-16,0-9 0 16,3-4 0-16,1-3-3 15,2-15 0-15,-2-7-11 16,3-9 1-16,3 0-20 16,4-6 1-16,18-13-2 15,6 0 0-15</inkml:trace>
  <inkml:trace contextRef="#ctx0" brushRef="#br1" timeOffset="-166203.85">26543 2430 81 0,'-7'-3'40'0,"10"31"-39"16,-3-28 79-16,8 3-78 15,6 3 0-15,3-6 1 0,8-6 0 16,3-3-5-16,0-4 1 15,8-3 1-15,-1 7 0 16,-7-10-1-16,-3 4 0 16,-11-4-1-16,-7 9 0 15,-14 4 1-15,-7 3 0 16,-4 6 1-16,-10 3 1 16,-7 1 1-16,-4 15 0 15,4 3 0-15,6 0 0 0,8 3 0 16,11 0 0-16,13 7-1 15,18-1 1-15,8-6-3 16,9-3 1-16,12 4-2 16,3-14 0-16,-7 4-2 15,-1-6 0-15,-2-7-7 16,-4-3 0-16,3-6-16 16,-3-6 1-16</inkml:trace>
  <inkml:trace contextRef="#ctx1" brushRef="#br1" timeOffset="-167118.49">32988 7196 0,'0'0'0,"0"0"15,0 0 1,0 0-1,0 0 1,0 0 0,0 0-1</inkml:trace>
  <inkml:trace contextRef="#ctx0" brushRef="#br1" timeOffset="-165602.59">27527 2003 54 0,'0'-22'27'0,"0"-6"-7"16,0 31 29-16,-3 4-45 15,-1 11 1-15,1 1 1 16,-4 16 1-16,0-1-9 16,3 16 0-16,1 1 5 15,3 5 1-15,7 13-3 16,0-6 1-16,3 6-3 15,1-19 0-15,3 0-2 0,0-12 0 16,-3-10-4-16,-8-6 1 16,-3-13-8-16,-3-6 1 15,-4-6-8-15,-1-16 1 16</inkml:trace>
  <inkml:trace contextRef="#ctx0" brushRef="#br1" timeOffset="-164881.85">27242 2295 73 0,'-18'3'36'0,"18"0"-40"0,3-3 66 0,8 0-61 16,7 0 0-16,17-6 1 15,7-3 0-15,8-1-3 16,10-9 1-16,3 7 0 16,-3-7 1-16,-7-9 0 15,-11 0 0-15,-6-7 0 16,-12 1 0-16,-6-4 1 15,-7 3 1-15,-4 7-1 16,-7 3 1-16,-4 13-2 16,1 5 1-16,-5 23-2 15,1 6 0-15,4 19-2 16,-1 12 1-16,4 0-1 16,7-6 1-16,4 7 0 15,-4-1 0-15,4 0 2 16,-1-9 0-16,1-9 2 15,-4-16 0-15,-4-1 1 0,4-8 0 16,-7-10 0-16,7-10 1 16,1-8-2-16,-1 2 0 15,3-3-2-15,8 0 1 16,7 0-3-16,-1 1 1 16,4 11-1-16,-3 1 1 15,0 6-1-15,-4 6 0 16,0-3 0-16,0 7 1 15,0 12 0-15,1-3 0 0,2-4 0 16,1 4 0-16,3-6 0 16,4-4 0-16,3-3 1 15,-3-6 0-15,3-6 0 16,1-6 0-16,-1-4 0 16,-3-3 1-16,-8 0-1 15,-6-9 0-15,-7 6 0 16,-11 3 0-16,-8 7-1 15,-6-1 0-15,-7 10 0 16,-7 9 0-16,-4 7 0 16,-3-4 0-16,7 16 0 15,7 0 1-15,14 4 0 16,10-1 0-16,11 0 1 16,7-3 0-16,8 0-1 15,9-12 1-15,8-1-3 16,-3-5 1-16,2 5-7 15,-6-9 1-15,-4 4-23 16,-3 2 0-16,-11 4 0 0,-6-7 0 16</inkml:trace>
  <inkml:trace contextRef="#ctx0" brushRef="#br1" timeOffset="-164341.45">26398 3458 72 0,'-14'-9'36'0,"-3"6"-36"16,10-3 68-16,-4 2-65 16,-3 4 0-16,0 4 0 15,-4 5 1-15,0 10-7 16,-3 6 1-16,4 19 2 0,3 9 1 15,3-3-2-15,11-3 1 16,14-3-1-16,11-9 0 16,3-7 2-16,4-12 1 15,3-7 1-15,4-9 1 16,0-9 0-16,3-7 1 16,-10-12 0-16,-8-4 1 15,-6-5-2-15,-11-7 0 16,-10 6-2-16,-15 4 0 15,-7-1-3-15,-6 4 1 16,-15 6-4-16,0 3 1 0,3 6-6 16,8 4 0-16,7 8-12 15,10-2 0-15,18 6-6 16,14 0 0-16</inkml:trace>
  <inkml:trace contextRef="#ctx0" brushRef="#br1" timeOffset="-163845.71">26751 3160 85 0,'-25'-18'42'0,"18"18"-51"16,4 3 81-16,-1 12-72 16,1 14 1-16,3-1 0 15,3 13 0-15,1 6-1 16,6 0 0-16,5 3 0 15,2 0 1-15,4-3 0 16,4-9 0-16,-4-4 1 0,-3-9 0 16,-4-6 1-16,-3-6 1 15,-4-7 0-15,-7-6 0 16,-7-3-1-16,0-3 1 16,-4-4-2-16,4-9 0 15,-4-3-3-15,4 0 0 16,4 7-2-16,3 2 1 15,17 4-1-15,5 3 0 16,2-4 1-16,4 10 0 16,8-6 1-16,10 6 0 15,-4 9 0-15,-3 4 1 0,-4 9 0 16,-7 3 0-16,-7 9 1 16,-10-2 0-16,-15 8 1 15,-10 1 0-15,-10-6 2 16,-5-4 1-16,1-3-1 15,3-6 1-15,1-6-4 16,3-10 0-16,-1-3-8 16,8-12 1-16,-3-10-17 15,10-9 1-15,14-7-8 16,7-2 0-16</inkml:trace>
  <inkml:trace contextRef="#ctx0" brushRef="#br1" timeOffset="-163530.66">27517 3446 108 0,'-11'6'54'0,"15"13"-74"0,-1-16 106 15,4 16-87-15,4 9 1 16,3 7 0-16,4 9 0 15,-1-4 0-15,1 7 0 16,-4-3 0-16,-3-6 1 16,-8 9-1-16,-6 3 0 0,-8-6 0 15,-7 0 0-15,-3 0-2 16,-7 0 1 0,-4-7-2-16,-7-8 0 0,-3-14-6 15,7-12 0-15,-1-18-14 16,8-17 0-16,7-8-4 15,0-20 0-15</inkml:trace>
  <inkml:trace contextRef="#ctx0" brushRef="#br1" timeOffset="-163363.78">27376 3151 99 0,'-36'13'49'0,"19"-10"-65"16,13 0 99-16,4 0-83 15,4 0 0-15,6 0-8 0,8 0 0 16,3-3-8 0,7 0 0-16,4 4-11 0,3 5 1 15</inkml:trace>
  <inkml:trace contextRef="#ctx0" brushRef="#br1" timeOffset="-163108.62">27951 3668 79 0,'-4'13'39'0,"-7"28"-29"0,11-41 69 0,-3 3-75 16,3-3 1-16,-4 0 0 15,4 0 1-15,0 0-12 16,7-9 0-16,-3-1-13 16,-4-2 0-16,4 2-9 15,-8-6 0-15</inkml:trace>
  <inkml:trace contextRef="#ctx0" brushRef="#br1" timeOffset="-162540.46">28434 3305 105 0,'-25'-25'52'0,"4"31"-69"0,21-3 99 0,0 3-83 16,7 4 0-16,14 9 0 15,11 6 0-15,3 0 1 16,1 0 0-16,-1 3-1 16,4-3 0-16,-4 3 0 15,-3-6 1-15,-8 0-1 16,-2-3 1-16,-5-10 0 15,-6-5 1-15,-4 2 0 16,-4-6 1-16,1-6 0 0,-4-7 0 16,0-3 0-16,3 4 1 15,1-4-2-15,3-12 0 16,0-3-1-16,7 2 0 16,0-8-3-16,0-4 1 15,0 6-9-15,-3 14 0 16,0-5-18-16,-1 23 1 15</inkml:trace>
  <inkml:trace contextRef="#ctx0" brushRef="#br1" timeOffset="-162119.39">29154 3383 88 0,'-7'-31'44'15,"-1"9"-40"-15,5 16 67 0,-1 6-71 16,-3-4 0-16,-7 4-1 16,-3 0 1-16,-5 10-1 15,1 9 1-15,0-1-1 16,7 8 0-16,3-5 0 16,4 1 1-16,7-3 0 15,4-3 0-15,6-4 1 16,1-5 1-16,3-4 0 15,4-6 0-15,-1-4 0 16,-2 4 1-16,-5-3-2 16,4-3 1-16,-3-1-2 15,-1 4 1-15,1 3-1 0,0 6 0 16,-1 0-1-16,1 7 1 16,3 8 0-16,0-5 0 15,4 12 0-15,-1 0 0 16,4-6-1-16,1-7 1 15,2 10-5-15,-3-18 0 16,-3 2-12-16,-4-3 0 16,0 3-10-16,-14-6 0 15</inkml:trace>
  <inkml:trace contextRef="#ctx0" brushRef="#br1" timeOffset="-161832.08">29489 2919 99 0,'-11'9'49'0,"4"17"-61"16,7-14 91-16,0 16-79 15,0 13 0-15,4 3-1 16,3 3 1-16,0 3 0 15,0 3 0-15,14-2-1 16,-10-7 0-16,-1 6-1 16,4-13 0-16,0 4-4 15,-3-3 0-15,-4-16-16 0,-4-3 1 16,-3 2-5-16,0-5 0 16</inkml:trace>
  <inkml:trace contextRef="#ctx0" brushRef="#br1" timeOffset="-161488.02">29711 3402 96 0,'-25'16'48'0,"25"2"-62"0,0-8 94 0,7-7-80 15,0 6 0-15,7 1 0 16,4 5 1-16,7 1-2 15,3 0 1-15,4 0 0 16,0-10 1-16,-1 0 1 16,-2-3 0-16,-1-6 1 15,-7-3 0-15,4-7 1 16,-8-2 0-16,-3-4-1 16,-3-9 0-16,-4-4-2 15,-3 1 1-15,-1-1-4 16,1 1 1-16,-4 6-4 15,3 3 1-15,-3 10-8 16,0-7 0-16,-3 19-16 16,-1 9 0-16,1 4 0 15,-5 2 0-15</inkml:trace>
  <inkml:trace contextRef="#ctx0" brushRef="#br1" timeOffset="-161143.47">30215 3474 83 0,'11'6'41'0,"-4"-6"-40"0,0 0 85 15,11-9-85-15,10 3 0 16,11-4 1-16,3 1 1 16,0-10-4-16,1 0 1 0,-4 4 1 15,-11-4 0-15,-7 0 0 16,-3-6 1-16,-11 6-2 15,-11 3 1-15,-13 1-1 16,-19 12 0-16,-3 3-1 16,-10 6 1-16,10 3-1 15,7 10 1-15,8 3 0 16,6 9 0-16,18-12 0 16,18 6 0-16,17 7 1 15,11-7 0-15,-4 0-2 16,4-6 1-16,-11-4-6 15,-13-2 1-15,20-7-23 16,-10-12 0-16</inkml:trace>
  <inkml:trace contextRef="#ctx1" brushRef="#br1" timeOffset="-151655.46">24564 9790 0,'0'0'16,"0"0"-1,0 0 1</inkml:trace>
  <inkml:trace contextRef="#ctx0" brushRef="#br1" timeOffset="-149613.72">17713 6996 19 0,'-21'0'9'0,"17"-29"-11"16,4 20 10-16,4 0-12 15,3-1 1-15,3-2-2 16,1-1 1-16,3 1 9 16,-3 2 1-16,-1 1 2 15,-3-4 0-15,-3 1 8 16,-4 5 0-16,0-2 3 15,-4 6 0-15,-3 0-1 16,0 0 0-16,-3 3-5 16,-1-4 0-16,1-2-6 15,-1 0 0-15,0 0-3 0,1 2 0 16,3-2-3-16,-4 3 0 16,4 3 0-16,-4 0 0 15,1 0 0-15,-1 0 1 16,1 0 0-16,-4 3 1 15,-4-3-1-15,0 0 1 16,-3 3-1-16,-4-3 1 16,4 0-1-16,-3 3 0 15,6 1-2-15,0 2 1 16,-3-6-1-16,4 0 0 0,-1 6 0 16,0 0 0-1,1 4-1-15,-1 2 1 0,4-2 0 16,-4-1 0-16,1-3 0 15,2 1 1-15,1 2-1 16,0-6 0-16,0 0 0 16,0 4 0-16,3 2 0 15,-3-6 0-15,4 3 0 16,-1 4 0-16,4-1-1 16,0-2 1-16,0-1 0 15,0 0 0-15,3-3-1 16,1-3 1-16,-1 3-1 15,1 0 1-15,3-3-2 16,-4 0 1-16,4 0-6 16,-3 0 1-16,-1 0-22 15,4 4 1-15</inkml:trace>
  <inkml:trace contextRef="#ctx0" brushRef="#br1" timeOffset="-148443.04">17604 6817 29 0,'-14'3'14'0,"-8"-6"0"0,19 3 15 16,-1-3-25-16,-3 0 1 0,4-1 2 15,-1-2 1-15,1 3-9 16,-1 0 1-16,1 3 6 16,-1 0 1-16,-3 3-2 15,0 0 1-15,-4 0-1 16,-6 4 0-16,3 2-1 16,-4 7 0-16,-3 6-1 15,-4 0 0-15,7 0-1 16,1-1 0-16,-1 5-1 15,1-5 1-15,-1 1-1 16,0 7 0-16,1-1-1 16,3 6 1-16,-1-9-1 15,1 4 1-15,4 5-1 16,3 1 1-16,0-4 0 16,3 0 1-16,4-6-1 0,0-3 1 15,4 4-1-15,3-1 1 16,3 0 0-16,4-6 0 15,0 6-1-15,4 0 1 16,0-3-1-16,3 0 0 16,7-4 0-16,0 1 1 15,4-6-1-15,3-7 1 16,-3 0-1-16,0-3 1 16,0-6-1-16,3-6 0 15,4-4 0-15,3-9 1 16,4 4-2-16,-4-8 1 0,-3 5 0 15,-7-11 0-15,0 4-1 16,-4-3 1-16,0-1 0 16,-7 4 0-16,-3 0-1 15,-8-7 1-15,1-2 0 16,-7 2 0-16,-4-12 0 16,-8 3 0-16,1-6 0 15,-3 9 0-15,-11 1 0 16,-1 2 0-16,-13 3-1 15,-11 10 1-15,-3 7-2 16,-11 14 1-16,-14 1-1 16,3 13 0-16,-3 12-2 15,-3 0 0-15,13-4-4 16,15-2 0-16,10 0-11 16,18 6 1-16,14 15-9 15,7 17 1-15</inkml:trace>
  <inkml:trace contextRef="#ctx0" brushRef="#br1" timeOffset="-147269.08">18852 5478 30 0,'-38'16'15'0,"13"-13"-14"15,21-3 15-15,4-7-20 16,0 7 1-16,11-6-12 0,0 3 0 15,6-6 17-15,1-1 0 16</inkml:trace>
  <inkml:trace contextRef="#ctx0" brushRef="#br1" timeOffset="-146716.15">18955 5399 42 0,'-4'-15'21'0,"-10"21"-16"0,7-12 47 16,0 3-45-16,0-4 0 15,-4 1 3-15,1-3 0 16,-1-4-14-16,1 1 1 15,3-1 8-15,-4-3 1 16,4 4-5-16,0-4 0 0,0-3-1 16,0 4 1-16,0 2-1 15,0 4 1-15,-4-1 0 16,-3 7 1-16,-4 3 2 16,1 0 0-16,-4 6 0 15,-4 4 1-15,-3-1-2 16,-8 7 1-16,1 3-2 15,7 6 1-15,0 3-3 16,3 22 1-16,4-3-2 16,7 7 0-16,7 8 1 15,3 10 0-15,8 7 0 16,6-4 0-16,8-3 0 16,-1-15 1-16,5-4 0 15,2-3 1-15,-3-9 0 16,1-10 0-16,2-9 0 0,8-12 1 15,14-10-2-15,7 0 1 16,0-19-1-16,7-9 0 16,10-13 0-16,-6-13 0 15,-4-8-1-15,0-7 0 16,-4 6 0-16,-6-9 1 16,-8-3 0-16,-14-1 1 15,-14 11 0-15,-14-4 0 16,-10 9-1-16,-8 4 1 15,-10 9-1-15,-25 6 0 16,0 9-3-16,11 10 0 0,-40 10-6 16,5 12 1-16,-1 3-15 15,4 16 0-15,11 15-6 16,13 4 1-16</inkml:trace>
  <inkml:trace contextRef="#ctx0" brushRef="#br1" timeOffset="-139524.89">16422 7776 2 0,'7'0'1'0,"-4"-6"0"0,-3 6 2 0,0 0-4 16,0 0 0-16,0 0 2 15,0 0 1-15,0 0-1 16,-10-6 0-16,3 0 1 15,-4-4 0 1,-14-12 0 0,8 3 1-16,3 4-1 15,0 2 1-15,-4 1-1 16,0 2 1-16,-3 4-2 16,-7 0 1-16,-4 3-1 15,-7-4 0-15,-3 7-1 16,3 0 1-16,4 3-2 15,0 1 1-15,-4 5 0 16,4 4 0-16,-4-1 0 16,4 4 0-16,6-4 0 0,1 7 0 15,3 6 0-15,1 0 1 16,-1 3-1-16,4 4 0 16,0-7 0-16,0 3 0 15,-1 10 0-15,5-1 0 16,-1 4 0-16,4 6 0 15,3-6 0-15,8 3 0 16,3-10 0-16,3 1 1 16,8 2-1-16,3 1 1 0,4-3 0 15,-1-1 0-15,8-9 0 16,10-6 1 0,8-10-1-16,-5-5 0 0,8-11 0 15,11-2 1-15,10-7-2 16,-4 4 1-16,-6-1-1 15,-1-6 1-15,-3 4-1 16,0-4 0-16,-7 3 0 16,-7-3 0-16,-8-3 0 15,-6-6 1-15,-7-3-1 16,-1-16 0-16,-6 6 0 16,0-6 1-16,-1-10-1 15,-3 7 1-15,4-6-1 16,-1-10 1-16,1-6-1 15,-4 0 1-15,-7 9-1 16,-7 19 0-16,-14 7-1 16,-18 8 1-16,-10 10 0 0,-18 16 1 15,-15 10-1-15,-6 5 0 16,-3 7 0-16,-1 3 0 16,0 0 0-16,11 9 0 15,7 7-2-15,10 0 1 16,8 18-4-16,10 29 0 15,7 21-1-15,7 17 0 16</inkml:trace>
  <inkml:trace contextRef="#ctx0" brushRef="#br1" timeOffset="-128159.8">19036 5462 7 0,'14'-34'3'0,"4"5"1"16,-18 23 3-16,-4-3-7 15,-3-4 0-15,-4 4 1 16,-6-7 0-16,-4 4-1 16,-8 2 0-16,-6 1 0 15,-4-1 1-15,4 1 0 16,3 0 1-16,4-1-1 15,0-2 0-15,3 8-1 16,-7-5 0-16,-3 12 0 16,-4 10 0-16,4 12-1 0,-4 0 1 15,0 19-1-15,1-7 0 16,-1 7 1-16,0 7 0 16,7-4 0-16,8 6 1 15,6 3-1-15,7 10 0 16,4-6 0-16,11-4 0 15,6-2 0-15,12-11 1 16,2-5-1-16,8-7 1 0,17-6 0 16,1-9 0-16,13-6 0 15,15-1 0-15,7-12-1 16,17-10 1-16,4-15-1 16,0-6 1-16,-1-13-1 15,-13-4 0-15,-18 11 0 16,-21-1 0-16,-21-3 0 15,-25-3 1-15,-28 6-1 16,-18-6 0-16,-28-3 0 16,-4-7 0-16,-10-2 0 15,-10 2 0-15,9 1-1 16,-2 15 1-16,3 4 0 16,14 12 0-16,7 12-1 15,7 26 1-15,7 15-1 16,11 31 1-16,13 13-4 15,12 16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2:19:19.19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16485 7670 6 0,'-21'-25'3'0,"-14"3"3"0,21 12 4 15,-4 1-7-15,-3-7 1 16,3-3 1-16,-3-9 1 16,4 0-7-16,-1 0 0 15,0 9 5-15,4 0 1 16,4 0-1-16,2 7 0 15,5 6-3-15,3-1 1 16,7 1-2-16,0 3 1 16,11 6-1-16,6-3 0 0,15 3-2 15,-4-3 1 1,15 0 2-16,13-3 1 0,8 3-1 16,14-6 1-16,3-1 0 15,14-2 0-15,15 0 0 16,-5 2 1-16,8 4-2 15,4 6 0-15,10 0-1 16,-14 4 1-16,7 2-1 16,-4 1 0-16,11-4 0 15,-7 0 0-15,4-3 0 16,-4-6 1-16,14 0-1 16,-10 0 0-16,3 0 1 15,-18-4 1-15,-3 1-1 16,-7 0 0-16,-8 0 1 15,-9 2 0-15,-19 1-1 16,-10 0 0-16,-3 0 0 16,-11 0 0-16,-4-3 0 15,-7-1 0-15,-3-2 0 16,-4 0 1-16,-7-1 0 0,0 4 1 16,-6 0-1-16,-8 2 1 15,-11 4-1-15,-14 4 0 16,-6 2-1-16,-22 0 0 15,-21 4-1-15,-7-1 0 16,-21-3 0-16,-18-3 1 16,-18 1-1-16,-17-4 0 15,-32-4 0-15,-10-2 0 0,-15-3 0 16,7-4 0-16,1 1 0 16,-1 2 1-16,15 7-1 15,10 6 0-15,14 0-1 16,15 4 1-16,9-4 0 15,19 0 0-15,24-3 0 16,22-3 0-16,17-4-1 16,21 1 1-16,29 0-3 15,34 6 0-15,29 9-4 16,25 10 0-16,38 13-6 16,29 18 1-16,17 12-2 15,18 7 1-15</inkml:trace>
  <inkml:trace contextRef="#ctx0" brushRef="#br0" timeOffset="30475.66">12689 12850 4 0,'-38'-3'2'0,"-29"22"-2"16,45-13 2-16,-6 3 0 0,0 4 1 16,3-4 4-16,1 1 0 15,6-4-6-15,4 0 0 16,0-2 7-16,7 2 0 16,3-3 0-16,4-3 0 15,0 0-2-15,7-6 0 16,14-1-2-16,-3 1 1 15,3-3-3-15,7 2 0 16,4 1-1-16,-4-3 1 16,4-1-1-16,10-2 0 0,8-4-1 15,10 0 1-15,0 4 0 16,10-4 0-16,8 7 0 16,3-1 1-16,7 7-1 15,4-3 1-15,3 6-1 16,4-3 0-16,14-7 0 15,7 10 0-15,3 0-1 16,4 0 1-16,14-3-1 16,1-3 0-16,13-3 1 15,14-1 1-15,0 1-1 16,8-4 0-16,13 4 0 16,-6 6 1-16,-1 0-1 15,11 3 0-15,-3 0-1 16,3 3 1-16,3 0-1 15,8 3 1-15,7-6-1 16,-4 3 0-16,10-3 0 16,1-3 1-16,7 3-1 15,-7-3 0-15,-8 3 0 0,-2 0 0 16,-1 0 0-16,-4 3 1 16,-13-3-1-16,3 0 1 15,-7 3 0-15,-11-3 0 16,-3-3 0-16,-7 0 1 15,-14 0-2-15,-15 0 1 16,-6 3-1-16,-15 0 1 16,-10 0-1-16,-18 0 1 0,-17 6-1 15,-8-3 0-15,-17-3 1 16,-11 3 1 0,-7 0-1-16,-6-3 1 0,-5-3 0 15,-3 0 0-15,1 0-1 16,-5 0 0-16,1 0 0 15,-1 0 0-15,1-4-1 16,3 1 1-16,0 3-2 16,0-3 1-16,0-4 1 15,0 1 0-15,-7-4 0 16,1-6 0-16,-1 1 0 16,-4-14 0-16,1-2 1 15,-1-7 0-15,1-6-1 16,-1-6 0-16,4-13 0 15,4-16 0-15,-4-12-1 16,3 10 1-16,-2-1-1 16,2 13 0-16,1-7 0 15,-4 4 0-15,0 0 0 0,0-13 0 16,3 16 0-16,1-3 0 16,3-4 0-16,0 4 1 15,4 0-1-15,-8-7 0 16,1-6-1-16,-4 10 1 15,0 0 0-15,0-1 1 16,0 13-1-16,-3-3 0 16,-4 4 0-16,-4 2 0 15,-3 0-1-15,-3 0 1 16,-1 1-1-16,-7 12 1 0,-3-1-1 16,-7 7 0-16,-4 4 0 15,-3 2 0-15,-4 0 0 16,-14 7 1-16,-14 12-1 15,-3 4 1-15,-26-4-1 16,-6 6 1-16,-25 1-1 16,-14 5 1-16,-14 4-1 15,-29-3 1-15,-6 6-1 16,-32 3 0-16,-1 7 1 16,-31-1 0-16,7 3-1 15,-24-2 1-15,13-4 0 16,-20-6 0-16,20-6 0 15,-14-7 0-15,15 4 0 16,-15 0 1-16,8-1-1 16,-8 4 0-16,4 3 0 15,-14 6 0-15,10-3 0 16,-10 3 1-16,7 10-2 0,7 2 1 16,3 4 0-16,11 0 0 15,7 3-1-15,21-3 1 16,-3-1 0-16,28 1 0 15,14-9 0-15,3-1 0 16,19 0 0-16,9 4 1 16,12 3-1-16,13 3 0 15,4 6-1-15,11 6 1 16,17-3 0-16,21 0 0 0,8 4-1 16,13-4 1-16,15-3-1 15,7 3 1-15,7-6-1 16,13-6 1-16,5-4-1 15,6 1 1-15,4 3 0 16,4-1 0-16,6 1-1 16,5 6 1-16,6 6-1 15,0 4 0-15,4 15 0 16,-1 18 1-16,5 11-1 16,-1 2 1-16,0 10 0 15,-3 9 0-15,-4 3 0 16,0 4 0-16,-7-1 0 15,-3 1 0-15,3 6-1 16,0 3 1-16,4-1 0 16,-8-8 0-16,4-4 0 15,-3-6 0-15,-4 7-1 16,-7-7 1-16,0-6 0 16,-7-10 1-16,-4-15-1 0,11-10 0 15,-7-6 0-15,7-9 1 16,-3-7 0-16,-1-6 0 15,4-6-1-15,0-3 1 16,7-4-1-16,0 1 1 16,4-1-2-16,-8 4 1 15,-6-4-7-15,-8 4 1 16,-10 3-11-16,-14 15 0 0</inkml:trace>
  <inkml:trace contextRef="#ctx0" brushRef="#br0" timeOffset="39049.4">19738 5961 6 0,'-46'-19'3'15,"-14"16"1"-15,50-3 3 0,-5-7-6 16,-6-9 0-16,-7 0 1 15,-11-3 0-15,-10 0-3 16,-8 0 0-16,-24 6 2 16,-7 3 0-16,-21 10-1 15,-11 12 0-15,-11 7 1 16,1-1 0-16,-1 7-1 16,15 3 1-16,-1-3 0 15,11 3 0-15,8-6 0 16,2-1 1-16,1-2-1 0,3-1 0 15,-10 1 0-15,-4 3 1 16,-7-1-1-16,-10 10 0 16,-4-9-1-16,7 3 0 15,0 6 0-15,4 9 0 16,10 4 0-16,18-3 0 16,-1 15-1-16,8 3 1 15,7 0 0-15,11-2 0 16,-1 5-1-16,8-6 1 0,3-6 0 15,3 6 0-15,5 0 0 16,6-6 0-16,11 10-1 16,10 5 1-16,14 1 0 15,19 3 0-15,13-1 0 16,14-5 0-16,18-1 0 16,7 1 0-16,18-1 0 15,10-15 1-15,4-4 0 16,-4 1 0-16,0 0 0 15,4-1 0-15,0-2 0 16,-11 6 0-16,4-4 0 16,3-2 0-16,0-1-1 15,22-2 1-15,-1-7-1 16,15-3 0-16,6-13 0 16,4-3 1-16,-3-6-1 15,-4-3 1-15,-4-13-1 16,5 1 1-16,-8-7 0 0,0-3 0 15,10-10 0-15,4-2 0 16,7 5-1-16,-3-9 1 16,14 1-1-16,-18-1 1 15,0 10-1-15,-14-10 1 16,-14-3 0-16,-11-6 0 16,-10-10 1-16,-14-6 1 15,-15 10 0-15,-10-1 0 16,-18-5 0-16,-14 2 0 15,-10-3-1-15,-15-9 0 0,-13-16-2 16,-8 4 1-16,-7 2-1 16,4 7 1-16,-11 6-1 15,-10-6 0-15,-4 9 0 16,-21 9 1-16,-18 4-2 16,-24 6 1-16,-29 0-1 15,-14 9 1-15,-10-5 0 16,-25 11 0-16,0 4-2 15,18 6 1-15,-1 28-9 16,15 32 1-16</inkml:trace>
  <inkml:trace contextRef="#ctx0" brushRef="#br0" timeOffset="46719.49">19600 4252 1 0,'-31'-19'0'0,"-15"-16"0"0,25 23 1 0,-15-16-1 16,-17 3 0-16,-10 3 0 16,-11-7 1-16,-21 4 0 15,-18 0 1-15,-14 10 0 16,-7-7 1-16,-4 15-1 15,11 10 0-15,-4 7 0 16,19 6 1-16,6 9-3 16,0 15 1-16,7 11-1 15,7 11 0-15,8-15 0 16,-8 7 0-16,14 2 0 16,-3 4 0-16,0 21 0 15,0 10 0-15,10-3 0 16,15-7 0-16,17 7 0 15,22-16 1-15,24 10 0 16,21-1 1-16,18-5 0 0,24-10 0 16,29-7 0-16,10-12 0 15,22-3-1-15,14-22 1 16,10-6-1-16,14-13 1 16,11-6-1-16,3-7 1 15,-10-2-1-15,7-4 1 16,0 4-1-16,-7-4 1 15,3 6-2-15,-3-5 1 16,-14 2-1-16,-14-21 1 16,-1 6-1-16,-10-13 1 0,-17-6-1 15,-25 0 1-15,-22-19-1 16,-21-6 1-16,-24-10-1 16,-35-6 1-16,-29 4-1 15,-35-1 0-15,-18-6 0 16,-28-6 0-16,-21 3-1 15,-14 15 1-15,-8 17 0 16,-17-1 0-16,-31 22-1 16,-1 13 1-16,-28 19-3 15,4 15 1-15,7 28-5 16,20 35 1-16</inkml:trace>
  <inkml:trace contextRef="#ctx0" brushRef="#br0" timeOffset="58488.93">22299 15986 16 0,'0'3'8'0,"4"-25"-3"16,-4 16 8-16,0-4-11 15,0 1 1-15,0-4 1 16,0 1 1-16,0-1-7 16,0 7 1-16,0 6 3 15,3-6 1-15,4 3-2 16,0 0 0-16,7-1-1 15,8 1 0-15,6 3 0 16,4-9 0-16,6-4 0 0,8-9 0 16,11 4 1-16,10-1 1 15,10-6-1-15,11 0 1 16,25 0-1-16,14 3 1 16,14 6-1-16,15 6 0 15,2 7-1-15,8 3 1 16,4 3-1-16,2 1 0 15,-6-1 0-15,-18-3 0 16,8-3 0-16,-15-4 0 0,-14 1 0 16,-4-3 1-16,-17-4-1 15,-18 1 0-15,-10-1 0 16,-15 4 0-16,-13 2 0 16,-15 4 1-16,-17 6-1 15,-18 4 1-15,-39 5-2 16,-25 4 1-16,-34 3 0 15,-29-1 0-15,-36 1-1 16,-10-9 0-16,-10-1 0 16,-8-3 1-16,1 1-1 15,7-4 1-15,10-3 0 16,25 3 0-16,13 0 0 16,26 0 0-16,17-3 0 15,25 10 1-15,11 2-1 16,14 4 0-16,6 3 0 15,12-4 0-15,6-2 0 16,14-1 0-16,15-5-1 16,10-4 1-16,18-6 0 15,28-7 0-15,21 1 1 0,25-7 0 16,39 4-1-16,14-4 1 16,24 7-1-16,15 2 1 15,-4 1-1-15,3 3 1 16,-17 6-1-16,-31 3 1 15,-29 7-2-15,-25 3 1 16,-28-1 0-16,-32-2 0 16,-31 2-1-16,-39 1 1 0,-43 6-1 15,-35 0 1-15,-21-3 0 16,-17 0 0-16,-19-1 0 16,-9-5 0-16,9-4 0 15,-6 1 0-15,10-10 0 16,4-3 1-16,10 3-1 15,-3-3 0-15,11-4 0 16,-8 1 0-16,4 6-1 16,-7 0 1-16,3 0 0 15,4 3 0-15,14 0-1 16,21 4 1-16,25-1-1 16,21 3 1-16,25 1 0 15,21-1 0-15,31-3-1 16,33 4 1-16,31-7-1 15,28 0 1-15,22-3 0 16,13-3 0-16,22-7-1 16,17 1 1-16,4-7 0 0,11 4 0 15,17-1 0-15,11-2 1 16,3-1-1-16,-10 3 0 16,-11 4 0-16,-10 3 0 15,-22 6 0-15,-17 0 0 16,-32 6 0-16,-32 3 0 15,-28-2 0-15,-35-1 1 16,-36 3-2-16,-45-2 1 16,-64-4 0-16,-53-3 0 15,-63 0-2-15,-43-3 1 16,-24 3 0-16,-25 15 0 0,-14 17-8 16,-29 21 1-16</inkml:trace>
  <inkml:trace contextRef="#ctx0" brushRef="#br0" timeOffset="62408.27">22440 16118 9 0,'-7'-7'4'0,"32"7"-2"16,-11 0 5-16,7 0-6 16,4 3 0-16,3 7-1 15,7 6 1-15,11 6-2 16,4 3 1-16,6 0 1 0,11-3 1 15,4-4 0-15,6-8 1 16,11-1 0-16,11-6 0 16,18-9 1-16,10-13 1 15,14-3 0-15,14-6 1 16,4 0-1-16,6-10 1 16,12 7-2-16,-8-13 1 15,1 3-2-15,2-3 1 0,-13 0-3 16,3-3 1-16,-6-6-2 15,6-13 0-15,0 0-1 16,-7-12 0-16,8-13-1 16,-12-12 1-16,-24 2-1 15,-17-5 1-15,-29-1 1 16,-32 0 1-16,-31 10 1 16,-43 0 0-16,-35 12 0 15,-35 10 0-15,-43-3-1 16,-24 12 0-16,-14 0-1 15,3-3 1-15,4-6-2 16,27 9 1-16,12 3 0 16,14 0 0-16,10 1 0 15,14-1 0-15,0 7-1 16,-3 2 0-16,-11 17-1 16,-17 12 1-16,-4 15 0 15,-7 10 0-15,-22 10-1 16,-2 5 1-16,-5 10 0 0,-9 0 1 15,13 0 0-15,4 1 1 16,20-1 1-16,-2-3 0 16,20 0-1-16,15 3 1 15,7 9-1-15,0 16 1 16,6 16-1-16,8 6 0 16,0 19-2-16,4 22 1 15,13 9 0-15,15 10 0 16,13 3-1-16,15 12 1 0,18-9 0 15,17 0 0-15,7-6-1 16,11 3 1-16,14-10-1 16,7-15 1-16,10-3-1 15,22-10 1-15,3-19 0 16,25-9 0-16,21-12 0 16,21-23 1-16,43-15-1 15,34-22 1-15,40-22-5 16,46-19 1-16,24-25-8 15,0-3 0-15</inkml:trace>
  <inkml:trace contextRef="#ctx0" brushRef="#br0" timeOffset="65140.21">15780 12373 6 0,'35'4'3'0,"39"-4"3"0,-49-7 3 0,21 1-7 16,10 0 1-16,4 0 0 15,4-1 1-15,-4 1-5 16,-8 0 0-16,-13-4 4 16,-10 1 1-16,-19-1-3 15,-17 1 1-15,-7 0-1 16,-14 2 1-16,-15 1-1 15,-13 3 1-15,-1 3-2 16,-17 0 0-16,4 0 1 16,-4-3 0-16,-4 3-1 15,4 0 1-15,4 0-1 16,6 3 1-16,15 0 0 16,10 3 0-16,11 1-1 15,10 2 0-15,7 4 0 16,11-1 0-16,14 1 0 15,15-4 0-15,10-6 0 16,10-3 0-16,11-6 0 16,7-7 1-16,7-2-1 0,4 2 1 15,-1 4-1 1,-17 3 0-16,-10 6 0 0,-15 0 1 16,-14 3-1-16,-14 3 0 15,-18 3 0-15,-13 4 0 16,-8-1 0-16,0-2 1 15,-7-1-1-15,-6 1 0 16,-1-1 0-16,7-3 0 16,0 1 0-16,4-1 0 15,3 0 0-15,4-3 0 0,3-3 0 16,4 0 0-16,7 3-1 16,3-3 1-16,11 0 0 15,11 0 0-15,3 0 0 16,14 0 0-16,15 0 0 15,2 0 0-15,8-6 0 16,4 0 0-16,3 0 0 16,-14 6 0-16,-11 0 0 15,-10 0 0-15,-18 0 0 16,-21 3 0-16,-18 3 0 16,-28-3 1-16,-11-3-6 15,-6 3 0-15,-1 10-2 16,15-1 0-16</inkml:trace>
  <inkml:trace contextRef="#ctx0" brushRef="#br0" timeOffset="68458.11">12450 11452 9 0,'-39'94'4'0,"49"-10"-1"15,1-59 4-15,7 13-7 16,13 18 0-16,8 17 0 16,0 8 0-16,7-6 0 15,10 4 0-15,4-4 0 16,0-6 0-16,7 6 0 15,11-9 1-15,-8-9 1 16,8-10 0-16,7-10 0 16,-1-5 1-16,19-7 0 15,2-16 1-15,8-3-1 16,0-9 1-16,4-3-2 16,-1-3 0-16,11-7-1 15,0-12 1-15,-3-1 0 16,3-18 1-16,3-12-1 15,-10-26 1-15,-14-21 0 0,-18-11 0 16,-21-2 0-16,-21-25 0 16,-18 3-2-16,-17 6 1 15,-11-9-2-15,-14-3 1 16,-8 15-1-16,-6 6 0 16,-7 29-1-16,-14 3 1 15,-8 9-1-15,-24 13 0 16,-18 16-1-16,-31 15 1 0,-40 19-1 15,-20 22 0-15,-32 13-1 16,-8 21 1-16,1 16-4 16,10 35 0-16,15 18-3 15,20 7 1-15</inkml:trace>
  <inkml:trace contextRef="#ctx0" brushRef="#br0" timeOffset="109473.32">20726 9724 35 0,'-7'-57'17'0,"24"23"-12"0,-10 31 17 0,7-4-22 16,4 4 0-16,3 3 0 16,-3 0 0-16,-4 7 0 15,-7-1 1-15,-10 0-1 16,-1 0 1-16,-49 19 0 16,-32 4 0-16,-31 2 0 15,-39 0 0-15,-25 7 2 16,-32 6 0-16,-21-6 2 15,-14-10 1-15,-7 0 0 16,-7-3 1-16,-3 0-2 16,-1-3 1-16,-10 0-3 15,0-3 1-15,-14 0-3 16,-8 3 0-16,-10-7-1 16,-17 10 1-16,-15 4-1 15,0-1 0-15,4 0-1 0,-7-12 1 16,18-1 0-16,3-15 0 15,21-3-1-15,10-16 1 16,22 10 0-16,18 0 1 16,10-4 1-16,14 4 1 15,18 6-1-15,3 3 1 16,15 15-1-16,10 1 1 16,14 6-1-16,18 0 0 15,25 3-2-15,10-3 0 0,17-6-1 16,15 2 1-16,21-2 0 15,7 6 0-15,18 0-1 16,7 9 0-16,7 1 0 16,7 12 1-16,7 3-1 15,-4 18 0-15,-3 20 0 16,-4 12 1-16,1 13 0 16,-1 15 0-16,4 7 0 15,0 3 0-15,3 9 0 16,4 10 1-16,7 0-1 15,4-4 1-15,10 16-1 16,7 1 1-16,7-14-1 16,14-5 1-16,-10-7-1 15,0 0 1-15,-4-25 0 16,0-3 0-16,-3-10 0 16,-7-21 0-16,-4-4 0 15,0-9 0-15,0-12 0 0,0-17 0 16,7-8 0-16,8-10 1 15,9-19-2-15,22-13 1 16,14-12 0-16,25-12 0 16,14-1-1-16,18 1 1 15,6-1-1-15,15 4 0 16,14 3 0-16,14 9 0 16,17 3 0-16,1 4 0 15,20-1 0-15,12 1 0 0,17-4 0 16,17 0 0-16,29-9 0 15,10-3 1-15,8-3-1 16,3-7 0-16,0 0 0 16,0 1 0-16,-25 2 0 15,-10 4 0-15,-18 6 0 16,-4 9 0-16,-17 10 0 16,-7 3 1-16,-7 6 0 15,7 3 0-15,3-3 0 16,4 0 0-16,3-6-1 15,1-6 1-15,-22-10-1 16,-10-6 1-16,-25 6-1 16,-25-3 1-16,-39 0 0 15,-20 0 0-15,-29 0 2 16,-21 0 0-16,-18-6 1 16,-14 0 0-16,-14-10 0 15,-14-2 0-15,-3-1-1 16,-1-9 0-16,4-7-4 15,0 1 1-15,10-16-1 0,4-16 1 16,8-6-2-16,6-10 1 16,-4-9 0-16,5-6 1 15,-8-12 0-15,-4 2 1 16,-3-15-1-16,-3-10 0 16,-4 4 1-16,-4-1 0 15,-6 0-1-15,3 35 1 16,0-25 0-16,0 19 0 0,0 12-1 15,-4 10 0-15,-3 9-1 16,-7 16 1-16,-4 9-5 16,-14 9 0-16,-21 14-14 15,-14 24 0-15,-39 19-7 16,11 3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2:21:30.19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5T22:23:13.842"/>
    </inkml:context>
  </inkml:definitions>
  <inkml:trace contextRef="#ctx0" brushRef="#br0">11751 9435 7 0,'-7'3'3'0,"7"-21"-2"16,0 18 4-16,4-7-6 0,-1-2 1 15,1-1-1-15,-1 4 1 16,-3-3 0-16,0 3 1 16,-3-4 2-16,-4 4 0 15,-4-4 1-15,0 7 1 16,1 0 0-16,-4-3 0 15,3 3 2-15,0-4 0 16,4 4-3-16,0-3 1 16,7 0-1-16,4 0 0 0,6-1-1 15,5 1 1-15,2-3-3 16,4 2 1-16,-3 7-1 16,3 0 0-16,-3 3-1 15,-1 1 1-15,1-1-1 16,3 3 0-16,4-3 0 15,7 0 1-15,10-3 0 16,-3 0 0-16,10-3 0 16,8 3 0-16,6 0 0 15,11 3 1-15,14 0-1 16,1 1 0-16,20-1-1 16,0-3 1-16,22-3-1 15,14-1 1-15,6 4-1 16,8 0 0-16,-4 0 0 15,4 4 0-15,-14-1 0 16,-1 0 1-16,4 0 0 16,4 0 0-16,7-3 0 0,3-6 0 15,7 0 0 1,11-4 0-16,4-6 0 0,-1 4 1 16,8 2-1-16,10 4 0 15,-4 6-1-15,8-3 1 16,3 6-1-16,7 7 0 15,8-4 0-15,2 6 1 16,5-5-1-16,-1-4 0 16,4 3 0-16,3-6 0 15,1 0 0-15,-15-3 1 0,-14 0-2 16,-3 0 1-16,-15 0 0 16,-3 6 0-16,-7 3 0 15,-14-3 0-15,3 3 0 16,-21 1 0-16,7-4 0 15,-6-3 0-15,-5-3 0 16,-10 3 1-16,-3-7-1 16,-11-2 1-16,-18-4 0 15,-14-2 0-15,-17-7 1 16,-18-3 0-16,-14 3 1 16,-15-6 0-16,-10 6-1 15,-10 0 1-15,-4-3-1 16,-4 3 0-16,-3 0-1 15,0 0 0-15,0-3-1 16,0 0 1-16,4 6-1 16,6-9 1-16,4-10 0 15,0-3 0-15,4-3 0 16,-1-15 0-16,8 2 0 0,3-12 0 16,11 0 0-16,3-6 0 15,4-7-1-15,3-18 1 16,-6 12-1-16,-5-3 1 15,-2 13 0-15,-5-4 0 16,-2 7 0-16,-5 3 0 16,-6 3-1-16,-8-6 1 15,-3 12-1-15,0 10 0 0,0 6 0 16,0 0 0-16,0 3 0 16,-3 3 0-16,-1 7 0 15,4 2 0-15,-3 10-1 16,-1 7 1-16,1-1 0 15,-4 6 0-15,-8-2-1 16,-13-4 1-16,-14 4 0 16,-11-1 0-16,-21-3 0 15,-7 1 0-15,-18-1-1 16,-10 0 1-16,-11 7 0 16,-4 3 1-16,-13-4-2 15,6 10 1-15,-14-3 0 16,-3 0 0-16,-7 6 0 15,-11 0 0-15,-17 0 0 16,-11 10 0-16,-7-4 0 16,-18 7 0-16,-10-3 0 15,-18-1 0-15,3-2 0 16,-13-4 0-16,13-3 0 0,-10 0 0 16,7 0 0-16,4-6 0 15,7 9 0-15,-1-9 0 16,1 3 0-16,7 0 0 15,-4 0 0-15,4 7 0 16,-1-4 0-16,4 0 0 16,1 0 0-16,-5-3 0 15,12 3 0-15,13-3 1 0,-10 0-1 16,21 3 0-16,14-3 0 16,-7 0 0-16,25 0 0 15,-4 0 0-15,14 0 0 16,7 0 0-16,8 0 0 15,10 0 1-15,0 0-1 16,21-3 0-16,4 0 0 16,3-3 0-16,4 3-1 15,14-1 1-15,17 4 0 16,4 0 0-16,4 4-1 16,13-1 1-16,1 0 0 15,3 3 0-15,11 0-1 16,0 1 1-16,7 2 0 15,3 0 0-15,0 4-1 16,8 3 1-16,3 2-1 16,0-2 1-16,3 16 0 15,4 11 0-15,0 20-2 16,0 3 1-16,0 16 0 16,4 2 0-16,3 20 0 0,0-1 0 15,3-6 0-15,4 4 1 16,1-10-1-16,6 0 1 15,0 6 0-15,-3-13 1 16,-1-5-1-16,1-4 1 16,3-15-1-16,0-10 1 15,-3-3 0-15,-1-3 1 16,-2 0-1-16,-5 0 0 0,1-10 0 16,-4 4 0-16,0-4-1 15,-4 4 1-15,1-1-1 16,-4-2 1-16,0-4-1 15,0 1 1-15,3-7-1 16,1-6 1-16,3 3-1 16,4-10 1-16,3 1-9 15,3-4 1-15,1 0-12 16,-11-2 0-16</inkml:trace>
  <inkml:trace contextRef="#ctx0" brushRef="#br0" timeOffset="6782.2">17671 9131 7 0,'-11'0'3'0,"15"-16"-2"0,-4 16 4 16,3-12-4-16,4 2 0 15,-3 1 3-15,-1 0 0 16,-3 2-4-16,0 1 1 16,0 0 2-16,-3 6 1 15,-4 3-1-15,0 0 1 16,-4 3-1-16,0 1 1 0,1-1 0 16,3-6 0-16,0 0 0 15,3 0 1-15,1-3-2 16,3-4 0-16,7 1-1 15,7-3 0-15,7-1-2 16,7-2 1-16,8-4-1 16,2 0 0-16,1 4 0 15,3 3 0-15,-3 2 0 16,0 1 0-16,3 3-1 16,-6 0 1-16,-8 3 0 15,0 3 0-15,-3 0 0 16,-4 0 0-16,0 0 0 15,-3 0 1-15,-1 1-1 16,-2-4 0-16,-5 0 1 16,-3 0 0-16,-7 0 0 15,-3-4 0-15,-4 4 0 16,-15 4 0-16,-13-1-1 16,-11 0 1-16,-14 0-1 0,-10 3 1 15,-8 0 0-15,4-2 0 16,-4-1 0-16,8 0 0 15,13 0-1-15,8 0 1 16,10-3-1-16,11 3 0 16,10 0-1-16,11 1 1 15,18 5-1-15,17-3 1 16,7 4-1-16,15 2 1 16,10-2 0-16,3-7 0 0,15 3 0 15,3-6 0-15,-7-3 0 16,4-3 0-16,-8-1 0 15,-6 7 1-15,-11-3-1 16,-11 0 0-16,-10 0 1 16,-15 3 0-16,-17 0-1 15,-14 0 1-15,-10 0 0 16,-12-3 0-16,-17 0 0 16,-3 0 0-16,-8-1 0 15,-6 1 1-15,-4 0 0 16,10 0 0-16,15-3-1 15,7 3 1-15,6 3-2 16,12 0 1-16,6 0-1 16,4 0 0-16,10 0-1 15,11 0 1-15,11-4-1 16,10-2 1-16,11 0 0 16,7-4 0-16,10 1-1 0,11-3 1 15,-3 2-1-15,-4 4 1 16,-7 6 0-16,-11 0 0 15,-10 3 0-15,-11 3 0 16,-14 1 0-16,-14 2 0 16,-21 0 0-16,-18 1 0 15,-7-1 0-15,-10 1 0 16,-12-7 0-16,8 3 0 16,4-3-1-16,3-3 1 15,11 3 0-15,10-3 0 0,11 3-1 16,10 1 1-16,11 2-1 15,10 0 0-15,12 0 1 16,9-3 0-16,15 4-1 16,7-4 1-16,3 0 0 15,8-3 0-15,6 0 0 16,-3-3 0-16,-3 0 0 16,-8-4 0-16,-10 1 0 15,-7 0 0-15,-11 6 1 16,-7 0 0-16,-14 0-1 15,-14 0 1-15,-14 3-1 16,-15 3 0-16,-10 1 0 16,-10-1 0-16,-4 3-1 15,7 1 1-15,3-1 0 16,11-6 0-16,8 4 0 16,6-1 0-16,7 0-1 15,11-6 1-15,11 3-1 16,10-3 1-16,17 0 0 0,22-3 0 15,14 0-1-15,25-3 1 16,-1-1 0-16,15-2 0 16,-7 3-1-16,-11-4 1 15,-14 4 0-15,-17 0 0 16,-12 3-1-16,-20-4 0 16,-29 7-3-16,-27 10 1 15,-36 9-1-15,-18-1 0 0,-11 1-4 16,8 0 0-16,4 0-3 15,16 3 1-15</inkml:trace>
  <inkml:trace contextRef="#ctx0" brushRef="#br0" timeOffset="14397.03">19166 8968 5 0,'-3'-19'2'0,"10"13"-4"0,0 3 3 16,-7 3-2-16,0 0 0 15</inkml:trace>
  <inkml:trace contextRef="#ctx0" brushRef="#br0" timeOffset="14963.8">19110 8962 11 0,'-21'12'5'0,"10"-12"3"0,11 0 11 0,0 0-17 16,0 0 0-16,0 0 1 15,4-6 1-15,3 0-6 16,7-1 1-16,7-2 3 15,4 0 0-15,10-7-1 16,11 7 0-16,10-1-1 16,4 4 1-16,14 0-1 15,8 2 1-15,-8-2-1 16,0 3 1-16,3 3-1 16,1-6 1-16,-4 3-1 15,11 0 0-15,-1-1 0 16,-6 1 1-16,0-3-1 15,-8 3 0-15,-6 0-1 16,-8 0 1-16,-10 6 0 16,-11 0 1-16,-14 3-1 0,-10-3 1 15,-18 0-1-15,-18 1 1 16,-10 2-1-16,-25 0 1 16,-4-3-1-16,-10 0 1 15,-7 0-1-15,4 1 0 16,-8-1 0-16,-7-3 0 15,11 0 0-15,0 3 0 16,3 0 0-16,4 3 0 0,11 4 0 16,6-1 0-16,11 4-1 15,11-4 1-15,11 0-1 16,6 1 1-16,7-1-1 16,8-2 1-16,13-4-1 15,12-3 1-15,9-3 0 16,12-4 0-16,10 1 0 15,10 0 0-15,4-1 0 16,4 1 0-16,3 3 0 16,-4 6 0-16,-10 3-3 15,-7 4 1-15,-14-1-6 16,-11 4 1-16</inkml:trace>
  <inkml:trace contextRef="#ctx0" brushRef="#br0" timeOffset="32002.66">11896 9100 18 0,'-21'-38'9'0,"10"35"-11"16,11 3 10-16,3 3-8 16,1 3 0-16,7 7 0 15,3-1 1-15,7 4-1 16,0 0 0-16,0 3 1 0,-3 3 0 15,-1 3 0-15,5 3 0 16,-5 6 0-16,1 1 1 16,7-4-1-16,13-12 1 15,22 0 0-15,22-10 0 16,20-15 0-16,35-16 0 16,15-9-1-16,14-16 1 15,7 0 0-15,3 3 0 16,-14 0 0-16,4 3 0 0,-28 7 0 15,-11 5 1-15,-11 4-1 16,-13 3 0-16,-15 0-1 16,0 4 0-16,-3-1 0 15,-1-3 0-15,-3-6 0 16,15-10 0-16,-8-15 0 16,4-7 0-16,3-6 0 15,-7-9 1-15,-14 6-2 16,-17-6 1-16,-12-7-1 15,-16-3 1-15,-22 4-1 16,-32-1 1-16,-17 7-1 16,-18 9 1-16,-18-6-1 15,-7 0 1-15,-10-6-1 16,3-4 0-16,1 7 0 16,-8 0 0-16,14 6 0 15,-3 6 0-15,-11 0 0 16,-3 7 0-16,-11 2 0 15,-10 14 0-15,-15 5 0 0,-17 16 0 16,-11 13 0-16,-7 9 0 16,-17 7-1-16,-15 8 1 15,4 1 0-15,7-3 0 16,3 9 0-16,12 9 0 16,6 4-1-16,-7 28 1 15,7 16 0-15,4 8 1 16,13 11-1-16,12 9 0 15,17 15 0-15,28-9 0 0,25 3 0 16,24-18 1-16,29 5-2 16,25 1 1-16,20-7 0 15,15-9 0-15,25 3-1 16,10-6 1-16,32 0 0 16,21 6 1-16,14-6-1 15,18 3 0-15,17-13 0 16,22-3 1-16,13-9-1 15,-3-13 0-15,-3-12 0 16,3-16 1-16,7-19-1 16,-7-9 0-16,-14-6 0 15,8-19 1-15,-8-13-1 16,-11-22 0-16,11-6 0 16,-11-9 1-16,-10 3-1 15,0-10 0-15,-18-3 0 16,-24-3 1-16,-15 13-1 15,-17 6 0-15,-18-4 0 0,-21 11 0 16,-21-1 0-16,-32-13 0 16,-25-21 0-16,-42 3 0 15,-28 0 0-15,-28-20 0 16,-25-20-1-16,-4-1 1 16,8 9-4-16,-5-18 1 15,1 2-8-15,-17 23 0 16</inkml:trace>
  <inkml:trace contextRef="#ctx0" brushRef="#br0" timeOffset="51805.42">11352 11649 23 0,'-38'6'11'0,"9"-2"-3"0,19-4 11 0,-4 0-17 15,-4-7 1-15,-3 10 1 16,0-3 1-16,-4 0-6 15,0 0 0-15,1 0 4 16,2-6 1-16,5 6-2 16,3 0 0-16,3 0-1 15,4-3 1-15,7 3-2 16,11 3 1-16,13 0-1 16,15 4 0-16,3-1-1 15,18 3 1-15,7-6 0 16,15-3 1-16,16 0 0 15,-6 0 0-15,14 3 0 16,0-3 0-16,7 0 0 16,3 4 0-16,1 2 0 0,-5-3 1 15,12-3-1-15,13 0 0 16,-2-3 0-16,-1-3 1 16,3-4-1-16,4 1 1 15,-14 3-1-15,-3 2 1 16,-18 1-1-16,-8 3 0 15,-9 3 0-15,-12 1 0 16,-6 2 0-16,-11 0 0 16,-11-3-1-16,-7 0 1 15,-6-3 1-15,-8 0 1 0,-3-3-1 16,-4 0 0-16,-4 0-1 16,-2 0 1-16,-1 0-1 15,-4 0 1-15,4-1-2 16,-3 1 0-16,-1 3 0 15,5 0 0-15,-1 0 0 16,0 0 1-16,0-6-1 16,4 0 0-16,3-7 0 15,0-3 1-15,0-2 0 16,4-4 0-16,-1-7 0 16,1-2 0-16,-7-3 0 15,-8-4 1-15,-6 4-1 16,-8-4 0-16,-3-3 0 15,-3-3 0-15,3 3 0 16,0 1 1-16,-4-7-2 16,8-4 1-16,-1-5-1 15,8-13 0-15,-1 6 0 0,4-3 1 16,4-3-1-16,3 7 0 16,0-1-1-16,0-3 1 15,-3-6 0-15,-4 0 1 16,-7-3-1-16,-4-1 0 15,-3 11 0-15,0-1 0 16,-4-10 0-16,1 7 1 16,-1 1-1-16,4 5 0 0,0 6 0 15,4 7 0-15,-1 16 0 16,1 9 0-16,3 3-1 16,0 6 0-16,0 0 0 15,-4 7 1-15,-7-1 0 16,-3 1 0-16,-10 0 0 15,-5-4 0-15,-9 1 0 16,-15-4 0-16,-11 0 0 16,1 4 1-16,-1 2-1 15,-10 4 0-15,0 3-1 16,-7 6 1-16,-14 6 0 16,-1 4 0-16,-27 6 0 15,-1 3 0-15,-17 9 0 16,-7 0 0-16,-18-2 0 15,-3 2 1-15,-11-6-1 16,7-3 1-16,7-9-1 16,29-7 1-16,6-6-1 15,22-3 0-15,17-7 0 0,22-5 1 16,13 2-1-16,11-3 0 16,8 7-1-16,6 0 1 15,7 5 0-15,0 4 0 16,1 7-1-16,-4 2 1 15,-1 4-1-15,-2 2 1 16,2 4-1-16,1 0 1 16,3 0-1-16,4 9 1 15,7 0-1-15,7 0 1 0,7 7-1 16,7 12 0-16,7 0 0 16,7 13 1-16,4 12-1 15,0 3 0-15,0-3 1 16,-8 10 0-16,-6 5 0 15,-4 17 1-15,-7 3-1 16,-4-4 1-16,-3 1-1 16,-3-14 1-16,3 5-1 15,3-8 1-15,4-8-1 16,7-7 1-16,0-16-1 16,4-9 1-16,3-6-1 15,-4-6 1-15,5-10-1 16,2-3 1-16,1-10-1 15,-8 4 1-15,-3-7-6 16,-7-2 0-16,-3-1-13 16,-4-3 0-16</inkml:trace>
  <inkml:trace contextRef="#ctx0" brushRef="#br0" timeOffset="64280.75">15099 11706 17 0,'14'-22'8'0,"4"3"2"0,-18 19 9 15,7-10-15-15,-4-2 0 16,1 2 3-16,-4-2 1 16,0-7-9-16,0 7 1 15,-4-1 5-15,1 4 1 16,-4-1-3-16,3 4 1 15,1 3-2-15,-1 3 0 16,1 6-2-16,3 3 1 16,0 4-1-16,3 3 1 0,1 9 0 15,-4 3 0-15,0 6 2 16,0 1 0-16,0-4 1 16,0-2 0-16,-4 2 1 15,4-3 0-15,0-6 0 16,4-3 0-16,3-10-1 15,3-2 1-15,1-7-2 16,10-7 0-16,11-2-1 16,7 3 1-16,-4-1-2 15,4 1 1-15,3 6-2 16,4-3 0-16,7 0 0 16,-7 6 0-16,-4 3 0 15,0 0 0-15,-3 4 0 16,3-4 1-16,8 0-1 15,-4-2 0-15,10-11 0 16,-14 1 1-16,50 3-1 16,-7 3 1-16,14 0 0 15,-4 0 0-15,4 0 0 0,10 0 0 16,-10 3-1-16,10-3 1 16,-14 0-1-16,8-6 1 15,6-4-1-15,-10 4 0 16,0 3 0-16,-8 3 1 15,-2 0-1-15,-5 0 0 16,4-3 0-16,-3 3 1 16,-11 3-1-16,4 3 1 15,3 0 0-15,-4-2 0 0,8-1 0 16,7-6 0-16,0-1-1 16,-1-2 1-16,1 6-1 15,7-6 1-15,3 0-1 16,4-1 0-16,-7-2 0 15,3 3 0-15,0-1 0 16,4 4 0-16,7 3 0 16,3 3 0-16,-3 1 0 15,7-1 0-15,4-3 0 16,-15 0 0-16,1 3 0 16,-5 0 0-16,-6-3 0 15,3 3 0-15,1 0 0 16,-12-3 0-16,15 7 0 15,-10-4 0-15,6 6 0 16,4-3 0-16,-4 1 0 16,-7-1 1-16,0 0-1 0,-17-6 0 15,-7-3 1-15,-8 0 0 16,-6 0 0-16,-8-4 0 16,-7 4 0-16,-3 0 0 15,-4 6 0-15,-3 0 0 16,0 4 0-16,-4-1 0 15,0 0-1-15,1 1 1 16,-5-4-1-16,-3-6 0 16,-3-1 0-16,0-2 1 15,-8 0 0-15,1 0 1 0,-1-1-1 16,-2 1 0-16,-1 3 0 16,0 3 1-16,7-6-2 15,-4 6 1-15,4-3-1 16,4-4 0-16,-4-2 0 15,4-4 0-15,-1-2 0 16,-2-1 1-16,-5-3 0 16,1-3 0-16,-1 3 0 15,-3 1 0-15,-3-8-1 16,3-2 1-16,-4-13-1 16,1-6 0-16,3-9 0 15,0 3 0-15,4-4 0 16,3-5 1-16,3 2-1 15,1 4 0-15,-4-7 0 16,0-3 0-16,0-3 0 16,-3 3 1-16,-4 3-2 15,-3-2 1-15,-4 2-1 0,-4 3 1 16,1 1 0-16,-1-4 0 16,0 0-1-16,1-9 0 15,3 9 0-15,0 7 1 16,0 3 0-16,0 2 0 15,0 8-1-15,0 2 1 16,-4 3-1-16,4 7 1 16,-3 12 0-16,-4 6 0 15,0-2-1-15,-7-1 1 0,0 0-1 16,-11-2 1-16,-10-4-1 16,-11-3 0-16,-4 3 0 15,-13-7 1-15,-11 4-1 16,0 3 1-16,-18 0-1 15,0 10 1-15,-14 2 0 16,-3 14 0-16,-11 5-1 16,0-3 1-16,-21 4 0 15,-7 5 0-15,-11-12 0 16,-24 1 0-16,-8-8 0 16,-10 1 0-16,-4-3 0 15,11-3 0-15,0-1 0 16,18 1 1-16,21 3-2 15,21-1 1-15,14 4 0 16,14 3 0-16,-3 0 0 16,3 3 0-16,-18-3 0 15,-3 0 0-15,-21 0 0 0,-14 3 0 16,-11-3 0-16,-3 0 0 16,-8-3 0-16,15 0 0 15,7 3 0-15,20-3 0 16,12 3 0-16,14 3 0 15,24 0 0-15,11-3 0 16,10 3 0-16,1 4 0 16,6-1-1-16,-3 3 1 15,0 4 0-15,0 9 0 16,-7-6 0-16,3 2 0 0,-3 1 0 16,0-3 0-16,0-7 0 15,7 4 0-15,7 3 0 16,7-1 0-16,4 4 0 15,-1 0 0-15,-6 0 0 16,7-1 0-16,6-2 0 16,1 3 0-16,3-3 0 15,4-1 0-15,3-2-1 16,7 3 1-16,8-7 0 16,6-3 0-16,8-3 0 15,6 4 0-15,4 2-1 16,4-3 1-16,-4 4 0 15,0-1 0-15,0 4 0 16,-4 2 0-16,-3 7-1 16,-3 10 1-16,-8 8-1 15,-3 4 0-15,0 3 0 16,4 13 0-16,2-1 0 0,8 10 0 16,8 7 0-16,2 8 1 15,4-11 0-15,-3 2 0 16,3 6 0-16,0 1 0 15,-7 6 0-15,-7-4 0 16,0 7 0-16,-3-19 0 31,-15 26 1-31,4-26 1 16,3-6-1-16,8-10 0 0,3-9-2 16,7-6 0-16,0-13-3 15,0-3 1-15,3-3-14 16,-2 0 1-16,-26 16-8 15,-17-10 1-15</inkml:trace>
  <inkml:trace contextRef="#ctx1" brushRef="#br0">29496 10282 0,'0'0'15,"0"0"1,0 0 0,-95 9-1,-82 54 1,-17 50 0,95-57-1,99-56 1,0 0-1,0 0-15</inkml:trace>
  <inkml:trace contextRef="#ctx0" brushRef="#br0" timeOffset="104080.09">22341 7212 64 0,'-28'6'32'0,"21"-12"-19"16,7 3 32-16,0 3-43 15,0-6 1-15,0 6 0 16,0 0 0-16,4 0-4 16,-1-7 1-16,-3 7 4 15,7 0 1-15,-3 7-1 16,-1 2 1-16,1 3 1 15,3 1 0-15,3 3-1 16,8-1 1-16,7 4-3 0,3 0 0 16,0-3-1-16,-3-1 0 15,0 7-2-15,3-3 0 16,4 9 0-16,-1-3 1 16,-2 1-1-16,-1-8 1 15,-3 1-1-15,-4-6 1 16,-7-1-1-16,0-5 1 15,-7-4-4-15,-4-6 0 16,-3-4-8-16,0-2 1 16,-3-4-13-16,-4-2 0 0,0-1-4 15,0-3 0-15</inkml:trace>
  <inkml:trace contextRef="#ctx0" brushRef="#br0" timeOffset="104425.98">22684 7005 55 0,'-11'3'27'0,"11"0"-30"16,0 4 48-16,0-1-40 15,-3 3 1-15,-5 4 4 16,1 6 1-16,-3 3-11 15,-4-1 0-15,-4 1 10 16,0 10 0-16,-6 5-2 0,-12 1 1 16,-2 12-4-16,2 10 1 15,1-1-3-15,7 7 0 16,3-9-2-16,4-7 0 16,3-13-1-16,1-5 0 15,3-7-1-15,3-6 0 16,0-7-3-16,4 1 0 15,0-10-11-15,0-6 0 16,0-10-11-16,0-9 0 16</inkml:trace>
  <inkml:trace contextRef="#ctx0" brushRef="#br0" timeOffset="105462.07">23329 7240 62 0,'-7'0'31'0,"-7"0"-17"0,14 0 44 0,-3 3-56 16,-1 0 0-16,-3 4 1 16,3 2 1-16,4 4-6 15,0 2 1-15,4 4 1 16,-1-6 1-16,5 2-3 15,-1 4 0-15,3 3-4 16,1-6 1-16,-4 0-5 16,0-4 1-16,-4 1-7 0,-3-4 1 15,-7-6-4 1,-3 3 0-16</inkml:trace>
  <inkml:trace contextRef="#ctx0" brushRef="#br0" timeOffset="105625.6">23297 6989 76 0,'-21'-3'38'0,"18"0"-57"0,3 3 77 16,7 6-73-16,3 1 1 0,5 2-24 15,-1 0 0-15</inkml:trace>
  <inkml:trace contextRef="#ctx0" brushRef="#br0" timeOffset="106015.47">23657 7102 73 0,'-7'-9'36'0,"4"12"-35"15,3-3 60-15,0 0-61 16,0 3 0-16,-4 0 0 15,1 3 0-15,-8 7 0 16,-7 3 0-16,1 3 1 16,-8-7 0-16,4 4 2 15,0-4 0-15,7 1 1 0,0-1 0 16,6-2 0-16,8-4 1 16,15 0-2-16,9-3 1 15,-3 1-3-15,4-1 1 16,3 0-2-16,1 3 1 15,-1 7-1-15,-7 2 0 16,-3 4 0-16,-11 0 0 16,-7 6 0-16,-4 0 1 15,-3-3 0-15,-3-3 1 16,2-7-1-16,1-5 0 16,0-1-3-16,0-15 0 0,0-4-11 15,4 1 0-15,3-7-14 16,10 0 1-16</inkml:trace>
  <inkml:trace contextRef="#ctx0" brushRef="#br0" timeOffset="106661.8">24698 6785 58 0,'-11'-6'29'0,"22"-9"-14"0,-7 5 35 0,-4 1-49 16,7-4 1-16,-4-3 0 15,1 4 1-15,-1-1-3 16,1 1 1-16,-8-1 4 16,-6 4 0-16,-15 0 0 15,-3 9 0-15,-8 0 0 16,-6-4 1-16,-11 14-2 15,0 12 1-15,0 12-3 16,11 4 1-16,7 9-2 16,10 6 1-16,11 1-1 15,7 2 0-15,10-3-1 16,8-12 1-16,3 0-1 16,4 0 0-16,-4-1-1 0,0-2 0 15,-4-4-6-15,-2-2 0 16,-8 9-14-16,-4-4 1 15,-3-2-6-15,0-10 0 16</inkml:trace>
  <inkml:trace contextRef="#ctx0" brushRef="#br0" timeOffset="106889.6">24151 7234 74 0,'-39'0'37'0,"32"6"-37"0,11-6 67 0,6 0-67 16,8-3 0-16,14-6 1 15,17 2 0-15,11-5-2 16,4-7 1-16,-1-6-4 16,1 6 1-16,-15-3-8 15,-14 10 1-15,-10 5-13 16,-18 14 1-16</inkml:trace>
  <inkml:trace contextRef="#ctx0" brushRef="#br0" timeOffset="107292.43">24737 7228 95 0,'-18'-10'47'0,"8"10"-59"0,13-6 89 16,8-3-78-16,6-4 0 16,12-6 0-16,9 0 0 15,1-3 1-15,-4 4 1 16,-6 2-2-16,-8 0 1 16,-7 4 0-16,-3-1 1 15,-15 4 0-15,-14 2 0 0,-3 7-1 16,-4 0 1-16,-3 13-1 15,0 3 1-15,0 6-1 16,0 0 0-16,3 3-1 16,4 6 0-16,7-3 0 15,10 0 1-15,8-2-1 16,3-4 1-16,10-7-1 16,8-2 1-16,10-10-2 15,4-3 1-15,3-6-6 16,-3-4 0-16,0 1-13 15,-4-1 1-15,4 4-6 16,-7 0 0-16</inkml:trace>
  <inkml:trace contextRef="#ctx0" brushRef="#br0" timeOffset="107682.5">25273 7077 75 0,'-32'-19'37'0,"8"-6"-40"0,17 22 70 16,3-3-67-16,-3 6 1 16,0 0-2-16,-4 9 1 15,1 10-1-15,-4 6 1 16,-1 3-1-16,1 4 1 16,4 2-1-16,3 1 1 15,3-7 0-15,8-3 1 16,3-6 1-16,7-7 1 0,0-5 0 15,4-7 1-15,3-10 0 16,-4-2 0-16,-2-1-1 16,-5 1 1-16,1 2-3 15,-1 4 1-15,-3 0-2 16,0-1 0-16,0 4-2 16,1 6 1-16,-1 4-2 15,3 2 0-15,4 0-3 16,0 1 1-16,4-1-5 15,0-2 1-15,-1-1-7 16,1 0 1-16,-4-3-8 16,0-6 1-16</inkml:trace>
  <inkml:trace contextRef="#ctx0" brushRef="#br0" timeOffset="108058.4">25608 6961 81 0,'-7'0'40'0,"-11"-3"-39"0,15 0 77 16,-4 3-77-16,0 3 0 15,-4 0-1-15,1 6 1 16,-1 4-2-16,-3 6 0 16,-4 0-1-16,4 6 1 15,0-10-2-15,4 4 0 16,6 0 0-16,4-3 0 0,11-4 0 15,3-2 1-15,7-10 1 16,0 3 0-16,0 6 1 16,0-2 1-16,4-1-1 15,-7 3 0-15,-4-3 0 16,-4 4 1-16,-6 2-1 16,-4 7 0-16,-7 0-1 15,0 0 1-15,0 0-3 16,-4-7 1-16,1-2-6 15,3-7 1-15,3-10-11 16,4-2 1-16,7-3-5 16,7-7 1-16</inkml:trace>
  <inkml:trace contextRef="#ctx0" brushRef="#br0" timeOffset="108240.04">25933 7055 102 0,'-14'6'51'0,"-11"7"-67"0,21-13 108 16,1 0-93-16,3 3 1 16,3 3-5-16,1 1 1 15,3-1-3-15,0 6 1 16,4 1-15-16,-4 3 0 16,-4 3-7-16,-3-4 0 15</inkml:trace>
  <inkml:trace contextRef="#ctx0" brushRef="#br0" timeOffset="108420.86">25915 6732 78 0,'-49'-12'39'0,"20"8"-49"15,22 1 71-15,4 0-66 16,-4 0 0-16,7 3-22 15,10-6 0-15,8 0 22 16,7-1 0-16</inkml:trace>
  <inkml:trace contextRef="#ctx0" brushRef="#br0" timeOffset="108869.08">26031 6635 61 0,'-17'0'30'0,"17"16"-21"0,3-16 51 15,4 3-59-15,4 9 1 16,0 10 0-16,3 6 1 16,-4 1-4-16,1 11 0 15,-4 4 2-15,0 3 1 16,0 0-1-16,0-3 0 16,4-3 0-16,-4-6 1 15,0-10 2-15,0-6 0 16,0-7 1-16,0-3 0 15,-4-5 0-15,1-11 1 16,-4-5-2-16,0-1 1 0,0-6-4 16,4-3 1-16,-1 4-3 15,4 2 1-15,7 7-2 16,4 2 1-16,7 7-2 16,-1 3 0-16,-3 4 0 15,1 2 1-15,-8 7 0 16,-4 6 0-16,-6-3 1 15,-8 6 1-15,-10 0 0 16,-3-3 1-16,-5-7 0 16,1-2 1-16,0-4-1 15,3-2 0-15,1-4-6 16,3 0 1-16,3 0-10 16,8-12 0-16,3-13-12 15,10-10 1-15</inkml:trace>
  <inkml:trace contextRef="#ctx0" brushRef="#br0" timeOffset="109094.13">26437 6585 69 0,'-10'-13'34'0,"6"32"-22"0,4-16 55 15,0 7-64-15,4-1 0 16,-1 10 0-16,4 9 1 15,0 7-6-15,0-4 0 16,4 10 1-16,-4-1 1 0,4 4-6 16,-1-6 1-16,4-4-9 15,0-8 0-15,0-5-10 16,1-8 0-16</inkml:trace>
  <inkml:trace contextRef="#ctx0" brushRef="#br0" timeOffset="109453.4">26712 7018 63 0,'11'-4'31'0,"24"-11"-20"16,-24 12 49-16,3-7-56 16,0-2 0-16,4-4 3 15,3-3 0-15,-4 0-9 16,-2 1 0-16,-5-1 6 0,-3 6 0 15,-10 4-3 1,-8 2 1-16,-7 4-2 0,-3 6 0 16,-3 13 0-16,-1 6 1 15,4 6 0-15,0 7 1 16,10-4 0-16,4-3 1 16,7 1-1-16,7-4 1 15,11 3-1-15,10-12 1 16,4-7-3-16,-1-3 1 31,12-15-7-31,-8 3 1 0,-3-4-13 16,-1-2 1-16,-6-4-10 15,-4 0 1-15</inkml:trace>
  <inkml:trace contextRef="#ctx0" brushRef="#br0" timeOffset="110429.68">27312 6883 47 0,'-18'-3'23'0,"22"-4"-6"0,-4 4 27 16,3 6-43-16,1-9 1 16,7 6 0-16,-1-6 0 15,4 3-2-15,-3-4 0 16,-1 4 2-16,1 3 0 15,-7-6 0-15,3 6 1 16,-7 0-1-16,0 0 1 16,0 0-2-16,-4 0 1 0,4 0-1 15,0 0 1-15,0 0-1 16,0 6 1-16,0-6-1 16,0 0 1-16,0 0 0 15,0 0 1-15,4 3 1 16,-4-3 0-16,7 0 0 15,-4 0 1-15,4 3-1 16,4 1 0-16,-1-4-1 16,5-7 1-16,2 4-3 15,8-3 1-15,3 3-2 16,4 0 1-16,3-7-1 16,0 4 1-16,4 0-2 15,-4 3 1-15,-3-1-2 16,-4 4 1-16,4 0-7 15,-7 0 1-15,-4 0-14 0,-3 0 1 16,-8 4-6-16,-3-8 1 16</inkml:trace>
  <inkml:trace contextRef="#ctx0" brushRef="#br0" timeOffset="110686.42">27361 7068 85 0,'4'0'42'0,"42"-32"-57"0,-25 26 83 0,11-6-69 16,7-4 1-16,10 0 0 16,4 0 0-16,-4 4 0 15,-6-1 0-15,2 4 0 16,-2 3 1-16,-4-1-7 15,-8 1 1-15,-2 0-11 16,-8 0 0-16,-4-1-7 16,-10-2 1-16</inkml:trace>
  <inkml:trace contextRef="#ctx0" brushRef="#br0" timeOffset="111060.76">27704 6635 64 0,'-25'-9'32'0,"14"18"-23"0,11-3 58 16,0-3-63-16,11-3 0 15,3 7 2-15,11-1 0 16,-1 0-8-16,8 4 1 15,7-1 5-15,7 0 0 16,-7-2-2-16,-1 2 0 16,8 0-1-16,-3 4 0 15,3 6-1-15,-4-3 1 16,-7 5-1-16,-10 8 0 0,-11 11 0 16,-11 8 1-16,-10-5-1 15,-7 1 1-15,-7 0-1 16,0-9 1-16,0-4 0 15,-4-3 0-15,-3-3-7 16,0-9 1-16,3-3-21 16,0-4 1-16</inkml:trace>
  <inkml:trace contextRef="#ctx0" brushRef="#br0" timeOffset="141700.76">21759 9733 9 0,'-24'13'4'0,"-19"-26"5"15,33 7 5-15,-4-4-11 0,-4-5 0 16,0-4 2-16,-3 3 0 15,-4 1-6-15,-3-1 0 16,-3 0 6-16,-15 1 0 16,-14-1-1-16,-14 3 0 15,-18 1 0-15,-10-1 0 0,-11 1-1 16,-21-4 0-16,0 3-1 16,-11 1 0-16,-3-1-1 15,-11 4 0-15,11 6-1 16,0 0 0-16,-18 9 0 15,4 10 0-15,-11 6 0 16,-21 3 0-16,0 9 0 16,-11 7 0-16,-3 6 0 15,-11 3 0-15,-10-3 0 16,7-6 0-16,-4-3 0 16,18-10 1-16,0-16-1 15,7-8 0-15,14-11 0 16,7-8 1-16,17-7-1 15,5-3 1-15,13 9-1 16,-3 3 0-16,10 13-1 16,-10 10 1-16,-7 15 0 15,0 16 0-15,-15-7-1 0,8 10 1 16,7 3 0-16,7-6 0 16,6-7 0-16,26-9 0 15,21-9 1-15,21-3 1 16,17-4-1-16,15 4 0 15,10-7 0-15,8 3 0 16,16-3-1-16,8 4 1 16,8 6-1-16,6 9 0 15,0 6-1-15,0 3 1 16,-4 1 0-16,1 6 0 0,0 0-1 16,-1-4 1-16,4 4 0 15,4 9 0-15,0 0-1 16,-1 19 1-16,11 10 0 15,4 5 0-15,-4 4 0 16,1 3 0-16,2 6 0 16,-6-6 0-16,-4-3 0 15,-7 0 1-15,-7-19-1 16,0-3 0-16,-3-4 0 16,0-5 0-16,-1-4 0 15,4-12 0-15,0 0 0 16,0-7 0-16,4 4 0 15,3-7 0-15,11 0 0 16,3 1 1-16,11-1-1 16,-4-3 0-16,4-2 0 15,-4-5 1-15,4 1-1 16,3-3 0-16,4-3 0 16,0-4 1-16,3-8-1 15,11-4 0-15,11-4 1 0,6-2 0 16,19-3-1-16,2-1 1 15,12-2-1-15,3 6 0 16,17-1 0-16,-3 4 0 16,4 3-1-16,-4 0 1 15,17 0-1-15,-13 0 0 16,6-3 1-16,1-3 1 16,7-1-1-16,6-5 0 0,5-1 0 15,13-2 1-15,-10 2-1 16,6 4 0-16,-2 18-1 15,-12 1 0-15,1 12 0 16,0 6 1-16,-4 12 0 16,-14-5 0-16,0-7 0 15,-3-3 0-15,-4-3 0 16,3-6 1-16,-3-10-1 16,0-6 1-16,-3 0-1 15,3-3 1-15,0-16-1 16,-7 4 1-16,-4-1-1 15,-7 3 0-15,1 1 0 16,3 6 0-16,-11 2-1 16,-3 1 0-16,-4 3 0 15,-10 3 1 1,42-9 0 0,-25-6 0-16,-14-1 0 0,-7-3 1 15,-10 1-1-15,-1-4 1 16,-10-3 0-16,-10-3 0 15,-4 0-1-15,-8 6 0 16,-2-9 1-16,-5-1 0 16,5-2-1-16,-5-7 0 15,-6-2 0-15,-4-17 1 16,-7-12 0-16,-3-12 1 16,-4-4-2-16,-7-3 0 15,0-6 0-15,0-6 0 0,0 3 0 16,0 3 0-16,4 6 0 15,-1 9 0-15,1 10-2 16,-4 4 0-16,-4 11-10 16,-14 7 0-16,-13 19-1 15,-19 0 0-15</inkml:trace>
  <inkml:trace contextRef="#ctx0" brushRef="#br0" timeOffset="182266.06">29598 6836 18 0,'-3'-3'9'0,"-5"-7"1"0,5 10 9 16,-1 0-16-16,1 0 1 15,-1 0 1-15,1 0 0 16,3 0-6-16,0 0 1 15,3-6 5-15,1 0 0 16,3-4 1-16,-4-2 1 16,1-4 1-16,0 0 0 15,-4 4 0-15,0-1 1 0,-4 4-1 16,0-1 0-16,1 4-3 16,-1 3 1-16,1 0-3 15,-1 0 1-15,-3 3-3 16,4-3 1-16,-1 3-2 15,1 0 1-15,-1 0-1 16,1 0 0-16,3 0 0 16,-4 0 0-16,1 0 0 15,-1 0 1-15,1 3-1 16,-4-3 0-16,-1 0 0 16,5 0 0-16,-1 0 0 15,1 0 0-15,-1 0 0 16,1 0 0-16,-1 0 0 15,4 0 1-15,0 0-1 16,0 0 0-16,-3 0 0 16,3-3 0-16,0 3 0 15,0 0 1-15,0 0-1 0,0 0 1 16,0 0-1-16,0 0 0 16,0 0 0-16,0 0 0 15,-4-4 0-15,4 1 0 16,-3 0 0-16,-1 0 1 15,1 0-1-15,-1-3 0 16,1 2 0-16,-1 1 0 16,-3 0 0-16,-4 0 0 15,1 3 0-15,-1 0 0 0,-6 3 0 16,-1 0 1 0,0 0-1-16,-6 1 0 0,-1 2 0 15,0 0 1-15,4 4-1 16,0 5 0-16,0 7 0 15,3-6 0-15,4 9 0 16,3 13 0-16,8 5-1 16,3-5 1-16,7 0 0 15,4-7 0-15,6-9 2 16,4-3 0-16,1-10 1 16,-1-9 0-16,0-9 2 15,0-10 0-15,-7-6-1 16,0 3 1-16,-7-3-2 15,-3-3 1-15,-4-4-3 16,3 1 1-16,-3 9-2 16,7 3 1-16,8 7-2 15,2 12 1-15,4 12-1 16,11 4 0-16,3 15 0 16,1 13 0-16,-5 6 0 15,-2 7 1-15,-5-10 0 0,-3 3 0 16,-3 3 0-16,-7 4 0 15,-4-10 0-15,-4-3 1 16,1 3 0-16,-8-10 1 16,1-2-1-16,-8-1 0 15,-6 4 0-15,-8-13 0 16,-3 0 0-16,-1-9 0 0,1-10-4 16,-4-12 0-16,-3-13-13 15,-7-9 0-15,3-13-11 16,4-12 1-16</inkml:trace>
  <inkml:trace contextRef="#ctx0" brushRef="#br0" timeOffset="182746.52">30110 6303 52 0,'-22'-29'26'0,"-2"26"-10"0,20 3 30 15,1 0-41-15,-1-3 1 16,-3 6 1-16,0 13 1 16,0 3-11-16,0 9 1 15,-7 6 6-15,0 7 1 16,-4 3-3-16,-10-3 0 16,3 9 0-16,0 10 1 0,8-13-1 15,10 6 1-15,10 0 0 16,15 1 1-16,10-1-2 15,18-3 0-15,7-6-1 16,-7-13 0-16,0-6-2 16,0-6 0-16,-4-3-2 15,-3-10 0-15,-8 0-5 16,-6-9 1-16,-7-3-13 16,-8 0 1-16,-3-10-5 15,-3 4 1-15</inkml:trace>
  <inkml:trace contextRef="#ctx0" brushRef="#br0" timeOffset="183001.27">30247 6660 66 0,'-21'-6'33'0,"21"3"-29"15,0 3 62-15,0 0-64 0,0 3 0 16,4-6 0-16,6 9 0 15,8 6-4-15,10 10 1 16,11 3 2-16,7 4 0 16,0-10-1-16,-1-4 0 15,12 4-1-15,-4-13 0 16,-7 10-4-16,-11-13 0 16,-3 3-8-16,-11 1 0 0,-11 5-9 15,-17-6 0-15</inkml:trace>
  <inkml:trace contextRef="#ctx0" brushRef="#br0" timeOffset="183243.63">30536 6663 80 0,'-10'16'40'0,"-22"6"-51"15,22-13 75-15,-12 7-64 16,1 6 1-16,-3 0-1 16,2 6 1-16,5 13-3 15,3 6 0-15,3-3-4 16,11 3 1-16,7-10-10 16,7-8 1-16,7-14-8 0,1-18 1 15</inkml:trace>
  <inkml:trace contextRef="#ctx0" brushRef="#br0" timeOffset="183587.54">30727 6171 69 0,'-18'-10'34'0,"25"26"-44"0,-3-10 63 0,-1 10-53 16,8-3 1-16,0 21-1 15,3 4 1-15,7 3-2 16,7 9 1-16,4 9 0 16,3-5 1-16,4 11-1 15,-4-5 1-15,0 12-1 16,-10 7 1-16,-4-10 2 15,-7 0 1-15,-10-10 1 16,-8-9 0-16,-6-15-1 16,-8-4 1-16,-6-3-10 15,-5-6 1-15,5-9-18 16,6-13 0-16</inkml:trace>
  <inkml:trace contextRef="#ctx0" brushRef="#br0" timeOffset="184292.8">31574 6350 42 0,'3'-19'21'0,"-3"6"-1"0,0 13 16 16,0 0-31-16,0 0 0 16,0 3 4-16,0 7 0 15,-3 5-11-15,-4-2 0 16,0 9 7-16,-8 0 1 16,-2 3-1-16,-8 3 0 15,0 0 0-15,-6 4 0 16,-1-4 1-16,0-3 0 0,4-9 0 15,3-1 0-15,11-2-1 16,11-4 0-16,6 1-3 16,4-4 1-16,14-3-2 15,11-3 0-15,14 3-1 16,7-3 1-16,-7 4-1 16,0-8 1-16,3-2-2 15,0 6 1-15,-3 0-3 16,-11 0 1-16,-3-6-10 15,-7 9 1-15,-7 0-16 16,-15 3 0-16</inkml:trace>
  <inkml:trace contextRef="#ctx0" brushRef="#br0" timeOffset="184565.53">31351 7008 72 0,'-14'-12'36'0,"32"-1"-28"0,-8 7 51 16,8-7-56-16,14 1 1 16,10-7 1-16,8 0 0 15,-5 0-7-15,12 7 0 0,-1-1 4 16,-10 4 1-16,-7-1-6 15,-7 7 0-15,-4-3-10 16,-7 3 1-16,-3-3-12 16,-1-1 0-16</inkml:trace>
  <inkml:trace contextRef="#ctx0" brushRef="#br0" timeOffset="185329.74">32417 6265 44 0,'-21'0'22'0,"10"-3"-13"16,7 3 22-16,-3 0-28 16,-7 3 1-16,-7 3 2 15,0 4 0-15,3 12-7 16,1 6 1-16,-1 9 6 16,4 7 0-16,3 6 0 15,4 10 0-15,4 6-1 16,6-10 1-16,4 4-1 15,11-13 0-15,3-3-1 16,7-13 0-16,-3-6-1 0,0-18 1 16,-1-7-2-16,5-7 1 15,-5-11-1-15,1-11 1 16,3-2-1-16,-7-13 1 16,-3-3-2-16,-4-6 1 15,-7-4-1-15,-7-9 1 16,-3 16-1-16,-11 6 1 15,-4 4-2-15,0 5 0 16,-24 13-4-16,-7 13 1 0,-15 2-16 16,-13 20 0-16,10 9-7 15,-11 0 0-15</inkml:trace>
  <inkml:trace contextRef="#ctx0" brushRef="#br0" timeOffset="193345.89">17060 10828 6 0,'-35'-48'3'0,"-18"17"1"0,36 25 4 0,-8 0-8 15,0-1 0-15,-3 4 0 16,-7 3 1-16,-8 0-2 16,-6 6 1-16,-4 16 0 15,-3 10 0-15,-8-4 0 16,1 3 0-16,6 4 0 15,1-4 0-15,6 4 0 16,4-4 1-16,4-6-1 16,3 3 0-16,0 4-1 15,8 2 1-15,-1 4-1 16,7 3 1-16,1 6 0 16,6 6 0-16,4 3-1 15,0 4 1-15,3-7 0 16,4-6 0-16,4 0 0 15,6 4 1-15,4-1-1 16,7-3 0-16,7-10-1 16,8 7 1-16,2 6 0 0,5-3 0 15,2 7-1 1,8-7 1-16,4-3 0 0,-1-4 0 16,4-5 0-16,3-7 1 15,1-6-1-15,3-9 0 16,-4-4 0-16,4-6 1 15,0-6-1-15,0-6 1 16,-3-4-1-16,-4 1 0 16,3-4 0-16,-3 0 0 15,0-3 0-15,0-3 0 0,0-9 0 16,0-3 0-16,3 2 0 16,1 1 1-16,-5-10-1 15,1-6 1-15,-7 6 0 16,0-9 1-16,-7-6 0 15,0-13 0-15,-8-7-1 16,-2 11 1-16,-5-1 0 16,-6 0 0-16,-4 6-1 15,-7 1 0-15,-3-7-1 16,-8-3 0-16,-3-6 0 16,-7 15 1-16,-7 4-1 15,-4 5 0-15,-7 8 0 16,-17 2 0-16,0 6 0 15,-11 4 0-15,-14 12 0 16,-4 3 0-16,0 7 0 16,-6 3 0-16,6 3 0 15,0 3 0-15,1 6 0 0,-4 3 0 16,10 4-1-16,11 6 1 16,7 18 0-16,4 10 0 15,-4 13-1-15,0 0 1 16,4 12 0-16,6 0 0 15,8 12 0-15,0 7 0 16,3 3-1-16,0-12 1 16,4-7 0-16,7-9 0 15,3-9-3-15,8-1 1 0,10-12-3 16,14-3 1 0</inkml:trace>
  <inkml:trace contextRef="#ctx0" brushRef="#br0" timeOffset="208748.41">26324 8432 25 0,'-28'6'12'0,"0"-3"-1"16,21-3 13-16,3-3-21 15,1 0 0-15,-1-3 2 0,4-4 1 16,4 1-6-16,-1-1 0 16,4 1 5-16,0 3 0 15,4 3-1-15,3 6 0 16,4 3-1-16,-4 3 1 16,3 1-3-16,12-1 1 15,9-2-2-15,15-4 1 16,4-3-1-16,-1-3 1 15,11-4-1-15,-7 1 0 16,-7 3 0-16,-3 0 1 0,-8 6-2 16,-7 3 1-16,-7 4 0 15,-6 2 1-15,-5 1-4 16,1-1 1-16,-4-6-12 16,0-2 0-16,0-11-1 15,-3-8 1-15</inkml:trace>
  <inkml:trace contextRef="#ctx0" brushRef="#br0" timeOffset="209109.01">26462 8865 38 0,'-32'-16'19'0,"29"-16"-12"15,3 23 34-15,3-3-36 0,4-1 0 16,4-3 5-16,10 1 0 16,4-7-12-16,3 0 0 15,4 3 8-15,3-3 0 16,0 0-3-16,7-9 1 16,8 12-3-16,-4 3 1 15,-4 10-2-15,0 6 1 16,4 9-1-16,4 4 0 15,3 3-1-15,-8 2 1 0,-2 4 0 16,-4-6 0-16,-4 0 0 16,-3-10 0-16,-1-6-4 15,-2-6 1-15,-1-7-7 16,-7 1 1-16,-10-7-10 16,-15 3 0-16</inkml:trace>
  <inkml:trace contextRef="#ctx0" brushRef="#br0" timeOffset="209453.47">26942 8228 58 0,'-4'-9'29'0,"4"18"-27"16,4-6 48-16,-1 3-49 15,11 1 0-15,4-4 0 16,10 0 1-16,14-6-2 0,8 0 0 16,10-1 1-16,7 11 0 15,0 8-1-15,3 1 0 16,1 12 0-16,0 7 1 16,-15 2-1-16,-14-8 0 15,-10 5 3-15,-18 7 1 16,-14 3 0-16,-17 3 1 15,-8 3 0-15,-3 7 0 16,-11-17-1-16,-3-2 0 0,-1-7-10 16,11-12 1-16,15-10-18 15,3-21 1-15</inkml:trace>
  <inkml:trace contextRef="#ctx0" brushRef="#br0" timeOffset="213026.89">27894 9162 31 0,'-10'16'15'0,"6"-19"-1"0,4 6 16 15,0 0-29-15,0-3 1 0,7-9 1 16,4-4 1-16,3 1-5 15,3-7 1-15,5 0 2 16,-5-3 0-16,1-9-1 16,-4-4 0-16,0 4-1 15,0-13 1-15,0-12 0 16,-3-1 0-16,-4-6 0 16,-4 4 0-16,5-4 0 15,-5 0 0-15,4 4 0 16,0 15 1-16,4 6-1 15,-1 10 0-15,1 6-1 16,0 3 1-16,-4 10-1 16,0 9 0-16,-4 12-1 15,1 14 1-15,-4-1 0 16,3 6 0-16,4 10 0 16,4-4 1-16,6-2-1 15,5-10 1-15,6-3 0 0,0-6 1 16,4-4-1-16,0-12 1 15,-1-3 0-15,1-13 0 16,-4 1-1-16,-7-7 1 16,-3 0 0-16,-11-3 0 15,-7-4-1-15,-3-2 0 16,-8 0 0-16,0-1 1 16,4 7-2-16,0 10 0 15,4 2-1-15,6 1 0 0,8 8 0 16,10 11 1-16,4 8-2 15,-8 7 1-15,5 0 1 16,-1 6 0-16,0 4 0 16,0 2 0-16,0 1 0 15,-3-7 1-15,-4-3 0 16,0-3 0-16,-3-3 1 16,-1-10 0-16,4-6-1 15,4-6 1-15,0-3-9 16,3-3 0-16,0-10-11 15,-7 0 0-15</inkml:trace>
  <inkml:trace contextRef="#ctx0" brushRef="#br0" timeOffset="213447.43">29087 8313 57 0,'-32'-16'28'0,"25"0"-27"0,7 16 43 0,7-3-44 16,3 0 0-16,4 3 0 16,-3 0 1-16,7 3-1 15,3 0 0-15,7-6 0 16,4 3 0-16,7-6 0 16,3 3 1-16,-3-4-1 15,0 7 0-15,-4 0 0 16,-3 4 0-16,-8 5 0 15,-6-3 1-15,-7 7-5 16,-8 2 1-16,-6 4-12 16,-8 10 1-16,0-11-3 15,-6-5 1-15</inkml:trace>
  <inkml:trace contextRef="#ctx0" brushRef="#br0" timeOffset="213703.67">29178 8576 53 0,'-46'-3'26'0,"39"-28"-25"0,11 24 50 15,3-2-51-15,11-4 0 16,10 4 0-16,11 3 0 16,6 6-1-16,1 3 1 15,-3-3 0-15,-5 0 0 16,1 6 0-16,0-3 1 0,-7 3-1 15,0-12 0-15,-4 3 0 16,-4 3 1-16,-2 0-7 16,-5-6 1-16,1-1-12 15,0-2 1-15</inkml:trace>
  <inkml:trace contextRef="#ctx0" brushRef="#br0" timeOffset="214153.34">29919 8244 47 0,'-25'-22'23'0,"18"-10"-15"16,7 26 31-16,0 6-40 15,0 0 1-15,-3 6 0 16,-1 13 1-16,-3 3-1 0,4 0 1 15,-4 9-1-15,3 4 0 16,1 6 1-16,3-13 1 16,3 6-1-16,4 1 1 15,4-1-1-15,6-5 1 16,5-4 0-16,2-10 1 16,15-5-1-16,7-13 0 15,0-10 1-15,3-6 0 16,8-12 0-16,-1-4 0 0,1 1-1 15,-8-4 1-15,-10 1 0 16,-11-7 1-16,-10 3-2 16,-15 0 1-16,-13-3 0 15,-15 0 1-15,-7 4-1 16,-7 5 0-16,-14 13-2 16,-3-3 1-16,-8 9-2 15,1 13 0-15,3 22-8 16,11 16 0-16,10 9-15 15,21 12 1-15</inkml:trace>
  <inkml:trace contextRef="#ctx0" brushRef="#br0" timeOffset="-210810.48">20405 7102 9 0,'-21'10'4'0,"3"2"6"16,14-6 5-16,-6 1-13 15,-8 5 0-15,-7-5 3 16,-10-1 0-16,-4-3-5 15,-3 0 1-15,-11-9 4 16,-10 0 0-16,-11-1-1 16,-22-12 1-16,1 7-1 15,-7 9 1-15,-1 3-3 16,-9 6 0-16,-8 3-1 0,0 7 1 16,0-3-1-16,3-4 1 15,-10-9-1-15,11-3 1 16,-8-3 0-16,4-13 0 15,-14 6 0-15,0 7 1 16,-7 0-2-16,-3 12 1 16,-12 10-2-16,1 3 1 15,10 9-2-15,-10 3 1 16,18 0 0-16,3 1 0 0,10-7 0 16,11-9 0-16,14-10 0 15,4-9 1-15,11-10-1 16,9-9 1-16,8 7 1 15,4-1 0-15,7-6 0 16,-1 3 0-16,4 3-1 16,0 10 1-16,7 9-1 15,-7 0 1-15,-3 10-2 16,-4 6 0-16,0 6-1 16,4 3 1-16,-1-9 0 15,1 0 0-15,-1 3 0 16,4-4 1-16,11 1-1 15,0-3 0-15,-1 0 0 16,5 2 0-16,-5 14-1 16,8-1 1-16,3 7-1 15,0 9 1-15,8 3-1 16,3 13 1-16,-1 12-1 0,5 3 1 16,3 10 0-1,7-3 0-15,0 9-1 0,3-9 1 16,1 15 0-16,3 10 0 15,0-4 0-15,3 7 0 16,1 6 0-16,-1 10 0 16,-3-4 0-16,0 7 0 15,4 0-1-15,3-4 1 16,7 1 0-16,10-16 0 0,8-13-1 16,0-9 1-1,10-13 0-15,11-18 0 0,11-13 0 16,-1-12 0-16,15-4 0 15,-1-12 0-15,8-4 0 16,14-2 0-16,0 3 0 16,10-1 0-16,-7 10 0 15,15-6 0-15,3 3 0 16,21-3 0-16,-7-6 0 16,7-7 0-16,14-3 0 15,-7-6 0-15,8-10 0 16,2-2 0-16,8 2 0 15,-7 4 0-15,3-1 0 16,8 1 1-16,-19 6-1 16,8 0 0-16,0-4-1 15,-1-2 1-15,5-7 0 16,6-3 1-16,4-9-2 16,-4-3 1-16,4 9 0 0,-4-3 1 15,-13 0-1-15,-1 3 0 16,-18 6 0-16,-13 7 0 15,-15-1 0-15,-10 4 0 16,-18 3 0-16,-14-3 0 16,-10-7 1-16,-4-3 0 15,-4-6 0-15,4-6 1 16,7-19 0-16,0 6 0 16,0-6 0-16,14-9 0 15,-4 6-1-15,1-10 1 0,0-12-2 16,-11 3 1-16,-11-3-1 15,-17-3 1-15,-18-13 0 16,-14-3 0-16,-14-16 0 16,-18-12 0-16,-24 0-1 15,-4-22 1-15,-11-7 0 16,0 10 1-16,8 13-1 16,10 6 1-16,7-7-1 15,7-2 1-15,4 12-1 16,3 9 0-16,11 1-1 15,0-7 0-15,3-3 0 16,1 9 0-16,-8 4 0 16,-3 18 0-16,-7 3-1 15,-18 7 1-15,-21 16 0 16,-15 15 0-16,-13 12-1 16,-29 17 1-16,1 12-1 15,-11 3 1-15,-11 6 0 0,4 3 0 16,14 4-1-16,3-7 1 15,4 0 0-15,7 1 0 16,1-1 0-16,6 0 0 16,-11 7-1-16,-10 9 1 15,-14 6 0-15,-25 16 0 16,-21 22 0-16,-14 6 0 16,-18-6 0-16,18-1 0 15,0-2 0-15,7-13 0 0,24-9-2 16,5-10 1-16,16-9-4 15,12-6 1-15,13 0-14 16,18 12 1-16,-7 38-1 16,-14 15 1-16</inkml:trace>
  <inkml:trace contextRef="#ctx0" brushRef="#br0" timeOffset="-195541.65">18574 8959 4 0,'-53'6'2'0,"11"0"0"0,27-3 3 0,-6 4-5 15,-7 5 0-15,-4 4 0 16,4-10 0-16,0 7-1 15,3-1 1-15,7 1 0 16,4-4 0-16,4-3 0 16,3-6 0-16,7 3 0 15,7-3 1-15,3-3-1 16,8 3 1-16,7-6 0 16,3 3 0-16,0 0-1 15,0 0 1-15,4 3-1 16,7 0 0-16,-4 0 0 15,4-3 0-15,-7 3 0 16,-4 0 0-16,-3 0 0 16,-4 0 0-16,0-4 0 0,-3 1 0 15,-4 0 0-15,-4 3 1 16,-3-3-1-16,0 3 0 16,-7 0 1-16,-3 0 0 15,-1 3-1-15,-3 0 1 16,-7 0-1-16,-7 1 1 15,-7 2-1-15,-4-3 0 16,0 3 0-16,1 0 1 16,-1 4-1-16,4 6 0 15,3 6-3-15,7 9 1 0</inkml:trace>
  <inkml:trace contextRef="#ctx0" brushRef="#br0" timeOffset="-146540.09">21752 7319 26 0,'-3'-16'13'0,"-4"3"2"15,7 10 14-15,0 3-25 16,-4 0 0-16,4 0 5 15,0 3 0-15,0 4-10 16,0 2 1-16,0 4 8 16,0 5 0-16,0-5-2 15,0-4 0-15,4 13-2 0,-1 3 0 16,1 13-2 0,-1 3 1-16,4 0-3 0,0-1 1 15,0-2-1-15,4-4 1 16,0-8-1-16,-1-11 1 15,-3-5 0-15,-7-10 0 16,4-4-1-16,-8-2 0 16,-3 0-7-16,-3 0 0 15,-4 3-12-15,-1 3 0 16</inkml:trace>
  <inkml:trace contextRef="#ctx0" brushRef="#br0" timeOffset="-146015.22">21742 7112 54 0,'-50'-7'27'0,"15"1"-20"16,28-3 36-16,-4-4-42 15,1-3 1-15,-1 4-1 16,1-7 1-16,-1 3-3 15,0 4 0-15,1 9 3 16,-8 12 0-16,-3 10 0 16,0 19 0-16,-4-1 2 15,-7 13 0-15,-3 10 1 16,0-4 0-16,3 17-1 16,7 17 1-16,15 8-2 0,17-7 1 15,14 9-3 1,4 0 1-16,7-15-2 0,13-10 1 15,5-15-1-15,3-23 1 16,0-11 0-16,7-23 1 16,3-13 0-16,-10-18 1 15,-4 3-1-15,-3-16 1 16,0-12-1-16,0-10 0 16,-7-12 0-16,-7-19 0 15,-8 15-1-15,-6-8 0 0,-8 8 0 16,-10-2 0-16,-7 18 0 15,-10 10 0-15,-4 18-1 16,-25 10 0-16,-11 25-1 16,-13 6 1-16,-4 13-6 15,0 6 1-15,14-3-15 16,14-3 1-16,21-13-7 16,18-12 1-16</inkml:trace>
  <inkml:trace contextRef="#ctx0" brushRef="#br0" timeOffset="-142682.18">22634 11696 30 0,'-28'19'15'0,"17"-6"-9"0,11-13 15 0,0 0-17 15,0-4 0-15,0-2 3 16,0-6 0-16,4-1-8 15,3-6 0-15,4 0 5 16,6-6 1-16,8-3-3 16,10 6 1-16,4 6-3 15,14 7 1-15,3 9-1 16,-3 3 0-16,-7 10 0 16,-7 2 0-16,-14 4 0 15,-18 13 0-15,-18 8 0 16,-14 4 1-16,-10 16 0 15,3-1 1-15,-3 7-1 16,3 0 1-16,4-16 0 16,11-9 0-16,9-3-2 0,12-13 1 15,10-10 0-15,11-2 0 16,14-10-1-16,6-6 1 16,8-13 0-16,-3-3 0 15,3 7-1-15,-7-1 1 16,-8 7-2-16,-6 9 1 15,-7 0 0-15,-4 4 0 16,-3-4-4-16,-4-3 1 16,0-3-12-16,3-16 0 15</inkml:trace>
  <inkml:trace contextRef="#ctx0" brushRef="#br0" timeOffset="-142157.02">23132 11282 63 0,'-43'-66'31'0,"15"38"-42"16,25 22 52-16,-8 3-42 15,0 0 1-15,-6-1 0 16,-8 4 0-16,-3 4 0 15,-11 2 0-15,-3 3 1 16,-11 1 1-16,-4 2 0 16,4 1 1-16,-3-1 0 15,-4 10 0-15,0 13 0 0,4 15 0 16,-1 13-2-16,8 6 0 16,6 12-2-16,15 26 1 15,18 15-1-15,13 10 0 16,22-4 0-16,21-2 1 15,14-10 0-15,24-19 0 16,8-19 1-16,14-12 0 16,3-19 0-16,15-22 0 0,-4-25 0 15,3-18 1 1,-10-26-1-16,-4-16 1 0,1-12-1 16,-15-32 1-16,-14-18-1 15,-10-6 0-15,-22-17 0 16,-21 7 0-16,-24 22-1 15,-32 19 0-15,-29 28-1 16,-42 25 1-16,-35 41-5 16,-39 31 1-16,-13 16-6 15,6 6 1-15,14-6-11 16,39-6 1-16</inkml:trace>
  <inkml:trace contextRef="#ctx0" brushRef="#br0" timeOffset="-141060.84">24155 11702 24 0,'-4'-22'12'0,"8"4"4"0,-4 18 13 16,0 0-22-16,0 0 0 15,0 0 1-15,0 0 0 16,3 0-12-16,4 6 1 16,0 10 7-16,7 6 0 15,11 6-4-15,10-3 1 16,8 6-1-16,3 1 0 16,-4-4 0-16,7-6 1 15,1-3 0-15,-8-4 1 0,-7-2-1 16,-6-7 1-16,-8 0-1 15,-7-3 1-15,-11 4-8 16,-10 2 1-16,-3-3-10 16,-15 1 0-16</inkml:trace>
  <inkml:trace contextRef="#ctx0" brushRef="#br0" timeOffset="-140803.18">24518 11655 49 0,'-32'-9'24'0,"18"-7"-13"16,11 16 37-16,-4 3-47 15,0 4 0-15,-8-4 0 0,1 6 0 16,0 10-2-16,-3 9 0 16,-1 7 1-16,-3 9 1 15,0 3-1-15,-1 0 0 16,5 6 0-16,-1-12 0 15,8-7-2-15,3-5 1 16,3-11-6-16,8-5 0 16,3-10-10-16,7-6 1 15</inkml:trace>
  <inkml:trace contextRef="#ctx0" brushRef="#br0" timeOffset="-140277.42">25393 11483 43 0,'-21'19'21'0,"10"21"-22"0,8-27 29 0,3 6-28 16,0 0 1-16,0 6-1 15,3-3 1-15,1 3-1 16,6-6 0-16,1-1 0 16,7-5 1-16,-1-4-3 15,1-2 0-15,-1-4-10 16,-2-3 1-16</inkml:trace>
  <inkml:trace contextRef="#ctx0" brushRef="#br0" timeOffset="-139754.3">25834 11354 54 0,'-7'-22'27'0,"-4"-15"-24"0,4 34 44 15,-14 6-47-15,-11 6 1 0,-3 16 0 16,-11 3 0-16,-7 10-2 16,0 6 1-16,7 0 0 15,11-10 1-15,14-5-1 16,14-11 1-16,21 1-1 16,14-6 0-16,18-10 0 15,18-3 0-15,3-6 0 16,3 3 0-16,1-1 0 15,-11 4 0-15,-11 7 0 16,-10 2 0-16,-18-3 1 16,-17 10 1-16,-15 3 0 15,-7 0 0-15,-6-1-1 16,6-5 1-16,4-4-11 16,7-5 0-16,14-11-10 0,7-12 1 15</inkml:trace>
  <inkml:trace contextRef="#ctx0" brushRef="#br0" timeOffset="-139289.5">26550 11210 56 0,'-32'0'28'0,"18"38"-34"0,11-29 44 0,-1 16-39 16,4 13 1-16,4 3 0 15,3 6 0-15,0-7 0 16,0 1 0-16,3-9 2 16,-3-7 0-16,1-7 3 15,-1-5 1-15,-4-7 0 16,-3-9 1-16,-3-9 0 15,-4-4 0-15,-4-6-1 16,0-6 0-16,4-10-5 16,0 4 1-16,4 5-3 15,6 4 1-15,11 10-1 16,-3 2 0-16,21 19-1 16,-1 7 1-16,8 6-1 15,0 3 1-15,0 6 0 0,-4-3 1 16,-3 3 0-16,-4 0 0 15,-3-6 0-15,-8-6 1 16,1 0-3-16,-7-4 1 16,-1-9-9-16,1 1 1 15,-1-14-11-15,8-9 0 16</inkml:trace>
  <inkml:trace contextRef="#ctx0" brushRef="#br0" timeOffset="-138973.62">27009 11395 54 0,'-11'13'27'0,"4"-1"-26"0,7-2 39 0,0 5-39 16,0 7 0-16,4 6 0 16,3 1 0-16,3-1-2 15,4-3 1-15,7-3 1 16,1-3 1-16,2-10 0 15,5-6 1-15,-5 0 0 16,1-9 1-16,-4-13-1 16,-3-3 1-1,-22-25-1 1,-6 3 0-16,-15 4-2 16,-10 11 0-16,-1 17-4 0,5 6 0 15,-1 6-8 1,7 9 1-16,11 4-10 0,11-4 1 15</inkml:trace>
  <inkml:trace contextRef="#ctx0" brushRef="#br0" timeOffset="-138747.78">27411 11172 44 0,'0'-28'22'0,"14"22"-17"0,-14 6 31 16,0 6-36-16,-4 10 0 0,1 6 0 15,-1 12 0-15,8 10 0 16,3 6 1-16,0 7-1 16,4-4 0-16,6-3 0 15,-3-12 1-15,0-7-1 16,1-2 1-16,-1-7-5 16,0-7 0-16,0-2-10 15,0-10 1-15</inkml:trace>
  <inkml:trace contextRef="#ctx0" brushRef="#br0" timeOffset="-138565.86">27397 11564 67 0,'-43'4'33'0,"40"8"-36"16,3-12 60-16,0-6-55 15,7 0 0-15,4-1-1 16,6-5 1-16,8-13-4 15,10 0 0-15,15-4-4 0,6 11 0 16,-3 2-15-16,3 10 1 16</inkml:trace>
  <inkml:trace contextRef="#ctx0" brushRef="#br0" timeOffset="-138133.37">25968 12214 66 0,'-39'0'33'0,"4"-13"-32"16,28 10 51-16,0-3-50 15,0 2 0-15,-4 1-1 16,-3 3 1-16,0 3-3 16,-4 4 0-16,-3 15 1 15,0 12 1-15,0 16-2 16,3 13 0-16,8 12 0 15,6 1 1-15,11-1-1 16,11-3 1-16,-1-9 0 0,5-10 0 16,-1-3 0-16,3-9 1 15,-2-3 0-15,-1-7 0 16,-4 0-5-16,-6-12 0 16,-4 0-16-16,-7-7 1 15</inkml:trace>
  <inkml:trace contextRef="#ctx0" brushRef="#br0" timeOffset="-137920.89">25471 12803 68 0,'-39'-6'34'0,"53"-10"-35"0,4 13 51 0,3-13-49 16,7-6 1-16,18-6-1 15,7 0 0-15,3 0-4 16,4 3 0-16,4 6-8 16,-4 9 0-16,-8 14-9 15,-13 5 1-15</inkml:trace>
  <inkml:trace contextRef="#ctx0" brushRef="#br0" timeOffset="-137547.37">26338 12806 72 0,'-35'0'36'0,"28"0"-45"0,11-6 65 16,-1 0-55-16,4-1 0 16,0-5 0-16,4-7 1 15,3-3-3-15,0 0 1 16,-3 0 0-16,-1 0 1 15,-3 3-1-15,-3 1 0 16,-8 2 0-16,-3 3 0 16,-10 7-1-16,-5 6 1 0,-2 6 0 15,-5 13 0-15,5 9-1 16,3 4 1-16,7 2 0 16,6 7 0-16,8-3 0 15,11-1 1-15,10-5-1 16,7-7 1-1,18-16-1 1,4-9 0-16,-1-6-6 16,0-7 0-16,-6 1-14 15,-8-4 0-15</inkml:trace>
  <inkml:trace contextRef="#ctx0" brushRef="#br0" timeOffset="-137172.24">26758 12662 60 0,'-7'-35'30'0,"-14"14"-21"0,17 17 42 16,-3 1-51-16,-3 10 0 16,-4 5 0-16,-4 13 0 15,0 0-1-15,4 7 1 16,7 2-1-16,4 1 1 15,10-7-1-15,3 0 1 16,4-12-1-16,8-10 1 0,6-9 0 16,7-7 1-16,0-2-1 15,-3-7 0-15,-4 3 1 16,-6 4 0-16,-5 2-1 16,-3 7 1-16,-3 3-1 15,-1 3 1-15,1 7-1 16,3 6 0-16,4 5-2 15,-1-5 1-15,5 0-4 16,2-4 0-16,5 1-7 16,-1-7 1-16,-4-6-8 15,1-3 1-15</inkml:trace>
  <inkml:trace contextRef="#ctx0" brushRef="#br0" timeOffset="-136811.54">27294 12386 75 0,'-21'-16'37'0,"4"16"-46"0,10 3 73 16,-8 1-63-16,-6 2 1 16,-7 13-1-16,0 3 1 15,0 6-3-15,3 0 1 16,7-3 0-16,8 3 0 15,6-6-1-15,11-6 1 16,11-3 0-16,10-7 0 0,4-3-1 16,7 0 1-16,10 3-1 15,0 4 1-15,-6 5-2 16,-8-2 0-16,-7 12-3 16,-7-3 1-16,-6 3-1 15,-12 0 1-15,-10 0 0 16,-4 0 1-16,-6-6 0 15,3-3 1-15,0-13-9 16,7-9 1-16,7-10-7 16,7-6 1-16</inkml:trace>
  <inkml:trace contextRef="#ctx0" brushRef="#br0" timeOffset="-136598.72">27587 12414 63 0,'11'3'31'0,"24"4"-42"0,-24 2 56 15,-1 4-46-15,4 5 1 16,-3 8 0-16,-4 5 0 16,-7-3-2-16,0 7 1 15,-4-1-7-15,1-9 0 16,-1-6-8-16,8-6 1 15</inkml:trace>
  <inkml:trace contextRef="#ctx0" brushRef="#br0" timeOffset="-136435.65">27658 12220 67 0,'-57'-3'33'0,"36"3"-47"0,21-3 62 0,0-7-53 15,0 10 0-15,4-9-19 16,3 2 1-16,3-5 20 16,1 3 1-16</inkml:trace>
  <inkml:trace contextRef="#ctx0" brushRef="#br0" timeOffset="-135956.15">27859 12047 61 0,'-7'3'30'0,"10"-3"-39"15,-3 10 58-15,0 6-49 0,-3 9 1 16,-1 3-1 0,4 10 1-16,4 2-2 0,3 4 1 15,3 0 0-15,5 0 1 16,2-3-1-16,-3-7 1 15,4-6 0-15,0-6 0 16,-1-3 1-16,-6-9 0 16,-4-4 1-16,-7-6 1 15,-4-9-1-15,-3-10 1 0,-3 3-1 16,-11 3 0-16,3 1-1 16,4-1 0-16,3 1-2 15,4 2 0-15,7 1-1 16,11 0 0-16,10 2-1 15,4 1 0-15,3 3-2 16,0 3 1-16,0 6 0 16,-3 4 1-16,-7 15-1 15,-8 6 1-15,-10 10 2 16,-7 9 0-16,-3-3 2 16,-8-9 0-16,-7-4 1 15,1-6 1-15,-1-6-2 16,0-6 1-16,7-3-10 15,8-17 1-15,6-5-14 16,11-16 1-16</inkml:trace>
  <inkml:trace contextRef="#ctx0" brushRef="#br0" timeOffset="-135698.68">28176 11897 67 0,'-3'22'33'0,"20"44"-40"0,-9-48 53 15,2 8-46-15,1 5 0 16,3-3 0-16,0 7 1 0,0 2-1 16,0 4 0-16,0 3 1 15,0-10 0-15,0 1-3 16,1 3 1-16,-1-4-6 15,-4-3 1-15,1-6-12 16,-1-12 0-16</inkml:trace>
  <inkml:trace contextRef="#ctx0" brushRef="#br0" timeOffset="-135354.68">28469 12421 58 0,'0'6'29'0,"32"-31"-30"16,-18 18 47-16,0-5-42 16,0-4 1-16,0-6 0 15,4-3 0-15,0 3-7 16,-1 3 0-16,-6-6 5 0,-4 7 0 16,-4-1-3-16,-6 6 1 15,-4 10-1-15,-4 3 1 16,-3 3 0-16,-3 10 0 15,-1 6 0-15,0 2 0 16,8 5 0-16,10-5 0 16,3 11-1-16,11-10 1 15,4 3 0-15,10-6 0 16,11-7-1-16,3-9 0 0,4-3-4 16,-3-3 1-16,2 0-12 15,-6-3 0-15,-7-7-6 16,-7-2 1-16</inkml:trace>
  <inkml:trace contextRef="#ctx0" brushRef="#br0" timeOffset="-134169.92">29090 11749 43 0,'-11'-9'21'0,"8"0"-5"0,3 6 21 15,0 3-34-15,0 0 1 16,0 0 1-16,0 0 1 16,0 0-6-16,7-4 0 15,4 1 6-15,6-6 0 16,19-4-1-16,16-6 0 16,8-2-1-16,14-1 1 15,1-4-3-15,-5 11 1 0,-10 5-2 16,-3 4 1-16,-12 6-2 15,-9 10 1-15,-15 2-3 16,-7-3 0-16,-7 4-6 16,0-4 1-16,-3-2-15 15,3-4 1-15</inkml:trace>
  <inkml:trace contextRef="#ctx0" brushRef="#br0" timeOffset="-133839.15">29252 11894 46 0,'-31'-10'23'0,"16"-2"-6"16,12 12 23-16,-1 3-33 15,1 0 1-15,3 0 0 0,0 7 0 16,3-4-12-16,8 3 0 15,3 1 8-15,7-7 1 16,8-6-5-16,2-7 1 16,5 1-1-16,2-4 0 15,8 1 0-15,7 2 1 16,-7 1-1-16,-7 3 0 16,-4-1-2-16,0 7 0 15,-3 0-4-15,0 0 1 0,0 4-6 16,-1-8 0-16,1 4-9 15,0-3 1-15</inkml:trace>
  <inkml:trace contextRef="#ctx0" brushRef="#br0" timeOffset="-133357.24">29570 11376 60 0,'-35'-34'30'0,"13"34"-24"16,19-6 53-16,-4 2-55 16,3 1 1-16,1 3-1 15,3 0 0-15,7 3-6 16,10 1 0-16,12 2 4 0,2 0 0 15,8 3-2-15,7 1 0 16,11 2 0-16,-1 7 1 16,-3 3-1-16,0 3 0 15,0 10 0-15,-4-1 1 16,-10 1-1-16,-7-1 0 16,-8 4 0-16,-6 0 1 15,-4-4-1-15,-3 1 1 16,-8-4 0-16,-3 6 0 0,-7 4 1 15,-7 0 0-15,-4 9 0 16,-6 0 0-16,-4 1 0 16,-4-8 1-16,-4-5 0 15,1-3 0-15,7-4-2 16,3-6 1-16,4-3-4 16,3-6 0-16,4-7-18 15,7-3 0-15,7-3-5 16,7-15 0-16</inkml:trace>
  <inkml:trace contextRef="#ctx0" brushRef="#br0" timeOffset="-130371.45">30946 11593 40 0,'-21'-25'20'0,"24"-4"-7"0,-3 20 21 16,-3-4-31-16,-1-2 1 0,-3-4 3 15,0 0 0-15,-4 0-7 16,-3-6 1-16,0 6 6 16,-4 4 0-16,1-1-2 15,-8 0 1-15,-10 7-2 16,0 9 0-16,-1 9-3 15,1 16 1-15,3 13-1 16,4 12 0-16,7 0-2 16,7 7 1-16,10-1-1 15,11-12 1-15,11-6 0 16,14-13 0-16,3-13 0 16,0-12 1-16,0-12-1 15,-3-10 1-15,-4 6 0 16,-6-6 0-16,-8-3 0 15,-7 6 1-15,-4-6 1 16,-6 13 0-16,-1 9-2 16,1 6 1-16,3 6-1 15,3 10 0-15,8 6-1 16,6 10 0-16,12-4-2 0,2 10 1 16,5-1 0-16,-1 1 1 15,-3 0 0-15,-8 3 0 16,-2 0 0-16,-8 3 0 15,-11-6 0-15,-6-1 1 16,-15 4 0-16,-7 0 0 16,-10 0 0-16,3-6 1 15,-3-10-2-15,7-6 1 0,7-13-9 16,3-15 1-16,7-13-15 16,4-9 1-16,4-16-3 15,-11-9 1-15</inkml:trace>
  <inkml:trace contextRef="#ctx0" brushRef="#br0" timeOffset="-129981.25">31288 11022 63 0,'-7'-28'31'0,"17"6"-39"15,-6 16 61-15,-1-1-53 0,-3 7 0 16,4 3 3-16,-8 10 0 16,-3 12-3-16,-7 9 1 15,-7 14 3-15,-4 5 0 16,4 13 0-16,0 6 0 15,3 6-1-15,4-15 0 16,4-3-1-16,6-4 0 16,4-6-1-16,18-3 1 15,14-9-1-15,-1-10 0 16,8-9-2-16,7-7 1 0,3-5-5 16,-3-4 0-16,-7-6-8 15,-4 0 1-15,-10-4-11 16,-7 1 1-16</inkml:trace>
  <inkml:trace contextRef="#ctx0" brushRef="#br0" timeOffset="-129737.96">31404 11285 64 0,'-7'7'32'0,"25"5"-38"16,-8-9 54-16,8 16-48 16,14-3 0-16,0 3 0 15,3-1 1-15,4 1-1 16,-1 0 1-16,1 3-4 0,0 0 0 16,-7-3-7-16,-4 0 1 15,0-4-8-15,-10 1 0 16</inkml:trace>
  <inkml:trace contextRef="#ctx0" brushRef="#br0" timeOffset="-129497.79">31792 11229 58 0,'-60'19'29'0,"22"12"-25"0,27-18 51 0,-3 15-54 16,-4 3 0-16,1 4 0 16,2 5 0-16,1 1-3 15,0-6 0-15,4-7-3 16,3-3 0-16,3-6-8 16,4-7 1-16,4-5-7 15,-4-7 1-15</inkml:trace>
  <inkml:trace contextRef="#ctx0" brushRef="#br0" timeOffset="-129140.46">31630 10928 54 0,'-18'-22'27'0,"36"-9"-29"0,-7 24 49 16,6-2-46-16,15 6 1 15,7 6 0-15,0 6 1 16,-1 13-4-16,1 19 1 0,-3 0 2 16,-8 12 1-16,-4 4 0 15,-6-1 0-15,-4 0 0 16,4 4 0-16,-4-10 0 15,-3 0 1-15,3-3-2 16,0-3 0-16,-4-3-1 16,-6-6 1-16,-8 2-5 15,-6 7 1-15,-11 6-12 16,-4-9 0-16,-10 3-7 16,3-10 1-16</inkml:trace>
  <inkml:trace contextRef="#ctx0" brushRef="#br0" timeOffset="-125281.77">32156 10956 31 0,'-4'-16'15'0,"4"-2"-5"16,0 11 15-16,0 1-23 15,0 6 0-15,0 0 4 16,0 0 1-16,0 0-6 16,0 0 0-16,4 0 6 15,-1 0 0-15,1 3 0 16,3-3 1-16,0 0-3 15,3-6 1-15,5 0-2 16,2 3 0-16,4-1-1 16,8 4 0-16,-1 4-2 0,0-1 0 15,-3 6 0-15,-1 0 0 16,1 1-1-16,0-1 1 16,0 7-1-16,3 0 0 15,0-10 0-15,-3 6 0 16,-4-2 0-16,0-1 1 15,0 7-1-15,-3-10 0 16,-8 0 1-16,-3 7 1 16,-7-4-1-16,-3 7 0 0,-11 6 0 15,-4 6 1-15,-3 7 0 16,-4-7 0-16,1 3-1 16,2 4 0-16,-2-1 0 15,-1 4 0-15,0-7-1 16,4-6 1-16,0 1 0 15,0-5 0-15,0 1-1 16,7-3 0-16,-1-3-2 16,5 0 1-16,3-10-10 15,10-3 1-15,4-3-12 16,8-6 0-16</inkml:trace>
  <inkml:trace contextRef="#ctx0" brushRef="#br0" timeOffset="-124727.09">32928 10818 47 0,'-7'3'23'0,"0"-12"-8"0,4 12 26 0,-1 6-36 16,1 1 0-16,-1 2 3 15,-3 7 0-15,0 6-10 16,-4 10 1-16,4-4 5 15,-3 10 1-15,6 6-3 16,4 0 1-16,7-6-2 16,4-7 0-16,3 7-1 15,4-7 1-15,-4-8 0 16,0-1 0-16,3-7 0 16,8-2 0-16,0-6 1 15,3-14 0-15,4-5 1 16,3-4 0-16,0-5-1 15,-3-7 1-15,-4-7 0 16,-6-5 1-16,-8 2-2 16,-7-6 1-16,-7-3-1 0,-7-6 0 15,-7 0-1-15,-8-3 0 16,-6 9-2 0,-4 9 0-16,1 4-3 0,6 12 0 15,-3 10-7-15,-4 15 0 16,-7 25-15-16,-14 26 1 15</inkml:trace>
  <inkml:trace contextRef="#ctx0" brushRef="#br0" timeOffset="-118944.15">21618 10401 11 0,'21'-88'5'0,"36"-12"-4"0,-43 75 5 15,14-3-9-15,-7 6 1 16,8-7-4-16,-8 11 1 16</inkml:trace>
  <inkml:trace contextRef="#ctx0" brushRef="#br0" timeOffset="-117655.52">21897 9887 27 0,'-7'-47'13'0,"-35"9"-10"16,27 26 29-16,-2-4-30 16,-8 3 0-16,-3-2 2 15,-7-4 0-15,-8 0-5 16,-3 0 1-16,-3 0 3 16,-14 1 1-16,-8-4-2 15,-3 0 1-15,0 0-1 16,-4 3 0-16,1 0 0 15,-15 7 0-15,-3-4-2 16,-11 3 1-16,0 4 0 16,-3 0 1-16,-11-1-1 15,-4-2 0-15,1-7 0 16,3-3 1-16,-14 0 0 0,-4 3 0 16,1 10-1-16,-15 15 1 15,-18 6-2-15,1 23 1 16,-21 9-1-16,-4 25 0 15,10-3-1-15,-3 3 1 16,11-7 0-16,14-8 0 16,6-14 0-16,1-14 0 15,18-11 0-15,2-8 0 0,16-11 1 16,-1 1 0-16,0-3-1 16,7-3 1-16,7 2-1 15,0 7 1-15,11 3-1 16,-7 10 0-16,3 0 0 15,0 5 0-15,-7-2 0 16,11 0 0-16,0-1 0 16,-4 1 0-16,4-3 0 15,-1-4 0-15,5 0 0 16,2 1 1-16,8-1-1 16,-3 7 0-16,-1 3 0 15,0 6 0-15,4 3-1 16,0 13 0-1,-32 53 0 1,7-9 1-16,18-4-1 16,7-6 1-16,14 4-1 15,14-1 1-15,11 1 0 0,10 5 0 16,7-5-1-16,11 5 1 16,7 10-1-16,7 0 1 15,11 4-1-15,6 2 1 16,12-3 0-16,2-9 0 15,8 15-1-15,3-5 1 16,11-1 0-16,11 0 0 16,13 0-1-16,19-9 1 15,-1-3 0-15,14-1 0 16,15-8 0-16,13-7 0 0,1-7-1 16,7-8 1-16,17-7-1 15,-7-10 1-15,-3-12-1 16,21-3 0-16,-11-3 0 15,4-9 1-15,14-1-1 16,-8-6 1-16,5-3-1 16,20 0 1-16,-6-3-1 15,6-3 1-15,5-4-1 16,-5-2 1-16,4-10-2 16,-7-6 1-16,-7-1-1 15,4-8 1-15,-8 2-1 16,1-2 1-16,-8-1-1 15,-3 4 1-15,-7-4 0 16,-8 0 1-16,1 4-2 16,0-4 1-16,-4-6-1 15,0-15 0-15,4-1-1 16,-4-6 1-16,-3-6-1 16,-4-6 1-16,0-10 0 0,-17 0 0 15,-15-6 1-15,-10 3 0 16,-11 6 1-16,-17 7 0 15,-18 0 0-15,-11 9 1 16,-17 3-1-16,-11-3 1 16,-7-3-1-16,-10 3 1 15,-11-7-1-15,-11 1 0 16,-6-16 0-16,-5-6 1 16,-6-6-1-16,-7-1 1 15,-8 7 1-15,-6 12 0 0,-8 10 0 16,-10 9 1-16,-14 28-2 15,-32 20 1-15,-28 18-2 16,-32 22 0-16,-14 15-4 16,-11 13 1-16,-3 1-8 15,14-11 0-15,21-8 0 16,15-23 0-16</inkml:trace>
  <inkml:trace contextRef="#ctx0" brushRef="#br0" timeOffset="-103391.64">19008 11464 2 0,'14'-3'1'0,"10"0"-2"16,-24 3 2-16,0 0 4 15,-3 6 0-15,-1 0 4 16,-3 4 1-16,-3-1-12 0,-1 1 1 15,1-4 8-15,3-3 0 16,3-6-3-16,8-7 1 16,3-5-3-16,10-7 1 15,22-10-2-15,3 1 1 16,8 6-2-16,10 3 0 16,3 3 0-16,1 4 0 15,-11 8 0-15,7 4 0 0,-7 3-1 16,-1 3 1-16,-2 0 0 15,-8 1 0-15,4 5 0 16,7-9 1-16,14-3-1 16,4-7 0-16,20 4 0 15,-3 0 0-15,15-4 0 16,6 1 0-16,-3 0 0 16,3 6 0-16,-20-1 0 15,-12 4 1-15,-13 0-1 16,-11 4 0-16,-11-4 0 15,-10 3 0-15,-4-3 0 16,-7 0 1-16,-7 0-1 16,-3-3 1-16,-4-1 0 15,-7-5 0-15,0-4 0 16,-4 1 1-16,-3-4 0 16,0 1 0-16,-10 2 0 15,-19 0 1-15,-3 1-2 16,-17 6 1-16,-18 3-1 0,-4 9 1 15,-20 3-2-15,-1 1 1 16,-11 2-1-16,-6 1 0 16,0-1 0-16,-4-2 0 15,-7-1 0-15,0 0 0 16,10-2 0-16,-6-1 0 16,-1 0 0-16,-3 1 0 15,7 8 0-15,0 4 0 16,11 0 0-16,24-16 0 15,22-16 0-15,20 1 1 0,36-13-2 16,29-10 1-16,41-21 0 16,29-1 0-16,17-5-1 15,11 5 1-15,0 23-1 16,-4 18 1-16,-10 16 0 16,-14 13 0-16,-11 12 0 15,-7 9 0-15,-7 7-1 16,-7 6 1-16,0-3 0 15,0 3 0-15,-3 0-1 16,10-6 1-16,3-10 0 16,18-25 0-16,22-18 0 15,24-4 0-15,25-9-7 16,10 3 0-16,11 10-3 16,-18 2 0-16</inkml:trace>
  <inkml:trace contextRef="#ctx0" brushRef="#br0" timeOffset="-100989.9">27944 13916 24 0,'-25'-3'12'0,"-3"-9"-2"0,21 5 12 0,-4 1-18 15,4 3 0-15,0-3 3 16,0 6 0-16,0-3-8 15,3 3 0-15,1 0 6 16,3 0 0-16,0 0-2 16,0 0 1-16,0 0-2 15,0 0 1-15,0 0-1 16,7-4 1-16,7 4-1 16,11-6 1-16,6-3-1 15,-2 2 1-15,9-2-2 16,5 6 1-16,6 0-1 15,0 6 0-15,-3 0-1 16,-3 0 0-16,-5 0 0 16,-6 4 0-16,-4-1 0 15,-6-6 0-15,-1 3-1 0,0-3 1 16,0 0-5-16,0-6 1 16,-3-4-8-16,0 4 1 15,-4 6-5-15,-14 0 0 16</inkml:trace>
  <inkml:trace contextRef="#ctx0" brushRef="#br0" timeOffset="-100661.14">27972 14120 45 0,'-71'-19'22'0,"36"16"-20"0,31 0 40 0,4 0-42 16,4 0 1-16,7 0-1 15,10-1 0-15,7 1-1 16,0 3 1-16,14-6 1 16,8 0 1-16,10-7-1 15,3-2 0-15,11-1 0 16,0 0 0-16,-6 1 0 15,-5 2 1-15,-3 4-2 16,-14 2 0-16,-11 7-2 16,-10 3 1-16,-11 4-6 15,-7 2 1-15,-7 1-10 16,0-4 1-16</inkml:trace>
  <inkml:trace contextRef="#ctx0" brushRef="#br0" timeOffset="-100135.78">28134 13556 40 0,'-74'-47'20'0,"49"0"-23"0,25 40 29 0,0 1-27 16,0 6 1-16,7 3-1 15,4 10 0-15,3-1 1 16,0 1 0-16,4 3 2 16,-4 2 0-16,-4-2 3 15,1-7 1-15,-4 1 4 16,-3-1 0-16,-1-3 0 16,4-2 1-16,4-1-2 15,6 0 0-15,12-3-4 16,6-3 0-16,4 3-4 15,21 3 1-15,-4 3-2 16,11-3 1-16,7 10-1 16,4-1 0-16,-8 1 0 15,-3 6 0-15,-7 0 0 16,-14-1 0-16,-14 7 1 0,-11 1 1 16,-14 2 0-16,-7-3 1 15,-10 6 0-15,-11 7 1 16,-8 6-1-16,-6-7 0 15,0 10-1-15,-1 7 1 16,5-10-3-16,2-4 1 16,8-8-2-16,4-7 1 15,6-3-3-15,1-3 1 16,2-7-11-16,1 1 1 0,4-1-12 16,-11 7 0-16</inkml:trace>
  <inkml:trace contextRef="#ctx0" brushRef="#br0" timeOffset="-93830.29">29432 14315 28 0,'-3'28'14'0,"-8"-35"-2"0,11 7 15 15,0 0-25-15,0 0 1 0,0 0 1 16,0 0 0-16,4-6-4 16,-1 3 0-16,4 0 3 15,0-3 0-15,-3-1 0 16,3 4 0-16,-4-3 0 15,1-7 1-15,3 1-2 16,-3-4 1-16,-1-3 0 16,1-9 0-16,-1-3-1 15,1-1 0-15,3-8-1 16,3-10 1-16,8-7-2 16,3-2 1-16,4-4-1 15,-1-6 1-15,-2 3-1 16,-5 6 1-16,-6 7-1 15,-4 3 0-15,0 3 1 16,0 6 1-16,-7 7 0 16,-3 5 1-16,-1 11-1 15,0 2 0-15,4 13 0 16,4 9 0-16,3 13-2 0,-3 0 1 16,3 12-1-16,3 4 0 15,4 2 0-15,4 4 0 16,-4 0-1-16,0-1 1 15,0-5 0-15,0-4 0 16,-3-9 0-16,3-3 1 16,0-10-1-16,4-5 1 15,3-14 0-15,7-12 1 16,0-9-1-16,1-13 0 0,-1 6 0 16,4-2 0-1,-4-1-1-15,-10 3 1 0,-4 7 0 16,-4 6 0-16,-6 6-1 15,-8 6 1-15,1 10 0 16,-1 6 0-16,4 7-1 16,0 5 0-16,4-2 0 15,6-4 0-15,4 7-1 16,4-3 1-16,7-7-1 16,-4 6 1-16,-3-2-1 15,-1-1 1-15,1-2-2 16,-1-1 1-16,-2 3-8 15,-1 7 0-15,-4-4-11 16,1 7 1-16</inkml:trace>
  <inkml:trace contextRef="#ctx0" brushRef="#br0" timeOffset="-92779">30589 13305 39 0,'-35'12'19'0,"25"-27"-5"0,6 15 19 15,0 3-31-15,1-3 0 16,3 0 0-16,0 0 1 16,3-6-4-16,-3 6 0 15,8-10 3-15,-1 4 1 16,0-4 0-16,-4 7 0 16,1-3 2-16,-1 0 1 15,-3 6-1-15,0 0 1 0,0 0-1 16,0 0 1-16,0 0-2 15,0 0 1-15,0-3-3 16,0 3 0-16,0 0-1 16,0 3 0-16,0-3-1 15,0 3 1-15,0-3-1 16,0 0 0-16,0 0 0 16,0 0 0-16,0 0 1 15,0 0 0-15,0 0 0 16,0 0 0-16,0 3 1 15,-3-6 0-15,-1 6 0 16,1-3 1-16,-1 0-2 16,1-3 1-16,-1 0-1 15,4 3 0-15,-3-3-1 16,3 3 0-16,0 0 0 16,0 3 0-16,0-3 0 15,7 0 0-15,-7 0-1 0,3 0 1 16,-3 0 0-16,4 0 0 15,-1-6 0-15,-3 6 0 16,4 3 0-16,-1 0 0 16,-3-3 0-16,4 0 0 15,3 0-1-15,0 0 1 16,7-3 0-16,7-4 0 16,7 1 0-16,1-3 0 15,-1-1-1-15,0 4 1 0,0 0-1 16,0 3 1-1,1-1-1-15,-5 4 1 0,1 4-3 16,-7-4 1-16,-1 3-6 16,-3 3 1-16,-3-6-11 15,-4 3 1-15,-3 0-6 16,-1 0 1-16</inkml:trace>
  <inkml:trace contextRef="#ctx0" brushRef="#br0" timeOffset="-92449">30575 13515 36 0,'-14'9'18'0,"18"-15"-17"0,-1 6 24 15,4-3-22-15,4 3 1 16,6 0 4-16,1 0 1 16,3-3-10-16,4-3 1 15,0-4 6-15,-4 1 1 32,18-13-2-32,3 0 0 15,0 0-3-15,1 0 1 0,-1 6-3 16,-3 7 1-16,-4 3-9 15,-7 6 0-15,-3 3-9 16,-11 0 1-16</inkml:trace>
  <inkml:trace contextRef="#ctx0" brushRef="#br0" timeOffset="-91486.99">32043 12772 42 0,'-21'0'21'0,"10"0"-11"0,8 0 28 0,-1 0-34 16,-3 3 0-16,0 0 3 16,0 3 0-16,0 4-8 15,-4 8 1-15,4 8 5 16,0-1 1-16,0 12-3 15,-4 7 0-15,1 6-1 16,-8 10 0-16,-10-4-1 16,-11-2 0-16,4-1 0 15,0-6 1-15,-11-6 0 16,-4-7 1-16,1-9-1 16,0-9 1-16,3-7 0 15,3-9 0-15,8-9-1 16,3-3 0-16,4-4-1 15,7-12 0-15,7-7-1 0,7 4 0 16,3-1 0-16,4 4 0 16,7 0-1-16,7 9 0 15,4 3 0-15,7 10 1 16,7 9-1-16,6 4 1 16,1 5-1-16,4 7 1 15,6 3-1-15,7 0 1 16,-3 0 0-16,7-6 0 15,7-7 0-15,4 3 0 0,-1-5 0 16,-10-4 1-16,-7-3-1 16,-3 0 1-16,-8 3-1 15,-3-3 0-15,-4 0 0 16,-7-3 1-16,-3-7-1 16,-4-2 1-16,0-10-1 15,-3-3 1-15,0-3-1 16,3-13 1-16,-4 6-1 15,-2-5 1-15,-5-1-2 16,-10 0 1-16,-7 7-1 16,-11 2 0-16,-20 7 0 15,-15 3 1-15,-21 10-2 16,-8 5 1-16,5 7-2 16,-1 0 1-16,11 7-14 15,25 5 1-15,21 7-6 16,10 9 0-16</inkml:trace>
  <inkml:trace contextRef="#ctx0" brushRef="#br0" timeOffset="-63564.71">20556 13760 10 0,'0'6'5'0,"11"-9"-3"0,-8 6 6 0,1 3-6 15,0-3 0-15,-1 3 5 16,1-2 1-16,-1-1-6 16,-3 0 0-16,0-3 6 15,-3 0 1-15,-4-6 0 16,-4 2 0-16,-7 8-3 16,-6-4 1-16,-5 0-3 15,1-4 0-15,-11-2-1 16,-3 3 1-16,3-3-2 15,-7-4 1-15,1-5 0 16,2-1 0-16,-6 0-1 16,-4-2 1-16,-4 5-1 15,1 7 0-15,-11 6-2 0,-7 12 1 16,0-2-1-16,-4 8 0 16,1 1 0-16,2-3 0 15,5 3 0-15,-15 0 0 16,1-7 0-16,2-2 1 15,-6-10-1-15,-3 3 0 16,-8-3 1-16,-14 3 0 16,0 0-1-16,-7 3 1 15,4 0 0-15,-11 4 1 16,10-1-1-16,4-2 1 0,7-1-1 16,11-3 1-16,-4-9 0 15,8-1 0-15,-1-8-1 16,0-4 0-16,-3 0 0 15,0 3 0-15,-11-2-1 16,-7-4 1-16,-7 9-2 16,-3 10 1-16,-8 0-1 15,4 0 1-15,4 3 0 16,3 0 0-16,17 0-1 16,8-3 1-16,7-7 0 15,7 1 1-15,7-1-1 16,7 1 0-16,10 0 0 15,8 2 1-15,-1 7-1 16,1 7 0-16,0 2-1 16,-1 4 1-16,1 12 0 15,0-3 0-15,3 3-1 16,-4-7 1-16,8 1 0 0,0-6 1 16,6-7 0-16,8 0 1 15,3-9-1-15,1-3 1 16,6-3-1-16,4 9 1 15,0-10-1-15,7 7 0 16,0-3-1-16,0 6 1 16,0 6-2-16,0 3 1 15,0 1-1-15,-1 5 1 16,-2 4-1-16,-4 6 1 0,-4 4 0 16,1 2 0-16,-1-6-1 15,0 6 1-15,4 16 0 16,0 0 0-16,7 10 0 15,3 6 0-15,11-1 0 16,8 14 0-16,2-4-1 16,4 6 1-16,-3-6 0 15,0-3 1-15,-4-3-1 16,0-6 0-16,-7-13 1 16,0 0 0-16,-3 0 0 15,-4-3 0-15,0 3-1 16,0-6 1-16,0 9 0 15,3 6 0-15,1 7-1 16,3 3 1-16,0-7-1 16,3 1 0-16,-3 3 0 15,4-1 1-15,0-8-1 16,-8-4 0-16,1 3 0 16,-8-3 0-16,1-6 0 0,-1 3 1 15,-3-3-1-15,-4-3 1 16,1-4-1-16,3-2 1 15,3-7-1-15,4-9 1 16,4 0-1-16,6-3 0 16,11-4 0-16,4-3 0 15,10-2 0-15,1-4 1 16,-1 3-1-16,0 0 1 16,4-2-1-16,0-4 1 0,3 0-1 15,-3 0 0-15,-4-4 0 16,1 8 0-16,-1-1 0 15,7 3 0-15,8 0 0 16,2 0 0-16,1-2 0 16,4-4 0-16,10-4 0 15,7 1 0-15,4 3 0 16,3 0 0-16,-4 3-1 16,1 1 1-16,3-1 0 15,11 0 0-15,7 3 0 16,6 0 0-16,8-2-1 15,18-4 1-15,13-4 0 16,5-5 0-16,6 3 0 16,14-1 0-16,-14-2-1 15,4 0 1-15,-7 2 0 16,-4 1 0-16,-17 6 0 16,-15 6 0-16,0-2-1 0,-10-4 1 15,-3 6 0-15,-1 0 1 16,-7-3-2-16,4-3 1 15,3-3 0-15,0 3 0 16,15-3-1-16,3-3 1 16,-4-7-1-16,1 7 1 15,3 3 0-15,0-4 0 16,-15 1 0-16,-2 9 0 0,-8 0 0 16,-10-3 0-16,-11 7 0 15,-7-1 0-15,-7-3 0 16,-4-3 1-16,1 6-1 15,-1-6 0-15,-3 0 0 16,0-6 0-16,3-3 0 16,-3-1 0-16,0 4 0 15,-7-3 0-15,-7-4 0 16,-7 4 1-16,-8 2 0 16,-6-2 0-16,-4 0-1 15,0-4 1-15,-3 1-1 16,-4-1 1-16,0-3-1 15,0-3 1-15,3-9-1 16,1-3 0-16,3-7 0 16,0-9 0-16,0-3 0 15,0 0 0-15,-3 0 0 16,0-7 0-16,-8-5 0 16,1-11 0-16,-1 4 0 15,-3-6 0-15,4-3 0 0,-4-16 0 16,7-7 0-16,-4-5 0 15,4-7-1-15,0-3 1 16,-3 0-1-16,-1 6 1 16,-3 7-1-16,0 9 1 15,-3 12 0-15,3 10 0 16,0 9-1-16,0 10 1 16,7-4 0-16,0 10 0 15,4-3-1-15,6 9 1 0,1-2-1 16,0 2 0-16,-1-3 1 15,4 9 0-15,-7 10-1 16,-3 6 1-16,-7 4 0 16,-8 2 0-16,-3 1 0 15,-7 2 0-15,-14 13 0 16,-4 4 0-16,-3 5 0 16,-4 1 0-16,0-4 0 15,0 1 0-15,0-7 0 16,-3-3 0-16,0-7 0 15,-1-2 1-15,-6 3-8 16,-39 9 1-16,-53 41-15 16,-71 47 0-16</inkml:trace>
  <inkml:trace contextRef="#ctx0" brushRef="#br0" timeOffset="-53428.26">12150 15948 15 0,'-11'-3'7'0,"8"9"-5"0,3-6 8 0,0 0-10 16,0 0 1-16,0 0 0 16,0 0 0-16,3 4 0 15,-3-1 0-15,7-3 1 16,0 6 0-16,7-3 0 16,15 7 1-16,9-7-1 15,22-3 0-15,18-7-1 16,14-5 0-16,6-4 0 15,12-3 0-15,10-3 0 16,-11 0 0-16,4 16-1 16,-7 0 1-16,-4 15-1 15,0 4 1-15,-3 3-1 16,-4 5 0-16,11 1 1 0,4 0 0 16,17-6 0-16,3-3 0 15,8-10 0-15,6-10 0 16,1-5-2-16,-4 3 0 15,-24-7-8-15,-40 6 1 16</inkml:trace>
  <inkml:trace contextRef="#ctx0" brushRef="#br0" timeOffset="-28494.4">22038 13110 25 0,'11'-84'12'0,"-8"24"-12"16,-3 48 13-16,4-1-14 16,-1-3 1-16,1 1 0 15,-1-1 0-15,-3 3 1 16,0 1 0-16,-3 6 0 16,-8 6 0-16,-3 6 0 15,-18 6 1-15,-14 4 0 16,-17 6 0-16,-22 13 0 15,-10 2 0-15,-21-5 0 16,-22-7 0-16,-14-7 0 16,-13-8 1-16,-12-4-1 15,-13-6 1-15,3-9-1 0,-7-4 1 16,-7-2-1 0,-15 5 1-16,-16 7-2 0,-12 12 1 15,-20 7-1-15,-22 12 0 16,-35 13-1-16,-18 3 0 15,-10-3 0-15,-18-7 1 16,7-6-1-16,11-2 0 16,14-14 0-16,24-6 1 15,29-6-1-15,14-12 1 0,35-4-1 16,18-9 1-16,17-9 0 16,15 5 0-16,-1-2 0 15,8 0 1-15,0 12-1 16,-8 3 0-16,4 22 0 15,0 10 0-15,15 3-2 16,13 9 1-16,14 3 0 16,18-5 0-16,18-1-1 15,21 0 1-15,14 3-1 16,10-3 1-16,19 0-1 16,6 0 1-16,7 3-1 15,4-6 0-15,0 3 0 16,0 7 0-16,-4-1 1 15,-7 10 0-15,-14 0 0 16,1-1 0-16,-8 4 1 16,-7 0 0-16,-4-12-1 15,8-4 1-15,10-3 0 16,7-6 0-16,11-4 0 0,7-2 1 16,7-4-1-16,3 1 0 15,4-4 1-15,3-3 0 16,1-6 0-16,-4 0 1 15,-4-3-1-15,-10-4 1 16,-21-5-1-16,-18 2 1 16,-25 7-2-16,-10 3 0 15,-15 3-1-15,5 9 1 16,-1-3-2-16,0 4 1 0,4 2 0 16,21 7 0-16,-1 0 0 15,5 0 0-15,10 0 0 16,7-4 0-16,0-2 0 15,0-1 0-15,3 1 0 16,-3-1 0-16,4 1 0 16,10-1 0-16,7-5 0 15,8 2 0-15,6 7 0 16,7 3 0-16,8 3-1 16,3 3 1-16,10 0-1 15,11 6 1-15,11 0-1 16,3 7 1-16,4-7-1 15,0 13 1-15,-8 10 0 16,-3 2 0-16,-6 23-1 16,-8 18 1-16,0-9 0 15,0 6 0-15,3-10 0 16,1 13 1-16,10-6-1 16,7-6 0-16,4-7 0 0,10-15 0 15,-6-10 0-15,6-5 0 16,0-5 0-16,8-2 0 15,-1 0 0-15,-3-7 1 16,-4 1-1-16,-3-4 0 16,-4 7 0-16,1 6 0 15,-1 6 0-15,4 0 0 16,3 3-1-16,0-2 1 16,8-14 0-16,10-2 0 0,14-1 0 15,7-5 0-15,11-8 0 16,10-5 0-16,18-3 0 15,3-4 1-15,1-6-1 16,6-3 0-16,12 0 0 16,2 0 0-16,-10-3 0 15,21 3 0-15,1-3 0 16,-1 0 0-16,25 0 0 16,0-10 0-16,7-3 0 15,14 7 0-15,-4-3 0 16,8 5 0-16,3 4 0 15,-10 3 0-15,10 0 0 16,-11 6 0-16,-10 1 0 16,11-1 0-16,-11 0 0 15,3 0 0-15,4-2-1 16,7-8 1-16,4-2 0 16,3 3 0-16,7-3 0 0,8 0 0 15,2-4 0-15,-13 7 0 16,-11 0 0-16,0 12 0 15,-7 1 0-15,-10-1 0 16,-8 0 0-16,-17 1 0 16,3 2 0-16,-10-2 1 15,7 2-1-15,-8-2 0 16,15-1 0-16,0 1 1 16,-7-10-1-16,14-7 0 0,-8 1 0 15,-6-7 0-15,3 7 0 16,-13-6 1-16,-15-4-1 15,-7 0 0-15,-22-2 0 16,-13-1 0-16,-11 0 0 16,-3 0 0-16,-8 0 0 15,1-3 0-15,-7 0 1 16,-5-3 0-16,-6-3-1 16,4 0 0-16,3 6 0 15,-14 0 1-15,-4-6-1 16,0-1 1-16,-3 1-1 15,0-3 1-15,-7 0 1 16,-1 5 0-16,-6-8 1 16,-7-10 0-16,-8-19 1 15,-10-3 1-15,-10-15-1 16,-8-4 0-16,-3-15-1 16,-7-19 0-16,-8 0-2 0,-2-1 1 15,6-2-2-15,4-13 1 16,3 10-1-16,0 3 0 15,1-4-1-15,-5-6 1 16,1 7 0-16,-11 3 1 16,-3 9-2-16,-7 9 1 15,-8 4-1-15,15 22 0 16,-64-16-2-16,-10 18 0 16,-11 17-6-16,7 15 1 15,0 12-13-15,10 45 1 0</inkml:trace>
  <inkml:trace contextRef="#ctx0" brushRef="#br0" timeOffset="-26782.83">11084 17501 23 0,'-60'-13'11'0,"11"13"-4"0,35 0 11 16,-4 3-18-16,1 0 1 15,-1 0-1-15,4 1 0 0,7 2-1 16,7 3 1-16,7 1 0 15,14 2 1-15,-3 1-2 16,10-4 1-16,7 1-1 16,11 8 1-16,7-5-1 15,7-4 1-15,21-2 0 16,4-7 0-16,28-7 0 16,14-2 1-16,14-7 0 15,24-12 1-15,22 0 0 16,15 0 0-16,9 2 0 15,8 1 0-15,3 10-1 16,4 2 1-16,3 7-1 16,1 6 0-16,-5 0-1 15,5 6 0-15,-12 7 0 16,8-1 1-16,-7-2-1 16,3-4 0-16,-10 3 0 15,-15-9 1-15,1-6-1 16,-22-7 1-16,-10 4-1 0,-21 3 1 15,-32 0 0-15,-22 2 0 16,-24-2 3-16,-17 0 0 16,-22 0 0-16,-28-1 1 15,-25 1-1-15,-38 3 0 16,-22 3-1-16,-24 0 1 16,-18 0-4-16,-7 3 1 15,3-3-1-15,11 0 1 16,4-3-1-16,-4 0 0 15,7 0 0-15,-3-1 0 0,-4 4-1 16,-29 0 1-16,-13 7 0 16,-21-1 0-16,-32 10 0 15,-22 6 0-15,-20 12 0 16,-11 4 0-16,-11 6 0 16,11 3 1-16,7-7-1 15,24-14 0-15,12-8-1 16,34-2 0-16,15 0 1 15,31-10 0-15,14-6-1 16,19 0 0-16,13-6 0 16,18-1 1-16,17 1 0 15,15 3 0-15,10 3-1 16,14 3 0-16,15 7 0 16,20-1 1-16,22-3-1 15,28 7 1-15,25-4-2 16,42 1 0-16,24-4 0 15,36-6 1-15,25 0-1 0,21 0 0 16,10 0 0-16,15-6 0 16,3-1 1-16,10 1 0 15,1 0 0-15,0 0 1 16,-1 6-1-16,5 0 1 16,2 6 0-16,4-3 0 15,4 0 0-15,0 0 1 16,-18-3-1-16,0 0 0 15,-17 3 0-15,-22 1 1 0,-24 2-1 16,-36 3 0-16,-24 4 0 16,-36-4 0-16,-31-6 1 15,-29-3 0-15,-24-6 0 16,-25-3 1-16,-29 2-1 16,-24 4 1-16,-28-9-1 15,-21 5 1-15,-18-2-1 16,-21 0 0-16,-14 5-2 15,-25 11 1-15,-28-1-2 16,-36 0 0-16,-45 10-5 16,-71 9 1-16,-70 13-6 15,-71 2 1-15,-78 20-1 16,-59 18 0-16</inkml:trace>
  <inkml:trace contextRef="#ctx0" brushRef="#br0" timeOffset="16453.27">26331 6143 16 0,'-7'-35'8'0,"-7"26"-9"0,14-1 9 16,4 1-8-16,-1 0 0 15,4-7 0-15,-7 3 0 16,0-2 0-16,-3 5 0 15,-4-2 0-15,-4 5 0 16,-7-5 0-16,-10 2 1 16,-3 1-1-16,-8 0 0 0,-11-4 1 15,-6-3 1-15,-1-2 0 16,-10-11 0-16,-10-11 0 16,-4 8 1-16,-11 1-1 15,-7 6 0-15,-21 3-1 16,-10 9 1-16,-11 10-2 15,-22 0 1-15,-6 16-1 16,-4 12 1-16,-7 3-1 16,-3 13 0-16,13-16 0 15,-10 0 1-15,8 0 0 16,9-6 0-16,12-7 1 16,-5 1 0-16,15 2-1 15,0 1 1-15,4 6-1 16,-4 3 1-16,3 0-1 15,0 13 0-15,8 3-2 16,-1-4 1-16,11 10-1 0,7 4 1 16,4-4 0-16,10 6 0 15,15 3-1-15,3-6 1 16,3 1-1-16,4 5 1 16,7 1-1-16,7-1 1 15,3 7-1-15,4 6 1 16,-3 15 0-16,3-5 0 15,4 9 0-15,3 12 0 16,11 0 0-16,10 4 0 16,11-7-1-16,14-3 1 0,21-9-1 15,18 6 1-15,17 15-1 16,18-5 0-16,4-10 0 16,10 3 0-16,4-10 0 15,10 7 0-15,4 3 0 16,-11-6 1-16,0-6 0 15,4-7 0-15,4-19 0 16,13-6 0-16,0-15 0 16,18-13 0-16,29-16-1 15,2-18 1-15,19-13-1 16,13-16 1-16,5-6 0 16,13-3 0-16,-11 3-1 15,-13 6 1-15,6 9-1 16,-17 7 1-16,-3 3 0 15,-1 0 1-15,-7 1-2 16,18-5 1-16,11 1 0 16,7-9 1-16,17-16-2 15,0-13 0-15,14-9 0 0,-6-7 1 16,-1 1 0-16,-14-3 0 16,-14 2-1-16,-28 7 1 15,-28-10 0-15,-25 10 0 16,-7 0 0-16,-15 0 1 15,-13-9-1-15,-7-1 1 16,-15-21-1-16,-10-7 1 16,-7-3-1-16,-7-25 0 0,-14-9-1 15,-11-10 0-15,-28-13 1 16,-36 1 0-16,-31 12 0 16,-46 19 0-16,-46 10 0 15,-49 24 1-15,-22 20-1 16,-34 11 0-16,-1 20-1 15,-3 9 1-15,21 10-1 16,7 9 1-16,28 9-1 16,21 16 1-16,8 25-6 15,-8 25 1-15</inkml:trace>
  <inkml:trace contextRef="#ctx0" brushRef="#br0" timeOffset="18075.59">27023 10420 15 0,'-11'-10'7'0,"-3"1"-4"16,11 9 7-16,-1-6-9 16,-7 0 1-16,-3-1 0 15,-17 1 1-15,-8 3-4 16,-11 0 0-16,-17 0 2 0,-14 3 1 16,-18 0-1-16,-17 0 1 15,-14 0 1-15,3 3 1 16,-15-3 1-16,5-3 0 15,3-1-1-15,7-2 1 16,-4 3-2-16,1 3 1 16,-1 0-3-16,8 13 1 15,-11 5-2-15,-15 17 0 16,-2 15-1-16,-1 10 1 16,-10 24-1-16,3 10 1 0,11 7-1 15,3-7 1-15,4-6-1 16,18-4 0-16,6-5 0 15,18-4 1-15,8-3 0 16,10-3 0-16,3 0 0 16,7 3 0-16,11 0 0 15,11 16 0-15,17 9-1 16,11 4 1-16,21 15 0 16,18 0 0-16,14 15-1 15,17-8 1-15,18 5-1 16,18 4 1-16,10 3 0 15,4 0 0-15,3-10-1 16,0-3 1-16,11 1-1 16,-3-14 1-16,-1 1 0 15,-3-22 0-15,3-13 0 16,11-12 1-16,-4-13-1 16,19-15 0-16,13-10 0 0,7-10 0 15,14-18-1-15,18 0 1 16,0-13 0-16,11 1 0 15,-4 5 0-15,3 1 1 16,4 0-1-16,-10-4 0 16,3 7-1-16,3-1 1 15,5-5-2-15,-1-13 0 16,7-13-1-16,0-6 0 0,0-15-1 16,0-17 0-16,-10-24 1 15,-15-10 0-15,-3-6 1 16,-35-3 1-16,-25 9 1 15,-29 4 0-15,-20 2 2 16,-29 4 0 0,-77-66-2-1,-32 3 1-15,-18-7-1 16,-42-24 1-16,-17-13-1 16,-12-16 1-16,-13-18-1 15,0-7 0-15,7 13 3 16,3 25 1-16,0 34-6 15,-21 66 1-15,-49 76-6 16,-78 100 1-16</inkml:trace>
  <inkml:trace contextRef="#ctx0" brushRef="#br0" timeOffset="32936.8">23629 9485 11 0,'4'-6'5'0,"-1"-10"-2"0,-3 10 6 15,0 6-8-15,0 0 0 16,0 0 0-16,0 3 1 15,-10 7-3-15,-19 9 1 16,-9 6 1-16,-15 19 0 0,-21 9-1 16,-1 6 0-16,-13 1 0 15,-3-4 1-15,-8-9-1 16,-11 1 0-16,-3-1 0 16,-3-4 1-16,14-5 0 15,10-7 0-15,14-5-1 16,15-5 1-16,21-5-1 15,17-3 1-15,14-1-2 16,15-5 1-16,24-4-5 16,14-6 0-16</inkml:trace>
  <inkml:trace contextRef="#ctx0" brushRef="#br0" timeOffset="33342.08">22825 9495 15 0,'-14'0'7'0,"-64"47"-7"0,50-35 10 15,-7 23-11-15,-4 15 1 16,-7 10 0-16,-4-1 0 15,5 4 0-15,2 3 0 16,1-7 0-16,3-12 0 0,4 0 1 16,3-9 1-16,4-3 0 15,7-1 0-15,3-12 0 16,7 0 1-16,8-3-1 16,10 3 1-16,7 0-2 15,11 0 0-15,21 3 0 16,14-3 0-16,17 3-1 15,8-3 1-15,-4 3 0 16,7 6 0-16,-3-9 0 16,-15-3 0-16,-10-7-2 15,-3 4 0-15,-15-6-6 16,4-1 0-16</inkml:trace>
  <inkml:trace contextRef="#ctx0" brushRef="#br0" timeOffset="46178.91">28617 9369 25 0,'-17'-6'12'0,"-8"19"-7"0,21-13 13 0,1-3-15 16,-1 3 0-16,1-4 0 16,-1 4 1-16,4 0-5 15,0 0 0-15,7-3 3 16,0-3 1-16,-7 6-2 16,4-3 1-16,3 0-1 15,0 0 1-15,0-1-1 16,4-2 1-16,3 3-1 15,7 0 1-15,7-3-1 16,8-1 0-16,2 1 0 16,5-3 0-16,3-1 0 15,3 1 0-15,4 3-1 0,-4-7 1 16,-6 7-1-16,-5-4 1 16,-2 1-1-16,-12 3 1 15,-2 3 0-15,-8-4 0 16,-7 7-2-16,-11 0 1 15,-3 7-7-15,-3-1 0 16,-12 6-5-16,-2 1 0 16</inkml:trace>
  <inkml:trace contextRef="#ctx0" brushRef="#br0" timeOffset="46554.24">28526 9463 27 0,'-36'4'13'0,"33"-4"-10"16,3 0 17-16,3 0-16 16,4-4 0-16,4 1 2 15,3 3 0-15,0-3-8 16,4 0 1-16,3 3 5 15,4-3 0-15,6 0-1 16,8 3 0-16,7-3-1 16,4 0 0-16,-1 3-1 15,11-4 1-15,-4 4-1 16,1-3 1-16,-4-3-2 0,-4 0 1 16,-7-1-1-1,-6-2 1-15,-8-4-1 0,-7 1 1 16,-7 3-3-16,-3-1 0 15,-4-2-7-15,-4 5 0 16,1-2-5-16,-1-1 1 16</inkml:trace>
  <inkml:trace contextRef="#ctx0" brushRef="#br0" timeOffset="46899.07">28942 9140 27 0,'-7'-31'13'0,"14"-3"-3"16,-4 24 19-16,1-2-25 16,3-4 0-16,7 3 1 15,0 4 0-15,0 3-7 16,4 6 0-16,3 6 5 16,-3 0 0-16,3 4-3 15,4 9 1-15,10 2 0 16,7 1 0-16,11 0-1 15,0-3 1-15,-4 0 0 16,8-6 1-16,-1 2 0 16,-6 1 1-16,-15 3 0 15,-10 6 1-15,-18 9-1 16,-18-5 0-16,-17 8-1 16,-14 7 1-16,-15 3-1 0,4-9 0 15,11-4-8-15,10 1 1 16,11-10-12-16,14-13 1 15</inkml:trace>
  <inkml:trace contextRef="#ctx0" brushRef="#br0" timeOffset="50847.42">21971 9881 7 0,'46'-10'3'0,"-32"13"3"0,-10-6 3 16,-4 3-4-16,0 0 1 15,0 0 2-15,-4-3 0 16,-3-3-10-16,-4-4 0 15,-10 1 7-15,-11-10 1 0,-6 7-3 16,2-7 1-16,1-3-1 16,-11 0 0-16,-7 6-1 15,-10 4 1-15,6 2-2 16,-20 4 1-16,-11 6-1 16,-25 0 0-16,-18 3-1 15,-17 0 1-15,-28 0-1 16,-8-9 1-16,-17 0-1 15,-11 0 1-15,1-1-1 16,-4 10 0-16,-8-3 0 16,-17 7 0-16,8 5 0 15,-22 10 0-15,3-3 0 16,-6 3 0-16,6-3 0 16,8-13 1-16,17 0-1 15,11-12 1-15,-1 0 0 16,26-13 0-16,-4 0 0 15,18-6 0-15,3 6-1 0,3 10 1 16,-2 15-1-16,-12 13 0 16,-6 12 0-16,13 13 0 15,1-3 0-15,24 3 0 16,18-3 0-16,28-10 0 16,25-9 0-16,21-6 0 15,21-7 0-15,25-9 1 16,7-3 0-16,14-3 1 15,14 2 0-15,15 4 0 0,2 4 0 16,1 8 0-16,-7 7-1 16,-4 9 0-16,-7-3-1 15,-3 16 0-15,-7 9 0 16,-4 7 1-16,-4 12-1 16,-3 0 0-16,0 12 0 15,0 16 0-15,0 13-1 16,0 6 1-16,-3-3-1 15,-1 16 1-15,1-4 0 16,-4-15 0-16,-4-4-1 16,-3-5 1-16,0-17 0 15,-4 1 1-15,0-10-1 16,4-6 1-16,7-9-1 16,4-7 0-16,10-3 0 15,10-9 1-15,8-10-1 16,0-2 0-16,14-4 0 15,7-6 0-15,3-1 0 16,0-2 0-16,4-7 0 0,11 4 0 16,10-7 0-16,7-3 1 15,14-9-1-15,25-10 1 16,25-12-1-16,24-9 0 16,18-7 0-16,18 6 0 15,13 4-1-15,1 5 1 16,-11 11 0-16,-10 5 0 15,3 7-1-15,-21-1 1 16,-4 4 0-16,-6 3 0 16,-15 3 0-16,0 1 0 0,7-1 0 15,4 0 1-15,-7-3-1 16,17-3 0-16,1-4 0 16,-8-2 0-16,4 6 0 15,-14 0 0-15,-11 0 0 16,-7 0 0-16,-7 6 0 15,-11 3 0-15,-17 6 0 16,4-2 0-16,-15-1-1 16,-11 1 1-16,-2-4 0 15,-5 3 1-15,1-9-1 16,-4 7 0-16,-11-4 0 16,1-3 0-16,3 0 0 15,-7-3 1-15,-11-4-1 16,-6-2 0-16,-5-4 1 15,-2 4 1-15,-8-7 0 16,-3-6 0-16,-1-6 0 0,5-6 0 16,-5 5 0-16,1-5 1 15,7-7-2-15,-1-6 0 16,5 0-1-16,-1-6 0 16,-3 0 0-16,3 2 0 15,4-5 0-15,3-4 0 16,-3-9 0-16,-7-15 0 15,-8-10 1-15,-6-13 0 16,-11 10-1-16,-17-4 1 16,-19-11-3-16,-20-1 0 0,-22-3-9 15,-3 15 1-15,-14 20-6 16,14 5 0-16</inkml:trace>
  <inkml:trace contextRef="#ctx0" brushRef="#br0" timeOffset="52696.14">30321 8934 19 0,'7'-13'9'0,"7"0"0"0,-14 13 9 0,0-6-12 16,-3 0 1-16,-1 0 3 16,-3 2 1-16,0-5-12 15,0-10 0-15,-3-3 9 16,-1 0 1-16,4 0-4 16,-4 0 1-16,4 7-3 15,-3 5 1-15,-4 7-3 16,-11 13 1-16,-10 15-1 15,3-3 0-15,0 12 0 16,4 7 0-16,0-3 0 16,7 9 1-16,6 3-1 15,5 3 1-15,6 0 0 16,4 7 0-16,4-7-2 0,3 7 1 16,4-1-1-16,3 1 1 15,3-10 0-15,1-6 0 16,-8 6-1-16,-2-15 0 15,-5-4-2-15,-6-3 1 16,-1-6-11-16,0-6 1 16,1-13-7-16,-1-12 1 15</inkml:trace>
  <inkml:trace contextRef="#ctx0" brushRef="#br0" timeOffset="52934.46">29697 9435 73 0,'-11'-25'36'0,"47"-9"-48"16,-12 12 69-16,22-7-57 15,18-8 0-15,17-1 0 16,-4-3 0-16,1 7-1 16,0 9 1-16,-8 9-5 15,-10 7 0-15,-14 6-2 16,-11 3 0-16,-10 3-2 15,-14-3 0-15,-4 0-3 16,-7 0 0-16,0-16-2 16,7 0 0-16</inkml:trace>
  <inkml:trace contextRef="#ctx0" brushRef="#br0" timeOffset="53189.94">30794 8777 47 0,'-18'-19'23'0,"-17"9"-7"0,24 10 42 15,-10 4-54-15,-3 8 0 16,-1 10 1-16,0 0 0 16,1 16-8-16,-1 9 1 15,4 6 4-15,3 10 1 16,4 3-3-16,3 9 0 16,4-19-1-16,7-2 1 0,7-7 0 15,7-7 0-15,4-5-1 16,10-7 1-16,8-6-6 15,2-6 1-15,-2-7-8 16,-1-3 0-16,-7-6-7 16,-3-6 0-16</inkml:trace>
  <inkml:trace contextRef="#ctx0" brushRef="#br0" timeOffset="53399.73">30882 9056 49 0,'-17'3'24'0,"-1"-6"-7"16,14 3 39-16,1 0-54 16,-1 3 0-16,4 3 0 15,7 4 0-15,11 2-3 16,14 1 0-16,14-1 2 16,10 4 0-16,15-4-5 0,-4 1 0 15,0 0-9-15,0-1 1 16,-7-2-7-16,-14-1 0 15</inkml:trace>
  <inkml:trace contextRef="#ctx0" brushRef="#br0" timeOffset="53612.56">31115 8977 61 0,'-11'16'30'0,"-3"25"-34"0,11-22 54 0,-4 15-48 16,-4 1 0-16,1 9 0 16,-1 6 0-16,4-3-4 15,0-10 1-15,3-2-4 16,4-7 0-16,7-9-13 16,0-10 1-16</inkml:trace>
  <inkml:trace contextRef="#ctx0" brushRef="#br0" timeOffset="53909.99">31171 8554 56 0,'-21'-34'28'0,"18"24"-20"0,3 10 40 15,3 6-47-15,8 7 0 16,14 9 0-16,6 3 1 15,12 3-3-15,13 7 1 16,15-4 1-16,-1 10 1 16,15 0-2-16,-11 12 1 15,-7 13-1-15,-11 18 1 16,-17 7-1-16,-18 0 1 16,-24 7 0-16,-22-11 0 0,-17 4-1 15,-4-9 1-15,4-13-9 16,13-22 1-16,19-22-12 15,3-22 0-15</inkml:trace>
  <inkml:trace contextRef="#ctx0" brushRef="#br0" timeOffset="55666.6">29919 14443 7 0,'81'-3'3'0,"82"3"1"15,-100-3 3-15,36-10-6 16,28-9 1-16,28-6 1 16,25-6 1-16,25-17-5 15,10 1 1-15,7 3 2 16,7 0 0-16,-17 6-5 15,-7 10 1-15,-36 12-3 0,-21 10 1 16</inkml:trace>
  <inkml:trace contextRef="#ctx0" brushRef="#br0" timeOffset="63367.73">29161 15723 22 0,'-11'-4'11'0,"8"8"-7"15,3-4 12-15,0 0-15 16,0 0 0-16,0 3 2 16,0 0 0-16,3 0-2 15,1 0 0-15,3-3 3 16,0 0 1-16,7-6-1 15,10-4 1-15,8-2-2 16,11-7 1-16,2 0-2 16,5 4 0-16,3 2-1 15,0 7 0-15,-11 6-1 0,-7 3 1 16,-3 6-6-16,-7 4 1 16,-8-1-8-16,-3 1 0 15</inkml:trace>
  <inkml:trace contextRef="#ctx0" brushRef="#br0" timeOffset="63638.87">29178 15951 33 0,'-7'-6'16'0,"21"-6"-3"0,-3 8 21 0,7 1-32 15,6-3 0-15,12 0 1 16,6 0 1-16,4-4-5 16,14-6 0-16,3-2 3 15,4-11 0-15,7 4-1 16,4-6 0-16,-8 6-3 16,-13 3 1-16,-11 3-6 15,-18 7 1-15,-17 5-8 16,-22 7 0-16</inkml:trace>
  <inkml:trace contextRef="#ctx0" brushRef="#br0" timeOffset="63999.52">29542 15516 47 0,'-22'18'23'0,"12"-11"-20"0,10-4 40 16,3 3-42-16,4 3 1 16,11 1-1-16,10-1 1 15,8-2-3-15,13-4 1 16,14-3 1-16,5 3 0 0,-1 0-1 16,3 6 0-16,-3 4 0 15,-14 3 0-15,-11 2 0 16,-10 4 0-16,-7 7 0 15,-18 8 1-15,-25 7 0 16,-10 3 1-16,-11-3-1 16,-10 3 1-16,-8-9 0 15,8-4 0-15,7-2-5 16,10-7 0-16,11-3-14 16,14-10 1-16,14-2-1 15,7-20 0-15</inkml:trace>
  <inkml:trace contextRef="#ctx0" brushRef="#br0" timeOffset="66100.17">31284 15149 27 0,'0'6'13'0,"0"-9"-4"16,-3 3 20-16,3 0-27 15,-4-3 1-15,4 3 1 16,0-3 1-16,0-4-6 16,0 7 0-16,0 0 4 15,0 0 1-15,0 0-2 16,0 0 0-16,0 0-1 16,0 0 1-16,7 0 0 15,-7 0 0-15,0 0-1 0,7 0 0 16,-7 0 1-16,0 0 0 15,0 0 0-15,0 0 0 16,0 0-1-16,0 0 1 16,0 0-1-16,0 0 1 15,0 0-2-15,0 0 1 16,0 0-1-16,0 0 1 16,0 0-1-16,0 0 0 0,0 0 0 15,0 0 0-15,0 0 0 16,0 0 0-16,0 0 0 15,0 0 0-15,0 0 0 16,0 3 0-16,0 1 0 16,4-1 0-16,-4 3 0 15,0 0 0-15,0 0 0 16,0 1 1-16,0-4-1 16,0-3 1-16,0 6-1 15,-4 0 1-15,1 7-1 16,3-4 1-16,-4 7-1 15,4-3 1-15,-3 2-1 16,-1 4 1-16,-3 0 0 16,-3 6 0-16,-4 0-1 15,-8 13 0-15,-2-7 1 16,-8 10 0-16,-10 9-1 16,-4-3 1-16,0-6 1 15,0-10 0-15,4-6 1 0,10-6 1 16,7-6-1-16,4-10 0 15,3-10 0-15,4-5 0 16,4-10-2-16,-1-3 1 16,4 3-2-16,0-6 1 15,-7 0-1-15,-4-1 0 16,1-2 0-16,-5 6 0 16,5 6 0-16,-4 0 0 15,7 7-1-15,3-1 1 16,7 7-1-16,12-4 1 0,13 4-1 15,0 0 0-15,11 3 0 16,13 0 1-16,12 6-1 16,3 3 1-16,7 10-1 15,7 6 1-15,-3 3-1 16,-1-6 1-16,4-4 0 16,4 4 0-16,-4 0 0 15,0-10 0-15,7-2 1 16,-7-1 1-16,4-9 0 15,3-10 1-15,0-12-1 16,-7-3 1-16,-7-4-1 16,-17-2 1-16,-12-4-1 15,-9 4 0-15,-12-1-1 16,-13-5 0-16,-18-1 0 16,-18-6 1-16,-10 9 0 15,-4 4 0-15,-21-4-2 16,3 7 1-16,-6 2-1 0,-8 11 1 15,0 11-2-15,4 11 0 16,7 17-1-16,-7 17 1 16,7 6-5-16,7 16 1 15,11 2-18-15,3 7 0 16,4-25 0-16,17-16 1 16</inkml:trace>
  <inkml:trace contextRef="#ctx0" brushRef="#br0" timeOffset="68547.39">30984 16582 22 0,'-14'-41'11'0,"0"16"-8"0,14 19 12 0,0-1-14 15,0 1 0-15,0 0 0 16,0-4 0-16,0-2-1 16,0-1 0-16,4-2 2 15,-1-10 0-15,11 3 0 16,4-7 0-16,10-5 0 15,15-4 1-15,13-3-2 16,22 4 1-16,20-4-1 16,15 3 0-16,11 4-1 15,6 3 0-15,1 12 0 16,3 6 0-16,-14 7 0 16,-18 9 0-16,-14-3 0 15,-17 0 0-15,-18 0 0 16,-14 0 1-16,-11-6-1 15,-10 0 1-15,-11 2-1 16,-11 8 1-16,-14 5-1 16,-20 0 1-16,-15 13-1 0,-28 16 1 15,-15 9-1-15,-17-3 0 16,-17 9 0-16,-4 1 0 16,-11-4 0-16,11-6 1 15,0-7-1-15,14-15 0 16,18 0 1-16,21-6 0 15,17-7-1-15,15-3 0 16,24-6 0-16,29-9 1 16,38-7-1-16,32-12 0 0,28-3-1 15,25-4 1-15,29-12 0 16,34-3 0-16,1 6 0 16,-1 7 0-16,-14 11 0 15,-34 5 0-15,-33 8 0 16,-28 4 0-16,-39 15-2 15,-52 19 1-15,-57 19-9 16,-64 41 0-16</inkml:trace>
  <inkml:trace contextRef="#ctx0" brushRef="#br0" timeOffset="85977.11">21033 13797 48 0,'-7'-59'24'0,"21"5"-24"15,3 39 25-15,8-4-28 16,3 0 1-16,8-6-7 16,-1 6 0-16,-3 6 9 0,-8 1 1 15,-6 9-4-15,-8-3 1 16,-10 6 2-16,-10-4 1 15,-4 8 5-15,-4-8 0 16,-7 8 2-16,-3-1 0 16,0 0-1-16,-4 0 0 15,0 0 0-15,1 0 0 16,3-9-1-16,-1 3 0 16,-10 3-2-16,-10 0 0 15,-4 3-1-15,-14 6 0 0,-21 10-2 16,-14 6 1-16,-22 3-2 15,-20 4 0-15,-8-7 0 16,-3-3 1-16,-11-13 0 16,11-2 1-16,-4-17-1 15,0-2 1-15,4-7-1 16,-4 0 1-16,-7-3-1 16,-10 13 1-16,-15 9-2 15,-24 15 1-15,-21 7-1 16,-18 16 0-16,-4 0 0 15,-3-7 0-15,11-3 0 16,13-6 0-16,26-6 0 16,20-10 1-16,25-6-1 15,22 0 1-15,13-9 0 16,11-4 0-16,18 0-1 16,17 4 1-16,8-3-1 15,6 5 1-15,4 7-1 0,4 3 1 16,10 1-1-16,3 2 0 15,5 0-1-15,2 0 1 16,4 1-1-16,8 2 1 16,6-3-1-16,7 1 1 15,8-7-1-15,3 3 1 16,7 3-1-16,3 3 1 16,4 7-1-16,4 6 1 0,-1 3-1 15,1 6 1 1,-4-2 0-16,-3 11 0 0,-4 1 0 15,-4 13 0-15,-3 5-1 16,0 1 1-16,0 15 0 16,0 3 1-16,7 13-1 15,3 16 0-15,4-16 0 16,4 6 0-16,0-6 0 16,3 6 1-16,-4-6-1 15,-3 0 0-15,0-6 0 16,0-10 1-16,-3 7-1 15,-8-10 1-15,-3 19 0 16,-3-7 0-16,-4 1 0 16,0-7 1-16,3-9-1 15,4-3 1-15,7-6-2 16,3-10 1-16,5-3 0 16,6-13 0-16,-4-5 0 15,11-7 0-15,8-10 0 16,2-6 0-16,1-6 0 0,-4-3 0 15,1 0-1-15,2-3 1 16,8 3-1-16,14-4 0 16,7 1 0-16,25 0 0 15,13-7 0-15,37-2 0 16,23 2-1-16,22-6 0 16,21-9 0-16,4 0 1 15,-8 3-1-15,8 3 0 0,-18 6 1 16,-7 7 0-16,-4 9 0 15,-20 3 0-15,-8 3-1 16,3 4 0-16,-2-1 1 16,-1 4 0-16,10-4-1 15,8 4 1-15,-3-7 1 16,6-3 0-16,4-6-1 16,-4 0 0-16,-3 0 0 15,3-7 0-15,-10-2-1 16,-11 2 1-16,0-2 0 15,-10-4 0-15,-11 3 0 16,-4-2 0-16,-6-1 1 16,-4-3 0-16,0 4-1 15,-8-1 1-15,5 0-2 16,-11-6 1-16,-15 0 0 16,-6 3 1-16,-8-9-1 15,-6 0 1-15,-11-6 0 0,-7-4 1 16,-15 3 0-16,-6-5 1 15,-7-7-1-15,-4-13 1 16,3-6-2-16,5 3 1 16,2-6-2-16,5-3 1 15,-1-15-2-15,4-4 1 16,6-13-1-16,1-12 0 16,-4 3 1-16,-6-15 0 15,-12 2 0-15,-10-6 0 0,-14 1 1 16,-7-1 0-16,-3 4 0 15,-1 2 0-15,0 13 0 16,-3 0 0-16,0 16-1 16,3 9 0-16,1 13-1 15,-1 9 0-15,0 16 0 16,-3 3 0-16,0 12-1 16,-4-2 1-16,-6 15 0 15,-5 3 0-15,-6 0 0 16,-18 7 0-16,-7-1 0 15,-18 4 1-15,-10 3-1 16,-21 2 1-16,-4 8 0 16,-18 2 0-16,4 9 0 15,-7-2 0-15,-18 6-1 16,-3 3 1-16,-4-10 0 16,-21 4 0-16,0 3 0 15,-10 0 1-15,-12-4-1 16,-9 7 0-16,-19-3 0 15,8 6 1-15,-14-3-1 0,13-3 0 16,12-3 0-16,6-4 0 16,21-6 0-16,12-9 0 15,9-6 0-15,11-7 1 16,11-3-1-16,18 4 0 16,10 2 0-16,3 13 1 15,1-3-2-15,14 6 1 16,-1 13-1-16,5 0 1 0,2-1-1 15,1 7 1-15,7 6-1 16,7 1 1-16,14-4-1 16,14-3 1-16,7-4 0 15,11-5 0-15,10-4-1 16,4 1 1-16,7-4 0 16,0 0 0-16,3 1-1 15,4-4 1-15,-4 0-1 16,4 3 1-16,4 4 0 15,-8-4 0-15,-3 10 0 16,0 9 0-16,-4 9 0 16,4 4 0-16,4-4-1 15,3-2 1-15,3-1-1 16,4 10 1-16,4-13 0 16,-1-9 0-16,1 0-1 15,3 6 1-15,-7 12-1 16,-4 7 1-16,-10 25 0 15,-7 22 0-15,-4 3-1 0,-3 13 0 16,-4 15 1-16,1 13 0 16,2-7-1-16,8-5 1 15,11 8 0-15,6 1 0 16,8-16 0-16,6 10 0 16,1-10-1-16,-1 12 1 15,1-2 0-15,-1-10 0 16,1 3 0-16,3-9 0 15,-3-1 1-15,-1-15 0 0,1-9 0 16,3-13 1-16,4-12-1 16,6-13 1-16,1-13 0 15,7-15 0-15,14-13-1 16,17-15 1-16,8-16-2 16,10-16 1-16,0 4-1 15,0-7 1-15,4 3-1 16,-1 3 0-16,-9 10 0 15,-5 9 0-15,-3 7-1 16,7 9 1-16,0 6-1 16,18 6 1-16,14 4-1 15,17-4 1-15,22 4-1 16,10-4 1-16,18 4-1 16,14-10 0-16,18-3 0 15,-11 3 1-15,3-3-1 16,4-3 1-16,0 3-1 15,-3 0 1-15,-8 0 0 16,12 3 0-16,2-3 0 16,-10 3 0-16,14 0 0 0,4 3 0 15,0-9 0-15,10 3 1 16,-3-9-1-16,6-10 0 16,-6-9 0-16,0-10 1 15,-25 10-1-15,-11-3 0 16,-31-1 0-16,-29-2 0 15,-24-1 0-15,-21 10 1 16,-25-19 0 0,-14 3 1-16,-4-2-1 15,-3 2 0-15,-1-6 0 16,8-16 0-16,7-9-1 16,3-19 0-16,4-16-1 15,7-6 1-15,0-18 0 16,-10-14 0-16,-8-5 0 15,-7 3 0-15,-17-7 1 16,-15 3 0-16,-20 4 0 16,-18 0 1-16,-4 2-2 15,-14 14 1-15,-4 2-1 16,8 19 1-16,3 1-2 16,4-1 0-16,10 0 0 15,4 13 0-15,-4 6-1 16,0 6 1-16,-3 16 0 15,-7 16 1-15,6 3-1 0,-9 12 1 16,-19 13-1-16,-14 3 1 16,-20 10-1-16,-22 8 1 15,-21 14-1-15,-11 6 1 16,-10 2 0-16,-4 1 0 16,-4-6 0-16,12-4 0 15,-5-6 0-15,22-3 0 16,-7-6 0-16,14-7 1 15,-7 4-1-15,7 0 0 16,0 2 0-16,-7 4 0 0,-14 6 0 16,-8 7 0-16,-13 5-1 15,-8 4 1-15,-10-3 0 16,-10 3 0-16,13 6-1 16,11-9 1-16,11-1 0 15,14-5 1-15,21-10-1 16,10-7 0-16,11 7 0 15,15-3 0-15,2 3 0 16,-2 0 0-16,-5 13-2 16,1 6 0-16,-7 3 0 15,-8 6 0-15,-17 13-1 16,4 6 1-16,-1-13 0 16,1-3 0-16,6 1 1 15,18-4 1-15,18-3 0 16,21-3 0-16,11-3-1 15,13-3 1-15,8-4 0 16,10 1 0-16,8-4-1 16,3 7 1-16,3-4-3 0,0 4 0 15,8 3-10-15,-8 22 1 16,-20 24-10-16,-8-5 1 16</inkml:trace>
  <inkml:trace contextRef="#ctx0" brushRef="#br0" timeOffset="157727.28">17082 11241 31 0,'3'-18'15'0,"71"27"-26"0,-46-6 15 0,8 0-14 16,6-3 1-16</inkml:trace>
  <inkml:trace contextRef="#ctx0" brushRef="#br0" timeOffset="158998.7">17530 11185 41 0,'0'-13'20'0,"-11"1"-17"0,7 6 40 0,1-1-40 16,-4 4 1-16,0-3 1 16,-4 0 0-16,-3-1-7 15,4-5 1-15,-1-4 4 16,-3-6 1-16,-4-6-3 16,1-6 1-16,-1-1 0 15,-3-3 0-15,-4-2 0 16,-7 2 1-16,-7 10 0 15,-6 0 0-15,-5 2-1 16,-10 5 1-16,-7-1-1 16,-3-3 0-16,-11 6-1 15,3 0 0-15,7 3-1 16,-3 4 1-16,-3-1-1 0,3 4 1 16,0 6-1-16,-11 9 0 15,4 10 0-15,3 2 0 16,-7 20 0-16,-6 22 0 15,3 9-1-15,-8 0 1 16,12 9-1-16,6-3 1 16,18 7 0-16,11 2 0 15,10 1-1-15,11 3 0 0,17 6 0 16,25-3 1-16,25 15-1 16,28-2 0-16,18-10 0 15,28-6 1-15,14-10-1 16,7-18 1-16,3-19 0 15,4-16 0-15,18-13 0 16,-14-6 1-16,3-9-1 16,-4-12 1-16,-6-10-1 15,-7-4 1-15,-11-8-2 16,-1-7 1-16,-13-3-1 16,-10-7 1-16,-5-8 0 15,-13 2 0-15,-15-12 0 16,-17-16 0-16,-25-3 1 15,-28 0 0-15,-17 7 0 16,-22-1 0-16,-14 7-1 16,-14 9 1-16,-14 0-1 15,-8-3 1-15,-6 15-1 16,0 7 1-16,-11 6-1 0,3 3 1 16,-6 4-1-16,-4 5 1 15,0 7-1-15,-3 6 0 16,-11 13-1-16,0 12 0 15,-4 16 0-15,4 13 1 16,7 9-1-16,10 12 0 16,19 4 0-16,13 6 0 15,25 6 0-15,14 16 0 16,18 9 0-16,21 9 0 0,25 4 0 16,17 25 1-16,28 6-1 15,15-12 0-15,17-10 0 16,11-22 0-16,10-28 0 15,1-9 0-15,13-29 1 16,19-22 0-16,-5-18 0 16,11-10 1-16,-3-22 0 15,0-15 0-15,-22-10 0 16,-13 0 1-16,-11-9-2 16,-8-3 0-16,-16-10 0 15,-15-9 0-15,-18-4 0 16,-17 1 0-16,-22 9-1 15,-20-13 1-15,-19-2-1 16,-31 5 1-16,-21 4-1 16,-28 13 0-16,-22 11-1 15,-13 11 1-15,-11 18 0 16,-4 19 1-16,11 15-1 16,3 20 0-16,11 18 1 0,18 22 0 15,6 10-1-15,8 9 1 16,14 12-1-16,10 7 1 15,8 12-1-15,13 16 0 16,11-3-1-16,7 0 1 16,11 9-1-16,11 7 0 15,13-19-1-15,15 0 0 16,27-16-1-16,15-16 1 0,25-12 0 16,31-13 1-1,22-18 0-15,28-20 1 0,28-18 0 16,0-16 1-16,3-3-1 15,-3-3 0-15,-28-12-2 16,-18-1 0-16,-18-3-1 16,-31-9 1-16,-28-6-1 15,-29-13 1-15,-28-16-1 16,-18-12 0-16,-27-19-3 16,-22-13 1-16,-18-18-4 15,-17-22 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2:30:25.15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14189 7930 10 0,'-11'-3'5'0,"15"3"-3"0,-4 0 5 0,0 0-8 16,-4 3 1-16,-6 3 0 15,-1-6 0-15,-3 7 0 16,3 2 0-16,4 4-1 15,-3-1 1-15,3-3 2 16,7 1 0-16,7-1 0 16,3 1 1-16,8-10 0 15,3 0 1-15,4-3 0 16,-1-4 0-16,5 1-3 16,9-3 1-16,8 2-1 15,11 1 0-15,6 0-1 16,4 0 0-16,4 2 0 15,3 1 1-15,7-3-1 16,0 0 0-16,-7-1 0 16,-10 4 0-16,-18 0-1 15,-15 3 1-15,-16 0-7 16,-30 10 1-16</inkml:trace>
  <inkml:trace contextRef="#ctx0" brushRef="#br0" timeOffset="480.86">13942 9225 27 0,'3'-28'13'0,"50"-22"-16"0,-35 37 21 16,21-6-18-16,10 4 1 15,11-1 0-15,11 0 1 16,3 1-3-16,-7 5 1 15,-4 4 1-15,-3 3 1 16,0 3-5-16,0 3 1 16,7 0-5-16,7-3 0 15</inkml:trace>
  <inkml:trace contextRef="#ctx0" brushRef="#br0" timeOffset="9008.74">2501 4346 41 0,'0'-57'20'0,"-17"45"-16"0,10 15 21 16,-8 3-26-16,-23 29 1 0,-15-1 0 15,-25 23 0-15,-14 12 0 16,-13 3 0-16,2-6 0 16,-6-13 0-16,-1-12 1 15,12-13 0-15,6-16 2 16,4-5 0-16,17-7 1 16,4-7 0-16,18 7 0 15,6 0 1-15,5 0-2 16,9 7 1-16,1-4-3 15,14 3 1-15,-4 4-3 16,8 2 1-16,-1 13-1 16,1 10 1-16,-8 18-1 15,4 7 1-15,-4 27-1 16,-3 23 1-16,0 3 0 16,3 9 0-16,8 16-1 15,-1-6 1-15,11 9 0 16,0 0 0-16,4 10-1 15,3-7 1-15,3 3 0 0,-6 20 0 16,3 2-1-16,-7 22 1 16,0 16 0-16,7 22 0 15,-3 19 0-15,6 15 0 16,-3 7 0-16,14 3 1 16,-10 0-1-16,7-26 0 15,-4 7 0-15,3-19 0 16,12-15-1-16,-8-4 1 0,0-9 0 15,7 6 0-15,-7 13-1 16,7 25 1-16,-13 25 0 16,2 31 0-16,1 16 0 15,-8 13 1-15,-6 6-1 16,3-26 0-16,4 1 0 16,-1-35 1-16,1-12-1 15,-1-28 1-15,8-23 0 16,10-9 0-16,4-15 1 15,-4-7 0-15,15-10-1 16,-12-5 1-16,8-19-1 16,7 9 1-16,3 0-1 15,-6 6 0-15,-5 7-1 16,-6 24 0-16,-4 7 1 16,-6-9 0-16,-5 3-1 15,-17-26 1-15,0-15-1 16,0-25 1-16,-7-16-1 15,4-15 1-15,-4-17-1 0,-4-5 0 16,11-13 0-16,-7-16 0 16,7-3 0-16,7-6 0 15,4 3 0-15,-1 0 0 16,8 0 0-16,7-3 0 16,10-6-1-16,14 3 1 15,-6-1 0-15,6-5 0 16,11-7 0-16,0-6 0 15,7-9 0-15,14-13 0 0,7-10 0 16,15-15 0-16,13-22-1 16,25 0 1-16,0-13-3 15,7 4 1-15,22 12-12 16,-12 28 1-16</inkml:trace>
  <inkml:trace contextRef="#ctx0" brushRef="#br0" timeOffset="18466.48">18955 6428 10 0,'-57'9'5'0,"-10"-2"-2"0,53-7 6 0,-7 3-8 15,-4 3 1-15,-6 0 0 16,-8 4 1-16,-4-1-4 16,5 1 1-16,-1 2 2 15,4-2 0-15,3-4 0 16,7 3 0-16,11-6-1 15,10 0 1-15,12-6 0 16,20-3 0-16,14-3-1 16,18-4 0-16,18-3 0 15,6 4 1-15,15 2-1 16,3-5 1-16,15-4 0 0,-1 0 1 16,18 0-1-16,25-6 1 15,14 6-1-15,21 7 1 16,18 3-1-16,10-1 0 15,11 1-1-15,-15 6 0 16,8 6 0-16,-28 3 0 16,-4 10-1-16,-21-7 1 15,-4 0-1-15,-17 1 0 16,6-1 1-16,1-2 0 16,7-1 0-16,14 3 1 0,10-2-1 15,-3-1 0-15,-7 0 0 16,-17-3 0-16,-15 3-1 15,-14-2 0-15,-28-1 0 16,-25 3 0-16,-14-3 0 16,-18 0 1-16,-7-3-1 15,-10 3 1-15,-11-3-1 16,-6-3 1-16,-1 0-1 16,-4 0 1-16,-3-3-1 15,0 3 0-15,-3-1 0 16,-1 1 0-16,-3 0 0 15,-3 0 0-15,-8 0 0 16,-20 0 0-16,-15 0 0 16,-14 6 0-16,-25-6 0 15,-28-4 0-15,-17 1 0 16,-26-6 0-16,-27-4 0 16,-15-6 0-16,-3 3 0 0,7 10 0 15,-7-1 0-15,-14 4 0 16,-11 15 0-16,-3 1 0 15,-11 12 0-15,-10 0 0 16,-12 3-1-16,-6-3 1 16,-3 0 0-16,3-3 0 15,21-1 0-15,21-8 0 16,25-4 0-16,24 3 0 16,36-5 0-16,32-1 0 0,21 0-1 15,14-3 1-15,21 0 0 16,14 0 0-16,7-3-1 15,15 3 1-15,6 0-1 16,4 3 1-16,7 0 0 16,14 0 0-16,14 0-1 15,11 0 1-15,10 4 0 16,40-7 0-16,38-10 0 16,46-2 0-16,49-7 0 15,60-6 0-15,32 3 0 16,32 9 0-16,-1 7-1 15,-24 9 1-15,-14 7 0 16,-14-1 0-16,-25 4-1 16,-7 8 1-16,-7-2 0 15,4 13 0-15,10 5 0 16,7-8 0-16,7-1 0 0,-6 3 0 16,-19-3-1-16,-17-6 1 15,-35 0-1-15,-33-6 0 16,-38-4 0-16,-31 1 0 15,-26-7-2-15,-45 1 0 16,-46-1-7-16,-49 3 0 16</inkml:trace>
  <inkml:trace contextRef="#ctx0" brushRef="#br0" timeOffset="34379.61">17840 6795 11 0,'18'-31'5'0,"3"-13"2"0,-14 34 6 16,0 1-13-16,-4-1 0 15,-3 4 0-15,0 3 0 16,-3 3-1-16,-1 0 1 0,-3 0 0 15,-7 0 0-15,0 0 0 16,-4 0 1-16,1 0-1 16,-1-3 0-16,1-3 0 15,-1-1 1-15,0 7 0 16,4 0 1-16,-3-9 0 16,-1-4 0-16,0 1 0 15,1-1 1-15,-5 1-1 16,-2-1 1-16,-4-6-2 15,-8 1 1-15,1-4-1 16,-4 0 0-16,-7 0-1 16,-10 0 1-16,-1-3-1 15,-3 0 0-15,0 3 0 16,-10-3 0-16,-4 3 0 16,-11 3 0-16,-17 6 0 15,-8 4 0-15,-2 3 0 16,-22-1 0-16,-8 1 0 15,-6 6 1-15,0 0 0 0,-11 3 0 16,11 0-1 0,7-3 0-16,0-3 1 0,-7 0 0 15,10-3 0-15,4-1 0 16,-7 7-1-16,-11 0 0 16,1 0 0-16,6 0 1 15,-17-3-1-15,10 6 1 16,4 10-1-16,-4 9 0 0,4 12 0 15,14-2 1 1,7 2-1-16,18 1 0 0,17-4 0 16,18-3 0-16,17-3 0 15,19 4 0-15,9-10 0 16,12-4 0-16,6 1 0 16,4 6 0-16,4 3 0 15,6 3 0-15,8 0 0 16,-1 10 0-16,4 9 0 15,-3 16 0-15,-4-4 0 16,-4 4 0-16,-3 9 0 16,0 3 0-16,-3 29 0 15,-1 3 1-15,1-1-1 16,3 4 0-16,3 3 0 16,8 9 0-16,3-6 0 15,-3-6 0-15,-4 0 0 16,0 2 0-16,-7 8 0 15,-11-4 1-15,-6-13-2 16,-5 1 1-16,5-13 0 0,-4 3 0 16,-1-7 0-16,5-5 0 15,6-10 0-15,8-6 1 16,3-13-1-16,14-9 1 16,18-6-1-16,6-10 1 15,15-6 0-15,18-3 0 16,-1 0-1-16,12-4 1 15,6 4-1-15,-11 0 1 16,-3 0-1-16,1 0 1 0,-5-1-1 16,-3 1 0-16,-3 0 0 15,-1-3 1-15,11-4-1 16,0-2 1-16,11-1-1 16,17-6 0-16,8 0 0 15,6 0 0-15,11 1 0 16,4 5 1-16,6 7-2 15,4 2 1-15,11 4 0 16,7-6 0-16,10-3 0 16,18-13 1-16,11-10-1 15,31-9 0-15,0 4 0 16,22-10 1-16,-4-7-1 16,-8-2 1-16,-16 2-1 15,-15 4 0-15,-14 9 1 16,-14-3 0-16,-21 10 0 15,-15 3 0-15,-24-1-1 16,-11 7 1-16,1 0-1 0,-18 3 1 16,-11-3-1-16,-11 6 1 15,-13-6-1-15,-8 3 0 16,-3-3 1-16,-4-4 0 16,-10 1 2-16,-4 0 0 15,-7-4 0-15,-6-5 1 16,-5-4 0-16,-10-3 0 15,-3-13 0-15,-4-15 0 16,-4 0-2-16,-7-10 1 16,-6-2-2-16,-5-14 0 0,-2-18-1 15,-8-3 1-15,7-13-1 16,4 1 1-16,3-10-1 16,4-7 0-16,7-12 0 15,7 3 1-15,3-21-2 16,11-4 1-16,11 0 0 15,10-16 0-15,4 10 0 16,3 9 0-16,-3 3 0 16,7-2 0-16,-4 11-1 15,0 20 1-15,-3 9 0 16,-4 9 0-16,-6 16-1 16,-12 13 1-16,1 18-1 15,-4 4 1-15,-4 12 0 16,-3 13 0-16,-3 9 0 15,-1 3 0-15,-3 6-1 16,-3 7 1-16,-8 3 0 16,-3 12 0-16,-15 10 0 0,-23 13 0 15,-23 8 0-15,-16 7 0 16,-36 13 0-16,-18 6 0 16,-25 9 0-16,-13 13 0 15,-11-7-2-15,-14-12 1 16,17-3-1-16,15-6 0 15,13-16 0-15,19-13 0 16,20-9 0-16,18-9 0 16,14-13 1-16,8-7 0 15,13 1 1-15,4 0 0 0,-11-10 0 16,-3-6 0-16,-11 0 0 16,-13 0 1-16,-23-3-2 15,-16-3 1-15,-12 0 0 16,-20 3 1-16,-11-4-2 15,11 1 1-15,-1 6 0 16,18 0 0-16,22 10 0 16,17 9 0-16,14 15-7 15,18 13 0-15,10 28-7 16,7 13 1-16</inkml:trace>
  <inkml:trace contextRef="#ctx0" brushRef="#br0" timeOffset="40084.55">5073 11107 7 0,'109'0'3'0,"50"-7"0"15,-92 4 4-15,25-9-7 16,35-7 0-16,28-9 4 16,21-7 1-16,4 1-5 15,7 2 0-15,7 10 3 16,-14 10 0-16,-3 6 0 15,-12 15 0-15,-9 7-3 16,2 6 1-16,1 3 0 16,7 3 0-16,-7-3-1 0,14-9 1 15,3 2-1-15,4-2 0 16,0-3 0-16,7-1 1 16,-18-2-1-16,-38-4 0 15,27 6 0-15,-6 1 1 16,-21 0-1-16,-18 2 1 15,-11 1 0-15,-10 0 1 16,-8-1 1-16,-10-2 0 16,-14-7 1-16,-10-3 0 0,-12-3-1 15,-2-3 1-15,-1-3-1 16,-14-4 0-16,0 1-2 16,-3-4 0-16,-4 1-1 15,-7-1 1-15,0 1-2 16,-10 2 1-16,-1 10-1 15,-10 13 0-15,-14 12-9 16,-7 31 1-16</inkml:trace>
  <inkml:trace contextRef="#ctx0" brushRef="#br0" timeOffset="41810.96">17780 10630 5 0,'-11'-16'2'0,"-10"1"-1"15,14 8 2-15,0 1-3 16,-7-3 0-16,-4 2 0 16,-3 1 0-16,-14 0 1 15,-14-4 0-15,-8-5 0 0,-13-1 1 16,-19 0 1-16,-2 4 0 16,-12-1-2-16,-2 1 1 15,-8 2-1-15,3 1 0 16,-6 6 0-16,3 0 1 15,-3 0-2-15,-11 3 0 16,0 0 1-16,-4 0 0 16,-7 0-1-16,-3 3 0 0,-7 0 1 15,0 6 0 1,-7 10 0-16,14-6 0 0,-4 9 0 16,14 9 1-16,1 10 0 15,14-1 0-15,17 17-2 16,4 6 0-16,10 2 0 15,0 1 1-15,22-16-1 16,6 1 0-16,4 2-1 16,7 0 1-16,8-3 0 15,6 10 0-15,11 3 0 16,7 9 0-16,10-3 0 16,8-3 0-16,6 6 0 15,8 0 0-15,10 13 0 16,11-4 0-16,0-2 0 15,7-1 1-15,6-18 0 16,12-10 0-16,7-6 0 16,17-4 1-16,0-11-1 15,18-11 1-15,3-2-1 16,15 0 1-16,-8-4-1 0,4 4 1 16,0-3-1-1,-14 5 1-15,7 1-1 0,-15 0 1 16,5 0-1-16,3 0 1 15,-1-4-1-15,8-2 1 16,-7-7-2-16,10-3 1 16,8-6-1-16,6-3 1 15,-6-4-1-15,-1-5 0 16,1-4 0-16,-4 0 0 0,-18 0 1 16,0 4 0-16,-17-1 0 15,-7 0 1-15,-1-6-1 16,1 0 1-16,0-3-1 15,-4-6 1-15,10 0-2 16,1-13 1-16,0-7-1 16,10 8 1-16,-3-8-1 15,-8 1 1-15,-13 6-1 16,-11 4 0-16,-11-11 1 16,-17-2 0-16,-14-10 0 15,-4-6 0-15,-18 4-1 16,-24-4 1-16,-18 3 0 15,-10-3 0-15,-25-7-1 16,-8-8 0-16,-13-1 0 16,-4-9 0-16,-3 6-1 15,3 4 1-15,-3-4 0 16,-4-3 1-16,0 6-2 0,-7 7 1 16,-4 21 0-16,-27 13 0 15,-29 19-2-15,-46 41 0 16,-70 44-10-16,-57 27 1 15</inkml:trace>
  <inkml:trace contextRef="#ctx0" brushRef="#br0" timeOffset="47109.99">15251 12267 18 0,'17'-47'9'0,"-24"31"-8"0,0 13 9 16,-3-3-9-16,-1 3 0 15,-3 3 0-15,0 3 0 16,3-3-2-16,1 6 0 16,-1-3 1-16,4 7 1 15,0-4-1-15,0 3 0 0,3 1 0 16,4-1 0-16,0 0 0 16,7-2 0-16,4-1-1 15,10-3 1-15,4 0 0 16,7-3 0-16,-1 0 0 15,1-3 0-15,0 0 0 16,3 0 1-16,0 3-1 16,8 3 0-16,-8 0 0 15,-3 3 1-15,-1 1-1 16,-2-1 0-16,-8-3 1 16,-4 0 1-16,-2-3 1 15,-8-3 1-15,-7-3 0 16,-4-4 0-16,-6 1 0 15,-5-4 0-15,-2 1-1 16,-8-1 1-16,-3 10-3 16,-4 0 1-16,0 0-1 15,-3 3 0-15,-7 0 0 16,-1 3 0-16,8 0-1 0,7 0 1 16,3 1-1-16,4-1 0 15,3 0 0-15,4 0 0 16,4-3 0-16,3 0 0 15,0 3 0-15,3-3 0 16,11 3 0-16,14-3 0 16,11 0-1-16,7-3 1 15,10-3 0-15,15 0 0 0,6-1 0 16,-3 4 1-16,7 3-1 16,-3 0 0-16,-11 0 0 15,-11 0 0-15,-6 0 0 16,-12-3 0-16,-9 0 0 15,-8-3 0-15,-7 6 0 16,-14-7 0-16,-14 1 0 16,-11 6 1-16,-3-6-1 15,-8 6 0-15,-10 0 0 16,0 0 0-16,0 0 0 16,8-3 0-16,-1-1 0 15,0-5 1-15,4 0-1 16,-4-1 0-16,7 1 0 15,4 3 0-15,3-1 0 16,7 7 0-16,4 0-5 16,10 7 1-16,8 2-6 15,20 4 0-15</inkml:trace>
  <inkml:trace contextRef="#ctx0" brushRef="#br0" timeOffset="68729.03">18930 13540 18 0,'-21'-28'9'0,"-4"22"-7"0,18 2 9 16,-3-2-12-16,-1 3 1 15,0 3-1-15,1 0 0 0,-1 3 1 16,1 0 1-16,3 0-1 16,0 1 0-16,3-4 1 15,0 0 0-15,1 0 1 16,3 0 0-16,0 0 1 16,7-4 1-16,4 1 0 15,3 0 1-15,7 0-2 16,7 0 0-16,4 3-1 15,7 0 0-15,14 0-1 16,3 0 0-16,18 3-1 16,18 0 1-16,7 0-1 15,6 0 0-15,19-3 0 16,6 0 0-16,-3 4-1 16,-3 2 1-16,10 3 0 15,4 7 0-15,-1 6 0 16,8-7 0-16,17-2 0 15,14-4 1-15,22-2-1 16,21-4 0-16,31-9 0 0,18-1 0 16,25-2 0-16,25-7 1 15,13 1-1-15,11 5 0 16,-14 4 0-16,1 0 0 16,-1-1 0-16,-11 4 0 15,-6 0 0-15,-15 0 0 16,-7 3 0-16,-17 0 0 15,-18 0 0-15,-11 0 1 16,-13 0-4-16,-33 0 0 0,-20 0-6 16,-47 6 0-16</inkml:trace>
  <inkml:trace contextRef="#ctx0" brushRef="#br0" timeOffset="70065.12">14362 14923 12 0,'14'-31'6'0,"-4"18"-6"16,-3 10 7-16,0 0-8 16,0 6 1-16,1 0 0 15,2 0 0-15,-3 3 0 16,0-2 0-16,4 5 0 16,3-6 0-16,4 0 0 15,3-6 1-15,3 0 0 16,12 0 1-16,6-3 0 15,4-1 1-15,0 1 0 16,0 0 0-16,3 6-1 16,0 0 1-16,1 3-2 15,-4 3 1-15,-8 4-2 0,-2 5 1 16,-8-5-1-16,-7 2 1 16,-3-2-1-16,-8-4 0 15,-6 0 0-15,-8 0 1 16,-6 1-1-16,-11-4 1 15,-8 0-1-15,-6 0 1 16,-4-3-1-16,-10 0 1 16,-4-6-1-16,4-7 1 15,-1 1 0-15,1-1 0 0,3 4-1 16,0-1 0-16,7 4 0 16,8 0 1-16,2-4-1 15,8 7 0-15,3 3-1 16,4 3 1-16,0-3 0 15,4 4 0-15,3 2-1 16,10-3 1-16,8 0 0 16,13-3 0-16,12-3-1 15,13-6 1-15,15-4 0 16,6-3 0-16,15-3 0 16,-4 1 0-16,0 5 0 15,-14 10 0-15,-10 9-5 16,-19 13 1-16,-16 9-3 15,-26 13 1-15</inkml:trace>
  <inkml:trace contextRef="#ctx0" brushRef="#br0" timeOffset="71102.87">21438 13449 5 0,'-7'-16'2'0,"0"13"1"0,0 3-3 0,-7 7-1 15,-4 2 1-15,-10 7 0 16,0-1 0-16,-7 20-1 15,-4-1 1-15,-7 1-1 16,0 2 0-16,4-2 0 16,3-7 1-16</inkml:trace>
  <inkml:trace contextRef="#ctx0" brushRef="#br0" timeOffset="71402.9">20973 13778 6 0,'28'-12'3'0,"57"12"-2"15,-57-6 7-15,11-4-7 16,17 1 0-16,0-7 0 15,11 0 1-15,11-2-3 16,7 2 1-16,-8 3 1 16,8 7 0-16,-11 0-1 15,-3 3 1-15,-8 3-1 16,-6 6 0-16,-4 0 0 0,-15 7 1 16,-9-4-1-1,-12 7 0-15,-13-4 0 0,-11-2 0 16,-7-1 1-16,-18-3 0 15,-14-6 0-15,-7-6 0 16,-7 0 0-16,-10-4 1 16,-1 7-1-16,4-6 1 15,-4 6-2-15,11 3 1 16,4 9-3-16,10 4 0 16,18 6-3-16,17-1 1 0</inkml:trace>
  <inkml:trace contextRef="#ctx0" brushRef="#br0" timeOffset="73653.2">24186 13650 16 0,'-10'-16'8'0,"17"13"-4"0,-7 3 9 0,3-6-13 15,12-1 0-15,16 11 0 16,19-4 0-16,20-4 0 16,22 1 0-16,39 3 0 15,13 7 0-15,18-4 0 16,22 3 1-16,6-3-1 16,19-3 1-16,-5 6-1 15,-10-9 1-15,4 3-1 16,-57 0 1-16,21-9-1 15,-28 6 1-15,-28 3 0 16,-21 3 0-16,-22 6-1 16,-17 10 1-16,-18 6 0 15,-35 10 0-15,-21-1-1 16,-39-3 0-16,-32 7-1 16,-31-3 0-16,-36-1 0 15,-25-9 1-15,-27-3-1 16,-12-6 0-16,-10-7 0 15,4-6 1-15,0-3 0 0,24 0 0 16,25-6 0-16,32-3 0 16,35-1 0-16,32 1 1 15,28-1-1-15,28 4 1 16,46 0-2-16,50 0 0 16,56-4-5-16,52 4 1 15</inkml:trace>
  <inkml:trace contextRef="#ctx0" brushRef="#br0" timeOffset="77721.28">4752 16437 10 0,'-39'-47'5'15,"-10"-6"-3"-15,38 47 5 0,-10 0-7 16,-7 2 0-16,-4 1 0 16,4 3 0-16,0 10-1 15,6 2 1-15,1 4-1 16,11-4 1-16,-1 7 0 15,11-6 0-15,11-4 0 16,-1 1 0-16,15-4 0 16,10 0 1-16,-3-3 0 15,7 0 1-15,14 1 0 16,14-1 1-16,-7 0-1 16,10 0 1-16,18-3-1 0,11-6 1 15,14-7-1-15,28-6 0 16,18-3 0-16,14-6 0 15,10 3 0-15,15 0 0 16,13 0 1-16,15 3 0 16,-14 0-1-16,7 10 0 15,3-1 0-15,7 4 0 16,1 2-1-16,13-2 1 16,4 3-2-16,3-7 1 0,15 4 0 15,-4-4 0-15,11 4-1 16,-15-4 1-16,11 7 0 15,-14-4 0-15,-3 7-1 16,-15 0 1-16,0 3-1 16,-20 0 0-16,-22-3 0 15,-18 0 0-15,-21-6 0 16,-24-7 1-16,-25 6 0 16,-18-2 0-16,-14-1 0 15,-18 1 1-15,-10-1-1 16,-7 4 1-16,-14-4-2 15,3 7 1-15,-10 6-3 16,-1 6 1-16,-10 7-10 16,-17 9 0-16</inkml:trace>
  <inkml:trace contextRef="#ctx0" brushRef="#br0" timeOffset="82450.7">10368 16698 6 0,'-25'0'3'0,"-3"0"-2"0,21 0 3 15,-7 3-4 1,0 6 0-16,-4 4-1 0,-3 6 1 16,-4 3 0-16,-3-4 0 15,0 8 0-15,-7 5 0 16,3 6 0-16,4 1 0 15,0 6 2-15,-1 9 0 16,5-12 0-16,6 3 0 16,4 3 1-16,3 0 0 15,-3 0-1-15,4 0 0 0,-5 6-1 16,12 1 0-16,-1-1 0 16,1 4 1-16,-1-4-1 15,4-3 0-15,0 0 1 16,0 0 0-16,7 1-1 15,4-4 0-15,7-13 0 16,3 13 1-16,0-9-1 16,4-1 0-16,-1-5 0 15,1-7 0-15,0-3 0 16,-1 0 0-16,-2-7 0 16,-1-2 1-16,0-1-1 15,0 7 1-15,7-3-1 16,1 6 0-16,-1 3 0 15,4-3 0-15,-1 0-1 16,-6-3 0-16,0-4 0 16,3 4 0-16,4-3 0 15,-4 0 0-15,0-4 0 0,0-2 0 16,4-4 0-16,3 0 0 16,4-3 0-16,0 0 1 15,7 0 0-15,10 7 0 16,-3 6-5-16,0 9 0 15,0 19-5-15,-14 9 1 16</inkml:trace>
  <inkml:trace contextRef="#ctx0" brushRef="#br0" timeOffset="83877.31">23237 16306 6 0,'-14'3'3'0,"4"0"-2"15,10-3 3-15,-4-3-4 16,1 3 0-16,-1 0 0 16,1 0 0-16,-1-3 2 15,1 3 1-15,3 0 0 16,0 3 1-16,0-3 0 16,0 0 0-16,0 0 0 15,0 0 1-15,3 0-3 0,4 0 1 16,0 0-2-16,4 0 1 15,3 3-1-15,4-3 0 16,-1 3 0-16,4 3 0 16,1 1-1-16,-1 2 1 15,0 4-1-15,-3 5 1 16,3 8-1-16,7 2 1 16,7 0-1-16,0 7 0 0,1-1 1 15,-1-3 1-15,0 10-1 16,4 6 0-16,0 3-1 15,0 7 1-15,-4 9 0 16,-3 3 0-16,-4 0-1 16,-7 3 1-16,-7 0-1 15,-7 0 0-15,-10 3 0 16,-8 7 1-16,-10-4-1 16,-4 1 0-16,-3-17 0 15,0 1 0-15,-4-7 0 16,-7-5 0-16,-7-11 0 15,1-2 1-15,-15-3-1 16,-18-4 0-16,0-3 0 16,-13-3 1-16,3-3-1 15,3 6 1-15,7-3-10 16,11 4 0-16</inkml:trace>
  <inkml:trace contextRef="#ctx0" brushRef="#br0" timeOffset="104399.25">13222 18814 18 0,'21'-18'9'0,"43"-14"-7"15,-40 23 10-15,8 3-11 16,14 2 0-16,18-2 0 16,6 0 1-16,22-7-3 0,14 4 1 15,24-7 1-15,33-6 1 16,16 0-2-16,15-9 1 16,11 6-1-16,3-3 1 15,14-1 0-15,-3 4 0 16,-4 0 1-16,-14 3 0 15,-7 7 1-15,-3 5 0 16,-15 7-1-16,-31 3 1 0,-11 0-1 16,-25 3 0-16,-20 0-2 15,-22-3 1-15,-21 0-7 16,-22 4 1-16,-34 2-4 16,-22-3 0-16</inkml:trace>
  <inkml:trace contextRef="#ctx0" brushRef="#br0" timeOffset="105045.2">19269 18344 13 0,'-11'-12'6'0,"-6"27"-6"16,9-9 5-16,-9 4-6 15,-8-1 1-15,-7 1 0 16,1-1 0-16,-1 0 0 16,0-2 0-16,4-1-1 15,0-3 1-15,10 0 0 16,4 0 1-16,7 4 0 15,10-1 0-15,12 0 1 16,20 4 1-16,25-1 0 0,42 0 0 16,36 1 0-16,38-7 0 15,25 0-1-15,32-3 1 16,14-3-2-16,14 0 0 16,-11 0-2-16,-10 3 0 15,-24 6-5-15,-26 3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2:32:45.55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25728 7990 27 0,'11'-57'13'0,"-18"45"-14"0,7 12 14 15,0 0-13-15,0 3 0 16,3 0 0-16,1-3 0 0,-4 0 0 15,0 0 0-15,-4 0 1 16,-3 0 0-16,-3-3 2 16,-8 0 0-16,-3-4 1 15,-8-2 0-15,-6 0 2 16,-11-4 1-16,-3-3 0 16,-7 1 0-16,-15-1-2 15,-7 0 1-15,-3 4-2 16,-7-4 1-16,0 10-4 15,-7 0 1-15,-11-1-2 16,0 1 0-16,-7-7 0 16,-3 4 1-16,-18-10-1 15,-4 0 0-15,-10 4 0 16,-29-1 0-16,-17 4 0 16,-21 8 0-16,-28 8 0 15,-29 14 0-15,-24 1 0 16,-15 3 0-16,-6 13 0 15,-4-4 0-15,-7-3 0 0,0 0 0 16,-4-6 0-16,4-6 0 16,-7-3-2-16,-18-4 1 15,0-6 0-15,8-6 1 16,-15-6-1-16,3-7 0 16,19-3 1-16,-1-6 0 15,7 9 0-15,8-3 0 16,-1-2 0-16,1-1 1 15,-1-4-1-15,-3 8 0 0,-14-1-1 16,-7 3 0-16,10 1 0 16,-14-1 0-16,8-3 0 15,2 0 1-15,8-3 0 16,14-6 0-16,0-10 1 16,21 4 1-16,7-1 0 15,8-2 1-15,10-1-1 16,-1 7 1-16,-2 3-2 15,-5 15 1-15,-9 10-2 16,-5 15 1-16,-6 10-2 16,14 19 1-16,-4 6-2 15,28 13 1-15,1-4-1 16,27-6 1-16,5-6-1 16,23-12 1-16,15-7 0 15,25-3 1-15,10-10 2 16,15-2 0-16,24-1 1 15,14-9 1-15,18 6 1 16,7-6 0-16,13 3 0 0,19-3 0 16,10 4-2-16,8-4 1 15,6 3-4-15,7 3 1 16,1 10-1-16,6 9 0 16,-7 6-1-16,8 10 0 15,-1 22 0-15,1 18 1 16,-8 4 0-16,7-1 0 15,4 20-1-15,4 12 1 16,3-3 0-16,3 6 0 0,1-3 0 16,-1 0 0-16,1 3 0 15,-1-12 1-15,1 3-1 16,3-10 0-16,4 3 0 16,-1-5 0-16,4-1 0 15,0-22 0-15,8-3 0 16,-5-6 0-16,15-3 0 15,-4-7 1-15,7-6-1 16,4-15 1-16,14-4-1 16,11 1 0-16,-4-4 0 15,21 0 1-15,7 0-1 16,14-6 1-16,1 0-1 16,13 6 0-16,4-3 0 15,7-3 0-15,-4 4 0 16,15-1 1-16,0 3-1 15,20-6 0-15,5-7 0 16,17-5 1-16,10-10-2 0,15-3 1 16,13 3 0-16,19-10 0 15,6 1-1-15,15-7 1 16,-4 4-1-16,17-4 1 16,-6-3 0-16,14-3 1 15,-8 3-1-15,8 1 0 16,-7 2 0-16,6 3 0 15,1 1 0-15,0 6 0 0,-1 6 0 16,-2 3 0 0,2 6 0-16,-3 4 0 0,4-4 0 15,0-3 0-15,7 1 0 16,3-4 0-16,-3-6 0 16,6-10 1-16,-6-3-1 15,3 4 0-15,-6-7 0 16,2-3 0-16,-6-6 0 15,0-3 0-15,-8-7 0 16,-3 10 0-16,-3 3 0 16,-4-1 0-16,-3-5 0 15,-4 6 0-15,0 0 0 16,-4 6 0-16,4 10 0 16,-14 2 0-16,-4 4 0 15,-6 10 0-15,6-4 0 16,-7 12 0-16,8-11 0 15,-8 5 0-15,-14-6 0 16,4-3 0-16,-4-6 0 16,-10 0 0-16,-11-7 0 0,3 4 0 15,-24-10 0-15,-7 3 0 16,-18 4 0-16,-3 2 0 16,-18 4 0-16,-18 3 0 15,-7 3 0-15,-3 0 0 16,-11 6 0-16,-10 3 0 15,-4-2 0-15,4 2 0 16,-4-3 0-16,-4 4 0 16,-3-7 0-16,0 0 0 0,0 0 0 15,-7-3 0-15,-3 3-1 16,-8-3 1-16,1-3 0 16,3 3 0-16,-4 0 0 15,0 0 1-15,-10-9-1 16,0-1 1-16,0-5-1 15,0-10 1-15,10-13 0 16,7-3 0-16,4 4-1 16,18-7 0-16,0-3 0 15,-1 3 1-15,1-3-1 16,-4 0 0-16,-14 0 1 16,-11-4 0-16,-13-2 0 15,-12-3 0-15,-13-1 1 16,-11 4 1-16,-4 3 0 15,1 0 1-15,3 6-1 16,3 12 0-16,8-2-1 16,10-7 0-16,0 0-2 0,4 4 1 15,0-4-2-15,-1-3 1 16,-3-6 0-16,-6 3 1 16,-8-13-1-16,-7-2 0 15,-7-4 0-15,-11-10 1 16,-10-8-1-16,-8-7 0 15,-2-6-1-15,-5-4 1 16,12 1-4-16,-1 9 0 16,4 9-17-16,-4 20 1 0,-3 24-4 15,3 13 1-15</inkml:trace>
  <inkml:trace contextRef="#ctx0" brushRef="#br0" timeOffset="4848.63">22317 10737 18 0,'-14'-4'9'0,"7"11"-6"0,7-10 9 15,-4-1-12-15,4 4 0 16,0-3 0-16,0-3 1 16,4-6-1-16,-4 2 0 15,3 1 1-15,-3-1 0 16,4 4 0-16,-4 6 0 15,0 0 0-15,0 0 0 0,0 0 0 16,0 0 1-16,0 3 0 16,0-3 0-16,3 0 1 15,4 0 0-15,7-3 0 16,11-3 0-16,7-4 1 16,3 1 0-16,7 0-2 15,1 2 1-15,3 4-1 16,-1 9 1-16,1 10-2 15,0 6 1-15,-7 16-1 16,-4 15 1-16,-3 10-2 16,-7 3 0-16,-1 9 0 15,-2 3 0-15,-1 10 0 16,-4 6 0-16,5-3 0 16,-5-6 0-16,1 6 0 15,-8 6 0-15,1 13 0 16,-4 2 0-16,-3 1 0 15,-4-6 0-15,0 9 0 0,0 3 1 16,0-9-1-16,-4-13 0 16,8 0 0-16,-1-15 1 15,1-7-1-15,3 3 1 16,0-18-1-16,-4-7 0 16,1-6 0-16,-1-9 1 15,1-3 0-15,-1-4 1 16,4-3-1-16,-3 0 1 0,-1-3-1 15,1-3 1 1,3 3-1-16,0-3 1 0,0-6-2 16,-3 0 1-16,-1-4 0 15,1 1 1-15,-4-7 0 16,0 0 1-16,-4-2 0 16,-3 2 0-16,0-6 0 15,-7 0 1-15,0 0-1 16,-7 0 1-16,-4 3-2 15,4-6 0-15,-4 3 0 16,0 3 0-16,-3-3-1 16,-4 0 1-16,-10 3-2 15,-4 0 1-15,-3 0-1 16,-8 4 1-16,-10-4-1 16,0 0 1-16,-7 3-1 15,-7 0 1-15,11 1-1 16,10-1 1-16,10-3-1 15,11 0 1-15,8-3-2 16,6 0 1-16,4 0-2 0,7 0 0 16,3-3-6-16,1 0 1 15,-1 3-12-15,-17 13 0 16</inkml:trace>
  <inkml:trace contextRef="#ctx0" brushRef="#br0" timeOffset="9577.62">19946 13283 19 0,'-14'-16'9'0,"-4"10"-5"0,15 0 9 0,-1-4-12 16,1 4 1-16,-1 0 0 16,1 3 1-16,3 3-4 15,7-4 0-15,3 1 2 16,8 6 0-16,10 1-1 15,0-1 0-15,11 3-1 16,7-6 1-16,11-3 0 16,-5-7 1-16,5 1 0 15,10-4 0-15,0 4 0 16,3-3 0-16,1-1 0 16,3 7 0-16,-3-1-1 15,-1 4 1-15,4 3-1 16,0-3 1-16,4-3 0 0,7 0 0 15,-1-4-1-15,-10-5 1 16,-7-1 0-16,-10 0 0 16,-11 10-1-16,-11 0 1 15,-10 2-1-15,-15 11 1 16,-13 2 0-16,-18 4 0 16,-22 2 1-16,-6-2 0 15,-11-1-1-15,-7 1 1 16,3-7-1-16,-6-3 1 0,-15 1-1 15,4-1 0-15,3-10-1 16,-6 11 1-16,3-11-1 16,-4 4 1-16,-7 3-1 15,-7 3 0-15,4 4 0 16,7 2 0-16,14-3 0 16,17 4 0-16,15-1-1 15,17-3 0-15,18-6 0 16,18-3 1-16,14 0-1 15,13 3 0-15,12 0 0 16,6-3 0-16,8 0 0 16,3-3 1-16,7-1-1 15,14-2 1-15,7-4 0 16,4 1 0-16,11 2 0 16,2-5 0-16,5 8-1 15,-15-8 1-15,-17 5-1 0,-18 1 0 16,-14-1 0-16,-18 4 0 15,-14 0 0-15,-21-7 1 16,-25-2 0-16,-13 5 1 16,-22 4 0-16,-11 3 1 15,-17 9-1-15,-7 0 0 16,-15 7 0-16,5 6 0 16,6 3-1-16,0-3 0 15,4-1-1-15,7-5 1 16,17-4-1-16,15-6 1 15,13 1-2-15,15-1 0 0,10 0-3 16,18-3 1-16,21 0-6 16,18 12 1-16</inkml:trace>
  <inkml:trace contextRef="#ctx0" brushRef="#br0" timeOffset="27127.87">10732 12794 16 0,'0'-7'8'0,"-4"1"-5"15,4 6 8-15,0 0-12 16,-4 3 1-16,1 7 0 16,-1 8 0-16,1 1 0 15,-1 6 1-15,4-6-1 16,-3 13 1-16,-1-1 0 16,1 7 1-16,-1-1-1 0,-3 7 1 15,-3 0 0-15,-5 3 0 16,-2 0 0-16,-1 6 0 15,1 4-1-15,2-1 0 16,8 10 0-16,7 3 0 16,4 0-1-16,7-3 1 15,3-13-1-15,7 1 0 16,0-7 0-16,0-7 1 16,7-2-1-16,8-7 1 15,6-2 0-15,0-4 0 0,1 0-1 16,10-3 1-16,3-3-1 15,7 2 1-15,5 8-1 16,9 2 0-16,1 0 0 16,-1 1 1-16,8-4-1 15,-4-3 1-15,-3-9-1 16,-1-4 1-16,5 1 0 16,-5-7 0-16,-3-6-1 15,7 0 1-15,-3 0-1 16,0 0 1-16,10-6-1 15,3 0 1-15,-2 2-1 16,9-2 1-16,-2 3-1 16,-1 3 1-16,0 0-1 15,-7-6 0-15,-3 3 0 16,-4-4 1-16,0 1 0 16,0 0 0-16,-6-4 0 0,-19 4 0 15,32-6 0-15,-24-1 0 16,13-9-1-16,4 10 1 15,1 2-1-15,-5 1 1 16,1-1-1-16,3 1 0 16,-10 3 0-16,-15 2 0 15,-10-2 1-15,-7 6 0 16,-8-3 1-16,-6 0 0 16,-4-3 0-16,0-4 1 0,1-2-1 15,-1-4 1-15,3-6-1 16,5-6 1-16,-1 3-2 15,4-3 0-15,-8-7-1 16,-3-3 1-16,-3-2-1 16,-7-10 1-16,-4 2-1 15,-11 5 1-15,-3 2 0 16,-3-3 0-16,-5 0-1 16,1 0 1-16,0 10-1 15,4-7 1-15,3 0-1 16,-4-6 0-16,4 0 0 15,0-6 0-15,0-1 0 16,0 4 0-16,3-6 0 16,1-1 0-16,3 1-1 15,0 9 1-15,3-10 0 16,1-2 0-16,-1-1 0 16,1 1 0-16,-1 2 0 15,4 7 0-15,1 0 0 0,6-3 0 16,0 2-1-16,3 7 1 15,5-3 0-15,2-3 0 16,1 0-1-16,0-6 1 16,-1-1-1-16,1 4 1 15,-4 6 0-15,0 6 1 16,-3 3-2-16,-4 1 1 16,0 5 0-16,0 4 0 15,-3 3 0-15,3 0 1 0,4 3-2 16,-1 0 1-16,1 7 0 15,0-4 0-15,3 9-1 16,7-2 1-16,4 5-1 16,-1 1 1-16,8 0 0 15,0-3 0-15,0 9-1 16,3-4 1-16,11 4 0 16,0-3 0-16,3 3-1 15,12-3 1-15,2-3 0 16,4-4 0-16,-3 4 0 15,3-3 0-15,0-7 0 16,-14 10 0-16,0 0 0 16,0 6 0-16,3 0 0 15,8 0 0-15,-4-4 0 16,10 4 0-16,5-3 0 16,-8 0 0-16,0-3 0 15,7 3 0-15,-11-4 0 16,-2 7 0-16,-5 0 0 0,1 0 0 15,-1 0 0-15,-3 0 0 16,0 4 0-16,11-1 0 16,-4-6 0-16,-4 3 0 15,-3 0 0-15,-7 0 0 16,0 3 0-16,-4 3 0 16,-3 3 0-16,-4 1 0 15,-3-1 0-15,0 4 0 16,-4-7 0-16,8 0 0 0,6 1 0 15,11-1 0-15,0 0 0 16,11-3 0-16,3 0-1 16,-11-3 1-16,1 0 0 15,-11 0 0-15,-8 0-1 16,-6 4 1-16,-7-1 0 16,-7 3 0-16,-8 0-1 15,-3 4 1-15,-3 2 0 16,3 1 0-16,0 2-1 15,0 1 1-15,4 0 0 16,0-4 0-16,3 1 0 16,0-1 0-16,-3 1 0 15,-1-7 0-15,-3 7 0 16,0 2 0-16,-3 7 0 16,-4 3 0-16,-7 10 0 15,0-1 0-15,0 7-1 16,0 0 1-16,7-7 0 0,4-5 0 15,-1-4-1-15,4-3 1 32,11-10 1-32,-4-2 0 15,-7-1-1-15,-3-3 1 16,-8 1-6-16,-17 5 0 16,-17 20-7-16,-15 21 0 15</inkml:trace>
  <inkml:trace contextRef="#ctx0" brushRef="#br0" timeOffset="32952.25">10993 15923 26 0,'-25'-47'13'0,"0"38"-12"0,18 12 13 16,-3 13-15-16,-1 9 1 16,-3 15-1-16,0 1 0 15,7 13 1-15,0 5 0 0,3 13 0 16,1 16 0-16,-1-3-1 15,1 2 1-15,-5 4 0 16,1 0 1-16,-10 3 0 16,3 7 0-16,0-13 2 15,-1-4 1-15,1-8-1 16,4-8 1-16,6-8-1 16,8-10 1-16,10-3-2 15,11-3 1-15,13-6-2 16,1-10 0-16,18-9-1 15,6 0 0-15,8-1 0 16,17-2 0-16,4 0 0 16,6-4 0-16,12 4 0 15,6 3 0-15,11-3 0 16,7-4 0-16,7 1 0 16,15-1 0-16,2-6 0 15,12-2 0-15,13-4 0 0,11 0 0 16,25 3-1-1,0 0 1-15,17 6 0 0,4 4 0 16,17 2 0-16,-3 4 0 16,18-3 0-16,-4 3 0 15,14-7 0-15,-7-2 1 16,15-13-1-16,-5-4 0 16,1-2 0-16,3-4 1 15,4-2-1-15,4-1 1 16,-5 7-1-16,1 5 0 0,4-2 0 15,-1 12 0-15,-10 7 0 16,-4 6 0-16,-7 6 0 16,-7-6 0-16,-7 0 0 15,-3-1 1-15,-1-2-1 16,-6-10 0-16,6-3 0 16,-17-9 0-16,-3 3 0 15,-19-3 0-15,-3-4 0 16,-17-8 0-16,-8 5 0 15,-20 0 0-15,-11 1-1 16,-18-1 1-16,-7 10 0 16,-18 0 0-16,-21 3 0 15,-13 3 1-15,-15-6 0 16,-7-3 0-16,-15-4 2 16,-6-5 0-16,-11-4 0 15,-6-9 0-15,-8-13 0 16,-7 10 0-16,0-7-1 15,-7-9 1-15,0-3-2 0,0 0 1 16,3-13-1-16,-3-3 0 16,4-9 0-16,-1-7 0 15,1-12-1-15,-1 6 0 16,-3-12 0-16,-7-7 1 16,-3 1 0-16,-8 5 0 15,-3 14 0-15,-7 8 1 16,-7 7-1-16,3 13 1 15,4 8-2-15,6 7 1 0,8 13-6 16,11 9 1-16,20 10-12 16,19 8 0-16</inkml:trace>
  <inkml:trace contextRef="#ctx0" brushRef="#br0" timeOffset="46779.77">12675 13531 16 0,'-14'-10'8'0,"0"4"-3"16,11 3 9-16,-8-3-13 0,4 2 1 15,-4-2 1-15,1 3 0 16,-1 0-4-16,4 0 0 16,0 0 2-16,7 3 0 15,0 0-1-15,7 3 0 16,4 0-1-16,-1 0 1 15,4 0 0-15,8-6 0 16,13-3 1-16,14-7 0 16,15-6 0-16,13 1 0 0,1 2 0 15,-4 3 0-15,-7 7 0 16,-10 12 0-16,-12 7-1 16,-9 3 0-16,-15-1 1 15,-7-2 0-15,-11-1 0 16,-6-2 0-16,-1-4 0 15,-6-3 0-15,-1 0 0 16,1-6 1-16,-4-6 0 16,-4-4 0-16,-7-3-1 15,-3 1 1-15,-4-4-1 16,0 3 0-16,-6 1-1 16,-12 8 1-16,-10 4-1 15,-3 6 1-15,3 4-1 16,-4-1 0-16,1 3 0 15,6-2 1-15,19-4-1 16,9 0 1-16,19 0-1 16,10-3 1-16,21 0-1 0,0 0 0 15,11 0-1-15,14 0 1 16,10 0-1-16,1 0 1 16,6 0 0-16,15-3 0 15,-15-3 0-15,-3-1 0 16,0-2 0-16,-10 3 0 15,-12 2 0-15,-9 1 1 16,-12 6-1-16,-13 10 0 16,-11 6 0-16,-11-3 0 0,-21 5 0 15,-10-2 0-15,-11 3 0 16,-11 0 0-16,1-3 0 16,-4 0 0-16,3-4 0 15,4-11 0-15,14 8-10 16,14 1 0-16</inkml:trace>
  <inkml:trace contextRef="#ctx0" brushRef="#br0" timeOffset="48928.05">13007 12740 9 0,'-18'0'4'0,"1"7"-3"0,13-10 5 16,4-1-6-16,-3 4 1 16,-1-3 0-16,1-3 1 0,3-3-2 15,-4-1 1-15,0-2 2 16,-3-1 0-16,-3 4 0 15,-4-1 0-15,-7 7-1 16,-4 3 1-16,-7 6-1 16,-3 7 0-16,3-4-1 15,-3 7 1-15,0-3-1 16,-1-7 0-16,1 3-1 16,0-2 1-16,3 2-1 15,4 7 1-15,0 9-1 16,3 9 1-16,0 4-2 15,0 12 1-15,-3 6 0 16,4 4 0-16,-1 0 0 16,4-4 0-16,3-3 0 15,7-2 0-15,8-1 0 16,10-6 1-16,11-1-1 16,6 5 0-16,15-5 1 0,18-2 0 15,-8-6-1-15,7-4 1 16,8-9-1-16,3-6 1 15,3-10 1-15,8-6 0 16,0-13-1-16,-4-12 1 16,-4 6 0-16,-3-2 0 15,-7-8-1-15,-7-2 1 16,-10-4-1-16,-12 4 0 16,-6-13 0-16,-11-9 0 0,-10-10 0 15,-8-3 0-15,-6-3 0 16,-5-6 0-16,-2 12-1 15,-4-2 1-15,3 2 0 16,-3 9 0-16,-7 4-1 16,-11 10 1-16,-4 11-1 15,-6 7 1-15,-7 10-1 16,-8 6 1-16,-6 2-1 16,10 8 0-16,-4 5 0 15,4 4 0-15,4 8-1 16,6-5 1-16,8 16-1 15,7 15 1-15,-1 28-1 16,8 28 1-16,3 4-1 16,11 12 1-16,7 3-1 15,14 1 1-15,15-23-1 16,13-15 0-16,7-19-7 16,18-23 1-16,18-17-3 0,21-42 0 31</inkml:trace>
  <inkml:trace contextRef="#ctx0" brushRef="#br0" timeOffset="53625.1">22119 11514 12 0,'-3'0'6'0,"3"0"-4"0,0 3 6 16,0 1-5-16,-4-1 1 15,1-3 4-15,-4 6 0 0,-4-3-8 16,-3 0 1-16,-4 0 7 15,1-3 0-15,-8 0-2 16,-10-3 1-16,-8 0-1 16,4-3 1-16,1-4-4 15,-8 7 1-15,-7 0-2 16,-4 3 0-16,1 3-1 16,-4 0 1-16,-11 1-1 15,-3-4 1-15,-7-7 0 16,0 1 0-16,0-3 0 15,0-1 1-15,-7-5 0 16,3 2 1-16,-7 4-2 16,-7-1 0-16,4 10-1 15,-14 0 1-15,-1 6-2 16,-9-2 1-16,-1 2-1 16,-4-6 0-16,-6-3-1 15,-12-4 1-15,5-2 2 16,-11-7 0-16,-7-9 0 0,-4 6 1 15,-11 4-1-15,-9-1 0 16,6 10 0-16,-11 0 1 16,-6 6-3-16,13 3 1 15,1 3-1-15,0-6 0 16,6 0 0-16,11-6 1 16,1-7-1-16,2 1 0 15,8-1 0-15,-3-6 0 16,10-3 0-16,-8 0 1 15,5 4-1-15,-4 5 0 0,10 4 0 16,0 9 0-16,4 3 0 16,18 3 0-16,10 3 0 15,7 1 0-15,22-4-1 16,10-3 1-16,14-3 0 16,10 0 0-16,8-6 0 15,3 0 0-15,8-4 0 16,-1 4 1-16,4 0-1 15,-4-1 0-15,0 7 0 16,-3 7 1-16,-7 5-1 16,0 7 0-16,3 0 0 15,-3 9 0-15,-8 3 0 16,4 4 0-16,1-4 0 16,2-6 0-16,8-3-1 15,3-3 1-15,8-3 0 16,3 0 0-16,3-7 0 0,1-3 0 15,6 4-1-15,4 2 1 16,0-2 0-16,-3-1 0 16,3-3 0-16,0 4 0 15,-4-1 0-15,-3-6 0 16,0 7 0-16,-4-4 1 16,-3 0-1-16,0 4 1 15,3-7-1-15,1 6 0 16,-1-3 0-16,4-3 0 15,4 7-1-15,3-7 1 0,0 0 0 16,0-3 0-16,7 6-1 16,-4-6 1-16,1 4 0 15,-4-4 1-15,0 0-1 16,0 0 0-16,0 3 0 16,0 3 0-16,-4 7 0 15,-3 8 0-15,-3 14 0 16,3 3 0-16,0 15-1 15,3 6 1-15,4 10-1 16,4-6 1-16,3 9 0 16,0 4 0-16,0-4-1 15,0-3 1-15,3 0 0 16,1 0 0-16,-4 3 0 16,0-10 0-16,0 1-1 15,-3 3 1-15,3-13 0 16,-4 19 0-16,1 4 0 15,-1-1 0-15,1-3 0 0,-1-9 0 16,4 0 0-16,4-7 0 16,0-3 0-16,-4-6 0 15,3-3 0-15,1-12 0 16,-1 5 0-16,4-12 0 16,-3 0 0-16,0 4 0 15,-1-4 0-15,1-3 0 16,-1-4 0-16,1 1 0 15,0-3 0-15,-4 0 0 0,0-1 0 16,0-5 0-16,0-1 0 16,3-3 1-16,1 1-1 15,7-4 0-15,3-3-1 16,7-3 1-16,7 0 0 16,4 3 0-16,0 6 0 15,7 0 0-15,14-3-1 16,0 0 1-16,10 1 0 15,11-4 1-15,8 0-1 16,13-4 0-16,-3-2-1 16,6-3 1-16,8 2-1 15,7 1 1-15,-3 0 0 16,-4 0 0-16,7 2 0 16,0 4 0-16,7 7 0 15,-11-4 0-15,7 3 0 16,8 0 1-16,7-6-2 15,-1 4 1-15,11-8 0 16,11 4 0-16,-7-3 0 0,6-9 0 16,1 5 0-16,3 1 0 15,-10-3 0-15,3-1 0 16,-10 1 0-16,-4 6 0 16,-14-3 0-16,4-1 0 15,-4 4 0-15,-4 3 0 16,-3 3 0-16,0-6 0 15,4 0 0-15,-5 3 0 0,12-3 0 16,-11-7 0-16,0-2 0 16,0 6 0-16,-7-4 0 15,3 7 0-15,-17 3 0 16,-7-3 0-16,-4 0 0 16,-7-3 1-16,-3-1-1 15,-8 7 0-15,-13 3 0 16,-8-3 0-16,0-3 0 15,-3 3 0-15,0 3 0 16,-4-3 1-16,-6 0-1 16,-8-3 0-16,0 6 0 15,-3-3 0-15,-4 0 0 16,-3 0 0-16,-4 0 1 16,-4 0 1-16,1-3 0 15,-8-6 1-15,-3-4-1 16,0-2 0-16,0-4 0 15,4-3 1-15,3-3-3 0,0-3 0 32,18-7 0-32,-1 1 0 15,1-4 0-15,0 0 0 16,0-2-1-16,-4-11 1 16,-4 4 0-16,1-15 1 15,0 2 0-15,-4-3 0 16,0-9-1-16,0-16 1 15,0 7-1-15,4-10 1 16,6 0-1-16,8-6 0 0,0-4 0 16,0-2 0-16,-8 3 0 15,-2-1 0-15,-1 10 0 16,-4 10 0-16,-6 9 0 16,-8 6 0-16,-3 6 0 15,-7 4 0-15,-10 3 0 16,-8 6 0-16,0 9 0 15,8 10 0-15,-1 3-1 16,4 9 1-16,0 0-1 16,3 1 1-16,4 5-1 15,0 7 0-15,4 0 1 16,-1-3 0-16,1-1-1 16,3 4 1-16,0-3 0 15,0 6 0-15,0 0 0 16,0 0 0-16,0 0 0 15,0 0 0-15,0 3 0 16,0 0 0-16,0-3-1 0,0 0 1 16,-4 3-2-16,-3-3 1 15,0-3-1-15,-4 3 0 16,-3 0 0-16,0 0 0 16,0 3 0-16,-4-6 0 15,1 3 1-15,-4 0 0 16,-1 6 0-16,-6-6 1 15,-4 4-1-15,1 2 1 16,-12-6 0-16,-10 0 0 16,-14 0-1-16,-14 0 1 0,-10-6-1 15,-19 6 0-15,-13 0-1 16,-22 9 1-16,-10 0-1 16,-7-5 1-16,-11 5 0 15,-11-3 0-15,-6-3 0 16,3-3 1-16,-4-6 0 15,-13-10 1-15,10 7-1 16,3-4 0-16,-10 4-1 16,0 0 1-16,3 2 0 15,1 4 0-15,-1 3 0 16,-13 0 0-16,6 10 0 16,-10 2 0-16,0 13 0 15,-1-3 0-15,5 0 0 16,17-3 0-16,-4-13 0 15,15-6 0-15,6-3 0 16,15-3 0-16,14-7 0 16,10-6 0-16,4 7 0 0,14-1 0 15,22 1 0-15,2-1 1 16,5 10-1-16,6 3 0 16,7 6 0-16,1-2 0 15,-1 11 0-15,4-5 0 16,7-1-1-16,7 4 1 15,0-4 0-15,11-3 0 16,6-3 0-16,8 1 0 16,10-1 0-16,11 0 0 0,4 0-1 15,10 3 1-15,3 4-1 16,4 2 1-16,4 4-1 16,3 3 1-16,0 3-1 15,4 9 1-15,-1-3-1 16,1 13 1-16,0 12-1 15,-1-3 1-15,1 19 0 16,0 10 0-16,-1 2 0 16,-3 7 0-16,4 0 0 15,0 6 0-15,-1 6 0 16,1 7 0-16,-1-13 0 16,1 6 0-16,-4-5 0 15,0-1 0-15,0 6 0 16,-3-6 0-16,-7-9-1 15,-4 9 1-15,-8-10 0 16,-9 14 1-16,-11-1-1 16,-4 3 1-16,0-18-1 0,4-7 1 15,10-9 0-15,8-13 0 16,6-12-1-16,11-10 1 16,11-12-1-16,10-10 1 15,0-9-1-15,8-6 1 16,13 0-1-16,0 0 1 15,-6-7-1-15,-5 4 0 16,1 2 0-16,-3 7 0 16,-1 4 0-16,0-1 0 15,0 9 0-15,4 7 0 16,0 6-1-16,3 3 1 0,1 1-1 16,13-7 0-16,1 3 0 15,3-3 1-15,10-4-1 16,15-2 0-16,10-7 0 15,7-5 1-15,25-8 0 16,7 4 0-16,22-6 0 16,16 0 0-16,8 0 0 15,0 3 0-15,11 3 0 16,3 3 0-16,-14 3-1 16,7-3 0-16,3 10-1 15,-13-1 0-15,6-2 0 16,0-4 1-16,-10-12-1 15,7-1 0-15,0 1 1 16,-10-7 1-16,6-5 0 16,-3-7 0-16,-4-4 0 0,0-5 0 15,1 9 0-15,-1-3 0 16,-14-4-1-16,8 4 1 16,-8 0 0-16,0 3 0 15,-3 0 0-15,-4 6 0 16,-7 0-1-16,0 3 0 15,-24 1 0-15,-12-10 1 16,-13-1-1-16,-11-2 0 16,-10 0 0-16,-8 6 1 15,-13-6 0-15,-12 0 1 0,-2-4-3 16,-8-2 0-16,-3 2-12 16,-15-2 1-16</inkml:trace>
  <inkml:trace contextRef="#ctx0" brushRef="#br0" timeOffset="65799.67">14199 15337 21 0,'-7'25'10'0,"-14"-13"-4"16,18-8 10-16,-8-1-13 16,0-3 1-16,-3 3 1 15,0-3 1-15,0-6-8 16,0-1 1-16,0-2 4 15,0 3 1-15,-4-4-3 16,0 1 1-16,-10 3-1 16,-7-1 1-16,-4 4 0 15,-7-6 0-15,-7-4 0 16,-14-2 1-16,0-1 0 0,-3 3 0 16,-1-2 1-16,1 2 0 15,6 4-1-15,4 2 0 16,-7 4-1-16,-3 0 1 15,3 16-2-15,-8-4 1 16,-2 10-2-16,3 0 1 16,-4 3-1-16,-6-4 0 0,-1-2 0 15,0-3 0-15,1-4 1 16,2 0 0-16,5 1-1 16,-4-1 1-16,-8-2-1 15,8 5 1-15,-3 4-1 16,-1 3 0-16,0 6 0 15,4-3 0-15,-14 3 0 16,7 0 0-16,-4 0 0 16,0 0 0-16,11 0 0 15,11-3 1-15,10-3-1 16,0-3 0-16,3-4-1 16,4 1 1-16,4-1 0 15,7 4 0-15,-1 15-1 16,8 13 1-16,7 13-1 15,-1-1 0-15,5 16 1 16,-1 3 0-16,4-3-1 16,7 4 1-16,3-4 0 15,4-3 0-15,7 0 0 16,4-13 0-16,6 7-1 0,4 3 1 16,8-7-1-16,9 10 1 15,8 0-1-15,0 0 1 16,0 7 0-16,3-7 0 15,-3-10 0-15,3-5 0 16,4-7 0-16,3-4 0 16,-3-5 0-16,11-7 0 15,6 1 0-15,-3-7 0 0,0-3 0 16,7-3 0-16,0-1 0 16,0 8 0-16,-7-1 0 15,0-3 0-15,0 0 0 16,0-4 0-16,0 1 0 15,-3-6 0-15,-1-1 0 16,0-2 0-16,4-7 0 16,0 0 0-16,7-3 0 15,8 0 1-15,-5 0-1 16,1 3 0-16,-4 3 0 16,0 10 0-16,0-3 0 15,-4 2 0-15,1 1 0 16,3 3 0-16,3-4-1 15,-10-2 1-15,-3-13-1 16,-4 0 1-16,3-6-1 16,1-7 0-16,-1-3 1 15,0 7 0-15,4-7-1 0,11 4 1 16,-8-4 0-16,-3 1 0 16,0 2 0-16,7-3 0 15,0-3-1-15,0-6 1 16,8 7-1-16,9-4 1 15,-10-7 0-15,0-5 1 16,4-1-1-16,0 4 1 16,-4 3-2-16,3-4 1 0,-10 7-1 15,-7 3 1 1,-7 0-1-16,-7 1 0 0,-7-1-1 16,-4-10 1-16,-7-2-1 15,-3-7 1-15,0 0 0 16,-4-9 0-16,4 0 0 15,-4-3 0-15,0 2 0 16,4 1 1-16,-4-3 0 16,0-4 0-16,-3-2 0 15,-8-1 1-15,-3 7-1 16,-10-3 0-16,-11-10 0 16,-8 6 0-16,-2-15 0 15,-4-10 1-15,-15-6-1 16,-3 0 1-16,-3 0-1 15,7 10 0-15,-1 2 0 16,5 7 1-16,2 3-1 16,1 7 1-16,0-1 0 15,-1 13 0-15,-2 9 0 16,-1 6 1-16,-25 4-1 16,-10 6 1-16,-18 6-2 0,-13 10 1 15,-22 3-4-15,-11 6 0 16,4 12-9-16,21 13 0 15,32 10-2-15,28 12 0 16</inkml:trace>
  <inkml:trace contextRef="#ctx0" brushRef="#br0" timeOffset="70018.78">12164 17322 6 0,'-7'0'3'16,"3"-6"7"-16,4 6-4 0,-3-4-3 15,-1-2 1-15,4 0 2 16,0 0 0-16,-3 2-8 15,3 1 1-15,0 3 5 16,0 0 1-16,0 3-3 16,0 1 1-16,3 2-1 15,4 3 0-15,0 1-1 16,0-1 0-16,0-3 0 16,4 1 0-16,3-1 0 15,4-3 0-15,3 0 0 16,4 0 0-16,3 0 0 15,11 7 1-15,6-1-1 16,15-3 0-16,-10 4 0 0,6-1 0 16,11 1-1-16,7-4 1 15,15-3-1-15,6-3 0 16,4-6 1-16,3-7 1 16,4-9-1-16,10-3 0 15,-6 0 0-15,-1 3 1 16,-3 3-1-16,-8 7 0 15,-2 9-1-15,-5 6 1 0,1 6-1 16,-21 1 1-16,-8-1-1 16,-6-3 1-16,-8 1-1 15,-7-7 0-15,-3-3 0 16,0-4 1-16,-7-2-1 16,-4-4 0-16,-3-2 0 15,-11 5 1-15,-11 1-1 16,-10 3 1-16,-10 6-1 15,-12 3 1-15,-13 3 0 16,-18 3 0-16,-3-2 0 16,-11-4 1-16,-4-6 0 15,7-4 0-15,-6-5 0 16,-11-1 1-16,3-6-2 16,4-6 1-16,0 3-1 15,-1 7 0-15,5 2-1 16,-11 10 0-16,-1 6 0 15,1 7 0-15,-3 5 0 16,2 4 0-16,12 0 0 0,-4 0 0 16,3-4 0-16,4-2 1 15,7-4-1-15,10-2 1 16,5-1-1-16,6 3 1 16,7-2-1-16,-3-1 1 15,10 3-1-15,4 4 0 16,3-1 0-16,7 1 0 15,8-1-1-15,3-2 1 16,10-4-1-16,11-3 0 0,11 0 0 16,17-3 1-16,18-6-1 15,4 3 0-15,13 0 1 16,12 3 0 0,73 3-1-1,-3-3 1-15,-11 0 0 16,-7-3 0-16,-21-7-1 15,-4-5 1-15,-10-7-1 16,-11-3 1-16,-7 0-2 16,-3 6 1-16,-4 6 0 15,-21 1 0-15,-17 5 0 16,-12 7 0-16,-17 7 1 16,-17 8 1-16,-15 7 1 15,-10 10 0-15,-14-7 1 16,-8-3 0-16,-6 0 0 15,-4-7 1-15,-7-2-2 16,-4-7 1-16,-6-3-1 0,-8 0 0 16,0-3-1-16,-20 4 0 15,-1-1-1-15,-11 3 0 16,-3 3 0-16,-17-2 0 16,6 8 0-16,4 1 0 15,14-3 0-15,4-10 0 16,14-6 0-16,10-10 0 15,15 7-1-15,13-1 1 16,18 1-1-16,11 0 0 0,17 0 0 16,15 3 0-1,10-4 0-15,11 4 0 0,10 3 0 16,14 0 1-16,11-3-2 16,25-3 1-16,3-4-1 15,15-2 1-15,9-4-1 16,8 0 1-16,0 1-1 15,4-1 1-15,-4 7 0 16,-7-1 1-16,0 7-1 16,-8 0 1-16,-13 0 0 15,-18 3 0-15,-10-3-1 16,-11-4 1-16,-8 1-1 16,-13-6 1-16,-7 2 0 15,-11-2 0-15,-7 2 0 16,-10 1 0-16,-15-4-1 15,-21 7 0-15,-21 6-1 16,-21 6 1-16,-7 10 0 16,-36 9 1-16,-3 6 0 0,-3-2 0 15,-4-7 2-15,-11-4 0 16,11-5 0-16,4-4 1 16,10 1-11-16,0-1 0 15,7 23-5-15,10 11 0 16</inkml:trace>
  <inkml:trace contextRef="#ctx0" brushRef="#br0" timeOffset="77044.58">21445 15136 18 0,'-7'-9'9'0,"4"-4"-6"15,3 13 9-15,0-6-11 16,0-4 1-16,-4 1 2 16,-3-3 0-16,-3-1-3 15,-4 0 1-15,-8 1 3 16,-9-1 0-16,-5 4-1 16,-6-4 1-16,-11-2-1 15,-3-1 1-15,-4 0-2 16,-4 1 0-16,-6-4 0 15,-8 3 0-15,4-3 0 16,-4 7 1-16,1 2-2 16,6 4 1-16,-10 3-1 0,-14 0 0 15,3 0-2-15,-7 0 1 16,4-4-1-16,-4 4 0 16,-17 0 0-16,-1-3 1 15,1-4-1-15,0-2 0 16,-15 2 1-16,4-2 0 15,0-4 0-15,11 4 0 16,-4 9 0-16,0-4 0 0,3 7-1 16,4 3 1-16,4 4-1 15,-14-1 1-15,6 0-1 16,-3 1 0-16,4-1 0 16,-4-6 0-16,-4-3 0 15,4 0 0-15,0-1 0 16,8 4 0-16,2 0 0 15,-6 4 0-15,6 2-1 16,1 0 1-16,0 7 0 16,3 2 1-16,-3 4-1 15,6 3 0-15,4-3 0 16,-3 3 0-16,14-3 0 16,3-7 0-16,1 1 0 15,2-7 0-15,1 3 0 16,4 4 1-16,-4 9-2 0,17-6 1 15,-14 18 0-15,19-9 0 16,-30 6-1 0,5 7 1-16,6 6-1 15,7 0 1-15,4-3 0 0,7 3 0 16,8-1-1-16,6 1 1 16,10 13-1-16,8 9 1 15,11 15-1-15,2 13 1 16,12-3-1-16,3 13 1 15,7-13 0-15,4 3 0 16,-1 0-1-16,-3-3 1 16,4-13 0-16,-1-9 0 15,8-3 0-15,0 0 0 0,6-3 0 16,5-10 0-16,6 13 0 16,14 0 0-16,4-1 0 15,0 1 0-15,7-6-1 16,7-1 1-16,7-2 0 15,0-1 0-15,4-2 0 16,-4-7 0-16,0-7 0 16,4-8 0-16,6-10 0 15,1-3 0-15,10-4-1 16,0-5 1-16,4-4-1 16,11 3 1-16,10-2 0 15,-1 5 0-15,1 1-1 16,7 5 1-16,11 4 0 15,-4-3 1-15,-3 0-1 16,3-3 0-16,10-4 0 16,-6-5 0-16,-4-14 0 15,11-2 0-15,3-4 0 0,-7-9 0 16,7 0 0-16,0 10 0 16,7-4 0-16,-13 4 0 15,2-1 0-15,-10-3 0 16,7 1 0-16,-17-4 0 15,3 0 0-15,-4-6 0 16,-6 0-1-16,-1 0 1 16,-7 0 0-16,-3-3 0 15,0-4 0-15,-4-2 1 0,1-1-1 16,6 1 0-16,-14 6 0 16,4-10 0-16,0 10 0 15,-7-4 0-15,10 10-1 16,-10 0 1-16,-8-3 0 15,1 0 1-15,0-9-2 16,-4-7 1-16,0 3-1 16,0-9 1-16,-3-6 0 15,-8 0 0-15,-10-4 0 16,-7 7 0-16,-3 3 0 16,-5 0 0-16,-6-3 0 15,-4 3 1-15,-3 0-1 16,-4 0 0-16,-3-7-1 15,-4-8 1-15,-7-17 0 16,-7 7 0-16,-3-6-1 16,-8 6 1-16,1-13 0 15,-8 7 0-15,-6 2 0 0,-4 7 1 16,-4 10-1-16,-7 9 0 16,-10 9 0-16,-11 3 1 15,-7 7-1-15,-4 3 0 16,-6-1 0-16,-1-5 0 15,1 3 0-15,-15-4 0 16,0 4 0-16,-3-1 0 16,0 1 0-16,7-7 0 15,-4 4 0-15,-7 6 1 0,-3 3-1 16,3 9 1-16,-3 10-2 16,-7 9 0-16,-14 12-3 15,-15 10 1-15,0 4-8 16,-6-1 1-16,-4-6-5 15,3-16 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2:34:24.70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4463 4528 35 0,'-60'-60'17'0,"-67"29"-15"0,98 21 18 0,-9-5-19 16,-5 8 0-16,-13 1 0 15,3 9 0-15,0 0-2 16,-10 10 1-16,-8-1 0 16,7 20 1-16,-6-4-1 15,-1 7 0-15,4 8 0 16,-3 5 0-16,-8-14 0 15,-3-9 1-15,0-6 1 16,-4-7 1-16,4-2 2 16,7-4 0-16,7-6 1 15,-4 0 1-15,11 0-1 16,11 0 0-16,3 0-3 16,11 0 1-16,10 3-3 15,4 7 0-15,10 5-2 16,8 14 1-16,6 2-1 15,8 7 0-15,7 9 0 0,-1 3 1 16,-3 16-1-16,8 12 1 16,2 10-1-16,-3-4 0 15,1 17 1-15,6-1 0 16,-7 16-1-16,7 3 1 16,-3 13-1-16,0 9 1 15,6 13 0-15,-2-4 0 16,2 7-1-16,8 6 1 15,4-12 0-15,-1-1 1 16,-3 4-1-16,-4-4 1 0,-14-8-1 16,-10-5 0-16,-8 5 1 15,-6-1 0-15,-15-10-1 16,-7 4 0-16,-13-3 0 16,2-3 1-16,1-4-1 15,0-15 0-15,3 3 0 16,11-19 0-16,0 6 0 15,14-6 0-15,0 0 0 16,7-12 0-16,7-10 0 16,0-9 1-16,3-10-1 15,1-3 0-15,-1-6 0 16,-6-6 1-16,3-4-1 16,0-6 1-16,-3-6-1 15,3-3 0-15,-7 0 0 16,10-7 0-16,11-5 0 15,18-4 0-15,3-6-1 0,29-7 1 16,17 1 0 0,29-1 0-16,-4-2-1 0,24 2 1 15,11 4-1-15,-3 0 1 16,3 0-3-16,-10 6 1 16,-18 6-6-16,-11 6 0 15,-31 10-8-15,-29 35 1 16</inkml:trace>
  <inkml:trace contextRef="#ctx0" brushRef="#br0" timeOffset="1757.81">4992 7011 9 0,'10'-25'4'0,"40"-56"-4"16,-36 62 5-16,4 3-4 0,-1-3 0 16,4 1 5-16,-10 5 0 15,0 4-7-15,-4-1 1 16,3 7 3-16,-10 3 0 15,0 3-1-15,11 0 1 16,-8 0-3-16,8 1 1 16,3-4 1-16,-3 0 0 0,3-4 0 15,-4-2 1-15,8 0 0 16,3 0 1-16,4-1-1 16,6 1 0-16,-2 0-1 15,2 3 0-15,1 3-1 16,3 0 1-16,8 0-1 15,6 0 0-15,11 0-1 16,0-3 0-16,14-4 0 16,4-5 0-16,14-4 0 15,3-3 1-15,-3 4 0 16,3 5 1-16,-3 4-1 16,6-7 1-16,1-2-1 15,-4 5 1-15,1-2-1 16,2-1 1-16,-6 1-1 15,10-1 0-15,4-3-1 16,-7 4 1-16,14-1-1 16,-11-6 0-16,8 7 0 0,-5 3 0 15,-6 2 0-15,0 1 0 16,0 3 0-16,-11 0 0 16,4-4 0-16,-8 4 0 15,4 0 0-15,-3 0 0 16,14-3 0-16,-7-7 1 15,10 1-1-15,7-7 0 16,8 3 0-16,6-6 0 16,8 7 0-16,-4-4 1 15,10 6-1-15,-10-2 0 0,4 5-1 16,-1 1 1-16,-13 2 0 16,6 1 0-16,-20-3 0 15,-8 6 0-15,4-1 0 16,-4 8 1-16,-7-4-1 15,-7-4 0-15,0 4 0 16,-7 0 0-16,-3 0 0 16,3-3 0-16,4 3 0 15,-4 3 0-15,-7 4 0 16,-4-4 0-16,8 0 0 16,-4-3 0-16,0-3 0 15,7 0 0-15,0-4 0 16,0 4 1-16,-7 3-1 15,0 0 0-15,4-3 0 16,-4 3 0-16,-4 0 0 16,8 3 0-16,-4-3 0 15,-4-3 0-15,1 3-1 16,-8 0 1-16,4 6 0 0,7 4 1 16,-3-1-1-16,-4 1 0 15,3 5 0-15,4-2 0 16,0 3 0-16,-3-7 0 15,-8 4 0-15,1-4 0 16,3 0 0-16,3-2 0 16,-6-4-1-16,3 0 1 15,3-3 0-15,4 0 0 0,-3 3 0 16,-4 0 0-16,0 3 0 16,3-2 1-16,-3-1-1 15,-11 0 0-15,-3 0 0 16,0 0 1-16,0 0-1 15,0 0 0-15,0 1 0 16,0-4 0 0,3-4-1-1,-3-2 1-15,-7 0 0 16,-8 0 1-16,-9 2-1 16,-12 1 0-16,-6 3-5 15,-15 10 1-15,-21 12-7 16,-21 18 0-16</inkml:trace>
  <inkml:trace contextRef="#ctx0" brushRef="#br0" timeOffset="10960.15">14224 8162 18 0,'-53'22'9'0,"7"-50"-4"0,39 22 9 0,0-4-13 15,4 1 1-15,3-1 0 16,-4-5 1-16,4 5-4 16,0-2 1-16,7 2 1 15,4 4 0-15,6 0-1 16,12-1 1-16,6 1-1 16,21-3 1-16,15-7-1 15,14-3 1-15,17 4-1 16,14 5 1-16,11 1-1 15,7-1 0-15,-3 7 0 16,-4 0 0-16,0 0 0 16,-11 3 0-16,8 0 1 15,-8-3 1-15,8 0-1 16,-8 3 1-16,-7 0-1 16,1 0 1-16,-19 0-1 15,-13 0 1-15,-14 0-2 16,-15 3 0-16,-14 0 0 0,-7 3 0 15,-17 7 1-15,-18-4 0 16,-21 4-1-16,-4-4 1 16,-14-6 0-16,-17 0 1 15,-8-3-1-15,-7-3 0 16,-10 3-1-16,-18 0 1 16,-21 7-1-16,-14 5 1 15,-21 13-1-15,-18 0 0 16,-17 0 0-16,-8 4 0 15,11-11 0-15,32-5 1 0,31 0-1 16,25-4 0-16,39-3 0 16,28-3 1-16,39-3-1 15,29-6 0-15,41-6 0 16,29 2 0-16,28-2-1 16,18-1 1-16,17 4 0 15,7-4 0-15,1 4 0 16,2-7 1-16,8-6-1 15,-7 0 0-15,-10-3 0 16,-19 12 0-16,-20 1 0 16,-26 2 0-16,-31-2-1 15,-28 18 0-15,-49 19-9 16,-68 32 0-16</inkml:trace>
  <inkml:trace contextRef="#ctx0" brushRef="#br0" timeOffset="14998.12">8721 8363 12 0,'63'0'6'0,"11"-25"-6"16,-31 12 7-16,13 10-5 0,29-3 0 15,6-7 0-15,19 1 1 16,10-1-4-16,7 4 0 15,0-1 2-15,3 1 1 16,-3-1-2-16,4-2 0 16,-22-1 0-16,-10-2 0 15,-18-1 0-15,-17 7 1 16,-19 6-1-16,-13 3 1 16,-21 6-3-16,-11 3 0 0,-4 1-2 15,-6 12 0-15</inkml:trace>
  <inkml:trace contextRef="#ctx0" brushRef="#br0" timeOffset="15553.87">11582 8341 8 0,'95'-13'4'0,"67"13"-1"16,-109 0 2-16,18 0-5 15,17 0 1-15,18 10 0 16,14-10 0-16,35-7-1 16,14 4 0-16,15 0 0 15,10 0 1-15,-4 0 0 16,-6 3 1-16,-19-3-1 15,-34 6 0-15,-36 9-1 16,-31 10 0-16,-36 7-3 16,-39-4 1-16</inkml:trace>
  <inkml:trace contextRef="#ctx0" brushRef="#br0" timeOffset="21183.36">26388 6459 11 0,'14'-25'5'0,"-14"22"-2"15,0 6 6-15,-4 0-8 16,-3 4 1-16,-7-1 0 0,-7 3 1 16,-7-2-4-16,-4-4 1 15,-3-3 2-15,-8-3 1 16,-13-7-1-16,-7 1 0 15,-8-4 0-15,-14-2 0 16,-13 2-1-16,-26 13 1 16,-14 6-2-16,-20 10 0 15,-15 12 0-15,-18 4 0 16,-27 8 0-16,-5-5 1 0,-27-1-1 16,6-2 0-16,-20-4 0 15,6-6 0-15,-17-3 0 16,14-10 1-16,-14-3-2 15,21-9 1-15,-14-6 0 16,10-4 1-16,4 1 0 16,7-1 0-16,0-6 0 15,4-6 0-15,-4-6 0 16,0 0 1-16,-3-7-1 16,-11 3 1-16,0 7-2 15,-11 13 0-15,-14 15 0 16,-10 9 0-16,-8 7 0 15,-6 9 0-15,0 3-1 16,3 3 1-16,-7-2 0 16,-7-14 0-16,-14 1 0 15,-8-4 1-15,12-5-1 16,-11 2 0-16,-8-9 0 0,15 0 0 16,0 3 0-16,7 0 1 15,10 1-1-15,11-8 1 16,11 4-1-16,7-3 1 15,-4 6-1-15,4-3 0 16,-4 7 0-16,-10 5 0 16,-4 16-1-16,-7 7 0 15,-7 9 0-15,-14 15 1 16,-1 7 0-16,19 0 0 16,3-9 0-16,25-10 0 0,31-13 0 15,32-12 1-15,32-6-1 16,29-16 0-16,30-13 1 15,19-6 0-15,17-9 0 16,15-3 0-16,13-1 0 16,11 1 0-16,11 0 0 15,10 9 1-15,-3 6-1 16,13 7 0-16,1 6-1 16,7 9 0-16,0 3 0 15,3 7 0-15,8 6 0 16,-1 0 0-16,0 3-1 15,4 6 1-15,4 7-1 16,6-7 1-16,4 7-1 16,7 12 1-1,32 50 0 1,-10 7 0-16,-1-13 0 16,-3 0 1-16,-4-6-1 0,-3 9 0 15,-11 0 0-15,3 4 0 16,-6-10 0-16,-1 0 1 15,1-10-1-15,0 4 0 16,3-1 0-16,0-8 0 16,4-4 0-16,6-9 1 15,-10-4-2-15,4-15 1 16,3-3 0-16,-7-7 1 16,4 1-1-16,-4-7 1 15,0 0-1-15,4-3 1 0,13-6 0 16,26-3 1-16,6-10-1 15,36-6 0-15,32-9 0 16,24-4 0-16,18 4-1 16,14-1 1-16,17-5-1 15,22-7 0-15,7 0 0 16,17-7 0-16,1-2 0 16,14 3 1-16,-8-3-1 15,18-10 0-15,0 0 0 16,18 0 0-16,4 16 0 15,6 6 0-15,11 4 0 16,-4 5 0-16,8 1 0 16,17-1 0-16,0 14 0 15,7 8 0-15,-10 4 0 16,7 3 0-16,10-1 0 16,-3-5 1-16,6-4-1 15,19-5 0-15,-8-4-1 0,15 3 1 16,-1-3 0-16,-7 3 1 15,4 3-1-15,0-3 0 16,-17 10 0-16,3-4 0 16,-4-3 0-16,-10 7 1 15,-11-7-2-15,-7 4 1 16,-14-1 0-16,0-3 1 16,-7 4-1-16,-11-4 0 0,-7-3 0 15,-3 0 0-15,-4-3 0 16,-7 0 0-16,-17-3 0 15,-4 3 0-15,-7 0 0 16,-11 0 0-16,-21 0 0 16,-6-3 0-16,-22 3 0 15,-15-6 1-15,-9-4-1 16,-1 4 1-16,-17 0-1 16,-4 0 1-16,-4-4-1 15,1-2 1-15,-11 2-1 16,-14-2 1-16,0-1-1 15,-22-3 0-15,-10 4 0 16,-6-4 1-16,-12 0 0 16,-6 7 1-16,-12-3 0 15,-9-1 1-15,-5-3 0 16,-9-3 0-16,-5-2 0 16,-6-1 0-16,-4-3-2 0,0-1 1 15,-7 11-2-15,0-1 1 16,-4-9-1-16,1-6 0 15,-8-7 0-15,-3-6 0 16,-3-12 0-16,-5-1 0 16,-2-9 0-16,-1 4 1 15,0-26-1-15,1-22 0 16,2 0 0-16,8 4 0 16,4-4 0-16,3-6 0 15,3 0 0-15,1 19 0 0,-1 12 0 16,1 10 0-16,-8 12 0 15,-7 13 0-15,1 9-5 16,-19 13 0-16,-20 15-10 16,-8 13 1-16</inkml:trace>
  <inkml:trace contextRef="#ctx0" brushRef="#br0" timeOffset="44363.82">27869 8341 35 0,'-38'-10'17'0,"41"1"-15"0,-3 9 18 16,4-6-19-16,-4 6 0 16,7-10 0-16,-4 4 0 0,4-13-2 15,-3-9 1-15,-1-10 1 16,1-12 0-16,3-6 0 15,4-10 0-15,3-16-1 16,7-9 1-16,4-12 1 16,3-10 0-16,0 10 0 15,4-1 0-15,-1-2-1 16,1 8 1-16,0 17-1 16,-4 15 0-16,-3 19-1 15,0 22 1-15,-1 25-1 16,1 28 0-16,3 19-1 15,7 25 1-15,15 25 0 16,3 13 0-16,14 19 0 16,10 2 0-16,5 4-1 15,2-9 1-15,-6-26 0 16,-15-15 0-16,-20-23 3 16,-15-15 0-16,-32-12 0 0,-17-13 1 15,-32-6 0-15,-21-4 1 16,-28-9-1-16,-22-12 0 15,-6-4-3-15,-11 1 1 16,3-4-2-16,4-9 1 16,4 0 0-16,6 0 0 15,8-7-1-15,10 1 1 16,4 0 0-16,13 3 1 16,12 6-1-16,13 6 0 0,18 0-1 15,18 1 0-15,21-11 0 16,32-11 0-16,42-10-1 15,35-22 0-15,53-22-1 16,25 0 1-16,36-3 0 16,16 3 0-16,1 9 0 15,-18 17 1-15,-24 8 0 16,-29 23 0-16,-31 9 0 16,-33 18 0-16,-27 14-1 15,-32 8 1-15,-36 26-1 16,-27 31 1-16,-54 28-1 15,-52 32 1-15,-65 31-1 16,-59 32 1-16,-42 21 0 16,-39 10 0-16,18-7 0 15,45-31 1-15,71-43-14 16,84-36 1-16,110-36-4 16,36-39 1-16</inkml:trace>
  <inkml:trace contextRef="#ctx0" brushRef="#br0" timeOffset="60531.92">9596 10787 13 0,'-11'-19'6'0,"22"0"2"0,-4 13 6 16,0-4-13-16,3 1 1 16,1-3 0-16,-4 2 1 15,0 1-4-15,0 2 1 16,-3 1 2-16,3 0 1 15,-4-4 0-15,1 1 0 16,-4-3-1-16,0-1 1 0,-4-3 0 16,4 1 0-16,0 2-1 15,0 4 1-15,0-1-1 16,0 1 0-16,0-1-1 16,4 4 1-16,-4 0-2 15,7 3 1-15,-4 0-1 16,4 6 1-16,-3-6-1 15,3 6 0-15,7-6-1 16,-7 3 1-16,7-7 0 16,7-2 1-16,8-4-1 15,2-2 1-15,8-1 0 16,10 0 0-16,11 10-1 16,-3 6 1-16,-1 6-1 15,8 13 1-15,3-6-1 16,-14 2 0-16,3 4 0 15,1 3 1-15,3 0-1 16,-7-3 0-16,-4-3 0 0,-3-4 0 16,-4 1 0-16,-7-4 0 15,-3-3 0-15,0 1 0 16,7-1 0-16,3-3 1 16,-3 0-1-16,0 0 0 15,3 0 0-15,7 4 0 16,4-1 0-16,4 0 1 15,-4 1-1-15,0-1 0 16,7-3 0-16,0 0 0 0,-4 0 0 16,4-3 1-16,3 0-1 15,1 0 0-15,-1 0 0 16,-3 0 0-16,0 0 0 16,7 3 0-16,4-3 0 15,14 0 0-15,6 0 0 16,1 0 1-16,10 0-1 15,-3 0 0-15,11 0 0 16,-1 0 1-16,-10 0-1 16,7 0 0-16,-11 0 0 15,4 0 0-15,-8 0 0 16,1 0 0-16,-7 0-1 16,-8 4 1-16,4-1 0 15,1-3 1-15,-1 0-1 16,17-3 0-16,1-1 0 15,11-2 1-15,-1 0-1 16,7 0 0-16,1-1 0 16,-11 7 0-16,-1 3 0 15,-9 1 1-15,-15 2-2 0,-7 0 1 16,-4 0 0-16,-2-2 0 16,-5-1 0-16,-3 0 0 15,-4 3 0-15,-13-3 0 16,6 0 0-16,8-3 1 15,-1 0-1-15,11 0 1 16,11 0-1-16,6 0 1 16,1 0 0-16,0 0 0 15,-8-3-1-15,-3 6 1 0,-3 0-1 16,-4 1 1-16,4-4-1 16,-12 0 0-16,-2 0 0 15,-8 0 0-15,4-4 0 16,7 1 0-16,0-3 0 15,7-3 1-15,18 2 0 16,3 1 0-16,0 0-1 16,8 3 0-16,9 3 0 15,8 3 1-15,0 3-1 16,0 4 1-16,-7-4-1 16,0 0 1-16,7 0-1 15,-8 7 0-15,-6-4 0 16,3 1 1-16,1-7-1 15,10-6 0-15,-4 3 0 16,-3-3 1-16,0-7-1 16,3 10 0-16,11 0-1 15,-7-6 1-15,14 0 0 0,-11-4 0 16,11-2 0-16,-3 2 0 16,-4 1 0-16,-7-1 1 15,0 1-1-15,-4 0 0 16,0-1 0-16,-14 4 1 15,4 6-1-15,-3-3 0 16,-19 0-1-16,-3 0 1 16,0-1 0-16,-7 1 0 15,0 0 0-15,0 0 1 0,-7 3-1 16,0 3 0-16,7 0 0 16,-7 4 1-16,4-1-1 15,3 6 0-15,0 1-1 16,3-4 1-16,-10 4 0 15,-10 3 0-15,-4-1 0 16,-4-2 0-16,-7-1 0 16,-3-5 0-16,0-1 0 15,0-6 1-15,-1 0-1 16,-6 0 0-16,0-6 1 16,-1-1 0-16,5 4 0 15,2 3 0-15,8-6 0 16,-4 3 1-16,1 3-1 15,-5 0 0-15,1 0-1 16,-7 0 1-16,-4 0-1 16,-3 0 0-16,-4 0 0 15,-4-3 0-15,-3-1 0 16,0 1 1-16,1-3-1 0,-5-3 1 16,1 2-1-16,3 1 0 15,0 0 0-15,0 3 1 16,0 3-2-16,0 6 1 15,-4 32-13-15,-20 34 0 16</inkml:trace>
  <inkml:trace contextRef="#ctx0" brushRef="#br0" timeOffset="62545.28">23897 11094 11 0,'4'-9'5'0,"6"-35"7"0,-6 31 5 16,-1-6-15-16,1 4 0 15,3-1 1-15,-4-3 0 16,1 0-4-16,0 4 0 16,-4 2 3-16,3 4 0 0,-3 9-2 15,0 0 1-15,7 0-1 16,0 6 0-16,0 0-1 15,0 4 1-15,-3-1 0 16,3 1 0-16,-4-1 0 16,-3-3 1-16,4 1-1 15,-4-1 0-15,0 0 1 16,0-6 0-16,-4 0 1 16,1 0 0-16,-1-3 0 15,4-3 1-15,0-4-1 16,0 4 1-16,0 6-2 15,4-3 1-15,-4 3-2 16,0 0 1-16,3 3-2 16,4 3 1-16,0 1 0 15,-3-1 0-15,-4-3 0 16,4 0 0-16,-4 0 0 16,0-3 0-16,0-3 0 0,-4 0 1 15,4-3 0-15,0-1 1 16,0 1-1-16,0 0 1 15,0 0 0-15,0-1 0 16,4 1-1-16,-4 6 0 16,7-6-1-16,3 3 1 15,-3 3-1-15,4 0 0 16,-8-4-1-16,1 1 1 16,3 0 0-16,-4-3 0 0,1 3 0 15,-4-3 1-15,4-1-1 16,3-2 0-16,3 6 0 15,4-4 1-15,0 4-1 16,4-3 1-16,3 3-1 16,11 0 1-16,14 3-1 15,10 0 1-15,1 6-1 16,10-6 0-16,7 3 0 16,0-3 0-16,14 0 0 15,7-3 0-15,1 0 0 16,6-7 0-16,14-2 0 15,11-4 0-15,0 4-1 16,0-4 1-16,25 3 0 16,0 1 0-16,6-1 0 15,29 10 0-15,0-3 0 16,11 6 1-16,3-3-1 16,7-3 0-16,21 12 0 15,-3 0 0-15,4-3 0 0,-5 7 0 16,1 2 0-16,3 1 0 15,-6 6 0-15,-1-4 0 16,-3 4 0-16,3 0 0 16,0-7 0-16,4 1 0 15,7-4 0-15,-4-2 0 16,-14-4 0-16,4 3 0 16,-14 0 0-16,-29 7 1 15,-17 3-7-15,-36 6 1 0,-42 6-7 16,-38 9 1-16</inkml:trace>
  <inkml:trace contextRef="#ctx0" brushRef="#br0" timeOffset="63924.66">3337 11640 13 0,'36'-10'6'0,"20"1"-3"0,-45 9 7 16,10-3-10-16,7 6 1 16,11-3 0-16,0 3 0 15,21 3-2-15,0-3 1 16,10 1 0-16,11-1 0 0,18-6 0 15,3-1 0 1,8-5 1-16,6-4 0 0,-3 7 0 16,14-3 1-16,-11-4 0 15,8 1 0-15,-4 2 0 16,24-2 0-16,8-4-1 16,7 0 0-16,31-2 0 15,19-4 0-15,20 3 0 16,11 6 0-16,21 4 0 15,7 9 0-15,11 0-1 16,6 0 1-16,-2-6 0 16,2-4 0-16,8-9 0 15,3-3 1-15,8 0 0 16,-1-3 0-16,4-6 0 16,14 0 0-16,7 9 0 15,-3 0 0-15,-11 12-2 16,-7 10 1-16,-18 10-1 15,-21 9 0-15,-24 6-2 0,-22 12 1 16,-32 10-9-16,-20 4 1 16</inkml:trace>
  <inkml:trace contextRef="#ctx0" brushRef="#br0" timeOffset="105104.84">16337 6531 6 0,'0'-9'3'0,"14"9"-3"0,-14 0 4 0,0 0-4 15,0 0 0-15,0 0 1 16,0 0 1-16,0 0 0 16,0 0 0-16,0-6 2 15,0-7 1-15,0-6 1 16,-7-3 0-16,-3 1 1 16,-1-5 1-16,-3 5-3 15,-7-5 0-15,-7 11-1 16,-8 2 0-16,-10 1-2 15,1 5 1-15,-5 1-3 16,-6-3 1-16,-4 2-1 16,0-2 1-16,0-4-1 15,-4-2 1-15,4-10-1 16,0 3 1-16,7 3-1 16,8 0 1-16,-1 7-1 0,-4 2 0 15,-6 4 0-15,10 3 1 16,0 3-1-16,0 3 0 15,0 0 0-15,1 0 0 16,-1 0 0-16,3 0 0 16,8-3 0-16,3 0 0 15,8 0 0-15,6 0 0 16,4 0-1-16,0 0 1 0,3 4 0 16,4-1 0-16,4 3-1 15,-1 0 1-15,1 4 0 16,-1-1 0-16,-7 0 0 15,4 1 0-15,-3 2 0 16,-4-8 1-16,3 2-1 16,-3-3 1-16,-4 0-1 15,-6-3 0-15,-1-3 1 16,0 0 1-16,-3-3-1 16,3 2 0-16,-3-8 0 15,-7 2 0-15,-7 1 0 16,-11 0 0-16,0 2-1 15,-14 1 1-15,-11 0-1 16,-7-4 1-16,-13 1-1 16,2 0 1-16,-13-1-1 15,-4 1 0-15,-7-1 1 16,0 4 0-16,0 0 0 16,0-7 0-16,-3 1 0 15,-11-1 0-15,-4-2 0 0,-17 2 0 16,-14 4-1-16,-22 5 1 15,-24 4-1-15,-7 7 0 16,-8 2 0-16,12 4 0 16,-1-4 0-16,-7-3 0 15,11 1 0-15,7-4 0 16,14-3 0-16,-11 6 0 16,22-6 0-16,-1 3 0 0,8-6 0 15,17 0 0-15,-3-3 0 16,7 6 0-16,3 0 0 15,11 3 0-15,-7-6 0 16,7 9 1-16,7 6-1 16,7 4 0-16,-4 6-1 15,8 0 1-15,13 0 0 16,22 0 0-16,10-10-1 16,15 1 1-16,17 0 0 15,11-4 0-15,10 4-1 16,11 2 0-16,3 1 0 15,4 6 1-15,11 6-1 16,10 0 0-16,0 4 0 16,7 5 1-16,4 4 0 15,-11-6 0-15,0 8 0 16,-7 8 1-16,-3-4-1 16,-4 18 1-16,-4 11 0 0,1 5 0 15,-4-9 0 1,3 13 0-16,1 3-1 0,-1 18 1 15,4 4-1-15,0-6 1 16,4 12-1-16,-1-3 1 16,4 9-1-16,-3 0 1 15,-4-18-1-15,-4 2 1 16,-3-15-1-16,0 3 1 16,-4-3-1-16,1-9 1 15,6-10-1-15,-3-3 1 0,14-13-1 16,11-18 1-16,14-7 0 15,7-2 0-15,28-11-1 16,7 1 1-16,14-9 0 16,18-7 0-16,10-3 0 15,11-3 0-15,14 3-1 16,4 9 0-16,3-3 0 16,18 4 1-16,-4-1-1 15,-3-3 0-15,14 1 0 16,-7 2 1-16,3 0-1 15,14-2 0-15,1-1 0 16,3-6 0-16,10 0 0 16,4 0 0-16,-3-6 0 15,7-4 0-15,10 7 0 16,10-3 0-16,5-3 0 16,6-7 1-16,-3 3-1 15,0-2 1-15,-7-1-1 0,6 7 0 16,-2-1 0-16,-4 4 1 15,-25 0-1-15,0 2 0 16,-25-2 0-16,-10 9 0 16,-29-3 0-16,-10 3 0 15,-17-6 0-15,-15 0 0 16,-10 0 0-16,-15 0 1 16,-3 0 0-16,0 0 0 0,11-7-1 15,10-5 1-15,25-1 0 16,25 0 0-16,10-9-1 15,14-3 1-15,-3-7-1 16,-18 13 0-16,-25 0 1 16,-31-3 1-16,-25-6 1 15,-25-7 0-15,-21 4 1 16,-28-7 1-16,-10-6 0 16,-19-9 0-16,-6 2-2 15,3-5 1-15,7 12-2 16,11-3 0-16,14-4-2 15,14-2 1-15,14 6-1 16,11-13 0-16,3-6 0 16,0-16 0-16,7 4 0 15,4-10 0-15,-7-6 0 16,-7-13 1-16,-8-6-1 16,-10-13 1-16,-14 7-1 0,-10-10 1 15,-12 4 0-15,-9 15 0 16,-8 3-1-16,0 29 0 15,4 5 0-15,3 4 0 16,7 16 0-16,0 6 0 16,8 9-1-16,-1 6 0 15,4 4 1-15,0 9 0 16,-1-3-1-16,5 6 1 16,-4 0-1-16,-4 7 1 0,0-1-1 15,-3 1 1-15,-18 5 0 16,-24 1 0-16,-22 9-1 15,-25 7 1-15,-34 8-1 16,-29 11 1-16,-28 2 0 16,-36-9 0-16,-20 12 0 15,-22 4 0-15,-7 3-1 16,0 0 1-16,4-10 0 16,3 3 0-16,4 7 0 15,0-6 1-15,7-4-2 16,-1-6 1-16,8-3 0 15,0-9 1-15,4 2-1 16,-4-2 0-16,3 3 0 16,-7 5 0-16,4 17 0 15,-3-3 0-15,6 9-2 16,11-1 1-16,14 4-2 16,14-9 1-16,32 3-1 15,18-4 1-15,21-8 0 16,35-7 0-16,14-4 1 0,14-14 0 15,18-8 1-15,11 4 0 16,17-6 0-16,7-3 0 16,7 3 0-16,11 6 0 15,0 3-1-15,10 9 0 16,8 4 0-16,-1 9 1 16,4 13-1-16,0 5 1 15,0 5 0-15,0-1 0 0,0 9 0 16,0 4 0-16,0 12 0 15,0 6 0-15,0 10 0 16,-7 0 0-16,7 3-1 16,-3 6 1-16,-4 16 0 15,0 0 0-15,-4 0-1 16,7-7 1-16,8 13 0 16,7 0 0-16,3-6-1 15,3-12 1 1,29 40 0-1,4-19 1-15,-1-12-1 16,0-16 0-16,-3-13 0 16,-4-21 1-16,-3-7-1 15,-7-9 1-15,7-6-1 16,3-10 1-16,8-9-1 16,17-13 1-16,24 0-1 15,22-2 0-15,21-17 1 16,14-3 0-16,22-6-1 0,20-3 0 15,1 3 0-15,6 0 0 16,8 4 0-16,0-4 0 16,17 0 0-16,4 6 0 15,-1 0-1-15,12 7 1 16,6 3 0-16,8 12 0 16,3 3-1-16,3 4 1 15,11-1 0-15,-3-5 0 16,3-1 0-16,-11-3 1 0,5-3-1 15,-5-9 0 1,-6 2 0-16,-19-2 1 0,-9 0-1 16,-12 2 0-16,-3 4 0 15,-14 6 0-15,-7 7 0 16,-17-4 0-16,-15 7 0 16,-17 2 0-16,-19 4-1 15,-13-3 1-15,-17-1 0 16,-12 1 0-16,-13-6 0 15,-11-1 1-15,-11-6-1 16,-7-6 1-16,-3 3-1 16,0-9 1-16,3-4 0 15,-3-3 0-15,-1-6-1 16,5-12 0-16,-1-1 0 16,0 4 1-16,1-3-1 15,-5-7 1-15,-6-3 0 16,-4 9 0-16,-3-12 0 15,-4-6 1-15,-4-7-1 0,-2-12 1 16,-8 6-1-16,-4-12 0 16,-7 9-1-16,1-12 1 15,3-14-1-15,3-2 0 16,8-6 0-16,3 6 0 16,3-7-1-16,8-6 1 15,10 4 0-15,8-4 0 16,-1 13 0-16,-3-4 0 0,3 1 0 15,-10-3 1-15,-8 5-1 16,-6-2 0-16,-8 12-1 16,-6 0 1-16,-15 1-3 15,-17-1 1-15,-4 0-7 16,-10 10 1-16,-11 12-13 16,-7 19 1-16</inkml:trace>
  <inkml:trace contextRef="#ctx0" brushRef="#br0" timeOffset="111064.77">16013 6691 19 0,'-4'-15'9'16,"1"-1"-4"-16,3 16 9 0,0 0-12 16,0 0 0-16,-4-6 0 15,0 6 0-15,1-6-3 16,-4 6 0-16,0-4 3 15,0 1 0-15,0 0 0 16,-7 0 0-16,-4-3 0 16,-3-1 0-16,3-2 0 15,-3 0 0-15,3-4-1 16,-3 4 1-16,0-4-1 16,7 7 0-16,0-4-1 0,-4 1 1 15,-3 6-1-15,-7-3 1 16,-7-1 0-16,-8 1 0 15,-3 3 0-15,0-3 0 16,-3 3-1-16,-7-7 1 16,-1-2 0-16,8-1 0 15,-1 0-1-15,-3 4 1 16,-3 0-1-16,-4 2 1 16,0 7-1-16,-3 0 0 0,-15 7 0 15,4-4 1-15,-4 6-1 16,-3-3 0-16,0-2 0 15,3-1 1-15,1-3-1 16,-4-3 0-16,10-4 1 16,8-5 0-16,-1-1 0 15,1-2 0-15,-1-1 0 16,1 3 0-16,-1 7 0 16,-10 0 0-16,0 3 0 15,-11 6 0-15,-10 0-1 16,7 3 0-16,-4 1 0 15,0 2 0-15,15-6 0 16,-1-3 1-16,1 0-1 16,-1 0 0-16,4 6 0 15,7-3 0-15,-4 4-1 16,-3 5 1-16,0 1 0 0,-7 9 1 16,-7 3-2-16,0 3 1 15,3 3 0-15,0-9 0 16,11-3 0-16,7 3 0 15,0 0 0-15,4-3 0 16,-1 0 0-16,8 0 0 16,3-1 0-16,3 1 0 15,12 0 0-15,-5-3 0 16,-3 9 0-16,-3 3 0 0,0 13 0 16,10-4 0-16,3 4-1 15,1 0 1-15,7-3 0 16,3 2 0-16,4-11-1 15,0-4 1-15,0 3 0 16,3 3 0-16,1 1 0 16,-1 2 0-16,0 1-1 15,1 5 1-15,-1 10 0 16,4 7 0-16,0 6 0 16,3-4 0-16,4-5 0 15,7-1 0-15,0 0 0 16,7 0 0-16,0-15 0 15,4 6 0-15,6-3 0 16,1 3 1-16,0 0-1 16,3 6 0-16,0 0 0 15,0 3 1-15,-3-12-1 16,10 3 1-16,4 0-1 0,10 0 0 16,-3-7 0-16,3 4 1 15,8-13-1-15,6-6 0 16,4 0 0-16,-3 0 0 15,6 0 1-15,11 0 0 16,-7-3-1-16,11 0 1 16,3-1 0-16,0 1 0 15,7 0 0-15,4-3 0 16,0-4-1-16,14 4 0 16,-1-3 0-16,1-1 0 0,0 1 0 15,-4-7 1-15,-3-3-1 16,0 0 0-16,-11 0 0 15,0 0 1-15,0 1 0 16,-3-4 0-16,-4 0-1 16,7 0 1-16,4 0 0 15,0 0 0-15,14 0-1 16,-7-4 1-16,6 1-1 16,1 0 1-16,0-3-1 15,3-3 0-15,-13-4 0 16,2-3 0-16,5 1 0 15,-8-10 1-15,14 3-1 16,-6 0 1-16,6 6 0 16,4 7 0-16,-11-1 0 15,4 1 0-15,-7-4-1 16,-11-3 1-16,4-2-1 16,-4-7 1-16,0-4-1 15,-14 7 0-15,0-9 0 0,0-7 1 16,-3-2-1-16,-1-1 1 15,-3-3-1-15,8-6 0 16,-5 3 0-16,-3 12 1 16,-10 1-1-16,-4-10 1 15,-8 0 0-15,-2 0 1 16,-12-9-1-16,-13-7 1 16,-7-12 0-16,-11 0 1 0,-4 0-2 15,-3-3 1-15,-7 9-2 16,-7 0 0-16,-4 3 0 15,-7 4 1-15,-3-4-2 16,-4 0 0-16,-3 10 1 16,0 3 0-16,-8 3 0 15,-3 0 0-15,-10 0 0 16,-11-4 0-16,-14 11 0 16,-1 5 1-16,-6-3-1 15,-4 4 0-15,-10 0 0 16,7 2 0-16,6 4 0 15,-2 3 0-15,6-3-1 16,-3 6 1-16,-4 6 0 16,0 3 0-16,-14 7 0 15,-7-3 0-15,-21 2 0 16,0-2 1-16,-4 0-1 16,-10-4 0-16,11 1 0 15,2-1 0-15,12 1 0 0,6-1 0 16,8 7-1-16,3 9 0 15,14 9 1-15,-10 4 0 16,10 0-1-16,-3 3 1 16,-11 6 0-16,4 6 0 15,-15 3 0-15,8-5 0 16,-4-1-1-16,3 3 1 16,8 4-1-16,7-1 1 15,14-6 0-15,13 7 0 0,8 9-1 16,4 9 1-16,3-3-1 15,0 10 1-15,0-7-1 16,4 7 1-16,6 6 0 16,1 3 0-16,-4 3 0 15,-4 0 0-15,12-6 0 16,2 3 0-16,4-10 0 16,1-8 0-16,6 2 0 15,7 3 0-15,8-2-1 16,6 2 1-16,7 4-1 15,8 5 1-15,3 1-1 16,11 3 1-16,10-15-1 16,11-4 1-16,7-3 0 15,10 0 0-15,18-3 0 16,4-3 0-16,20-4-1 16,5 1 1-16,17 3-1 15,3 6 1-15,8-4 0 16,3-5 0-16,10 0-1 0,5-7 1 15,-1-9-1-15,18-6 1 16,3-7 0-16,0-3 1 16,8-6-1-16,-8 0 0 15,-10-6 0-15,-4-3 0 16,-14 6 0-16,-14-4 0 16,0 4 0-16,-7 0 0 15,0-6 0-15,0 6 0 16,3-4 0-16,8-8 0 0,-8-1 0 15,8-12 1-15,-15 3-1 16,11-1 0-16,-17-5 0 16,-8-7 1-16,-3 1-1 15,-8 6 1-15,-2 2-1 16,-15-5 0-16,0-7 0 16,3 7 0-16,-3-4 0 15,1-9 1-15,9-13-1 16,8 10 0-16,-11-9 0 15,4-1 0-15,-8 0 0 16,-10-2 1-16,-10-1-1 16,-15-12 0-16,-7 3 0 15,-17 12 1-15,-11 0-1 16,-17 1 1-16,-15-1-1 16,-10 7 0-16,-8-4 0 15,-10-2 1-15,-10-1-2 16,6-9 1-16,-6 7 0 15,-11 5 0-15,10-2-1 0,-6 2 1 16,-4 4-1-16,-7 15 1 16,-4 7 0-16,-10 9 0 15,-18 0-1-15,-18 9 1 16,4 4 0-16,0 0 1 16,4-1-2-16,-8 1 1 15,18-4 0-15,0-2 0 16,8-4 0-16,-1 0 0 15,-4-3-1-15,1 6 1 0,-7 1-1 16,-8 5 0-16,-17 4 0 16,-4 6 0-16,-6 3-1 15,-12 6 1-15,15 10 0 16,0 0 1 0,-42 3-1-1,27 6 0-15,22 7 0 16,-3 2 1-16,20-5-1 15,1 5 1-15,3 10-1 16,7 4 1-16,-4 2 0 16,19 3 0-16,9-2 0 15,8-14 0-15,7 7-1 16,4 10 1-16,10-4 0 16,7 10 0-16,7 9-1 15,4 6 1-15,6-2 0 16,1 2 0-16,-4-3 0 0,-3-3 0 15,3 7-1-15,4-7 1 16,7-3 0-16,3 0 0 16,7-6 0-16,8-1 0 15,17 4-1-15,10-6 1 16,12-1-1-16,9 10 1 16,15-6-1-16,14 0 0 15,7-4 1-15,18 1 0 16,3-10-1-16,18-9 1 15,4-7 0-15,10-8 0 16,17-5 0-16,15-2 0 0,14-6 0 16,24-4 0-16,15-2 0 15,7-7 0-15,-4 0 0 16,-10 0 0-16,-1 0 0 16,-20-7 0-16,-15-8 0 15,-10-7 0-15,-8-3 0 16,-9-7 0-16,-1-9 0 15,-4-6 0-15,4 7 0 16,-10-4 0-16,7 3 0 16,-19 0 1-16,-2-3-1 15,-8 10 0-15,-6-10 0 16,-12-3 1-16,-10-10-1 16,-7-12 1-16,-10 0-1 15,-8-12 1-15,-13-4-1 16,-11-12 1-16,-11-16-2 15,-11 3 1-15,-6 10-3 16,-11-3 1-16,-7 5-3 0,-4 7 0 16,-21 29-9-16,-28 37 1 15</inkml:trace>
  <inkml:trace contextRef="#ctx0" brushRef="#br0" timeOffset="112971.53">22754 13245 18 0,'0'-50'9'0,"7"28"-7"0,-3 13 9 16,3-1-11-16,0 4 0 15,0 0 0-15,0 6 0 16,0 0-1-16,0 0 1 0,0 6 0 16,0 0 0-1,4-3 0-15,-1 7 0 0,1-4 0 16,3 4 0-16,7-1 1 16,11-9 0-16,10 0 1 15,4-3 0-15,11 3 0 16,10-3 1-16,3 3-1 15,11 3 1-15,0 6-2 16,15 4 0-16,6 6 0 16,0-4 0-16,18 4-1 15,11 3 0-15,17 3 0 16,11-3 0-16,17-3 0 16,18 0 1-16,4-7-1 15,10 1 1-15,4-1-1 16,13-2 0-16,8-4 0 15,-4 0 0-15,8-3 0 16,3 1 1-16,3-1 0 16,-3 3 0-16,0 3-1 15,-14 7 1-15,-15 3-4 0,-24 22 1 16,-35 18-6-16,-29-2 0 16</inkml:trace>
  <inkml:trace contextRef="#ctx0" brushRef="#br0" timeOffset="118888.11">11405 15271 7 0,'64'-16'3'0,"-1"-6"3"0,-42 13 3 0,8 0-7 15,10 2 0-15,3 4-1 16,0 3 1-16,-7-3-3 15,4 0 0-15,0 9 2 16,3-3 0-16,1 4-1 16,-1-1 0-16,-3-3 0 15,0-3 1-15,-1 0-1 16,1-3 1-16,0-3-1 16,-4 2 0-16,-3-2 0 15,0 0 1-15,-7 3-1 16,-8-4 0-16,-3 7 0 15,-7 0 1-15,-10 0-1 16,-15 7 1-16,-14-1-1 0,-3 3 1 16,-18 4 0-16,-7-1 0 15,-3 1-1-15,-11-4 1 16,-7 1-1-16,6-4 0 16,1 0 0-16,0-9 1 15,4 0-1-15,6-6 0 16,8-1 0-16,3 1 1 15,7 3-1-15,11 2 0 16,17 4 0-16,11 0 0 16,14 7 0-16,18 2 0 0,17-3-1 15,22 4 1-15,13-4 0 16,8-3 0-16,14-3 0 16,7-12 0-16,13-4 0 15,-2 3 0-15,6-2 0 16,-6-1 0-16,3-6 0 15,-4 6 0-15,-17 4 0 16,-21 6 0-16,-18-1 0 16,-15 7 0-16,-9-3 0 15,-15 3 1-15,-21 0-1 16,-11 0 1-16,-13 0 0 16,-8 3 0-16,0 1-1 15,7-1 1-15,-17-3-1 16,0 0 0-16,-4 3 0 15,0-3 0-15,-7 3 0 16,-3 0 0-16,-11 3 0 16,0 4 0-16,-11 2-1 15,-3 7 1-15,7 0 0 0,0-3 0 16,7-1 0-16,10-2 0 16,15-4-1-16,14-2 1 15,17-4 0-15,18-3 0 16,7-3-1-16,14-1 1 15,18-2-1-15,4-3 1 16,6-1 0-16,8-2 0 16,3-1 0-16,0 7 0 15,10-7 0-15,1 1 0 0,-8-7 0 16,-6 3 1-16,-8 4-2 16,-10 2 1-16,-10 4-1 15,-22 6 0-15,-18 10-5 16,-45 5 1-16</inkml:trace>
  <inkml:trace contextRef="#ctx0" brushRef="#br0" timeOffset="120118.07">13508 15083 10 0,'0'0'5'0,"3"-6"0"0,12 2 3 16,9 1-8-16,15-3 1 15,7 0 0-15,10-4 0 16,8 1-1-16,-1 0 0 16,-3-1 0-16,4 1 0 15,-8 6 0-15,-10-4 1 16,-11 7-1-16,-10 3 0 16,-32 7 0-1,-4-1 0-15,-13 1 0 16,-12-4 1-16,-2 0 0 15,-5-3 0-15,1-3 0 16,7 0 1-16,6-3-1 16,1 0 0-16,4 3-1 15,2-3 1-15,1 6-1 16,4 0 1-16,-1 7-5 16,4 2 0-16,0 1-1 15,3 2 0-15</inkml:trace>
  <inkml:trace contextRef="#ctx0" brushRef="#br0" timeOffset="122820.09">15628 14816 13 0,'4'-15'6'0,"-4"5"-6"16,0 7 9-16,0 3-8 15,0 0 1-15,-4 0-1 16,4 0 1-16,0 0-3 16,0 0 1-16,4 3 0 15,-1 0 1-15,4 7-1 16,-3 2 0-16,-1 7 1 16,-3 9 0-16,0 1-1 15,-7 11 1-15,-7 7 0 0,0 0 0 16,-4 10 0-16,1-4 0 15,3 7-1-15,3-10 1 16,4-6-1-16,3-7 1 16,8-5 0-16,7-4 0 15,6-3 0-15,8-3 1 16,3-6-1-16,0-4 1 16,11-2 0-16,7-4 1 15,-4 0-2-15,1 4 0 0,-1-4-1 16,7 3 1-16,8-2-1 15,-1-4 1-15,-3 0-1 16,11 6 0-16,3-2 0 16,0-1 0-16,10-3 0 15,12 0 0-15,-5 0 0 16,8 0 0-16,0-3 0 16,6-3 0-16,8 0 0 15,4 3 0-15,6 0 0 16,-3-3 1-16,14 3-1 15,3 3 0-15,-3 3 0 16,-3-3 0-16,10 1 0 16,7 2 0-16,0 0 0 15,-3-3 0-15,13 0 0 16,-6 4 0-16,0-1 0 16,10-3 0-16,7 3 0 15,4 1 0-15,7-4 0 16,0 0 1-16,3 0-1 0,8-3 1 15,-8 3-1-15,4 0 1 16,3-3-1-16,-6 3 0 16,3 4 0-16,0-4 0 15,-4 3 0-15,-3 4 0 16,-7-4 0-16,6 0 0 16,-6 0 0-16,-3-3 1 15,-5-3-1-15,-2-3 0 16,-12-3 0-16,-10-3 1 15,-21-4 0-15,-11-3 1 0,-3 4 0 16,-14-1 0-16,-11 1-1 16,-11 2 1-16,-10 1-1 15,-3 3 1-15,-8-1-2 16,4 1 1-16,0 3-1 16,3 0 0-16,-10-10 0 15,-7-5 1-15,0-11 0 16,-1-2 0-16,1-10 1 15,-4-6 0-15,0 3 0 16,1-6 0-16,-5-6 0 16,-2-1 0-16,-1 4-1 15,0-7 0-15,0-6-1 16,0 1 0-16,-3-1 0 16,-4 9 0-16,-7 1 0 15,-3 3 0-15,-4 2 0 16,-8 4 0-16,-6 7 0 0,-7 2 1 15,-3-3-1-15,-8 0 0 16,0-2 0-16,-3-8 1 16,-8-8-1-16,-6 5 0 15,7-2 0-15,-1 0 1 16,1 5-1-16,-4 1 0 16,-3-6 0-16,3 9 1 15,-3 3-1-15,3 6 0 16,-14 4-1-16,-4 2 1 0,-6 4 0 15,-19-6 0-15,-9 2 0 16,-5 7 0-16,1-3 0 16,-11 6 1-16,-10-3-1 15,10 0 1-15,-7-3-1 16,14-4 1-16,-3 1-1 16,-11 6 0-16,7 0 0 15,-4 9 0-15,-17 0 0 16,-17 10 0-16,-15 3 0 15,-28 3 0-15,-14 6 0 16,-15 1 0-16,-9 2 0 16,-1-6 0-16,-4 3 0 15,12-6 1-15,-8-3-1 16,11-3 1-16,13-7-1 16,5 1 0-16,17 6 0 15,7-7 0-15,4 0 0 16,3 7 0-16,-4 3 0 15,-6 3 0-15,-1 0 0 0,-6-3 0 16,-11 6 0-16,0 6 0 16,-4 7 0-16,11 3 0 15,7 0 0-15,14 0 0 16,11 3 0-16,17-4 0 16,22-2 0-16,6 0 0 15,22-4 0-15,14-5 0 16,7 2-1-16,10 0 1 15,12 7 0-15,2 0 0 16,8 6-1-16,7 6 0 0,3 3 0 16,7 7 1-16,4 3-1 15,7-1 0-15,10 7 0 16,8 7 1-16,6-7-1 16,8 12 1-16,7 10-1 15,3-3 1-15,4 3 0 16,-1-9 0-16,-2-1-1 15,-12 7 0-15,-13 0-2 16,-18 16 1-16,-32 18-8 16,-25 10 1-16,-27 3-3 15,-8 25 1-15</inkml:trace>
  <inkml:trace contextRef="#ctx0" brushRef="#br0" timeOffset="123390.65">22486 15321 12 0,'293'-3'6'0,"-32"47"-4"0,-205-32 4 16,-10 10-12-16,-21 7 0 15</inkml:trace>
  <inkml:trace contextRef="#ctx0" brushRef="#br0" timeOffset="123855.24">19417 15613 7 0,'120'-13'3'0,"60"-12"1"16,-110 13 7-16,33 2-9 15,38-9 1-15,25-6 0 16,28-9 1-16,24 2-5 16,5 1 0-16,9-3 3 0,-20 8 1 15,-29 5-2-15,-20 2 0 16,-26 3-1-16,-31 0 1 16,-25 4 0-16,-28 2 0 15,-32 1-1-15,-24 0 1 16,-36-1 0-16,-35-5 0 15,-32-4-1-15,-28-6 1 16,-35 0-1-16,-25 3 1 0,-32 3-1 16,-17 9 0-16,-22 13 0 15,-21 16 1-15,4 13-1 16,-7 27 0-16,6 17-6 16,15 5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2:38:18.5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20588 16315 11 0,'-10'-3'5'0,"31"3"-2"15,-7-3 5-15,3-3-6 16,19-1 0-16,10 1 1 0,10-3 0 15,15 2-4-15,10 1 1 16,7 0 2-16,7-4 0 16,18-2-1-16,18-1 0 15,17 4-1-15,14-4 1 16,4 10-1-16,3 3 1 16,-3 3-1-16,-4 4 1 15,-17-1-1-15,-11 0 0 16,-18 1 0-16,-10-4 1 0,-7 0-1 15,-11-3 1-15,-14-3-1 16,-10-4 0-16,-8 1 0 16,-6 0 1-16,-5 3-1 15,12 0 1-15,-1 3-3 16,1 0 1-16,-8 3-5 16,-10 6 0-16</inkml:trace>
  <inkml:trace contextRef="#ctx0" brushRef="#br0" timeOffset="1666.74">20645 16535 7 0,'-32'66'3'0,"7"-35"1"15,25-25 4-15,7 0-5 16,7 1 1-16,7-4 1 15,18-3 1-15,14-3-8 0,14-4 0 16,14-11 5-16,4-4 1 16,3-3-1-16,-3-4 0 15,-4-2-1-15,0 3 1 16,0 9 0-16,0 13 0 16,-6 6-1-16,-1 9 0 15,7 4-1-15,10 5 0 16,19 1-1-16,6 3 1 15,15-6-1-15,20-7 1 0,15-2-1 16,11-7 0-16,10-7 0 16,7 1 1-16,-14-10-1 15,-1 1 1-15,-16-1-1 16,-19-6 0-16,-24-3 0 16,-21 0 1-16,-14 3-1 15,-18 3 0-15,-18 3 0 16,-14 4 1-16,-17 6-1 15,-11-1 1-15,-24 7 0 16,-22-3 0-16,-28 3-1 16,-25 0 1-16,-21 3-1 15,-28-6 1-15,-25 6-1 16,-21-6 0-16,-24 0 0 16,-22 3 0-16,-7 6 0 15,-4 1 0-15,5-1-1 16,9 6 1-16,33-2 0 15,17 6 0-15,25-1 0 16,28 1 0-16,17-4 0 0,25-2 0 16,15-4 0-16,13-3 0 15,12-3 0-15,16-3 0 16,29-3 0-16,18-4 0 16,49-5 0-16,35-4 0 15,57 3 0-15,35 1 0 16,53 8 0-16,35-8 0 15,8 15 0-15,17-7 0 16,-29 4 0-16,4-9 0 16,-35 2 0-16,-28 1 0 0,-25-1 0 15,-32 1 1-15,-35 3-1 16,-38 3 0-16,-47 3-1 16,-39 3 1-16,-41 0 0 15,-61 6 0-15,-56 7 0 16,-68 9 0-16,-59 3 0 15,-14-3 0-15,-4-6 0 16,25-6 1-16,21-7-1 16,53-6 0-16,24-9 0 15,29-4 0-15,35-9 0 16,32-3 0-16,14 6 0 16,14 7 0-16,21 2 0 15,15 4 1-15,6 9-4 16,8 7 0-16,3 5-7 15,0 10 1-15</inkml:trace>
  <inkml:trace contextRef="#ctx0" brushRef="#br0" timeOffset="2507.36">26451 16506 5 0,'-194'32'2'0,"-28"-7"8"16,176-22-10-16,-7 0 3 16,11-3 1-16,28-6 0 0,21-3 1 15,46-7-7-15,46-6 0 16,42-13 5-16,32 4 0 16,35-3-2-16,14 5 0 15,18 1 0-15,7 6 1 16,-7 0-1-16,-11 10 1 15,-3 2-1-15,7 7 0 16,-22 6 0-16,-17 4 1 0,-7-4-2 16,-21 6 1-16,-25 4-1 15,-21-4 0-15,-32-3 0 16,-28 1 1-16,-32-7-1 16,-35-7 1-16,-46 4-1 15,-38-3 0-15,-64 6 0 16,-47-3 1-16,-41 3-2 15,-32 0 1-15,3 0 0 16,-17 9 1-16,21 4-1 16,21-4 0-16,32 0 0 15,35 10 1-15,42-6-1 16,32-4 0-16,29 1 0 16,27-1 0-16,26-6-1 15,31 0 1-15,39-6 0 16,35 0 0-16,49-3 0 15,36 3 0-15,42-13 0 16,11 0 0-16,35 1 0 16,-7-1 0-16,14 0 0 0,-25 7 0 31,11 9-1-31,-95 19 1 16,-74 12-6-16,-89 16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2:38:40.67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5T22:41:07.437"/>
    </inkml:context>
  </inkml:definitions>
  <inkml:trace contextRef="#ctx0" brushRef="#br0">4216 9674 18 0,'0'-38'9'0,"10"19"-9"15,-10 19 10-15,0 0-10 16,0 0 0-16,7 0 0 0,-7 0 0 16,11 0-1-16,0-3 1 15,3 0 0-15,10 3 0 16,-3 0-1-16,4 0 1 15,10-3 0-15,15 0 0 16,-1-1 0-16,4-5 1 16,25-4-1-16,3-2 0 15,18-7 0-15,17 0 1 16,25 0-1-16,4 6 1 0,10-3-1 16,18 1 1-16,3 2-1 15,11-3 0-15,-3-3 0 16,3 0 1-16,3 0-1 15,-10 0 0-15,-3 4 0 16,-5 2 0-16,1-3 0 16,-3 3 1-16,2 1-1 15,12-4 1-15,-1 0 0 16,-49 7 0-16,71-4 0 16,7-3 0-16,10 10-1 15,-3-4 0-15,6 7 0 16,1 3 1-16,3-7-1 15,-66 4 0-15,98 0 0 16,0-1 0-16,-7-5 0 16,-4 6 0-16,-3-4 0 0,-70 1 0 15,84-7 0 1,-4 0 0-16,-10 4 0 0,-3 2 0 16,-15 4 0-16,-3 3 0 15,-4 3 0-15,7 0 0 16,-3 0 0-16,3 0 0 15,-13-3 0-15,9-3 1 16,-2-4-1-16,-5-5 1 16,1-4-1-16,-7-3 1 15,-4 0-4-15,-14 0 1 16,-14 6-4-16,-29-6 0 16</inkml:trace>
  <inkml:trace contextRef="#ctx0" brushRef="#br0" timeOffset="4203.5">3979 13277 5 0,'29'-7'2'0,"38"4"1"0,-46 0 3 0,-4 0-5 15,15 3 1-15,7 0 0 16,3 6 0-16,-3-3-3 16,3 4 1-16,4-7 1 15,7 3 1-15,4-3 0 16,3-3 0-16,0-4 0 15,10-2 0-15,4-7 0 16,11-6 0-16,14 0 0 16,-8 7 1-16,12-4-2 15,3-3 0-15,3 0 0 16,0-3 0-16,1 6-1 16,-1 0 0-16,-7 0 0 15,4 1 1-15,7 5-1 16,-7 1 0-16,7 2 0 15,-4 4 0-15,22 3 0 16,-11 0 1-16,17-4-2 16,-35 4 1-16,54 0 0 0,-15 0 1 15,0 3-1-15,4 0 0 16,6 0 0-16,-13 6 0 16,-4 0 0-16,7 4 0 15,4 2-1-15,-8 10 1 16,15 0 0-16,17-3 0 15,-6 0 0-15,2-3 0 16,15 2 0-16,-3-2 0 16,-1-7 0-16,15 1 1 0,-8-1 0 15,4-6 0-15,3 1 0 16,12-4 1-16,2-7-1 16,1 7 0-16,6 3 0 15,8-3 0-15,7 0-1 16,-7 0 1-16,-1 4-1 15,-6-1 0-15,3-6 0 16,-3 3 0-16,-15-4 0 16,5-2 1-16,2 3-1 15,-3-3 0-15,11-1 0 16,3-5 0-16,11-1 0 16,3-2 0-16,18-1 0 15,-7 7 0-15,-4-4 0 16,-3 7 0-16,-18 0 0 15,8-4 0-15,-15 7 0 16,-11 0 0-16,1-3 0 16,-8-4 0-16,-10-2 0 15,11 2 1-15,-8-2-1 0,8-4 1 16,3-3-1-16,-4 4 0 16,-17-4 0-16,4 3 1 15,-19 3-1-15,-10 4 0 16,-21 3 0-16,-17 6 0 15,-18 6-1-15,-25 3 1 16,-25 4-8-16,-21 0 0 16</inkml:trace>
  <inkml:trace contextRef="#ctx0" brushRef="#br0" timeOffset="12941.6">10238 12881 6 0,'98'4'3'0,"29"-26"3"0,-81 12 3 0,18-2-7 15,27-4 1-15,8-3 1 16,18-6 1-16,24-3-6 16,3 0 0-16,12-4 4 15,13 10 0-15,-7 10-2 16,4 2 1-16,3 7-1 16,-10 10 0-16,-4-1-1 15,1-3 0-15,-5 0 0 16,-6-3 0-16,-4-9 0 15,0 2 1-15,-7-5-1 16,-3-4 0-16,-18 1 0 16,-11 2 1-16,-14 7-1 15,-14-1 0-15,-17 4 0 16,-11 0 0-16,-11 3 1 16,-14-3 0-16,-7 3 0 15,-14 0 0-15,0 0 0 16,0 3 0-16,0-6-6 0,0 3 1 15,11-3-3-15,3-10 1 16</inkml:trace>
  <inkml:trace contextRef="#ctx0" brushRef="#br0" timeOffset="20673.23">15275 13142 13 0,'-46'31'6'0,"39"-34"1"16,7 3 6-16,7-3-11 15,4 0 1-15,3 0 1 16,4-7 0-16,6 4-5 16,1-4 0-16,3 1 3 15,8 3 1-15,10 0-2 16,3 2 0-16,11 4-1 16,14-6 1-16,11 6-1 15,17-6 0-15,7 3 0 16,25-4 1-16,-10 1 0 15,6-3 1-15,8 12 0 16,-8-3 0-16,-3-3 0 0,4-4 1 16,3 7-1-16,7 0 0 15,4-6-1-15,14 0 1 16,13-7-1-16,1-9 0 16,0 7-1-16,7-1 1 15,-21 0-1-15,-4 1 1 16,-14 2-1-16,-21 4 1 15,-14 3-1-15,-21 2 0 0,-15 1 3 16,-24 0 1-16,-14-3-1 16,-25 0 1-16,-11-1-1 15,-10 1 1-15,-7-3 0 16,-14 2 0-16,-11 1-4 16,0 3 1-16,-14 3-1 15,-11 0 0-15,-17 3-2 16,-21 10 0-16,-32 2-1 15,-25-2 1-15,-28 12 0 16,-35 9 0-16,-18 7 0 16,-18 3 0-16,-7 0 2 15,1 9 0-15,3-12 0 16,7 3 0-16,35 0 0 16,21-7 0-16,32 1 0 15,25-10 0-15,21 1 0 16,28-7 0-16,25-7-1 15,18 1 1-15,21-4-2 16,24-5 0-16,29-4-1 0,45-3 1 16,47-16-1-16,55-9 1 15,54-3-1-15,42-4 1 16,36-5 0-16,-5 9 0 16,-6 12-1-16,-28 7 0 15,-40 12-2-15,-20 3 0 16,-39 6-4-16,-39 17 1 15</inkml:trace>
  <inkml:trace contextRef="#ctx0" brushRef="#br0" timeOffset="44258.38">12524 10144 22 0,'7'-44'11'0,"-18"-6"-3"15,15 37 12-15,-1 1-19 16,4 2 1-16,0 4-2 16,14 0 0-16,1 3-1 15,9 9 0-15,19 13 1 16,13 12 0-16,11 7-1 16,18 18 1-16,10 1-1 15,8 5 1-15,10-2 0 16,10-10 0-16,18-15 0 15,8-1 0-15,13-18-1 0,21-19 0 16,19-7 1-16,20-12 0 16,7-9-1-16,22-4 1 15,3 1 0-15,14-4 0 16,7 10 0-16,22 0 0 16,6-3 0-16,4 2 0 15,14-2 0-15,14-10 0 16,11 7 0-16,-4 5 1 15,11-11-1-15,14-7 1 16,0-10-1-16,11-15 1 0,-8 9-1 16,0-2 1-16,1-4-1 15,-15 9 0-15,-20-3 0 16,9 1 1-16,-6 2-1 16,-18-6 0-16,-10 6 0 15,-15 7 0-15,-21 6 0 16,-21 3 0-16,-28 7 1 15,-21 5 0-15,-32 4-1 16,-18 3 1-16,-7 3-1 16,-24 6 1-16,-11 4-1 15,-11-1 0-15,-17 7-6 16,-25 3 0-16,-21 3-3 16,-32 9 1-16</inkml:trace>
  <inkml:trace contextRef="#ctx0" brushRef="#br0" timeOffset="44723.68">24726 8774 17 0,'-10'-60'8'0,"13"29"-9"0,-3 31 11 0,0 0-11 16,0 6 0-16,-7 6 0 15,-11 1 1-15,-6 6 0 16,-8 3 0-16,4-3-1 16,3-1 1-16,4-2 0 15,7-3 0-15,7-4 0 16,10 0 1-16,26 1-1 15,9-1 1-15,15 1 0 16,18 2 1-16,6 4-1 16,5 3 1-16,6 6-1 15,-11-3 0-15,-3-3 0 16,1 9 0-16,-8 6 0 16,-11 4 0-16,-7-4-1 15,-13 1 1-15,-12-4 0 16,-27 4 0-16,-25 2 1 15,-29-2 0-15,-24-4-1 16,-35 4 0-16,-18 5 0 16,-1 8 1-16,16 2-9 0,20 16 1 15</inkml:trace>
  <inkml:trace contextRef="#ctx0" brushRef="#br0" timeOffset="47801.33">27898 10131 8 0,'10'-18'4'0,"1"11"4"16,-8 10 4-16,1 4-10 16,-4 5 0-16,-4-2 2 15,-3 5 1-15,-7 1-5 16,0 6 1-16,0 0 3 15,3-6 1-15,1-1-1 16,-1-2 1-16,4-4-2 16,0 1 0-16,4-4-1 15,3 0 0-15,0 4-2 16,0-4 1-16,3 0 0 16,1 7 0-16,3 2-1 0,-4 4 1 15,-3 3 0-15,0 9 0 16,-3-2 1-16,3-7 0 15,-4-7-1-15,4-5 1 16,-3-1-1-16,3-3 1 16,0 1-1-16,3-4 0 15,4 3-1-15,0 0 1 16,7-9-1-16,1-3 0 0,-1-3 0 16,-4-1 1-16,1 4 1 15,-4 3 0-15,0 3 0 16,-4 0 0-16,-3 0 0 15,7 3 1-15,-3 0-1 16,3 3 0-16,7-6-2 16,0 0 1-16,-3-6-1 15,3 0 0-15,0-1 0 16,4 1 0-16,-1 0 0 16,5 6 1-16,6 0-1 15,0 3 0-15,0-3 0 16,4 0 0-16,0-3 0 15,-1 3 0-15,8-3 0 16,7-7 0-16,4-2 0 16,-5-4 0-16,1 0 0 15,-3 7 0-15,-1 0 0 16,0 6 0-16,1 6 0 16,-1 3 0-16,-3 3 0 0,0 4 0 15,-4 6 0-15,-3-4 0 16,6-2 0-16,8-1 0 15,4-5 0-15,-12-4 0 16,1-3 0-16,0 0 0 16,0 0 0-16,3 3 0 15,0 0 0-15,-3 0 0 16,0 4 0-16,0-1 0 16,0-3 0-16,3 3 0 0,7-3 0 15,4-3 0-15,-3-9 0 16,-1-4 0-16,1 4 0 15,2 3 0-15,-2 3 0 16,-4 6 0-16,-8 0 0 16,-2 9 0-16,-8-2 0 15,-3-1 0-15,-8-3 0 16,4-2 0-16,-6 2 0 16,2-3 1-16,4 0-1 15,1-3 0-15,2 0 0 16,4-6 0-16,1-4 0 15,-8 1 0-15,0-3 0 16,0 2 0-16,-3 1 0 16,-1 6 0-16,-2-1 0 15,-1 4 0-15,-4 0 0 16,1 0 0-16,-1 0-1 16,1 0 1-16,3-3 0 0,4-3 0 15,-1 0 0-15,1 0 0 16,3-1-1-16,-3 4 1 15,0 0 0-15,-1 3 0 16,1 0-1-16,-1 3 1 16,-2 0 0-16,-1 4 0 15,0-7 0-15,0 0 0 16,0-4 0-16,-3-2 0 16,3 0 0-16,-4 0 0 0,1 2 0 15,-8-2 0-15,-3 0 0 16,-7 6 1-16,-3 6-1 15,-4-3 0-15,-4 0 0 16,0-3 1-16,4 4-2 16,0-8 1-16,7-2 0 15,0-10 0-15,7 1 0 16,4-7 0-16,3-10 0 16,3 1 0-16,1 3-1 15,-1 6 1-15,-3 3-1 16,0 3 1-16,-3 1-1 15,-4 5 1-15,-4 4-1 16,1 3 1-16,-4 0-1 16,0 3 0-16,3 0-1 15,1 0 1-15,-1-3-2 16,4-4 0-16,0 7-1 16,0 10 1-16,4 15-3 15,-4 6 1-15,0 13-7 0,-7 13 1 16,-4 5 0-16,-3 4 1 15</inkml:trace>
  <inkml:trace contextRef="#ctx0" brushRef="#br0" timeOffset="50833.48">27707 9586 12 0,'0'-3'6'0,"4"-1"0"16,-4 4 6-16,0 0-11 15,0 0 0-15,0 4 1 16,0 2 1-16,-4 0-4 15,4-3 0-15,-3 0 2 0,-1 4 1 16,1-7-1-16,-1 0 0 16,1 0-1-16,-1 3 1 15,0-3-1-15,1 3 1 16,-1-6 0-16,4 6 0 16,0 0 0-16,0-3 0 15,0-3-1-15,-3 3 1 16,-1 3-1-16,1-3 0 15,-1 0 0-15,1 0 0 0,-1-3 0 16,1 0 1-16,-1 3-1 16,1 0 1-16,-1 3-1 15,1 0 1-15,-1 0 0 16,1 4 0-16,-4 5 0 16,3-3 0-16,0 1-1 15,1-1 1-15,-1-2-1 16,4-4 0-16,-3 0 1 15,-1 0 0-15,1 0-1 16,-1-6 1-16,1 0-1 16,-1-3 1-16,-3-1-1 15,0 4 0-15,0 0 0 16,0-3 0-16,0 3 0 16,0-4 0-16,0 1 0 15,3 0 1-15,-3-4-1 16,4-2 1-16,-1-7-1 15,1 0 0-15,-1-3 0 16,1-3 1-16,-1 6-1 0,1 4 0 16,-4 2 1-16,-4 1 0 15,-3 5 0-15,-7-2 0 16,3 0 0-16,4-1 1 16,-4-6-1-16,4 1 0 15,0-4-1-15,0 0 1 16,7-6-1-16,-4-3 0 15,8 0-1-15,-1-1 1 16,1 1 0-16,-4 0 0 16,0 3 0-16,-4 0 1 0,0 3 0 15,-6 6 1-15,-1-3-1 16,-7 0 1-16,1-2 0 16,-1-5 0-16,4-2-1 15,0 3 1-15,3-6-2 16,4-7 1-16,3 1-1 15,1-1 0-15,3 0 0 16,0 1 0-16,0 2 0 16,0-2 0-16,0-1 0 15,-4 7 0-15,0-1 0 16,-3-2 0-16,0-1 0 16,0 1 0-16,0 2 0 15,-4-2 0-15,-3-4 0 16,3-6 1-16,1 4-2 15,3 2 1-15,0-3 0 16,-4 0 0-16,4 4 0 0,0-4 0 16,0 10 0-16,-4-7 0 15,0 3 0-15,1-2 0 16,-1 2 0-16,0 1 0 16,1 6 0-16,-4-4 1 15,3 1-2-15,0 0 1 16,4-4 0-16,0 1 1 15,4 2-1-15,-1 1 0 16,4 0-1-16,0-4 1 16,0 1 0-16,0 5 0 0,-4 1 0 15,1-3 0-15,-8 3 0 16,0-1 0-16,1 1 0 16,-1 3 0-16,4 0-1 15,-4 3 1-15,4 9 0 16,4-2 0-16,3-7-1 15,-1-3 1-15,5 0 0 16,-1 0 0-16,4-4-1 16,0 10 1-16,0 4-1 15,0-4 0-15,4 3-1 16,-4 4 1-16,0-1-1 16,0-6 1-16,0 1-1 15,0-4 1-15,0 0-1 16,3 0 1-16,1 3-1 15,0 0 0-15,3-3-3 16,0 0 0-16,0-3-5 16,0 6 1-16</inkml:trace>
  <inkml:trace contextRef="#ctx0" brushRef="#br0" timeOffset="52409.92">30448 10028 8 0,'-17'12'4'0,"20"-15"-1"0,1 0-2 0,3-3-2 16,3 0 1-16,4-1 0 15,-3 1 0-15,0 0 0 16,-1 3 0-16,1 0 0 16,-1-1 0-16,-3-2 0 15,0 6 0-15,-3 0 2 16,-4 0 0-16,4-3 0 15,-1 3 1-15,4-9-1 16,0-1 1-16,4 1-1 16,3-4 0-16,3 1-2 15,1-4 1-15,0 0-1 16,-1 1 0-16,1-1 0 0,3 0 1 16,0 1-1-16,-3-10 1 15,-4 3-1-15,-3-7 1 16,-1-2-1-16,-3 3 0 15,0-4 0-15,0-2 1 16,1-4 0-16,-1 1 0 16,0-4 0-16,3 0 1 15,1-3-1-15,3 0 0 16,0 0-1-16,0 4 1 0,4-1-2 16,-4-6 1-1,4-16 0 1,-1 4 0-16,-3 2-1 15,4-6 1-15,-8 1-1 16,1 2 1-16,0 4 0 16,-1 2 1-16,1 1-1 15,-1 12 1-15,5 1-1 16,-1 2 1-16,0 0-1 16,7 1 1-16,4-1-2 15,3-12 1-15,4-13-2 16,-4-12 1-16,0 0-2 15,-7-4 0-15,0-5 0 16,-7-1 1-16,1-3-1 16,-8 0 1-16,0 0 1 15,-4 10 1-15,1 0 2 16,3 2 0-16,3-5-1 0,4-1 1 16,4-2-1-16,7-4 1 15,3-3-6-15,0 3 1 16</inkml:trace>
  <inkml:trace contextRef="#ctx0" brushRef="#br0" timeOffset="62333.74">31485 6256 19 0,'-3'3'9'0,"3"0"-5"15,0-3 9-15,0 0-13 16,0 0 1-16,3 3 1 15,-3 3 1-15,0 10-3 16,0 0 0-16,0 2 2 16,0 7 0-16,4-9-1 15,-4 0 1-15,3-4 0 16,5-5 1-16,-1-7-1 16,0-10 0-16,3-5 0 15,1-7 1-15,-1 0-2 16,1-3 1-16,0-4-2 15,-4-2 1-15,0 6-1 16,-4 3 1-16,-3 3-1 0,-3 7 0 16,-4 2 0-16,-7 4 1 15,-1 6 0-15,1 6 0 16,0 4 0-16,0 5 0 16,3-2-1-16,4 2 1 15,4 7-1-15,3 7 0 16,7-7 0-16,4-7 1 15,3-2 1-15,3-7 0 0,1-6 2 16,0-12 0-16,-1 2 1 16,-3-6 1-16,-3-5-1 15,-4-11 1-15,-4 4-2 16,-3 6 0-16,-3-9-2 16,-4 6 1-16,-4 3-2 15,1 6 0-15,-4 7 0 16,-4 15 0-16,4 0 0 15,0 10 0-15,3 9-1 16,8 3 1-16,6-6 0 16,4 6 0-16,4 4-1 15,-1-4 1-15,1-9 0 16,0-7 0-16,-1-9 1 16,-3-9 1-16,0 0-1 15,0-10 0-15,-3-9 0 16,-4 0 0-16,-4 0-1 15,-3 0 1-15,-3 0-2 16,-4 0 0-16,-1 6-1 0,-2 6 1 16,-4 10 0-16,-1 9 0 15,1 10-1-15,0 9 1 16,7 0 0-16,7-3 1 16,3 6-1-16,8-3 0 15,7 7 0-15,3-13 0 16,3-7 1-16,1-6 0 15,0-12 0-15,-1 0 0 16,-3-10 0-16,-3-9 1 0,-4-6-1 16,-3 6 1-16,-4-7-1 15,-8 1 0-15,-2 3-1 16,-4 9 1-16,-4 3-1 16,-3 19 1-16,3 4 0 15,-3 11 0-15,7 11-1 16,7-1 1-16,7 6-1 15,11 1 1-15,6-1-1 16,4-9 1-16,1-3-1 16,-1-12 1-16,-4-4 0 15,-3-12 1-15,1-4-1 16,-8-2 1-16,-4-4-1 16,-3-9 1-16,-3 0-1 15,-8 3 0-15,-3 0-3 16,0 6 1-16,-4 7-4 15,1 9 0-15,6 9-10 16,4 7 1-16,7 3-10 16,7 6 1-16</inkml:trace>
  <inkml:trace contextRef="#ctx0" brushRef="#br0" timeOffset="62966.01">31394 6415 1 0,'-7'-3'0'0,"14"-22"13"16,-7 25-26-16,0 0 13 16,7-6 0-16</inkml:trace>
  <inkml:trace contextRef="#ctx0" brushRef="#br0" timeOffset="63729.77">31376 6447 27 0,'-14'-6'13'0,"10"9"-9"16,4-3 28-16,0 0-30 16,0 0 1-16,0 0 2 15,0 0 0-15,0 0-5 0,4 3 1 16,-4-3 5-16,0 0 1 16,0 0-1-16,-4 0 1 15,-3 3 0-15,0 3 0 16,0-3-2-16,-3 4 0 15,-1 2-2-15,4-3 0 16,4 1-2-16,-1 5 1 16,0-6-2-16,4 10 0 15,4-7 0-15,-4 4 0 0,4 0 0 16,-4-4 0-16,0 0 0 16,0 4 0-16,-4-1 0 15,-7 1 1-15,-3 6 0 16,-3 0 0-16,-5 3 0 15,1 6 0-15,0-3 0 16,4 3 1-16,2 3-1 16,1 1 1-16,4-1-1 15,3 1 0-15,0-1-1 16,0-6 1-16,3-3-1 16,0 0 1-16,1-3 0 15,3 6 0-15,-4-3 0 16,1 3 0-16,-1 0-1 15,1 0 1-15,-1 3 0 16,-3-3 0-16,4 0-1 16,-1 4 0-16,1-4 0 15,-1 0 1-15,1-6-1 16,-1-4 0-16,4 7 0 0,0-9 1 16,0 6-1-16,0-4 1 15,0 1-1-15,-3 3 1 16,-1 3-1-16,1 3 1 15,-5-3-1-15,1 3 0 16,0 0 0-16,0 0 1 16,0 0-1-16,0-3 0 15,4 3 0-15,-1-6 0 16,1-6-1-16,3-1 1 0,-4 1 0 16,4 2 0-16,-3-2-1 15,-1-4 1-15,-3 1-3 16,-4-1 1-16,-6 0-2 15,3 4 1-15,-4 0-6 16,4-1 0-16,3 1-8 16,4-4 1-16,7-6-4 15,7-6 0-15</inkml:trace>
  <inkml:trace contextRef="#ctx0" brushRef="#br0" timeOffset="64301.87">30808 7535 36 0,'-10'-35'18'0,"10"29"-20"0,3-6 28 16,1 2-27-16,3-9 1 15,3 1-1-15,4 5 1 16,0 1 0-16,-3 2 1 16,0 1 0-16,-4 2 0 15,-4 1 4-15,-3 6 0 16,-3 3 2-16,-8 0 1 0,0 7 1 16,1 2 0-16,3 10-1 15,0 7 1-15,3-1-4 16,1 3 1-16,-1 4-3 15,4-4 1-15,0 0-3 16,4 1 0-16,3-7 0 16,-4 0 0-16,1 0-1 15,-1 0 0-15,-3 0 0 16,0 0 1-16,-3 0 0 16,-1-3 1-16,1-6 0 15,-1 0 0-15,4-1 1 16,0-2 1-16,4-7-1 15,3-6 1-15,3-6-2 16,8-10 1-16,7-6-1 16,3 0 0-16,0-6-2 15,4-6 1-15,-7 2-2 16,-4 4 1-16,-7 9-3 0,-3 10 0 16,-8 6-6-16,-6 12 1 15,-5 4-14-15,-2 2 1 16,-1 10-3-16,1-6 1 15</inkml:trace>
  <inkml:trace contextRef="#ctx0" brushRef="#br0" timeOffset="64678.21">30889 8284 8 0,'-28'44'4'0,"17"-19"0"0,11-18-7 16,0 5 0-16,0 1 0 15</inkml:trace>
  <inkml:trace contextRef="#ctx0" brushRef="#br0" timeOffset="95078.4">17293 11781 0 0,'-3'9'0'0</inkml:trace>
  <inkml:trace contextRef="#ctx0" brushRef="#br0" timeOffset="96246.86">15970 12866 4 0,'-28'-22'2'0,"-4"31"-3"0,25-2 3 16,0 2-2-16,4 7 0 15,-4-1 0-15,0 10 0 16,3 0 0-16,-3 4 0 16,7-10 1-16,3-4 1 15,5-2 1-15,6-10 1 16,3-3 1-16,15-6 0 16,17-10 0-16,18-6 1 15,29-6-1-15,17-7 0 0,14 1-3 16,28 6 1-16,0 2-2 15,0 11 0-15,15 2-1 16,-19 7 1-16,-3 3-1 16,-10 3 0-16,-14 6 0 15,-12 3 0-15,-13-2 2 16,-21-4 0-16,-15 0 2 16,-20-3 1-16,-8 0 0 15,-10-3 0-15,-25 3-1 16,-22-3 0-16,-23 3-3 15,-37 6 1-15,-38 7-3 16,-28-1 0-16,-25-2-1 16,-24-1 0-16,-8-3 1 15,-6-6 0-15,-1 0 0 16,0-3 1-16,18 0 0 16,7 3 0-16,18 0 0 15,14 0 0-15,21 3 0 16,24 0 0-16,22 0 0 0,28 0 0 15,28-6-1-15,32 0 0 16,29-6 0-16,34-7 1 16,43-3-1-16,14 4 1 15,21-4 0-15,18 6 0 16,3 1 0-16,4-1 0 16,14 10 0-16,-4-3 1 15,8 6 0-15,13 3 0 16,-6-3 0-16,-1 0 1 0,8 0-1 15,-11-9 0-15,-14-1-1 16,-4-9 0-16,-24 0 0 16,-26 4 1-16,-20 2-1 15,-32 4 1-15,-28 3 0 16,-42 9 0-16,-43 3-1 16,-50 16 1-16,-48 0-1 15,-43 9 1-15,-35 7-1 16,-8 3 0-16,1-4 0 15,14-9 0-15,21-6 0 16,17-3 0-16,26 3 0 16,17-6 0-16,7 0-1 15,14-10 1-15,0 6-1 16,3 1 0-16,5 3 0 16,2-1 0-16,22-2 0 15,18-4 1-15,24 1-1 16,28-10 0-16,25-10 0 0,46-9 1 15,36-3-1-15,41-6 0 16,25-9 0-16,29 2 0 16,10 1 0-16,0 5 1 15,0 11 0-15,-14 2 0 16,-10 0 0-16,-19 7 0 16,-13-1 0-16,-18 1 1 15,-28-4-1-15,-22 1 1 16,-20-7 0-16,-25 7 1 15,-39-7-1-15,-39-3 1 16,-46 6-3-16,-60 13 1 0,-59 16-3 16,-50 18 0-16,-61 25-7 15,-16 20 0-15,-15 36-1 16,25 1 0-16</inkml:trace>
  <inkml:trace contextRef="#ctx0" brushRef="#br0" timeOffset="111650.35">8505 17842 11 0,'43'-3'5'0,"-4"9"-5"0,-22-2 6 0,19 2-6 15,2 0 0-15,15 0 1 16,21-2 0-16,11 5-1 15,17-9 1-15,15 0 0 16,13-6 1-16,15 3 0 16,14-4 0-16,-1 4 0 15,15 0 0-15,21 0-1 16,-3 6 0-16,10 3 0 16,14 13 1-16,4 0-2 15,24 0 1-15,8-4-1 16,13 4 1-16,18 0-1 15,8-13 0-15,13 1 0 16,1 2 1-16,2-6-1 16,-9 0 1-16,-4 0-1 15,-8 1 1-15,-2 2-1 0,-5 3 1 16,1 1-1-16,-4 2 1 16,0-2-1-16,-3 5 1 15,-11-2-1-15,-14 6 1 16,-18-4-1-16,-7 1 1 15,-24-4-1-15,-15-5 0 16,-20-4 0-16,-12-3 0 16,-13-6 0-16,-29-4 1 15,-6-2 0-15,-15-1 1 16,-14 1 0-16,-14-1 0 0,-11 4-1 16,-17 6 1-16,-18-1-1 15,-21 8 0-15,-18 5-2 16,-35 3 1-16,-28 7-2 15,-35-3 1-15,-39 3-1 16,-40-10 1-16,-37-6-1 16,-33-9 1-16,-17-7 0 15,-25-2 1-15,-14-13 0 16,0-1 0-16,-8 4 0 16,5 6 1-16,-4 4-1 15,-11-1 0-15,11 4 0 16,-11 2 1-16,-28 7-2 15,-3 3 1-15,-18 6 0 16,-1 13 0-16,-16 9 0 16,9 10 0-16,5 0 0 15,13 2 0-15,36-5 0 16,25-7 0-16,27-6 0 0,29-9 1 16,46-13-1-16,28-4 1 15,39-8-1-15,28-7 0 16,35-6 0-16,28-6 1 15,33-1-2-15,27 4 0 16,25 3 0-16,39 3 0 16,39 3 0-16,39 4 0 15,45 2 0-15,43 7 1 16,31 3 0-16,54-4 0 0,20 4-1 16,54 6 1-16,31-6-1 15,25-3 1-15,21 0-1 16,15-4 1-16,13 1-1 15,7-1 1-15,4 4-1 16,-10 3 1-16,-8 0-1 16,14 3 1-16,-20-3 0 15,-26 3 0-15,-17 0 0 16,-21 3 0-16,-43 6-3 16,-35 1 0-16,-56 12-2 15,-46 12 0-15</inkml:trace>
  <inkml:trace contextRef="#ctx1" brushRef="#br0">15413 4142 0,'0'0'15,"0"0"1,0 0-1,0 0 1,0 0 0,0 0-1,0 0-15,0 0 16,0 0 0,0 0-1</inkml:trace>
  <inkml:trace contextRef="#ctx0" brushRef="#br0" timeOffset="148341.56">8943 947 11 0,'7'-19'5'0,"7"0"-2"0,-3 13 6 0,-8-4-3 16,4 4 0-16,0-3 8 16,-3-1 0-16,-1 1-14 15,-3 6 1-15,0-7 13 16,0 4 0-16,-3-3-1 16,-4-1 0-16,-4 1-3 15,-3-1 1-15,0-5-4 16,-4-1 1-16,1 3-4 15,-4 4 1-15,3 0-3 16,0-7 0-16,1 10-1 16,-1 3 1-16,0-4-2 15,-10 4 1-15,7 3-1 16,-11 3 1-16,8 13-1 0,-5 3 1 16,5 9-1-1,2 3 0-15,5 7 0 0,3-4 0 16,7 10 0-16,7-6 0 15,-7-3 0-15,14 2 0 16,-4 7 0-16,11-9 0 16,4 2 0-16,0 10 0 15,-1-3 0-15,-3 6 0 16,-3-6 0-16,-4 0 1 16,-7 3-1-16,0-3 1 15,-4-6-2-15,1-4 0 0,-1-9-3 16,1-6 0-16,-4 0-6 15,0-3 0-15,0-4-9 16,0-6 1-16,-15 4-3 16,1-10 0-16</inkml:trace>
  <inkml:trace contextRef="#ctx0" brushRef="#br0" timeOffset="148671.84">8315 1323 61 0,'-28'16'30'0,"7"-4"-28"16,17-6 60-16,4-6-61 16,0 4 0-16,7-4 0 15,14-4 0-15,18-5-2 0,10 0 1 16,15-1 0-16,10-9 1 15,-3 7-2-15,-11-1 1 16,0 7 0-16,-11 3 1 16,-7-3-1-16,-6 2 0 15,-5-2 0-15,-13 12 0 16,0-12 0-16,-1 6 1 16,-6-3-7-16,-4-3 0 15,3-10-9-15,1 4 0 16,0 2-5-16,-1 1 0 0</inkml:trace>
  <inkml:trace contextRef="#ctx0" brushRef="#br0" timeOffset="148987.25">9384 922 44 0,'-7'-29'22'0,"3"10"-9"15,4 19 37-15,0-6-44 16,-7 6 1-16,0 6 2 16,-3 7 1-16,-12 9-13 15,-2 6 0-15,-1 7 9 16,-7 2 0-16,4 10-4 16,3-3 1-16,1 16-2 15,6 3 1-15,11-7-2 16,0-3 1-16,14-3-1 0,4-6 0 15,3-6 0-15,3-3 1 16,1-7-3-16,3-9 1 16,0-1-8-16,0-2 1 15,-3-7-15-15,0-5 1 16</inkml:trace>
  <inkml:trace contextRef="#ctx0" brushRef="#br0" timeOffset="149272.24">9454 1232 76 0,'-38'0'38'0,"13"9"-38"16,21-9 62-16,4 0-63 16,4 4 1-16,7 2-1 15,13-6 0-15,8 6 1 16,7 3 0-16,0-5-1 15,6 5 1-15,5 0-1 16,-4 10 0-16,-4-3-1 16,-7 0 1-16,-3-4-4 15,-7 4 1-15,-8-7-5 16,-2 1 0-16,-5-4-9 16,-3-6 0-16,-3-10-2 15,-4-5 0-15</inkml:trace>
  <inkml:trace contextRef="#ctx0" brushRef="#br0" timeOffset="149483.21">9892 1081 77 0,'-14'-9'38'0,"-14"34"-47"0,21-25 81 31,-22 28-73-31,-2 10 1 16,2 12-7-16,1-6 0 15,0 3 2-15,3 6 1 0,4-9-8 16,-4 0 0-16,8-16-5 16,6-2 0-16,4-23-2 15,7-6 1-15</inkml:trace>
  <inkml:trace contextRef="#ctx0" brushRef="#br0" timeOffset="149842.87">9984 758 67 0,'-25'-6'33'0,"0"25"-31"0,18-10 68 16,4 4-69-1,-1 6 1-15,4 0 0 0,11-1 0 16,6 11-3-16,15 2 0 16,3-3 1-16,4 7 1 15,-4-4-1-15,1 10 0 16,3 3 0-16,-11 18 0 16,-7 11 0-16,-18 8 1 15,-6-3 1-15,-4-5 1 16,-11 2-1-16,1-16 1 15,-5-5-2-15,1-10 0 0,4-16-15 16,6-9 1-16,8-19-11 16,3-19 0-16</inkml:trace>
  <inkml:trace contextRef="#ctx0" brushRef="#br0" timeOffset="150774.19">10841 1216 26 0,'-42'7'13'0,"17"-4"7"0,21-3 0 16,4 0-17-16,0 6 1 16,0-6 2-16,0 3 1 0,4 3-7 15,3-6 0-15,3 4 7 16,5 2 0-16,9-6 0 16,8 6 1-16,0-6-2 15,7 0 0-15,3 0-2 16,7 0 0-16,1 0-2 15,-1 0 1-15,-7 0-5 16,-3 0 1-16,0 0-3 16,-11 0 1-16,-3 0-2 15,-7 0 0-15,-11 0-2 16,-7 0 0-16,-4 0-2 16,-3 0 0-16,-4-6-6 15,-3 6 0-15</inkml:trace>
  <inkml:trace contextRef="#ctx0" brushRef="#br0" timeOffset="151015.6">11045 1097 80 0,'-21'0'40'0,"7"0"-50"0,11 0 79 16,-4 0-69-16,3 3 0 15,-6 13-1-15,-1 12 1 16,0 16-1-16,1 3 1 16,6 3-2-16,4 7 0 0,7 2-3 15,4-15 0-15,-4 0-4 16,0-16 1-16,0-9-14 16,4-13 0-16</inkml:trace>
  <inkml:trace contextRef="#ctx0" brushRef="#br0" timeOffset="152124.79">13236 1257 29 0,'-10'0'14'0,"6"0"0"15,8 3 5-15,-4-3-18 16,0 0 1-16,0 0 1 16,3 6 1-16,1-6-3 15,-1 10 1-15,1 9 4 16,-1 15 0-16,1 7 1 15,-4 12 0-15,-4-3 0 16,1 13 0-16,-1-6-2 16,4-4 1-16,0 10-3 15,0-4 1-15,0-5-2 0,0-7 0 16,0-4-2-16,4-5 1 16,-1-7-1-16,-3-12 1 15,4 0 0-15,-4-3 1 16,0-7-1-16,-4-9 1 15,1-6-2-15,-4-7 0 16,0-9-5-16,0-6 1 16,0-6-7-16,-1-7 1 15,5-3-7-15,-1-6 0 16,1-3-2-16,3 5 0 0</inkml:trace>
  <inkml:trace contextRef="#ctx0" brushRef="#br0" timeOffset="152455.23">13120 1257 16 0,'-11'-41'8'0,"18"16"-2"16,0 22 8-16,0-13-12 16,4 13 0-16,0-6 5 15,-1 9 1-15,1 0-7 16,-4 0 1-16,3 0 7 16,1 3 1-16,0 3-1 15,6 4 0-15,4-1-2 16,11-6 0-16,7 3-3 15,3 1 0-15,1 2-3 16,2 1 0-16,-2 2-1 16,-8 10 1-16,-10 6-1 0,-11 7 1 15,-11 2 2 1,-10 1 1-16,-7 6 1 16,-10 3 1-16,-5-6 0 0,-6-4 0 15,0-2-1-15,-1-1 1 16,5-15-5-16,6 0 1 31,11-19-23-31,10-3 1 16</inkml:trace>
  <inkml:trace contextRef="#ctx0" brushRef="#br0" timeOffset="152875.1">14178 859 49 0,'-7'-10'24'0,"11"-8"-5"15,-1 11 17-15,1 4-29 16,-4 3 0-16,0 0 3 15,0 0 0-15,-7 10-12 16,-7-1 0-16,-4 7 11 16,-3 6 0-16,-8 18-3 15,-2-2 0-15,-5 6-2 0,-2 9 1 16,6 13-2 0,4 6 0-16,7 7-3 0,6 2 1 15,8-12-1-15,4 0 1 16,6-6-1-16,8-13 1 15,0-6-1-15,6-10 1 16,1-9-1-16,3-6 0 16,0-9-5-16,4-4 1 15,7-15-14-15,-1-1 1 16,-2-6-9-16,-5 7 0 16</inkml:trace>
  <inkml:trace contextRef="#ctx0" brushRef="#br0" timeOffset="153490.67">14340 1260 53 0,'-10'-3'26'0,"13"-22"-19"0,1 16 37 0,3-1-39 15,4 1 0-15,-1-1 4 16,4 7 0-16,0 3-10 16,4 13 0-16,3-1 8 15,0 13 1-15,0 10-3 16,1 9 0-16,2-3-2 16,1 2 0-16,7 1-1 15,0 0 0-15,-1-16-2 16,1 4 1-16,0-13-1 15,-4-1 1-15,-3-8-3 16,-8-7 1-16,-3 0-4 16,-3 7 0-16,-11-10-10 15,-3-7 1-15,-8 1-10 16,-3-7 0-16</inkml:trace>
  <inkml:trace contextRef="#ctx0" brushRef="#br0" timeOffset="153747.17">14644 1188 84 0,'-32'6'42'0,"11"26"-49"0,14-26 77 16,-7 7-72-16,-4 8 1 15,-3 11 1-15,-4 2 0 0,1 7-2 16,-1 6 1-16,4-3-4 15,-4 9 1-15,7-9-2 16,1-6 0-16,3-4-4 16,-1 1 0-16,5-16-6 15,-1-1 0-15,1-8-3 16,3-10 0-16</inkml:trace>
  <inkml:trace contextRef="#ctx0" brushRef="#br0" timeOffset="154091.4">14841 840 56 0,'-21'-9'28'0,"18"18"-21"0,3-9 52 16,0 3-55-16,3 10 0 15,4-4 2-15,4 4 1 16,6 12-9-16,8 3 0 16,7 3 6-16,7 1 0 15,-4 8-1-15,0 7 0 16,-6-3 0-16,-5 13 0 16,-6 2 0-16,-8 7 1 15,-6 9-1-15,-8-18 0 0,-6 12-1 16,-8-16 1-16,-3 1-3 15,-4-14 1-15,1 4-11 16,-5-3 0-16,8-7-16 16,-7 7 1-16</inkml:trace>
  <inkml:trace contextRef="#ctx1" brushRef="#br0" timeOffset="10909.73">19082 4437 0,'0'0'16,"0"0"-16,-81 75 15,28-28 1,21-16 0,7-5-1,1-5 1,2 1 0,-34 19-1,56-41 1,0 0-1,0 0 1</inkml:trace>
  <inkml:trace contextRef="#ctx0" brushRef="#br0" timeOffset="158579.43">12231 1448 18 0,'3'-22'9'0,"-3"19"0"0,0 3 9 0,0 0-13 16,-3 3 0-16,-1 7 3 15,1-10 1-15,-1 9-10 16,1-6 0-16,-1 4 7 16,1 2 1-16,3 0-2 15,0 1 0-15,0-7-1 16,3 10 0-16,1-4-1 16,3 3 0-16,0 4-1 15,0 0 0-15,0 3 0 16,4-1 0-16,-1-8-1 15,1 6 1-15,3-7 0 16,0-6 0-16,4 3 1 16,-1-3 0-16,4-6 0 15,8-6 1-15,2-10-1 0,1 3 1 16,-4-2-2-16,-3-7 1 16,-4 6-2-16,-3-9 1 15,-1 2 0-15,-6 8 0 16,-4-7-1-16,-3 6 1 15,-4-10 0-15,-4 8 0 16,1-1-1-16,-5 3 1 16,-6-6-2-16,4 6 1 15,-1 0-1-15,-3 3 1 16,0-2-1-16,0 8 0 0,0 1 0 16,3 2 0-16,-3 4 0 15,0 3 1-15,0 0 0 16,-7 3 0-16,0 4 1 15,-1 2 0-15,1 1-1 16,0-7 1-16,3 6-2 16,1 13 0-16,6 0 0 15,1 6 0-15,6 4-1 16,1 5 0-16,3 1 0 16,0 3 1-16,3 3 1 15,1-7 1-15,3-2 0 16,-4 2 1-16,1 1 0 15,-1-4 0-15,-3 7-1 16,0 6 1-16,0 0-2 16,0-3 1-16,0 0-2 15,0 0 1-15,0-10-1 0,0 4 1 16,4-3-1-16,3-10 1 16,0-3-1-16,-4 0 0 15,1-10 0-15,-1-3 0 16,-3-2-5-16,0 2 1 15,-3-9-14-15,-8 0 1 16,1 0-9-16,-1 0 0 16</inkml:trace>
  <inkml:trace contextRef="#ctx0" brushRef="#br0" timeOffset="162574.79">8428 17215 18 0,'-39'0'9'0,"28"0"-8"0,11 0 10 0,15-3-11 16,16-10 0-16,22-8-5 15,32-17 0-15,21-12 3 16,24-4 0-16</inkml:trace>
  <inkml:trace contextRef="#ctx0" brushRef="#br0" timeOffset="169975.03">12016 2223 2 0,'-4'0'1'0,"8"0"1"0,-4 0 1 0,0 0 0 15,7 0 1-15,0 0 4 16,0 0 1-16,3-6-9 15,1 2 0-15,-4 4 7 16,4 0 0-16,-1 0-1 16,1 0 0-16,3 0-3 15,4 0 1-15,10-6-2 16,7 3 0-16,7 3-1 16,4 0 0-16,7-9-1 15,4-1 1-15,3 4 0 16,-11 0 0-16,-3 3 0 15,0-4 0-15,-4 4-1 16,-3 3 1-16,0 0-4 16,-4 0 1-16,-3-9-8 15,-4 2 1-15</inkml:trace>
  <inkml:trace contextRef="#ctx0" brushRef="#br0" timeOffset="197627.54">12725 1125 28 0,'-18'-9'14'0,"7"0"-2"16,8-1 14-16,3 10-23 15,-4 0 0-15,1 0 0 16,-1-16 1-16,1 7-4 15,-4-7 0-15,0 4 4 0,-7-7 0 16,-8 3-1-16,-9 1 0 16,-8 2-1-16,-3 4 1 15,-4-4-2-15,-4 13 1 16,-3-3-1-16,4 3 1 16,3 9-2-16,0 7 1 15,-3 6-1-15,0 9 1 16,-4 7-1-16,7 15 0 15,3 26-1-15,8 12 1 16,3 9 0-16,1 16 0 0,6-3 1 16,11-6 0-16,7-4 1 15,10-15 0-15,8-7 1 16,14-5 1-16,24-11-1 16,-3-14 1-16,17-14-2 15,8-8 1-15,10-14-1 16,7-15 0-16,-7-15-1 15,8-11 1-15,-8-11-1 16,-4-10 0-16,-6-13 0 16,-11-6 1-16,-11-18-1 15,-6-1 0-15,-8-22 0 16,-10 1 1-16,-8-1-1 16,-6 7 1-16,-22 6 0 15,-10 3 1-15,-14 9 0 16,-11 4 1-16,-11 15-1 15,-13 10 1-15,-11 15-2 16,-18 23 1-16,-7 21-3 0,-10 22 0 16,3 16-2-16,-7 12 0 15,14 16-8-15,18 16 1 16,21 16-15-16,21 21 1 16</inkml:trace>
  <inkml:trace contextRef="#ctx0" brushRef="#br0" timeOffset="-204816.13">12358 2330 9 0,'-14'0'4'0,"-15"9"-3"0,19-6 5 16,-4 3-6-16,-4-3 0 16,-3 4 0-16,0 8 0 15,0-5 0-15,3-7 0 16,4 6 0-16,3-2 1 16,1 2-1-16,3-6 1 0,3 3 0 15,1 4 0-15,6-1-1 16,1 1 1-16,3-1 0 15,0 0 0-15,3 1 0 16,1-7 1-16,0 6 0 16,3-9 0-16,3-6 0 15,4-3 1-15,1-1-2 16,2 1 1-16,1 0-1 16,3-1 0-16,0 1-1 15,1-4 1-15,2 10-2 16,1-6 1-16,-4 2 0 15,1 7 1-15,-8-3-1 16,0-6 0-16,-3 3 0 16,-4-7 0-16,0 4 0 15,0-4 1-15,0 1-1 16,4-7 0-16,-1-3 0 16,1 3 0-16,0-3 0 0,-1-3 1 15,1-13-1-15,0-3 1 16,-1-2 0-16,-6-14 0 15,-1 7 0-15,1-3 0 16,-1-4 0-16,-2 7 0 16,-1-13-1-16,0 7 1 15,0-7-1-15,0-9 1 16,0 0-1-16,3 9 0 16,5 0 0-16,-5 1 0 15,1 12 0-15,3 3 0 0,-11-7 0 16,-3 1 0-16,-7 9 0 15,-14-3 0-15,-11 3 0 16,-10 0 0-16,-4 0 0 16,-7 7 0-16,-7 2 0 15,0 7 0-15,4-3 0 16,3 9 0-16,4-3 0 16,-1-1 0-16,8 8 0 15,7-1 0-15,3 3-1 16,4 4 1-16,3 2 0 15,0 4 0-15,4 6 0 16,0 6 0-16,-11 13-1 16,-14 3 1-16,-3 28 0 15,-4 13 0-15,-4 9-1 0,-2 0 1 32,-12 60 0-17,15-13 0-15,10-6-1 0,10-13 1 16,12-3-1-16,3-6 1 15,6 3-1-15,5-3 1 16,3-3 0-16,0-6 0 16,7-10 0-16,3 0 0 15,4-3 0-15,11-13 0 16,7 1 0-16,3-1 0 16,4-2 0-16,3 2 0 15,4-12 0-15,7-6 0 0,3-10 0 16,7-3 1-16,-10-6-1 15,0-13 0-15,3-15 0 16,1-10 1-16,3-16 0 16,0-6 0-16,7-9 0 15,7-16 0-15,7-6 1 16,-7-12 0-16,0-10-1 16,3-4 1-16,-3 14-2 15,-7-1 1-15,-17 10-6 16,-19 3 0-16,-27 12-4 15,-46 13 1-15</inkml:trace>
  <inkml:trace contextRef="#ctx0" brushRef="#br0" timeOffset="-193571.22">11656 11596 13 0,'-14'-3'6'0,"0"9"2"0,14-9 6 0,0 0-14 16,0 3 0-16,0 3 0 15,0-3 0-15,7-6 1 16,-4-4 0-16,4-2 1 16,-3-4 1-16,-1-3 0 15,-6-3 1-15,-1-6 0 16,1-7 1-16,-4 1-2 16,0-1 1-16,0 1-3 15,-1-7 1-15,1 4-2 16,4-1 1-16,-1 10-1 15,4 3 0-15,4-4-1 16,3 11 1-16,0 2-1 16,4 3 1-16,3 4-1 15,3 3 1-15,1 6-1 16,0 3 1-16,3 0 0 16,0 0 0-16,0 0 0 0,0 3 0 15,0 1-1-15,8 2 1 16,9 1 0-16,15-4 0 15,-3 0 0-15,6 0 0 16,11 1-1-16,4-1 1 16,21 0-1-16,-4-3 1 15,10-3-1-15,5-6 1 16,3-3 0-16,3-4 0 16,-3 4 0-16,10-10 1 0,-3-6-1 15,-4-3 1-15,8-1-1 16,-11-2 1-16,-11 9-1 15,-7 3 0-15,-7 7 0 16,-14 5 0-16,-10 1 0 16,-11 6 1-16,-8 0-1 15,-6 0 1-15,-11 0 1 16,-3 3 1-16,-4 0-1 16,-3-3 1-16,-4 0-1 15,0 0 1-15,0 0-2 16,-4 4 1-16,4 2-2 15,1 6 0-15,-5 7-1 16,4 6 0-16,-3 3 0 16,-1 7 1-16,1 6 0 15,-1-4 0-15,-3 7 0 16,4-3 1-16,-4-6-1 16,3-4 0-16,4-3 0 0,7-6 0 15,8-6 0-15,2-4 0 16,1-2-11-16,-7-4 0 15</inkml:trace>
  <inkml:trace contextRef="#ctx0" brushRef="#br0" timeOffset="-186680.72">11546 11505 6 0,'4'41'3'0,"-8"31"4"16,4-63 3-16,0 4-6 15,0-1 1-15,0-2 8 16,0-4 1-16,-7-3-15 15,-3-9 0-15,-1 0 9 16,-3-7 1-16,0-12-3 16,-4-10 1-16,1-2-5 15,-1-13 0-15,-3 3-2 16,0 0 1-16,3 3-1 16,-3-3 0-16,0 3 0 15,-4 3 0-15,0 10 0 0,1-1 1 16,3-2-1-16,3 2 0 15,4 1-1-15,3 3 1 16,4 3-1-16,7 3 1 16,7 3-1-16,4 10 0 15,6 2 0-15,5 7 0 16,9 7 0-16,15 8 0 16,4 1 0-16,13 9 0 15,11-13 0-15,4 1 1 16,13-4 0-16,8-5 0 0,7-11 0 15,7-5 1-15,7-7-1 16,0-9 0-16,3 0 0 16,15 2 1-16,3 4-1 15,-7-3 0-15,11 7 0 16,-4 2 0-16,7 0 0 16,-10 4 1-16,3-1-1 15,-11-3 1-15,-10 1-1 16,-3 2 1-16,-15 1-1 15,-21 2 1-15,-10 4-1 16,-8 0 0-16,-10 3 0 16,-7 3 1-16,-7-4-1 15,-4 4 0-15,-3 0 0 16,-1 4 0-16,1-1 0 16,-11 0 0-16,-3 0 0 15,-4 0 1-15,-3 0 2 16,-4-3 0-16,-7 0 0 0,0 3 0 15,-4 4 0-15,1-1 0 16,-1 6-2-16,4 7 1 16,0 0-3-16,0 6 1 15,4 7-1-15,-1 8 1 16,4-2 0-16,0-4 0 16,0 7 0-16,-3-3 0 15,-4 3 0-15,0-4 0 16,0-9 0-16,-4 4 0 0,1 5 0 15,3 1 0-15,-4 6 0 16,4-3 1-16,4-4-1 16,3-2 0-16,0-10 0 15,0-3 0-15,-3-6 0 16,-1-7 1-16,1-3 0 16,-4-6 0-16,0-6 0 15,0-10 0-15,-4-2-1 16,1-11 1-16,-4-5 0 15,-4 9 0 1,-14-25-1 0,-3-4 1-16,0 13-1 15,3-2 0-15,-3-8 0 16,7 1 0-16,0-3 0 16,-1-10 1-16,-2 13-2 15,3 3 1-15,-1 6 0 16,-2 7 0-16,-5 9-5 0,1 12 0 15,-7 13-10-15,-11 22 0 16</inkml:trace>
  <inkml:trace contextRef="#ctx0" brushRef="#br0" timeOffset="-174355.18">11677 12922 15 0,'-25'-3'7'0,"-6"-9"-6"0,23 5 7 16,1-2-8-16,0-7 1 0,0-3-1 15,4 1 1-15,3-4-1 16,0 0 1-16,3 6 0 15,4 0 0-15,0 4 1 16,0 6 1-16,-3-4 1 16,-4 10 0-16,0 0 1 15,0 0 0-15,-4 0 0 16,-3 3 1-16,0 4-2 16,0-4 1-16,0 0-2 15,0 0 0-15,4 3-2 16,3 4 0-16,3 2-1 15,4 7 0-15,0 6 0 16,4 0 0-16,-1-6-1 16,-2 9 1-16,-1 0 1 15,-4 1 0-15,-3-4 1 16,-7 0 1-16,0 0-1 0,-4-3 1 16,1-7-1-1,-1 1 1-15,1-10-1 0,3-2 0 16,3-4-2-16,4-4 0 15,4-8 0-15,3-1 0 16,7-2 0-16,3-1 0 16,5 0-1-16,2 4 1 15,4 2 0-15,1 1 0 16,-1 0-1-16,4-1 1 16,10 1 0-16,11-4 0 0,10 1 0 15,8-4 1-15,10-3-1 16,18 3 0-16,7 1 0 15,-4-1 0-15,7 4 0 16,-6 2 0-16,-8 4 0 16,0 6 1-16,-7 0-1 15,-10 0 0-15,-11 0 0 16,-11 0 0-16,1-3 1 16,-4-4 0-16,-4-2 0 15,1 0 0-15,-8 2 0 16,-3 1 0-16,-4-3 0 15,0 2 0-15,-10-2-1 16,-4 9 1-16,-3-3-1 16,-4-3 1-16,-3-1-1 15,-1 11 0-15,1-8 1 16,-1 1 0-16,-3 0 0 16,4 3 0-16,-1-9 0 15,1-4 0-15,0 1 0 0,-1-4 0 16,1-3 0-16,-1 3 0 15,-6-2-1-15,-4-1 1 16,-4 3-1-16,-3 0 1 16,-3-6-1-16,-4 4 1 15,3-1-1-15,4-3 0 16,3 3 0-16,1 0 0 16,6 4-1-16,8-1 0 15,-4 0 0-15,4 4 1 0,-1 2-1 16,-3 4 1-16,0 6-1 15,0 0 1-15,-7 0-1 16,0 3 1-16,-3 7 0 16,-4 2 1-16,-4 10-1 15,-3-3 0-15,0 0 0 16,-4 0 0-16,1 9 0 16,3-3 0-16,3 3 0 15,1 0 0-15,2 7-1 16,1-4 1-16,0 0 0 15,0 1 0-15,4-1 0 16,-1-3 0-16,1-3 0 16,-4-6 0-16,-4-6 0 15,0-4 1-15,-3-6-1 16,-3-3 1-16,-11-6 0 16,3-3 0-16,0-4-1 15,-3 1 1-15,3-1-1 0,4 7 0 16,0 0 0-16,0 2 0 15,3 1 0-15,-3 3 0 16,0 3-1-16,-7-3 1 16,-4 4 0-16,0-1 0 15,-3-3 0-15,-8-3 1 16,-6-1-1-16,-7 1 0 16,3 0 0-16,-7 0 1 15,-7 0-1-15,-7 0 0 0,-1 0 0 16,1-4 0-16,-3 1 0 15,-8-3 1-15,-10-4-1 16,-7 1 0-16,-8-4 0 16,-10 0 0-16,-3 1 1 15,3 5 0-15,7 4-1 16,14-4 1-16,15 4-1 16,20 3 1-16,18 0-2 15,14 3 1-15,15-3-3 16,6 0 1-16,8 3-1 15,6-7 1-15,4 1 0 16,4 0 1-16,-1 0 0 16,1-4 0-16,0 1 1 15,-4 2 0-15,0-2 0 16,3 0 0-16,-3-4 0 16,7 4 0-16,1 2-1 15,2 1 1-15,4 3 0 16,-3-3 0-16,3 3 0 0,-3 3 0 15,6-4 0-15,-2 4 0 16,-5 4 0-16,-3-1 0 16,-3-3 0-16,-4 0 1 15,-7 3-1-15,0 6 0 16,-7 7 0-16,0 9 1 16,0 16-2-16,-4 3 1 15,8 6-1-15,3 3 1 16,0 7 0-16,3 6 0 15,-3-10 0-15,4-3 0 0,3-9 0 16,0-6 0-16,-4-13 0 16,-3 3 1-16,4-9-1 15,-4-10 1-15,0 1-1 16,0-10 1-16,0 0-1 16,7-10 0-16,4-5 0 15,3-1 0-15,3-6 0 16,5 6 0-16,6-2-1 15,7 5 1-15,7 1-1 16,1-7 1-16,10 3 0 16,7 4 0-16,7-1-1 15,3 0 1-15,11-2 0 16,4-1 0-16,21 0 0 16,0 1 0-16,10-1-1 15,-3 3 1-15,3 4-1 16,1 0 1-16,-15-1-1 15,-7 1 1-15,-14-4-1 16,-13 1 1-16,-16-1 0 0,-6 4 0 16,-14 3 0-16,-4-1 0 15,-10-2-2-15,-4-1 0 16,-3 4-5-16,-4-16 0 16,0-15-7-16,0-32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2:43:42.84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2212 3954 42 0,'-7'9'21'0,"25"16"-22"0,-4-18 22 0,21 5-21 16,7 10 0-16,18 3 0 15,21 3 0-15,8-6-1 16,2 0 1-16,15-3 0 16,7 0 0-16,3-7 0 15,-6-2 0-15,3 2-1 16,3-5 1-16,22 2 0 16,-8 1 1-16,18 2-1 15,15 1 1-15,13-1-1 16,15 4 1-16,3 0 0 0,21 2 0 15,14-8-1-15,11-4 1 16,10 3-1-16,15-2 1 16,14-7-1-16,3-7 1 15,4 1-2-15,3 3 1 16,0-3 0-16,-7-4 1 16,-6 4-2-16,13 6 1 15,-21 6 0-15,21-15 0 16,-17 3 0-16,21-4 0 0,-8-2 0 15,19-4 0-15,6-3 0 16,4 0 0-16,18 7 0 16,-18-7 0-16,7 6 0 15,0 7 0-15,-11 6 0 16,1-3 0-16,-11 3 0 16,-4-3 0-16,-7-3 0 15,-7-7 0-15,-3-9 0 16,3 0 0-16,1-6 0 15,6-10 1-15,-10-2-1 16,13-7 1-16,-13-7-1 16,3-2 0-16,-17 6 0 15,-4 6 1-15,-18 0-1 16,-17 3 0-16,-25 19 0 16,-17 3 0-16,-33 7-1 15,-24 6 1-15,-17-4-7 16,-4-6 1-16,-8-12-5 15,1-9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2:46:51.43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15328 7927 17 0,'-42'-22'8'0,"-36"22"-7"0,68 0 8 0,3 0-10 16,3 3 0-16,8 0 0 15,6 4 1-15,15-1 0 16,14 0 1-16,3 3-1 15,7-2 1-15,11-4 0 16,11-3 1-16,3-3 0 16,7 0 0-16,0-4 1 15,4-5 0-15,3-4-1 16,4 0 1-16,3 1-1 16,0-1 1-16,4 4-1 15,7 2 1-15,17 4-1 16,4 3 0-16,18 3-1 0,14 0 1 15,10-3-1-15,22-4 0 16,24-2-1-16,14-1 1 16,25-18-1-16,7-3 1 15,7-7-1-15,-10 10 0 16,-8 3 0-16,-41 12 0 16,-44 13-9-16,-48 29 0 15</inkml:trace>
  <inkml:trace contextRef="#ctx0" brushRef="#br0" timeOffset="3211.3">13109 12207 13 0,'-32'-34'6'0,"1"15"-5"16,24 16 6-16,0 0-8 15,0 3 1-15,0-3-1 16,-1 3 1-16,1 3 0 16,4 3 0-16,-1 3 0 15,1 1 0-15,3-1-1 0,7 4 1 16,11 9 0-16,13-3 0 16,12-4-1-16,17-2 1 15,17-4-1-15,29 1 1 16,17-4-1-16,12-3 1 15,20 0 0-15,11-3 0 16,13 0-1-16,8-3 1 16,15 0 0-16,9 0 0 15,8-4 0-15,17 1 1 16,22-6-1-16,28-1 1 0,24-6 1 16,32-18 0-16,39-4-1 15,32-6 1-15,35-10 0 16,25-5 0-16,28-4-1 15,17-3 1-15,15 6-1 16,7 4 0-16,-18 18-1 16,-11 13 1-16,-27 21-6 15,-26 29 1-15</inkml:trace>
  <inkml:trace contextRef="#ctx0" brushRef="#br0" timeOffset="13362.38">17635 15095 1 0,'-3'-12'0'0</inkml:trace>
  <inkml:trace contextRef="#ctx0" brushRef="#br0" timeOffset="14200.42">17625 15045 16 0,'-4'-9'8'0,"-3"-1"0"0,7 10 8 16,0-6-14-16,0 3 0 16,0 0 4-16,0-3 0 0,-3 2-6 15,-8 1 1-15,4 0 4 16,-11-3 1-16,-3 0-1 16,-3-1 0-16,-1-2-1 15,-7-7 0-15,4 1-2 16,0-7 1-16,6-3-2 15,5 3 1-15,3 3-1 16,0 0 0-16,0 6 0 16,-4 1 1-16,-3 2 0 15,-4 10 0-15,-3 4 0 16,-4 2 1-16,-3 3-1 16,-8 4 1-16,-2 2-1 15,-5 1 1-15,-3 9-1 16,4-3 1-16,-1 3-1 15,5 7 1-15,-1 8-1 16,3 4 0-16,1 16-1 0,3 9 1 16,4 12-2-16,7-8 1 15,0 5-2-15,3-6 1 16,4 3-1-16,3 7 0 16,0-1 0-16,8 10 0 15,3 7 0-15,7 8 1 16,-4 20 0-16,8-1 0 15,-1 13 0-15,4-3 0 16,4 6 0-16,0-3 0 16,3-10-1-16,3-8 1 0,8-4 1 15,3 0 0-15,4-16 0 16,3-3 0-16,-3 0 0 16,10-12 0-16,8 0 0 15,-1 3 0-15,4-7-1 16,3-9 0-16,4-9-1 15,7-16 1-15,11-16-2 16,7-18 1-16,3-23-1 16,4-18 1-16,6-6-1 15,-6-16 1-15,3-10 1 16,1-6 0-16,-12-12 0 16,-6-1 1-16,-15 1-1 15,-6 0 0-15,-4-13 1 16,-4 0 1-16,-3-19-1 15,-4-9 0-15,-3-13 0 16,-7-28 0-16,3-9-1 16,4-22 0-16,0-7-1 15,-11 7 1-15,-10 12-1 0,-18 10 0 16,-14 15 0-16,-22 16 0 16,-27 19-2-16,-25 12 1 15,-32 16-1-15,-14 10 1 16,-32 18-1-16,4 10 0 15,13 6-1-15,22 12 1 16,4 4-3-16,28 12 1 16,24 16-10-16,18 25 1 0</inkml:trace>
  <inkml:trace contextRef="#ctx0" brushRef="#br0" timeOffset="22082.66">20567 14086 19 0,'-21'3'9'0,"3"19"0"16,11-19 9-16,0 6-14 16,0 4 1-16,3-1 1 15,1 4 0-15,3 3-9 16,3 3 1-16,5 9 5 0,2 10 0 16,4 0-2-16,7-1 1 15,4 4-1-15,7-6 1 16,7-7 2-16,6-6 1 15,1-12 1-15,4-16 1 16,10-13-1-16,3-9 1 16,1-13 0-16,-4-18 1 15,-7-10-4-15,-8-3 1 16,-9-3-3-16,-15 9 1 16,-14 4-2-16,-14 5 0 0,-14 7-3 15,-15 10 1-15,-9 5-2 16,-5 14 1-16,-10 2-1 15,-7 10 1-15,11 9 0 16,3 6 0-16,0 26 1 16,4 21 0-16,3 32 0 15,7 15 0-15,11 20 0 16,6 27 0-16,5-2 1 16,6-1 0-16,8-15 0 15,3-13 0-15,3-16 1 16,4-18 0-16,4-10 0 15,-1-18 1-15,1-13-2 16,0-13 0-16,-1-9-14 16,-3-10 1-16,-10-15-4 15,-4-12 1-15</inkml:trace>
  <inkml:trace contextRef="#ctx0" brushRef="#br0" timeOffset="22998.89">21816 14177 23 0,'-46'-26'11'0,"21"36"-5"0,22-10 10 16,-4 6-13-16,0-3 0 15,3-3 4-15,1 0 0 16,3 3-8-16,0-3 0 16,7-6 6-16,0-3 0 0,3 2-1 15,-3-2 1-15,4 0-2 16,-1 2 1-16,5 1-1 15,-1 0 1-15,3 3-1 16,4-4 0-16,11 4-1 16,7-3 0-16,21 0-1 15,11-4 0-15,13 1-1 16,8 0 1-16,3-1-1 16,4 4 0-16,0 3 0 15,-15 3 0-15,-2 0 0 16,-8 3 0-16,-7 0 0 15,-11 0 1-15,-14 0 0 16,-3 4 1-16,-18-7 3 16,-6 3 1-16,-5 0 0 15,-10-3 0-15,-10 0 0 16,-8 0 0-16,-14 0-2 16,-3 6 1-16,-7 7-5 15,-1 9 1-15,1 9-1 0,3 3 0 16,4 7-1-16,7 0 1 15,3-3-1-15,4-7 1 16,7-12 0-16,-1-4 1 16,5 1 0-16,-1-3 0 15,1-7-3-15,-4-3 0 16,-8-6-9-16,-6-3 1 16,-4-7-12-16,-3-3 1 15</inkml:trace>
  <inkml:trace contextRef="#ctx0" brushRef="#br0" timeOffset="23313.7">22461 13832 55 0,'-42'-35'27'0,"24"32"-25"15,18 3 40-15,7-9-41 16,4-1 1-16,3 1-1 16,11 3 1-16,-4 6-3 15,7 3 0-15,8 9 1 16,2 7 0-16,5 9-1 16,3 10 1-16,-4 3 0 15,0-7 0-15,8 7-1 0,2-10 0 16,-2-6-2-16,-1-12 0 15,-6-4-8-15,-1-9 1 16,0-9-6-16,-6-7 0 16</inkml:trace>
  <inkml:trace contextRef="#ctx0" brushRef="#br0" timeOffset="23973.69">24444 13643 48 0,'7'-21'24'0,"0"24"-29"15,-7 0 42-15,0 3-33 16,-7 7 0-16,-11 9 1 15,-3 21 1-15,-7-5-9 16,-7 12 1-16,-1 7 4 16,-6 12 1-16,-7 3-2 15,-4 3 0-15,0-9 1 16,0-6 0-16,-3-13 1 16,-11-7 1-16,3-8-1 15,-3-10 1-15,-11-16 0 16,1-6 0-16,-1-16-2 0,8-6 1 15,6-15-4-15,25-4 1 16,18 0-2-16,21-6 0 16,14 0-1-16,22 3 1 15,13 7-1-15,0 5 0 16,4 10 1-16,4 3 0 16,-8 7 1-16,-3 9 0 15,-4 9 0-15,-3 13 1 16,-4 9-1-16,11 19 0 0,14 9 0 15,4 7 1-15,3-9 0 16,10-7 1-16,1-7 2 16,0-5 1-16,10-13 1 15,0-13 0-15,-3-18 0 16,6-13 0-16,-3-22 0 16,-3-3 0-16,-7-10-3 15,-11-5 1-15,-21-4-4 16,-18-6 1-16,-32 3-4 15,-34 9 0-15,-29 13-2 16,-36 10 1-16,-13 8-1 16,-1 17 0-16,15 9 0 15,7 6 1-15,21 9-12 16,28 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1:45:00.7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5T21:46:28.037"/>
    </inkml:context>
  </inkml:definitions>
  <inkml:trace contextRef="#ctx0" brushRef="#br0">3440 2753 42 0,'-11'12'21'0,"4"-18"-1"0,3 6 21 16,4 0-36-16,-10 0 0 15,3 0 2-15,3 0 0 16,-6 0-9-16,3 0 0 15,0 0 6-15,7 3 0 16,0 0-2-16,7 4 0 16,0 5 0-16,3-2 0 15,1 8 1-15,-1 8 0 16,1-8 1-16,0 4 0 16,-4 10 0-16,3 12 1 15,1-4-2-15,-1 1 0 0,1 3-1 16,0-10 0-16,-1 4-2 15,-3-7 1-15,4 1 0 16,-1-17 1-16,-6 4 0 16,3-16 1-16,0 4 0 15,-3-14 0-15,-4-2 0 16,0-4 1-16,-4-2-2 16,4-10 0-16,-7 3-1 15,-4-3 0-15,1 0-1 16,-8-4 1-16,8-5-1 15,-1 6 0-15,4-7-1 16,3-2 1-16,8 5-1 16,7 1 1-16,3 6-1 15,7-3 0-15,-7 9 0 16,4 6 0-16,10 4 0 16,0-1 1-16,4 1-1 0,-1 3 1 15,1 9-1-15,-4 6 1 16,1 10-1-16,-12 6 1 15,4 3 0-15,1 1 0 16,-5 5 0-16,-6 1 0 16,3-7 0-16,-3-3 0 15,3-6 1-15,-4-1 0 16,-6-11 0-16,3-4 1 16,-4-6-1-16,4-4 1 0,-7-8-1 15,0-4 1-15,0 6-1 16,-7-2 0-16,4-10-1 15,3 3 0-15,0-3-1 16,0 3 1-16,10 0-2 16,5 3 1-16,-1 3-1 15,7 4 0-15,0 5 0 16,0 7 1-16,0 0 0 16,4 10 0-16,-4 9 0 15,-7 6 1-15,0 19 0 16,1 3 0-16,-5 6-1 15,1-3 1-15,-1 0 0 16,1-9 1-16,3-6-1 16,0-7 1-16,4-9-1 15,-8-4 0-15,8-12-2 16,-7-3 0-16,-8-9-6 0,4 0 0 16,-7-1-18-16,-7 1 1 15,-4-1-2-15,-3-5 1 16</inkml:trace>
  <inkml:trace contextRef="#ctx0" brushRef="#br0" timeOffset="271.16">4389 2928 82 0,'-15'0'41'0,"26"4"-54"0,-11-4 83 0,18-4-70 16,-8 4 1-16,11 0 1 16,1 4 1-16,-1 11-4 15,0 10 1-15,-7 7 1 16,-3 8 1-16,-8 4-2 16,-3 0 1-16,-3-3-4 15,-4-6 0-15,0-4-9 16,3-3 1-16,-3-12-13 15,7-10 0-15</inkml:trace>
  <inkml:trace contextRef="#ctx0" brushRef="#br0" timeOffset="452.2">4494 2652 89 0,'-60'-3'44'0,"22"16"-50"0,27-7 79 15,4-6-75-15,3 10 0 16,15-7-12-16,0 3 1 16,6-3-1-16,8 7 0 15,10-4-11-15,-10 9 1 16</inkml:trace>
  <inkml:trace contextRef="#ctx0" brushRef="#br0" timeOffset="901.13">4833 2913 97 0,'-21'15'48'0,"21"23"-66"0,0-29 99 0,0 4-81 16,10-4 0-16,-6 4 0 16,3 3 1-16,4-4-1 15,-4 1 0-15,7-1 0 16,-4 4 0-16,-3-7 0 15,-7-9 1-15,0 10 0 16,0-10 0-16,-7 0-1 16,4-6 1-16,-4 2-1 15,-4-5 1-15,1-4 0 16,3-9 0-16,3-3-1 16,8-3 0-16,3-6 0 15,10 5 1-15,4-5-2 16,-10 6 1-16,10 3-1 15,0 6 0-15,4 9 0 0,7 10 0 16,-11 13 0-16,7 9 1 16,0 6-1-16,4 7 1 15,-11-1 0-15,8 7 0 16,-8-7 0-16,-7 1 1 16,0-10 0-16,0-3 1 15,-3-6-1-15,-4-1 1 16,0-5-4-16,-4-10 0 0,-3 0-25 15,7-7 1-15</inkml:trace>
  <inkml:trace contextRef="#ctx0" brushRef="#br0" timeOffset="1666.16">6738 2333 43 0,'25'-32'21'0,"-15"-24"28"16,-10 46 1-16,0-2-46 15,-14 2 1-15,0-8 4 16,-7 2 1-16,0 0-12 16,-7 7 0-16,-8-1 7 15,-6 10 1-15,0 16-3 16,-4-13 0-16,3 16-2 15,5 12 1-15,-5 4-1 16,15 12 0-16,7 9-1 0,10 4 1 16,4 3-1-16,14-7 1 15,4 10-1-15,-1 0 0 16,1 3 0-16,10 3 1 16,7 0-1-16,-6-6 1 15,-5 3-1-15,-3 0 1 16,-7-16-3-16,0-15 0 15,-7-4-8-15,0-5 1 0,-3-14-18 16,3-12 1-16</inkml:trace>
  <inkml:trace contextRef="#ctx0" brushRef="#br0" timeOffset="1907.83">6068 2878 88 0,'-11'0'44'0,"4"-6"-44"16,14 3 68-16,4 0-68 16,17-13 1-16,7 4-1 15,18-4 0-15,11 0 0 16,6 4 0-16,-3 5-1 16,7-2 1-16,0 0-6 15,-3 2 1-15,-11 4-6 16,-11-6 0-16,-6 2-8 0,-12 4 1 15,-9-6-7-15,-8-7 1 16</inkml:trace>
  <inkml:trace contextRef="#ctx0" brushRef="#br0" timeOffset="2222.27">7214 2298 83 0,'-7'-12'41'0,"11"-7"-42"0,-4 13 83 0,0 2-80 16,-4-5 0-16,1 9 0 16,-4 9 0-16,3 4-3 15,-17 12 0-15,-7 28 2 16,-11 10 0-16,0 6-1 16,0 3 0-16,4 0 0 15,7 7 0-15,7-10 0 16,3 0 1-16,11-10-1 15,7 4 0-15,14-10-1 16,7-6 1-16,-3-12-3 16,14-7 0-16,-8-3-7 15,5-9 1-15,-1-10-14 16,0-12 1-16,0-10-5 16,4-15 1-16</inkml:trace>
  <inkml:trace contextRef="#ctx0" brushRef="#br0" timeOffset="2492.77">7257 2687 105 0,'-25'9'52'0,"25"-5"-72"0,0-1 109 16,11 0-90-16,-1 6 1 15,18-3 0-15,1 4 0 16,2 9 0-16,1 3 0 15,17 9-1-15,1-6 1 16,-8 6-1-16,1-2 0 0,-5 2-1 16,-2-9 1-16,-1 0-2 15,-7 0 1-15,-3-13-3 16,-4-6 0-16,-10-9-7 16,-4-3 0-16,-4-10-14 15,1-6 0-15</inkml:trace>
  <inkml:trace contextRef="#ctx0" brushRef="#br0" timeOffset="2705.05">7733 2637 97 0,'-14'15'48'0,"-7"11"-55"16,14-17 84-16,0 4-77 16,-8 8 0-16,-2 8 1 15,-4 8 0-15,-15 1-1 16,12 6 0-16,-12 6-1 15,1 3 0-15,0 1-3 0,0-10 0 16,6-4-6-16,5-5 0 16,9-13-16-16,12-16 0 15,3-19 0-15,3-15 0 16</inkml:trace>
  <inkml:trace contextRef="#ctx0" brushRef="#br0" timeOffset="2987.74">7849 2204 101 0,'-31'-22'50'0,"-5"0"-66"0,33 16 107 0,-1-4-92 16,4 17 0-16,14 2-1 16,4 1 1-16,17 15 1 15,8 12 0-15,2-2-1 16,5 9 1-16,-1 9-1 15,-6 3 1-15,-5 4 0 16,-6 3 1-16,-11 12-1 16,-7 3 0-16,-14 13-1 15,-10-6 0-15,-11-3-6 16,-8-1 0-16,1-18-19 16,-11-1 0-16,8-5-2 15,-5-13 1-15</inkml:trace>
  <inkml:trace contextRef="#ctx0" brushRef="#br0" timeOffset="5089.3">4632 4509 60 0,'-14'-10'30'0,"0"-8"-14"0,14 5 30 0,-11-3-43 15,1 10 1-15,-1 0 1 16,-7 3 1-16,-10-7-8 16,7 10 1-16,-18 0 4 15,-3 3 0-15,-18 10-3 16,10 18 1-16,-6 1-1 16,14 5 0-16,-4 4-1 15,21 0 1-15,4-3 0 16,14-7 0-16,14-3 1 15,18-15 0-15,13-1 0 16,8-9 1-16,0 0 0 16,11 7 0-16,-4 2 0 15,3 4 0-15,-7 6-1 0,-6 6 1 16,-8 1-1-16,-14-4 1 16,-10 3-1-16,-1 3 1 15,-10-9 0-15,-7-3 0 16,-3-3-1-16,-4-10 1 15,-8-3-1-15,-2-6 1 16,-4-7-2-16,3 1 1 16,-10 0-4-16,-1-1 0 15,8-2-9-15,0-1 1 16,17 4-15-16,18-7 0 0</inkml:trace>
  <inkml:trace contextRef="#ctx0" brushRef="#br0" timeOffset="5419.96">5165 4158 76 0,'-14'-16'38'0,"-15"19"-30"16,29 0 59-16,-10 7-65 15,-1 8 0-15,1 4 2 16,-1 10 1-16,-7 2-6 15,1 4 0-15,3 6 3 16,0 9 1-16,3 4-2 16,7 8 0-16,4-5-1 15,7-4 1-15,15 1-1 0,-1-7 1 16,7-6 0-16,4-3 0 16,0-19 0-16,-1-7 0 15,5-8-1-15,-5-4 0 16,8-9-5-16,-7-4 1 15,-4-6-11-15,0-9 0 16,-3-9-12-16,-11-1 0 16</inkml:trace>
  <inkml:trace contextRef="#ctx0" brushRef="#br0" timeOffset="5633">4766 4681 87 0,'-25'-9'43'0,"18"18"-41"0,7-9 74 0,11-3-76 15,7 0 1-15,10-9 0 16,3-1 0-16,19 0-3 16,10-5 1-16,0-4-7 15,-7 0 1-15,3 3-20 16,-3 6 1-16</inkml:trace>
  <inkml:trace contextRef="#ctx0" brushRef="#br0" timeOffset="5887.42">4766 5214 63 0,'-14'13'31'0,"46"-54"-29"0,-15 32 35 16,4-1-38-16,4-2 1 16,0-4-2-16,-11 4 1 15,11 2-4-15,-15 4 1 0,-6 6-13 16,-8 6 1-16</inkml:trace>
  <inkml:trace contextRef="#ctx0" brushRef="#br0" timeOffset="6127.23">5736 4923 76 0,'0'3'38'0,"7"6"-35"15,-3 1 69-15,-1-1-72 16,4-6 1-16,-7 4 0 0,4-1 1 16,-4 3-6-16,0 1 0 15,0-4-20-15,7-6 1 16</inkml:trace>
  <inkml:trace contextRef="#ctx0" brushRef="#br0" timeOffset="6966.3">6946 4430 66 0,'-14'-3'33'0,"7"13"-13"16,7-10 38-16,0 3-53 16,0 6 1-16,4 7 1 15,3 0 1-15,10 2-11 16,-3 4 0-16,15 0 6 16,-1 0 1-16,11 10-4 15,-1-1 1-15,8 4-1 0,4-4 0 16,-1-3 0-16,-3-3 1 15,-7 3-1-15,-11-9 0 16,-3 0-1-16,-4 6 0 16,-11-15-5-16,-3 2 1 15,-7-2-13-15,0-7 1 16,-3-13-9-16,-1-5 1 16</inkml:trace>
  <inkml:trace contextRef="#ctx0" brushRef="#br0" timeOffset="7177.19">7401 4374 74 0,'-21'-19'37'0,"-7"19"-30"0,17 10 65 0,-3-1-71 15,-7 4 1-15,0 9 0 16,-4 15 0-16,8 7-3 16,-12 9 0-16,8 1 2 15,-7 2 0-15,7-3-5 16,3-6 1-16,4-6-5 15,3-6 0-15,11-26-15 16,11-9 1-16,10-28-3 16,0-7 1-16</inkml:trace>
  <inkml:trace contextRef="#ctx0" brushRef="#br0" timeOffset="7551.96">8241 4186 65 0,'-11'-22'32'0,"11"-25"-40"0,4 34 63 15,-4 1-54-15,3 2 0 16,1 1 6-16,-4 6 0 16,-4 3-4-16,-3 0 1 15,-10 3 5-15,-15 13 0 16,-3 3 1-16,-1 6 0 15,-6 12-4-15,-4 1 1 16,-3 6-4-16,-1 0 0 0,5 3-2 16,9 6 0-16,15-6-1 15,11 3 0-15,20 4-1 16,11-14 1-16,7 1 0 16,11-10 1-16,0-12-1 15,10 0 1-15,-3-3-3 16,0-7 1-1,-7-15-13 1,-4-4 0-16,-6-2-15 16,-5-10 1-16</inkml:trace>
  <inkml:trace contextRef="#ctx0" brushRef="#br0" timeOffset="7792.96">7729 4587 87 0,'-21'10'43'0,"25"-10"-45"0,6-7 67 15,11-5-66-15,11-4 1 16,11-3 0-16,6 1 0 16,14-1 0-16,-3 3 1 15,-7 7-2-15,-7-4 1 16,-7 1-6-16,-7 5 1 15,0 4-17-15,-8-3 1 16,8 3-3-16,-11-7 0 0</inkml:trace>
  <inkml:trace contextRef="#ctx0" brushRef="#br0" timeOffset="8452.16">8587 3988 75 0,'-36'-6'37'0,"29"-13"-35"0,7 10 73 16,0-1-72-16,0-2 0 0,4-1 0 16,3 4 0-16,11-10-5 15,6 3 0-15,15-2 3 16,-4 2 0-16,11 0-2 16,7 7 1-16,4 6-1 15,2 3 1-15,-2 9 0 16,-4 1 0-16,-4 15 0 15,1 12 1-15,-15 1-1 16,-3 15 1-16,-11 13 0 16,0 16 1-16,-10-10-2 15,3-3 0-15,3-3 1 16,4-10 0-16,1-3-1 16,2-3 1-16,1-12 0 15,10-7 0-15,8-2 0 16,-1-14 0-16,0-5-1 15,1-4 1-15,-1-6-2 0,7-3 0 16,-3-3-5-16,-3-1 1 16,-5 1-11-16,-6-10 1 15,0 1-12-15,-7-1 1 16</inkml:trace>
  <inkml:trace contextRef="#ctx0" brushRef="#br0" timeOffset="8812.52">9504 3712 59 0,'3'-15'29'0,"15"-23"-16"16,-11 29 42-16,4 2-50 16,-11 7 0-16,0 7 6 15,-11 11 1-15,-7 11-14 16,-13 15 0-16,-1 12 9 16,-21 13 1-16,-7 9-3 15,0 20 0-15,-7-7-4 16,-7 15 1-16,0-5-2 15,3 5 1-15,4 1-4 16,7-10 0-16,4-15-10 16,14-7 1-16,17-19-15 0,7-18 1 15</inkml:trace>
  <inkml:trace contextRef="#ctx0" brushRef="#br0" timeOffset="75364.22">15201 2562 36 0,'-7'9'18'0,"0"-18"-1"0,4 2 18 15,3 7-29-15,3-3 0 16,1-6 7-16,-4 9 0 15,0-7-14-15,3 1 0 16,-3 9 11-16,0 0 0 16,0 4-3-16,0 12 1 15,0 6-5-15,0 12 1 0,0-5-2 16,4 12 0-16,3-1-2 16,0 1 1-16,0-9-1 15,0-1 0-15,3-2 2 16,-2-10 0-16,2 0 1 15,-3-13 1-15,0-3 1 16,-7-6 0-16,0 0-1 16,-3-6 1-16,-4-7-3 15,-4-5 1-15,0-7-2 16,1-1 0-16,-1-8-2 16,4-7 1-16,0 0-2 15,4-2 1-15,6 2-1 16,4 9 0-16,4 10 0 15,3-3 1-15,4 7-1 16,3 11 1-16,3 4 0 16,-2 13 1-16,-1-1-1 15,0 13 1-15,-3 3-1 0,-4 3 1 16,0 4 0-16,0-14 0 16,4 7 0-16,-4-12 1 15,3-4-1-15,1-2 1 16,0-7 0-16,-1-10 0 15,1-5 0-15,0-4 1 16,-4-9-1-16,0-4 1 16,-7 10-2-16,3-6 1 15,-3 12-1-15,4 1 0 0,-4 5-1 16,4 7 1-16,3 13-1 16,0-1 0-16,7 4 0 15,0 2 1-15,4 10-1 16,0 0 0-16,3 4 1 15,-3-11 0-15,-4-2-1 16,0 3 1-16,-7-7 0 16,0 4 1-16,-3-3-2 15,-4-1 0-15,0 1-5 16,0-4 0-16,-7 4-11 16,0-4 0-16,3 1-10 15,1-10 0-15</inkml:trace>
  <inkml:trace contextRef="#ctx0" brushRef="#br0" timeOffset="75634.53">16118 2571 92 0,'-7'9'46'0,"0"35"-59"0,7-25 86 15,0 0-73-15,4 9 0 16,-1 3-4-16,4 7 0 16,4-3-1-16,0-7 1 15,3-3-7-15,0-6 0 16,0-7-4-16,-3-5 1 0,-4-7-1 16,-4-4 1-16,-3-5-2 15,-3-4 1-15,-4 1 1 16,-4-10 1-16</inkml:trace>
  <inkml:trace contextRef="#ctx0" brushRef="#br0" timeOffset="75800.66">16125 2276 101 0,'-17'13'50'0,"-1"-1"-81"16,18-2 115-16,4-10-93 15,-1 9 1-15,8-6-27 16,3 4 1-16,4 5 30 16,-4 4 0-16</inkml:trace>
  <inkml:trace contextRef="#ctx0" brushRef="#br0" timeOffset="76249.53">16330 2750 79 0,'-28'-16'39'0,"28"13"-45"0,3-3 70 16,8 2-65-16,0 4 1 15,3-6 0-15,-4 16 0 16,4-1 1-16,0 7 1 16,-6-4 1-16,-1 10 1 0,-4-3 1 15,1-3 0-15,-1 3 0 16,-3-1 1-16,4-8-2 15,-1-7 1-15,4-3-2 16,4-3 1-16,-4-13-2 16,4-3 1-16,-4 0-2 15,3-9 0-15,1-3-1 16,-4 3 1-16,3-1-2 16,-3 11 0-16,4-1 0 15,0 12 0-15,6 4 0 16,1 3 0-16,3 7-1 15,4 15 1-15,3-4 0 16,0-8 1-16,0 9-1 16,1 6 1-16,-1 0-1 15,-7 3 1-15,0-3-1 16,-3-6 1-16,-1 0-2 0,-2-4 0 16,2 4-6-16,1-9 1 15,-1-7-20-15,5-3 0 16</inkml:trace>
  <inkml:trace contextRef="#ctx0" brushRef="#br0" timeOffset="76956.23">18542 1941 11 0,'-14'-10'5'0,"21"1"13"0,-4-1-31 15,5-2 24-15,-1-4 1 16,0 7 12-16,0-10 1 16,-4 10-27-16,1-7 1 15,-8-3 21-15,-3 3 0 0,-3 4-4 16,-8-10 1-16,-3 9-6 15,-7-5 1-15,-8 5-5 16,-10 4 0-16,1 9-4 16,-1 12 1-16,7 7-3 15,0 34 0-15,7 13-2 16,11 13 1-16,7 8-1 16,7 4 1-16,7-3 0 15,7 9 0 1,14 29 0-1,-3-26 0-15,-4-9-1 16,0-19 1-16,-7-9-4 16,0-13 0-16,-3-15-9 15,-4-14 0-15,0-5-13 16,0-16 1-16</inkml:trace>
  <inkml:trace contextRef="#ctx0" brushRef="#br0" timeOffset="77198.19">17833 2508 76 0,'-25'10'38'0,"32"-20"-43"0,4 4 61 16,7-3-55-16,13-4 0 16,15-3-1-16,7 7 1 15,7-10-1-15,7 3 0 16,4 7 0-16,-4 0 1 0,-4-1-3 15,-3 10 0-15,-7-6-6 16,-7 3 1-16,-7 3-11 16,-8-6 0-16,-6-4-3 15,-4-2 0-15</inkml:trace>
  <inkml:trace contextRef="#ctx0" brushRef="#br0" timeOffset="77512.3">19124 1840 77 0,'-18'-9'38'0,"-3"0"-41"16,18 9 80-16,-4 0-76 16,0 9 0-16,-4 7 0 0,-7 12 1 15,-3 9-3-15,-3 17 1 16,-8 5 1-16,-7 17 0 15,4-7 0-15,3 9 0 16,7 4 0-16,8-10 0 16,6-3 0-16,8-7 0 15,6-15 0-15,11-9 1 16,7-4-2-16,4 1 0 16,3-10-6-16,0-3 1 15,18-6-11-15,-7-4 1 16,3-5-11-16,1-4 1 15</inkml:trace>
  <inkml:trace contextRef="#ctx0" brushRef="#br0" timeOffset="77783.42">19212 2323 88 0,'-35'-3'44'0,"24"3"-47"15,11 0 80-15,11 0-77 16,3 3 0-16,4 4 0 16,10 2 0-16,14 0 0 15,4 4 0-15,4 9-1 16,2-3 0-16,1-4-1 16,-7 4 0-16,0 0-2 15,-7-7 0-15,-7 4-6 16,-4 0 1-16,-10-4-10 0,-8-5 1 15,-6-4-6-15,-4-3 1 16</inkml:trace>
  <inkml:trace contextRef="#ctx0" brushRef="#br0" timeOffset="77979.25">19593 2232 94 0,'-39'10'47'0,"-3"27"-61"0,32-21 96 0,-5 0-82 15,-2 3 0-15,-1 6-1 16,-7 12 1-16,8 1-3 16,-1-1 1-16,1 4-6 15,2-9 0-15,5-1-9 16,-1-9 1-16,1 0-10 16,6-3 1-16</inkml:trace>
  <inkml:trace contextRef="#ctx0" brushRef="#br0" timeOffset="78397.35">19868 1812 61 0,'-24'0'30'0,"10"-9"-15"0,10 9 48 16,4-7-59-16,-3 4 1 16,3 3 0-16,0 0 0 15,7 10-8-15,3 2 0 16,11 20 4-16,8 5 1 15,9 1-3-15,5 12 1 16,-1 3-1-16,4-9 0 0,3 13 1 16,-3-4 0-16,-7 7 1 15,-11 5 0-15,-10 14 1 16,-18 2 0-16,-14-12 0 16,-7 7 0-16,-8-4 0 15,1-19 0-15,0-3-8 16,3-9 1-16,1-10-19 15,2-9 0-15</inkml:trace>
  <inkml:trace contextRef="#ctx0" brushRef="#br0" timeOffset="80558.52">20655 2436 46 0,'0'-16'23'0,"0"7"-3"16,0 9 24-16,0-9-37 16,0 9 0-16,0 0 4 15,0 0 0-15,0-10-14 16,0 4 0-16,0 6 10 16,4 0 1-16,-1 6-3 15,4-3 0-15,0 4-2 16,7-7 1-16,8 0-1 15,2 0 0-15,5 0-1 16,-1-10 0-16,3 10-1 16,1 0 0-16,4-6-1 15,-1 3 1-15,0 3-1 0,0-6 0 16,-3 12-1-16,0-6 1 16,0 0-2-16,-1 0 0 15,5 0-1-15,-1-6 0 16,-3-4-3-16,-1 1 1 15,-13 2-4-15,-11 4 1 16,-10-3-6-16,-15 12 1 16,-7-6-10-16,-7 10 1 15</inkml:trace>
  <inkml:trace contextRef="#ctx0" brushRef="#br0" timeOffset="80889.06">20927 2213 51 0,'-32'0'25'0,"14"4"-15"16,15-4 36-16,-1 6-43 15,8-6 0-15,-1 9 4 16,4 4 0-16,1 9-7 15,-1-3 0-15,0-1 6 16,0 17 0-16,-4 3 0 16,1 2 0-16,-1 1-2 15,-3 0 0-15,-3 0-2 0,-1-1 1 16,4-2-3-16,0-13 0 16,0 0-8-16,4-6 1 15,3-10-16-15,7-5 0 16,0-4-1-16,0-4 0 15</inkml:trace>
  <inkml:trace contextRef="#ctx0" brushRef="#br0" timeOffset="82195.13">22271 2163 22 0,'0'-3'11'0,"3"-16"4"0,1 13 10 0,-1 12-19 16,1-3 0-16,0 4 7 16,-1 2 1-16,-3 1-14 15,0-1 0-15,-3 7 12 16,-8-4 0-16,0 7-2 15,-6 3 0-15,-4 0-4 16,-8 3 0-16,1 3-3 16,-4 7 0-16,1 9-3 15,-5-10 1-15,-2-6-1 16,-1 1 1-16,3-4-1 0,-6-7 0 16,7-2 1-1,7-3 0-15,-1-7 0 0,5-3 1 16,-5-6-1-16,5 3 1 15,-1-9 0-15,4-1 0 16,0-9-1-16,3 4 0 16,4-4-1-16,3-3 1 15,1 0-1-15,3 3 0 16,3 3-1-16,4 1 0 0,4 2 0 16,6-6 1-16,4 4-1 15,4 5 0-15,3 1 0 16,0 0 0-16,4 2 0 15,3 7 1-15,4 7-1 16,3-4 1-16,-3 6 0 16,-4 4 0-16,1 9 0 15,2-4 0-15,-2 4 0 16,-1 7 1-16,4-4 0 16,3 3 0-16,0-9 1 15,0-1 1-15,-3 1-1 16,0-3 1-16,0-7-1 15,-4 4 1-15,4-1-1 16,-4-2 0-16,0 2-1 16,0-2 0-16,0-1-1 15,1 4 1-15,2-4-1 16,-6-9 1-16,0 0-1 16,0 0 1-16,3-9-1 15,0-1 1-15,0-5-1 0,0-4 1 16,1 0-1-16,-5 3 1 15,-3-12-1-15,-3 3 1 16,-4 0-1-16,-7 0 0 16,-7 3 0-16,-7 6 1 15,-7 4-1-15,-7-4 0 16,-4 7 1-16,1-10 0 16,-1 0-1-16,4 3 0 0,0-2 0 15,-1-1 1-15,1-3-2 16,4 3 1-16,-1 6-2 15,-7 1 1-15,-3 6-5 16,-4 6 0-16,-7 9-17 16,-3 10 1-16,0 0-5 15,7 6 1-15</inkml:trace>
  <inkml:trace contextRef="#ctx0" brushRef="#br0" timeOffset="83623.03">23058 2330 35 0,'-4'0'17'0,"8"-16"-11"0,3 13 18 0,0-7-24 16,3 4 0-16,1-10 0 15,-1 4 1-15,1 2 0 16,-4 4 0-16,-7 6 3 15,-3 0 1-15,-1 6 0 16,-7 7 1-16,1 3 0 16,-4-1 0-16,0 7 0 15,0-3 0-15,3 3-2 16,7 0 0-16,1-13-1 16,6 7 1-16,1-13-1 15,7-6 0-15,-1-3-1 16,-3-4 1-16,0 1-2 0,-3 6 1 15,-1-7-1-15,-3 1 0 16,-3 3-1-16,-4-1 1 16,-4 7-1-16,1 0 0 15,-5 0-1-15,5 4 0 16,-1-4-6-16,8 0 0 16,3 0-11-16,7-7 1 15,3 7-3-15,8-9 1 16</inkml:trace>
  <inkml:trace contextRef="#ctx0" brushRef="#br0" timeOffset="84416.85">23460 2270 54 0,'-32'6'27'0,"18"-6"-24"0,14 0 52 0,0 0-52 15,3-9 1-15,1-1-1 16,7 1 1-16,6 0-6 16,1-4 1-16,-1 0 4 15,1-5 1-15,0-7-1 16,-1-1 0-16,-3 1 1 15,1 3 0-15,-8-12 0 16,3 6 0-16,1 6-1 16,-1 3 1-16,1 6-3 15,0-5 1-15,3 2-2 16,0 7 1-16,0 9-1 16,4 0 0-16,-1 9 0 15,-3 0 1-15,0 7 0 16,-7 3 0-16,-3 9 1 15,-8 7 0-15,-3 8-1 0,0 4 1 16,0 4-1-16,4-1 1 16,-1 3-2-16,4 0 0 15,4 1 0-15,-1-10 1 16,1-4-1-16,-1-2 0 16,1-10 0-16,-1 1 1 15,-3-4-2-15,-3 0 1 16,-1-13-6-16,-3 10 0 15,-3-3-12-15,-1-10 1 16,4-2-9-16,-7-7 0 16</inkml:trace>
  <inkml:trace contextRef="#ctx0" brushRef="#br0" timeOffset="84717.71">23372 2715 80 0,'-15'0'40'0,"15"-3"-42"15,0 3 72-15,7 0-70 16,4 3 1-16,10-6 0 16,15-3 0-16,13-4-1 15,0 4 0-15,8 3 1 16,3-6 0-16,0-1 0 15,-4 1 0-15,-6 6 0 0,-8 3 0 16,-7 0 0-16,-7 0 0 16,-3 0-3-16,-7-7 1 15,-4 7-11-15,-4-3 0 16,1 6-13-16,3-9 0 16</inkml:trace>
  <inkml:trace contextRef="#ctx0" brushRef="#br0" timeOffset="85273.17">24423 1956 34 0,'7'-15'17'0,"14"12"2"15,-17-7 8-15,-1 4-22 16,1-4 0-16,-1 7 3 0,-3 3 0 16,0-6-10-16,-3 6 1 15,-4 6 7-15,-8 7 0 16,1 6-1-16,-3 6 0 16,-1 9-1-16,-3 10 1 15,-4 3 0-15,4 6 0 16,0 1 0-16,3 9 1 15,4 6-1-15,4-7 0 16,-1 1-2-16,7 0 1 0,4-10-2 16,7-9 0-16,8 0-2 15,2 0 1-15,8-7-3 16,3-5 1-16,0-1-2 16,1-15 0-16,-1 3-3 15,0-10 0-15,-3-9-12 16,-1 0 0-16,1 0-5 15,-7 0 1-15</inkml:trace>
  <inkml:trace contextRef="#ctx1" brushRef="#br0">30865 6833 0,'0'0'16,"0"0"0,0 0-1,0 0 1,0 0 0</inkml:trace>
  <inkml:trace contextRef="#ctx0" brushRef="#br0" timeOffset="88140.15">24747 2411 17 0,'-10'0'8'0,"-4"-9"-4"0,14-1 9 16,0 4-11-16,0 3 1 16,3-7 2-16,1 1 0 0,-4 3-4 15,0-1 1 1,0 4 6-16,-7 3 1 0,3 0 1 15,-3 0 0-15,0 0 1 16,0 0 0-16,-4 0-2 16,4 0 1-16,4 0-3 15,-1 0 0-15,4 0-3 16,4 0 1-16,3 0-3 16,3 3 1-16,1-3-1 15,0 10 0-15,3 12-1 16,3 0 1-16,8 9-1 15,0-3 0-15,7 1 0 16,-1 5 0-16,5 1-1 16,-1-7 1-16,0-3 0 15,-3-6 0-15,0-1-1 16,-4-2 1-16,-3-6-2 16,-11-10 1-16,-4 0-4 0,-10 0 0 15,-7 3-7-15,-7 3 0 16,-4-6-12-16,-3 0 1 15</inkml:trace>
  <inkml:trace contextRef="#ctx0" brushRef="#br0" timeOffset="88620.54">25019 2276 40 0,'-11'0'20'0,"-3"3"-8"16,11-3 20-16,-1 0-29 16,1 0 1-16,-1 0 1 15,1 0 1-15,-1 0-7 16,1 7 0-16,-1-7 6 16,1 9 0-16,-1-3-1 15,-3 13 1-15,-7-9 0 0,0 11 0 16,-4 14 0-16,-3-4 0 15,-4 10-1-15,1 0 0 16,-1 0-1-16,-3 3 0 16,-1-4-1-16,5-12 0 15,6 1-2-15,4-10 0 16,7-7-6-16,3-3 0 16,4-9-9-16,4 4 1 15,-4-8-9-15,-7 8 1 16</inkml:trace>
  <inkml:trace contextRef="#ctx0" brushRef="#br0" timeOffset="90631.56">25594 2185 28 0,'7'-6'14'0,"4"-3"7"16,-11 9 11-16,0 0-26 15,0 0 1-15,0 0 5 16,0 0 1-16,0-10-15 15,-4 10 0-15,-3-6 10 16,-3 3 1-16,-5 3-4 0,1 0 1 16,-3 3-3-16,-5 6 0 15,1 1-1-15,-3 12 0 16,-5 6-1-16,5 0 0 16,-1 10 0-16,4 6 0 15,3 0 0-15,4-4 0 16,7-2 1-16,7-4 0 15,11-5-1-15,13-7 0 16,12 0 0-16,2-10 0 0,5-2 0 16,-1-4 1-16,0-3-3 15,-3 0 1-15,0 0-1 16,-7-3 0-16,-11 0-4 16,-3 6 1-16,-11-6-8 15,-4-9 1-15,-6 3-12 16,3-4 1-16</inkml:trace>
  <inkml:trace contextRef="#ctx0" brushRef="#br0" timeOffset="90947.34">25322 2455 52 0,'-17'3'26'0,"6"-15"-17"0,11 5 35 16,0 7-41-16,0 0 0 15,7 0 2-15,7 0 1 16,4-3-7-16,7 3 0 16,6 0 5-16,8-6 0 15,4 6-1-15,-8 0 0 16,0-3-1-16,0-4 0 15,1 1-1-15,-5 3 0 16,-2-6-6-16,-1 9 1 0,-10-7-11 16,-1 4 0-16,1 3-6 15,-4 0 0-15</inkml:trace>
  <inkml:trace contextRef="#ctx0" brushRef="#br0" timeOffset="91532.69">25957 2016 48 0,'-7'-16'24'0,"-7"7"-15"0,11 9 40 15,-1 0-44-15,-3-6 1 16,0 2 2-16,0 8 1 16,3-4-12-16,1-4 1 15,3 4 6-15,7 0 1 16,7 0-4-16,7 0 1 15,8 0-2-15,-1 10 0 16,0-7-1-16,4 3 1 16,-1 7-1-16,12 2 1 15,-4 4 0-15,-8-3 0 0,8 9 0 16,-7 3 0-16,-4-9 0 16,-7 6 0-16,-7 10 0 15,-3-4 1-15,-7 4 0 16,-12 8 0-16,-2 8 0 15,-1 5 1-15,1-12 0 16,3 0 0-16,10-10-1 16,8 4 1-16,3-4-1 15,4-15 1-15,3 0-1 16,3-10 0-16,8-5-1 16,3-4 1-16,-3-7-2 15,-4 1 0-15,1-3-4 16,-5-1 1-16,-3-5-10 15,-3-4 1-15,-4 3-10 16,-3-3 1-16</inkml:trace>
  <inkml:trace contextRef="#ctx0" brushRef="#br0" timeOffset="91848.37">26483 2044 70 0,'-18'10'35'0,"1"-1"-37"0,13-6 61 0,-3 3-59 16,0 10 0-16,-3 6 0 15,-12 3 1-15,-6 10-1 16,-7 2 0-16,-4 13 0 15,-3 4 0-15,-4-4 0 16,-4 9 1-16,8-8-1 16,3-4 0-16,8-3-4 15,2-7 0-15,8-2-8 16,11-17 0-16,3-2-9 16,7-3 1-16</inkml:trace>
  <inkml:trace contextRef="#ctx0" brushRef="#br0" timeOffset="92240.15">26649 1875 48 0,'3'-28'24'0,"26"-7"-13"0,-19 29 36 16,1 3-44-16,6 3 1 16,5 0 1-16,2 0 1 15,4 19-8-15,4 15 0 16,-7 10 5-16,0 3 0 0,3 6-2 16,0 1 1-16,4 2-2 15,-4 4 1-15,0 2 0 16,-7 1 0-16,-6 6 1 15,-12 6 1 1,-35 29 0 0,-10-20 0-16,-7-5 0 15,-1-13 0-15,4-10-2 16,4-12 0-16,3-6-11 16,4-10 1-16,3-3-13 15,7-13 0-15</inkml:trace>
  <inkml:trace contextRef="#ctx0" brushRef="#br0" timeOffset="99639.88">23072 3004 1 0,'-7'6'0'0,"-11"-9"0"15,14 6 1-15,1-6-1 16,-1 3 1-16,4 3 3 16,0-3 0-16,7 0-4 15,1 0 0-15,-1 6 2 16,-4-6 1-16,1 10-1 16,-1-1 1-16,-6 0-3 15,-4 7 1-15,-4 3-1 16,0 3 0-16,1 3 0 0,-1 0 1 15,4 0-1 1,4-3 1-16,-1 0-1 0,4-3 1 16,4 0-1-16,3-10 0 15,0 1 2-15,3-1 0 16,-3 0-1-16,0 1 1 16,1-1 0-16,-1 1 0 15,-4-1 0-15,1 4 0 16,-1-1-2-16,1 4 0 15,-1-7 0-15,1 4 1 16,3-4-1-16,3 0 0 0,4-2 0 16,8-1 0-16,6-3 0 15,7 3 1-15,4-6-1 16,3 4 0-16,-3-4 0 16,10 6 0-16,4-6 0 15,7 0 0-15,4 0 0 16,10 3 0-16,0 0 0 15,-7 3 1-15,0 1-1 16,7-4 0-16,-7 0 0 16,-3 0 1-16,3-3-1 15,7 6 1-15,3-6 0 16,1 0 0-16,10 0-1 16,0 3 1-16,11 4-1 15,7-7 1-15,-7 0-1 16,7 3 1-16,-8 3-1 15,1 4 0-15,4-4 0 16,-8 3 1-16,-4-6-1 0,8-3 0 16,-14-3 0-16,10-3 0 15,11 0 0-15,-4 3 0 16,11 3 1-16,-14-7 0 16,0 7-1-16,-4 0 1 15,-7 7 0-15,-7-1 1 16,-17 3-2-16,-8-2 1 15,1-1-1-15,-4 0 1 0,-4-6-1 16,-3-6 0 0,7 0 0-16,3 2 0 0,11 1 0 15,-3 0 1-15,-8 0-1 16,-10 0 0-16,-7 3 0 16,-7-6 0-16,-4 6 0 15,-7 0 1-15,-3 0-1 16,-4-7 1-16,-4 4-1 15,1-3 1-15,0 3 0 16,-1 3 0-16,8 0 0 16,3-7 0-16,4 4-1 15,-4-6 0-15,-4-4 0 16,1 1 0-16,3-4 0 16,-7 0 0-16,-3-5 0 15,-8 5 0-15,-3 3 0 16,-7-15 1-16,-10 3-1 15,-11-9 1-15,-1-4-1 16,5-3 0-16,6 3 0 0,4-2 0 16,3 8 0-16,1 1 0 15,3 9-1-15,3 6 1 16,4 4 0-16,0 6 0 16,4 9 0-16,-8 9 0 15,1-2-1-15,-1 8 1 16,1 4 0-16,-1 4 0 15,0 2 0-15,4 3 0 0,0 4 0 16,4-7 0-16,7 0 0 16,6 10 0-16,4 2 0 15,1-5 0-15,-5-4 0 16,-3 10 0-16,-10 0 0 16,-11 0 0-16,-11-4 0 15,-3-5 1-15,-7-10-2 16,-11-7 1-16,-7-5 0 15,-3-4 0-15,3-3 0 16,4-3 1-16,6-3-1 16,8 0 0-16,0 0 0 15,0-7 0-15,-8 4 0 16,-6 3 0-16,-4 3 0 16,-14-6 0-16,-17 6 0 15,-5 0 0-15,-20-4 0 16,-7-5 0-16,-11 3 0 15,10-4 0-15,-10 1 0 16,11-10 0-16,-4 7 0 0,4-1 0 16,7 4 0-16,13-1 0 15,-2-6 0-15,6 13 1 16,7-9-1-16,1 6 0 16,-1-1 0-16,1 4 0 15,2 0-1-15,12 6 1 16,-1-3 0-16,1 3 0 15,6-3 0-15,8 0 0 16,3-3 0-16,0-3 1 16,1 0-1-16,-5 2 0 0,1-5-1 15,-8 9 1-15,8-6 0 16,0 6 0-16,-8 0 0 16,1 6 0-16,6-6 0 15,1 9 0-15,-1-5 0 16,-2 5 0-16,-5-3 0 15,-3 1 0-15,7-1 0 16,7-3 0-16,-3-3 0 16,-7 0 0-16,6-6 0 15,8-1 0-15,7-2 0 16,10 0 0-16,7-1 0 16,15 7 0-16,17-6 0 15,7 5 0-15,7 1-1 16,4 0 1-16,3 0 0 15,-7 0 0-15,-6 0 0 16,-12 0 0-16,-13 0 0 16,-11-4 0-16,-15 4 0 0,-13 3 1 15,-7-9-1-15,-8 9 0 16,1-7 0-16,-1 7 0 16,11 0 0-16,11 7 0 15,3-7 0-15,8 0 0 16,2 0 0-16,5 0 0 15,3 0 0-15,3-7 0 16,4 4 0-16,4-9 0 16,3 6 0-16,0-4 0 0,0 4 0 15,0 0 1-15,0-4-1 16,-7 7 0-16,-4-13 0 16,-7 13 0-16,4-3 0 15,-11 3 0-15,1 0 0 16,-1 0 0-16,4-7-1 15,3 1 1-15,8-1 0 16,3 10 0-16,3-9 0 16,8 3 1-16,3-4-1 15,3 4 0-15,1 3-1 16,-1-3 1-16,-2 12 0 16,-1-6 0-16,-4 6-1 15,-3 3 1-15,0 4-1 16,-3 3 1-16,-4 3 0 15,-1-13 0-15,1 3 0 16,0 4 0-16,4 2 0 16,-1-2 0-16,1 3 0 15,3 2 0-15,0-2 0 0,3 3 0 16,4-3-1-16,-3-4 1 16,-4 4 0-16,0-10 0 15,-4 0 0-15,1 4 0 16,-1-4 0-16,4 0 1 15,0-6-1-15,0 0 1 16,7 3-1-16,0-3 0 16,4 0 0-16,3 0 1 15,4 0-1-15,-1 0 0 0,5 0 0 16,6 0 0-16,4 0 0 16,6-3 0-16,5 3 0 15,-1 0 0-15,14 0-1 16,4 0 1-16,14 0 0 15,15 3 1-15,2 4-1 16,8-4 0-16,-4 6-1 16,4 1 1-16,-4 5 0 15,-6 1 1-15,-12 3-1 16,-10-7 0-16,-14 1 0 16,-3-4 0-16,10-9-1 15,-4 0 1-15,0 0-1 16,11-6 1-16,11 0 0 15,3 3 0-15,0 0 0 16,11-1 1-16,-11 1-1 16,7 3 0-16,4 3 0 15,0 7 1-15,-4 2-1 0,11-2 0 16,-7 9 0-16,6-10 0 16,5 7 0-16,-12 2 0 15,12-8 0-15,-12-4 0 16,1 0 0-16,0 1 0 15,0-4 0-15,-8 0 0 16,-3-3 0-16,-10 3 0 16,-1-3 0-16,-13 0 0 15,-4 0 0-15,-11 0 0 0,1 0 0 16,-8 0 0-16,-3-3 0 16,-1-3 0-16,-10-1 0 15,1-2 0-15,-5 0 0 16,4-4 0-1,29 1 0 1,-4 5 1-16,0 7-1 16,6 0 0-16,-2 3 0 15,-8 4 0-15,-7-4 0 16,-6 3 0-16,-8-6 0 16,-7-9 1-16,-3-1-1 15,-11-5 0-15,-8-1 0 16,1-6 0-16,0 3 0 15,11 3 0-15,6-5 0 16,1 5 0-16,10 0-1 16,4-3 1-16,3 1 0 15,4 2 0-15,0-9 0 0,-1 6 0 16,-6 0 0-16,-11 3 0 16,-7-2 0-16,-10-1 0 15,-15-6 0-15,-7 3 1 16,1-3-1-16,-5 6 0 15,-2 0 0-15,-5 13 0 16,1-10 0-16,7 13 0 16,7-3-1-16,7 3 1 15,3 3 0-15,4 3 0 16,7 3 0-16,4 3 0 0,3 1 0 16,7 5 0-16,3 4 0 15,-3 3 0-15,1 6 0 16,2 7 0-16,-3-4 0 15,-3 4 0-15,0 12 0 16,-4-10 0-16,-7 1 0 16,-4-7 0-16,-3-2 0 15,-7-10 0-15,-11-4 0 16,-7-5 1-16,4-10-1 16,-4 0 0-16,-6 0 0 15,-8 0 0-15,0 0 0 16,0 3 0-16,4 3-1 15,3 3 1-15,4 7 0 16,3 3 0-16,0-3 0 16,-14-1 0-16,-3 1 0 15,-4-7 1-15,-21-2-1 16,-14-7 0-16,-15 0 0 0,-6-7 0 16,-14-2 0-16,6 0 0 15,15 2 0-15,7 4 0 16,10 0 0-16,11 3 0 15,10 3 0-15,4 0 0 16,-3 0-1-16,-8-3 1 16,-3 0 0-16,-10-3 1 15,-15-3-1-15,-21-10 0 16,-11 1 0-16,-6-7 0 0,-11-3 0 16,6-4 0-16,26 1 0 15,10 6 0-15,7 10-1 16,18 5 1-16,18 1 0 15,3 0 0-15,0 0 0 16,-4-1 0-16,-6-2 0 16,-8 6 0-16,4-7 0 15,-7-2 0-15,-4-1 0 16,-10 4 0-16,0 3 0 16,7 2 0-16,14-2 0 15,3 6 0-15,11 0 0 16,4 6 0-16,10-6 0 15,10 0 0-15,8 0 0 16,7 0 0-16,3 0 0 16,4 0 0-16,0-9 0 15,7 3 0-15,0-4-1 16,4 1 1-16,-5 0 0 16,5-7 0-16,6 3 0 0,8 4 1 15,3 3-1-15,11-4 0 16,-4 4 0-16,-3 3 1 15,-1-7-2-15,1 10 1 16,0-9 0-16,-4 0 0 16,-4-1 0-16,-3 4 0 15,0 0 0-15,-3-4 0 16,-1-2 0-16,1 5 0 0,3 4-1 16,0 3 1-16,0 3-1 15,0 7 0-15,0 6 1 16,0-7 0-16,0 3 0 15,0 10 0-15,0-3-1 16,-7 6 1-16,4-6 0 16,-4 0 1-16,-4-3-1 15,1 2 0-15,3-8 0 16,0-4 0-16,0 4 0 16,3-1 0-16,1 3-1 15,3 4 1-15,0-6 0 16,4 5 0-16,3 4 0 15,3-6 0-15,5 2 1 16,2 1 0-16,5-3 0 16,-1 2 0-16,11-5-1 15,10-7 0-15,4 3 0 16,10-3 0-16,11 3-2 16,8 4 1-16,-8 5-1 0,7-5 0 15,-7 9-2-15,-4 6 0 16,-6-3-5-16,-1 9 1 15</inkml:trace>
  <inkml:trace contextRef="#ctx0" brushRef="#br0" timeOffset="106681.75">25541 3386 11 0,'39'-28'5'0,"3"3"-4"0,-24 22 5 0,3-3-6 15,11-7 0-15,-4-3 0 16,-3 4 1-16,-1-1-1 16,-2 1 0-16,-5 2 0 15,-6 4 0-15,-8 0 0 16,-6 3 0-16,-22-1 0 16,-14 1 0-16,-14 0 0 15,-14-6 0-15,-7-7 0 16,-7 0 1-16,-4-2 0 15,4-4 0-15,-3-7 0 16,-1 8 0-16,7 8 0 16,11-3 1-16,4 10-1 15,17 6 0-15,0 0-1 16,4 3 0-16,3-3 0 16,4 0 1-16,7 0-1 15,3-3 1-15,7 0-1 16,8-3 1-16,10 2-1 0,14-5 1 15,7 0-1-15,25-1 1 16,24 10-1-16,18 3 0 16,25 13 0-16,25 0 0 15,10 12 0-15,4-9 0 16,14 9 0-16,-8 0 1 16,-6-6-1-16,-4 0 1 15,-10-6-1-15,-15 3 0 0,-24-4 0 16,-14-2 1-16,-11 3-1 15,-21-10 0-15,-14 0 0 16,-22-3 0-16,-6 0 0 16,-18-3 0-16,-25 7 0 15,-21-4 0-15,-10-3 0 16,-12-3 1-16,-16-10-1 16,-19 1 1-16,5-4-1 15,-12 3 0-15,1-2 0 16,-8 2 1-16,4 1-1 15,-7 2 0-15,-3 1 0 16,-4-1 0-16,3 4 0 16,4 0 1-16,11-1-1 15,21-2 0-15,17 3 0 16,18 3 0-16,21 3 0 16,18-7 0-16,32 4 0 15,17-3 1-15,32 6-1 0,-14 0 0 16,66 0 0-16,23 0 0 15,9 0 0-15,11 6 0 16,18-6 0-16,-7 3 0 16,3 4 0-16,-13 2 0 15,-15-6 0-15,-21 7 0 16,-25 2 0-16,-25-2 0 16,-24-1 0-16,-39-6 0 15,-31 3 0-15,-33-6 0 16,-38-6 0-16,-21 3 0 0,-18-6 0 15,-22 5 1-15,19 4-4 16,10 13 0-16,14 15-3 16,11 0 1-16</inkml:trace>
  <inkml:trace contextRef="#ctx0" brushRef="#br0" timeOffset="123599.98">28444 2427 2 0,'-14'-35'1'0,"-14"29"-1"0,21 6 1 0,-3 0-1 15,-5 6 1-15,-6-6-1 16,-11 0 0-16,-3-9 0 15,-4 9 0-15,1-10 1 16,2-5 0-16,-6-4 3 16,-4-6 0-16,-3 0 2 15,3 3 0-15,-11-13 0 16,-6-2 0-16,-11 2-1 16,-11-6 1-16,-7 4-4 15,-3-1 1-15,-14 7-2 16,3-1 0-16,-14-2-1 15,7 6 0-15,-10-4 0 16,3 1 0-16,0-3 0 16,0-4 1-16,-7-3-1 15,-11 3 0-15,1-12 0 16,-8 3 0-16,-21 0 0 16,-10-6 0-16,-11 0 0 0,-18 9 0 15,-6 6 0-15,-15 13 1 16,0-3-1-16,-21 15 0 15,7 1 0-15,-7 2 1 16,4-9-1-16,7 4 0 16,3-10 0-16,0 3 0 15,-14-13 0-15,11 16 0 16,-22-12 1-16,8 3 0 0,-22 0 0 16,-3-10 0-16,-7 13 0 15,-15-10 1-15,-6 10-1 16,3 3 0-16,11 13 0 15,3-4 0-15,7 20-1 16,15-7 1-16,-4 9-1 16,10 1 0-16,-7 5 0 15,11-2 1-15,-14 9-1 16,7-3 0-16,-10-1-1 16,6 7 1-16,-10-6 0 15,7 0 0-15,-7 16 0 16,10-1 0-16,-7-6-1 15,15 26 1-15,28 8 0 16,13 1 0-16,-2 9 0 16,27-6 0-16,1 3 0 15,24-6 0-15,11 15-1 16,10 0 1-16,11 13 0 16,10-18 0-16,22 5-1 15,7 3 1-15,3-5-1 0,15 8 1 16,9-2-1-16,19 15 1 15,10-15-1-15,11-1 1 16,7 7 0-16,14 0 1 16,21 12-1-16,11 0 0 15,13-9 0-15,22 3 0 16,15 4 0-16,16 8 0 16,15-12 0-16,18 4 0 15,6-11-1-15,18-8 1 0,32-4-1 16,11-3 1-16,34 0 0 15,12 4 0-15,24-14 0 16,21-5 0-16,21 2 0 16,4-2 1-16,0-16-1 15,11 2 0-15,-4 1-1 16,10 3 1-16,8 0 0 16,-4-12 0-16,11 3 0 15,13-1 1-15,1-2-1 16,11 5 0-16,24-15 1 15,3 4 0-15,8-14 0 16,-4 1 0-16,7 6 0 16,-7-3 0-16,4 0 0 15,0-1 0-15,6-2 0 16,-6 3 1-16,7 0-1 16,-4 0 0-16,-21-7-1 15,-7 1 0-15,-14-10 0 0,-22-6 1 16,-17-13-1-16,-10-9 0 15,-19-10 0-15,-9-18 1 16,-12-6-1-16,-6-4 1 16,-18 3 0-16,-4-12 1 15,-13-9 0-15,-26-7 0 16,-13 6 0-16,-29 1 1 16,-24-1-1-16,-26-6 1 0,-27-6-2 15,-28-15 1-15,-29-1-1 16,-21-16 1-16,-35-24-2 15,-25-1 0-15,-18-2-1 16,-14-32 0-16,-13 6-1 16,-15 6 1-16,3-5-2 15,-13 18 0-15,-46 25-8 16,-64 38 0-16,-85 43-1 16,-87 45 0-16</inkml:trace>
  <inkml:trace contextRef="#ctx0" brushRef="#br0" timeOffset="124561.9">10164 3160 10 0,'21'-6'5'0,"3"-3"-2"15,-13 9 5-15,10 0-6 16,7 0 0-16,8 0 0 16,-1-3 1-16,7 3-4 15,18-10 0-15,7-2 3 16,11-1 0-16,17-12-1 16,22 0 1-16,17-3-1 15,10 6 1-15,26 3-1 16,6-3 0-16,-7 3-1 0,-6 4 1 15,-26 5-1-15,-24 7 1 16,-39-6-2-16,-42 9 1 16,-39 0-6-16,-46 9 1 15</inkml:trace>
  <inkml:trace contextRef="#ctx0" brushRef="#br0" timeOffset="124937.23">10615 3571 20 0,'113'-28'10'0,"95"-16"-6"16,-127 25 14-16,32-9-18 15,21-3 0-15,7 6 0 16,22 3 1-16,-19-10-1 15,-13 4 0-15,-22 6 0 0,-28 10 1 16,-31-1-1-16,-33 13 0 16,-24 10-7-16,-39-4 1 15</inkml:trace>
  <inkml:trace contextRef="#ctx0" brushRef="#br0" timeOffset="125387.7">10954 2703 34 0,'-50'-104'17'0,"29"-28"-18"0,21 114 29 0,4-4-29 15,6 6 1-15,11 7-2 16,-3-1 1-16,7 20 1 15,14 8 1-15,14 20-2 16,7 6 1-16,10 9-2 16,8-9 0-16,10 0 0 15,21 0 1-15,4-10-1 16,11-2 0-16,17-10 0 16,10-3 0-16,1-1 1 15,-7-2 1-15,-8 6 0 16,-24-3 0-16,-25 12-1 15,-31 10 1-15,-32 12 0 0,-36 13 0 16,-24-3 0-16,-25 9 1 16,-25-6-1-16,-10 22 1 15,-15-1 0-15,15-8 1 16,11 2-1-16,13-18 0 16,15-6 0-16,13-4 0 15,15 0-2-15,7-3 1 16,14 0-8-16,10 10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1:48:00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23999 7406 13 0,'-21'-9'6'0,"-3"-4"0"15,13 7 7-15,0 0-13 16,-6-4 1-16,-8 1-1 16,-7 0 1-16,-6-1-1 15,-1 4 0-15,-7 0 0 16,-14-1 1-16,0 1-1 15,-4-6 0-15,-10-1 1 16,-7-6 0-16,-3 7 0 16,-12-10 1-16,1-6-1 15,-11-7 1-15,-3-9 0 16,0 3 0-16,-1-3-1 16,-6-6 1-16,-8 13-1 15,-6 2 0-15,-1 4-1 16,-20-1 0-16,-12 4 0 15,-10 3 0-15,-17 3 0 0,-11-3 0 16,-11 0 0-16,-3 6 1 16,0-3-1-16,0-6 0 15,-11-6 0-15,-4-4 0 16,-6-9 0-16,3 0 0 16,-7 3 0-16,0 0 1 15,-10 3-1-15,-8 4 0 16,-13 2 0-16,-11 7 0 15,-15 3 0-15,-6 9 0 0,10 4 0 16,-10 2 0-16,-1 1 0 16,-10 3 0-16,7-7 0 15,1 4 0-15,2-7 0 16,8 3 0-16,7 4 0 16,3 0 1-16,7 5-1 15,4-2 0-15,10-6 1 16,4 8 0-16,4-8-1 15,-8 12 0-15,4-3 0 16,-11 9 1-16,1-6-1 16,-4 9 0-16,3 4-1 15,0 9 1-15,4 0 0 16,14 3 0-16,0-3 0 16,4 0 1-16,10-10-1 15,21-2 1-15,8-4-1 16,6 4 0-16,21-7 0 15,1 3 0-15,24 0-1 0,-7-3 1 16,18 7 0-16,-21 12 0 16,3 9-1-16,4 7 1 15,-15 6 0-15,5 9 0 16,6-3 0-16,-7 13 0 16,18-10-1-16,3 19 1 15,11 3 0-15,7 4 0 16,14-4 0-16,11-9 0 0,17 3-1 15,11 3 1-15,0 0-1 16,10 10 1-16,4 2 0 16,7 4 0-16,-3 6 0 15,-5 7 0-15,-2 24 0 16,10-6 0-16,0 13-1 16,0 6 1-16,4 6 0 15,6-3 0-15,11-6-1 16,15 9 1-16,10-9 0 15,14-6 0-15,7-10 0 16,14-6 0-16,7 6-1 16,14-3 1-16,18 3 0 15,0-18 0-15,14-1 0 16,8-3 0-16,6 3-1 16,14 4 1-16,0-1 0 15,11-2 1-15,0-1-2 16,7 4 1-16,0 2 0 15,18 10 1-15,-8-19-1 16,18 1 0-16,0-11-1 0,8 1 1 16,17-9 0-16,3-1 1 15,7-9-1-15,4-9 0 16,11-1 0-16,-1-9 0 16,8-12 0-16,0-7 1 15,13 1-1-15,1-1 1 16,10-6-1-16,1-3 1 15,-1-6-1-15,14-4 1 0,1-5 0 16,10-4 0-16,0 0-1 16,7-3 1-16,3-3 0 15,-2 0 0-15,2-4-1 16,-6 1 1-16,-1 0-1 16,1-1 1-16,3 1-1 15,-11-3 0-15,4 6 0 16,-3-4 0-16,10-5 0 15,-4-4 1-15,8-6-1 16,-4 7 0-16,4-1 0 16,-11 3 0-16,-4 7 0 15,-3 3 0-15,-4 6 0 16,-6 10 0-16,-4-4 0 16,-8 0 1-16,1-2-1 15,0-1 0-15,3-3 0 16,0-6 0-16,1-6 0 15,6-1 1-15,4 1-1 16,0-4 1-16,-4-6-1 0,1 4 0 16,-8-4 0-16,-3 0 1 15,-11 3-1-15,7 1 1 16,0-1-1-16,-3 0 1 16,7 4-1-16,-4-7 1 15,11 0-1-15,0 0 1 16,10 1-1-16,-3-4 1 15,-3 0-1-15,-22-3 0 16,3-4 0-16,-9-2 0 0,-15 6 0 16,-7-10 0-16,-15-2 0 15,-9-1 1-15,-12-3 0 16,-2-9 0-16,-15-6 0 16,-4 2 1-16,-6-2-1 15,-8-7 0-15,0-3 0 16,-6-9 0-16,3-13-1 15,-4-9 1-15,-7-6-1 16,-3-1 1-16,0-18-1 16,-7-4 1-16,-8 4-1 15,-3-22 1-15,-3-16 0 16,-14 0 0-16,-19-16 1 16,-27-2 0-16,-32 5-1 15,-39 4 1-15,-49-16-3 16,-64 25 1-16,-60 16-2 15,-60 31 0-15,-31 19-6 16,-8 28 1-16,43 19-6 0,49 6 1 16</inkml:trace>
  <inkml:trace contextRef="#ctx0" brushRef="#br0" timeOffset="4999.68">21131 10172 4 0,'18'6'2'0,"17"7"0"0,-21-13 2 0,15 0-4 16,13 3 1-16,18 0 0 15,21-3 1-15,7 0-2 16,18-3 0-16,0-3 3 15,10 3 0-15,-3 6-1 16,4-3 1-16,-8 6-1 16,0 0 1-16,1 10-2 15,-1-3 1-15,-7 2-2 16,1-2 1-16,-12-1-1 16,-6-2 0-16,-7-7 0 15,-22-3 1-15,-13-3-1 16,-19 0 1-16,-20 3-1 15,-29-4 0-15,-21 4 0 0,-28 4 0 16,-11-1-1-16,-20 9 1 16,-1 1 0-16,-14-1 0 15,-4 1 0-15,-13-1 0 16,-4-2 0-16,-11-1 0 16,-17 1 0-16,6-4 1 15,1-3-1-15,10 0 1 16,15-3 0-16,24-3 0 0,21 0 0 15,22 3 0-15,17 0 0 16,17 3 0-16,19 0-1 16,13 4 0-16,18-4 0 15,11-3 0-15,14 0 0 16,10 0 0-16,18 0 0 16,-17 0 1-16,48-7-1 15,19-5 0-15,13-7 0 16,22 0 0-16,14 0 0 15,0 1 0-15,3 5 0 16,-10-3 0-16,-8 13 0 16,-24 3 1-16,-17 0-1 15,-18 3 1-15,-22 4-1 16,-20-1 1-16,-22 0-1 16,-18-3 0-16,-27-3 0 15,-33 3 0-15,-34-3-1 16,-26-12 1-16,-31-1 0 15,-21-9 0-15,-29 4-1 0,-17 5 1 16,-10 10-6-16,-22 15 0 16</inkml:trace>
  <inkml:trace contextRef="#ctx0" brushRef="#br0" timeOffset="9758.82">21826 8761 12 0,'-17'-38'6'0,"-1"10"-5"16,18 19 7-16,-3 3-8 15,3-4 0-15,0 1 0 16,0-1 0-16,0 4 0 15,3-3 0-15,4-4-1 16,4 4 1-16,3 2 0 16,3 4 0-16,5 6 0 15,6 1 0-15,4-1-1 16,10 3 1-16,7 0 0 16,8 10 1-16,-1 0-1 15,11 2 0-15,7 1 0 16,-3 0 0-16,3 3 0 0,4-3 0 15,-1-4 1-15,-6-2 0 16,3-7-1-16,-4-3 1 16,-3-6-1-16,-14-3 1 15,-7 0 0-15,-14-1 1 16,-14-2-1-16,-18 9 1 16,-22-6-1-16,-20 3 1 15,-25-1-2-15,-14 8 1 16,-21 2-2-16,-11 6 1 0,-7 4-2 15,3 3 1-15,4-3-3 16,15-4 0-16,13-6-1 16,7 4 0-16</inkml:trace>
  <inkml:trace contextRef="#ctx0" brushRef="#br0" timeOffset="9849.62">21953 8808 3 0,'127'9'1'0,"99"29"-2"15,-152-28 0-15</inkml:trace>
  <inkml:trace contextRef="#ctx0" brushRef="#br0" timeOffset="21994.89">3020 11737 15 0,'-35'-38'7'0,"-71"29"-6"15,77 12 7-15,-20 3-8 16,-18 7 0-16,-7 3-1 0,-14 5 0 15,7-5 1-15,-8 0 0 16,-6-4-1-16,14-2 1 16,0 5 0-16,-7 1 0 15,7 6 1-15,10 0 0 16,-7 3 0-16,8 10 0 16,-8-1 0-16,15 7 0 15,-8-4 0-15,4 7 0 16,-3 10-1-16,3-1 0 15,17 13 0-15,8 9 0 0,3 10-1 16,7-1 1-16,11 7 0 16,0 10 0-16,7 21 0 15,10 0 0-15,4 7 0 16,0 21 0-16,0 7 0 16,0 6 1-16,0 29-1 15,0-7 1-15,-7 12-1 16,4 13 1-16,-8-6-1 15,-6 16 0-15,-5-7 1 16,1-9 0-16,4 6 0 16,-1-19 0-16,4-22 0 15,3-2 1-15,4-17-1 16,7-12 1-16,7-25-2 16,4-10 1-16,-1-12 0 15,12-12 0-15,-5-13-1 0,-3 3 1 16,11-4-1-1,0 1 0-15,10-3 0 0,-10 0 0 16,10-10 0-16,-3 0 1 16,-1 1-2-16,-2-4 1 15,-1-3 0-15,4-10 0 16,10-2 0-16,4-7 0 16,-4-3 0-16,8-9 0 15,10 0 0-15,7-7 1 16,-4 0-1-16,8 1 0 0,6 2-2 15,1 7 1-15,-8 6-6 16,-10 22 0-16</inkml:trace>
  <inkml:trace contextRef="#ctx0" brushRef="#br0" timeOffset="28735.05">5249 16177 4 0,'0'-6'2'0,"0"-3"6"16,0 2 3-16,0-2-7 16,0-1 0-16,0 1 1 15,0 0 1-15,0-7-7 16,0-3 0-16,-10-3 6 16,3 3 0-16,-11-6-1 15,-3-3 0-15,0 0 0 16,-11 3 1-16,4-3-1 15,-4 2 0-15,4 1-2 16,-7 3 1-16,-1 7-1 0,-3 2 0 16,-3 7-2-16,3 6 1 15,-7 6-2-15,-3 10 1 16,-4 9-1-16,-7 6 1 16,4 10-1-16,-4 0 1 15,0 6-1-15,0 3 1 16,7 6 0-16,3 13 0 15,15 13-1-15,11 3 0 0,13 15 0 16,14 7 1-16,15 12-1 16,3 3 1-16,7-18 0 15,4-7 0-15,7-16 1 16,10-9 0-16,11-15 0 16,0-13 1-16,29-7 0 15,-5-15 0-15,22-18 0 16,3-17 1-16,18-15-1 15,4-16 1-15,-11-22-1 16,0-16 0-16,-18-12-1 16,-10-19 0-16,-18-12 0 15,-25-7 1-15,-35 13-2 16,-17-9 0-16,-29 8-1 16,-21 8 1-16,-31 11-2 15,-26 23 1-15,-17 15-2 16,-24 19 0-16,-8 19-4 15,-11 22 1-15,-6 31-6 0,14 35 0 16</inkml:trace>
  <inkml:trace contextRef="#ctx0" brushRef="#br0" timeOffset="33103.42">10361 18081 16 0,'0'-3'8'0,"11"-16"-5"0,-4 12 9 0,0 1-11 15,0-6 1-15,0 2 0 16,0 4 0-16,7 0-3 16,-3-1 1-16,6-2 1 15,8 3 1-15,10-1-2 16,8 7 1-16,6 0-2 15,7 0 1-15,11-3 0 16,-3 0 0-16,10 0 0 16,14 0 0-16,-7 3 0 15,8 0 0-15,2 0 0 16,-6 0 1-16,10 0-2 16,8 0 1-16,-8 0 0 15,4 0 0-15,-1 3 0 0,8-3 0 16,7 0 0-16,-7 0 0 15,3-3 0-15,-6 0 1 16,6 0-1-16,0-4 0 16,-10 4 0-16,-7 3 0 15,-4 0 0-15,-10 3 0 16,-11 0 0-16,-18 1 0 16,-7-1 0-16,-10 0 0 15,-7-3 0-15,-4 3 0 16,-3-3-1-16,-4 3 0 0,-4-3-5 15,-3 0 0-15</inkml:trace>
  <inkml:trace contextRef="#ctx0" brushRef="#br0" timeOffset="69524.39">17967 15810 6 0,'-42'-18'3'0,"28"5"3"0,10 4 3 0,-3 2-9 16,0 1 1-16,-4 0 1 15,1-1 1-15,-4 1-4 16,-4 0 1-16,-7 6 1 16,-3 0 1-16,-4 3-2 15,1-3 1-15,-1 9-1 16,-3-2 0-16,-4 2-1 15,3 1 1-15,1-1 0 16,3 4 0-16,4-7 1 16,4 6 0-16,-1 1 0 15,-3 3 0-15,3 5 0 16,0 1 0-16,1 7 0 16,-5 5 0-16,1-6-1 15,0 1 1-15,0 2-1 16,3 0 1-16,0 4-1 0,4-4 0 15,3 1 0-15,4-4 0 16,4 3 0-16,3 4 0 16,3 5 0-16,4 1 0 15,0 0-1-15,4 6 1 16,-1 0 0-16,1-9 0 16,-1 2 0-16,1 1 1 15,-1 0-1-15,1 0 0 16,3-4 0-16,0-5 1 15,4-7-1-15,3 3 1 0,3 3-1 16,4-2 1-16,4-1 0 16,3 0 0-16,4-3 0 15,3-3 0-15,4-3 0 16,0 0 0-16,3-7 0 16,-6-2 0-16,-1-4-1 15,-3-6 1-15,-1 0 0 16,5 0 0-16,-1 0-1 15,0-6 1-15,1-7-1 16,-1 4 0-16,0-7 0 16,-3-3 1-16,3 0-1 15,4 1 1-15,3-1-1 16,-3-3 1-16,-4-3 0 16,-6-4 0-16,-1-2-1 15,-7 0 1-15,0 6 0 16,0-7 0-16,0-5-1 15,1-4 1-15,2-6-1 0,5-6 1 16,-5 2-1-16,1 1 0 16,0-3 0-16,-4 6 0 15,-4 0 0-15,-6 9 0 16,-4 1 0-16,-7-4 1 16,-7 0-1-16,-7-9 1 15,-11 3 0-15,-3-3 0 16,-4-1-1-16,4 8 1 15,-7 2-1-15,-4 0 1 0,-3 0-2 16,3 7 1-16,-7 9-6 16,-14 9 1-16,-25 22-4 15,-38 32 0-15</inkml:trace>
  <inkml:trace contextRef="#ctx0" brushRef="#br0" timeOffset="79598.13">14707 12119 14 0,'7'-3'7'0,"-10"-9"-1"0,-1 9 8 15,1 3-11-15,-4-3 1 16,3-4 3-16,-10 4 0 15,-4 6-8-15,1 0 0 16,-8 1 6-16,0-1 0 16,1 0-2-16,-4-3 1 15,-1-3-1-15,1 3 1 0,0-10-2 16,0 4 1-16,-1-3-1 16,-2 2 0-16,-5 4-1 15,-9 3 0-15,-8 3-1 16,0 4 1-16,-11 2-1 15,-3 4 1-15,-3-4 0 16,-15 0 0-16,0-2 1 16,4-4 0-16,-4-3 0 15,1-3 1-15,-1-4-1 16,-14-5 1-16,-3 6-1 16,-11 6 0-16,-7 3-2 15,-21 3 1-15,-7 3-1 16,0 10 1-16,-11-3-1 15,4-4 1-15,7 1-1 16,14-7 0-16,-4 0 0 16,11-9 1-16,7-6-1 15,7 0 1-15,4-7 0 16,10-3 0-16,-7 3-1 0,-3 4 1 16,-4 2-1-16,-3 7 1 15,-8 6-1-15,-6 7 1 16,-1 2-2-16,0 7 1 15,4-6 0-15,0-1 0 16,8-5 0-16,-1-1 0 16,14-6 0-16,14 0 0 0,-7-6 1 15,11-1 0-15,3 4 0 16,18-3 0-16,-3 3 0 16,3 0 1-16,3-1-1 15,4 4 0-15,7-3-1 16,-3 6 0-16,-1 1 0 15,5-1 1-15,-1 3-2 16,7 0 1-16,7-3 0 16,-3 1 0-16,6-4 0 15,5 0 0-15,2 0 0 16,8 3 0-16,0 0 0 16,3 3 0-16,1 0 0 15,3 1 0-15,0 8-1 16,3 7 1-16,-3 3 0 15,3 4 0-15,-6 2 0 16,3 16 0-16,-1 6-1 16,1 16 1-16,0 3 0 15,-3 10 0-15,2 6-1 16,5 18 1-16,6 4 0 0,-6 0 0 16,6 6 0-16,4 0 0 15,0 3 0-15,-3 0 0 16,-1 0 0-16,1 4 0 15,3 2 0-15,-4 1 0 16,4-4 0-16,0-6 1 16,4 16-1-16,-4-1 1 15,3-5-1-15,4-4 0 16,7 0 0-16,-3 4 1 0,-4-7-1 16,4-3 0-16,-4-6 0 15,0-4 1-15,-4 7 0 16,1-6 1-16,-4-13-1 15,3 6 0-15,4-6 0 16,-3 0 0-16,3 7 0 16,3-1 0-16,1-12-1 15,7 9 0-15,-4-6 0 16,-4-3 1-16,1 9-1 16,-4 0 0-16,0-6 0 15,-3 6 0-15,-4-9 1 16,-7 9 0-16,-4 4-1 15,0-7 0-15,1-13 0 16,-4-2 1-16,0-1 0 16,3-9 0-16,7-9-1 15,1-7 0-15,3 3 0 16,3-5 1-16,1-1-1 0,3-3 1 16,0-6-1-16,4-7 0 15,-1-3 0-15,-6 4 0 16,3-4 0-16,0-9 1 15,4-3-1-15,-1-3 0 16,4-4 0-16,0 1 1 16,4-4-1-16,7-6 0 15,6 7-1-15,8-4 1 16,11-6-1-16,-8 3 1 0,11-3 0 16,10-6 0-16,4 0-1 15,11-1 1-15,7 1-1 16,-11 0 0-16,3 0 1 15,1-1 0-15,0-2 0 16,6-1 0-16,8 4 0 16,-4 0 0-16,4-4 0 15,7-5 0-15,3-1 0 16,14-6 0-16,-6 0-1 16,6 3 1-16,1-3 0 15,13 1 0-15,-10 2 0 16,-4 9 0-16,4 4 0 15,4 0 0-15,3 3 0 16,-11-4 0-16,8 1 0 16,-1-3 0-16,11 2-1 15,-3-2 1-15,6 3-1 16,5-4 1-16,2-2-1 16,-6-4 0-16,-1 0 0 15,-10 4 1-15,-3 6 0 0,-8 6 0 16,-17 3-1-16,0 3 0 15,-4 3 0-15,-7-2 1 16,-3 2-1-16,3 4 0 16,4 2-1-16,-11-5 1 15,0-1 0-15,0-6 0 16,-3 0-1-16,-11-6 1 16,0 0 0-16,3-3 1 0,-10 0 0 15,-7-1 0-15,-10-2 0 16,-5-4 1-16,-9 1 0 15,-5-4 0-15,-6-3-1 16,-4-6 1-16,-3-3 0 16,-4-10 1-16,-4-6-1 15,1-9 1-15,-4-13-1 16,0 0 0-16,-4-6 0 16,4 6 0-16,0-9-1 15,-3 0 1-15,3-10-1 16,0 7 0-16,0-7 0 15,0-6 1-15,0 0-1 16,3-9 1-16,4-13-1 16,0-3 1-16,4 0-1 15,-4-16 0-15,4 4 0 16,3-7 1-16,7 16-2 16,0-10 1-16,4 1 0 15,-1 15 1-15,1-3-1 0,-4 12 0 16,-7-2 0-16,-3-14 1 15,-4 8 0-15,-3-11 0 16,-1 7 0-16,4-6 0 16,0-7 0-16,4 1 0 15,3-1 0-15,4 10 0 16,-4 6-1-16,3 0 0 16,4 16 0-16,-3 6 0 0,0 7-1 15,-4 8 1-15,-7 1 0 16,-4-7 0-16,-3-2 0 15,-7 2 1-15,0-2-1 16,-3-1 1-16,-1-3-1 16,1 0 0-16,-1-12 0 15,0 12 0 1,-10-22-3 0,-3 16 0-16,-5 19-4 15,-6 12 1-15,0 13-8 16,-11 16 1-16,4 6-7 15,6 12 1-15</inkml:trace>
  <inkml:trace contextRef="#ctx0" brushRef="#br0" timeOffset="81955.93">14693 11916 3 0,'-28'-7'1'0,"32"20"10"0,-4-13-16 0,0 0 8 16,7 0 0-16,3 6 3 15,4-3 0-15,0 7-8 16,0 9 1-16,1 3 4 15,2 9 1-15,-3 6-2 16,0 4 0-16,-3 6-1 16,-4 7 1-16,0 18-1 15,0 3 1-15,-7 10 0 16,4-4 0-16,-4 10-1 16,0-3 1-16,0 12-2 0,0 4 1 15,0-7-1-15,3 3 1 16,-3-2-1-16,4 5 0 15,-1 7 1-15,-3-4 0 16,4 1 1-16,-4-4 1 16,3 7 0-16,1 3 0 15,-1 3 0-15,1-6 0 16,-1-3-1-16,5 15 0 16,-5 0-1-16,-3-3 0 15,-3 0-1-15,-1 7 1 0,-3 2-1 16,-7 1 0-16,0 3 0 15,-4-4 1-15,0 7 0 16,4-6 0-16,7-10 0 16,0-3 0-16,7-10 1 15,4 4 0-15,-1-6-1 16,8-4 1-16,-8 7-1 16,1-7 1-16,-1 7-2 15,1 9 1-15,-4-7-1 16,-4 1 1-16,-3-6-1 15,-3 2 1-15,-1-9-1 16,1 4 1-16,3-17-1 16,-4-2 1-16,7-4 0 15,1-5 1-15,-1-8-2 16,4-5 1-16,4 3 0 16,3-7 0-16,0-6 0 15,4 4 0-15,-4-10-1 16,3-7 0-16,1-2 0 0,-1-1 1 15,1-9-1-15,-4-3 1 16,4-6 0-16,-4 0 1 16,-4-7 0-16,4-3 0 15,0 0 0-15,0-6 1 16,0 0-1-16,4-6 0 16,3 3-1-16,7 0 0 15,15 3-2-15,-1 0 1 0,7 0 0 16,15 3 0-16,6-3-1 15,8 0 1-15,6 3 0 16,4-3 0-16,15 0-1 16,3 0 1-16,3-3-1 15,4 0 1-15,-1-3-1 16,8-1 1-16,4-2-1 16,-4 6 1-16,0 0 0 15,-1 3 0-15,8 0 0 16,0 9 0-16,0-3 0 15,4-2 0-15,17 5-1 16,-4 0 1-16,5-9 0 16,6-3 0-16,10-3 0 15,1-3 0-15,4-4 0 16,6 4 0-16,-7 2 0 16,0 1 0-16,-3 6 0 15,-7 0 0-15,-8 3-1 16,1 3 1-16,0 1 0 0,-4-4 1 15,-4 3-1-15,-2-3 0 16,6-3 0-16,0 0 0 16,7-3 0-16,-11-3 0 15,8-4 0-15,-4 4 0 16,-17 0 0-16,-15-4 1 16,-14 1-1-16,-17-3 0 15,-15 2 1-15,-17-2 0 16,-10-1 0-16,-12-6 1 0,-10-6-1 15,-3-6 1-15,-4-4 0 16,-3-9 0-16,-1-6-1 16,4-6 1-16,0-13-2 15,4-13 1-15,3-2-1 16,4-7 1-16,-1 3-1 16,4-6 1-16,-3-7-1 15,-7-5 0-15,-8-7 1 16,-3-9 0-16,-7-16 0 15,-11-13 1-15,-6-9-1 16,-8-22 0-16,4-3-1 16,3-19 1-16,4-2-1 15,7 8 0-15,7-6-1 16,3 10 1-16,4 15-1 16,4 0 1-16,3 13-1 15,0 0 0-15,0 15 0 16,0-5 1-16,-4 8-1 15,-3 4 1-15,-3 12-1 0,-8-12 0 16,-3 3 0-16,0 0 0 16,0 18 0-16,3-2 0 15,-3 9 0-15,0-6 0 16,4 24 0-16,-1 8 0 16,4 8 0-16,0 13 0 15,0 9 0-15,3 4 1 16,1 3 0-16,-1 6 0 15,1 0-1-15,-1 3 1 16,-6 0-1-16,-1 3 1 0,-7-3-1 16,-3 10 0-16,-7 2 0 15,-4 7 1-15,-3 0-1 16,-11 6 0-16,-10 4 0 16,-8 2 1-16,-3 1 0 15,-14 2 0-15,-7 1 0 16,-7-1 0-16,-8 1 0 15,-13-4 0-15,-18-2 0 16,-14-1 1-16,-18 3-1 16,-14 1 0-16,-11 9 0 15,-17 0 0-15,-10 6 0 16,-19 6 0-16,-6 4-1 16,-4-1 1-16,-7-2-1 15,3-4 1-15,-3-3 0 16,4-3 0-16,14-9-1 15,13-4 1-15,5-9 0 0,20-3 1 16,15 9-1-16,13-2 0 16,15-1 0-16,17 6 0 15,4 4 0-15,18 6 0 16,14 3 0-16,20 0 0 16,12 6 0-16,13 7 0 15,12 2-1-15,9 1 1 16,15 3-1-16,14 0 1 15,4-1-1-15,3 1 1 0,3-6-1 16,8 2 1-16,-1 7 0 16,4 3 0-16,4 7-1 15,-4 12 1-15,4 9-1 16,-4 3 1-16,0 20-1 16,0 8 1-16,0 20-1 15,0 2 1-15,-3 10 0 16,-4-6 0-16,0 9 0 15,-3 1 1-15,-4-14-1 16,-4 7 0-16,-3 3 0 16,-4 3 0-16,-6 10 0 15,-4-7 1-15,-1-3-1 16,5 10 0-16,-1-4 0 16,4-2 0-16,3-4-4 15,15 3 0-15,14 7-10 16,-4 5 1-16</inkml:trace>
  <inkml:trace contextRef="#ctx0" brushRef="#br0" timeOffset="97462.9">31323 9790 27 0,'7'-54'13'0,"7"23"-20"0,-10 25 14 0,-1-1-8 15,-3 7 1-15,0-6-1 16,-3 3 1-16,-8 3 1 16,-6 0 0-16,-12 0 1 15,-9-9 0-15,-5-1 2 16,-10 1 0-16,-10-4 0 16,-4 4 1-16,-21 3-2 15,-11 2 1-15,-14 4-2 16,4 7 0-16,-29 11-2 15,-3 8 1-15,3-1-1 16,-3 3 0-16,-7-9 1 16,14-4 0-16,3-5 1 15,8-4 0-15,-8-6 1 16,15-3 1-16,3-7 0 0,7 4 0 16,0 3-1-16,1 6 0 15,-8 3-1-15,-4 7 0 16,-6 6-1-16,-15 6 0 15,-6 6-1-15,-12 1 0 16,-6-4 0-16,0-3 1 16,-7 3-1-16,3 0 1 15,3-3 0-15,8 1 0 16,4-4-1-16,16-4 1 0,-2 1-1 16,10-6 1-16,-4 6-1 15,8 2 1-15,-4 8-2 16,-11 11 1-16,-13 7-1 15,-12 7 1-15,-10-1-1 16,-13 7 1-16,-9-1-2 16,5-5 1-16,7 2 1 15,-1 0 0-15,8-5 0 16,13-1 1-16,15-3 0 16,0-10 1-16,11-8-1 15,13 2 0-15,11 4 0 16,11-1 0-16,0 4-1 15,-1 18 0-15,4 19-1 16,1 23 0-16,-5 11-2 16,5 14 1-16,-1 27-2 15,-7-2 1-15,11 2-1 16,-1 10 1-16,-2 6 0 0,10-15 0 16,6 2 1-1,-2-5 1-15,3-1 0 0,10-3 1 16,4-3 0-16,11 16 0 15,3 3 0-15,7 3 0 16,7 22 0-16,0-3 0 16,11 9 0-16,7 7 1 15,3-10-1-15,11-3 0 16,7 0-1-16,7-12 1 16,7-7 0-16,7 6 0 0,4-2-1 15,3-7 1-15,11 9 0 16,7-3 0-16,3-2 0 15,-3-7 0-15,4-10 0 16,6-2 1-16,4-17-1 16,7-2 0-16,14-13 0 15,7-6 0-15,4-4-1 16,14-9 1-16,7-3-1 16,7 1 1-16,0-14-1 15,7 1 0-15,7-4 0 16,-4 4 0-16,-13-7 0 15,3-9 1-15,-11-4-1 16,0 7 1-16,4-6 0 16,-10-6 0-16,2-4 0 15,-2 0 0-15,10 4-1 16,7-7 1-16,-4 6 0 16,7-9 0-16,12 3 0 0,6-9 0 15,3-3-1-15,1-7 1 16,17-3-1-16,-7 1 0 15,4-4-1-15,3-3 1 16,-3-4-1-16,3-5 0 16,-6-7 0-16,9-3 1 15,-6-3 0-15,-4-6 1 16,11-3 0-16,-3-4 0 16,-5 1 1-16,8-4 0 0,3-3-1 15,1-3 1-15,10 0-1 16,3 0 1-16,-3-3-1 15,7-6 0-15,-4-7-1 16,-3-6 0-16,7-3-1 16,-7-6 1-16,-3-7-1 15,-1-12 0-15,0-3 0 16,-13-7 1-16,-1 4 0 16,-3-3 1-16,-8 2-1 15,-2 10 1-15,-8-6 0 16,0-7 0-16,-4 7 0 15,-10-3 1-15,-7 2-1 16,-7-8 0-16,-3-7-1 16,-1-9 1-16,-14-7-1 15,-10-6 0-15,-8-16 0 16,-6-5 0-16,-7 2-1 16,-4-3 1-16,-4 13 0 0,-10-1 0 15,-4 7 1-15,0 7 1 16,-6 2 0-16,-12 13 0 15,-6 0 1-15,-11-3 0 16,-7-4 1-16,-3 4 0 16,-1-6-1-16,4-1 1 15,7-12-1-15,7-6 1 16,18-10-2-16,14-18 0 16,3-17-3-16,11-8 1 0,14-16-5 15,-3-10 0-15,3-9-3 16,-3-16 1-16</inkml:trace>
  <inkml:trace contextRef="#ctx0" brushRef="#br0" timeOffset="97598.74">32547 11718 24 0,'-95'-166'12'0,"-71"-88"-10"16,124 182 22-16,-22-32-23 16,-3-18 1-16,-10-7-1 15,-18-18 1-15,6-3-4 16,1 12 0-16,-4 3-6 15,-13 16 1-15</inkml:trace>
  <inkml:trace contextRef="#ctx0" brushRef="#br0" timeOffset="102957.93">25305 12145 12 0,'3'6'6'0,"1"0"-5"0,-4-6 7 0,0 0-6 15,0 0 1-15,3 3 1 16,-3-3 1-16,4 3-6 16,-1 4 0-16,1-1 3 15,-1 0 1-15,5 7-2 16,-1 9 1-16,3 3-2 15,1 6 1-15,-1-6-1 16,1 10 0-16,-4 2 1 16,-4 4 1-16,-3 3-1 15,-7 3 1-15,-3 13 1 16,-1-13 0-16,1 6 0 16,-1 7 0-16,4-7-1 15,4 6 1-15,3 1-2 16,0 3 1-16,3-1-1 15,-3 1 0-15,4-3-1 16,-4-1 1-16,0 4-1 0,0-10 0 16,0 10 0-16,0 6 0 15,0 0 0-15,0 3 0 16,0-3 0-16,3 3 0 16,1 0 0-16,-1-9 0 15,4 6 0-15,0 6 1 16,-3-9 0-16,-4 9 0 15,-4-6 0-15,-3 7 1 16,-3-1 0-16,-1-9 0 16,0 6-1-16,4-3 1 0,0 0-2 15,0 0 1-15,0-9-1 16,4-1 1-16,-1 4-1 16,4-7 0-16,0-6 0 15,4-6 0-15,-1 10 0 16,-3-7 1-16,0 6-1 15,-3 0 0-15,-1 1 1 16,1-4 0-16,-1 3 0 16,1 4 1-16,-4-1-1 15,-1-9 0-15,5 6-1 16,3 1 1-16,0-4 0 16,0 3 0-16,3 0-2 15,-3 1 0-15,4-10 1 16,-4 3 0-16,4 3 0 15,-4 0 1-15,0-3-1 16,3-6 1-16,-3 6-1 16,-3-3 1-16,-1-3-1 0,0-7 1 15,1-9-1-15,3-6 1 16,0-3-1-16,0-7 0 16,3 0 0-16,5-2 0 15,-1-4 0-15,0-3 0 16,3 0 0-16,1 3 0 15,-1 3 0-15,1 4 1 16,-4-4-1-16,0 0 0 16,0 4 0-16,-3-1 0 0,-1 0 0 15,-3 1 1-15,0-4-1 16,4 0 0-16,-1-3 0 16,1 4 0-16,3-1-1 15,0-3 1-15,3-3-1 16,1-3 1-16,0 3-1 15,-1 3 1-15,1 3-1 16,-1 4 1-16,5-1 0 16,-8 4 0-16,0 2-1 15,-4 1 1-15,1-6 0 16,-1-1 0-16,1-3 0 16,-1-3 0-16,4 4-1 15,4-4 1-15,3-3-1 16,4 0 0-16,3 0 0 15,7-3 1-15,11-1-1 16,3 1 0-16,-7 0 1 16,1-6 0-16,3-1 0 15,3 1 0-15,0-4 0 0,4-2 0 16,3-1-1-16,1 4 1 16,6-1 0-16,4 0 0 15,-3 4 0-15,-4 3 0 16,0 3 0-16,-1 6 0 15,5 0 0-15,-1-3 0 16,-3-3 0-16,4 0 0 16,3-7 0-16,0-2 1 15,-4-4-1-15,-3 0 0 0,0 1 0 16,0 2 0-16,7 10 0 16,-11 0 0-16,1 9 0 15,-8-3 0-15,7 7 0 16,1-4 0-16,-4 0 0 15,3-3 0-15,-7-3 0 16,1-3 0-16,-1-3 0 16,4-3 1-16,-4-1-1 15,4-2 0-15,0-4 0 16,0 10 0-16,7 6-1 16,3 3 1-16,1 9 0 15,-5 1 0-15,-2 3 0 16,-1 2 0-16,1 1 0 15,-5-3 0-15,5 0 0 16,-4-4 0-16,0-6 0 16,7 1 1-16,-1-1-2 15,5 0 1-15,-8 4 0 16,4-1 1-16,-7 7-1 0,3-1 0 16,1 1 0-16,-1-3 0 15,1-4 0-15,-5 0 0 16,5-2 0-16,-1-1 1 15,1-3-1-15,-1-9 1 16,-3-1-1-16,-4-2 1 16,-3-3-1-16,0-1 0 15,0 4 0-15,-4-4 0 0,0 4 0 16,-3 2 0-16,-4 4-1 16,0-3 1-16,1 3 1 15,-5 0 0-15,5-4-1 16,-1-2 0-16,7-4 0 15,-3 1 1-15,0-1-1 16,-1-2 0-16,-3 2 0 16,-3 1 0-16,-4 2 0 15,-3 7 0-15,-7 3 0 16,-1 6 1-16,-6 7-1 16,-8 3 0-16,-3-1 0 15,0 4 1-15,0 0-2 16,0-3 1-16,0-4-1 15,3-6 0-15,4-2 0 16,0 2 1-16,0-6-2 16,0 0 1-16,7-3 0 15,0 0 0-15,-3 3 1 0,0 3 0 16,3-6-1-16,0 6 1 16,-7-3 0-16,3 0 1 15,1-3-1-15,-4 3 0 16,0-10 0-16,0-2 0 15,0-4-1-15,-4-6 1 16,4-3-1-16,4-3 1 16,-1-1-1-16,1 4 1 15,-1-6-1-15,-3 3 1 0,0-4-1 16,0 1 0-16,-7-3 0 16,0-4 0-16,-7-12-1 15,0-13 1-15,-4-3 0 16,1 3 0-16,3 1 0 15,-1-1 0-15,5 0 1 16,3 10 0-16,3-3 0 16,8-4 1-16,6-3-1 15,4-6 1-15,4 7-1 16,-4-1 1-16,-3-3-1 16,-8 3 0-16,-3-6 0 15,-3 3 1-15,-8 1-1 16,-3-1 0-16,-4-3 1 15,-3 9 1-15,4 4 0 16,-1-1 1-16,4 1-1 16,3 2 1-16,4 1-1 15,0 0 0-15,7 0-1 16,4-10 0-16,3 3-1 0,-4 1 1 16,4 2-2-16,-3-2 1 15,-1 2 0-15,-3 1 0 16,0-7 0-16,-3 7 0 15,-4-1 0-15,0 1 0 16,3-4 0-16,1 4 1 16,-1-1-1-16,4-5 0 15,7 2 0-15,7-6 0 16,4-6 0-16,0 3 0 16,3 3-1-16,0 3 1 0,-3 4 0 15,-4 2 0-15,-4 4 0 16,-6 9 0-16,-4-3 0 15,-4 3 1-15,-3-9-1 16,-3 3 0-16,-4-4 0 16,3-5 0-16,0 6 0 15,4-1 0-15,4 1 0 16,-1 3 0-16,4 6-1 16,0 9 1-16,4 4 0 15,-1 0 0 1,1 2 0-1,-1 4 0-15,-3 7-1 16,0-1 0-16,0 3 0 16,0 4 0-16,0-1 0 15,0 0 1-15,0 4 0 16,0 3 0-16,-3 3 1 16,-1-4 0-16,-3 4 0 0,-3 3 0 15,-4-3 0-15,0 6 0 16,-1 0-1-16,-2 0 1 15,-1-6-1-15,-3 3 0 16,3-3 0-16,1 3 1 16,-1 0-1-16,-3 0 1 15,0 3-1-15,-4 4 0 16,-3 2 0-16,-4 7 0 16,-3-1 0-16,-15 4 0 0,-10 3 0 15,-3 3 0-15,-4-3 0 16,-7-3 1-16,3-3 0 15,11-4 0-15,-3-2 0 16,-1-4 0-16,4-3 0 16,4 0 0-16,6-3 0 15,-2 0 0-15,2 0-1 16,1 3 1-16,-4 4-1 16,-4 2 1-16,1 4-1 15,-15-4 0-15,1 3 0 16,-4 1 0-16,-7-7 0 15,7-6 0-15,7 3 0 16,7-3 1-16,0-3-1 16,-4-3 0-16,4 0 0 0,14 3 0 15,-17 3 0 1,-1 6 0-16,-3-3 0 16,-3 6 0-16,3 1-1 0,-4-1 1 15,1 1 0-15,13-4 0 16,-10-9 0-16,4-3 1 15,3-1-1-15,3 4 1 16,4 3-1-16,7 0 0 16,4 0 0-16,3 0 1 15,-3-6-1-15,-18 6 0 16,7 6 0-16,-3 7 0 16,-4 2 0-16,-7 1 1 0,0 0-2 15,10-4 1-15,1-5 0 16,-15-4 1-16,11-6-1 15,7-1 0-15,4-8 0 16,-1-4 1-16,5 4-1 16,2-1 0-16,4 4 0 15,1 9 0-15,-5 12-1 16,4 7 1-16,1 9-2 16,-1 4 1-16,4-4-6 15,6-6 1-15,12-10-9 16,13-18 0-16</inkml:trace>
  <inkml:trace contextRef="#ctx0" brushRef="#br0" timeOffset="131541.91">28579 13339 22 0,'-15'-3'11'0,"-23"6"-6"0,27-3 11 16,-3 0-15-16,-4-3 0 15,1-3 4-15,-5 6 0 0,5 0-6 16,-1-3 1-16,8 0 3 16,-1 3 1-16,4 0-2 15,0 0 0-15,3 0-2 16,1 3 1-16,3 6-1 15,-4 1 1-15,4 2-2 16,0 1 1-16,0-1 0 16,4-2 0-16,-1-1 0 15,8 0 0-15,3-5 0 16,4-4 0-16,-1-7-1 16,5-5 1-16,-1 2 0 15,-4 1 0-15,1 0 0 16,-7 2 1-16,-1 1-1 15,-6 0 0-15,-4-1 0 16,-4 4 1-16,-3-3-1 16,4 3 1-16,-8 0-1 15,4 0 0-15,0 3 0 0,0 0 0 16,0 3 0 0,0 3 1-16,0 7-1 0,3 2 1 15,4 4 0-15,4 3 0 16,3 3-1-16,0-6 0 15,3-3 0-15,4-4 0 16,1-6 0-16,-1 1 0 16,0-4 0-16,3-3 0 15,1-10 0-15,-4-2 0 16,0-4 0-16,-3-3 0 0,-1 1 0 16,-2-1 1-16,-8 6-1 15,-4 4 1-15,0 3-1 16,-3 2 0-16,-3 8 0 15,-1-1 0-15,-3 3 0 16,0 0 1-16,0 4-1 16,0-4 0-16,0 3 0 15,3-6 0-15,4 4-1 16,4-4 1-16,6 0-1 16,8 3 1-16,6 1-1 15,1-1 1-15,0 0-1 16,-1-3 1-16,1 0 0 15,-4 0 0-15,-3 1 0 16,-8-1 1-16,-3 0 0 16,-3-3 0-16,-5 0-1 15,-2 0 0-15,-4-3 0 16,3-4 1-16,1 1-1 0,-1 3 0 16,4-3-1-16,3 3 1 15,1 0-1-15,3 3 1 16,0 3 0-16,7 0 0 15,0 3 0-15,0 0 0 16,0 1-1-16,0-1 0 16,-3 0-3-16,3-3 1 15,0-3-6-15,3-3 0 16,1-6-1-16,0-7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21-04-15T21:50:25.3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1-04-15T21:50:25.897"/>
    </inkml:context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26480 5810 0,'0'0'0,"0"0"16,0 0-1,0 0 1</inkml:trace>
  <inkml:trace contextRef="#ctx1" brushRef="#br0">20384 2054 39 0,'-15'-10'19'0,"5"4"-2"0,10 3 19 16,-4 3-32-16,4 0 0 16,0 0 2-16,0 3 1 15,0-3-7-15,0 0 0 16,0 6 6-16,4 4 1 16,-1-10-2-16,1 0 1 15,3 3-1-15,0-3 1 16,0 6-3-16,0-6 1 0,4 3-1 15,-1 3 0 1,4 10-1-16,8-3 1 0,-1 5-2 16,3 4 1-16,1-9-1 15,3 6 0-15,1 3-1 16,-1-4 1-16,4-5-1 16,6 3 1-16,1-1-1 15,-4-5 1-15,-6-7-1 16,-5 3 1-16,-6 4-3 15,-4-7 1-15,-7 3-4 16,0 0 0-16,-7 4-8 16,4-7 1-16,-4 3-13 15,3-3 1-15</inkml:trace>
  <inkml:trace contextRef="#ctx1" brushRef="#br0" timeOffset="438.12">20782 1972 51 0,'-10'-9'25'0,"3"12"-13"0,7-6 33 0,0 3-42 15,0 0 0-15,-4 3 1 16,-3 6 1-16,0 1-6 16,-7 12 1-16,0 6 4 15,-8 0 1-15,-2 6-1 16,-8-8 1-16,-3 11-2 15,-4-2 1-15,-3-4-1 16,3 4 1-16,7 8-3 16,-3 4 1-16,7 4-3 15,10-4 1-15,7-3-4 16,8-4 0-16,3-11-6 16,3-7 0-16,4-1-10 15,-3-11 1-15,-1-1-3 16,1-9 0-16</inkml:trace>
  <inkml:trace contextRef="#ctx1" brushRef="#br0" timeOffset="991.63">21477 1894 65 0,'-14'-10'32'0,"3"1"-36"16,11-1 66-16,0 1-61 16,-3 0 1-16,3 9 0 15,-4-7 0-15,-3 7-3 16,0-3 1-16,-3 13 2 16,-8 2 1-16,-3 4 0 15,-11 9 0-15,0-6 1 16,1 9 1-16,-5 0-1 15,5 7 1-15,-1 2-2 0,7 4 1 16,4-13-2-16,10-3 1 16,8 7-2-16,10-1 1 15,7-3-1-15,4-3 0 16,6-6 0-16,8 0 0 16,7-10-1-16,0-2 1 15,-4-4-2-15,-3-3 0 16,0 0-5-16,-4-3 1 15,0-4-7-15,-7 1 0 16,-3-3-14-16,-4 6 0 16,-4-7 1-16,-10 10 1 0</inkml:trace>
  <inkml:trace contextRef="#ctx1" brushRef="#br0" timeOffset="1293.08">21019 2213 89 0,'-11'0'44'0,"29"-9"-67"16,-8 9 97-16,11-9-75 15,8-1 1-15,2 4 0 16,5 0 0-16,6-4 0 15,4 1 0-15,-4 6-1 0,-3-13 1 16,0 7 0-16,-4-1 1 16,4-5 0-16,-4 2 0 15,-3 4-2-15,-7-4 0 16,-4 10-6-16,-7-3 1 16,-7 6-18-16,-7 6 1 15</inkml:trace>
  <inkml:trace contextRef="#ctx1" brushRef="#br0" timeOffset="1937.29">21668 1793 68 0,'-29'-9'34'0,"15"-7"-28"15,14 10 48-15,4-3-54 16,3-1 0-16,3-2 1 16,1-4 0-16,0 6-1 0,-1-5 0 15,1 2 2-15,-1 4 0 16,1-4 1-16,3 1 0 16,4 2 1-16,6-8 1 15,15 2-1-15,0 0 1 16,7 4-1-16,3 2 1 15,4 1-3-15,-10 9 1 16,-5 9-2-16,-6 10 1 16,-11 3-2-16,-7 9 1 15,-7 4-1-15,-7 6 1 0,0 9-1 16,0 3 0-16,7 0 0 16,4-6 0-16,3 4 0 15,4-14 1-15,3-9-1 16,0 7 1-16,0-10-1 15,11-3 1-15,7-3-1 16,3-4 1-16,4-5-1 16,7-4 1-16,3-15-3 15,1 2 1-15,-8-2-4 16,-6-3 0-16,-8-1-7 16,-7 0 1-16,-7-5-11 15,-10 2 0-15,-11 0-4 16,-7 4 1-16</inkml:trace>
  <inkml:trace contextRef="#ctx1" brushRef="#br0" timeOffset="2282.46">22486 1561 55 0,'-7'-6'27'0,"18"-3"-29"0,-4 2 47 0,0 7-44 15,3 0 0-15,-3 0 4 16,0 3 1-16,-7 7-6 16,-10 9 1-16,-8 3 4 15,-14 12 1-15,-3 10-1 16,-4 19 1-16,-7 18-3 15,-10 7 1-15,0 0-2 16,6-7 0-16,8 1-1 16,7-4 0-16,6-21-6 15,8 2 1-15,7-15-13 16,7-16 1-16,11-9-6 16,3-12 1-16</inkml:trace>
  <inkml:trace contextRef="#ctx1" brushRef="#br0" timeOffset="2510.15">23312 1204 1 0,'49'-44'0'0</inkml:trace>
  <inkml:trace contextRef="#ctx1" brushRef="#br0" timeOffset="3228.21">23453 1119 60 0,'-29'-3'30'0,"1"6"-16"0,18-6 31 0,-12 3-41 16,-6-6 0-16,-7 3 2 16,-7-4 1-16,-4-2-9 15,-14-7 0-15,-7-6 5 16,-7-3 1-16,-18-3-3 16,-3 3 0-16,-18 0-1 15,-14 3 0-15,-7 6-1 16,-25 13 1-16,-3 12-1 15,-1 4 1-15,-13 6-1 16,14 3 1-16,3 9 0 16,11-9 0-16,3 0-1 0,15 3 0 15,-8 3 0-15,8 7 0 16,-19 9 0-16,5 9 1 16,-8 22-2-16,7 10 1 15,1 6 0-15,10 6 0 16,14 10 0-16,10 2 1 15,19-5-1-15,13-4 1 16,18 10-1-16,11-3 1 16,14 9 0-16,6-3 0 15,15-7 0-15,14 20 1 16,18-17-1-16,17 4 0 0,14-9 0 16,33-10 1-16,9-10 0 15,29-15 0-15,25 0-1 16,24-25 1-16,11 3-1 15,11-9 1-15,10-13-1 16,14-6 1-16,11 3-1 16,0-16 0-16,3-3-2 15,0-6 1-15,7-9-2 16,-10-7 1-16,14-13-1 16,4-8 0-16,-8-14 0 15,-10-21 0-15,-22-10 6 16,-38-6 1-16,-4 7 2 15,-31-13 1-15,-29-7 2 16,-24-3 1-16,-25-5-2 16,-32 2 1-16,-28-25-6 15,-4-3 1-15,-17 0-4 0,-28-28 1 16,-22-7-2-16,-24 7 0 16,-18-6-2-16,-14 6 1 15,-22 28-2-15,-23 25 1 16,-30 28-3-16,-20 32 0 15,-4 40-6-15,0 48 0 16,18 34-12-16,4 28 0 16</inkml:trace>
  <inkml:trace contextRef="#ctx1" brushRef="#br0" timeOffset="17491.27">13494 7949 7 0,'-4'-10'3'0,"1"14"0"0,3-4 4 0,0 0-4 16,0 0 1-16,0 0 0 15,0 0 1-15,-4 0-7 16,1 0 0-16,-1 3 4 16,4 6 1-16,0-3-1 15,0-6 0-15,0 0 2 16,0 4 0-16,0-11 1 16,4-2 0-16,3-1-1 15,3-2 1-15,1-4-2 16,7 1 0-16,3-1-3 15,7 0 1-15,7-3-1 16,-3 4 1-16,0 2-1 16,3 4 1-16,4 2-1 15,0 7 0-15,3 4 0 16,0 2 0-16,1 3 0 16,-1 1 1-16,7-1-1 15,4-3 0-15,0-2 0 16,0-4 0-16,7 0 0 15,7-4 1-15,0 1-2 0,-7 0 1 16,7 0 0-16,0 0 0 16,-3-3 0-16,-8-1 1 15,4 1-1-15,0 3 0 16,0 3 0-16,-4-3 1 16,1 3-1-16,-11 0 1 15,-4 0-1-15,-7 0 1 16,8-3-1-16,-5-1 0 0,-2 4 0 15,-5 4 0-15,-2 2-4 16,-12 3 1-16,-13 7-7 16,-22 9 0-16</inkml:trace>
  <inkml:trace contextRef="#ctx1" brushRef="#br0" timeOffset="19411.86">14178 9357 6 0,'-10'-10'3'0,"3"7"-4"15,7 3 3-15,-4-3-2 16,4 0 1-16,-4 0 3 16,1 0 0-16,-1 3-3 15,4 0 0-15,-3-3 3 16,3 3 0-16,7 0 0 15,4 3 0-15,3 0-1 16,10 3 0-16,1-3-1 0,7 0 1 16,10-6 0-16,11 0 0 15,11 0 0-15,20 0 0 16,1 0 0-16,10 3 0 16,7 0-2-16,-3 3 1 15,3 3-1-15,-3 7 0 16,-3-1-1-16,6 1 1 15,-3-7-1-15,10 0 0 16,-3-12 0-16,0-3 1 16,3-4-1-16,-10 1 0 0,-11-4 0 15,-10 6 1-15,-15-2-5 16,-24 12 0-16,-29 12-5 16,-24 4 0-16</inkml:trace>
  <inkml:trace contextRef="#ctx1" brushRef="#br0" timeOffset="29350.67">14238 9438 12 0,'-14'7'6'0,"10"-29"-2"16,4 15 6-16,0-2-9 16,4 3 0-16,-4-1 0 15,0 7 0-15,0 0-2 16,0 0 0-16,4-3 1 16,3 0 1-16,-4 0-1 15,-3 3 0-15,7-3 0 0,0 0 0 16,0 0 0-16,4 0 1 15,-1-1-1-15,1 1 1 16,7 3-1-16,6 3 1 16,8 1 0-16,7 2 0 15,7-3-1-15,3 3 0 16,15 4 0-16,3-7 1 16,10-3 0-16,8 0 0 15,-4-7 0-15,11 4 1 16,3 0-1-16,-7 0 0 0,4 3-1 15,-4 3 1-15,-3 0-1 16,-4 4 0-16,-7 2 0 16,4-3 0-16,-11-3 0 15,-7 1 0-15,-11-1 0 16,-3-3 1-16,-7 3-1 16,-4-6 1-16,-10 3-1 15,-8 3 1-15,-3-3-1 16,-14 0 1-16,-3-3-1 15,-8 0 0-15,-6 6 0 16,-15-3 1-16,-14-3-1 16,0-1 0-16,-10 4-1 15,-11-9 1-15,-11-4 1 16,-14-2 0-16,-3-4 0 16,-14-3 0-16,-1 0 1 15,-2-3 0-15,-1 0-1 16,3 0 1-16,12 0-2 0,9 12 0 15,12 7 0-15,13 9 0 16,11 3-1-16,15 1 0 16,6 2 0-16,7 4 0 15,0-7 1-15,11-3 0 16,4-3 0-16,6 0 0 16,8-3-1-16,13-3 1 15,19-1 0-15,6 4 0 16,21 6 0-16,12 4 0 0,16-4-1 15,12 6 1-15,6 4 0 16,7 2 0-16,-10 1-1 16,0 0 1-16,-4-1 0 15,-6-2 0-15,2-1-1 16,-6-2 1-16,-14-7 0 16,-11 0 0-16,-14 0 0 15,-15 4 0-15,-13 2-1 16,-14-3 0-16,-29 0 0 15,-21 1 0-15,-17 2 0 16,-22 1 0-16,-14-1 0 16,-10-3 0-16,-14-3 0 15,-4 1 1-15,0-1 0 16,3-3 0-16,12 0 0 16,-5 0 1-16,11 0-1 15,11 0 1-15,14 3-1 16,18 0 1-16,10 0-1 0,11 0 0 15,6 0 0-15,15-3 0 16,14 0-1-16,18 0 1 16,17-3-1-16,4 3 0 15,10 0 0-15,11-3 0 16,4-3 0-16,10 0 0 16,7 6 0-16,0-4 0 15,0 1 0-15,-7 3 1 16,-14 3 0-16,-17 1 0 15,-29 2-4-15,-25 0 0 0,-49 7-1 16,-53 2 0-16</inkml:trace>
  <inkml:trace contextRef="#ctx1" brushRef="#br0" timeOffset="43448.06">16383 9366 4 0,'-11'-15'2'0,"11"11"-1"15,7 1 2-15,1 3-3 16,2-3 1-16,1 3 0 16,-1 0 1-16,4-3-2 15,-3 3 0-15,3-3 1 16,0 0 1-16,7-4-1 16,8 1 1-16,13-3-1 15,7-1 1-15,4 4-1 16,14 0 1-16,0 3-1 15,0 0 0-15,7 3 0 16,-3 0 0-16,-4 6 0 16,-7 0 0-16,-11 0-1 0,-6-2 0 15,-12-4 1 1,-9-4 0-16,-12-2-1 0,-13 0 1 16,-19-7-1-16,-9 4 0 15,-8-1 0-15,-14 4 0 16,-10 3 0-16,-1 0 0 15,-7 3 0-15,-6 3 1 16,-1-3-1-16,1 3 1 16,-1 0 0-16,0 0 0 0,8-6-1 15,3 3 1-15,10 0 0 16,12 0 0-16,6 0-1 16,14 7 1-16,14-1-1 15,11 3 0-15,15 4 0 16,16-4 0-16,12-2-1 15,6-4 1-15,18-3 0 16,0-3 0-16,4-1 0 16,10-2 0-16,0 0 0 15,-3-7 1-15,3 1-1 16,0-1 1-16,-7 4-1 16,-7 3 1-16,-11-1 0 15,-10 7 0-15,-11 7-1 16,-6-1 1-16,-12-3-1 15,-6 3 1-15,-15-6-1 16,-20-3 0-16,-15 0 0 16,-7-3 1-16,-14-7-1 15,-14 1 1-15,-11 2 0 0,-21 1 0 16,4 6 0-16,0 3 0 16,17 3-1-16,18 6 1 15,18 10-8-15,24 6 1 16,22-3-1-16,27-13 0 15</inkml:trace>
  <inkml:trace contextRef="#ctx1" brushRef="#br0" timeOffset="68413.56">23707 12116 27 0,'-29'-31'13'0,"12"6"-6"16,13 12 13-16,-6 1-20 16,3-4 1-16,3-3 0 15,1 4 0-15,-1-1-1 16,4 3 0-16,0 4 1 0,0 3 1 16,4 3-1-16,3-4 1 15,3 7 0-15,11 0 0 16,11-3 0-16,14-3 0 15,14-7 0-15,21-2 1 16,14-1-2-16,15 0 1 16,10-2-2-16,7 2 1 15,10 0-1-15,1 4 1 16,3 2-1-16,-11 4 1 0,1 3-1 16,-11 3 0-16,-14 3-1 15,-11 0 1-15,-7 0 0 16,-7 3 1-16,-14 1 0 15,-10-1 1-15,-11 10 0 16,-11 6 1-16,-7 12 0 16,-7 7 0-16,-3 6-1 15,-7 0 1-15,-1 9-2 16,-3 13 0-16,4 4-1 16,-4 5 0-16,0 10 0 15,-4-4 0-15,1 1 0 16,-4 0 0-16,4 3 0 15,-1 9 0-15,-3 3 0 16,0-6 0-16,0 7 0 16,0-4 0-16,4 9 0 15,-4 7 0-15,0-6 0 0,0-1 0 16,3 4-1-16,4 6 1 16,0 0 0-16,0-6 1 15,0-3-1-15,0-4 0 16,4 13 0-16,-4 6 0 15,0-9-1-15,0-3 1 16,4-3 0-16,-4 6 0 16,3-4 0-16,1-8 1 15,-4-4-1-15,0-3 1 16,0 0-1-16,0 6 1 0,0 1 0 16,0-13 0-16,0 2-1 15,-3-2 0 1,-1-6 0-16,1 9 1 0,-1 0 0 15,4-3 0-15,1-16-1 16,-5 0 0-16,4-6 0 16,0-4 1-16,0-8-1 15,0-7 1-15,0-3-1 16,4-7 0-16,0-2 0 16,-1-4 1-16,-3-3 0 15,0-3 1-15,-3 0-2 16,-1-3 1-16,1 0 0 15,-4-3 1-15,0 0-2 16,0 3 1-16,0-3-1 16,0-4 1-16,-4-2-1 15,1 0 1-15,-1-4-1 16,1 0 0-16,-4-2 1 16,-4-1 1-16,-7 3-1 0,-10 1 1 15,-14 2-1-15,-29 7 1 16,-24 0-1-16,-32 6 1 15,-28 0-2-15,-25 3 0 16,-4-6 0-16,12-6 0 16,9-4 0-16,22-8 0 15,25-4-12-15,13 3 1 16,-2 3-7-16,-22 25 0 0</inkml:trace>
  <inkml:trace contextRef="#ctx1" brushRef="#br1" timeOffset="-7175.63">17427 15412 43 0,'-81'-66'21'0,"32"10"-18"0,42 40 21 0,-4 4-24 16,4-4 0-16,0 6-1 16,3-2 1-16,1-1-1 15,-8-2 0-15,-6-4 0 16,-19 3 0-16,-24 4-1 15,-28-1 1-15,-28 4 0 16,-32-4 0-16,-15-3 1 16,-13 1 1-16,-11-7 0 15,0 3 1-15,7-6 1 16,7-6 0-16,11-7 0 16,0 0 0-16,17-2-1 15,0 5 1-15,4 7-2 16,-10 9 1-16,-5 13-2 15,-9 18 0-15,-22 17-1 16,-22 11 1-16,-16 14-1 16,-8 8 0-16,-11 10 0 0,15 16 0 15,25 3 0-15,13-16 0 16,29 7 0-16,31 0 0 16,22 8 0-16,24 11 1 15,29-4-1-15,24 13 0 16,21-4 0-16,33 20 1 15,27-1 0-15,29-6 0 16,24 4 0-16,28-10 0 16,22-1 0-16,28-8 0 15,25-7 0-15,10-22 1 0,18-6-1 16,7-15 0-16,10-7 0 16,-7-16 0-16,4-3 0 15,-3-6 1-15,3-6-1 16,-7-10 0-16,10-9 1 15,-6-6 0-15,-1-16 0 16,-10-13 0-16,-4-18 0 16,0-10 1-16,-6-16-1 15,2 1 0-15,-9-4 0 16,-12-19 1-16,-13 1 0 16,-22 0 0-16,-31 8 1 15,-25-5 1-15,-25-7 0 16,-28-5 0-16,-21-4 0 15,-29 0 1-15,-42-19-3 16,-38 0 0-16,-40-3-2 16,-45-6 1-16,-46-23-3 15,-39 17 1-15,-38 9-2 0,-43 25 1 16,-43 22-1-16,-45 40 1 16,-57 51-6-16,-56 79 1 15,-53 77-9-15,-18 95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1:53:06.8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5T21:59:45.571"/>
    </inkml:context>
  </inkml:definitions>
  <inkml:trace contextRef="#ctx0" brushRef="#br0">8308 15374 8 0,'-11'-28'4'0,"11"-25"8"0,0 34 4 0,-7 0-12 16,0-3 1-16,0-3 4 15,0-6 1 1,-3 0-11-16,-8-1 1 0,-3 7 8 16,0 0 1-16,-4-6-2 15,-7 6 0-15,4-1-3 16,3 8 1-16,-7 2-2 15,8 7 1-15,-4 2-3 16,3 10 1-16,4 7-2 16,-8 2 0-16,8 13-1 15,-10 16 1-15,13 9-1 16,0 13 0-16,11 9 0 16,4-6 1-16,10 0 0 15,7 3 1-15,7-3-1 16,0-7 1-16,4-8-1 15,-4-1 1-15,-3-6 0 16,-8-4 0-16,-6-5-4 16,-4 6 0-16,-4-7-11 15,-6-6 0-15</inkml:trace>
  <inkml:trace contextRef="#ctx0" brushRef="#br0" timeOffset="241.44">7514 15663 44 0,'-17'-9'22'0,"17"-1"-25"0,3 7 29 0,8 0-24 16,3-3 0-16,14-1-1 15,11-2 1-15,10-1-3 16,18 1 0-16,4 3 1 15,10 3 0-15,4 3-8 16,-11 0 1-16,-14 0-5 16,-11 3 1-16</inkml:trace>
  <inkml:trace contextRef="#ctx0" brushRef="#br0" timeOffset="555.29">8629 15095 56 0,'-7'-18'28'0,"-21"18"-36"0,24 0 55 16,1 6-46-16,-11 6 1 15,-4 7-1-15,0 6 1 16,-10 13-3-16,3 15 0 15,1 4 1-15,-1-4 1 16,0 3-1-16,4 4 0 16,14 0 0-16,3-13 0 0,12 6-1 15,2 0 0-15,11-6-2 16,0-3 1-16,1 0-7 16,2-9 1-16,5-7-8 15,-1-3 0-15</inkml:trace>
  <inkml:trace contextRef="#ctx0" brushRef="#br0" timeOffset="829.57">8816 15469 59 0,'-28'-19'29'0,"3"9"-38"15,21 10 53-15,4 0-45 16,8 0 1-16,-1 10-1 16,7 5 0-16,7-2 1 15,11 9 1-15,10 3-1 0,4 3 0 16,0 0-1-16,-8 1 1 16,5-4-3-16,-4-6 0 15,-8-4-5-15,-6-2 1 16,-4-4-8-16,-10-6 0 15</inkml:trace>
  <inkml:trace contextRef="#ctx0" brushRef="#br0" timeOffset="1022.4">9070 15456 58 0,'-21'16'29'0,"-36"43"-33"0,40-46 53 0,-15 12-49 15,0 6 0-15,-7-3 0 16,4 7 0-16,3 3-3 16,15-1 0-16,6-2-7 15,15-4 1-15,10-18-7 16,10-13 0-16</inkml:trace>
  <inkml:trace contextRef="#ctx0" brushRef="#br0" timeOffset="1321.72">9098 15008 30 0,'7'-16'15'0,"32"10"-5"0,-32 6 18 15,14 6-24-15,11 3 0 16,-4 7 2-16,4 6 1 15,-4 6-9-15,7 0 0 16,4 10 5-16,0 6 1 16,0 9-2-16,-11 10 0 15,-10 0-2-15,-15 15 1 16,-10 13-1-16,-10 6 0 0,-5-3 0 16,-2-9 1-16,-8-10-7 15,14-12 1-15,-6-10-9 16,10-15 0-16</inkml:trace>
  <inkml:trace contextRef="#ctx0" brushRef="#br0" timeOffset="2463.41">8297 16773 34 0,'-7'-6'17'0,"7"6"-13"0,0 3 21 16,0 0-23-16,0 6 0 15,7 4 1-15,4 0 0 16,10 5-4-16,11 11 0 16,7 5 2-16,7 1 1 15,3-1-1-15,7 1 0 16,1-1 0-16,-8-3 0 16,-3-2 0-16,-7-4 0 15,-7-7 0-15,-8-2 0 16,-6 0-6-16,-7-7 0 0,-8 1-7 15,-6-1 0-15</inkml:trace>
  <inkml:trace contextRef="#ctx0" brushRef="#br0" timeOffset="2718.9">8668 16710 44 0,'-11'-3'22'0,"-6"25"-24"16,13-12 36-16,-14 5-32 15,4 7 1-15,0 0 0 16,-3 9 0-16,-1 7-5 16,0 6 1-16,1 0 2 0,-1 6 1 15,0-6-2-15,1-10 1 16,3-2-6-16,-4-4 1 15,0 0-10-15,-6 0 1 16</inkml:trace>
  <inkml:trace contextRef="#ctx0" brushRef="#br0" timeOffset="3198.37">9631 16654 43 0,'-11'-3'21'0,"1"-10"-16"15,6 10 31-15,-3-3-33 16,-7-1 0-16,-4 1 0 16,-3 6 1-16,-4 0-6 0,-3 6 1 15,0 1 3-15,0 8 0 16,-15 11-2-16,5 8 0 15,2 1-1-15,5-1 1 16,13 10 0-16,11-3 0 16,14 3 0-16,11-7 0 15,10-5 0-15,11-1 0 16,7-9-1-16,6-10 1 16,-6-5-5-16,-3-1 0 15,-5 0-9-15,-6-6 0 16,-7-3-1-16,-11-9 1 0</inkml:trace>
  <inkml:trace contextRef="#ctx0" brushRef="#br0" timeOffset="3440.48">9208 16886 53 0,'-25'-6'26'0,"35"28"-40"16,1-19 56-16,-4 3-42 16,18-3 1-16,3 0-1 15,14-6 1-15,18-6-1 16,11-1 0-16,10 1 0 16,4-4 0-16,-11 1-9 15,-14 2 1-15,-11 1-6 16,-14 3 1-16</inkml:trace>
  <inkml:trace contextRef="#ctx0" brushRef="#br0" timeOffset="4294.14">10650 16359 28 0,'-17'-34'14'0,"20"27"-7"15,-3 7 18-15,0 0-20 16,4-3 0-16,-1 3 5 15,-3 0 0-15,0 0-11 0,0 0 1 16,-3 0 8-16,-8 0 0 16,-10 3-1-16,-7 4 1 15,0 2-2-15,-15 4 0 16,-10-1-2-16,0 1 1 16,8 2-2-16,6-2 0 15,7-1-2-15,7 1 0 16,8-4-1-16,3 1 1 15,3-1-1-15,7-3 0 0,1 1-1 16,3 2 1-16,3 1 0 16,-3 5 1-16,4 10-1 15,0 0 1-15,-4 10 0 16,0 12 0-16,0 0 0 16,0 13 0-16,0-1 0 15,0 4 0-15,7-4-1 16,-4 1 0-16,4-7 1 15,-3-9 0-15,3-3 0 16,0-7 0-16,0-2-1 16,-4-4 1-16,1-3 0 15,-1-3 1-15,-3-6-1 16,0 3 1-16,7-10-1 16,4 0 0-16,0-2-1 15,10-4 1-15,4-3-1 16,3-3 1-16,7-4-1 15,7-2 1-15,8 0-2 0,3-7 1 16,-4 6-1-16,0-2 0 16,-3 3-3-16,-7 2 0 15,-7-2-4-15,-15 3 0 16,-6 2-9-16,-18 4 1 16,-7 4-6-16,-4 5 0 15</inkml:trace>
  <inkml:trace contextRef="#ctx0" brushRef="#br0" timeOffset="5089.33">11148 16786 36 0,'-4'-13'18'0,"1"-12"-11"0,3 16 25 16,-4-1-28-16,-3 1 0 0,0-1 2 15,-3 4 0-15,-5 6-8 16,-2 6 0-16,-1 10 4 16,-3 6 1-16,-7 0-2 15,0 9 1-15,6 1-2 16,1-4 0-16,11-3 0 15,6-3 0-15,8-6 1 16,3-13 1-16,7-3 0 16,0-10 0-16,4 1 1 15,-1-7 1-15,1-3 0 16,-1-3 0-16,-2 0-1 16,-1 4 1-16,-7 2-1 15,0 7 1-15,-4 2-3 16,1 10 1-16,-4 7-1 15,3 2 0-15,8 1-1 16,7-1 0-16,3 4 0 0,7-3 0 16,0-4-1-16,0-3 1 15,4-3 0-15,0-3 0 16,-4 0 0-16,-3-3 0 16,-8 3-1-16,-6-3 0 15,-4 0-4-15,-14 3 0 16,-4 6-9-16,-3 4 1 15,0-1-7-15,0-3 1 16</inkml:trace>
  <inkml:trace contextRef="#ctx0" brushRef="#br0" timeOffset="5346.57">11589 16876 62 0,'-7'-12'31'0,"31"15"-41"16,-17-6 57-16,1 3-46 16,-1 3 1-16,-4 13 0 15,-3 3 0-15,0 9-2 16,-7 3 0-16,-4 10 1 16,-3 3 0-16,0-3-2 15,-3 2 0-15,-5-2-4 16,1-6 0-16,0-7-8 15,7-9 1-15,7-13-6 16,7-12 1-16</inkml:trace>
  <inkml:trace contextRef="#ctx0" brushRef="#br0" timeOffset="5855.74">11822 16171 48 0,'3'6'24'0,"11"60"-33"0,-10-47 42 0,-1 19-31 16,4 15 0-16,4 13 1 15,0-7 1-15,-1 7-3 16,4-3 0-16,4-7 5 15,-4-6 0-15,0-9 1 16,-3-6 0 0,-4-13 0-1,0-13 1-15,0-6-2 16,-4-9 1-16,-3-10-4 16,0-6 0-16,0 0-2 15,0 0 1-15,4 4-4 16,-1 5 1-16,8 4-1 15,7-4 0-15,3 7 0 16,3 6 1-16,8 3-1 16,0 6 1-16,7 4 0 0,-4 6 0 15,-7 6 0-15,-3-3 0 16,-11 6 0-16,-10 0 1 16,-11 4 0-16,-11 2 0 15,-7-3 1-15,-10 4 0 16,-4-4-2-16,-3-12 0 15,3-10-9-15,0-9 0 16,15-9-10-16,6-16 1 0</inkml:trace>
  <inkml:trace contextRef="#ctx0" brushRef="#br0" timeOffset="6244.92">12298 16024 48 0,'10'6'24'0,"19"28"-29"15,-19-27 33-15,1 11-26 16,3 7 0-16,7 7 2 15,14 2 1-15,8 10-5 16,-4 0 0-16,3 9 3 16,4 1 0-16,3 5-2 0,0-5 1 15,-6 8-1-15,-11 7 0 16,-11 7 0-16,-14 8 0 16,-18 1 2-16,-13-4 1 15,-5 1 1-15,-6-13 1 16,-11-6-1-16,-3-10 0 15,3-6-5-15,4-12 1 16,3-10-14-16,11-7 1 16,13-14-8-16,15-11 0 0</inkml:trace>
  <inkml:trace contextRef="#ctx0" brushRef="#br0" timeOffset="7867.46">11924 16227 41 0,'-18'-18'20'0,"36"5"-17"0,-18 13 28 15,7-6-28-15,0 6 1 0,4 3 2 16,-1 0 0-16,4 3-7 16,4 4 0-16,3-1 5 15,0 4 1-15,4-4-1 16,7-3 0-16,10-3 0 15,11-3 0-15,0-6-1 16,14-3 1-16,7-7-2 16,-3 0 1-16,-4 1-2 15,-4 2 1-15,-10 7 0 16,-11 6 0-16,-6 9 0 16,-12 10 0-16,-10 3 0 15,-7 3 1-15,-10 10-1 16,-1 5 1-16,-3 1-1 15,-3 6 0-15,3-3-1 16,0-6 1-16,3 3-2 16,4 2 1-16,4 4 0 15,3 4 0-15,3-1 0 0,4 0 1 16,4 0-1-16,0 0 0 16,-1-3 0-16,1 0 1 15,-4 0-1-15,-3-9 1 16,-4-7 0-16,0-5 0 15,-4-8 0-15,-3-2 1 16,0-3-1-16,-3-4 0 16,-1-3-1-16,1 4 1 15,-4-10-2-15,3 6 1 16,-3-3-1-16,4 0 0 0,-5 0 0 16,1-3 0-16,0 3-1 15,-3-3 1-15,-1 4 0 16,1-1 1-16,-4 0-1 15,-1-3 0-15,-2 3 0 16,-4 0 0-16,-15 0 0 16,-13 0 1-16,-4 4-1 15,-3 2 0-15,-4 7 0 16,0 3 0-16,7 9-1 16,7-3 1-16,11-6 0 15,3-4 0-15,11-2-1 16,3-1 1-16,7-5 0 15,1-1 1-15,6-3-1 16,1 3 0-16,3-2 1 16,0-4 0-16,0 0-1 15,7 0 1-15,3 0-2 16,8 0 1-16,7 0-1 16,7 0 1-16,3-4-1 0,11 1 0 15,7-3 0-15,3 0 0 16,-3-7 0-16,0-2 0 15,0-1 0-15,0 0 1 16,-4 1-1-16,-7 2 1 16,-3 4-1-16,-7-1 1 15,-4 1 0-15,-7 2 0 16,-3 4 0-16,-4 0 0 16,-3-3 0-16,-1 0 1 0,-10-1-1 15,0-2 0-15,-3 3-1 16,-8-1 1-16,1-5-3 15,-1-1 1-15,4-5-3 16,0 2 1-16,0-3-2 16,3 0 1-16,-3-6 0 15,4-3 1-15,-4-10 1 16,0 1 1-16,0-7 2 16,-1-3 0-16,-2-3 1 15,-1 3 1-15,-3-4 0 16,-3 1 0-16,-1-3 0 15,-3 9 0-15,3 0 0 16,4 0 1-16,-4 0-2 16,4 7 0-16,4-1-1 15,3 0 1-15,3 4-1 16,1-1 0-16,3 7-1 16,3 0 0-16,1 6 0 15,-1 3 1-15,1 7-1 0,-4-1 1 16,0 7-1-16,-4 0 1 15,1 6 0-15,-1 0 0 16,-6 3 0-16,-8 0 0 16,-3 0 0-16,-4-3 0 15,0 0 0-15,-3-3 0 16,0 0 0-16,0 0 1 16,-8-1-1-16,-6 4 0 0,-4 4-1 15,0 2 0-15,4 3-1 16,-7 1 1-16,6-4-4 15,8 0 1-15,7-3-7 16,10-6 1-16,8-9-11 16,2-1 0-16</inkml:trace>
  <inkml:trace contextRef="#ctx0" brushRef="#br0" timeOffset="20298.9">26635 17776 16 0,'-7'-6'8'0,"-4"3"-7"0,4 0 9 0,-4 0-10 16,-6-3 0-16,-4-4 1 15,-8 1 1-15,1-1-2 16,-11-2 0-16,-10-1 2 15,-4-6 0-15,0 7 0 16,-7-1 0-16,-3 1-1 16,-4 2 1-16,3 4 0 15,-6 6 0-15,-1 3-1 16,11 0 0-16,14 4 0 16,11-1 0-16,10 3-1 15,18-2 1 1,53-14 0-1,14-5 1-15,7 2-1 16,7-2 1-16,7 2 0 16,0 1 0-16,8 0-1 15,6 2 1-15,-7 4-2 16,-3 0 1-16,-1 3-1 16,-6 0 1-16,-7-6-2 0,-4 6 1 15,-4 6 0-15,-6 0 1 16,-8 1-1-16,-14-4 0 15,-7 0 0-15,-13-3 1 16,-12-6-1-16,-14-1 1 16,-10 1-1-16,-10-3 1 15,-19 9-1-15,-3 3 0 16,-14 3 0-16,-14 0 0 16,-7 10-1-16,-14 3 1 15,6 0 0-15,-6-1 0 0,7 4 0 16,10-6 0-16,15-3 0 15,17-4 0-15,10 0 0 16,12-2 1-16,16-1-1 16,15-3 1-16,18-9-1 15,17 0 1-15,8-7-1 16,20 0 1-16,8 1-1 16,17 3 1-16,11-1-1 15,14 7 1-15,-4-3-1 16,4 3 0-16,0 6 0 15,-14-3 1-15,-18 3-1 16,-18 0 0-16,-17 0 0 16,-18 0 0-16,-21 0 0 15,-24 4 1-15,-26 5-1 16,-31 1 0-16,-39 2-5 16,-31 17 0-16,-33 5-5 15,-27 4 0-15</inkml:trace>
  <inkml:trace contextRef="#ctx0" brushRef="#br0" timeOffset="26708.26">21699 11486 8 0,'-35'-38'4'0,"-21"-24"-4"0,38 46 5 0,-7 0-5 16,1 1 0-16,2 5 0 15,-6 1 0-15,-7-4 0 16,-11 7 0-16,0 3 0 16,-7 0 0-16,-10 3 0 15,-4-3 0-15,3-1 0 16,1 8 0-16,-4 2-1 15,3 3 1-15,11 7 0 16,4 3 1-16,0 6-1 16,-1 0 0-16,1 6-1 15,-4 4 1-15,-4 2 0 16,5 1 0-16,-8 9 0 16,-7 10 0-16,14-4 0 15,0 16 0-15,7 6 0 0,3 0 0 16,12-6 0-16,10-3 1 15,10 0-1-15,7-6 1 16,8 12-1-16,10-3 1 16,18 0-1-16,7-3 1 15,10-1-1-15,15-14 1 16,13-4-1-16,15 0 1 16,10-10-1-16,29-5 1 15,6-4-1-15,8-9 1 16,7-10-1-16,-4-6 1 0,-11-9 1 15,-13-3 1-15,-18-26 0 16,-15-24 1-16,-13-10-1 16,-18-13 1-16,-11 0-1 15,-24-12 0-15,-14-22-2 16,-11 7 0-16,-22 2-1 16,-20-6 0-16,-21 0 0 15,-36 3 0-15,-21 16-2 16,-35 25 1-16,-22 38-5 15,8 28 0-15</inkml:trace>
  <inkml:trace contextRef="#ctx0" brushRef="#br0" timeOffset="33644.06">8618 14336 6 0,'-14'22'3'0,"0"4"2"15,11-20 3-15,3 0-6 16,0 0 1-16,0 1 1 16,0-1 1-16,10-6-6 0,8 0 1 15,14 0 3-15,-15 0 0 16,26 3-1-16,9 6 0 15,8 4-1-15,0 3 0 16,0 2-1-16,4 4 1 16,6 0-1-16,1-3 1 15,3-3 0-15,14-4 0 16,8-2 0-16,16-7 1 16,26-6-1-16,14-7 1 15,17-2 0-15,18-4 0 16,7 4-1-16,7-1 1 0,-3 4-1 15,3 2 1-15,10 4-1 16,-2 6 1-16,2 1-2 16,-3 2 1-16,8 3-1 15,13-2 0-15,4-1 0 16,14-3 0-16,10 3 0 16,11-3 0-16,0 0 0 15,11 1 0-15,-7 2 0 16,3-3 0-16,-7 0 0 15,-3 0 0-15,-1 0 0 16,-10-9 1-16,0 0-1 16,-7-7 0-16,4 1 0 15,-8-1 1-15,7 1-1 16,-10 2 1-16,7 4-1 16,-21 6 1-16,-14 0-1 15,-8 0 1-15,-20 3-1 0,-11-3 1 16,-32-6-1-16,-14-4 0 15,-11 1 2-15,-24 0 0 16,-14-7 1-16,-18-9 1 16,-11-6 0-16,-10-4 0 15,-8-6-1-15,-9-9 1 16,-8 6-2-16,-7-9 1 16,-7-7-2-16,-7 4 0 15,-7-16-1-15,-11-13 1 16,-3-3-1-16,-4-6 1 0,7-3-1 15,-3 3 1-15,0-6 0 16,0-4 0-16,-1 4-1 16,5 3 1-16,-1 2-1 15,0-2 1-15,1-9-1 16,-5 2 1-16,-2 1-1 16,-5 12 0-16,-10-13 0 15,8 1 0-15,2-4 0 16,8 10 0-16,7 0-1 15,17 15 1-15,15-9 0 16,10 7 0-16,15-4-1 16,2 3 1-16,22 7 0 15,-3 2 0-15,-1 4-1 16,-3 10 1-16,-4 2 0 16,-10 7 0-16,-10 3 0 15,-19-1 1-15,-10 1-1 16,-14 0 0-16,-14 6 0 15,-15 3 1-15,-17 4-1 0,-17 9 0 16,-8 6 0-16,-14 6 0 16,8-3 0-16,-1 0 0 15,-10-6 0-15,-1-6 0 16,-6 3 0-16,0-4 0 16,-18 7 0-16,-14-3 0 15,-32 0-1-15,-28 9 1 16,-46 3-2-16,-36 10 0 0,-24 12-1 15,-31 0 0-15,-8 1 0 16,-28 5 1-16,-7 1-1 16,18-4 1-16,-4 4 0 15,7-10 1-15,14-3 1 16,15-6 0-16,20-4 0 16,11 4 0-16,18-7 0 15,11-5 0-15,13-7 0 16,-10-4 1-16,-11 7-1 15,-14 0 1-15,-3 7-2 16,-14 15 1-16,-4 15 0 16,14 14 0-16,35-14-1 15,43 1 1-15,42-3-1 16,46-4 1-16,39-3-1 16,35-3 1-16,25 0 0 15,24 1 0-15,14-1-1 16,19 0 1-16,6 0 0 0,7 0 0 15,0 3 0-15,-3 7 0 16,0 6-1-16,-7 6 1 16,-4 0 0-16,-7 22 0 15,-4 16 0-15,-2 12 0 16,-8-3-1-16,0 13 1 16,3 12 0-16,1 16 0 15,-4-3-1-15,0 12 1 16,0 3 0-16,-4 13 0 15,-3-15 0-15,0 8 0 0,-11 1-1 16,-35 144 1 0,15-144 0-16,6 3 0 15,4 3 0-15,-4-4-1 16,4-18 1-16,-4-6 0 16,7-6 0-16,4-4 0 15,3-6 0-15,4-6 0 16,4-4 0-16,3-15 0 15,0-3 1-15,3-6-1 16,-3-1 0-16,-4-8 0 16,-3 5 0-16,-7 1-2 15,3 5 1-15,1 7-10 16,3 3 1-16</inkml:trace>
  <inkml:trace contextRef="#ctx0" brushRef="#br0" timeOffset="38777.75">16549 14076 3 0,'-7'0'1'0,"35"-3"-1"0,-10 3 2 16,13 0-2-16,8 0 0 0,7 0 1 15,10 0 0-15,4 3-2 16,0-6 1-16,11 3 0 16,0 0 1-16,-1 3-1 15,-3-3 0-15,-14-3 0 16,-11 3 0-16,-13-3 0 16,-12 0 0-16,-24 3 0 15,-28 0 0-15,-14 3 0 16,-29-3 0-16,-10 3 0 15,-11-3 1-15,0 3-1 16,22-3 0-16,20-3 0 16,18 3 0-16,18-3 0 15,25 3 0-15,20 0 0 16,12 3 0-16,17-3 0 16,7 0 0-16,7 0 0 15,7-3 0-15,-4-3 0 16,-6-1 0-16,-11 1 0 0,-15 3 0 15,-20 0 0-15,-29 3 1 16,-24 3-1-16,-35 0 1 16,-22 3-1-16,-21-2 1 15,4 5-1-15,3-3 1 16,25-6-3-16,17 0 1 16</inkml:trace>
  <inkml:trace contextRef="#ctx0" brushRef="#br0" timeOffset="40339.99">16422 12718 9 0,'0'-12'4'0,"25"-19"-2"16,-15 24 4-16,1-5-6 15,3-1 1-15,3 1 0 16,5 2 0-16,-1-2-2 0,3 5 1 16,5 4 1-16,-1 0 0 15,4 0-1-15,-1 3 0 16,-2-3 0-16,-5 3 1 16,8 3-1-16,-4-6 0 15,1 3 0-15,2 3 0 16,5 0 0-16,-1 0 1 15,-7 4-2-15,0-1 1 16,0-3 0-16,-3 0 0 16,-4-3 0-16,1 0 1 0,-5 0-1 15,-6-6 0-15,-11 6 0 16,-7 0 1-16,-7 3-1 16,-22 3 1-16,-13 0-1 15,-8 7 1-15,-13 3-2 16,-1-1 1-16,4 7 0 15,-3-6 0-15,3-7-1 16,0 4 1-16,10-7-1 16,11 1 1-16,4-4 0 15,14 0 1-15,3-3 0 16,11 3 0-16,3-3 0 16,8 0 0-16,14 3 0 15,13-3 0-15,8 0-1 16,10 3 1-16,15 0-2 15,6 0 1-15,1 1 0 16,6-4 0-16,8 0 0 16,-11 0 0-16,-7 0 0 0,-4-4 0 15,-13-2 0-15,-15 0 1 16,-10 0-1-16,-15-1 1 16,-17 7-1-16,-25 0 1 15,-21 7-1-15,-17-4 0 16,-8 0 0-16,-14 0 0 15,7 3-5-15,8 1 0 16</inkml:trace>
  <inkml:trace contextRef="#ctx0" brushRef="#br0" timeOffset="95152.03">5066 13647 8 0,'-14'-13'4'0,"-4"-6"-1"0,18 19 5 0,0-6-9 16,0 6 1-16,0 0 0 16,7 0 0-16,-7 3 0 15,11 3 0-15,-8 1 0 16,4-1 0-16,0 0 0 15,4 4 0-15,-11 2 2 16,4-6 1-16,3 1 0 16,-7-4 0-16,3 0 1 15,4 3 0-15,-3-3-1 16,6 1 1-16,8-1-3 16,10 3 1-16,0 6-2 15,22 1 1-15,3 3-1 16,3-4 1-16,4-2-1 15,0-4 0-15,0 0 0 16,0 0 1-16,-7-2-1 16,14-4 1-16,-7-7 0 0,0 1 0 15,0-3 0-15,0 2 0 16,0-2 0-16,0 3 1 16,0-1-1-16,-4 4 1 15,8 0-2-15,-1 3 1 16,-3 3-1-16,4 0 1 15,-15 1-1-15,4-4 1 16,3-4-1-16,4-8 0 16,0-10 0-16,11-3 1 0,7-3 0 15,-4-4 1-15,-4 7-1 16,1 0 1-16,-1 3-1 16,-6-3 1-16,-8 3-1 15,-10 3 0-15,3 0-1 16,1 1 1-16,-8 2-1 15,1-6 0-15,-1 6 0 16,0 4 1-16,-3-13-1 16,0-4 0-16,3 1 0 15,0-9 0-15,-3-4 0 16,-3-3 0-16,-5-3 0 16,-2 6 0-16,2 4 0 15,-13 2 0-15,0 1 0 16,-1-1 1-16,1 4-1 15,-8-1 0-15,1-2 0 16,-7-13 0-16,-4 0 0 16,0-13 1-16,-8-3-1 15,-2 7 0-15,-4 0 0 16,0-4 0-16,-7 7 0 0,-4 12 1 16,-3 0-1-16,-4 4 0 15,0-1 0-15,-10 7 0 16,-11-10 0-16,-4 3 0 15,-6-6 0-15,-8-6 0 16,1 3 0-16,-1 0 0 16,1-3-1-16,-1 3 1 15,1 3 0-15,10 3 0 0,-7 4 0 16,0 5 0-16,-4 4-1 16,-3 9 1-16,-14 7-1 15,0 5 0-15,-4 7 0 16,-11 3 0-16,8-3-1 15,4 4 1-15,-5-1 0 16,12 0 1-16,-1 0 0 16,0 6 0-16,-10 4 0 15,10 6 0-15,-10 6 0 16,7 3 0-16,-4 13 0 16,0 12 0-16,-3 10 0 15,21 3 0-15,-7 6-1 16,7 3 1-16,0 0 0 15,14 13 0-15,3 0-1 16,8-3 1-16,7 6-1 16,-8 3 1-16,8 3 0 15,3 13 0-15,0-4-1 16,8-15 1-16,9 3-1 0,15-9 1 16,7 3-1-16,7 3 1 15,18 3-1-15,3-10 1 16,22-2-2-16,10-4 1 15,0-9-1-15,10-9 1 16,18-16-1-16,-6-10 0 16,9-9-1-16,5-9 0 15,2-13-2-15,-6-6 1 16,-4-3-3-16,-24-1 1 0</inkml:trace>
  <inkml:trace contextRef="#ctx0" brushRef="#br0" timeOffset="96262.9">6456 13342 3 0,'-21'4'1'0,"-29"11"3"0,33-8-5 16,-5 2 0-16,-9 0 1 15,-5 1 0-15,-2 2 1 16,-5-2-1-16,-6-4 0 16,-4 0 0-16,-10 1 1 0,3 2 0 15,-7 0 0-15,-1 1 0 16,1-1 0-16,15 1-1 15,6-4 1-15,10-3-1 16,12 0 1-16,10 3-2 16,3-2 1-16,22-1 0 15,3-3 0-15,10 3 0 16,8 0 0-16,0 0-1 16,3 3 1-16,11 4 0 15,10-7 0-15,-6 3-1 16,-1-6 1-16,4-3 0 15,7-3 1-15,-3-1-1 16,-15 7 0-16,-3-3 1 16,-11 0 0-16,-7 0-1 15,-21 6 1-15,-10 0-1 16,-19-3 1-16,-2 7 1 16,-15-1 0-16,-7-9 0 0,-4-4 1 15,4 1 0 1,-14-3 0-16,4-7 0 0,3 0 1 15,0 1-3-15,11 2 1 16,3 4-1-16,7 3 0 16,7 6-6-16,15 3 0 15,9 3 0-15,19 3 0 16</inkml:trace>
  <inkml:trace contextRef="#ctx0" brushRef="#br0" timeOffset="-157344.89">16902 11536 16 0,'-22'-9'8'0,"15"-1"-5"16,7 10 8-16,-3 0-11 15,-1 0 1-15,1 0 0 16,-8 4 0-16,1-4-2 16,-1 0 1-16,4 3 1 15,0-3 0-15,-4-3 0 0,4 3 0 16,0-4 0-16,0 1 0 16,-3 3 0-16,-1 0 0 15,-3 3 0-15,-4 1 0 16,1-1-1-16,-5 3 1 15,-2 3-1-15,3 4 1 16,-4-1-1-16,4 1 0 16,0 3 0-16,-1 9 0 15,1 3 0-15,4 6 0 16,-5 7 0-16,-2 9 0 0,-1 10 0 16,4 0 0-16,-7 2 0 15,3-8 0-15,0-1 0 16,8-3 0-16,3 0 0 15,3-3 1-15,4-3-1 16,7 6 1-16,10 7-1 16,12-1 1-16,13 1 0 15,0 12 0-15,8-19-1 16,-1-3 0-16,4-3 0 16,-4-3 0-16,0-7 0 15,-3-6 1-15,-4-6-1 16,1-3 1-16,10-10-1 15,7-12 1-15,3-9-1 16,15-10 1-16,6-13 0 16,4-15 0-16,0-9 0 15,-3-10 0-15,-7-10 0 16,-15-2 0-16,-17-7 1 0,-18-3 0 16,-25-3 0-16,-13 9 1 15,-15 4-1-15,-7 2 1 16,-10 20-1-16,-4 8 0 15,-7 4-1-15,-11 10 0 16,-6 2-1-16,-4 13 0 16,-15 22-1-16,-2 7 0 15,-8 11-6-15,7 17 0 16,14 18-4-16,22 19 1 0</inkml:trace>
  <inkml:trace contextRef="#ctx0" brushRef="#br0" timeOffset="-156623.9">17572 13013 18 0,'-14'6'9'0,"7"-56"-2"0,3 44 9 15,-3-7-14-15,-3-5 1 16,-5-4 2-16,-6-3 0 16,-7 3-6-16,-4 0 0 15,-7 3 4-15,-6 3 1 16,-8 7-2-16,0 6 1 16,-4 6-2-16,-6 12 0 0,-4 4-1 15,7 10 1-15,0 2-1 16,0 13 0-16,7 12-1 15,0 16 1-15,7 0-1 16,7 10 1-16,8 0-1 16,6 12 1-16,4 6-1 15,7-3 1-15,3 0 0 16,8-3 0-16,6-9 0 16,15-3 0-16,6-7 0 15,12-12 0-15,17-13 0 16,17-16 1-16,4-12-1 15,14-19 0-15,1-18 0 16,6-14 0-16,7-11 0 16,-10-14 1-16,0-15-1 15,-1-6 1-15,-9-13 0 16,-15-6 0-16,-11-9-1 16,-17-4 1-16,-18 1 0 0,-21-1 0 15,-25 7-1-15,-10 9 1 16,-25 12-1-16,-21 17 1 15,-18 8-1-15,-7 10 0 16,-14 19-4-16,7 6 1 16,11 13-7-16,17 22 0 15</inkml:trace>
  <inkml:trace contextRef="#ctx0" brushRef="#br0" timeOffset="-154462.81">2900 14167 18 0,'3'0'9'0,"15"22"-5"0,-14-19 5 0,3 0-9 16,0 4 1-16,3-1-1 15,4 0 1-15,8 4-2 16,13-1 1-16,18 4 0 16,14 2 1-16,10 4-1 15,19 9 0-15,31-3 0 16,-11-3 0-16,7-3 1 16,4-6 0-16,-7-7 3 15,-17-12 0-15,-22-1 1 0,-18-5 1 16,-10 2 1-1,-14-2 0-15,-11-1 0 0,-7 1 0 16,-6-1-3-16,-1 1 0 16,-4 9-2-16,1-4 0 15,-8 4-1-15,-3 3 0 16,0 0-1-16,0 0 0 16,0-6 0-16,-3 0 0 15,-4-7 1-15,-4-6 1 16,1-6-1-16,10-6 0 15,-7-7 0-15,14-12 0 0,10-13-1 16,-6-21 1-16,3-17-2 16,11-18 1-16,-4-41 0 15,-11-15 1-15,1-14-1 16,-11-8 0-16,-7 6 0 16,3 6 1-16,-17 9 0 15,-7 32 1-15,-4 18-1 16,-7 20 1-16,8 18-1 15,3 16 1-15,6 12-1 16,-2 16 1-16,10 10-2 16,-4 6 0-16,7-1-1 15,1 7 1-15,-1 0 0 16,1 7 0-16,-1-1-1 16,0 4 1-16,-6 5 0 15,-4 14 0-15,-18-1 0 16,-11 16 1-16,-20 15-1 15,-15 7 1-15,-10 16-1 16,-4-4 1-16,-7 4 0 0,-3-4 0 16,-4-9-1-16,4-9 1 15,10-3-1-15,-3-10 1 16,-8-7-1-16,22-8 1 16,7-1-1-16,3-2 0 15,8-1-1-15,10 0 1 16,10 3-1-16,12 7 1 15,-5 9-1-15,19 7 1 0,9-4-1 16,5 13 0-16,13 9 0 16,8 6 1-16,7 10-1 15,10 0 0-15,-3 12 1 16,-1 7 0-16,-3 25-1 16,8 9 1-16,-5 13 0 15,5 34 0-15,-1-6 0 16,4-10 0-16,-1 4 0 15,-3-16 0-15,1-16 0 16,-8-18 0-16,0-20 0 16,0-15 1-16,4-15-1 15,-4-11 1-15,0-11-5 16,-3-7 1-16,-4-6-13 16,4 6 1-16</inkml:trace>
  <inkml:trace contextRef="#ctx0" brushRef="#br0" timeOffset="-150499.29">30339 8309 24 0,'10'-53'12'0,"-2"9"-8"16,-8 32 12-16,0-10-12 15,-4-10 0-15,-3 1 2 16,-4 0 0-16,-3-1-8 16,-7 4 1-16,-18 9 4 0,-14 0 1 15,-21 7-2-15,-24 3 0 16,-40 2-2-16,-24 4 1 15,-32 0-1-15,-29 0 0 16,-17-3 0-16,-17-7 0 16,-1-6 0-16,-10-9 1 15,4 0-1-15,-4-7 0 16,0-12 0-16,-4-6 1 0,-17 3-2 16,-18 3 1-16,-36 3-1 15,-27 12 1-15,-22 20-2 16,-27 12 1-16,-1 12 0 15,-7 10 0-15,4 4 0 16,10-5 0-16,39-8 0 16,25-13 1-16,35-6 0 15,28-7 1-15,28-6 0 16,33 1 0-16,20-1 0 16,29 3 1-16,24 4-1 15,21 2 1-15,15 13-1 16,17 7 1-16,18 8-2 15,4 17 1-15,-8 12-1 16,-7 22 0-16,0 28-2 16,-3 26 1-16,0 14 0 15,7 23 0-15,-4 16-1 16,7 9 1-16,11 25 0 16,14-3 0-16,14 19 1 0,18 3 0 15,21 19 0-15,11-1 1 16,17 4-1-16,11 3 0 15,3 10 0-15,-3 5 1 16,-1 26-1-16,1-3 0 16,10 24 0-16,11 20 0 15,4-7-2-15,10 16 0 16,7-22-2-16,-7 9 1 0,-7-18-1 16,-7-22 1-16,-7-38-1 15,-11-22 1-15,-3-22 2 16,-4-19 0-16,-3-18 3 15,3-17 0-15,0-5-1 16,4-23 1-16,10-8 0 16,15-4 1-16,6-16-2 15,11-3 1-15,11 0-2 16,21-6 1-16,3-3-1 16,0-10 1-16,11-2-2 15,11-4 1-15,-1-6-1 16,1-10 0-16,3-9-1 15,21-3 1-15,-3-16 0 16,14-9 0-16,24-16 0 16,8-6 0-16,24-16 0 15,11-12 0-15,17-4 1 16,4-2 0-16,11-4 0 0,7 10 0 16,13 2 0-16,-10 8 0 15,15 2 1-15,3 3 1 16,17-3-2-16,15-9 1 15,-1 0-1-15,22-13 0 16,14-3 0-16,-11-3 0 16,4 0-1-16,3 0 0 15,-21 0 0-15,-3 6 0 16,-22-6 0-16,-10 6 1 16,-35-6 0-16,-33 7 1 0,-13-4-1 15,-35 3 0-15,-33 0 0 16,-17 4 0-16,-24-1 0 15,-15-3 1-15,-14 4-1 16,-10-1 1-16,6-3-1 16,4-9 0-16,-3-22 0 15,-4-16 0-15,-3-12 1 16,-8-23 0-16,-10-24 2 16,-14-7 0-16,-18-37 0 15,-21-10 1-15,-14-9 0 16,-18-19 0-16,-10-12-2 15,-11-26 0-15,4-21-1 16,10-1 0-16,11-24-2 16,6-7 0-16,15-6 0 15,7-16 0-15,7 22 0 16,0-3 1-16,1 25-1 16,-5 0 0-16,1 22 1 0,-8 7 0 15,-3 15 0-15,3 12 0 16,-6 4 0-16,-4 22 0 15,-7-1-1-15,-15 7 0 16,-20 19-8-16,-32 9 1 16,-36 13-2-16,-45 18 0 15</inkml:trace>
  <inkml:trace contextRef="#ctx0" brushRef="#br0" timeOffset="-130096.95">30286 7384 16 0,'-46'-15'8'0,"-35"-7"-6"0,56 12 8 15,-3 1-10-15,-4 0 0 16,-3-1 0-16,-7 4 0 0,-11 3 0 15,0 3 0-15,-25 3 0 16,-10 0 0-16,-21 3-1 16,-15 1 1-16,-17-1 0 15,-18-6 0-15,-13 0 0 16,-15-6 0-16,-7-1 1 16,-25-2 0-16,-11-1 1 15,-20 1 0-15,-8 6-1 16,-24 3 1-16,-3 9 0 15,-26 7 0-15,-3 6-2 16,-21 12 1-16,-21 7-2 16,-11 13 1-16,-7-7 0 15,0-4 1-15,0 5-1 16,0-5 0-16,18-14 0 16,10-4 0-16,18 0 0 15,14-6 1-15,14 3-1 16,4-4 0-16,10 1 0 0,4 3 1 15,7 3-1-15,3 3 1 16,11-6-1-16,17 4 1 16,29 5 0-16,25-6 0 15,27-3-1-15,36 3 0 16,32 6 0-16,18-9 0 16,20 7 0-16,11-1 0 15,15-6-1-15,6 0 1 16,7 6 0-16,4-6 0 15,0 6 0-15,0 10 0 0,0 12 1 16,0 19 0-16,-11 22 0 16,-7 15 0-16,0 32 0 15,4 22 0-15,0 16-1 16,7 21 1-16,7 1-1 16,10 18 0-16,4-2 0 15,7-4 1-15,7 22-1 16,8-10 0-16,2 10 0 15,4-6 0-15,1 3-1 16,2 6 1-16,1-3 0 16,7 16 0-16,0-6 1 15,3 2 0-15,0-2 0 16,8 5 1-16,-1-2-1 16,4-10 1-16,0 10 0 15,-4-20 0-15,1 1-2 16,-1-13 1-16,-3-9-1 15,0 0 1-15,-4-9-1 0,-3-17 0 16,-7-8 0-16,-7-7 1 16,-4-16-1-16,-7-25 1 15,-4-9-1-15,-3-16 0 16,-3-15 0-16,3-4 1 16,0-9 0-16,0-3 0 15,7-3-1-15,4 3 1 16,7 3 0-16,6-3 0 15,8 0 0-15,4-1 0 16,6 11-2-16,4-1 1 0,0 0-2 16,3-3 1-16,1-9-1 15,3-10 0-15,7-12 0 16,-4-10 1-16,8-9 0 16,10-15 1-16,21-11 2 15,7-11 0-15,15-4 0 16,6-3 1-16,29 6 0 15,0 1 0-15,10 5-1 16,15 10 1-16,-1 7-2 16,11 8 0-16,7 7-1 15,7 6 1-15,18-3-2 16,7-6 1-16,21-6-1 16,14-1 0-16,14-12-1 15,18-9 1-15,0-10-1 16,11 0 0-16,-22-12 0 15,4 9 1-15,-18-6 1 16,-7 6 0-16,-21 6 0 0,-7 4 1 16,-7 9 0-16,-1-4 0 15,-6 7-1-15,0 0 1 16,10 7 0-16,11-4 0 16,7 0-1-16,11 3 0 15,7 3 0-15,3 1 0 16,-7-1 0-16,-7 1 0 15,-18-7 0-15,-10 3 1 16,-28-9-1-16,-22-3 1 0,-21-10-1 16,-24-3 1-16,-15-9 1 15,-10 0 0-15,-17 0 0 16,-12-4 0-16,-6-5 0 16,-8-1 1-16,-3 0-1 15,-10 10 0-15,-4 0-1 16,-11-4 0-16,-10-8-1 15,0-1 1-15,-8-6-1 16,-2-6 1-16,-1-10-1 16,3-12 1-16,-2-1-1 15,-1-18 1-15,0-12-1 16,4-10 1-16,-4 0 0 16,0-19 0-16,-3 6 0 15,-8-6 0-15,-6 1 0 16,-8-23 0-16,-10 0 0 15,-11-12 0-15,1-16-1 16,-1-4 1-16,7-14-1 0,8-1 0 16,6-6-2-16,11-13 1 15,14 10-1-15,8-10 0 16,2-6 0-16,1 7 1 16,-4-7 0-16,-3 6 0 15,-11-15 1-15,-10 3 0 16,-8-7 0-16,-13 1 1 15,-15-10 0-15,-7-9 0 16,-3 6-1-16,-4 0 1 16,-4 15-1-16,-3 10 0 0,1 19-7 15,2 28 0-15,-13 44-8 16,-29 16 1-16</inkml:trace>
  <inkml:trace contextRef="#ctx0" brushRef="#br0" timeOffset="-126403.93">30247 10859 9 0,'4'3'4'0,"10"6"-2"0,-7-15 4 16,3 0-6-16,1 3 1 16,3-7 2-16,0 1 0 15,0-4-3-15,-3 7 0 0,0 0 2 16,-4 0 1-16,0 2-1 15,-4-2 1-15,1 6-1 16,-4 0 0-16,3 0-2 16,1 0 1-16,3 0-1 15,3 0 0-15,1-3 0 16,3 0 0-16,4 3 0 16,-4 0 0-16,7 3 0 15,-3-3 1-15,-1 0-1 16,-3 0 1-16,1 3-1 15,-1 0 1-15,0 4-1 16,3-1 1-16,1 0-1 16,0 0 1-16,3 1-1 15,-4 2 0-15,1 0 0 16,3 1 0-16,0-4 0 16,-3-3 0-16,0 0 0 15,-1 1 1-15,-3-1-1 0,-3-3 0 16,-4 3-6-16,-10 9 0 15</inkml:trace>
  <inkml:trace contextRef="#ctx0" brushRef="#br0" timeOffset="-123476.33">27421 17030 11 0,'15'-103'5'0,"2"37"-2"0,-6 50 6 16,-4 0-9-16,0-2 0 15,3-4 0-15,8 0 0 16,3-3-1-16,7 3 1 15,1-7 0-15,-1-5 1 16,-7-4 0-16,-3-9 0 16,-18-3 1-16,-14 0 1 0,-11 0 1 15,-10-4 1-15,-22 4-1 16,-3 6 1-16,-21 4-1 16,-7 8 0-16,3 7-2 15,-14 6 1-15,11 7-2 16,-3-4 0-16,-1 10-1 15,0 0 0-15,4 2 0 16,-11-2 0-16,4 3 0 16,-18 0 0-16,-3 12 0 15,-8 20 0-15,4 8-1 16,-14 32 0-16,4 25 0 16,6 19 1-16,8 22-1 15,13 16 1-15,26 8 0 16,20 23 0-16,29-15 0 15,32 2 0-15,17-15-1 16,28-7 1-16,25-15 1 16,29-23 0-16,6-24 0 0,29-16 1 15,17-16-1-15,21-15 1 16,4-10 0-16,-4-18 0 16,1-20-1-16,-18-24 1 15,-18-23 0-15,-11-9 1 16,-20-12 1-16,-26-29 0 15,-17-24-1-15,-17-4 1 16,-22-28-1-16,-25-3 1 16,-17 2-3-16,-10 1 0 0,-22 13-1 15,-18 9 0-15,-6 22-1 16,-19 18 1-16,-30 20-1 16,-8 27 1-16,-18 26-1 15,-17 25 0-15,6 25-1 16,-6 28 1-16,10 19 0 15,-6 10 1-15,20 8-1 16,8 26 0-16,17 3-1 16,17 7 0-16,22 24-7 15,21 13 0-15,22 37-3 16,17 17 1-16</inkml:trace>
  <inkml:trace contextRef="#ctx0" brushRef="#br0" timeOffset="-115804.41">22532 15635 13 0,'-4'-3'6'0,"8"3"-4"0,-4 0 6 16,0 0-9-16,0 0 1 15,3 3 0-15,1 0 0 0,-4 3 0 16,0 4 0-16,0 2-1 16,0 4 1-16,-4-4 0 15,4 1 0-15,4 3 0 16,0-4 1-16,-1 7 0 15,4-3 1-15,0-7 0 16,4 4 0-16,-1-7 0 16,1 0 0-16,-1 3 0 15,1 1 0-15,0 2-2 16,-1-2 1-16,1 2-1 16,-4 1 0-16,0 3 0 15,-4-4 1-15,5 1-1 16,-1-7 1-16,3-3-1 15,1 0 0-15,3-3 0 16,3-6 1-16,1 0-1 16,3-4 0-16,0 1 0 15,1-4 0-15,6 4 0 16,4-4 0-16,6 4 0 0,-6 0 0 16,14-4-1-16,3-3 1 15,8 4 0-15,6-1 0 16,11 1-1-16,15-1 1 15,-1 4 0-15,14-4 0 16,4 1 0-16,10 2 0 16,-3 1 0-16,11 6 0 15,-4 0 0-15,3 3 1 0,1 0-1 16,3 3 0-16,3-3 0 16,8 0 0-16,3 0 0 15,14-3 0-15,7-1 0 16,4-2 0-16,14-3 0 15,4-1 0-15,2-2 0 16,12 2 0-16,0 7 0 16,-8 3 0-16,-10 3 0 15,0 4 0-15,-7 2 0 16,0 0 1-16,-8 1-1 16,5-1 0-16,-4 4 0 15,-1-4 1-15,12 1-1 16,-8-1 0-16,0-6 0 15,15-3 0-15,-15 0 0 16,1 0 0-16,2 6 0 16,-13-6 0-16,-7 7 0 15,-4-1 0-15,-17 3 0 16,-1 4 1-16,-21 6-1 16,-10-4 1-16,-7 1-1 0,-7-3 1 15,-8-4-1-15,-3 0 0 16,0-2 0-16,4-4 0 15,-7 3 0-15,-8-3 0 16,-3-3 1-16,-4 0 0 16,-6 0 1-16,-8-3 0 15,-3-3 2-15,-11 0 1 16,-7-7 1-16,-10-9 0 16,-7 0-1-16,-8-6 1 0,-3-3-1 15,0-4 0-15,0-3-3 16,0 7 1-16,3-3-2 15,1-4 1-15,-1-3-2 16,4-3 0-16,0 0-1 16,-3-3 1-16,-4 7 0 15,-8 5 0-15,1 1-2 16,-10 2 1-16,-12 1-3 16,-2-4 1-16,6 4-8 15,11 9 1-15,14 3-4 16,31 7 1-16</inkml:trace>
  <inkml:trace contextRef="#ctx0" brushRef="#br0" timeOffset="-112442.21">17776 10614 17 0,'-10'-3'8'0,"13"-9"-1"16,1 5 8-16,-1-2-15 16,1 3 0-16,-4-1 0 15,-4-2 1-15,-10-4-1 16,-10 7 0-16,-26 3 0 16,-31 3 0-16,-28 0-1 15,-32-6 1-15,-25-7 1 16,-25-6 0-16,-24-12 2 15,-11-22 0-15,-24-7 1 0,-4 1 0 16,-18-7 1 0,-13 3 0-16,-15 10-1 0,-18 12 1 15,-28 10-3-15,-17 15 1 16,-32 3-2-16,-14 23 0 16,-8 15-1-16,-2 6 1 15,6 32-1-15,11-3 0 16,17 5-1-16,22 1 1 15,14-9 0-15,24-1 0 16,22 1 0-16,24-4 0 0,14 22 0 16,11 16 0-16,18 6 0 15,-7 19 0-15,17 32-1 16,11 12 1-16,21 18-1 16,10 20 1-16,32 6-1 15,29 31 1-15,24-16 0 16,32 17 0-16,32-11-1 15,31 1 0-15,29-3 1 16,39-10 0-16,27 3-1 16,29-12 1-16,32-3-1 15,31-13 1-15,40 10 0 16,41-20 1-16,18-18-1 16,22-3 1-16,27-16 0 15,8-15 0-15,14-26-1 16,21-28 0-16,-11-19 0 15,11-15 1-15,7-13-2 16,0-12 1-16,-3-20 0 0,10-11 0 16,10-14 0-16,-3-12 0 15,8-9 0-15,-5-16 0 16,8-6 0-16,-14-10 1 16,-11-12-2-16,-22-10 1 15,-13 4-1-15,-21 6 0 16,-33-7 0-16,-27-6 0 15,-22 1-1-15,-27-4 1 16,-29-13 0-16,-25-15 1 16,-25-13 1-16,-24-34 0 0,-28-15 1 15,-43-30 0-15,-31-14-3 16,-46-26 0-16,-50-3-8 16,-56-19 1-16,-57 13-3 15,-49 3 0-15</inkml:trace>
  <inkml:trace contextRef="#ctx0" brushRef="#br0" timeOffset="-110130.55">30364 10849 15 0,'-18'4'7'0,"-10"2"1"15,24-3 8-15,-3-6-14 16,0-3 0-16,4-1 1 0,-1 4 0 16,1-3-4-16,-1-3 0 15,4-1 4-15,0 1 0 16,0 2-1-16,0-2 0 15,0 0 0-15,0-1 0 16,0 10 0-16,0 3 0 16,-4 0-1-16,1 4 0 15,-1-1 0-15,1 0 0 16,3 1 0-16,0-4 0 0,0 3 0 16,0-3 0-16,3-3 0 15,4 0 0-15,4-3-1 16,3 0 1-16,0 3 0 15,0 3 0-15,0-3-1 16,4 3 0-16,0 3 0 16,-1 1 1-16,1 2-1 15,0-3 0-15,-1 4 0 16,4-1 0-16,-3 1 0 16,3-1 0-16,4 4 0 15,7-1 1-15,3 1-1 16,4-1 0-16,3 1 0 15,4-1 1-15,3 4-1 16,4 0 0-16,0-1 0 16,0 4 0-16,4-3 0 15,3-1 0-15,0 1 0 16,0-3 0-16,7 2 0 16,3 4 0-16,4 0 0 0,-3 0 0 15,10-4 0-15,-4 1 0 16,-6-3 0-16,-4-1 1 15,0-2-1-15,0-1 0 16,-3 0 0-16,3-2 1 16,3 2-1-16,4-3 0 15,-3 4 0-15,3-1 0 16,4 1 0-16,-4-1 0 16,-4-3 0-16,-3 1 0 0,-3-1 0 15,-1-6 0-15,-3-10 0 16,-3 4 0-16,-4 0-1 15,-4 0 1-15,0 2-4 16,-6 1 1-16,-5 0-9 16,-6 0 1-16</inkml:trace>
  <inkml:trace contextRef="#ctx0" brushRef="#br0" timeOffset="-107427.42">22557 13267 16 0,'-11'0'8'0,"-3"-3"-3"0,10-3 3 0,1 0-7 16,-4-1 0-16,0 1 1 15,0 0 1-15,-4-4-4 16,1 1 1-16,-5-1 1 16,-2 4 1-16,-15 0-1 15,4 0 1-15,3-1-1 16,-3-2 1-16,-4 0 0 15,-3-4 1-15,0 0 1 16,-4-5 0-16,0-1 0 16,0-3 0-16,-3 3-1 15,-11-3 1-15,-4 6-2 16,-2 1 0-16,-5 5-1 16,-3 1 0-16,-4 6-1 15,-3 0 0-15,-7 0 0 16,-3 3 0-16,-8 3 0 15,4-6 0-15,3 3 0 0,-3-4 1 16,-4-2-1-16,0 0 1 16,4 0 0-16,0-1 0 15,3 1 0-15,8 0 0 16,-4 0 0-16,-4-1 0 16,11 1-1-16,7 3 1 15,3 0-1-15,1 0 1 16,3-1-1-16,3-2 0 15,8 3 0-15,0-3 0 0,-4-4 0 16,3 1 0-16,1-4 0 16,-1 1 0-16,8-1 0 15,3 1 0-15,4-4 0 16,3 4 1-16,4 5-2 16,7 1 0-16,3 3-5 15,4 3 1-15,4 0-7 16,3 0 1-16</inkml:trace>
  <inkml:trace contextRef="#ctx0" brushRef="#br0" timeOffset="-102501.79">21350 11521 0 0,'7'-13'0'0</inkml:trace>
  <inkml:trace contextRef="#ctx0" brushRef="#br0" timeOffset="-101978.2">21449 11151 44 0,'-18'-44'22'0,"-24"6"-23"16,28 29 22-16,-11 5-23 16,-14 14 1-16,-17 9-2 15,-15 15 1-15,-13 10 2 16,-15 19 0-16,-3 9-2 0,-1 9 0 15,1-5 1-15,3-1 0 16,4-6 1-16,0 6 1 16,10 4 0-16,7 2 1 15,11 7-1-15,18-3 1 16,21 2-1-16,28 14 0 16,39 8-1-16,28-5 0 15,31-1-1-15,43-5 1 16,18-20-2-16,25-6 1 15,13-12-1-15,-6-23 1 0,3-18 0 16,-21-16 0-16,-25-15 0 16,-25-10 1-16,-20-19 1 15,-19-15 0-15,-20-20 0 16,-18-15 1-16,-18-25-2 16,-18-25 0-16,-20-19-1 15,-18-6 1-15,-25-13 0 16,-21 10 0-16,-25 15 1 15,-21 29 1-15,-32 34 0 16,-45 47 1-16,-36 57-2 16,-32 59 1-16,-3 41-7 15,21 28 1-15,32 9-7 16,56-15 0-16</inkml:trace>
  <inkml:trace contextRef="#ctx0" brushRef="#br0" timeOffset="-97653.54">22564 14754 39 0,'-21'-29'19'0,"6"11"-19"0,19 11 20 15,-4 1-20-15,-4-3 0 16,4-1 0-16,-3 4 1 15,-4 0-1-15,-4-4 0 16,-6 4 1-16,-8-3 1 16,-14 2-1-16,0 1 0 15,-7 0 1-15,-6 3 0 16,-1-1-1-16,0 1 1 16,-4 0 0-16,-3 0 1 0,-3 3-2 15,6 3 0-15,-3 3-1 16,4 1 1-16,-1 18-1 15,5 9 0-15,-1 16-2 16,3 13 1-16,-3 12 0 16,7 7 1-16,8 9-1 15,6 0 1 1,21 37-1 0,18-21 1-16,7-16-1 15,11-6 1-15,14-7-1 16,7-6 1-16,14-6-2 15,7-3 1-15,3-13-1 16,1-9 1-16,3-13-2 16,0-22 1-16,-7-25 0 15,7-21 0-15,4-17 1 16,-8-9 1-16,-3-18 0 16,-10-17 0-16,-8-15-1 0,-13-6 0 15,-12-19-3-15,-13 0 1 16,-25 18-2-16,-32 17 1 15,-25 27-6-15,-13 26 1 16</inkml:trace>
  <inkml:trace contextRef="#ctx0" brushRef="#br0" timeOffset="-96933.5">22246 7905 31 0,'-10'-31'15'0,"-19"37"-22"0,15 0 27 15,-14 7-22-15,-11 21 1 16,-24 19-1-16,-22 20 0 16,-17-1 2-16,-4 6 1 15,-10 4-3-15,-1 12 1 16,1-6 0-16,10 2 1 0,14 11 1 15,11 5 0-15,17 20-1 16,19 9 1-16,20 3 0 16,25 22 0-16,32-7-2 15,28 7 1-15,31-9-3 16,26-10 0-16,20-25 0 16,15-28 1-16,3-41 0 15,-3-35 1-15,3-24 2 16,-24-23 0-16,-15-18 4 15,-14-22 0-15,-10-19 1 16,-18-22 1-16,-14-13-2 16,-10-22 1-16,-15-12-2 15,-14-12 1-15,-17 12-2 16,-26 9 1-16,-23 29-4 16,-51 24 1-16,-55 39-5 15,-58 40 1-15,-59 59-8 16,-49 57 0-16</inkml:trace>
  <inkml:trace contextRef="#ctx0" brushRef="#br0" timeOffset="-55242.8">27005 16506 24 0,'-14'-18'12'0,"0"15"-2"0,10-4 12 16,1 1-19-16,-1 0 1 15,1-4 2-15,-8-2 1 0,4-4-9 16,0 0 1-1,4-2 6-15,-1-8 0 0,1 5-1 16,-5-1 0-16,-2 3-1 16,-15-3 0-16,-10 3-1 15,-4 3 1-15,-17 7-2 16,-8 3 1-16,-6 6-1 16,-12 6 0-16,1 3 0 15,-3 7 0-15,6 6-1 16,4 6 0-16,7 10 0 15,7 18 0-15,7 1-1 16,7 12 1-16,-3 9-1 16,-4 16 1-16,7 7-1 15,0 2 1-15,11 7 0 16,14-1 1-16,10-2 0 16,11 6 0-16,14-19 0 15,7-6 1-15,8 0-1 16,9-10 0-16,15-12 0 0,7 0 1 15,14-4-1-15,1-8 1 16,-5-4 0-16,-3-12 1 16,0-13 0-16,4 0 1 15,-1-13-1-15,8-5 1 16,7-20-1-16,-4-15 0 16,7-7-2-16,-21 10 1 15,32-47-2-15,6-19 1 16,-6-12-1-16,-14-10 1 0,-15-9-2 15,-13-7 1-15,-15 0-1 16,-17 7 1-16,-18 9-1 16,-21 3 1-16,-21 4-2 15,-15-7 1-15,-13 22 0 16,-8 6 0-16,-10 7-1 16,-11 3 1-16,1 12 0 15,-5 13 0-15,1 15 0 16,-11 13 0-16,-7 32-1 15,-21 34 1-15,7 43-1 16,-10 23 0-16,17 9-4 16,17 19 0-16,33-6-12 15,21-3 0-15</inkml:trace>
  <inkml:trace contextRef="#ctx0" brushRef="#br0" timeOffset="-51022.05">24380 13941 9 0,'0'-3'4'0,"11"-9"-2"0,-7 5 4 16,-1 1-5-16,1 3 0 16,-4 3 1-16,0 0 1 15,0 0-4-15,0 0 1 16,-4 3 1-16,-3 3 0 0,0 4 0 16,0-1 0-16,0 1 0 15,3-1 0-15,1-3-1 16,-1 1 1-16,4-4-1 15,-3 0 1-15,3 0 0 16,0 0 0-16,0-3-1 16,0 0 1-16,3 0 0 15,-3 0 0-15,0 0 0 16,0 0 0-16,0 0 0 16,-3-6 1-16,-1 3-1 15,1 0 0-15,-1-1 0 16,1 1 0-16,3 3-3 15,3-3 0-15,8 0-4 16,-1 0 0-16</inkml:trace>
  <inkml:trace contextRef="#ctx0" brushRef="#br0" timeOffset="-49913.63">24476 13929 18 0,'-14'-6'9'0,"-15"-1"-5"0,22 4 13 16,-3 0-16-16,-1 0 0 15,4 0 0-15,0 0 1 16,4-1-3-16,-1 1 1 16,4 0 1-16,0-3 0 15,0 6-1-15,7 0 1 16,0-3-1-16,0 3 0 16,-3 0 0-16,-4 0 0 0,0 0-1 15,0 3 1-15,-4 3 0 16,-3 4 0-16,0-1-1 15,0 4 1-15,0-1 0 16,0 1 1-16,3-4-1 16,8 0 0-16,6-2 0 15,8-4 1-15,3-6 0 16,0 0 0-16,4-4-1 16,-4-2 1-16,4 0-1 15,-7-1 1-15,-4 1 1 16,-4-1 0-16,-6 4 0 15,-4 0 0-15,-4-1 0 16,-3 1 1-16,-3-6-1 16,-4 2 1-16,-1 1-3 15,-2 3 1-15,3-1-1 16,-4 4 1-16,0 3-1 16,4 3 0-16,0 4-1 15,0-1 1-15,0 3-1 0,3 7 1 16,1 6 0-16,3 3 0 15,3-3-1-15,4 0 1 16,0-3 0-16,4-4 1 16,6-5-1-16,4-1 1 15,1-6 0-15,2-6 1 16,4-6-1-16,4-4 0 16,-7-6 0-16,-4 1 1 0,-4-1-2 15,-3 3 1-15,-7 4-1 16,-3 2 0-16,-8 1 0 15,-6 2 1-15,-4 1-2 16,-8 3 1-16,5 6 0 16,2 3 0-16,5 4-1 15,3 2 1-15,7 4 0 16,3 0 0-16,8-1-1 16,3 1 1-16,7-3 0 15,0-1 1-15,0-5-1 16,4-4 0-16,-1-3 0 15,-3 0 1-15,4-7 0 16,-7-5 1-16,-1-1-1 16,-3-2 0-16,-3-4 0 15,-1 0 0-15,-3 6 0 16,-3 1 0-16,-4 2-1 16,0 4 0-16,-7 3 0 15,-4 3 0-15,0-6 0 0,1 6 0 16,-1 9-1-16,4 4 1 15,3 2-1-15,8 7 1 16,6-3 0-16,8 0 0 31,17-6 0-31,-3-7 1 16,0 0 1-16,-4-12 0 16,-4 0 1-16,-3-7 0 0,-3 0 0 15,-4-2 1-15,-7 2-1 16,0-2 0-16,-7 5-2 15,-4-2 0-15,1 5-1 16,-8 4 0-16,1 6-1 16,-5 4 1-16,8 2 0 15,4 0 0-15,3 1-1 16,3-1 1-16,4-2 0 16,4-4 0-16,3-3-3 15,0-3 1-15,0-1-6 16,-4 1 1-16,-3 3-7 15,-7 0 0-15</inkml:trace>
  <inkml:trace contextRef="#ctx0" brushRef="#br0" timeOffset="-44643.2">21223 11034 18 0,'0'7'9'0,"0"-17"-4"0,4 4 10 16,-1-6-14-16,1-1 1 15,-4 0 1-15,-4-2 0 16,-6 2-4-16,-8 4 0 16,-14 6 2-16,-14 6 1 0,-3 16-2 15,-18 9 1-15,-7 0-1 16,0 7 0-16,-7 8 0 15,-1 1 0-15,5 19 0 16,13 6 1-16,1 9-1 16,-1-9 0-16,4 7 0 15,11-1 1-15,3 16-1 16,7 3 1-16,8 3-1 16,9-9 0-16,15 3 0 15,11-10 0-15,21 7 0 16,10 3 0-16,14-9-1 15,15-4 1-15,6-12 0 16,11-6 0-16,4-1 0 16,-4-2 0-16,11-4 0 15,7-6 0-15,7-13 1 16,-4-8 0-16,7-20 1 16,15-25 0-16,-1-9 1 0,8-26 1 15,-8-30 0-15,4-13 1 16,-10-4-1-16,-19-12 0 15,-24-9-1-15,-17 0 1 16,-15 6-2-16,-21-3 0 16,-28 3-1-16,-24 9 0 15,-12 10-1-15,-27 9 1 16,-11 10-2-16,-22 12 1 16,5 15 0-16,-22 14 0 0,-11 18-1 15,-24 25 1-15,-7 23-1 16,-22 43 1-16,-10 22-4 15,14 12 0-15,21 29-9 16,36-3 1-16</inkml:trace>
  <inkml:trace contextRef="#ctx0" brushRef="#br0" timeOffset="-40590.03">21435 11659 6 0,'17'-48'3'0,"22"-33"-1"16,-25 59 3-16,4-9-3 15,0-4 0-15,-8 4 2 16,-6 6 1-16,-11 3-6 16,-14 6 0-16,-15 0 3 0,-20 7 1 15,-8-4-2-15,-13 4 0 16,-8 0-1-16,4-1 1 16,-11-2-1-16,11 2 1 15,-4 4-1-15,-3 6 1 16,-4 6 0-16,8 22 0 15,-15 26-1-15,4 15 1 16,-1 15-1-16,8 17 1 16,4 24-1-16,6-2 1 0,18 5-1 15,14 10 0-15,11 6 0 16,21-18 0-16,21-1 0 16,25-6 0-16,13 1 0 15,30-1 0-15,9-16 0 16,22-18 0-16,7-7 0 15,14-18 1-15,14-16 0 16,0-19 0-16,11-10 1 16,7-33 0-16,-1-26 1 15,1-16 0-15,-14-18 0 16,-22 3 1-16,-20-13-1 16,-29-28 0-16,-25-3-2 15,-21-10 1-15,-14-31-1 16,-28 0 0-16,-18-9-1 15,-10-19 0-15,-18 25-1 16,-10 18 1-16,3 23 0 16,-18 25 0-16,-3 25-1 15,-29 34 1-15,-10 41-2 0,-21 38 0 16,-18 44-7-16,15 15 1 16</inkml:trace>
  <inkml:trace contextRef="#ctx0" brushRef="#br0" timeOffset="-39477.63">24359 14120 17 0,'-14'3'8'0,"4"13"-1"15,10-13 8-15,0-3-14 16,0 3 0-16,0-3 1 16,7-3 1-16,3 0-4 15,4-6 1-15,0-4-6 16,1 4 1-16</inkml:trace>
  <inkml:trace contextRef="#ctx0" brushRef="#br0" timeOffset="-38997.47">26444 14120 0 0,'4'-9'0'0</inkml:trace>
  <inkml:trace contextRef="#ctx0" brushRef="#br0" timeOffset="-37978.43">26423 14076 10 0,'-11'-6'5'0,"1"3"-3"0,6 0 6 0,-3-4-7 16,-7 4 1-16,0-3 0 15,-4 3 0-15,1 0-3 16,-4 6 1-16,3 0 0 16,-3 3 1-16,3 4-1 15,1 2 1-15,2 1-2 16,8 2 1-16,0 1 0 15,7-3 0-15,4-1 1 16,-1-2 1-16,1-4 0 16,3-6 1-16,0 3-1 15,0-3 0-15,0-6 0 16,0-1 1-16,0 7-2 16,0-6 1-16,4 0-2 15,3-10 0-15,0 4 1 0,4-1 0 16,-4-3 0-16,-4 1 0 15,1-4 1-15,-4 3 0 16,-7 4 1-16,-3 2 1 16,-8 4-1-16,-10 9 0 15,-4 4-1-15,0 2 1 16,1 7-2-16,3 2 0 16,3-2-1-16,7 9 0 0,4 0-1 15,4-6 1-15,13-6 0 16,4-7 1-16,1-3-1 15,2-6 1-15,4 0-1 16,-3-4 1-16,-4-5-1 16,0-4 1-16,-7 4-1 15,-7-1 1-15,-3 1-1 16,-8-1 0-16,-6 4 0 16,-5 2 0-16,1 4-1 15,0 3 1-15,0 3 0 16,3 1 0-16,8 2-1 15,3 3 0-15,7 7 0 16,3-4 1-16,11 1-1 16,4-4 0-16,0-2 0 15,3-7 1-15,-4 0 0 16,-3-3 0-16,1-4 1 16,-5-5 1-16,-6-1 0 15,-8 1 0-15,-6-4 1 0,-8 0 1 31,-7 4-1-31,1 5 1 16,2 11-3-16,5 2 0 16,3 3-1-16,3 4 1 15,7 2-2-15,4 4 0 16,4-6-1-16,7-4 1 16,3 1 1-16,3-10 0 0,1-7 0 15,0-2 0-15,-1 0 1 16,1-1 1-16,-4-6-1 15,-7 1 1-15,0 2-1 16,-10 1 0-16,-8 2 0 16,-3 7 0-16,-4 6-1 15,1 7 0-15,-1-4-3 16,4 10 1-16,3 2-2 16,4-2 1-16,4 0 0 15,6-7 0-15,4-2 0 16,4-7 0-16,-1 0 2 15,1-4 0-15,0-5 2 16,-1 0 0-16,-3-1-1 16,-7 1 1-16,-3 2-5 15,-8 4 1-15,-6 6-7 16,-12 1 1-16</inkml:trace>
  <inkml:trace contextRef="#ctx0" brushRef="#br0" timeOffset="-32137">8100 16249 62 0,'-64'-34'31'0,"36"24"-33"0,28 10 32 16,0 0-31-16,0 0 1 15,11-3-5-15,-1 0 1 16,11 3-9-16,22 0 1 16</inkml:trace>
  <inkml:trace contextRef="#ctx0" brushRef="#br0" timeOffset="-31416.6">2145 16792 70 0,'-67'-16'35'0,"74"4"-45"15,0 8 35-15,7 4-35 16,14 0 1-16,11 10-21 15,11 15 0-15</inkml:trace>
  <inkml:trace contextRef="#ctx1" brushRef="#br0">3069 14249 0,'0'0'16,"0"0"-16,0 0 16,0 0-16,0 0 15,0 0-15,0 0 16,0 0-16,0 0 16,0 0-16,0 0 0,0 0 15,0 0-15,0 0 16,0 0-16</inkml:trace>
  <inkml:trace contextRef="#ctx0" brushRef="#br0" timeOffset="-3252.14">21848 15117 1 0,'0'19'0'0</inkml:trace>
  <inkml:trace contextRef="#ctx0" brushRef="#br0" timeOffset="193698.66">17057 11903 20 0,'0'-41'10'0,"3"4"-5"0,-3 24 10 16,4-9-14-16,-1 0 0 15,4 0 0-15,1 0 1 0,-5 4-3 16,1 5 1-16,-4 0 1 16,-4 1 0-16,1-1 1 15,-8-2 1-15,-7-1 0 16,-10-9 0-16,-4 3 1 16,-3 0 0-16,0-3 0 15,3 0 0-15,4 0-2 16,0 6 1-16,3 10-2 15,0 5 0-15,-3 11-1 16,0 8 1-16,-8 17-2 16,-2 2 1-16,2 10 0 15,-9 13 0-15,-5-4 0 16,4 0 0-16,4-3 0 16,-4 1 0-16,11-1 0 15,3-3 0-15,4-3-1 16,3 3 1-16,4-7-1 15,3 11 1-15,4 5-1 0,4 13 1 16,6 6-1-16,1 13 1 16,3-9 0-16,3 5 0 15,4-5 0-15,4-10 1 16,-1-4-1-16,11-2 1 16,11-6-1-16,14-7 1 15,3-13-1-15,15-8 0 16,3-11 0-16,4-8 0 15,10-10 0-15,0-6 1 0,-7-4-1 16,0-6 1-16,4 4 0 16,-4-1 0-16,-4 1-1 15,1-7 1-15,3-3-1 16,0-6 0-16,-7-4 0 16,-3 1 1-16,-8-13-2 15,-7-6 1-15,-10-6 0 16,-11-10 0-16,-6 6 0 15,-8-3 0-15,-7 1 0 16,-7 8 0-16,0 4 0 16,-4 0 0-16,-3 3 0 15,0-9 0-15,-4-1 0 16,1-2 1-16,-8 8-1 16,-6 1 0-16,-5-3 0 15,-6-4 0-15,0 10 0 16,-4 4 0-16,-7-4-1 15,0-1 1-15,-7 5 0 16,0-4 0-16,-3 6 0 0,-8 3 1 16,-6 4-2-16,-1 9 1 15,-6 15 0-15,3 7 1 16,3 6-2-16,4 10 1 16,4 2-1-16,3 4 1 15,3 3 0-15,4 9 0 16,4-9-1-16,3 7 1 15,4 11 0-15,-1 4 0 16,5 22-1-16,2 22 1 0,8 9-2 16,7 10 0-16,10 6-2 15,11 6 0-15,11-13 0 16,7-21 0-16,3-6-1 16,10-17 1-16,8-12-1 15,7-9 1-15,-4-13-4 16,8-9 1-16</inkml:trace>
  <inkml:trace contextRef="#ctx0" brushRef="#br0" timeOffset="195545.07">18295 10417 0 0,'-3'-10'0'0,"-19"35"6"0,15-18-10 15,-7 2 3-15,-3 7 1 16,-8-4 26-1,32-2-26 1,-78-23 2-16,18 4 1 16,4-10 7-16,0-6 1 0,-1 0 0 15,-3 3 1-15,4-3-7 16,0 0 1-16,-11 6-3 16,-18 6 0-16,-17 10-2 15,-25 16 0-15,-42 9-1 16,-25 3 1-16,-46 9-1 15,-42 4 0-15,-32-7 0 16,-36-6 0-16,-23 0 0 16,-33 0 0-16,-10-3 0 15,-18-3 0-15,-7 0 0 16,4 0 0-16,-18 3 0 16,-8 0 0-16,8 0 0 15,-10-3 0-15,17-13 0 16,14 0 0-16,35-3 0 15,36-6 1-15,28-3 0 16,42 0 0-16,46-4-1 16,39 4 1-16,25 0 0 15,45 2 0-15,26 4 0 0,16 4 0 16,22 5-2-16,7 0 1 16,4 13-1-16,14 16 1 15,3 9-1-15,0 9 0 16,14 1 0-16,8 12 0 15,6 12 0-15,11 17 1 16,18 8-1-16,3 7 0 16,14 6 0-16,18 22 1 0,11-3-1 15,-1 10 1-15,15 18-1 16,3 13 1-16,-14 6 0 16,-7 28 0-16,-14 0 0 15,-11 22 0-15,-10-3 0 16,-11 7 0-16,-11-20 0 15,1-15 0-15,-1-13 1 16,4-12 0-16,4-31 0 16,7-11 1-16,13-20-1 15,5-17 1-15,13 3 0 16,0-21 0-16,15-10-1 16,3-9 1-16,11-10-1 15,13-9 1-15,12-3-1 16,16-7 0-16,26-6 0 15,24-3 1-15,33-3-2 16,27-6 0-16,32-6 1 16,21-4 0-16,29-12-1 15,20 2 1-15,1-2-1 16,10 3 0-16,0-6 0 0,-7-1 0 16,0-2 0-16,-6 2 0 15,-8 1 0-15,-11-1 0 16,0 4 0-16,-3-6 1 15,0 2-1-15,-10-6 1 16,-5 10 0-16,-6-3 0 16,-4 3-1-16,-10 6 1 15,-21 3-1-15,-15-3 0 16,-17 0 0-16,-25-3 1 0,-11-1-1 16,-28-5 1-16,-17 3 0 15,-11-7 0-15,-18 1 0 16,-17-1 1-16,-14-3-1 15,-8 1 1-15,-10 2-1 16,-7-2 1-16,-7-4-1 16,-11-10 1-16,-10-8 0 15,-8-7 0-15,-13-22 1 16,-11-22 0-16,-4-25 0 16,-3-12 0-16,0-26-1 15,4-8 1-15,3-17-1 16,7-3 0-16,7-9-2 15,14-22 1-15,18 0-1 16,3-10 0 0,7-147 0-1,-17 57 1-15,-18 25-1 0,-14 28 0 16,-21 34 0-16,-14 16 0 16,-8 12-1-16,-3 26 1 15,-6 19-1-15,6 21 0 16,0 10-1-16,14-3 0 15,4 12 0-15,10 19 0 16,8 3 1-16,6 16 0 16,-3 9-1-16,-4 13 1 15,-6 12-4-15,-8 13 1 0,-24 13-6 16,-25 15 1-16,-32 16-10 16,-39 22 1-16</inkml:trace>
  <inkml:trace contextRef="#ctx0" brushRef="#br0" timeOffset="199688.2">2992 13976 44 0,'-11'-50'22'0,"39"43"-24"15,-14 7 22-15,15 0-20 16,20 4 0-16,0-1-1 0,11 0 0 16,11 0 1-16,6 3 0 15,5 1-1-15,6-1 1 16,-7 0-1-16,0-3 1 16,-3 0 0-16,-1-3 0 15,-6-6 1-15,-8-3 0 16,4-7 0-16,-7 3 1 15,-10 1-1-15,-1-7 1 0,-21 7 0 16,-14-1 0-16,-14 0-1 16,-21 10 1-16,-18 3-2 15,-13 7 1-15,-19-4-1 16,-14 3 0-16,-6 0 0 16,-1 1 1-16,-7-1 0 15,4 3 0-15,3-3 0 16,4 1 1-16,7-4-1 15,28 0 1-15,4 0-2 16,27 0 0-16,15 4-1 16,28-1 0-16,29-3-1 15,27 0 1-15,22 0 0 16,11-6 0-16,2-3 0 16,5 0 1-16,6-1 0 15,-17 1 0-15,-21 0 0 16,-18-1 0-16,-18 1 1 15,-10 6 0-15,-28 0 0 16,-11 3 0-16,-29 4 0 0,-13 2 0 16,-18 4 0-16,-10-1 1 15,-29 4-2-15,0-1 1 16,-7-2-1-16,0 0 1 16,8-1-5-16,-1 1 0 15,4-4-9-15,20 22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1:54:03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11359 6729 5 0,'15'-19'2'0,"-5"19"-2"16,-3 0 3-16,0 0-4 15,0 0 1-15,-3 0 0 16,3 0 0-16,-4 0 0 15,-3 0 0-15,0 3 1 16,-3-3 1-16,-8 0 1 16,1 0 0-16,-4 0 1 15,0-3 1-15,-8 0 0 16,-6-3 0-16,-7 0-1 16,-4-1 0-16,-7 1-2 15,0 0 1-15,-3-1-2 0,-8 1 1 16,-6 3-1-16,-18 3 0 15,-14-3-1-15,-8 6 1 16,-10 0-1-16,-14 3 0 16,-10 1 0-16,-15-4 0 15,-3-3 2-15,-4-6 0 16,-17-1 0-16,-8-5 1 16,-10-10 0-16,4-6 1 0,-8-1-1 15,-10 4 1-15,3 3-2 16,-13 13 0-16,-1 9-1 15,-14 9 0-15,-14 13-1 16,-10 3 0-16,-11 7 0 16,-22 9 0-16,1-4 0 15,-14-2 0-15,-1-10 0 16,8-6 1-16,-4-4-1 16,14-5 0-16,-3-1 0 15,17-6 1-15,22-9-1 16,21 0 0-16,10-10 0 15,14 0 0-15,11 1 0 16,18-1 1-16,14 3-1 16,-8 4 0-16,22 6-1 15,7 9 1-15,7 0 0 16,14 7 0-16,18-1-1 16,21 4 1-16,14 0 0 0,17-7 0 15,8 4-1-15,21-1 1 16,3 1 0-16,11 6 0 15,14-1 0-15,-3 1 0 16,3 3 0-16,3 3 0 16,-10 7 0-16,7 8 0 15,-14 1 0-15,-3 19 0 16,-22 18-1-16,4 19 1 16,-11 16 0-16,-4 13 1 15,8 5-1-15,3 14 0 0,-10-10-1 16,14 6 1-16,-4-3 0 15,15 3 0-15,6-13 0 16,4 1 0-16,14 3-1 16,4-1 1-16,6-2 0 15,-3 3 0-15,4-1 0 16,3 10 0-16,-3 0 0 16,-1 4 0-16,-13 15 0 15,-4-4 0-15,-4-5 0 16,-3-13 0-16,-3 9 0 15,-11-12 1-15,3-16-1 16,-3-12 0-16,10-13 0 16,1-22 0-16,10 0-1 15,10-15 1-15,1-7-1 16,17-9 1-16,7-4-1 16,22-5 1-16,3-10 0 15,28-4 0-15,4-5 0 0,10-7 0 16,14 4 0-16,-28-1 1 15,82-9-1-15,-1-3 0 16,22-3 0-16,6-1 1 16,15 4-2-16,24-6 1 15,4-1 0-15,18-5 0 16,3-1-1-16,0 0 1 16,7-2 0-16,4-4 0 15,3 0 0-15,7 0 0 0,4 3 0 16,10 0 0-16,7-3-1 15,4-3 1-15,7 3 0 16,-7 3 0-16,7 4 0 16,4 5 0-16,-11 4-1 15,-8 9 1-15,-9 0 0 16,-22 7 0-16,-7 2 0 16,-18 1 1-16,-17-10-1 15,-21 0 0-15,-1-3 0 16,-17 0 1-16,-7-10-1 15,-10 1 0-15,-5-7 0 16,-9-2 0-16,-5-4 0 16,-13 0 1-16,-11-3 0 15,-11 0 0-15,-17-1-1 16,-14 1 1-16,-11 0-1 16,-14 3 1-16,-14 7 0 15,-15-7 1-15,-9-13 1 16,-12-9 1-16,-6-12 0 0,-4-23 1 15,-4-11-1-15,1-17 0 16,6 0-1-16,1-18 1 16,6-1-3-16,4-5 0 15,7 2-1-15,4-12 1 16,3-6-1-16,1 6 0 16,-5-10 0-16,-3-6 0 15,-6-3 0-15,-8-6 0 16,-7-10 0-16,-14 10 0 0,-8 16 0 15,-9-4 0-15,-5 4 0 16,5 8 0-16,-5 20 0 16,-6 9 0-16,3 7 0 15,-3 5 0-15,7 4-1 16,-1 12 1-16,1 10-1 16,-14 6 0-16,-8 3-4 15,-6 7 0-15,-18 12-9 16,-15 0 1-16,-10 9-2 15,22-18 1-15</inkml:trace>
  <inkml:trace contextRef="#ctx0" brushRef="#br0" timeOffset="5344.89">8333 10357 1 0,'116'0'0'0,"43"10"0"15,-110-10 1-15,18 3-1 16,18-3 0-16,10 3 0 16,7 0 0-16,1 0 0 15,3-3 0-15,-8 0 0 16,8 0 1-16,-4 0-1 16,-10 0 1-16,-4 0-1 0,1 0 1 15,-1 3-1-15,-7 0 1 16,-3 4-1-16,3 2 1 15,-11-3-1-15,-3-3 1 16,-3 1-1-16,-1 2 0 16,1-6 0-16,-8 0 0 15,-3 0 0-15,-3-3 0 16,-1-4 0-16,-7 1 1 16,-3 0 0-16,-7 0 0 0,-4 3 0 15,-7-1 1-15,-10 1-1 16,-8 6 0-16,-13 1 0 15,-11-1 0-15,-15 3-1 16,-17-3 1-16,-7 0-1 16,-10 0 0-16,-8-3 1 15,1-3 0-15,-5 0-1 16,5 0 0-16,3 0 0 16,-4 0 0-16,-17 0 0 15,-4 3 0-15,-24 3-1 16,-22 0 1-16,-21-3-1 15,-31 0 1-15,-19-10-1 16,-16-5 1-16,2-10 0 16,5-4 0-16,6-5 0 15,28 9 0-15,15 6 0 16,24 16 0-16,25 9 0 16,7 10 0-16,11 3 0 15,24-1 0-15,18 1 0 0,14 0 0 16,11-3 0-16,10-7 0 15,11 1 0-15,7-4 0 16,10 0-1-16,15 0 0 16,17 7 1-16,11-1 0 15,14 7-1-15,25 0 1 16,-1 0-1-16,22-3 1 16,21-4 0-16,3 1 1 0,26-4-1 15,13-6 0-15,4-6 0 16,14-3 0-16,17-4 0 15,1 4 0-15,-4-3 0 16,7 6 0-16,0-4 1 16,0-2 0-16,-11 3 0 15,1 3 1-15,-8-1 0 16,-3 8 0-16,-10-1 0 16,-8 6 1-16,-14-6-2 15,-14 3 1-15,-17-2-5 16,-33-1 0-16,-34 3-1 15,-40 0 0-15</inkml:trace>
  <inkml:trace contextRef="#ctx0" brushRef="#br0" timeOffset="9832.71">23520 4387 22 0,'24'-60'11'0,"8"22"-8"0,-21 29 12 16,3 0-15-16,-4 2 0 16,1 1 0-16,0 6 0 15,-11 0 0-15,-4 0 0 16,-17 6 0-16,-21 4 0 15,-25 2 0-15,-32 4 0 16,-25 3 0-16,-17-7 0 0,-7-2 0 16,-14-7 1-16,10-6 0 15,4 0 1-15,-4-7 0 16,8 1 1-16,-5 2-1 16,-2-2 1-16,-15 9-1 15,-11 0 1-15,-20 9-2 16,-22 10 1-16,-28 3-2 15,-21 3 0-15,-25 7-1 16,-7 8 1-16,-17-2-1 16,-4 6 1-16,14-6-1 15,7-4 1-15,29-12-1 16,20 0 1-16,18-13 1 16,18-9 0-16,28-6 0 15,14-3 1-15,11-4 0 16,14 1 0-16,10 2-1 15,11 7 1-15,7-6-1 16,7 9 0-16,15 0-1 16,2 0 0-16,5 15 0 0,9 1 0 15,8 9 0-15,11 6 0 16,3-2 0-16,0-1 0 16,7 0-1-16,7 4 1 15,0-1 0-15,7 0 0 16,8-3-1-16,3 4 1 15,3 9-1-15,4-4 1 16,-1 32-1-16,1 0 1 16,4 16-1-16,-4 3 1 0,-1 9 0 15,1 13 0-15,0 12 0 16,-4-3 0-16,4-3 0 16,4 13 0-16,2-1 0 15,5 1 0-15,3-4-1 16,7 19 1-16,3 4-1 15,8-4 1-15,-1 13 0 16,1 0 0-16,-4 6-1 16,-3 3 1-16,-4 13 0 15,-4-1 1-15,-3-2-1 16,0 12 0-16,0-6 0 16,3-6 1-16,4 9-1 15,0-19 0-15,4 3-1 16,7-12 1-16,3 6 0 15,0-16 0-15,3-2 0 16,1-1 0-16,-4 0 0 16,0-3 0-16,-10 4 0 0,-8 8 1 15,-10 13-1-15,-11 1 0 16,-6 2 0-16,-5 3 1 16,1-9-1-16,0-3 0 15,0-3 0-15,-1-3 1 16,8-22-1-16,3-7 0 15,8-12 0-15,3 0 0 16,7-7 0-16,7-8 0 16,0-17 0-16,10-6 0 0,1-9 0 15,3-6 1-15,0-7-1 16,0-9 1-16,0-3-1 16,0-10 0-16,0-3 0 15,4 7 1-15,-4-7-1 16,4-3 1-16,6 3-2 15,12-3 1-15,3-6 0 16,10 0 0-16,18-6-1 16,7-1 1-16,11-6 0 15,10 4 0-15,11-10 0 16,10 0 0-16,11-3 0 16,0-7 0-16,14 7 0 15,-7-6 0-15,4 2 0 16,0 1 0-16,6 0 0 15,-3-3 0-15,4-1 0 16,14 1 0-16,-4 2 0 16,11-2 0-16,10 0 0 15,1-4 0-15,9 4 0 0,16 2 0 16,-12 7 0-16,4-6 0 16,4 3 0-16,6 3 0 15,-3 0 0-15,-14 0 0 16,4 0 0-16,-18 0 0 15,3 6 0-15,-10-3 1 16,-7 7-1-16,-1-4 1 16,-2 0-1-16,-44 1 0 15,47 2 0-15,0 4 0 0,-4-1 0 16,-3 4 0-16,-7-4 0 16,13 1 0-16,-10-1 0 15,1-2 0-15,-5 2 0 16,4-5 0-16,-14 2 0 15,-10-3 0-15,-11 1-1 16,-18-1 1-16,-17 3 0 16,-11-2 1-16,-7 2-1 15,-11 0 0-15,-3-2 0 16,-7-4 0-16,-4 0 0 16,4-3 1-16,-4 0-1 15,-3-3 0-15,-4 0 0 16,0-7 0-16,1-2 1 15,-5-4 1-15,1 0-1 16,-4-2 0-16,4-14 0 16,-4 7 0-16,0 0 0 15,-3-3 1-15,-1-4-1 0,-2-5 0 16,-5 2 1-16,1-2 0 16,-4-10 0-16,3-16 0 15,1-6 0-15,3-3 0 16,0-3 0-16,0-1 1 15,0 1-2-15,0-7 1 16,-3-5-2-16,3-1 1 16,-7 0-1-16,-7 3 1 15,-3-2-1-15,-8-7 1 16,-7-7-1-16,1-2 0 0,-1-1 0 16,1 7 1-16,-1-13 0 15,0-6 0-15,4 3 0 16,0 0 1-16,0 1 0 15,0-14 0-15,0 4 0 16,0-4 0-16,3 7 0 16,-3 0 1-16,-4-16-2 15,1 13 1-15,3 3-1 16,-1 0 0-16,-2-7-1 16,-1-2 0-16,4 5-1 15,7-2 1-15,3-4-1 16,4 1 1-16,4-7-1 15,3 13 1-15,0-16 0 16,0 3 0-16,4-6 0 16,-4 9 0-16,-7-12 0 15,-4 0 1-15,1-1-1 16,-1 14 1-16,-10-4-1 0,3-6 1 16,-6 15-1-16,3 7 1 15,3 6-2-15,11 0 1 16,4-3-1-16,6 10 1 15,4-4-1-15,4 13 0 16,7-1 0-16,-1 1 1 16,5-3-1-16,-8 6 1 15,-4-3 0-15,-10 15 0 16,-10-6 0-16,-11 4 0 16,-18-7-3-16,-17 3 1 0,-1 13-8 15,-3 15 0-15,0 22-7 16,4 10 0-16</inkml:trace>
  <inkml:trace contextRef="#ctx0" brushRef="#br0" timeOffset="14052.55">17805 11624 13 0,'0'-6'6'0,"-4"-7"-1"0,4 13 7 16,-3-3-11-16,-1 0 0 16,1 0 0-16,-1 0 1 15,1 3-3-15,3 0 1 16,0 3 0-16,0 0 1 15,3 0-1-15,1 3 1 16,3 4-1-16,0-4 0 0,0 0 0 16,0-3 0-16,0 4 1 15,-4-4 0-15,-3 6-1 16,0 1 1-16,0 5-1 16,0 4 1-16,0 3-1 15,0 0 1-15,4 0-1 16,-1-6 1-16,1 2-1 15,0-2 1-15,3 0-1 16,-4 3 1-16,4-4 0 16,-3-2 0-16,-1-1 0 15,1 1 0-15,-1-4-1 16,-3 4 1-16,0-7 1 16,-3 0 0-16,-1-2 0 15,1-8 0-15,-1 1 0 16,-3-6 0-16,0-7 0 15,4 4 1-15,-1-4-2 16,4-3 0-16,0-3-1 0,4 0 1 16,-1-3-1-16,1 0 0 15,-1 3 0-15,1 0 0 16,-4 7 0-16,0 2 0 16,0 0 0-16,0 1 0 15,0-1 0-15,0 1 1 16,0 6-1-16,0-4 0 15,0 4-1-15,0 6 1 16,3 0 0-16,4 3 0 16,0-3-1-16,0 3 1 0,0 0-1 15,0 4 1-15,-3 2-1 16,-1 4 1-16,1 2 0 16,-4 4 0-16,0 0-1 15,-4 3 1-15,1 0 0 16,-1-7 0-16,4 7 0 15,-3 7 0-15,3 2 0 16,0 3 0-16,0 4 0 16,0-7 0-16,0-2 0 15,0-4 0-15,0-3 1 16,0-7 1-16,0-2 0 16,0-4 1-16,0-9 0 15,-4-3 0-15,1-6 0 16,-1-7 0-16,1-6-2 15,-4-3 1-15,3-6-2 16,-3 6 1-16,4-4-1 16,-1 1 1-16,1 0-1 0,-1 3 0 15,4 0 0-15,4 3 0 32,-1 3-1-32,1 3 1 15,-4 4-1-15,0 2 1 16,-4 4-1-16,4 6 1 15,0 6 0-15,0 4 0 16,4 2-1-16,3 7 1 0,0-3-1 16,0 3 1-16,0 9-3 15,0 0 0-15,-4 7-7 16,-6 2 1-16,-11-2-2 16,-14 9 0-16</inkml:trace>
  <inkml:trace contextRef="#ctx0" brushRef="#br0" timeOffset="15793.52">19819 11652 10 0,'4'-12'5'0,"6"-4"5"0,-3 3 2 0,0 4-12 16,-3 0 1-16,-1-4 0 15,-3 7 1-15,0 0-3 16,-3 2 0-16,-4 4 1 15,-7 4 1-15,-4-1-1 16,-3 3 0-16,0-3 0 16,0 3 0-16,-1-2 0 15,5-1 1-15,3-3-1 16,7-3 1-16,-1-1-1 16,5 4 1-16,3 0-1 15,0 0 1-15,3-6-1 16,-3 6 0-16,8 0-1 15,-5 0 1-15,-3 3 0 16,-3-3 0-16,-5 3-1 16,-2 1 1-16,-1-1 0 0,1-3 0 15,-1 3 0 1,4-3 1-16,0-6 1 0,0 2 0 16,3 1 2-16,4 0 0 15,4-3 0-15,0-4 0 16,-1 1 0-16,4 0 1 15,0 2-3-15,0-2 1 16,-3 3-2-16,-1-1 1 16,-3 7-2-16,-3 0 1 15,-4 0-1-15,-4 10 0 0,1 2-1 16,2 7 0-16,1 3 0 16,4 6 1-16,-1 7-1 15,1 2 0-15,3-5 0 16,0 2 1-16,3 4 0 15,1-4 0-15,6 4 0 16,-2-3 0-16,-1-1 0 16,0-6 1-16,-4 1-1 15,-3-4 1-15,0 0-1 16,-3 3 0-16,-1-6 0 16,-3 0 0-16,7-3 1 15,-3-7 1-15,-1-2 0 16,4-10 1-16,0-7-1 15,0-5 1-15,7-7 0 16,0-6 1-16,-3-7-3 16,-1-8 1-16,1 2-1 15,-4 4 0-15,0-4 0 16,-7 3 0-16,0 1-1 0,0 3 0 16,-4-1-1-16,4 4 1 15,-4 9-1-15,4 4 1 16,0-4 0-16,0 3 0 15,4 4-1-15,3-1 1 16,0 7-1-16,0 6 1 16,3-7-1-16,1 11 0 15,-1-1 0-15,1 6 0 16,-1 7 0-16,-3 6 1 16,0 3-1-16,0 0 1 0,0 3 0 15,0 3 0-15,-3 4 0 16,-1-4 0-16,1 4 0 15,3-4 0-15,0-6 0 16,0-3 1-16,0-3-1 16,0 0 1-16,3-7-1 15,1-2 0-15,-1-4 0 16,1-3 1-16,-1-6-1 16,-3-3 1-16,0-7-1 15,-3-9 0-15,-1-9 1 16,-3 6 0-16,0-3-1 15,0-4 1-15,0 1-1 16,3 3 1-16,1 3-1 16,3 3 1-16,3 3-2 15,1 3 1-15,0 7-3 16,-4 9 0-16,0 6-10 0,-8 10 0 16</inkml:trace>
  <inkml:trace contextRef="#ctx0" brushRef="#br0" timeOffset="21768.69">21516 11292 7 0,'49'6'3'0,"29"6"-1"0,-57-8 3 0,4-4-5 16,3 0 1-16,4 0 0 16,0-4 0-16,-4 1-2 15,-4 0 1-15,1 0 2 16,-4 0 0-16,-3-7 1 15,0-5 0-15,-4-7 0 16,3-6 1-16,-10-1 0 16,0-2 0-16,-3-13-2 15,-4 0 0-15,-4-3-1 0,-6-6 0 16,-11 3-1-16,0 6 0 16,-4 9 0-16,0 4 1 15,-3 6-1-15,-7 6 1 16,-1 7-1-16,-2 5 0 15,-1 1-1-15,0 9 1 16,4 10-1-16,-1 12 1 16,5 3-1-16,2 3 1 15,5 7-1-15,-1-4 1 0,0 4 0 16,11-3 0-16,11 2 0 16,3-2 0-16,3-1 0 15,8 1 0-15,6-7 0 16,8-3 0-16,3-6 0 15,4-3 1-15,7-7 0 16,0-3 0-16,0-6-1 16,-4 0 1-16,4-6-1 15,3-3 1-15,0-10-1 16,-6 0 1-16,-8 0-1 16,-7-3 0-16,-10-9 0 15,-11-1 1-15,-4-5-1 16,-10-10 1-16,-7 6-1 15,3-6 0-15,-3 12 0 16,-4 4 1-16,-7 6-1 16,-3 3 1-16,-4 9-1 15,-3 4 0-15,0 15 0 16,-1 19 0-16,-6 13 0 0,3 6 0 16,-7 3 0-16,14-3 0 15,8 6-1-15,6-3 1 16,7-3 0-16,11-9 0 15,18-1 0-15,10-6 1 16,4-3-1-16,10-6 0 16,14-6 0-16,1-7 1 15,-1-3-1-15,1-3 1 16,-8-6-1-16,-3-7 0 0,-4-2 0 16,-7-7 1-16,-7-3-1 15,-14-1 1-15,-3-5-1 16,-8-3 0-16,-6 2 0 15,-15 4 0 1,-17 3-1-16,-8 3 1 0,5 13-7 16,-5 9 0-16,4 18-1 15,18 1 1-15</inkml:trace>
  <inkml:trace contextRef="#ctx0" brushRef="#br0" timeOffset="25716.79">19336 9786 9 0,'0'4'4'0,"3"-11"3"16,-3 7 5-16,-3-3-11 15,-1-3 1-15,-3-4 0 16,-3-2 1-16,-1-1-4 15,0-2 1-15,1 2 1 0,-1-2 1 16,1 2-1-16,-4-3 0 16,3 4 0-16,0-1 0 15,1 4-1-15,-1 3 1 16,1-1 0-16,-4 1 1 16,-4 0-1-16,0-1 0 15,-6 1 0-15,6 0 0 16,-3 0 0-16,0-4 0 15,-1 1-1-15,1 3 0 16,4-1 0-16,-1 1 1 0,4 3-1 16,0 6 0-16,0 0-1 15,-4 7 1-15,7 2 0 16,1-3 0-16,-1 4-1 16,1 6 1-16,-1-3 0 15,-3-1 0-15,0 4 0 16,0-3 1-16,-4-4 0 15,4 1 0-15,0-1-1 16,0 1 1-16,0-1-1 16,3 1 1-16,1 6-1 15,-1 3 1-15,0 0-2 16,1 3 1-16,3 3 0 16,-4-3 0-16,8-6-1 15,-4 3 1-15,-1-3 0 16,1 3 0-16,4 0 0 15,-1-4 0-15,4 1 0 16,7 0 1-16,0 3-1 0,1-3 0 16,2 3 0-16,4 9 0 15,4 0 0-15,3 4 0 16,4-1 0-16,-1-2 0 16,5-7 1-16,-5-3 0 15,1-3 1-15,0-7 1 16,-1-6-1-16,8-2 1 15,0-8 0-15,3-2 1 16,0-10-2-16,4-5 0 0,-3-1-2 16,-5-4 1-16,-2 5-1 15,-1 2 1-15,0-3-1 16,-3 0 1-16,-1-3-1 16,1-7 1-16,-7-2-1 15,-4 9 1-15,-4-3-1 16,-6-7 1-16,-4-9-1 15,-7 0 1-15,-4 0-1 16,-3-3 1-16,-3 0-1 16,-1 10 0-16,4 5-1 15,3 10 1-15,-6 4-1 16,-5 2 1-16,-9 3-1 16,-5 7 1-16,-9 3-3 15,-12 3 1-15,-6 9-6 16,-1 7 0-16,15 6-3 15,6 9 0-15</inkml:trace>
  <inkml:trace contextRef="#ctx0" brushRef="#br0" timeOffset="33972.86">7549 12367 13 0,'-10'3'6'0,"-8"0"-1"16,11-3 6-16,4 0-10 15,3 0 0-15,0 0 2 16,0 0 0-16,0 0-3 15,0 0 0-15,10 0 2 16,-3 4 0-16,4-1-1 16,3 0 0-16,4 0-1 15,6-3 1-15,1 3-1 0,3-3 0 16,8 0 0-16,9-3 1 16,15-3-1-16,11-4 1 15,10-2-1-15,0-4 1 16,7 0 0-16,1 4 0 15,-8 2-1-15,-4 4 1 16,-3 3-1-16,0 3 1 16,-10 3-1-16,-4 3 0 15,-4 1-1-15,1 2 1 16,-1 1 0-16,1-1 1 16,-1-3-1-16,-10-3 0 0,0 1 0 15,3-4 1-15,-3 0-1 16,4 0 0-16,-8 0 0 15,-7 0 0-15,-7 0 0 16,1 0 0-16,-8 3 0 16,0 0 0-16,-3 0-1 15,-4 0 1-15,-4 0 0 16,-3 0 1-16,-3 0-1 16,-4 1 0-16,-4-4 0 15,-3 0 1-15,-14-4-1 16,-11 1 0-16,-10 0 0 15,0-3 0-15,-8 0 0 16,-6 3 0-16,-4 3 0 16,3 3 0-16,-6 3 0 15,-11 3 0-15,10-6 0 16,-10 1 0-16,-3-1 1 0,-4 0 0 16,6 3 0-16,-6-6 0 15,-7 0 0-15,14-6 1 16,0 0-1-16,3-4 0 15,1 4 0-15,6 0 0 16,8 3-1-16,6 3 0 16,12 3 0-16,6 0 0 15,0 3 0-15,4 0 0 0,-4 1 0 16,8-1 0-16,-1-6 0 16,7 3 0-16,8 0 0 15,-8-3 0-15,7 0 0 16,8 3 0-16,10-3 0 15,11 3 1-15,6 1-2 16,19-4 1-16,17 0 0 16,-8 3 0-16,15 6 0 15,15-3 0-15,-5-2 0 16,-3-4 0-16,11 3 0 16,-4-6 0-16,11 3 0 15,14-7 0-15,-18 4 0 16,11 0 0-16,3 0 0 15,-10 3 0-15,-1 3 0 16,-2-3 0-16,-15 9 0 16,-7-5 0-16,-7 2 0 15,-4-3 1-15,-6 3-1 16,-8-3 0-16,0-3 0 16,-14-3 1-16,-6 0-1 15,-8-3 0-15,-4 0 0 0,-6 2 0 16,-8-2 0-16,-6 6 0 15,-4-3 0-15,-8 3 0 16,1 6-1-16,-11-6 1 16,-10 3 0-16,-4 1 0 15,-10-4-1-15,-11-4 1 32,-78 4 0-32,-7 0 1 0,4 7-1 15,11-1 0 1,3 3-3-16,0 4 0 0,14 3-5 15,21-1 0-15</inkml:trace>
  <inkml:trace contextRef="#ctx0" brushRef="#br0" timeOffset="49932.12">1545 9824 11 0,'-7'16'5'0,"-42"21"0"0,38-24 5 0,-10 6-10 15,-11-7 0-15,-14 7-1 16,4 3 0-16,-7 9 2 16,10 4 0-16,0-1-1 15,-3 17 1-15,-8 5 0 16,-6 10 1-16,10 3 0 15,-10 0 0-15,-4 12-1 16,0-2 0-16,10 15 0 16,1 6 0-16,7-9-1 15,13 6 0-15,8 4 0 16,3 12 0-16,15 3 0 16,-4 0 0-16,17-3 0 15,1-13 0-15,17-3 0 16,1-9 1-16,2-10 0 15,-3 1 0-15,25-17 1 16,4-11 1-16,-4-14 0 16,14-5 0-16,3-11-1 15,11-5 1-15,-10-3-3 0,-4-1 1 16,-7-2-7-16,-11-1 0 16,-17 0-2-16,-32 10 0 15</inkml:trace>
  <inkml:trace contextRef="#ctx0" brushRef="#br0" timeOffset="50368.46">1259 11665 25 0,'-42'-3'12'0,"-4"-4"-11"0,36 7 22 0,-1 0-23 16,0 4 0-16,8 2 1 15,3 6 0-15,11 7-2 16,10 6 1-16,10 3 0 16,19-9 0-16,6 13 0 15,8-1 0-15,6-3-1 16,-3 0 1-16,4 4 0 15,-11-4 1-15,0 7-1 16,-11 2 0-16,-10 1 0 16,-11 6 0-16,-24 12 0 15,-15 4 0-15,-21 9 0 16,-3 3 1-16,-7-6-1 0,-8-4 0 16,-2-2 0-16,13-16 1 15,7-10-1-15,4-5 1 16,0-7-1-16,10-7 1 15,7-2-3-15,8-7 1 16,-4-6-7-16,14-6 0 16</inkml:trace>
  <inkml:trace contextRef="#ctx0" brushRef="#br0" timeOffset="52273.99">2660 11542 18 0,'11'-40'9'0,"3"-10"-3"0,-7 34 9 16,3 0-13-16,-10 4 0 16,-10 2 1-16,-1 1 0 15,-10 9-4-15,-7 6 1 16,-4 4 2-16,-7 2 1 15,-10 1-1-15,-8-1 1 16,4-2 0-16,4-7 0 16,-7-3 0-16,3-3 0 15,-7-4 0-15,14-5 1 0,11 2-2 16,-1 1 0-16,12 3-1 16,-5 6 1-16,12 9-2 15,6 7 0-15,1 3 0 16,3 9 0-16,7 3-1 15,7 0 1-15,-7 4-1 16,0 6 1-16,10 0-1 16,1-4 1-16,-1 7 0 15,8 9 0-15,-7 7 0 16,6 15 0-16,4-9 0 16,-3 9 0-16,-4 1-1 15,4 15 1-15,3-1 0 16,-11 1 0-16,1-12 0 15,0 2 0-15,6-5 0 16,-6-11 0-16,-4 4 0 16,4 4 1-16,-1-4-1 15,-6 3 0-15,3-7 0 16,-7-2 1-16,0-3-1 16,0 3 0-16,0-10 0 0,0-6 1 15,0 3-1-15,3-6 0 16,4-6 1-16,4-10 0 15,-4-3 0-15,3-6 1 16,1-4-1-16,10-2 1 16,7-1-1-16,4 1 1 15,7-4-1-15,10-5 1 16,11 2-2-16,0-3 1 0,21 0-1 16,8-3 1-16,9 0-1 15,12-3 0-15,-8-6 0 16,15 2 0-16,2-2 0 15,12-1 0-15,-11-5 0 16,18-1 0 0,101 7 0-1,-20-4 1-15,-18 10-1 16,14 0 1-16,-10 0-1 16,3 0 0-16,-3-1 0 15,6 4 0-15,8-3-1 16,-7 0 1-16,-4 0 0 15,4 3 0-15,3 0-1 16,-21 0 1-16,3 0-1 16,5-3 1-16,-8-3-1 15,0-1 1-15,0 1 0 16,-7 0 0-16,7 0 0 0,-7 2 0 16,0 1 0-1,-4 3 0-15,4 0 0 0,-14 7 0 16,0-1 0-16,-8-3 0 15,-9 6 0-15,-5-5 0 16,1-1 0-16,-4-3 0 16,0 0 0-16,8 0 0 15,-5 0 0-15,5-3 0 16,-1-7 0-16,4 1 0 16,3-1-1-16,-14-2 1 0,11-4 0 15,-8 0 0-15,8-2 0 16,-4-8 0-16,4 11 0 15,10-1 0-15,-17-3 0 16,3-3 0-16,-10 0 0 16,0 0 0-16,-11 4 0 15,3-4 0-15,-10 6 0 16,-14 3 0-16,-3 1 0 16,-12 3 0-16,-13-1 0 15,-11 1 0-15,-10-1 0 16,-8-2 1-16,-7-1-1 15,-3-2 0-15,-7-7 0 16,-4 3 1-16,-3 0 0 16,-7 0 0-16,-4 3 0 15,0 4 0-15,-7-1 0 16,-3 1 1-16,-4-1-1 16,-7-6 0-16,-4-6-1 0,-6-6 1 15,-8 3 0-15,-7-10 0 16,1-9 0-16,-4-9 0 15,3-13-1-15,4 0 1 16,-4-13-1-16,0 7 0 16,8-10 0-16,3-15 1 15,6-4-1-15,8-2 0 16,8 9 0-16,-1 18 0 16,7-34-1-16,7 10 1 15,0 6 0-15,-3 25 0 0,3-10-1 16,-4 19 1-16,1-3 0 15,-7 10 0-15,-1 0 0 16,-3 12 0-16,0-7 0 16,-3 4 0-16,3 10-1 15,-3-1 1-15,3 10-1 16,-4 0 1-16,4 9-1 16,-3-3 1-16,-1 6 0 15,-3 4 0-15,0 2-1 16,-3 4 1-16,-8-3 0 15,1-4 0-15,-8 4-1 16,-3 2 1-16,-4 1 0 16,0 0 0-16,-13 3 0 15,-15 3 1-15,0-3-2 16,-21-1 1-16,-15 11 0 16,-20 2 0-16,-4 7-1 15,-21-1 1-15,0 4 0 0,-14 0 0 16,0-6 0-16,0-4 0 15,6-6 0-15,8-6 1 16,7-6-1-16,0-7 0 16,14 7-3-16,-10 2 1 15,3 10-13-15,-18 16 1 16</inkml:trace>
  <inkml:trace contextRef="#ctx0" brushRef="#br0" timeOffset="111815.08">7345 12584 9 0,'-21'-26'4'0,"0"-14"-2"15,10 27 4-15,0 1-5 16,1-4 0-16,-1 3 2 15,4 1 0-15,0 6-4 16,4-4 0-16,3 4 2 16,-8 6 1-16,5 3-2 15,3 3 1-15,0 4-2 16,0-1 0-16,3-3 2 16,5 4 0-16,-5-1 0 0,8 1 0 15,3-1 1-15,7 4 1 16,7-4 0-16,4 0 0 15,7 1-2-15,14-7 0 16,0 9 0-16,-4-5 0 16,4-1-1-16,0 0 1 15,0 4-1-15,-4-4 0 16,-3 3 0-16,3 1 1 16,-6-4-1-16,17-6 1 0,7-6 0 15,-7-7 0-15,10-6 0 16,11-3 0-16,-3 4-1 15,0-1 1-15,3 3-1 16,-11 4 1-16,-3 9-1 16,-7 3 1-16,0 3-1 15,-3 3 0-15,3-3 0 16,-4 0 0-16,4-3 0 16,4-6 0-16,3-10 0 15,-7-3 0-15,3 1 0 16,1-4 1-16,-1-7 0 15,1-2 0-15,-1-3 0 16,-17 8 1-16,-4 1-1 16,-3-3 1-16,-4 0 0 15,-3-7 0-15,-4 4-1 16,1-3 0-16,-1-7-1 16,3 0 1-16,-6 0-1 15,-4 7 1-15,1-4-1 0,-5-9 1 16,-3 0-1-16,-3 9 0 15,-4-9 1-15,-7-3 0 16,-4-3 0-16,-6-7 0 16,-11 1 0-16,-8 6 0 15,1-1 0-15,0 7 1 16,7 3-2-16,3-3 1 16,1 6-1-16,2 10 0 15,1 0 0-15,0-1 0 0,0 4 0 16,-4 0 0-16,-3-7 0 15,-7 4 0-15,-11 0 0 16,-7 3 0-16,-7-1 0 16,-14-2 0-16,4 0 0 15,-11 5 0-15,-7-2-1 16,0 3 1-16,-1 3 0 16,1 0 0-16,-3 0 0 15,6 4 0-15,-7 5 0 16,-6 13 0-16,6 3 0 15,-17 3 0-15,10 23 0 16,-3 5 0-16,-4 7-1 16,7 3 1-16,0 0 0 15,4 0 0-15,7-13 0 16,14-3 0-16,4 0-1 16,6 1 1-16,4-1 0 15,4 3 1-15,3 4-2 0,0-4 1 16,7 16-1-16,1 13 1 15,6 9 0-15,4-4 0 16,-1 8 0-16,1 2 0 16,3 0 0-16,4 4 0 15,7 2-1-15,4 1 1 16,6-10-1-16,4-3 1 16,11 0 0-16,-11-7 1 15,14 7-2-15,7 0 1 16,14 0 0-16,15-3 0 0,-1 0 0 15,14-6 0-15,15-7-1 16,10-6 1-16,11-3 0 16,3-6 0-16,15-10 0 15,3-13 0-15,0-8-2 16,-7-10 1-16,14-4-7 16,-4 4 1-16,0-3-3 15,-24-19 0-15</inkml:trace>
  <inkml:trace contextRef="#ctx0" brushRef="#br0" timeOffset="116154.12">12792 10806 17 0,'-7'3'8'0,"-11"-22"-1"0,18 16 8 16,-11 0-14-16,-3-1 0 15,-3-5 1-15,3 9 0 16,-4-3-3-16,-10 0 1 16,-8 0 1-16,-2 3 0 15,-1 0-1-15,-3-3 1 16,-4 3-1-16,-7 0 1 0,-4 0 0 16,1 0 1-16,-11 0-1 15,-7 6 1-15,0 3 0 16,0 1 0-16,-4 2-1 15,0 4 0-15,11 3-1 16,0 3 0-16,0-4 0 16,-3 4 0-16,3 3 0 15,3 4 0-15,-6 2 0 16,3-6 0-16,0 6 0 16,3-2 0-16,-3 2 0 15,-4 0 1-15,8 4-1 16,7-1 1-16,3 10-1 15,10 10 1-15,8 15-1 16,7-10 1-16,10 10-1 16,8 6 0-16,6-2 0 15,4 2 0-15,4-3 0 16,3-9 0-16,3-4 0 0,1 1 0 16,3-10 0-16,4-9 1 15,3 0-1-15,7-4 0 16,4 1 0-16,6 3 0 15,12-4 0-15,17 7 0 16,18 9 0-16,10-2 0 16,7-4 0-16,7-3 1 15,-13-4-1-15,-1-8 0 16,-7-4 0-16,-3-9 1 0,-8-10-1 16,1-6 1-16,-7-6 0 15,-1 0 0-15,1-10 0 16,-15 4 0-16,39-19-1 15,-10-4 1-15,0-2-1 16,-4-1 1-16,-3-5-1 16,-11-7 1-16,-7-4-1 15,-4-2 1-15,-7-13-1 16,-10-9 1-16,-7 0 0 16,-11 0 0-16,-7 2-1 15,-10 1 1-15,-4-6-1 16,-4-4 1-16,-3-9-1 15,0 16 0-15,-4 3-1 16,1 0 1-16,-1 6-3 16,-10-3 1-16,-7 3-7 15,-11-6 1-15,-14 12-3 16,-39 4 0-16</inkml:trace>
  <inkml:trace contextRef="#ctx0" brushRef="#br0" timeOffset="117895.73">7811 7767 11 0,'7'0'5'0,"-14"-9"1"0,3 2 5 0,-10 10-13 16,-4-3 0-16,-6 4 2 16,-19 2 0-16,-6 0 1 15,3 4 0-15,-3-1-1 16,-4 0 1-16,3 1 0 16,1-1 1-16,3 1-2 15,7-1 1-15,7 4-1 16,4 2 1-16,4-2-1 15,2 15 0-15,8 13 0 16,4 12 0-16,-1 16 0 16,8-3 0-16,-4 3 0 15,7-6 0-15,7 9 0 16,7-10 0-16,3-2 0 16,12-7 1-16,2-15 0 15,5-10 0-15,-1-9 0 0,11-13 1 16,14-12 0-16,0-16 0 15,0-3-1-15,14-16 1 16,3-3-1-16,1 4 1 16,-4-8-2-16,11-2 1 15,-15 3 0-15,-17-3 0 16,-3-3-1-16,-12 3 1 16,-9 9 0-16,-15 3 1 15,-7-3-1-15,-18 1 1 0,-24-1 0 16,-11 6 0-16,-14-2-1 15,-11-1 1-15,8 7-2 16,-4 3 0-16,3 12-6 16,1 16 0-16,7 6-3 15,3 16 1-15</inkml:trace>
  <inkml:trace contextRef="#ctx0" brushRef="#br0" timeOffset="118961.58">9514 7645 10 0,'7'-16'5'0,"-24"3"1"0,6 7 1 15,1 9-7-15,-15 0 1 16,4 4-1-16,-11 2 0 0,4 10-1 15,-4 3 1-15,0-3-1 16,4-4 1-16,7 4-1 16,-4 9 1-16,8 1 0 15,3 2 0-15,3-3 0 16,0 13 0-16,4 3 0 16,0 0 0-16,4 3 0 15,3-3 1-15,3-3-1 16,4-1 1-16,7-2-1 15,8-7 1-15,2 1-1 16,1-1 1-16,3 0 0 16,4 1 0-16,3-7-1 15,0-6 0-15,8-7 2 16,-4-6 0-16,-1-9 1 16,-2-6 0-16,6-10-1 15,4 0 1-15,0-15 0 16,0-7 1-16,-8-12-3 0,-2-7 1 15,-5 7-2 1,-2-7 1-16,-8-3-1 0,-11 16 1 16,-6 0-1-16,-4 4 1 15,-18-1-1-15,-17 12 0 16,-14 7-1-16,-18 6 1 16,-11 10 0-16,-3 9 0 15,-4 3-1-15,4 6 0 16,11 4-6-16,10 6 0 15</inkml:trace>
  <inkml:trace contextRef="#ctx0" brushRef="#br0" timeOffset="124951.16">7003 17027 10 0,'-22'-22'5'0,"8"-9"1"0,14 21 5 15,14 1-11 1,8-1 0-16,-1 1-2 16,0 3 1-16,0 0 2 15,7-4 0-15,11 1 0 16,4 2 0-16,13-2 1 16,4 0 0-16,14-7 1 15,11-3 0-15,10-3-1 16,11 0 1-16,7 7-2 15,0-4 1-15,17 3-1 16,1 4 0-16,13-1-1 16,11 0 1-16,8 4-1 15,13 0 0-15,8-7 0 16,-1 7 1-16,0 5-1 16,22 1 0-16,-4-3-1 15,4 0 1-15,-4 6 0 16,7-3 0-16,18-1 0 15,0 4 0-15,10-3 0 0,4 3 1 16,17-3-1-16,8 3 0 16,14 0 0-16,3 0 1 15,11 0-1-15,-8 6 0 16,5 4 0-16,-5 2 0 16,1 10 0-16,0-6 0 15,-4 3 0-15,7-3 0 16,4-4 0-16,4-3 1 15,6-2-1-15,0-4 1 0,4-3 0 16,4-3 1-16,-19 0-1 16,15-1 1-16,-14 1-1 15,0 3 0-15,0 0-1 16,-7 3 1-16,3 1-1 16,-7-1 1-16,4-3-1 15,-7 3 0-15,3-3 0 16,-7 0 0-16,4-6 0 15,-4 2 0-15,-11-2 0 16,1 0 0-16,-25 0 0 16,-7-1 1-16,-25 4-1 15,-21 3 1-15,-28 3-1 16,-29 4 1-16,-24 5-1 16,-21 7 0-16,-25 0-8 15,-18 0 0-15,-14 15-1 16,-21-9 0-16</inkml:trace>
  <inkml:trace contextRef="#ctx0" brushRef="#br0" timeOffset="128151.2">2815 16368 20 0,'7'-21'10'0,"-14"-5"-8"0,7 26 11 16,0 4-13-16,0 8 0 0,0 13 0 16,7 13 0-16,11 3 0 15,3 3 0-15,21-4 0 16,4 4 0-16,14 3 0 15,4-3 1-15,24-3-1 16,11-7 0-16,-1-5 0 16,22-7 1-16,11-10-1 15,7-2 0-15,20-7 0 16,33-10 0-16,6-2 0 16,33-13 1-16,10-3 0 15,31 0 0-15,36-7 0 16,21-5 1-16,21-1-1 15,18-3 1-15,4 13-1 16,13 9 1-16,4 10-1 16,4 12 0-16,-4 13-1 0,0 6 0 15,11-3 0-15,-11 3 1 16,7 3-1-16,3-7 1 16,5-5 0-16,-5-10 0 15,19-3-1-15,-8-3 1 16,3-13-1-16,-6-9 1 15,3-6-1-15,1-7 0 16,-1-3 0-16,-14-2 0 16,7 8 0-16,7 1 1 15,-17 8-1-15,3 8 1 0,-7 2-1 16,-14 7 1-16,-7 5-1 16,-11-2 0-16,-21 6 0 15,-10 6 0-15,-32 10 0 16,-8 0 0-16,-20 6 0 15,-22 3 0-15,-13-3 0 16,-11 0 0-16,-18 0 0 16,3-3 0-16,-6-1 0 15,-11 1 0-15,7 0 0 16,-14 0 1-16,-11-4-2 16,-7 4 1-16,-10-6 0 15,-25-7 0-15,-7 0 0 16,-21 1 0-16,-22-1 0 15,-20-6 1-15,-18-6-1 16,-18-7 1-16,-18-6-1 16,-6-9 1-16,-11-10-1 15,-4-5 1-15,0 2-1 0,1-3 1 16,10-6 0-16,7 3 0 16,3 3-1-16,8 0 1 15,-1-6 0-15,4-7 0 16,8-18-1-16,2 9 1 15,1-9-1-15,3 0 1 16,-3-16-1-16,-7-13 0 16,-4-2 0-16,3-14 0 15,-3 8 0-15,-3-11 0 16,-4 1 0-16,4 6 0 0,-1 6 0 16,4 13 0-16,0-3 0 15,4-7 0-15,0 10 0 16,3 9 0-16,0 0 0 15,-3 10 0-15,-1 12 0 16,-3-3 0-16,-3 3 0 16,-7 0 0-16,-11 3 0 15,-8 4 0-15,-6 6-1 16,-7 2 1-16,3 17 0 16,-6 3 0-16,-12 2-1 15,1 4 1-15,-11 0-1 16,-7 0 1-16,-14 3-1 15,0 3 1-15,-14 1 0 16,-4-1 0-16,-21-3 0 16,-3 6 0-16,-15 4 0 15,4-1 0-15,-25 0 0 16,8 7 0-16,-4 3 0 0,-22-3 0 16,8 3-1-16,0 3 1 15,-18 0 0-15,10-4 0 16,-2-5 0-16,-15 3 0 15,10 0 0-15,1-7 0 16,-11-3 0-16,10 4 1 16,1-1-1-16,-7-2 0 15,-128 2 0 1,33 7 0-16,20 3 0 16,8 6 0-16,13-3 0 15,-6 6 0-15,10-3 0 16,-3-3 0-16,6 0 0 15,-3-6 0-15,-3-4 0 16,0-5 0-16,-1-1 0 16,-3 0 0-16,15-2 0 15,-12 8 0-15,1 7 0 16,-18 3 0-16,-7 16-1 16,-14 6 1-16,-18 9 0 15,-18-3 0-15,1 1 0 16,3 2 0-16,-7 6 0 15,-3-2 0-15,-4-1 0 16,3-2 1-16,11-7-1 16,0-6 0-16,18-10 0 15,-11 1 0-15,11-1 0 16,0 0 0-16,-11-2-1 16,-11 8 1-16,-24 4 0 0,-14 12 1 15,-32 20-1-15,-25 18 0 16,-10 9 0-16,-4 7 0 15,21 6 0-15,33 6 0 16,23-9-1-16,36-13 1 16,46-19 0-16,43-12 0 15,27-19 0-15,15-18 0 16,28-11 0-16,14-14 0 0,7-23 0 16,24-6 1-16,4-10-1 15,11-2 1-15,-3 2 0 16,6 7 0-16,4 0-1 15,-7 9 1-15,13 16-1 16,-2 19 1-16,6 6-1 16,-10 19 0-16,11 15-1 15,3 4 0-15,7 21 0 16,0 7 0-16,10 3 0 16,8-9 0-16,-4-1-1 15,4 4 1-15,14-6 0 16,-4-1 1-16,11 7-1 15,10 15 1-15,-7 4 0 16,8-1 0-16,3 10 0 16,3 16 0-16,-3 6 0 15,7-7 0-15,0 7 0 16,7-12 0-16,-3 11 0 16,3 1 0-16,3-9 0 0,1-10 1 15,0-6-1-15,6-10 0 16,-3-12 0-16,4 3 0 15,10 6 0-15,-7 4 0 16,-10-1 0-16,-1 7 0 16,-2 6-3-16,2-4 0 15,-6 14-6-15,-8-7 0 16</inkml:trace>
  <inkml:trace contextRef="#ctx0" brushRef="#br0" timeOffset="130535.84">4946 15400 16 0,'-4'-7'8'0,"4"-21"-3"15,0 19 5-15,-7-1-10 16,4-2 1-16,-8-4-1 16,-6-3 1-16,-5-3-1 15,1 3 0-15,0 4 0 16,3-1 1-16,-3 0 0 15,4-6 0-15,6 4 0 0,-7-1 1 16,4-3 0-16,0 3 1 16,0 0-1-16,4 0 0 15,-12 4-1-15,-2 2 0 16,-1 4-1-16,-3 6 1 16,-11 3-1-16,7 3 0 15,4 6-1-15,-4 4 1 16,-3-1 0-16,3 4 0 0,-7 3 0 15,8 0 0-15,-8-1-1 16,11 4 1-16,3 13 0 16,-3-4 0-16,-4 4 0 15,-7 5 0-15,0 1 0 16,8-3 1-16,-8 3-2 16,4 3 1-16,10 9 0 15,-3-6 0-15,17 16 0 16,0 2 0-16,11 8-1 15,0-1 1-15,11-16 0 16,0-3 0-16,6-6 0 16,4-6 0-16,-3-3 0 15,3-1 0-15,0-8 0 16,8-4 1-16,-8-3-1 16,7-3 0-16,14-4 0 15,1-2 1-15,3-7-1 16,6-3 0-16,15-6 0 0,4-6 1 15,-11-7-1-15,7-3 1 16,4-3-1-16,-8 0 1 16,4-9-1-16,-7-10 1 15,-7 0-1-15,3-3 0 16,-17-3 0-16,-11 4 0 16,-3 5 0-16,-7-3 1 31,-29-28-1-31,-6 0 1 15,-1-3 0-15,-7 0 0 0,-10-6-1 16,-7 15 1-16,-1 6-2 16,8 4 1-16,-4 6-1 15,-7 13 1-15,-21 24-9 16,-14 29 1-16</inkml:trace>
  <inkml:trace contextRef="#ctx0" brushRef="#br0" timeOffset="135130.91">14415 16431 11 0,'546'-75'5'0,"149"28"-3"0,-448 38 6 0,120-1-8 16,95 1 0-16,64 2 0 15,60 4 0-15,10 3-3 16,7-3 1-16,-3 0-1 16,-29 3 0-16</inkml:trace>
  <inkml:trace contextRef="#ctx0" brushRef="#br0" timeOffset="138117.49">24451 14252 18 0,'-46'-22'9'0,"4"12"1"16,35 4 9-16,3 6-20 15,1 0 1-15,6 3 0 16,11 7 0-16,11 2 0 0,21 7 0 15,24 3 0-15,12 6 1 16,20-3-1-16,28-3 0 16,15-3 0-16,24-6 1 15,18-10-1-15,25-9 1 16,28-16 0-16,25-4 1 16,17-5 0-16,18-3 1 15,-4 9-1-15,-3 6 1 16,0 9-1-16,-15 17 1 15,-10 2-2-15,-17 13 0 0,-22 9 0 16,-14 4 0-16,-21-7-1 16,-10 0 0-16,-18-6 0 15,-4 0 1-15,-10-3-1 16,-8-6 1-16,-13-7 0 16,-1-3 0-16,-10-3 0 15,-14 0 1-15,-7-3-1 16,-11 0 1-16,-7 0-1 15,-21-4 1-15,-10 4-2 16,-12-3 1-16,-6 6 0 16,-7 0 0-16,-1 0-1 15,-2-6 1-15,-5-1 0 16,1-2 0-16,0-1 0 16,-1 4 0-16,-3 0-1 15,0 0 1-15,-3-1-1 16,0 1 0-16,-1 0 0 15,1-4 0-15,-4 1 1 0,0 3 0 16,0-4 0-16,0 4 0 16,0 0 0-16,4 3 1 15,3 6-2-15,10 3 1 16,5 3-2-16,2 4 1 16,15 0 0-16,7 2 0 15,0-5 0-15,4-1 0 16,3-3 0-16,-4 1 1 15,0-1-1-15,-10 0 0 0,0-3 0 16,-11-3 0-16,-6 3 0 16,-8-3 1-16,-4-9 0 15,-6-4 1-15,-4-8 0 16,-3-5 0-16,-4-8-1 16,-4-13 1-1,-7-25-1 1,1 0 1-16,3 3-2 15,0-7 0-15,3-5 0 16,1-4 0-16,3 1 0 16,3-11 0-16,4 11 0 15,0-4 0-15,0 0 0 16,4 0 0-16,-4 10-1 16,0 3 1-16,0-1 0 15,0 11 0-15,0-1 0 16,-3-3 0-16,3-10 0 15,0-8 0-15,0-7 0 16,4-1 0-16,3-21-1 0,7-12 1 16,0-13-1-16,11-3 1 15,-4-23-1-15,0 7 0 16,4 0 0-16,0-12 1 16,-1 6 0-16,-2 6 1 15,-1-6-1-15,-7-7 0 16,-7 4 0-16,-7-10 1 0,-7 4-1 15,0 8 0-15,0-5-1 16,4-1 1-16,-1 10-1 16,8 19 1-16,-1-10-1 15,5-2 0-15,2 8 0 16,4 13 0-16,1-12 0 16,-1 0 0-16,-4-7 0 15,-3 7 1-15,1-16 0 16,-5 3 0-16,-3 3 0 15,-3 0 1-15,-4-3-1 16,-4 6 0-16,-3 10 0 16,-3 9 1-16,-1 4-1 15,-3 21 0-15,-4 10 0 16,1 5 0-16,-5 14-1 16,1 15 1-16,-3 3-1 15,-1-2 0-15,0-1 0 16,-3-3 1-16,-4-7-1 15,0 7 0-15,-10 0 1 16,3 7 0-16,4-7 0 0,0-3 1 16,-4 6-1-1,-3 0 0-15,-8 0 0 0,-10 7 1 16,4 5-1-16,-25 23 0 16,0-4-1-16,-25 17 1 15,-4-4-2-15,-13 6 1 16,-15 6-1-16,-10-2 1 15,0-7 0-15,0-6 0 16,-4-3 0-16,7 0 1 0,1-10 0 16,6-3 0-16,1-6 0 15,-4 3 0-15,-8 0 0 16,5 0 0-16,-19 7 0 16,-9 2 0-16,-19 13-1 15,-10 10 1-15,-18 9-2 16,-14 3 1-16,-17 3-1 15,0 6 0-15,-8-6 0 16,15-3 0-16,3-3 0 16,10-9 1-16,19-10 0 15,13 0 1-15,4 3 0 16,7 0 0-16,4 0 0 16,6 7 0-16,-6 9 0 15,-1 3 1-15,1 0-1 16,-4 15 0-16,0 23 0 15,0 3 0-15,11 9-1 16,10 6 1-16,18-12-1 16,24-9 1-16,22-4 0 0,17-3 0 15,22 1 0-15,13-4 0 16,15 6 0-16,10-6 0 16,15 13 0-16,3 6 0 15,3 15-1-15,4 10 1 16,4 6-1-16,-1 20 1 15,1 24 0-15,3 9 0 16,0 13-1-16,7 32 1 16,7 2 0-16,4 17 0 0,7 15 0 15,-1-10 0-15,12 13-1 16,6-12 1-16,11-13 0 16,4 19 0-16,-8-7-1 15,0 4 1-15,1 22 0 16,-11-7 0-16,-14 32-1 15,-15-10 1-15,-6 38 0 16,-15-13 0-16,1 20 0 16,-8-26 0-16,1 3 0 15,2-28 0-15,1-16 0 16,0-2 0-16,4-20 0 16,3-12 0-16,0 6 1 15,3-6 0-15,1-16 0 16,6-9 0-16,8 6 0 15,3-9 1-15,4-1-1 16,0 4 0-16,-1-3 0 16,-2-4 0-16,-5-2-1 0,4 2 1 15,-3-2-1 1,-4-4 1-16,-3-6-1 0,-4-6 1 16,-7-7-1-16,-4-9 0 15,-3-13-1-15,4-21 0 16,-1-13-2-16,4-13 1 15,7-2-8-15,11-7 1 16,10-3-2-16,4 3 0 16</inkml:trace>
  <inkml:trace contextRef="#ctx0" brushRef="#br0" timeOffset="149226.51">30043 10969 28 0,'-50'15'14'0,"18"-27"-7"15,29 6 15-15,-4-1-21 16,0 1 0-16,0-3 1 16,0 2 0-16,0-2-2 15,3-1 0-15,-3 4 2 16,4 3 0-16,-1 3-1 15,0 0 0-15,1 3-1 16,-1 7 1-16,-3-1 0 0,-3 4 0 16,-4 2 0-16,0 1 0 15,-4-7 1-15,0 7 0 16,1 0 0-16,-1 2 1 16,0-2-1-16,4 0 1 15,-7 3-2-15,0 3 1 16,-4 6-1-16,-3 0 1 15,3 3-1-15,1 4 0 0,2-4-1 16,5 1 0 0,6 2 0-16,4-6 0 0,7-3-1 15,0 4 1-15,11-4 0 16,-1 3 0-16,4 0-1 16,1 4 1-16,2-4 0 15,1-3 0-15,-1 0-1 16,5 0 1-16,2-9 0 15,5-4 0-15,6-5 0 16,7-7 0-16,0-4 0 16,11-2 0-16,7-13 0 15,4-6 1-15,-11 3-1 16,0-3 0-16,-4-3 0 16,-3 0 1-16,0-4-1 15,-7 1 1-15,-8-3-1 16,-6 5 1-16,-4-2 0 15,-10-7 0-15,-4-2-1 16,-7 5 1-16,-7-9-1 16,-7 3 1-16,-4 1-1 0,-3 2 1 15,-4 3-1-15,-10 1 0 16,-11 12 0-16,-10 10 1 16,-4 8-1-16,-7 4 0 15,3 0-1-15,4 0 0 16,14 4-7-16,11-8 0 15,17 1-7-15,11-3 1 16</inkml:trace>
  <inkml:trace contextRef="#ctx0" brushRef="#br0" timeOffset="152949.78">28247 10947 13 0,'-18'-3'6'0,"4"-1"6"0,11 4-5 0,-1-3-5 16,-3 0 0-16,0-3 0 15,0 3 1-15,0 3-4 16,-4 0 1-16,1 0 2 15,-4 0 0-15,0 6 0 16,-4-3 0-16,-3 0 1 16,-8 7 0-16,-6-7 0 15,0 6 1-15,-7 1-1 16,6 2 0 0,-2 13-1-1,2 10 0-15,8 2-2 16,7 4 1-16,3 3-1 0,4 6 1 15,7 0-2-15,4 1 1 16,3-1 0-16,3-6 0 16,4 0 0-16,7-4 0 15,4-8-1-15,10-1 1 16,4-3 0-16,7-3 0 16,-1-3 0-16,8-9 0 15,0-7 0-15,4-3 0 0,-1-3 0 16,0 0 0-16,-3-6 0 15,0-3 0-15,0-10 0 16,-4-9 0-16,-3 2 0 16,-7-8 0-16,-4-1 0 15,0-5 0-15,-7-1 0 16,-3 0 1-16,-4 0-2 16,-3-3 1-16,-8 7 0 15,-3-1 1-15,-10-3-1 16,-11 7 1-16,-15-4-1 15,-6 4 0-15,0 2 1 16,-8 7 0-16,-3 7 0 16,0 5 0-16,-3 4 0 15,-4 2 0-15,-4 1-1 16,8 6 1-16,0 6-1 16,6 4 0-16,1 9-3 0,-1 6 1 15,1 19-9-15,7 9 1 16</inkml:trace>
  <inkml:trace contextRef="#ctx0" brushRef="#br0" timeOffset="155682.75">30533 9423 9 0,'-4'-16'4'0,"1"-28"1"0,3 35 5 16,0-10-8-16,0 0 0 16,3-3 1-16,1 0 0 0,-1 0-3 15,-3 0 0-15,4 10 3 16,-4 2 1-16,0 4-1 16,-4 12 1-16,-3 7-1 15,-3 12 1-15,-1 6-2 16,-6 4 1-16,-1 6-1 15,-3 2 0-15,3 5-1 16,1 2 0-16,-5 12 1 16,-2 11 0-16,-1 2 0 15,0 13 1-15,-10 12 0 16,-4 3 0-16,-3 7 0 16,3-9 1-16,4-11-1 15,7-8 0-15,6-7-1 16,5-15 0-1,3-13 0 1,3-13 0-16,4-9 0 16,0-3 0-16,0-6-2 15,0 0 1-15,3-4-1 0,1-2 1 16,-4-4-6-16,0 0 1 16,3-3-10-16,4-3 1 15</inkml:trace>
  <inkml:trace contextRef="#ctx0" brushRef="#br0" timeOffset="156148.31">29919 10429 36 0,'-46'-12'18'0,"7"40"-17"0,32-25 22 0,0 0-22 15,4 7 1-15,3 5-1 16,3 1 0-16,8-3-2 16,3-1 0-16,4 4 2 15,3 3 0-15,-4-1-2 16,1 4 1-16,-7 3 1 15,-4 1 0-15,-4 8 0 16,-6 4 1-16,-4 6 1 16,0-7 0-16,0-2 1 0,3-10 0 15,1-6-2-15,6-4 1 16,4-5-1-16,7-10 0 16,4-7-2-16,17-11 0 15,4-11-1-15,0 4 1 16,0-3-1-16,-8 0 1 15,1 0 0-15,-4-7 0 16,0 4-2-16,4 3 0 16,7-7-8-16,7-9 0 15,21-19-4-15,7-6 1 0</inkml:trace>
  <inkml:trace contextRef="#ctx0" brushRef="#br0" timeOffset="194970.81">28603 12515 21 0,'-3'-13'10'0,"-1"-6"-4"16,4 13 10-16,-3 0-15 16,-4-1 0-16,-8 1 2 15,-2-3 1-15,-8-1-4 16,-7-2 0-16,1-4 3 15,-8-3 0-15,4-3 0 16,-1-3 1-16,1 3-2 16,0 0 1-16,3 4-1 15,0 5 0-15,0 0-1 16,1 4 1-16,-1 0-1 16,-7 2 1-16,-7 4-1 15,0 0 0-15,-3 3 0 0,3 3 0 16,0 4-1-16,0 5 1 15,1 7-1-15,2 9 1 16,1 3-1-16,7 20 1 16,3 14-1-16,0 4 0 15,4 10-1-15,0-1 1 16,7 10 0-16,3 0 0 16,0-7-1-16,4 4 1 0,7-13 0 15,4 3 0 1,20 13-1-1,1 0 1-15,10-3 0 16,11-10 0-16,7-9-1 16,7-10 1-16,14-12 0 15,3-16 0-15,8-15 0 16,10-19 0-16,11-16 0 16,7-10 1-16,-8-12-1 15,-2-9 0-15,-1 3 0 16,-3-6 1-16,-15-7-1 15,-10-3 1-15,-14 0 0 16,-10 0 0-16,-8-9 0 16,-10 3 0-16,-8-16 0 15,-6-6 1-15,-8-9-1 16,-6 18 1-16,-11 6 0 16,-11 4 0-16,-14 12 0 15,-3 13 0-15,-18 10 0 0,-14 8 0 16,-14 4-1-16,-18 12 0 15,3 7-1-15,-9 6 1 16,-1 3-1-16,3 6 0 16,4 7 0-16,22 2 1 15,-1 10-1-15,4 4 0 16,3 18-1-16,11 25 1 16,0 19-1-16,7 6 1 15,11 19-1-15,7 6 0 16,10 4 0-16,18-10 1 0,14-3-1 15,14-7 1-15,18-2-1 16,17-13 1-16,0-19-1 16,15-10 0-16,17-5 1 15,7-16 0-15,11-13-1 16,0-13 1-16,14-15 0 16,7-18 0-16,7-17 0 15,-18-21 1-15,-3-10-1 16,0-6 1-16,-11-13-1 15,-14-15 1-15,-10-1-1 16,-11-5 0-16,-8-1 0 16,-13-3 0-16,-10-6 0 15,-19 7 0-15,-6-4 0 16,-15 9 0-16,-17-2 1 16,-22 5 0-16,-17 7-1 15,-24 10 1-15,-22 15-1 16,-7 25 1-16,-18 19-1 0,1 25 1 15,-1 22-1-15,4 18 0 16,4 17 0-16,13 5 0 16,18 20-1-16,8 15 1 15,13 4-1-15,14 11 1 16,19 11-1-16,9 18 1 16,15-13-1-16,18-5 0 15,13 5 0-15,15-5 0 16,21-7 0-16,7-22 0 0,10-25 0 15,25-13 0-15,11-25 0 16,7-24 1-16,10-26-1 16,8-16 1-16,10-12 0 15,-7-18 0-15,-4-11 0 16,1-12 1-16,-8-6-1 16,-10 7 0-16,-7-4 0 15,-14 0 1-15,-18 3-1 16,-18 0 1-16,-10-15-1 15,-29 9 0-15,-24-4 0 16,-14 1 1-16,-28 3-1 16,-15 9 1-16,-31 7-1 15,-18 18 0-15,-11 23-1 16,-24 24 0-16,-4 32 0 16,4 16 0-16,3 21-1 15,11 19 1-15,21 13 0 16,18 3 1-16,14 16-1 15,24-4 0-15,18 13 0 0,15 6 0 16,17 10-1-16,10 3 1 16,11 6-1-16,14-6 0 15,15-10 0-15,6-12 1 16,11-19-1-16,17-28 1 16,15-13 0-16,17-24 0 15,4-32 0-15,14-23 1 16,11-27 0-16,-1-25 0 0,-17-19 0 15,-7-7 0-15,-7-6 0 16,-15-6 0-16,-20 7-1 16,-15 5 0-16,-17 4 0 15,-18 6 1-15,-21 3-1 16,-18-3 0-16,-17 12 0 16,-21 4 1-16,-19 6 1 15,-20 6 0-15,-18 19-4 16,-17 28 0-16,-15 31-7 15,-42 67 1-15</inkml:trace>
  <inkml:trace contextRef="#ctx0" brushRef="#br0" timeOffset="-82957.59">30000 11097 22 0,'-3'-15'11'0,"6"-4"-4"15,1 16 11-15,-4 3-16 16,0-7 1-16,0 1 3 16,0 0 0-16,0-1-6 15,-4 7 0-15,-3-3 6 0,0 6 1 16,-3-3-1-16,-8-3 0 15,0 6-1-15,1-6 0 16,-1 0-1-16,-3 0 1 16,0 3-2-16,-1 0 0 15,1 3-1-15,0 10 0 16,0-4-1-16,0 13 0 16,7 3-1-16,0 10 0 0,-1-4-1 15,8 4 1-15,4 2-1 16,3 1 1-16,3-4 0 15,4-2 0-15,1-4 0 16,2 0 0-16,-3-3 0 16,0 3 1-16,0 4-1 15,-3 2 1-15,-1-6 0 16,1-2 1-16,3-4 0 16,4-4 0-16,3-2 0 15,7-7 1-15,11-9-1 16,-1 4 0-16,8-14-1 15,3-9 0-15,8 1 0 16,-4-8 0-16,-8-2-1 16,-6-3 1-16,-4-4-1 15,-3 1 1-15,-4 3 0 16,-7-4 0-16,1-3-1 16,-5-6 1-16,-3 7-1 15,0-4 1-15,-3 3-1 0,-4-2 0 16,-4 2 0-16,1 7 1 15,-8-1-1-15,-10 1 0 16,-7 9 1-16,-11 3 0 16,-3 4 0-16,-8 2 0 15,-3 7 0-15,-7 6 1 16,7 3-1-16,4 3 0 16,3 10-1-16,7 9 0 0,4 0-1 15,7-3 1-15,3 25-1 16,8 0 1-16,2 16-1 15,8 3 0-15,4-1 1 16,6-2 0-16,1-6 0 16,-1-13 0-16,8-1 0 15,3-5 0-15,11 0 0 16,14-4 0-16,10-6 0 16,4-3 0-16,10-6 0 15,11-9 0-15,-10-7 0 16,-4-9 0-16,-4-7 1 15,-3 4 0-15,0-13 0 16,-7-7 1-16,-7-11-1 16,-7-7 0-16,-8-7 1 15,-6 7 0-15,-7-3-1 16,-8-3 0-16,-10-1-1 16,-11 14 1-16,-10-4 0 0,-4 6 0 15,-13 1-1-15,-12 5 0 16,-3 1 1-16,-3 3 0 15,-1-1-1-15,8 11 0 16,3 8-1-16,7 16 1 16,11 13-1-16,6 16 0 15,12 18-6-15,10 16 1 16,14 9-17-16,14 17 1 16</inkml:trace>
  <inkml:trace contextRef="#ctx0" brushRef="#br0" timeOffset="-80614.59">28303 11223 25 0,'-17'-13'12'0,"17"-6"2"0,3 10-7 15,1-4-6-15,3-2 0 16,0 2 0-16,0 1 0 16,0-7-2-16,0 9 0 15,0 1 4-15,-7 9 1 16,0-6 2-16,-7 3 1 15,-4-1 1-15,-3 4 1 0,-3-3 0 16,-4-6 0-16,-1-1-1 16,-2 1 1-16,3-7-4 15,-1 1 0-15,5-1-2 16,-1 3 1-16,4 1-2 16,0-4 1-16,3 7-2 15,1-1 0-15,-1-2-1 16,1 2 1-16,-8 7-1 15,-3 3 1-15,-4 0-1 16,-3 7 1-16,-7-1 0 16,6 6 0-16,1 4-1 15,3 0 1-15,1 6-1 16,3-3 0-16,-1 6 0 16,1 3 1-16,4 6-2 15,2 4 1-15,8 0 0 16,4 6 0-16,3 3-1 15,3 0 1-15,4 3 0 0,1-3 0 16,-1-3 0-16,3-7 0 16,1-2 0-16,3-10 1 15,3-6 0-15,12-7 0 16,10-2 0-16,-1-1 0 16,8-3 0-16,7-3 0 15,7-9-1-15,0-6 1 16,0 2-1-16,-7-2 1 15,0-4-1-15,-7 0 1 16,-11 1 0-16,-7-4 0 0,-7 0 0 16,-3-6 0-16,0-6 0 15,-8-1 1-15,-3-2 0 16,0-7 0-16,-3-3-1 16,3 6 1-16,-4 1-2 15,-3 2 0-15,0 1 1 16,-7 6 0-16,-7-4-1 15,-7 7 0-15,-7 3 0 16,-4-3 1-16,-7 6 0 16,-7 4 1-16,-3 5-2 15,3 1 1-15,4 3-1 16,-4 2 1-16,4 4-1 16,-4 4 0-16,0 2-1 15,7 6 1-15,-3 1-1 16,3 9 1-16,0-3-1 15,0 6 1-15,4 3-1 16,0 3 1-16,3 1-2 0,4 2 1 16,7-6 0-16,10 7 0 15,8 9 0-15,10 6 0 16,7 3-1-16,10 4 1 16,8-7-2-16,7 0 1 15,10 0-1-15,1-3 0 16,-4-12 0-16,0-13 0 15,14-13-2-15,-1-9 1 16,1-9-5-16,4-1 0 0,-1-5-11 16,-6 2 1-16</inkml:trace>
  <inkml:trace contextRef="#ctx0" brushRef="#br0" timeOffset="-41056.44">17851 11621 13 0,'0'-22'6'0,"3"19"2"16,-3-7 6-16,0 4-12 15,0-3 0-15,-3-4 1 16,-1 1 1-16,4-7-5 15,-3 3 0-15,3 4 3 16,0-1 0-16,0 4-1 16,0 2 0-16,0 7-1 15,0 0 1-15,3 4-1 16,-3 5 0-16,0 10 0 16,0 3 1-16,-3 3-1 15,-1-6 0-15,-3 3 1 16,0 6 0-16,0-3 0 15,0 3 0-15,0 3-1 0,3-2 1 16,4 2-1-16,0 7 0 16,4 2 0-16,3 1 1 15,0 3-2-15,0-3 1 16,0-7 0-16,-4 4 1 16,1-7-1-16,-4-2 1 15,0-8 0-15,0-5 0 16,-4 0 0-16,1 0 0 0,-1-1 0 15,1-2 0-15,-1 6 0 16,4-7 0-16,4 1-1 16,3-1 0-16,4-2 0 15,-1-4 0-15,4-3 0 16,-3 0 0-16,-1-3-5 16,-3-3 0-16,-7 3-4 15,-7 6 0-15</inkml:trace>
  <inkml:trace contextRef="#ctx0" brushRef="#br0" timeOffset="-38204.47">17854 12330 21 0,'-10'-10'10'0,"-1"7"-9"0,7 3 13 0,1 0-14 16,-1 3 0-16,1 3 0 15,-1 1 1-15,1-1-1 16,-1-3 0-16,4 0 2 16,0 0 0-16,0 1 1 15,4-1 0-15,3 0 0 16,0-3 1-16,0 3-2 16,4 0 1-16,-1 3-1 15,1-3 0-15,3 1-2 16,0 2 1-16,7-3-1 15,11 0 0-15,7-3 1 0,-4 0 1 16,7-6-1-16,4-4 1 16,3 1 0-16,1-3 1 15,-1-1-1-15,-3 4 1 16,-7-1-2-16,0 4 1 16,0 0-1-16,-1 2 1 15,-6 4-2-15,3 0 1 16,1 4-1-16,-8-1 1 0,0-3 0 15,4 0 0-15,3 0-1 16,4 0 0-16,3 0 0 16,1-3 0-16,-1 3 0 15,0 0 1-15,4 3-1 16,0 0 0-16,7 3 0 16,-7 0 0-16,0 1 0 15,3-4 1-15,4 0-1 16,0-3 1-16,0 0-1 15,-4-3 0-15,-7-3 0 16,1-1 1-16,-4 1-1 16,-8 0 1-16,1-1-1 15,0 4 0-15,-4 0 0 16,0 0 0-16,-3 0 0 16,-4 0 0-16,-3 0 0 15,-4 0 0-15,0-4 0 16,-3 1 1-16,-1-3 0 15,-3-1 0-15,-3 1 0 16,-4 3 1-16,0-1-1 0,-4-2 0 16,1 6-1-16,-1-10 1 15,1 10-1-15,3-3 1 16,-4-4-1-16,4 1 0 16,0-4 0-16,0-2 0 15,-3-4 0-15,-1-6 0 16,1-3 0-16,-1-7 1 0,-7 1-1 15,1-1 1 1,-4 7 0-16,0 0 0 0,0-4-1 16,-4 4 1-16,4-3-1 15,3 2 0-15,1 1 0 16,3 3 0-16,0 6 0 16,-1 4 0-16,8-4-1 15,-3 9 1-15,3-2 0 16,0 3 0-16,-4 2-1 15,4 4 1-15,-3 3-1 16,3 3 1-16,0-3 0 16,0 0 0-16,3 7-1 15,1 2 1-15,-4 7 0 16,3 6 0-16,1 6-1 16,-4 3 1-16,0 16-1 15,-4 6 1-15,1 10-1 16,-1-3 1-16,1-4 0 15,-1 1 0-15,1-4 0 0,-1-3 0 16,1-9 0 0,3-10 1-16,0 1-1 0,0-4 0 15,0-3 0-15,-4-6 1 16,4 3-1-16,0-10 0 16,0 1 0-16,0-4 0 15,0 1 0-15,-3-4 1 16,-1 0-1-16,1 0 0 15,-1 1 0-15,1-7 0 16,-1 0 0-16,1-7 1 0,-5 4-1 16,5-9 1-16,-4 2-1 15,0 1 1-15,0 3-1 16,0-1 0-16,-4 1 0 16,-3 0 0-16,-4 0 0 15,-3-1 0-15,-11 4 0 16,1 3 0-16,-5 0 0 15,1 0 0-15,-11 0 0 16,11 0 0-16,-25-6 0 16,-7-4 1-16,-7-2-1 15,0-1 0-15,0 4 0 16,-4 0 1-16,8-4-1 16,-1 4 0-16,1 2 0 15,-5 4 0 1,-20 16 0-1,-4-1 1-15,15 1-1 16,13-1 0-16,8 1 0 0,6-4 0 16,8-6 0-16,10 1 0 15,0-1 0-15,4 6 0 16,7-6-1-16,3-3 1 16,7 3-1-16,4-3 1 15,4 10-1-15,3-7 1 16,3-3-1-16,1-3 1 15,3 3 0-15,7-6 0 0,3-4 0 16,1-6 0-16,-1-5 0 16,1-5 0-16,-4 1 0 15,-3 0 0-15,-4-6 0 16,-4-7 0-16,1 4-1 16,-5-1 1-16,1 1 0 15,0-4 0-15,4 1 0 16,-4 5 0-16,3 1 0 15,1-1 0-15,-1-2 0 16,4 3 0-16,0-4-1 16,0 4 1-16,4-1 0 15,-1 4 0-15,1 6 0 16,-1 10 0-16,1-4-1 16,-1 7 1-16,1-4 0 15,-4 13 0-15,0 0-1 16,3-6 1-16,-3 0-1 15,0 9 1-15,0 6-1 16,0 7 1-16,0 6 0 0,-3 6 0 16,-1-3-1-16,-3 13 1 15,4 6 0-15,-1 6 0 16,4 9-1-16,4-5 1 16,3 2 0-16,0 4 0 15,0-1 0-15,4-12 0 16,-4-6 0-16,0-3 0 15,-4-4 0-15,1-6 0 16,-1-3 0-16,-3-6 1 0,0-3-1 16,0 0 0-1,-3-1 0-15,-1-2 0 0,1-4 0 16,-1 4 1-16,1 2-1 16,-1-2 0-16,1 0 0 15,-1-1 0-15,4-3 0 16,-4-2 1-16,4-1-2 15,0-3 1-15,0-3 0 16,0 0 1-16,0-3-1 16,-3 0 1-16,-1-3-1 15,1-1 0-15,-1 1 0 16,1 0 0-16,3 0 0 16,0 6 0-16,3-4-1 15,4-2 1-15,0 3 0 16,1 3 0-16,2 0-1 15,1 0 1-15,-1-3 0 16,1 0 0-16,-4 3 0 16,3-3 0-16,5-1-1 15,6-5 1-15,3 6-2 0,8-3 0 16,0 3-1-16,3-7 0 16,8 1-1-16,9 2 1 15,1 7-1-15,0-6 1 16,0 0 1-16,0 0 1 15,4 6 0-15,3-7 0 16,-8 4 0-16,5-6 1 0,3 6 0 16,0 0 0-16,-4-1 0 15,1 4 0-15,-1-6-2 16,8 9 1-16,-8 4-2 16,-6 2 1-16,-1 3-2 15,0-5 1-15,-3-4-1 16,4-6 1-16,-1-10 0 15,0 4 1-15,1-4 1 16,6-2 1-16,-3-4-1 16,0 3 1-16,-7-3 0 15,-7 4 0-15,-8-1 0 16,-2 3 0-16,-5 1 0 16,-6 2 1-16,0 1-1 15,-4 0 1-15,-4-1-1 16,1 1 1-16,-4-4-1 15,-4-9 1-15,-3 0-1 16,0-6 1-16,0-6-1 16,0-7 0-16,-3-3-1 0,-1 0 1 15,1 6-5-15,-4-2 0 16,-7-4-2-16,-4 3 0 16</inkml:trace>
  <inkml:trace contextRef="#ctx0" brushRef="#br0" timeOffset="-24542.24">28667 5105 16 0,'-14'3'8'0,"-4"-9"-2"0,14-1 9 0,1 4-14 15,-1-3 0-15,1 0 1 16,-4-4 1-16,3 4-4 16,-3 3 1-16,-7 3 2 15,-4 0 0-15,-6 0 0 16,-8 3 0-16,0 3 1 16,-3 0 0-16,0 1 0 15,-4-4 0-15,4 0 0 16,-1 0 0-16,1 0-1 15,3-3 1-15,4 0-2 16,0 0 1-16,3 3-1 16,4 1 0-16,0 5-1 15,3 4 1-15,-3-7-1 16,-4 6 1-16,-3 7-1 0,-4 6 1 16,-3-12-1-16,7 6 0 15,3 3 0-15,1-10 1 16,-1 4-1-16,4-1 0 15,3 4 0-15,0-9 1 16,1 2-1-16,3 4 1 16,0 6-1-16,-1 0 1 15,-2 12 0-15,3-15 0 16,-4 6-1-16,0 7 1 0,1-1-1 16,-1 3 0-16,0-5 0 15,4-4 0-15,4 0 0 16,3 3 0-16,3 0-1 15,1 0 1-15,3 7 0 16,3-4 1-16,1 4 0 16,3-1 0-16,0 1 0 15,0 2 0-15,0-2 0 16,0-10 1-16,0-3-1 16,4 0 0-16,-1-3 0 15,4-4 0-15,7-2-1 16,4-4 1-16,3 1-1 15,1-4 1-15,9-3-1 16,5 3 0-16,-4-6 0 16,-8 4 1-16,1-1-1 15,3 3 0-15,-3 3 0 16,-4 4 1-16,1-1-1 0,-1 1 0 16,0 0 0-16,0-4 0 15,4 0 0-15,0-2 1 16,3-4-1-16,0 0 0 15,8-3 0-15,6 0 1 16,-7-3-1-16,1 0 0 16,-8-1 0-16,0 1 0 15,-3 3 0-15,3 0 0 16,-3 0 0-16,3-3 0 16,4-3 0-16,3-3 0 0,-3-4 0 15,11-6 0-15,6 7 0 16,-3-4 0-16,3-9 0 15,-3 0 0-15,0-3 0 16,-3 2 1-16,-1 1-1 16,-7 3 0-16,-3 0 0 15,-4-6 1-15,-6 9-1 16,-5-6 1-16,-2-6-1 16,-5 6 1-16,-3-3-1 15,-3-4 1-15,-1-2-1 16,5-1 0-16,-1 4 0 15,-4 3 1-15,4-7-1 16,0 7 0-16,-6-3 0 16,-5-4 0-1,-21-9 0 1,-6 4 1-16,-8-7 0 16,-3 3 0-16,-8 6-1 0,-3 3 1 15,4 1-1-15,3 3 1 16,-7 2-1-16,-3 1 0 15,0 3 0-15,3 0 0 16,-7 6 0-16,-7 0 0 16,-4 10 0-16,1 3 0 15,-1 6 0-15,-6 0 0 16,3 0 0-16,0 0 0 16,3-3-1-16,1-1 1 0,6 1 0 15,1 0 0-15,7 3-1 16,3 0 1-16,7 10 0 15,-3 2 0-15,-8 16-1 16,-3 4 1-16,-3 18-1 16,-4-3 1-16,0 6-1 15,0 4 1-15,3-7-1 16,12-9 1-16,6-7 0 16,7-9 0-16,7-3-5 15,8-3 0-15,6 3-10 16,1 6 1-16</inkml:trace>
  <inkml:trace contextRef="#ctx0" brushRef="#br0" timeOffset="-15460.65">27361 5092 16 0,'4'-3'8'0,"-4"-10"-3"0,0 7 8 0,0 6-12 16,-4-9 0-16,4-1 1 16,-3 1 1-16,-1 3-3 15,-3-4 0-15,0 4 2 16,-3-3 1-16,3 5-1 15,0 4 1-15,0-9-1 16,-1 3 1-16,1 6-1 16,-3-6 0-16,-1 6 0 15,-6-4 1-15,-5 4 0 16,-2 0 0-16,-8 0 0 16,-3 0 0-16,-1 0-1 15,1-3 0-15,7 0 0 16,-7 6 0-16,3 0-1 15,-10-3 0-15,6 0-1 0,1 0 1 16,3 7-1-16,1 2 1 16,-1 10-1-16,-3 0 1 15,-1 15-1-15,4-18 0 16,1 15 0-16,-1 4 0 16,4 2-1-16,0 4 1 15,3 0-1-15,0 3 1 16,4 3 0-16,-4-10 0 15,11 7-1-15,0 3 1 0,0 0 0 16,3 4 0-16,1 2 0 16,-1 0 0-16,8 1 0 15,-1-4 0-15,4 0 0 16,0 3 0-16,7-12 0 16,4 0 0-16,3-1-1 15,4-2 1-15,3 0 0 16,7-1 0-16,-3-8 0 15,-1-4 0-15,1 9 0 16,0 1 0-16,-1-7 0 16,1 0 0-16,0-3 0 15,3-6 1-15,11-6-1 16,0-1 0-16,-1 1 0 16,-2-7 0-16,-1 0 0 15,0-6 0-15,-3-3 0 16,3-3 0-16,-3 0 0 15,-4-1 0-15,0 1 0 16,-6 0 0-16,-5-4 0 0,1-2 1 16,-4-1-1-16,0-2 1 15,4 5-1-15,-1-2 0 16,5-7 0-16,-1-6 0 16,0-4 0-16,7-2 0 15,0 9-1-15,-3-9 1 16,0-1 0-16,-8-8 1 15,-2-1-2-15,-8-3 1 16,-4-12-1-16,-6 9 0 0,-1-4-1 16,1-5 1-1,3 6-2-15,-4-4 0 0,0-5-9 16,-3 9 1-16</inkml:trace>
  <inkml:trace contextRef="#ctx0" brushRef="#br0" timeOffset="9296.15">28945 4409 31 0,'-24'-29'15'0,"20"23"-11"0,4 6 15 0,4-6-19 16,-1-4 0-16,4-2 0 16,7 2 0-16,4-2 0 15,0-1 0-15,-4 4 0 16,-4 0 1-16,-6 2 1 15,-15 7 0-15,-13 0 1 16,-22 7 0-16,-18-4 1 16,-13 6 1-16,-22-3 0 15,-3-3 1-15,-1 4-2 16,5-4 1-16,6 0-2 16,0 6 1-16,7 1-3 15,8 9 0-15,3-7-1 16,0 16 0-16,3 13 0 15,4 12 0-15,4 7-1 16,-1 12 1-16,-7 10 0 16,4-1 0-16,-3 1-1 15,3 15 1-15,0 13 0 0,7-4 0 16,14 10-1-16,14 0 1 16,22 16-1-16,13 9 0 15,18 3 0-15,18 7 1 16,14 0-1-16,7-17 0 15,7-14 0-15,14-23 1 16,7-22 0-16,18-15 0 16,-3-17 0-16,13-14 1 15,22-26-1-15,6-16 1 0,22-34-1 16,17-15 1-16,-10-11-1 16,7-8 1-16,-3 6 0 15,-19 2 0-15,-24-2-1 16,-21 9 1-16,-21 1 0 15,-28-8 0-15,-26 1 1 16,-16-6 0-16,-15-4 0 16,-22-15 0-16,-20-22 0 15,-4 0 1-15,-6-10-2 16,-5-6 1-16,-6-3-2 16,-4 10 1-16,-4 21-1 15,-17 13 0-15,-14 22-1 16,-18 19 0-16,-28 15 0 15,-18 13 0-15,-3 25 0 16,-22 25 0-16,1 16-1 16,17 18 1-16,-10 26-5 15,24 22 1-15,25 34-8 0,21 22 0 16,43 31-3-16,27 20 1 16</inkml:trace>
  <inkml:trace contextRef="#ctx0" brushRef="#br0" timeOffset="37084.99">10174 7569 27 0,'-32'-34'13'0,"-17"-35"-6"16,35 53 14-16,-11-6-21 16,-7 0 1-16,-6-3-1 15,-22 0 1-15,-11 0-1 16,-7 6 0-16,-6 4 0 15,6 5 0-15,-10 1 0 16,0-4 1-16,-4 1-2 16,0-1 1-16,-3 1 0 15,3-7 0-15,-10-3 0 16,-4 0 1-16,-7-6 0 16,-3 9 0-16,-22 0 0 15,-3 0 0-15,-7 7 0 16,-7 12 1-16,0 3-2 0,3 6 1 15,0 7-1-15,4 0 1 16,11 2-1-16,17-2 1 16,0 6-2-16,21 6 1 15,18 10 0-15,14 3 0 16,14 18-1-16,14 13 1 16,4 7-1-16,14 5 0 15,3 1 1-15,11 15 0 16,7 4-1-16,10-4 1 15,12-9 0-15,9-3 0 0,12-10 0 16,10-9 1-16,21 4-1 16,14-17 0-16,11-6 1 15,21-12 0-15,7-13 0 16,35-13 0-16,7-12 0 16,1-9 1-16,13 0-1 15,11-4 1-15,7-9-1 16,4-3 0-16,-4-6 0 15,10 2 0-15,-2-8-1 16,-12-10 1-16,-6 0-1 16,-11 0 1-16,-18 0 0 15,-18-4 1-15,-13 14 0 16,-18 2 0-16,-18-2 0 16,-17 2 0-16,-22 1 0 15,-10-1 0-15,-11 7-1 16,-17-3 1-16,-18-13-1 0,-21-6 0 15,-22-16-1-15,-20-3 0 16,-18-7 0-16,-29-2 0 16,-6 9-1-16,-14 0 1 15,-5 6-1-15,-2 16 1 16,6 10-1-16,4 12 1 16,7 3-2-16,-7 15 0 15,11 7 0-15,-15 4 0 16,1 2-1-16,-15 10 0 15,4-1 1-15,-14 1 0 0,-18 9 0 16,0 9 1-16,4 4 0 16,-11 15 1-16,18 10 0 15,-1 9 0-15,22-6-1 16,18 0 1-16,17 9-1 16,18 4 1-16,21 8-1 15,21 7 0-15,18-3 0 16,17 10 1-16,15-7-1 15,6 6 1-15,22 1-1 16,7-7 1-16,7-16 0 16,-4-3 0-16,18-9 0 15,11-6 0-15,6-7 0 16,22-12 1-16,21-13 0 16,14-6 0-16,28-16 0 15,39-12 0-15,7-10-1 16,22 4 1-16,3-1 0 15,-8-9 0-15,-9-6-1 0,-15-3 0 16,-7-7 0-16,-18-6 0 16,-14-9 1-16,-10 3 0 15,-4-10-1-15,-3 0 1 16,-15 4 0-16,8-10 0 16,-22-12 0-16,-10-7 0 15,-21-6-2-15,-22 3 1 16,-24-12-1-16,-28-10 1 15,-43-3-2-15,-35 0 1 16,-25 16-1-16,-35-3 1 0,-24 12-1 16,-29 7 1-16,-7 5 0 15,-7 7 1-15,-11 10-1 16,-14 12 1-16,4 15-1 16,10 20 1-16,1 21-1 15,-1 10 1-15,8 9-1 16,-4 19 0-16,7-3 0 15,-8 19 1-15,12 6-1 16,-1 16 0-16,-6 15 1 16,17 0 0-16,4 4-1 15,13-7 1-15,22 10 0 16,18-4 0-16,24-15-1 16,25 6 1-16,25-6-1 15,27-7 1-15,36 7-1 16,32 3 1-16,25 0-1 15,49-13 1-15,28 4-1 16,21-10 1-16,25-6 0 0,11-7 0 16,14 7 0-16,-15-12 0 15,8-14 0-15,-7-11 1 16,-18-17 0-16,3-21 0 16,-3-7 0-16,0-12 1 15,18-13-1-15,3 3 1 16,3-15-1-16,-6-6 1 15,-14-4-1-15,-5-9 0 16,-16-10-1-16,-26-3 1 0,-9-15-1 16,-30-19 1-16,-20 0 0 15,-29 3 0-15,-27-13-1 16,-26-6 0-16,-27 10 0 16,-36 9 0-16,-36 19-5 15,-41 18 1-15,-54 20-7 16,-45 24 0-16</inkml:trace>
  <inkml:trace contextRef="#ctx0" brushRef="#br0" timeOffset="118408.83">29993 11856 11 0,'7'-12'5'0,"0"12"6"16,-7 0 6-16,0 0-12 16,0 3 0-16,0-3 5 15,-3 3 0-15,-4 3-11 16,0-6 0-16,0 3 9 0,0-3 1 15,-1 0-3-15,1-3 1 16,4 3-3-16,3 0 0 16,0 0-2-16,0 0 1 15,0 0-2-15,10 3 0 16,-6 7 0-16,0 5 0 16,-1 10 0-16,1 7 0 15,-1 5 1-15,1 7 0 16,-4 0 1-16,0 9 0 15,0 10-1-15,0 0 1 0,0 6 0 16,0 12 0-16,0-8-2 16,0 11 1-16,0 1-1 15,3-10 1-15,-3 0-2 16,4 1 0-16,-1-10 0 16,1-7 1-16,-1-2 0 15,1-7 0-15,-4-3-1 16,0-13 1-16,0-6 0 15,-4-6 0-15,1-3-2 16,-1-6 1-16,-3-1-4 16,0-9 0-16,0-9-7 15,0-9 1-15,-4-4-10 16,8-10 1-16</inkml:trace>
  <inkml:trace contextRef="#ctx0" brushRef="#br0" timeOffset="119024.27">29753 12355 23 0,'-7'0'11'0,"11"-3"3"16,-4 3 5-16,0 0-16 15,0 0 0-15,0 0 1 16,0 0 1-16,3-7-6 15,1-5 0-15,3-4 4 16,3-9 1-16,5 6-2 16,6-15 0-16,0-10 0 15,0-3 1-15,0 3-2 16,0-3 1-16,-3 3-1 16,-4 9 0-16,0 10 1 15,-3 0 1-15,-4 3-2 16,3 7 0-16,-2 2 0 15,-1 7 1-15,3 3-1 0,4-1 1 16,4-2-2-16,0 0 0 16,10 9 1-16,-4 6 0 15,1 17 1-15,0 2 1 16,-4 6-1-16,-3 7 1 16,-4 3 0-16,-4-3 0 15,1 3-1-15,0 0 1 16,-1-4-2-16,1 1 1 15,-1-13-1-15,4-3 0 0,1-6-2 16,-1-6 0-16,-4-4-9 16,-3-3 1-16,-3-2-9 15,-4-4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2:04:52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13772 10370 12 0,'-28'9'6'0,"-28"-25"1"16,42 10 6-16,-11 0-13 15,-3 3 1-15,3-4 0 16,0-2 1-16,1 0-2 15,-5-1 1-15,1 1 1 16,0-4 0-16,0 4 1 16,0 3 1-16,6-1-1 15,5 4 1-15,3 6-2 16,3 4 1-16,4 2-1 16,7-6 1-16,11 3-2 15,6-6 1-15,11 0 0 16,8-9 1-16,13 0 0 15,8-10 0-15,-1 0-1 16,8 0 1-16,6-3-1 0,4 3 0 16,4 1 0-16,10 5 0 15,-14 1-1-15,0-1 0 16,-3 7-1-16,-1 3 1 16,-6 3 0-16,-8 0 0 15,-10 0-1-15,-4 0 0 16,-13-4 2-16,-8-2 1 15,-11-3-1-15,-3 2 0 0,-14-5 0 16,0 3 1-16,-17-4-1 16,-5 0 0-16,-2 4-2 15,-5 3 1-15,-2 3-1 16,-19-1 1-16,-3 4-1 16,-14-3 0-16,-14 6-1 15,-7 1 1-15,-11 2 0 16,-4 0 1-16,1 0-1 15,7 4 0-15,24-1 0 16,4 1 1-16,18-1-2 16,13 0 1-16,12 1-1 15,13 2 1-15,11-2-1 16,21 6 0-16,21-10 0 16,15-3 1-16,10 3-1 15,14-3 1-15,7 0-1 16,11 1 1-16,3-8 0 15,14 1 0-15,0-6-1 0,1 3 1 16,-1-1 0-16,-10 7 0 16,-7 0 0-16,-11 4 1 15,-18-1-1-15,-17 0 0 16,-21 0 0-16,-22 0 0 16,-24-3 0-16,-28 0 0 15,-29 0 0-15,-24 0 0 16,-22 0 0-16,-6 0 0 15,-8 3 0-15,-10 0 0 0,11 7 0 16,10 2 0-16,10 7-1 16,15 3 1-16,24-3-5 15,25 0 0-15,36-1-4 16,27-2 0-16,33-10-1 16,38-12 1-16,39-10-1 15,24-12 1-15,29-6 4 16,11-13 0-16,-1 0 3 15,4-7 1-15,-14 4-4 16,-39 3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2:05:05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19971 3976 7 0,'-4'-3'3'0,"1"-16"3"0,3 13 3 16,0 2-7-16,0-2 1 0,0 6-1 15,0 0 1-15,3 3-5 16,1 4 1-16,3 2 2 16,3-3 1-16,1 4-2 15,3-7 0-15,0 0 1 16,0-3 0-16,0 0 1 15,4-6 1-15,-4 6-1 16,11-10 0-16,14 1 0 16,-1-7 1-16,8 7-2 15,11-1 1-15,10 7-1 16,0 6 0-16,0 7-1 16,0 5 0-16,3 4 0 15,-10-3 0-15,-3-4 0 16,-1 4 0-16,-3 3 0 15,-7-3 0-15,3-1 0 16,-10 1 1-16,-7 0-1 16,-4 3 0-16,-3-1 0 0,-4 4 0 15,-3 6 0-15,-4 7 0 16,-7 6 0-16,-7 0 0 16,-11 18 0-16,-6 16 0 15,-8 16 0-15,-3 13 0 16,0-4 0-16,6-3 0 15,5 10 0-15,3 6 0 16,0-3 0-16,-1 2 0 16,1-11 0-16,7 12 0 15,0 3 0-15,-7 0 0 0,-4-13 0 16,1-2 0-16,-4-1 0 16,-1-6 0-16,8-3-1 15,7-3 1-15,4-10 0 16,6-12 0-16,4-3 0 15,7-1 1-15,1-8-1 16,-8-7 0-16,3-6 0 16,-3-1 1-16,0-5-1 15,-3-1 1-15,-4-2 0 16,-7-4 1-16,-4-3 0 16,-10-3 0-16,-7 0 0 15,3 0 1-15,0 3-1 16,4-3 1-16,4 0-3 15,3-3 1-15,3-1-1 16,0 4 1-16,4-3-1 16,0 0 0-16,4-3 0 15,-4-1 0-15,3-8 0 0,-3 2 1 16,0 0-1-16,-4 1 0 16,1 2 0-16,-4 1 0 15,0-1 0-15,0-2 1 16,-1-1-1-16,1 1 0 15,0-1 0-15,-3 1 0 16,-8-1 0-16,-3 0 0 0,-11 4 0 16,-18 3 0-16,-10-4 0 15,-24-2 1-15,-8-4-1 16,-14 3 1-16,7 1-1 16,21-7 1-16,22 0-11 15,24 9 0-15</inkml:trace>
  <inkml:trace contextRef="#ctx0" brushRef="#br0" timeOffset="16769.64">19904 8701 18 0,'0'-9'9'0,"-21"-13"-8"16,14 19 10-16,-8 0-11 16,1-3 0-16,-10 2 1 15,-12-2 0-15,-6-6-1 0,-4-7 0 16,-7 0 2-16,-10-3 0 15,-4 6 0-15,0-6 0 16,-25 0-1-16,4 0 1 16,-25 4-1-16,-11 5 1 15,-17 7-2-15,-28 6 1 16,-18 3-1-16,-32 6 1 16,-10-2-1-16,-32-4 0 15,-7 0 0-15,-32 3 1 16,-7-6-1-16,-14-6 1 0,0-3 0 15,10-7 0 1,-6 3 0-16,-1-5 1 0,1 5-1 16,-1 0 1-16,1 4-1 15,-4 6 1-15,-4 6-1 16,-17 6 0-16,-7 7-1 16,3 3 0-16,1 6 0 15,9-3 0-15,12 16 0 16,24-1 0-16,21 10 0 15,32-3 0-15,32-6 0 16,28-1 0-16,35-5 0 16,29-4 0-16,28-6 0 15,21-6 0-15,17-4 0 16,15 1 0-16,14-4 0 16,6 4 1-16,12 2-1 15,6 7 0-15,-3 10 0 16,4 8 0-16,-8 26 0 15,-3 19 0-15,-4 3 0 0,4 6 0 16,-3 22 0-16,6 9 0 16,1-12 0-16,10 0 0 15,0 0 0-15,10-3 0 16,4-10 0-16,4 0 0 16,-4-18-1-16,0-10 1 15,4-6 0-15,3 0 0 16,7-13 0-16,4-6 0 15,7 0 0-15,-1-3 0 0,5-3 0 16,3 0 1-16,10-7 0 16,4-9 0-16,7-9 0 15,11-7 1-15,6 1-1 16,5-4 1-16,9-3-1 16,1 3 0-16,14 4 0 15,3 2 0-15,8 1-1 16,-1-1 0-16,15-2 0 15,7 5 0-15,-4-2 0 16,14-4 0-16,4-2 0 16,3-4 0-16,7-3-1 15,8 0 1-15,3-3 0 16,14 0 0-16,7 3 0 16,3-4 0-16,4 1 0 15,8 0 0-15,13 0 0 16,4 3 0-16,10-3 0 15,15-7 0-15,10 1 0 16,11 3 0-16,10 3 0 0,0-1 0 16,7 4 0-16,-6 7 1 15,-5 5-1-15,-16 1 0 16,-8 3-1-16,-18-1 1 16,-7-2 0-16,-24 2 0 15,-4-8 0-15,-17 2 0 16,-4-9 0-16,-11 0 1 15,-14-9-1-15,4-1 0 16,-11 1 0-16,4-1 1 0,-11-2-2 16,4-1 1-16,-14 4 0 15,6 6 0-15,-13 3 0 16,-8 0 0-16,-10 6 0 16,-14-3 0-16,-18 0 0 15,-17-3 1-15,-22-3 0 16,-14-6 0-16,-10-7 0 15,-15-6 1-15,-6-9-1 16,-4 3 1-16,0-1-1 16,3-2 0-16,4-3-1 15,4-7 1-15,6 0 0 16,4 7 0-16,4-14 0 16,3-5 0-16,4-16 1 15,-8-6 0-15,5-3-1 16,-5 2 1-16,-10-12-1 15,-7-15 1-15,-14 3-1 16,-18-7 0-16,-17 7-1 0,-4-7 0 16,-7-12 0-16,-17 9 0 15,17-3-1-15,3 13 1 16,4 0-1-16,4 5 1 16,7 8-1-16,3 5 0 15,3 10-3-15,5 19 1 16,-1 9-11-16,-3 16 0 15</inkml:trace>
  <inkml:trace contextRef="#ctx0" brushRef="#br0" timeOffset="24680.05">11553 10749 5 0,'0'0'2'0,"-7"6"6"16,7-2 3-16,0-4-9 15,-3 0 1-15,3 0 3 16,0 0 0-16,0 0-8 16,3-7 1-16,4 1 4 15,4 6 0-15,10-6-1 0,11-1 0 16,14-2-1-16,3-3 0 16,4 2 1-16,14 1 0 15,-3-1-1-15,10 1 1 16,3 3 0-16,1 2 0 15,3 1-1-15,11 3 0 16,-7-3 0-16,24-3 0 16,4 0-1-16,21-4 0 15,-4-2 0-15,15-1 0 0,-14 4 0 16,-1 2 1-16,-17 4-1 16,-4 3 1-16,-17 3-1 15,-18 4 1 1,-14 8 0-1,-21-2 0-15,-7-4 0 16,-11 1 0-16,-4-4 0 16,-2-3 1-16,-5-3-1 15,1-3 1-15,-1-3-2 16,-3 0 1-16,0-4 0 16,0-2 0-16,1 2-1 15,-8 1 0-15,0 6 0 16,-11-1 0-16,-7 8 0 15,-10-1 0-15,-11 0 0 16,-21 0 0-16,-3-3 0 16,-18 0 1-16,-11 0-1 15,-10 0 0-15,-1-6 0 0,-13 3 0 16,-8 3 0-16,-6 3 0 16,-4 0 0-16,-14 6 0 15,3 7 0-15,-3 0 1 16,14-1-1-16,3 1 0 15,15-3 0-15,14-4 0 16,27-6-1-16,16 3 1 16,13-2-1-16,14-1 1 15,4 6-1-15,14-6 0 16,10-3 0-16,22 0 1 0,17 0-1 16,11 0 0-16,21 3 0 15,18 0 1-15,31 1-1 16,22-1 1-16,20-6 0 15,19 3 0-15,10-4 0 16,14 8 0-16,-4 8-1 16,-24 4 1-16,-11 6 0 15,-13 9 0-15,-29 0 0 16,-22 1 0-16,-13-1 0 16,-18-6 0-16,-11-6 1 15,-20-6 0-15,-15-4-1 16,-14-9 1-16,-21 0-2 15,-29-3 0-15,-16-3-7 16,-19-1 1-16,-10 11-3 16,3-4 1-16</inkml:trace>
  <inkml:trace contextRef="#ctx0" brushRef="#br0" timeOffset="27278.46">13275 10370 13 0,'-7'0'6'0,"3"3"-2"16,4-3 6-16,0 0-9 16,0 0 0-16,0 0 0 15,-3 3 1-15,-1-3-2 16,-3 3 0-16,-3 3 2 15,3-2 0-15,-4-4-1 16,4 3 1-16,4 0-1 16,-1 0 0-16,4-3 0 15,7 0 0-15,7 0 0 16,7-3 0-16,8-3-1 16,2-1 1-16,5 4 0 15,-5 0 0-15,-2 3-1 16,2 0 1-16,-2 3-1 0,-5 0 1 15,-3 0-1-15,-3 1 1 16,-7 2 1-16,-8-6 0 16,-3 0 0-16,-7 3 0 15,-7-3 0-15,-11 0 0 16,-10 0-1-16,-4 3 1 16,-3 0-2-16,3 3 1 15,7-2-1-15,4 2 0 0,3 3 0 16,1-2 0-16,3 2-1 15,10 0 1-15,7 1-1 16,1 2 1-16,10-2 0 16,11-1 0-16,6-3-1 15,15-2 1-15,7-11 0 16,-4-2 1-16,22 3-1 16,-4-7 0-16,-4 1 0 15,-6-1 0-15,-8 4 0 16,-7-1 0-16,-10 1 0 15,-15 6 0-15,-17 3 0 16,-21 3 1-16,-14 0-1 16,-15 6 0-16,-10 1 0 15,0-4 1-15,7 0-1 16,7 1 0-16,8-4 0 16,6 0 1-16,14-3-1 15,7 0 0-15,11-3 0 16,7-4 0-16,11-2-1 0,7 3 1 15,10-4-1-15,7-2 1 16,4 2 0-16,0 1 0 16,0 0 0-16,6 2 0 15,-6 7 0-15,-3 0 0 16,-8 0 0-16,-14 0 1 16,-18 0-1-16,-10 3 0 15,-14 4 0-15,-14-1 1 16,-8 3-1-16,-3-2 0 0,7 8 0 15,8-2 0-15,9-4 0 16,8 1 0 0,21 2-2-1,11-2 1-15,10-4-1 16,11-3 0-16,3 0 0 16,0-3 1-16,1-3-1 15,2 0 0-15,1 3-2 16,-7 0 1-16,-11 3-4 15,-14 6 0-15</inkml:trace>
  <inkml:trace contextRef="#ctx0" brushRef="#br0" timeOffset="33028.15">14887 10614 13 0,'-10'3'6'0,"-4"-6"3"16,10 3 6-16,0-3-14 15,1 0 1-15,-1 0 1 16,1 0 0-16,-1 0-4 15,4-4 0-15,4 1 2 16,6-3 1-16,5-1-2 16,9 1 1-16,12 6-1 15,-1-4 1-15,7 7-1 16,-3-6 1-16,7 6-1 16,10 0 1-16,-3 0 0 15,-3-3 1-15,6 0 0 0,4-3 0 16,7-4 0-16,-7 4 0 15,-4-3-1-15,4 5 1 16,4 4-1-16,-4 0 0 16,-4 4-1-16,4 2 1 15,4-3-1-15,3 3 0 16,-7-3 0-16,-7 4 0 0,7-4 1 16,0 0 0-1,0 0 0-15,-7-6 1 0,-4 0-1 16,-7 3 0-16,-6 3 0 15,-8-3 1-15,-11 0-2 16,-6 3 0-16,-4-3 0 16,-7-6 1-16,-3 6-1 15,-1 3 0-15,-3-3 0 16,-4 3 1-16,1 0-1 16,-8-3 1-16,-3 0-1 15,-11-3 0-15,0 0 0 16,-13 3 1-16,-12 0-1 15,-13 0 0-15,-4 3 0 16,-15 0 0-16,1 3-1 16,-14 1 1-16,0 2 0 15,6-3 0-15,-6-2 0 16,14-4 0-16,-4 0 0 16,0-4 1-16,8-2-1 15,6 0 0-15,15 0 0 0,6 6 0 16,11-4 0-16,7 1 0 15,15 0 0-15,10 3 0 16,7 0-1-16,7 0 1 16,14-3 0-16,10 6 0 15,12-6-1-15,2 0 1 16,5 0-1-16,-1 0 1 16,15 3 0-16,3-7 0 15,14 7 0-15,14 0 0 0,7 0 0 16,11 3 0-16,0 1 0 15,7-1 0-15,0-3 0 16,-11 3 0-16,-7-3 0 16,-10 0 0-16,-15 0 0 15,-17 0 0-15,-10-6 0 16,-12-1 1-16,-6 4-1 16,-7 0 1-16,-8 3-1 15,-13 3 0-15,-4 0 0 16,-7 0 1-16,-4 1-2 15,0-1 1-15,-10-3 0 16,-11 3 0-16,-17-3 0 16,-8 0 0-16,-17 3 0 15,-4-3 0-15,-13 0 0 16,-5-3 0-16,8 3 0 16,0 0 1-16,3 0-1 15,11 3 0-15,3-3 0 0,8 0 0 16,6 0 0-16,4 0 0 15,7 3 0-15,4 0 0 16,7 0-1-16,6 1 1 16,8-1 0-16,4-3 0 15,2 0 0-15,12 0 0 16,6 0-1-16,4 0 1 16,18 0 0-16,14-3 0 15,10 3-1-15,7 0 1 16,15 0 0-16,6 0 0 0,12 0-1 15,13-4 1-15,0 4-1 16,7 0 1-16,-3 0 0 16,7 0 0-16,0 0 0 15,-7 0 0-15,-11 0 0 16,-11 0 0-16,-10 0 0 16,-14 0 1-16,-14 0-2 15,-21 4 1-15,-18-1-6 16,-21 6 1-16,-25 4-6 15,-11 5 1-15</inkml:trace>
  <inkml:trace contextRef="#ctx0" brushRef="#br0" timeOffset="37231.3">16782 10548 2 0,'0'7'1'0,"10"-4"7"16,-10-3 2-16,7 0-9 0,0-3 1 16,0 3 2-16,8-3 0 15,2-1-5-15,4 1 1 16,8 3 2-16,6 0 1 15,0 0-1-15,7 0 0 16,8 0-1-16,3-3 0 16,3-3 0-16,-13 3 0 15,9 6-1-15,8-3 1 16,-3 3-1-16,3-3 0 0,-4 3 0 16,1-6 1-16,-4 3-1 15,0 0 0-15,-4 0 0 16,-7 0 1-16,-3 0-1 15,-7 3 0-15,-7-3 0 16,-4 0 1-16,-7 3-1 16,0-3 1-16,-4 3-1 15,-2-3 0-15,-5 4-1 16,1-1 1-16,-1 0-6 16,-3 3 0-16</inkml:trace>
  <inkml:trace contextRef="#ctx0" brushRef="#br0" timeOffset="38252.32">19166 10492 7 0,'-31'-13'3'0,"-47"1"3"0,60 6-2 15,-10-1-3-15,-14 4 1 16,-11-3 1-16,0 3 0 16,-10 3-4-16,-4-3 1 15,-4 0 2-15,-10 3 0 16,-11 0-1-16,-3 6 0 16,-7 0 0-16,6 0 0 15,5 10 0-15,9 0 0 0,12-4-1 16,13-5 0-16,19 2 0 15,16 0 1-15,15-2-1 16,11-4 0-16,10-3 0 16,4 3 0-16,-1-3 1 15,12-6 0-15,6-4 0 16,4-2 0-16,-1-1 0 16,8-3 1-16,14 7-1 15,14-3 0-15,15 2-1 16,6 7 1-16,14 3-1 15,1 6 0-15,-12 1 0 16,-6 5 0-16,-4 1 0 16,-10-4 0-16,-22 0 0 15,-10 1 0-15,-18-4 0 16,-14-3 0-16,-17 0 0 16,-11 0 1-16,-11-3-1 0,-14 4 1 15,-17-4-1-15,-4 0 0 16,0 3 0-16,-18 0 1 15,8-6-1-15,-18 3 0 16,-15 3 0-16,-10 3 0 16,-3 0 0-16,-11 1 1 15,3 2-1-15,15 1 0 16,21-1-1-16,10 0 1 16,18 1-3-16,18-4 0 15,17 0-3-15,22-3 0 0</inkml:trace>
  <inkml:trace contextRef="#ctx0" brushRef="#br0" timeOffset="66703">13850 8899 14 0,'-32'-13'7'0,"18"7"-4"15,14 3 8-15,-3 0-9 16,3-3 0-16,0-1 1 15,-4-2 1-15,1-4-5 16,-1 1 1-16,-3-4 3 16,-4 1 1-16,-13-4-2 15,-12-3 1-15,-6-3-1 16,-11-7 1-16,-17 1 0 0,-8 3 0 16,-10 0-1-16,0 9 1 15,-8 6-1-15,-6 13 0 16,3 6-1-16,-6 7 0 15,-5 6-1-15,4 3 1 16,-7 0-1-16,1 3 0 16,-12 6 0-16,1 0 0 15,-11-2 0-15,7 5 1 16,-18 7-2-16,14 6 1 0,8 6 0 16,10 7 0-16,14 6 0 15,15 3 0-15,9-3-1 16,16 6 1-16,6-3-1 15,7 0 1-15,10 6-1 16,12 6 1-16,6-2-1 16,8-10 1-16,6 3 0 15,8 0 0-15,10-9-1 16,3 0 1-16,12 2 0 16,13 1 1-16,14-6-1 15,11-4 1-15,22 1-1 16,9-10 1-16,22-10-1 15,11-2 1-15,6-4-1 16,8-12 1-16,7 3-1 16,-11-6 1-16,-4-1-1 15,4-5 1-15,-17 2-1 16,3-2 0-16,-11-4 0 0,4-3 1 16,4-3 0-16,-1-3 0 15,8 0 0-15,3-7 0 16,0-8 0-16,0-7 0 15,-4-4 0-15,-10-11 0 16,-17-17 0-16,-15 7 0 16,-14-10 1-16,-18-5 0 15,-17 2 0-15,-18-12 1 16,-14-7-1-16,-10 0 1 0,-4-5-1 16,-4 5 1-16,1 4-3 15,-4-1 1-15,0-2-1 16,-4-7 0-16,-3 6-1 15,-8 4 1-15,-2 0-2 16,-15 15 1-16,-28 7-5 16,-39 12 1-16,-53 19-9 15,-46 31 0-15</inkml:trace>
  <inkml:trace contextRef="#ctx0" brushRef="#br0" timeOffset="68684.12">22521 12483 18 0,'-70'0'9'0,"13"19"-9"0,50-10 9 0,0-2-9 16,0-4 0-16,4 3 1 16,-1-3 1-16,4 0-1 15,7-3 0-15,0-3 1 16,4 0 0-16,-1-3 0 15,5 3 0-15,2 0-1 16,8 3 1-16,-4 3-2 16,0 3 1-16,7 3 0 15,8 1 0-15,13-1-1 16,4 4 1-16,7-4-1 16,18 1 0-16,6-7 1 15,22-3 0-15,-4 0 1 16,15-3 0-16,-4-1 0 0,10 1 1 15,-6 3-1-15,-19-3 1 16,-6 0-1-16,-14 0 1 16,-22 3-2-16,-14-3 0 15,-10-4 0-15,-21 1 1 16,-8-3-1-16,-6-1 0 16,-11 1 0-16,-18 0 0 15,-3 5-1-15,-11-5 0 0,0 9 0 16,-18 0 0-16,-10 9 0 15,-28 7 0-15,-21 9 0 16,-29 3 0-16,-25 13 0 16,-20-6 0-16,-15-4-1 15,1 0 0-15,17-9 0 16,24-12 1-16,33-7-1 16,34-3 1-16,50-9-1 15,39-17 0-15,39-8 1 16,42-16 0-16,39 0-1 15,24 9 1-15,29 9-3 16,7 7 1-16,-4 32-8 16,-10 27 1-16</inkml:trace>
  <inkml:trace contextRef="#ctx0" brushRef="#br0" timeOffset="91727.73">12767 14675 12 0,'-21'3'6'0,"21"-34"-1"15,0 31 6-15,0 0-11 16,7-6 1-16,0-1 1 16,4-2 0-16,3 0-2 15,0-1 0-15,3-6 1 0,1 4 1 16,3 3-1-16,4-1 0 15,0 4-1-15,20 0 1 16,8-1-1-16,18 1 1 16,17 0-1-16,4 3 0 15,14 0 0-15,-4-4 1 16,4 1-1-16,3 3 0 16,-10 3 0-16,0 0 0 15,-4 0 0-15,-10 3 0 0,-1 3 0 16,1 1 0-16,-4 5 0 15,-17-3 0-15,17 7 0 16,0 0 0-16,-11-7 0 16,1 1 0-16,3-1 0 15,-3-6 0-15,-4-3 0 16,-4 3 0-16,-13-3 0 16,-12 0 1-16,-6 0-1 15,-7 0 0-15,-8 3 0 16,-2 1 1-16,-5 2-1 15,-6-3 1-15,-4 0-1 16,-4-3 1-16,4 3-1 16,-3-3 1-16,3 0-1 15,-4 0 1-15,4 0-1 16,-3 0 0-16,-1 7-6 16,-14 11 0-16</inkml:trace>
  <inkml:trace contextRef="#ctx0" brushRef="#br0" timeOffset="98034.09">15946 14631 11 0,'3'0'5'0,"1"3"-2"16,-4-3 6-16,3-3-9 16,4-3 0-16,0 0 0 15,0-1 1-15,4-2-1 16,-1-4 0-16,1 7 0 16,0 0 1-16,-1 3 0 15,1 0 0-15,-4 0 0 0,0 3 0 16,0 0-1-16,4 3 1 15,3 0 0-15,3 0 1 16,8-3-1-16,3 0 1 16,0 0 0-16,11-3 1 15,11 0-1-15,-4-4 0 16,6-2-1-16,12 3 0 16,3-1 0-16,0 4 0 15,-7 3-1-15,11 3 1 16,-1 1-1-16,1-1 0 0,17-3 0 15,11 0 1-15,3 3-1 16,4-3 0-16,7 0 0 16,10 0 0-16,-14 3 0 15,1 0 1-15,-11 0-1 16,-8 0 1-16,-2 1-1 16,-8-1 0-16,0 0 0 15,-7 3 0-15,-14 0 0 16,3 7 0-16,1-7 0 15,-1 0 0-15,-10 1 0 16,-3-4 0-16,-4 0 0 16,-4 0 1-16,-7 0-1 15,-7-3 0-15,-6 3 0 16,-5-3 1-16,-6 4-1 16,-8-1 0-16,-3-3 0 15,-7-3 0-15,-3 3 0 0,-4 0 1 16,-1 0-1-16,-9 0 0 15,-12 0 0-15,1-4 0 16,-7 4 0-16,-15 0 1 16,-13 0-1-16,-8 0 0 15,-17 7 0-15,-4 2 0 16,-17 4 0-16,-4 2 0 16,-11-2 0-16,8-4 0 15,-4-2 0-15,7-1 0 0,7-6 1 16,4 0 0-16,10-3-1 15,-3-4 1-15,-8 1-1 16,11 3 0-16,-6 3 0 16,6-3 0-16,-7 6-1 15,-10 3 1-15,13 7-1 16,-6-1 1-16,10 1 0 16,14-1 0-16,8-2 0 15,10-1 0-15,10 1 0 16,15-4 1-16,7-3-1 15,10 0 1-15,7-3-1 16,11-3 1-16,14-3-1 16,8 3 1-16,13 0-2 15,18-1 1-15,17-2-1 16,29 0 1-16,21 0-1 16,17-4 1-16,25-6-1 15,11 4 1-15,0-7 0 16,3 3 1-16,-6 4-1 0,-19 6 1 15,1-1-1-15,3 1 0 16,-3 0 0-16,-8 3 0 16,12 3 0-16,2-3 0 15,-10 9 0-15,-14 6 1 16,-7 4-1-16,-3 0 0 16,-19-4 0-16,-9-5 1 15,-15-1-1-15,-14-9 0 16,-14 0-1-16,-15-4 0 15,-17 7-7-15,-28 7 0 0</inkml:trace>
  <inkml:trace contextRef="#ctx0" brushRef="#br0" timeOffset="106725.65">18824 13198 29 0,'14'-37'14'0,"18"2"-15"0,-25 26 15 0,0-4-14 15,-3 4 0-15,-4 9 4 16,-4-7 0-16,-3 4-2 15,-3-6 0-15,-5 9 4 16,-6-10 1-16,0-2 1 16,0-4 1-16,-7-3-2 15,-8-2 0-15,-2-5-2 16,-8-2 0-16,-4-3-3 16,-3-1 1-16,-14 7-2 15,-3 3 1-15,-15-6-1 16,-10 6 0-16,-7 0 1 15,-8 0 0-15,-6 4 0 16,-8-1 0-16,1 3-1 0,-4-3 1 16,-14 0 0-16,-4 4 0 15,-6 2-1-15,-12 4 0 16,-3 3-1-16,-6-1 1 16,-1 1-1-16,0 0 1 15,0 3-1-15,0 3 1 16,0-4-1-16,11 8 1 15,3 2-1-15,4 3 0 16,3-6 0-16,4 13 0 16,4 3 0-16,-1 9 0 0,0-6-1 15,-10 0 1-15,3 6 0 16,-10 4 0-16,-7 5 0 16,10 4 0-16,-7 6-1 15,11 6 1-15,10 1 0 16,15-1 0-16,17 7 0 15,11-13 0-15,10 0-1 16,7 0 1-16,11-3 0 16,11 3 0-16,3-4-1 15,3 8 1-15,1 8 0 16,-1 7 0-16,1 6 0 16,-1 10 0-16,-3-4 0 15,4 7 0-15,7-4-1 16,10 1 1-16,14-7-1 15,11-6 1-15,14-16-1 16,18-6 1-16,6 0-1 16,12-9 1-16,17 0-1 0,10-4 0 15,18 1 0-15,4-4 0 16,7-3 0-16,3 7 1 16,-3 6 0-16,-1-1 0 15,4 1 0-15,1 0 1 16,-5-3-1-16,5-1 0 15,-5 1-1-15,19-10 1 16,-4 0-1-16,14-12 1 16,0-4-1-16,10 1 0 0,1-4 1 15,10-2 0-15,0 2 0 16,10-3 1-16,5 1-1 16,-1-1 0-16,4 3 0 15,-1-9 0-15,1 0 1 16,0-3 0-16,3-3-1 15,0-4 1-15,1-8-1 16,10-1 0-16,-8-3 0 16,1 0 1-16,11 0-1 15,-12 6 1-15,1 1-2 16,4 2 1-16,-8 4 0 16,4-1 1-16,-1 4-1 15,1-7 1-15,-7-2-1 16,3-7 0-16,4 0 0 15,-4-3 1-15,8-3-1 16,-4-1 0-16,-11-2 0 0,-4 0 0 16,-2 2 0-1,-12 4 0-15,-3 7 0 16,-10-1 0-16,-11 3 0 0,-8 3 0 16,-9-5 0-16,-5-1 1 15,5 0-1-15,-8-6 0 16,-7 0 0-16,-7-7 1 15,-3-2-1-15,-4-7 0 16,-11 0 0-16,-3 4 1 16,-14-1 0-16,-11-3 0 0,-14-2-1 15,-14-1 1-15,-17-13 0 16,-12 4 0-16,-10-7-2 16,-17 1 1-16,-7-10-1 15,-4-3 0-15,-8-1 0 16,-2 1 0-16,-1 0-1 15,-3-3 1-15,-7 0 0 16,7 6 1-16,0 9 0 16,-4 4 1-16,4 9-1 15,-11 0 0-15,-10 3 0 16,-1 0 1-16,-9 9-1 16,-12-2 0-16,-21-4-2 15,-10 6 1-15,-21 7 0 16,-22 3 1-16,-3 6-1 15,-18 7 0-15,1 6 0 16,-4-1 1-16,3 7 0 16,7 0 1-16,8 0-3 0,6 7 1 15,-3-1-10 1,-21 16 0-16,-22 3-6 0,-20 6 0 16</inkml:trace>
  <inkml:trace contextRef="#ctx0" brushRef="#br0" timeOffset="112355.85">9663 9755 5 0,'7'9'2'0,"7"-5"2"15,-7-1 3-15,0 0-4 16,0-3 1-16,0 3 4 15,-7-3 0-15,4-6-10 16,-4 3 1-16,-4-1 6 0,4-2 0 16,-7 0-2-16,0 0 0 15,3 3-2-15,1-1 0 16,-1 4 0-16,1 7 0 16,-4-4-1-16,-4 3 1 15,1 3 0-15,-5-2 0 16,-6-1 1-16,-3 3 0 15,-5 1 0-15,-2-1 1 16,-5 1-1-16,5 8 1 16,-5 1-2-16,1 10 1 15,0-8-2-15,-1 8 1 0,-2 5-1 16,2 7 1-16,8-3-1 16,0 2 0-16,-4 14 0 15,-3-1 0-15,-7 3 0 16,-4 4 0-16,-4-4 1 15,8 13 1-15,-7-6-1 16,-1 16 0-16,4 8 0 16,-3 14 1-16,7-17-1 15,3 7 0-15,11-6-1 16,-8 9 1-16,12-6-1 16,-8 3 1-16,7-10-1 15,0 7 0-15,1-6 0 16,-1 9 1-16,4-4 0 15,3 7 1-15,1-9-1 16,10 6 1-16,7-3-1 16,7-3 1-16,17 9-2 15,1-7 1-15,3 1-1 0,4-6 1 16,7 2-1-16,0-5 0 16,-1 2 0-16,1 4 0 15,-7-7 0-15,0-2 1 16,-1-11-1-16,8-8 0 15,4-7 0-15,10 0 1 16,3-3-1-16,11 0 1 16,4-3-1-16,-4-6 1 15,7-7 0-15,10 1 0 0,1 2 0 16,10-6 0-16,-3 7-1 16,-11-4 1-16,-7 1-1 15,0-1 1-15,-7 3-1 16,-3 1 1-16,-15-7-1 15,-10-6 1-15,-11-3 0 16,-7-7 0-16,-6-8-1 16,-8 2 0-16,-7-6-5 15,-4-3 1-15,-7-7-7 16,1 1 1-16,-8-1-5 16,1 4 0-16</inkml:trace>
  <inkml:trace contextRef="#ctx0" brushRef="#br0" timeOffset="113030.8">9948 13183 16 0,'-31'-57'8'0,"16"29"-11"0,15 22 6 16,0 6-6-16,0 0 1 16,0 0 0-16,0 0 1 15,0 3 5-15,-3 0 0 0,-1-3 0 16,4 0 1-16,-3-3 3 16,-1 6 0-16,1 0 0 15,3-3 0-15,-4-3-2 16,4 3 0-16,0 3-3 15,0 0 0-15,4 3-2 16,-1 1 0-16,4 2-1 16,4 7 1-16,14 3-1 15,3 9 1-15,7-3 0 16,8 6 0-16,-1 7 0 16,0 9 0-16,8-6-1 15,6 6 1-15,-7 3 0 16,1-3 0-16,3-3 0 15,0 0 1-15,-11-4-1 16,-3 4 1-16,-7-3 1 16,-8-9 0-16,-6-1 0 15,-11 0 0-15,-7 4-1 0,-4-1 0 16,-6 1 0-16,-8-4 0 16,1-6-1-16,-5 0 0 15,5-3 1-15,-4-3 0 16,-11 3 0-16,-7-3 0 15,-7 0 0-15,-3 3 1 16,-15-1 0-16,-6 5 0 16,-1-1-1-16,-3 0 1 15,-4-3-1-15,11-3 0 16,11-7-1-16,7 1 0 0,6 2-1 16,8-8 1-16,7-4-1 15,3-3 1-15,4-3-8 16,-4 3 1-16,-10 9-13 15,0 16 0-15</inkml:trace>
  <inkml:trace contextRef="#ctx0" brushRef="#br0" timeOffset="121513.15">12220 15004 2 0,'-106'22'1'0,"64"-12"-1"0,35-13 2 0,11-4-2 16,10-2 0-16,28 0 0 15,25-13 0-15,35-7 0 16,39-8 0-16,22-7 0 16,24-3 0-16,24 0 1 15,15 9 0 1,169-3 0-1,-60 13 0-15,-28 6 0 16,-24 7 0-16,-19 2 0 16,1 7 0-16,-8-1-1 15,4 4 0-15,-3 0 0 16,6 3 0-16,-10-3 0 16,4 0 1-16,-18-3-1 0,7-1 1 15,-25 1-1-15,-7-3 0 16,-3-1 0-16,-15 4 0 15,-20 0 0-15,-8 3 1 16,-7 3-1-16,-31 6 0 16,-15 6 0-16,-20 4 1 15,-22-7-1-15,-25 7 1 16,-24-3-1-16,-25 2 0 16,-39 4 0-16,-28 0 1 15,-25-10-1-15,-38 4 1 16,-18-4-1-16,-18-5 0 0,-7 2 0 15,-14-3 1-15,-18-3-1 16,1 0 1-16,-12-3-1 16,-9-3 1-16,-12-1-1 15,-13 10 0-15,-15-9 0 16,-10 6 1-16,-18 3-1 16,0 7 1-16,-10 8-1 15,14 1 0-15,14 0 0 16,28 6 1-16,35-6-1 15,25 0 1-15,21 0-1 16,29-1 1-16,27-5-1 16,19-4 1-16,13 4-1 15,18-10 1-15,14-6 0 16,7 3 0-16,11 0-1 16,7 0 0-16,7 3 0 15,14 3 0-15,10 1 0 16,26-1 0-16,27 3-1 0,29-2 1 15,35-1 0-15,25 0 0 16,28-9 0-16,28 0 0 16,17 0 0-16,19-7 0 15,6-5 0-15,11-1 1 16,8-9-1-16,2 3 0 16,8-6 0-16,17-4 0 15,8 4 0-15,-12 0 0 16,15 6 0-16,-17 6 0 0,6 7-1 15,-28 9 1-15,-3 6 0 16,-29 10 0-16,-21-4 0 16,-14 1 0-16,-21-1 0 15,-28 1 0-15,-32-4 0 16,-28-2 1-16,-33-4-1 16,-30-3 0-16,-54 3 0 15,-42 0 0-15,-53 10-4 16,-60 12 1-16</inkml:trace>
  <inkml:trace contextRef="#ctx0" brushRef="#br0" timeOffset="135353.81">16260 9241 9 0,'-8'-25'4'0,"1"3"-3"16,7 9 5-16,0 1-5 15,-3-4 0-15,-1 0 2 16,1-2 1-16,-1 2-5 0,-3 3 1 16,-3 1 2-16,-4-1 0 15,-8-2-1-15,-2 2 1 16,-5-3-2-16,1 4 1 16,4-4-1-16,-1 4 1 15,4-4-1-15,0 0 1 16,3 4 0-16,0-1 0 15,1 4-1-15,3 2 0 16,-4 1 0-16,4 3 0 0,0 3-1 16,-4 3 0-16,-3 0-1 15,-4 4 1-15,0-1 0 16,4 0 0-16,4 4-1 16,-1-7 1-16,4 0 1 15,3 0 0-15,1 0 0 16,3-3 0-16,0 0-1 15,3 0 1-15,-3 3 0 16,4-3 0-16,-1 3-1 16,-3 0 1-16,0 1 0 15,-7 2 0-15,-4 0 0 16,-7 0 1-16,-3 1 0 16,0-4 0-16,0 3 0 15,3-3 0-15,4 0-1 16,0 4 0-16,-4-4 0 15,0 3 1-15,4 0-1 16,-4 1 0-16,1 2 0 0,-4 0 0 16,-1 10 0-16,-2 3 0 15,-1 6 0-15,0 4 1 16,0 2-1-16,1 4 0 16,2 6 0-16,1-10 0 15,3 1 0-15,4 2 0 16,0 4-1-16,3 0 1 15,4-3 0-15,-3 9 0 0,3 0 0 16,-4-3 1-16,4 6-1 16,0-3 0-16,-4 6 1 15,0-9 0-15,1 6-1 16,-1 0 1-16,8 0-1 16,10 1 1-16,10 5-1 15,1 4 1-15,10-1-1 16,4-5 0-16,10-4 0 15,4 0 1-15,0-9 0 16,-1-1 1-16,5-2-1 16,3 0 0-16,3-1 0 15,0-2 0-15,1-4 0 16,6-9 0-16,8 3-1 16,6 3 1-16,1 4-1 15,10-4 0-15,4-6 1 16,-1-6 0-16,8-7 0 15,0-3 0-15,-4-9 1 16,-7-13 0-16,-3 7 0 0,-8-3 1 16,-6-7-1-16,-1-9 0 15,4-1 0-15,0-2 0 16,-3-4-1-16,13-12 0 16,1-3-1-16,-4-22 1 15,0-3-1-15,0-10 0 16,-7 7 0-16,-10-13 1 15,-15-3-1-15,-17 6 1 16,-18 3-1-16,-21-3 1 0,-11 20 0 16,-21 2 0-16,-10 0-1 15,-8-6 1-15,-10 3-1 16,4 6 1-16,-1 0-1 16,7 10 0-16,-6 3 0 15,-4 6 0-15,0 3 0 16,-18 3 0-16,-3 10 0 15,-11 9 0-15,-10 10-1 16,-15 15 1-16,-3 10-1 16,-4 9 1-16,15 13-1 15,10 2 1-15,14 8-3 16,25 8 1-16,21-6-8 16,21 13 0-16</inkml:trace>
  <inkml:trace contextRef="#ctx0" brushRef="#br0" timeOffset="141434.59">18009 10608 3 0,'124'3'1'0,"31"-28"0"15,-106 22 1-15,25-3-2 16,11-1 1-16,10 1-1 16,-3 0 0-16,0 3 0 15,0 3 0-15,-8 0 0 16,-17 0 0-16,-7 0 0 15,-14 0 1-15,-11 0 2 16,-10-3 1-16,-7-1-1 0,-11 1 1 16,-14-3 0-16,-14-3 0 15,-18-1 0-15,-7 1 0 16,-7-1-3-16,-3 4 0 16,-8 0 0-16,-3 3 0 15,-11 3-1-15,-3 3 0 16,-7 6-1-16,-7 1 1 15,-8-1 0-15,-2 0 0 16,9 1 0-16,1-1 1 0,3-2 0 16,8 2 0-16,6-3 0 15,11 1 1 1,4-4-1-16,3 0 1 0,7 0-1 16,3-3 1-16,12 0-2 15,2 0 1-15,8 0-1 16,7 0 1-16,0 3-1 15,10 3 0-15,8 1 0 16,17 2 0-16,17-3 0 16,5-3 0-16,13-3 1 15,18-6 1-15,4 0-1 16,17 0 1-16,-3-4-1 16,6 1 1-16,1-1-1 15,0 1 0 1,49 6-1-1,-11-3 1-15,-6 2-1 16,-18 4 1-16,-18-3-1 0,-18 3 1 16,-13-3 0-16,-15 3 0 15,-10 3-1 1,-18-3 1-16,-25 0-1 0,-27-3 1 16,-22 6-1-16,-25-6 0 15,-24 6 0-15,-15 0 1 16,-17-3-1-16,-7 0 1 15,0 4-1-15,-4-1 0 16,14 0 0-16,8 0 0 16,10 3-1-16,14 1 1 0,29 2-1 15,13 0 1-15,22 1-4 16,17 2 1-16,25 1-2 16,28-1 1-16,36-2-1 15,24-7 0-15,32-3 1 16,25-3 0-16,10-10 2 15,14-2 1-15,11-1-2 16,7-6 1-16,3 6-2 16,1-3 0-16</inkml:trace>
  <inkml:trace contextRef="#ctx0" brushRef="#br0" timeOffset="146824.94">14362 17124 13 0,'-4'-6'6'0,"1"0"3"0,3-1 6 0,0 1-13 16,0 0 0-16,0 0 0 16,3-4 0-16,4 7-3 15,0-3 0-15,4 0 2 16,-1-1 1-16,4 1-2 15,4 3 1-15,-4 0 0 16,0 3 0-16,4 0 0 16,0 0 0-16,3-7 0 15,3 4 1-15,12-3 0 16,17-10 0-16,3-6 0 16,18-9 1-16,11 12-1 15,3 0 1-15,4 1-1 16,-8 2 0-16,1 0 0 15,-4 4 0-15,0 5-1 16,4 4 1-16,-11 6-1 0,11-3 0 16,-1 0-1-16,19 4 1 15,10 5-1-15,21-3 1 16,0-3-1-16,17 7 1 16,5 2-1-16,-1-5 0 15,11-1 0-15,-8 6 0 16,-6-2 0-16,3-1 0 15,-3 1 0-15,-7 2 0 16,-8 1 0-16,-3-1 0 16,0-5 0-16,-14-1 0 0,-14 0 0 15,-11-3 1-15,-10-3-1 16,-18 0 0-16,-7 0 0 16,-14 0 1-16,-7 0-1 15,-11-6 1-15,-3 3-1 16,-8 6 0-16,-3 3-5 15,1 13 1-15,-12 22-8 16,-21 6 1-16</inkml:trace>
  <inkml:trace contextRef="#ctx0" brushRef="#br0" timeOffset="157093.7">20080 5992 11 0,'0'-6'5'0,"-3"3"-5"15,-1 0 6-15,-7 3-7 16,-3 0 1-16,-7 0 2 15,-7 0 0-15,-4-4-1 0,-3 1 0 16,3-6 1-16,4-1 1 16,-4-8 1-16,4-1 0 15,0-6-1-15,0 0 1 16,-1-7-1-16,1 7 1 16,0 3-1-16,-4 0 0 15,-17 7-1-15,-15 5 0 0,-3 4-1 16,-24 6 0-16,-1 9 0 15,-7 7 0-15,-3 6-1 16,6-6 0-16,-6-1 0 16,7-5 0-16,-4-7 0 15,0-6 1-15,4 0-1 16,-7-7 0-16,-1 1 0 16,1-7 0-16,-4 4 0 15,1 5 0-15,-1 1 0 16,7 3 0-16,11 6 0 15,10-3 0-15,4 0 0 16,3 9 0-16,1-2-1 16,6 2 1-16,8-3-1 15,0 10 1-15,-8 3 0 16,-3 3 0-16,0-3 0 16,-4 6 0-16,-6 3 0 15,6 6 0-15,8-2-1 16,10-7 0-16,3 3 0 0,1 4 1 15,7 2-1-15,3-3 1 16,4 13-1-16,6 10 1 16,1 2 0-16,3 4 0 15,8 5 0-15,3-5 0 16,3 3 0-16,8-1 0 16,10 1 0-16,7 3 0 15,10 3 0-15,5 0 0 16,10-6 0-16,6-4 0 0,8-9 0 15,4-2 0-15,3-1 0 16,14 3 0-16,-4-6 0 16,4-13 1-16,18 7-1 15,0-1 0-15,7 1 0 16,3 3 1-16,11-4-1 16,7 1 1-16,3-4-1 15,1-5 0-15,3-4 1 16,3-6 0-16,-10-4 0 15,7-5 0-15,-7-10 0 16,11-4 0-16,-11-2 0 16,3-3 1-16,-3-7-1 15,4-3 1-15,-1 0-2 16,-7 1 1-16,1-4-1 16,-4-7 1-16,-7 4-1 15,-1-6 1-15,-2-3-1 16,-12-7 1-16,5 3-1 15,-8-15 1-15,-18-7-1 0,-6-12 1 16,-11 6-1-16,-11 7 1 16,-7-4-1-16,-10 3 1 15,-7-2 0-15,-4-4 0 16,-7-3-1-16,-4-10 1 16,1 4 0-16,0 6 0 15,-1 0-1-15,1 7 1 16,-4 11-1-16,-4 1 0 0,-7 9 0 15,-13 4 0-15,-29 5-1 16,-32 1 0-16,-38 6-1 16,-47 9 1-16,-31 7-2 15,-14-1 0-15,3 10-9 16,11 4 1-16</inkml:trace>
  <inkml:trace contextRef="#ctx0" brushRef="#br0" timeOffset="167286.47">21999 14220 31 0,'4'-9'15'0,"6"-29"-7"0,-10 29 15 0,0 9-20 16,0 0 0-16,0 0 2 15,0 0 0-15,0 0-5 16,0 0 0-16,4-6 6 16,-1-1 1-16,4-8-1 15,1-1 0-15,-1-12 0 16,0-10 1-16,0-6-2 16,3-9 0-16,1-13-3 15,-4-18 1-15,0 5-2 16,4-15 1-16,3 3-2 15,-4 3 1-15,4 4-1 16,0 15 0-16,1 12 0 16,-1 13 0-16,3 19-2 15,1 25 1-15,0 22-1 16,-1 19 1-16,-3 22-1 16,0 28 1-16,4 18 0 0,3 4 0 15,7 3 1-15,8-3 0 16,-1-9 0-16,0-17 0 15,-3-18 0-15,-4-12 1 16,1-16 0-16,-1-13 1 16,0-12-1-16,-3-13 0 15,-4-10 0-15,-7-8 0 16,-7-13-2-16,-11 2 0 16,-10-5-1-16,-10-3 0 0,-15-4 0 15,-18-3 0-15,-6 0 0 16,-18 4 1-16,-4-7 1 15,-3 3 0-15,-7 0 0 16,10 4 1-16,7 2-1 16,1 7 0-16,13-3 0 15,11 12 0-15,15 9-1 16,13 10 0-16,21 7 0 16,15 5 0-16,21 1 0 15,21 6 1-15,14-13-1 16,28-3 1-16,11-3 0 15,14-6 0-15,10-7 0 16,-3 1 1-16,-14 2-1 16,-18 7 0-16,-17 3-1 15,-22 6 1-15,-24 16 0 16,-25 13 0-16,-32 9-1 16,-24 15 1-16,-21 10 0 15,-22 7 0-15,-3-1-1 0,-1-12 1 16,19-7-5-16,17-9 0 15,14-6-11-15,14-10 0 16</inkml:trace>
  <inkml:trace contextRef="#ctx0" brushRef="#br0" timeOffset="168638.1">19449 17435 41 0,'10'-16'20'0,"36"-19"-19"0,-32 20 25 15,7-4-26-15,4-6 1 16,0-3 4-16,-4-10 0 16,0 0-5-16,-7-9 1 15,0-6 2-15,-3-6 1 16,3-10-1-16,0-10 0 0,4 4-2 15,-1 0 0-15,1 2-1 16,3 1 0-16,4 13-1 16,3 12 1-16,4 15 0 15,0 26 1-15,-1 22-1 16,5 15 1-16,-8 22-1 16,-3 10 1-16,-4 22 0 15,0 3 0-15,4-1-1 16,-1-11 1-16,5-4-1 15,-5-13 0-15,1-12 1 16,-4-9 0-16,-7-10 1 16,-3-9 1-16,-8-6 0 15,-6-7 1-15,-11-6-1 16,-4-9 0-16,-10-1-3 16,-15-6 1-16,-6-9-1 15,-4-6 0-15,-7 0-2 0,-10-7 1 16,3 7-1-16,3-1 1 31,1-5 0-31,13 5 1 16,15 4-1-16,10 3 0 15,18 0-1-15,11-3 1 16,20 3 0-16,15-4 0 16,14 4 0-16,18 0 0 15,6 6-1-15,15 7 1 16,-4 6-1-16,-10-1 0 0,-11 4 0 15,-14 3 0-15,-11 6 0 16,-14 10 1-16,-14 6 0 16,-10 3 1-16,-18 10 0 15,-21 5 1-15,-11 4-1 16,-11 3 1-16,-10 0-1 16,-3 4 1-16,-22-4-6 15,-7 9 0-15,-17 13-9 16,-11 19 1-16</inkml:trace>
  <inkml:trace contextRef="#ctx0" brushRef="#br0" timeOffset="170531.07">22825 16557 20 0,'7'-16'10'0,"17"-12"-8"15,-13 15 11-15,0 1-11 16,-4 2 0-16,0-5 2 16,-7 2 0-16,-4 0-4 15,-10 1 0-15,-11 6 2 16,-10 9 1-16,-7 3-2 15,-1 7 1-15,5 2-2 16,-15 17 0 0,39-20 0-16,10 1-1 0,18-4 1 15,18-3 0-15,10-2 1 16,22-1 0-16,10 0 1 16,14-3 0-16,18 3 1 15,14 0-1-15,10-3 1 16,22 6-1-16,21 4 0 15,10-10-2-15,22 6 1 16,7-6-1-16,13-6 1 0,12 0-1 16,-1-7 0-16,1 4 0 15,-5-1 0-15,-13 7 0 16,-14 3 0-16,-1 6 0 16,-17 10 0-16,-10 0 0 15,-12 2 1-15,-16-2-6 16,-22-3 1-16,-36-4-6 15,-34-12 0-15</inkml:trace>
  <inkml:trace contextRef="#ctx0" brushRef="#br0" timeOffset="180062.73">11663 12969 17 0,'-4'-31'8'0,"29"-13"-7"15,-11 28 8-15,4-2-10 16,-1-1 1-16,-2 3 2 16,-1 3 0-16,-4 1 0 15,-3 3 0-15,0 2 4 16,-3 1 0-16,-4 6 2 15,0-6 0-15,0 3 1 16,0-1 1-16,-4 1-2 0,4 3 0 16,-3 0-1-16,3 0 0 15,0 0-1-15,0 0 0 16,-4 0-2-16,1 0 0 16,-1 0-2-16,1 3 1 15,-1 7-2-15,-3 9 1 16,0 9-3-16,0 0 1 15,3 7 0-15,1 12 0 16,-1 9 0-16,4 13 0 16,0 3 0-16,4 10 0 15,-1-4 0-15,5 16 0 0,-1 3 0 16,0-9 1-16,0 6-1 16,-4-3 1-16,1 10 1 15,-1 5 0-15,1 4-1 16,-4-7 1-16,3 1-1 15,1 9 1-15,-1-10-1 16,1-6 0-16,-1-12 0 16,-3-10 0-16,0-2 0 15,-3-4 0-15,-1-4 0 16,-3-11 0-16,0-1 1 16,-3 0 0-16,-1-3-1 15,4-2 0-15,0-11-1 16,7-2 1-16,0-7-1 15,7-6 1-15,4-3-1 16,3-4 0-16,3-5 0 16,8-1 0-16,3-6 0 0,4-3 0 15,0 0 0-15,7-3 1 16,-4 3-1-16,-3-3 0 16,-1 3 1-16,1-3 0 15,0 3-1-15,7-3 0 16,3 0 0-16,0-4 0 15,15 1 0-15,10-3 1 16,3-1-2-16,1 1 1 16,7 3-1-16,3-1 1 0,7 4-1 15,7 3 1-15,-3 3 0 16,3 4 0-16,7-1 0 16,11 0 0-16,7 0 0 15,11-3 0-15,-1-3 0 16,11-3 1-16,1-3-1 15,9-3 0-15,-3-1 0 16,1 1 0-16,-1 3 0 16,-4-1 0-16,1-2 0 15,0 6 0-15,-11-3 0 16,3 6 0-16,1 0 0 16,3 0 1-16,-3-7-1 15,3-2 0-15,10 6 0 16,1-10 0-16,3 1-1 15,4 2 1-15,3 1-1 16,1 3 1-16,-8-1 0 16,7 1 0-16,-21 3 0 15,-3 3 0-15,-4 0 0 0,-11 0 0 16,4 0 0-16,-10-3 1 16,6 3-1-16,4-7 0 15,11 7 0-15,-8-6 1 16,11-3-1-16,-10-1 0 15,3-2-1-15,-14-1 1 16,-4 4 0-16,-10-1 0 16,-7 4 0-16,-14 3 0 15,-11 3 0-15,-11 0 0 0,-3 0 0 16,-7 0 1-16,-4 0-1 16,1 0 0-16,-11 0 0 15,-1-3 1-15,1 0-2 16,4-4 1-16,2 1 0 15,1-3 0-15,-3-1 0 16,-1 4 0-16,-7 0 0 16,-6-4 0-16,-8 4 0 15,-4 0 1-15,-3 3 0 16,-3 0 0-16,0 0-1 16,-4-1 1-16,0 1-1 15,3-3 0-15,1 3 0 16,-1-7 0-16,8 7 0 15,0-6 0-15,-4-4 1 16,-4 1 0-16,-6-7 1 16,-4-3 0-16,-7-3 0 15,0-6 0-15,-4-7 1 0,1-6 0 16,-1 0-2-16,1-9 1 16,2-4-2-16,5-21 1 15,3-7-2-15,3-9 1 16,5-6 0-16,6 9 0 15,0-3 0-15,-4 6 0 16,1-3 0-16,-8 6 1 16,4 10-1-16,-3 0 1 15,3 3 0-15,7 9 0 0,0-6-1 16,0-9 0-16,8-1 0 16,-5 1 0-16,1 6-1 15,3-7 1-15,0 10-1 16,0 13 1-16,-3 0 0 15,-4 5 1-15,-3 1-1 16,-4 9 0-16,0 4 0 16,-7-1 0-16,-4 7 0 15,1 3 0-15,-4-1-1 16,0-2 1-16,0 9-1 16,0-3 1-16,-1 3 0 15,1 3 0-15,0 4 0 16,4 2 0-16,-4 7 0 15,0-1 0-15,0 1 0 16,-4-3 1-16,-3 6-1 16,-11-4 1-16,-6 1 0 15,-1 3 0-15,-11-3-1 16,-13 6 1-16,-8-3-1 0,-10-1 0 16,-17-2 0-16,2 0 0 15,-9 0 0-15,-5-1 0 16,-2 1 0-16,-8 0 0 15,-4 3 0-15,-10 3 1 16,-3 0-1-16,-8 3 0 16,-17 3 0-16,3 0 0 15,-17 1-1-15,-11 5 1 16,0 7-1-16,-7-3 1 0,0 2 0 16,4 1 0-16,-4-3-1 15,7 0 1-15,3-4 0 16,8 1 0-16,3-1 0 15,11-2 0-15,-7-1 0 16,10 4 0-16,-3-1 0 16,-4 1 0-16,-3-1 0 15,-4 4 0-15,-3 3-1 16,-1 3 0-16,-6-7 0 16,7 4 0-16,-1-6-1 15,15-4 1-15,-4-6 0 16,18 4 0-16,-3-11 0 15,6 4 0-15,7-6 2 16,4 3 0-16,15 0 0 16,-12 0 0-16,18 0 0 15,-3 6 0-15,0 0 0 16,10 6 0-16,-11 1-1 16,8-1 0-16,3-3 0 0,1-2 0 15,2 2 0-15,8-3 0 16,7 0 0-16,3 0 0 15,4-3 0-15,11 0 0 16,6 0 0-16,8 0 0 16,3 0 0-16,0 0 0 15,7 3 0-15,4-9 0 16,3 6-1-16,4-3 1 16,3 3-1-16,4 0 1 15,4 0-1-15,3 0 0 0,3 3 0 16,0-3 1-16,4 0-1 15,4 0 1-15,-1 0 0 16,1 0 0-16,3 3-1 16,3 0 1-16,4 4-1 15,0-1 1-15,0 6 0 16,0 4 0-16,1 9-1 16,-8 0 1-16,0 0-1 15,-4 10 1-15,0 2-2 16,1 11 1-16,-1 2 0 15,4 0 1-15,4-3-1 16,3-6 1-16,4 6-1 16,6 6 0-16,4-6 1 15,4 13 0-15,0 9-1 16,-4 6 0-16,4 3 0 16,-4 13 1-16,0 0 0 15,-3 6 0-15,-1-3 0 0,-6 4 0 16,-8-17 0-16,-3-2 1 15,-10-1-1-15,3-9 1 16,0 0-1-16,-4-9 0 16,1 2 0-16,2 4 0 15,5-13 0-15,-1 1 0 16,1-7 0-16,6-10 0 16,-3-2-1-16,4-1 1 15,3-5 0-15,-3-4 0 0,3 0 0 16,0-3 0-16,0 0 0 15,0-4 0-15,-4 1 0 16,-3 0 0-16,0 0 0 16,0-7 1-16,4 1-2 15,3 0 1-15,-4-4 0 16,4 0 0-16,0 1-1 16,4-1 1-16,0 4-1 15,3-7 1-15,3 10-1 16,1-4 1-16,3 4 0 15,0 0 0-15,1-1-1 16,2 1 1-16,12-4 0 16,6-2 0-16,4-4-1 15,14-3 1-15,10-3 0 0,4-3 0 32,64-16-1-17,3 1 1-15,-14 2-1 0,7-3 1 16,-7 6-1-16,0 4 1 15,-3 0 0-15,3-1 0 16,0 1-1-16,3-4 1 16,8 4 0-16,10-1 0 15,4-2 0-15,6-1 0 16,12 1-1-16,-1 2 1 16,7 1-1-16,8 0 1 0,-8 2 0 15,4 1 0 1,4 3 0-16,-15 3 0 0,0 0 0 15,-3 0 0-15,0 0 0 16,3 0 0-16,0-3 0 16,8-7 0-16,3 1 0 15,3-7 0-15,4 4 0 16,4-4 0-16,-15 7 0 16,4 2 0-16,0 4 0 15,-14-3 0-15,-11 3 0 16,-3 3 0-16,-15 3 0 15,1 3 1-15,-22 1-2 16,-6-1 1-16,-8-3 0 16,-7 0 0-16,-10 0 0 15,-4-3 0-15,0 0 0 16,-10-3 0-16,-11 3 1 16,-11-3 0-16,-14 0 1 15,-7 3 1-15,-6 0-1 16,-5 0 1-16,-3 0-1 0,1 0 1 15,-5 0-2-15,4 0 1 16,0 0-3-16,7 0 0 16,4-3 0-16,0-4 1 15,3 4 0-15,-3-3 0 16,-4 0 0-16,0-7 1 16,-10-2 0-16,-4-1 1 15,-4-6-2-15,-6 3 1 0,-4-3-1 16,0 3 1-16,0 0-1 15,0 4 1-15,-4-1-2 16,7-3 1-16,4 4 0 16,0-10 0-16,4-1-1 15,3 5 1-15,-3-8-1 16,3-5 1-16,0-10-1 16,3-3 1-16,1-16 0 15,3-18 0-15,4-10-1 16,6-7 1-16,4-5-1 15,1 3 0-15,-1-7 0 16,-3 13 0-16,-4 6 0 16,-7 7 0-16,-4 8 0 15,-6 5 0-15,-8-1 0 16,-6 0 1-16,-4 0-1 16,3-7 1-16,-3 10-1 15,0-6 1-15,3 3-1 0,1 3 1 16,3-6-1-16,7 6 1 15,3-6-1-15,1 0 0 16,3 16 0-16,0 9 0 16,-4 9 0-16,1 4 0 15,0 9-1-15,-4 6 1 16,0 3-1-16,0 0 1 16,-4 4-1-16,0 2 1 15,-3 1 0-15,0 0 0 16,-3 2 0-16,-1 1 0 0,1 0-1 15,-1 0 1-15,0 6-10 16,-13 6 0-16,-15 28-9 16,-67 23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5T22:08:59.3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5T22:10:03.991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20863 11765 16 0,'-3'-6'8'0,"-4"0"-1"15,7 6 9-15,0 0-14 0,0-4 1 16,-4 1 3-16,4 3 0 16,-3 0-6-16,-1 0 0 15,-3 0 6-15,0 0 0 16,0 0-1-16,0-3 1 15,0 0-1-15,0 0 0 0,3 0-2 16,1 0 1-16,3 3-2 16,7-3 1-16,7-4-2 15,4 1 0-15,6-3-1 16,12-4 0-16,13 4 1 16,4 2 0-16,0-5 1 15,10-4 1-15,4 4 0 16,0-7 0-16,4-3 0 15,10 3 0-15,7-3-1 16,14 3 0-16,1-3-1 16,10-6 0-16,0 3 0 15,-11 0 1-15,-17 0-4 16,-11 3 1-16,-21 6-5 16,-25 4 1-16,-25 8-13 15,-27 11 1-15</inkml:trace>
  <inkml:trace contextRef="#ctx0" brushRef="#br0" timeOffset="643.54">20955 11524 17 0,'-4'-13'8'0,"22"-9"5"15,-11 16-5-15,0-3-6 16,0-4 1-16,4 0 2 16,3-2 1-16,0-1-6 15,0 0 1-15,0 4 6 16,-3-1 0-16,-4-2 0 16,-4 5 0-16,-6 10-1 15,-8 3 1-15,-3 10-3 16,-3 9 1-16,-5 3-3 15,1 6 1-15,0 1-2 16,3-1 0-16,-3-3 0 0,0-3 1 16,-4 0 1-16,-3-3 1 15,0 3 0-15,3-6 0 16,1 0 0-16,-1-6 1 16,4-1-2-16,7-2 0 15,3-1-2-15,8 4 0 16,-1-1-1-16,15 1 1 15,10 2-1-15,11-2 1 16,-1-1-1-16,5 1 0 0,2-4 0 16,1-2 1-16,7-1-1 15,-4-3 1-15,8 0-1 16,6-6 1-16,15-3-3 16,10-7 0-16,18-3-15 15,-1 4 0-15,-13 3-3 16,-25 12 1-16</inkml:trace>
  <inkml:trace contextRef="#ctx0" brushRef="#br0" timeOffset="25789.95">13374 17391 10 0,'-32'-10'5'0,"11"17"-6"0,17-11 5 0,1 4-5 16,-4-3 1-16,0 0 0 15,3 0 1-15,1-3 0 16,-1 0 1-16,1-4 1 16,3 1 0-16,0-4 0 15,3-2 1-15,1-4 0 16,-1-3 0-16,4 3-1 16,0-6 0-16,0-3-1 15,0-4 0-15,0 1-1 16,1-7 1-16,-1-2-1 15,3-1 0-15,1 0-1 16,3 0 1-16,4-6 0 0,-1-3 0 31,40-32 1-31,3-5 0 16,-8 5-1-16,8 1 1 16,4-4-1-16,3 7 1 15,4-4-1-15,10-6 0 16,-4 0-1-16,-3-3 0 15,0 4 0-15,8 5 0 16,-1-9 0-16,10-3 1 16,12 0-1-16,-4-6 1 15,10-4 0-15,7 7 0 16,18-16 0-16,-7 3 0 0,4 7 0 16,-32 21 0-16,56-18-1 15,-3 0 1-15,-1-1-1 16,19 7 0-16,-15 3 0 15,4 10 1-15,6 6-2 16,-9-1 1-16,6 4 0 16,-7-6 1-16,11 6-2 15,-11-10 1-15,-3 10 0 16,7 3 0-16,-8 3 0 16,8 3 1-16,10 7-1 15,1 9 0-15,6 0 0 16,11 6 1-16,-11 3-1 15,1 1 1-15,-8-1-1 16,1 7 0-16,-15 3 0 16,7-10 1-16,-3 7-1 15,-8-10 0-15,8 10 0 16,-7 2 0-16,-11 4 0 0,-7 3 0 16,-21 3 0-16,-14 4 0 15,-18 2 0-15,-21 7 0 16,-14 0 0-16,-18 6 0 15,-21 3-11-15,-28 3 1 16</inkml:trace>
  <inkml:trace contextRef="#ctx0" brushRef="#br0" timeOffset="26615.72">15071 17356 17 0,'-21'16'8'0,"10"-4"0"0,11-12 1 16,0 0-8-16,0 0 1 0,7-9 1 15,0-7 1-15,7-9-4 16,0-3 1-16,4-13 3 15,3-9 0-15,4-16-1 16,3 4 1-16,-3 2-1 16,3-3 0-16,0 1-2 15,4 2 1-15,3-6-2 16,7-9 1-16,11-13-1 16,18-3 1-16,24-6-1 15,11-16 0-15,18-19 0 16,17 1 0-16,10-1 0 15,15-9 0-15,21 0 0 16,0 3 0-16,14 0 0 16,14 3 0-16,8-3 0 15,13 6 0-15,4-3 0 16,14 13 0-16,-4-6 0 16,11-1 0-16,-3 22 0 0,-1 10 0 15,-13 12 1-15,-11 20 0 16,-25 14 0-16,-11 11 0 15,-13 8 0-15,-15 14 1 16,-14 2-1-16,-6 3 1 16,-15 4-1-16,-18-1 0 15,-3 1-1-15,-18 3 0 16,-14-10-4-16,-10-3 1 16,-11-3-9-16,-11-6 1 0</inkml:trace>
  <inkml:trace contextRef="#ctx0" brushRef="#br0" timeOffset="27848.68">10806 13521 14 0,'3'-9'7'0,"11"21"-7"0,-7-5 7 15,4 2-8-15,-1 10 0 16,5 0-1-16,2-1 1 16,-3-5 1-16,11 0 1 15,-7-4-2-15,3-3 1 0,0-6 0 16,4-3 1-16,6-6 2 15,-6 2 1-15,25-15-1 16,9 4 1-16,16-4 0 16,2-7 0-16,18-2-2 15,8-7 1-15,17 1-2 16,7-4 0-16,7-3-1 16,14 3 1-16,-3-6-1 15,3 0 0-15,3-12 0 16,15 9 1-16,-7-1-1 15,10 1 1-15,11 0-1 16,7 3 1-16,11-6 0 16,3-13 1-16,14-3 0 15,7-3 0-15,15-7-1 16,6-5 1-16,-3 5-1 16,3-2 0-16,-6-4-1 0,3-9 1 15,-8 9-1-15,5-2 1 16,3 5-1-16,0-3 0 15,3-2 0-15,0-17 1 16,1 7-1-16,-1-3 0 16,-3-13 0-16,4-7 0 15,-8-8 0-15,0-4 0 16,-13-9 0-16,-5-13 1 16,-3-2 0-16,-6-1 0 15,-5 0-1-15,-6 3 1 0,-1 16 0 16,-10 4 0-16,-3 2-1 15,-15 0 1-15,-14 19-2 16,-28 13 0-16,-21 9-2 16,-21 9 1-16,-32 1-5 15,-18-4 0-15,-17 10-3 16,-18 0 1-16</inkml:trace>
  <inkml:trace contextRef="#ctx0" brushRef="#br0" timeOffset="28913.25">10777 9934 16 0,'0'-6'8'0,"14"18"-6"0,-6-6 11 16,2 1-13-16,4 2 0 15,4 4 1-15,7 9 0 16,3 3-2-16,0 6 1 16,0-3 0-16,8 10 1 15,6 3-1-15,4-7 1 16,3 1-1-16,15-4 0 0,6-3 0 15,1-3 1-15,6-9 0 16,12 6 0-16,2-3 1 16,15 0 0-16,3-7-1 15,15-3 1-15,6 7 0 16,8-10 0-16,10 4-1 16,7-4 0-16,8 0-1 15,2-2 1-15,12-1-1 16,3-6 1-16,3-7-1 15,8-2 0-15,-1-10 0 16,8 3 1-16,-1-3-1 16,-6-10 0-16,6-5 1 15,8-1 0-15,0-6 1 16,-1-6 0-16,4-6 0 16,8-7 0-16,-5-9 0 15,1-19 1-15,-7 3-2 16,3-3 1-16,-4 0-1 0,-13-12 0 15,6-4 0-15,-17 4 1 16,-3-4-2-16,6 7 1 16,-14-10 0-16,4-12 0 15,0 2-1-15,-4 1 1 16,4-16-1-16,0 1 0 16,-3-7 0-16,-8 9 1 15,-7 3-1-15,-28 7 0 16,-21 12-1-16,-32 29 1 0,-32 24-11 15,-42 32 1-15</inkml:trace>
  <inkml:trace contextRef="#ctx0" brushRef="#br0" timeOffset="29754.07">13349 7805 29 0,'4'22'14'0,"27"50"-14"15,-20-57 14-15,3 17-14 16,7 8 0-16,4 4-1 16,3 10 1-16,4-4 0 15,7-6 0-15,3 0 0 16,-3 0 0-16,3-1-1 15,8 1 1-15,3-9 1 0,3 3 0 16,7-1 0-16,15 1 1 16,0-4 0-16,6-2 0 15,8-4 0-15,0-3 0 16,17 3-1-16,-7-12 0 16,-3-4 0-16,0-8 0 15,-4-4-1-15,11-10 1 16,-4-9 0-16,-6-18 1 15,-1 2-1-15,4-12 1 16,-4-3-1-16,11-13 1 0,-7-18 0 16,-4-10 0-16,4-10-2 15,-1 1 1-15,5-10-2 16,-5-9 1-16,-9 13-9 16,-19 18 0-16,-20 19-2 15,-33 15 0-15</inkml:trace>
  <inkml:trace contextRef="#ctx0" brushRef="#br0" timeOffset="38944.33">20966 11053 13 0,'-15'-12'6'0,"12"49"-18"0,6-24 7 0</inkml:trace>
  <inkml:trace contextRef="#ctx0" brushRef="#br0" timeOffset="41524.83">12012 16717 12 0,'11'-26'6'0,"-15"-5"-2"0,1 25 12 16,-4-4-15-16,0-2 1 15,-4-7 0-15,0 3 0 16,1 1-3-16,3-4 0 0,0-3 2 16,3 0 0-16,1-6-1 15,10-10 0-15,3 7 0 16,8-1 0-16,3-5-1 16,-3 5 1-16,-1-2 0 15,1 3 0-15,-4 2 0 16,-3 4 0-16,-1 3 0 15,-3 7 0-15,0-1 0 16,0 0 1-16,0-9-1 16,1 6 0-16,2-15 0 15,4-7 1-15,4 0-1 16,3-6 0-16,7 7 0 16,4-1 0-16,0 0-1 15,3-3 1-15,7 7-1 16,1 2 1-16,-5 7-1 15,-9 3 1-15,-1 3 0 0,-7 0 0 16,-3 3 0-16,-4 0 0 16,-4 0 0-16,5-6 0 15,-1-3 0-15,-4-3 1 16,4-7-2-16,8-6 1 16,9 0-1-16,8-3 0 15,7 0-5-15,0-3 1 31</inkml:trace>
  <inkml:trace contextRef="#ctx0" brushRef="#br0" timeOffset="44992.42">21043 11549 10 0,'7'0'5'0,"21"-7"3"0,-20 1 4 15,2 6-9-15,-3 0 0 16,0-3 3-16,0 0 0 16,0 0-6-16,0 3 0 15,-7 0 5-15,0 0 0 16,0 0-1-16,0 0 1 0,0-3-2 16,-3 3 0-16,-4 3-2 15,-4 3 1-15,-3 0-2 16,0 4 1-16,-4-1 0 15,1 4 0-15,-1-4 0 16,0 4 0-16,1-4 0 16,-4-3 1-16,3 7 0 15,-3-1 0-15,0 4 0 16,-4 3 1-16,0 0-2 16,1 3 1-16,6-3-1 15,0-1 1-15,4-2-2 16,0 0 1-16,7-4 0 15,0-2 0-15,3-1 0 16,8-3 0-16,7-3 0 16,3 1 0-16,3-1 0 15,-3 0 0-15,1 0-1 16,-1 0 1-16,3 0-1 0,8 0 0 16,14 1 0-16,14-4 1 15,3 0-1-15,8 0 0 16,3 0 0-16,-7 3 0 15,-7-3 0-15,-4 3 1 16,-7 3-1-16,-6 3 0 16,-8 13-1-16,-7 0 1 15,-10 3 1-15,-8-3 0 16,-3-3 1-16,0-3 0 0,0-4 1 16,-3-5 0-16,3-7 0 15,0 0 1-15,0-7-2 16,0-8 1-16,0-4-2 15,0-9 1-15,0 9-2 16,0-6 1-16,-4 3 0 16,-3-3 0-16,0 0-1 15,-7 0 0-15,-4 3 0 16,-7-3 0-16,-3 6 0 16,4 3 0-16,-1-9 0 15,4 0 0-15,3-3 0 16,4-4 1-16,3-2-2 15,4-4 1-15,4-6 0 16,3 0 0-16,0 7 0 16,0 5 1-16,0 1-2 15,0 6 1-15,0 0 0 16,0 6 0-16,0 3-1 16,0 4 1-16,0 2-1 0,-4 4 0 15,-3 3 0-15,0 0 0 16,4 3 0-16,-1 3 1 15,1 0-1-15,-1 3 1 16,0 4 0-16,1-4 0 16,-1 10-1-16,-3 9 1 15,-7 13 0-15,-3 5 0 16,-12 11 0-16,-6-4 0 0,-4 3-1 16,1 1 1-16,-5-1 0 15,-6-9 0-15,3-7 0 16,7-12 0-16,7-3 0 15,11-9 1-15,7-1-1 16,14-2 0-16,11-7 0 16,6-6 1-16,1-7-1 15,3-5 0-15,4-4 0 16,7-6 1-16,-1 3-1 16,8-3 0-16,-4-10-1 15,1-12 1-15,-5 7-1 16,1-4 1-16,-7 6-1 15,0 4 0-15,-8 12 0 16,-3 12 0-16,-3 13 0 16,-4 16 1-16,-4 6-1 15,-6 16 0-15,-8-10 0 16,-10 4 1-16,-3 2 0 0,-8 4 0 16,0-6 0-16,0-1 0 15,1-6 0-15,6-6 0 16,4-3 0-16,7-6 1 15,6-7-1-15,12-6 1 16,14-6-1-16,13-7 0 31,22-15-1-31,-7 6 1 16,-7 3-1-16,-7 4 0 16,-11 5-1-16,-11 4 0 0,-10 6 0 15,-10 6 1-15,-11 7 0 16,-7 2 0-16,-1 4 0 15,12-3 0-15,3 0 1 16,10-1 0-16,11-5-1 16,11-4 1-16,6 0 0 15,1 4 0-15,3 2-1 16,1 1 1-16,2 2 0 16,-2 1 0-16,-1 0 0 15,-11-4 0-15,-3 1 0 16,-3-7 1-16,-4-6 0 15,-3-9 0-15,-4-4 0 16,-4-3 1-16,-3 4-1 16,-7-4 1-16,0-3-1 15,0 1 1-15,-4-4-2 16,-3 0 0-16,-7 3 0 16,-8 6 0-16,-2 4 0 0,-5 3 0 15,4 6-1-15,4 0 1 16,11 3-1-16,6 0 1 15,4 3-1-15,7 0 1 16,10 1 0-16,8 2 0 16,6-3-1-16,8 4 1 15,3-4-3-15,1 0 1 16,-5 1-8-16,1-1 1 16,-7-3-7-16,-11-3 1 15</inkml:trace>
  <inkml:trace contextRef="#ctx1" brushRef="#br0">28536 17049 0,'0'0'0,"0"0"16,-3 6-16,-1 4 15,1-7-15,3 3 16,0-6-16,0 0 16,0 0-16</inkml:trace>
  <inkml:trace contextRef="#ctx1" brushRef="#br0" timeOffset="856.73">28452 17080 0,'0'0'15,"0"0"-15,0 0 16,0 0-16,0 0 0,0 0 16,-11 0-16,-7 3 15,18-3-15,-35 4 32,17-4-17,8 0 1,-4 0-16,-7 3 15,-61 12 1,29-11 0,-10 5-1,24-6 1,14 0 0,15-3-1,6 0 1,1 0-1,-15 0 1,1 3 0,-33 10-1,-38 12 1,35-16 0,18 1-1,24-7 1,4 0-1,4-3 1,-1 3 0,-3 3-1,-11 10 1,-13 6 0,-5 0-1,-20 16-15,21-10 16,10-9-1,7-4 1,-6-2 0,2-1-1,1-5 1,4-1 0,3-3-1,3 0 1,4-3-1,3 0 1,-6 3 0,3-3-1,-4 0 1,11 0 0,-17 4-1,17-4 1,0 0-1,0 0 1</inkml:trace>
  <inkml:trace contextRef="#ctx0" brushRef="#br0" timeOffset="66866.3">21527 12339 49 0,'-4'0'24'0,"8"-3"-3"0,-4 3 32 16,0-6-47-16,0-1 1 15,0 4 1-15,0 0 1 0,0 3-12 16,0 3 0-16,7 7 7 16,0 5 1-16,7 10-4 15,3 16 1-15,1 12-1 16,3 16 0-16,0-12 0 15,1-1 1-15,-5 1 1 16,1-4 0-16,-8-9 0 16,1-6 1-16,-4-10 0 15,0-3 1-15,-3-9-1 16,-1-7 0-16,-3-3-2 16,0 1 1-16,0-7-2 15,0-10 0-15,4-6-1 16,-4-6 0-16,3-3-1 15,1 10 1-15,-1-4-1 16,4-3 0-16,0 6 0 0,4 4 0 16,3-1 0-1,4 7 0-15,6 6-1 0,8 3 1 16,-4-3 0-16,1 3 0 16,2 7 0-16,-6 8 1 15,-4 7-1-15,-7 4 1 16,0-4 0-16,-3 0 0 15,0-3 0-15,-1-3 1 16,1-4-1-16,-1-5 1 31,8-10-4-31,0-3 0 0,-4-1-10 16,-4 1 0-16,-3-6-14 16,-7 0 1-16</inkml:trace>
  <inkml:trace contextRef="#ctx0" brushRef="#br0" timeOffset="67346.31">22602 12217 54 0,'-31'-19'27'0,"20"-3"-18"0,8 19 30 15,-1 0-38-15,1 6 1 16,-1 0 2-16,-3 3 0 16,-4 13-4-16,-6 16 1 15,-8-1 4-15,-7 19 0 0,-3 13 0 16,3 3 0-16,4 0 1 16,3-16 0-16,8-2-2 15,6-4 1-15,11-7-1 16,11-8 0-16,13-7-2 15,8-6 1-15,3-10-5 16,4 0 0-16,-7-5-6 16,0-4 0-16,-4 0-8 15,-7-4 1-15,-3-2-10 16,-4 12 1-16</inkml:trace>
  <inkml:trace contextRef="#ctx0" brushRef="#br0" timeOffset="67633.87">22715 12399 87 0,'-10'-7'43'0,"3"10"-60"0,7 1 84 16,0-4-68-16,10 0 1 15,8 6 0-15,7 6 0 16,6 7 0-16,12 0 0 15,3 3-1-15,3 3 1 16,0 0-1-16,-6-3 1 16,-12-3-3-16,-2 0 1 15,-12-4-4-15,-6 1 0 16,-4 0-4-16,-7-10 0 0,-4-3-7 16,-6-9 1-16,-4-4-4 15,0-2 1-15</inkml:trace>
  <inkml:trace contextRef="#ctx0" brushRef="#br0" timeOffset="67828.98">23093 12361 62 0,'-7'3'31'0,"-4"10"-25"15,8-10 60-15,-8 3-63 16,-3 10 1-16,-7 9 0 16,-4 0 1-16,0 3-6 15,1 7 0-15,-8-1 2 16,4 4 1-16,-4-1-6 15,4-8 1-15,7-7-7 16,7-7 1-16,6 1-9 16,8-4 1-16,11-12-6 15,3-12 1-15</inkml:trace>
  <inkml:trace contextRef="#ctx0" brushRef="#br0" timeOffset="68171.7">23054 12182 38 0,'7'-37'19'0,"-3"8"3"0,-1 23 29 16,1 0-42-16,3 6 1 16,-4-3 1-16,1 6 0 0,3-3-16 15,3 3 0-15,5 3 10 16,6 10 1-16,7 0-6 15,7 2 0-15,0 14 0 16,1 12 0-16,-8 0-1 16,-3 12 1-16,-11 7 0 15,-7 3 0-15,-7-1 2 16,-4-11 1-16,-6-4 1 16,-4-6 0-16,0-10 0 15,-1-5 0-15,5-8-1 16,3-5 0-16,3-10-10 15,4-6 0-15,7-6-18 16,4 0 0-16</inkml:trace>
  <inkml:trace contextRef="#ctx0" brushRef="#br0" timeOffset="68443.23">23707 12289 60 0,'14'0'30'0,"3"3"-12"0,-13-3 35 16,3 0-51-16,4 0 1 0,3 0-1 15,3-3 0-15,5-3-5 16,2-1 1-16,1 4-6 15,0-3 1-15,-1 3-14 16,-3 3 0-16,-13 6 0 16,-8 3 0-16</inkml:trace>
  <inkml:trace contextRef="#ctx0" brushRef="#br0" timeOffset="68637.23">23686 12458 67 0,'-18'6'33'0,"21"-9"-42"16,1-3 71-16,3 6-62 15,7-6 1-15,11-4-1 16,7 4 1-16,6 0-4 16,5 0 0-16,3 2-8 0,3 4 0 15,0 0-9-15,-6 4 1 16</inkml:trace>
  <inkml:trace contextRef="#ctx1" brushRef="#br0" timeOffset="5978.09">28152 11345 0,'0'0'16,"0"0"-1,0 0 1,-67 88 0,28-38-1,39-50-15,0 0 16,0 0-1</inkml:trace>
  <inkml:trace contextRef="#ctx0" brushRef="#br0" timeOffset="71294.42">21347 8441 22 0,'-11'-28'11'0,"36"-10"-16"16,-18 29 12-16,3-7-7 16,1-3 1-16,0 4 4 15,-8 2 0-15,-3 1-1 16,0 5 1-16,-3 1 7 0,-5 0 0 15,1 6 3-15,0 3 1 16,4 0-2-16,3 0 1 16,0 4-4-16,3-1 1 15,4 6-5-15,4 10 1 16,-4 16-4-16,4-4 0 16,-1 13-2-16,4 7 0 15,4 2-1-15,-4-6 0 16,0 7-1-16,0-16 1 15,-3-7-1-15,-1-9 1 16,-2-3 2-16,-1-6 0 16,-4-4 0-16,-3-5 1 0,0-7-1 15,-3-7 1-15,-1-5-1 16,1-1 1-16,-1-9-3 16,-3-3 0-16,3 0-1 15,4-3 0-15,7 6-1 16,8-3 0-16,6 9-1 15,7 10 0-15,0 6 0 16,0 3 1-16,1 10-1 16,-5 2 0-16,-3 1 1 15,-3 3 0-15,0 3 0 16,-8 0 1-16,1 0-1 16,0-4 1-16,-1-8-4 15,1-1 1-15,3-6-8 16,0 1 1-16,4-17-14 15,-1-3 1-15,1 4-2 0,-8-4 0 16</inkml:trace>
  <inkml:trace contextRef="#ctx0" brushRef="#br0" timeOffset="71835.16">22151 8140 48 0,'3'-9'24'0,"8"-16"-17"15,-7 22 43-15,3-4-44 16,-4 4 0-16,-3 3 5 15,0 0 1-15,-3 3-14 16,-4 7 1-16,-8 5 9 0,-2 7 0 16,-4 7-2-16,-4 5 0 15,4 7-3-15,3 9 0 16,4 3-1-16,3-3 0 16,4 4-2-16,4-4 1 15,6-9-1-15,4-1 1 16,4-5-1-16,3-7 0 15,4-9 0-15,3-3 0 16,4-7-3-16,-1-3 0 16,1-3-9-16,-4-3 1 0,0 0-15 15,-3 0 1-15</inkml:trace>
  <inkml:trace contextRef="#ctx0" brushRef="#br0" timeOffset="72150.43">22253 8322 67 0,'-17'-6'33'0,"17"-1"-29"16,3 7 49-16,4 0-52 15,7 4 1-15,0 2 2 16,8 3 0-16,9 7-4 16,5 0 0-16,2-1 4 0,-6 1 1 15,3-3-2-15,-3-1 1 16,-4-2-2-16,1-1 0 16,-5 0-8-16,1-2 1 15,-4-1-12-15,-3-6 0 16,-1 0-7-16,1-3 0 15</inkml:trace>
  <inkml:trace contextRef="#ctx0" brushRef="#br0" timeOffset="72346.77">22553 8244 74 0,'-18'6'37'0,"-27"41"-47"16,30-38 70-16,5 7-60 15,-8 9 0-15,1 3-4 16,3-3 0-16,3 4-1 16,0-1 0-16,4 0-8 15,4-9 0-15,3-3-7 16,3-10 0-16</inkml:trace>
  <inkml:trace contextRef="#ctx0" brushRef="#br0" timeOffset="72676.42">22627 7977 77 0,'-14'-3'38'0,"7"-3"-39"0,7 9 77 15,0 0-75-15,4 3 0 16,3 0 0-16,10 4 0 15,8 2-2-15,7 7 0 16,-1 6 1-16,1 4 1 16,3 2-2-16,-3 13 1 15,-4-10 0-15,-3 7 0 0,-7 9 0 16,-11 0 0-16,-7 10 0 16,-4-7 1-16,-3 1-1 15,-3-10 1-15,-1-10-4 16,4-9 1-16,0-6-11 15,0-13 0-15,3-6-11 16,4-12 0-16</inkml:trace>
  <inkml:trace contextRef="#ctx0" brushRef="#br0" timeOffset="72950.33">23266 8081 84 0,'-36'6'42'0,"29"-6"-44"0,14 0 72 16,4 0-69-16,7-3 0 16,6-4-1-16,8-2 1 15,7 0-3-15,3-7 1 16,1-6-2-16,-1 9 1 15,-10 1-5-15,-8 2 0 16,-10 7-9-16,-14 6 1 16,-10 10-9-16,-15 6 1 15</inkml:trace>
  <inkml:trace contextRef="#ctx0" brushRef="#br0" timeOffset="73128.72">23266 8253 84 0,'-7'-13'42'0,"28"4"-50"16,-7 0 78-16,7-4-70 15,7-3 1-15,11-2-7 16,7-1 0-16,3 0-7 16,-6 10 0-16,-4 2-11 15,-8 4 1-15</inkml:trace>
  <inkml:trace contextRef="#ctx0" brushRef="#br0" timeOffset="91065.55">11949 16522 3 0,'-4'0'1'0,"1"-3"0"0,3 3 1 16,0 3-3-16,0-3 1 16,3 0-1-16,1-3 0 15,-4-3 1-15,0 6 1 16,0-7 1-16,0 1 0 15,0 0 2-15,0 6 1 16,0-13 0-16,0 7 0 16,3-3 0-16,1 2 0 15,-1-2-2-15,4-4 0 16,4 1-3-16,-1-1 1 0,-3 1-1 16,-3-1 1-16,3 1 0 15,-3-1 1-15,-4 1-1 16,3 2 1-16,-3 4 0 15,0 0 1-15,0-4 0 16,0 4 1-16,7-3-2 16,0-1 0-16,0-2 0 15,4-1 1-15,-1-3-2 16,1 1 0-16,0-1-1 16,-4 0 1-16,0 1-1 15,0 2 1-15,-4 4 0 16,-3-1 0-16,0 4-1 15,0 3 1-15,0 0 0 16,0 3 0-16,0 0 0 16,0 0 0-16,0-6-1 15,0-4 0-15,4 4 0 16,3 0 1-16,0-1-1 16,4 1 0-16,-1-3 0 0,-3 2 1 15,0-8 0-15,0 5 0 16,0 1 0-16,-3 3 0 15,-1-1 0-15,1 1 1 16,-1-3-1-16,1-1 0 16,3 1-1-16,0-1 1 15,4-2-1-15,-1-4 0 16,4 4 0-16,0-4 0 0,1 0 0 16,-1 1 0-16,-4 2 0 15,1 4 0-15,-4-1 0 16,0 4 0-16,0 6-1 15,0-3 0-15,-7 3-4 16,0 3 0-16,-3 6-7 16,-5 1 0-16</inkml:trace>
  <inkml:trace contextRef="#ctx1" brushRef="#br1" timeOffset="32120.28">4678 14741 0,'0'0'15,"0"0"-15,0 0 16,0 0-16,0 0 15,0 0-15,0 0 16,0 0-16,0 0 16,0 0-16</inkml:trace>
  <inkml:trace contextRef="#ctx0" brushRef="#br2" timeOffset="101920.32">12146 16751 17 0,'-7'3'8'0,"7"3"0"0,0-6 8 0,0 0-14 16,0 0 1-16,0 0 2 16,0 0 0-16,4-6-5 15,-4 0 0-15,3-3 5 16,-3-1 1-16,0 1-1 15,0-1 1-15,0 4 0 16,0 0 0-16,0-1-2 16,0-2 1-16,0 3-1 15,0 0 1-15,4-1-3 16,-4 7 0-16,7-6-1 16,0-7 1-16,0 1-1 15,0-4 0-15,0-3-1 16,0 4 1-16,0-1-1 15,0 0 1-15,0 4 0 16,-3-1 0-16,-1 1 0 0,1-1 0 16,3 1 0-16,0-4 0 15,0 0-1-15,0-3 1 16,4 4-1-16,-1-1 0 16,-3 0 0-16,0-2 1 15,0 5-1-15,-3 4 0 16,-1-1 0-16,-3 10 1 15,0-6 0-15,0 6 0 16,0-6-1-16,4-1 0 16,-1 1 0-16,1 0 1 0,3-3-1 15,4-1 0-15,-1-2 0 16,1-1 0-16,-1 0 0 16,1 1 0-16,-4-1 0 15,0 1 0-15,0-1 0 16,-3 4 1-16,-1-1 0 15,1 4 0-15,-4 0-1 16,0 0 1-16,0-1-1 16,0 1 1-16,0 0-1 15,3-4 0-15,8 1 0 16,-4 0 0-16,0 2-1 16,3 4 1-16,1-3 0 15,0 0 0-15,-4-1 0 16,3-2 1-16,-3 0-1 15,0 5 0-15,-7 4 0 16,0 0 0-16,0-6 0 16,0 3 1-16,-3-3-2 15,-1 3 1-15,4 0 0 0,0-4 1 16,0 1-1-16,0-3 0 16,4-1-1-16,-1 4 1 15,1 0 0-15,-1-1 0 16,-3 1-1-16,0 6 1 15,0 0 0-15,0 0 0 16,0 0 0-16,0 0 0 16,0 0-1-16,4-6 1 15,3 0 0-15,-3-4 1 0,-1 4-1 16,-3 0 0-16,4 2-1 16,3-2 1-16,-4 0 0 15,1 3 0-15,-1 0-1 16,4 3 1-16,-3 0-1 15,-4 0 1-15,0 0 0 16,0 0 1-16,0 0-1 16,0 0 0-16,0 0 1 15,0 0 0-15,0 0-1 16,0 0 1-16,3-7-1 16,-3 7 0-16,4-6 0 15,-4 6 0-15,7 0-4 16,4-3 1-16,-4 0-8 15,0 3 0-15,-7 0-7 16,-7 9 1-16</inkml:trace>
  <inkml:trace contextRef="#ctx0" brushRef="#br2" timeOffset="103571.64">12086 16861 14 0,'-7'3'7'0,"-7"-6"4"16,14 3-4-16,0 0-6 0,0 0 0 15,4-3 1-15,3 0 0 16,0-7-2-16,0 1 0 15,-4-1 2-15,4-2 1 16,0-1 1-16,-3 1 1 16,-1-1 0-16,1 1 0 15,-1-1 1-15,-3 1 0 16,4-1 0-16,-4 0 0 0,0 1-2 16,0 2 1-16,0-5-2 15,4-1 0-15,3-3-2 16,3 0 1-16,4-6-1 15,0-3 0-15,0 0 0 16,4 3 0-16,-4 0 0 16,0 0 0-16,0 0 1 15,-3 3 0-15,-4 6 0 16,-3 0 0-16,-1-3 0 16,-3 7 0-16,0-1-1 15,4 4 0-15,-1 0-1 16,4-1 1-16,0-2-1 15,4-1 0-15,-1-3 0 16,1 1 0-16,0-1 0 16,3 0 0-16,-4 1 0 15,1 2 1-15,-4 1-1 16,4-1 0-16,-4 4 0 16,-4-4 0-16,1 4 0 0,-1-1 1 15,8 4-1-15,-4 0 0 16,3-1 0-16,1 1 0 15,7-6-1-15,3-4 1 16,0 3-1-16,0-5 1 16,4-1 0-16,-4 3 0 15,-3 0 0-15,-8-2 0 16,1 5 0-16,-4-3 0 16,0 7 0-16,-4-4 1 15,5 7-1-15,-8-3 1 0,3-1-1 16,-3 1 0-16,4 0-1 15,-4-1 1-15,3-2 0 16,1 2 0-16,-1-2 0 16,1-1 0-16,-1 4 0 15,1-4 0-15,-1 7 0 16,1-3 0-16,-1 2 0 16,1-2 0-1,3 3 0 1,3-1 0-16,-2-2 0 15,2-1 0-15,1-2 0 16,3-1 0-16,0 1 0 16,0-1 0-16,0 1-1 15,0-1 1-15,0 1 0 16,-3 2 0-16,0 1 0 16,-1-1 0-16,1 1-1 15,-1 0 1-15,1 2 0 0,-4-2 0 16,0 3-2-16,0-1 1 15,0 1-4-15,-3 3 0 16,-4 3-5-16,0 0 1 16,0 0-7-16,0 0 0 15</inkml:trace>
  <inkml:trace contextRef="#ctx0" brushRef="#br2" timeOffset="104277.19">12689 15685 25 0,'4'-6'12'0,"-4"-4"-6"0,0 4 13 16,0 0-15-16,-4-1 1 15,1 1 2-15,-1 0 0 16,1 3-9-16,-1 0 0 16,1-1 6-16,-1 1 0 15,4 0-3-15,0 3 1 0,4-6-2 16,6-4 0-16,1 1 0 15,3 0 0-15,0-1 0 16,0 4 0-16,0-3 0 16,1 2 0-16,-1 4 0 15,0 0 1-15,3 3-1 16,1-3 1-16,3 0-1 16,0 3 0-16,1-6 0 15,6 6 1-15,0 0-1 16,-3 0 1-16,-4 3 0 15,-4-3 0-15,-6 0 1 16,-7 3 0-16,-11 3 0 16,-4 10 0-16,-7 6 0 15,-3 3 0-15,-4 0-2 16,4-3 1-16,4 0-4 16,10 6 1-16,3-3-4 15,8-3 1-15,3-6-7 16,0-4 1-16,7-2-3 0,-7-10 1 15</inkml:trace>
  <inkml:trace contextRef="#ctx0" brushRef="#br2" timeOffset="111828.88">12989 15613 17 0,'0'-7'8'0,"-7"1"-4"16,7 6 9-16,0 0-12 16,-3 0 1-16,-1-3 0 15,4 3 1-15,-3-3-3 16,3 0 0-16,0 0 2 15,0 0 0-15,0-4-1 16,0 1 0-16,0 0 0 16,3-1 0-16,4 4 0 15,0 0 1-15,4-3 0 16,-1 3 0-16,1-7 0 16,-4 4 0-16,4 0 1 15,-4-4 1-15,-4 1-2 16,1 0 1-16,-1-4-1 0,1 7 0 15,3-4 0-15,-4 1 0 16,1 3-1-16,3-1 0 16,0-2-1-16,0 0 1 15,4-1-1-15,-1 1 0 16,-3-1 0-16,0 1 1 16,0 3 0-16,1-1 1 15,-1 1-1-15,0 0 1 16,-4 0 0-16,1-1 0 15,-1 1-1-15,1 0 0 0,3-4-1 16,0 1 0-16,0 0 0 16,3-7 0-16,1 0 0 15,0 4 0-15,-1-1-1 16,-3 1 1-16,0 2 0 16,0 4 0-16,-3 3 0 15,-1-3 1-15,1-1-1 16,3 1 0-16,0 0 0 15,0-4 0-15,0 4 0 16,4-3 0-16,-1-1 0 16,4 1 0-16,1-4 0 15,-1 4 0-15,0-4 0 16,-4 1 0-16,1 2 0 16,0 1 0-16,-4 3 0 15,3-1 0-15,-3 1 0 16,0 3 0-16,0 0 0 0,0 0 0 15,0-4 0-15,4 1 0 16,-4 0 0-16,4 0 0 16,-1-1 0-16,-3 1 0 15,0 0 0-15,0 0 0 16,1 2 0-16,-1 1 0 16,0 0 0-16,-7 3 0 15,0 0 0-15,3-3 1 16,-3 3-1-16,7-3 0 15,4 0-1-15,-1 3 1 0,1 0 0 16,3 0 0-16,0-7-1 16,-3 4 1-16,-1 0 0 15,1 3 0-15,-4-3 0 16,0 3 1-16,0-3-1 16,0 0 0-16,-3 0 0 15,3 3 0-15,0-3-1 16,0-1 1-16,0 1-1 15,0 0 1-15,4-6 0 16,-1-1 0-16,1 1 0 16,3-1 0-16,0 1 0 15,0-3 1-15,-3 2-1 16,-1 1 1-16,-3 2-1 16,0 4 0-16,0-3 0 15,0 6 0-15,0-3 0 16,1 0 0-16,2-4 0 15,1 4 0-15,-1-3 0 0,1 0 0 16,-1 3 0-16,1 0 0 16,3-1 0-16,-7-2 0 15,0 6 0-15,0-3 0 16,-7 3 0-16,0 0 0 16,7-3 0-16,-3 3 0 15,3 0 0-15,0 0 0 16,0 0 0-16,0 0 0 15,0-6-1-15,0-1 1 0,-3 7 0 16,3-6 1-16,-4 3-1 16,1 0 0-16,-4 3 0 15,3-3 0-15,-3 3 0 16,7-3 0-16,1 3-1 16,-1 0 1-16,0-4 0 15,0 1 0-15,0 0 0 16,0 3 0-16,-7 0-1 15,3-6 0-15,1 0-3 16,-4 6 1-16,-4 6-9 16,-6 3 0-16,-8 7-1 15,0 0 1-15</inkml:trace>
  <inkml:trace contextRef="#ctx0" brushRef="#br2" timeOffset="113164.87">13839 14910 4 0,'11'-3'2'0,"3"-6"8"0,-7 9-6 16,0-6-1-16,0 2 1 15,0 1 3-15,-3-3 0 16,-1 0-8-16,1-4 1 15,0 4 6-15,-1 0 0 16,1-4-2-16,6 1 0 16,-3 0-1-16,4-1 0 0,3 4-2 15,0-4 0-15,4-2-1 16,-1-1 0-16,1 1 0 16,0-1 1-16,3 1 0 15,-4-4 1-15,1 4-1 16,0-4 1-16,-4 3 0 15,-4 1 0-15,1 5-1 16,0-2 1-16,-4 6-1 16,0-3 0-16,0 3-1 15,3-1 1-15,1-2-1 16,-1 3 0-16,1 0 0 16,0-3 0-16,-1-1 0 15,-3 1 0-15,0 3 0 16,0-7 0-16,0 7 0 15,-7 3 0-15,0 0 0 16,0 0 1-16,0 0-1 16,0 0 1-16,7-6-1 0,-3 3 1 15,3-3-1-15,0-1 0 16,0 1 0-16,0 0 1 16,0 0-1-16,0-1 0 15,0 1 0-15,-3 0 0 16,3 0 0-16,-4 2 0 31,5-2 0-31,2 0 0 0,1 0 0 16,-1-1 0-16,1 1-1 15,-1 0 1-15,1-1 0 16,3 1 0-16,-7 0 0 16,0 3 0-16,-3 0 0 15,-1 0 1-15,1-1-1 16,-4 4 0-16,3-3 0 15,1 0 1-15,3 0-1 16,0 0 1-16,4 0-1 16,-1-4 0-16,1 7 0 15,-1 0 0-15,1-3 0 16,0 0 0-16,-1 0 1 16,-3 0 0-16,0-3 1 15,0 2 0-15,-7 4-1 16,4-6 1-16,-1 0-1 15,-3 6 1-15,4-3-1 16,-1 0 0-16,1-4-1 16,3 4 0-16,0 0-1 15,0-3 0-15,-3 0 1 0,3-1 0 16,3 1 0-16,-3 3 0 16,0-3-1-16,0 6 0 15,-3-4-2-15,-4 4 1 16,3 0-10-16,-3 0 1 15,4 7-2-15,3-10 1 16</inkml:trace>
  <inkml:trace contextRef="#ctx0" brushRef="#br2" timeOffset="114786.3">14496 14471 7 0,'3'-6'3'0,"11"0"5"0,-14 6-3 0,7-3-2 16,0 0 0-16,0-1 2 16,1-2 1-16,-1 3-7 15,0 0 0-15,0 3 5 16,0-3 0-16,0-4-1 16,0 1 0-16,0 0-2 15,0 0 1-15,0-1-1 16,0 1 0-16,4-3-1 15,-1 2 0-15,1 1 0 16,3 0 0-16,0-4 0 16,0 1 1-16,0 3 0 15,0-1 0-15,0-2 1 0,-3 0 0 16,0-1 0-16,-1-2 1 16,1 5 0-16,-1 1 0 15,1 0-1-15,0-3 0 16,-4 2-2-16,0 1 1 15,0-3-1-15,0 2 0 16,0 1 0-16,0 3 0 16,0 0 0-16,0 0 0 15,0-1 0-15,0-2 0 0,0 0 0 16,0 0 0-16,0-1 0 16,4 1 0-16,-1 0 0 15,8-4 0-15,-4 1 0 16,0 0 0-16,0-1 0 15,-3-2 0-15,0 2 0 16,-1-2 0-16,-3 2 0 16,0 4 1-16,0 0-1 15,-7 6 0-15,4-7 0 16,-4 7 0-16,7 0 0 16,0-3 0-16,4 0 0 15,-1 0 1-15,1 0-1 16,-1 0 0-16,1 0 0 15,-1 0 0-15,1-1 0 16,-4 1 0-16,0 0 0 16,0 0 0-16,-3 0 0 15,-1 0 0-15,-3 3 0 0,4-3 0 16,-1-1 0 0,4 1 0-16,-7 3 0 0,7-3 0 15,1 0 0-15,-1 0 0 16,0 0 0-16,0 0 0 15,-4 0 0-15,4-1 0 16,0 4 0-16,-7 0 0 16,0 0 0-16,7-3 0 15,0 0 0-15,-7 3 0 0,7-6 0 16,1 3 0-16,-1-4 0 16,0 4 0-16,0 0 0 15,0-3 1-15,0 3-1 16,0-4 0-16,-4 4 0 15,1 0 0-15,-1 0 0 16,-3 3 0-16,4-3 0 16,3-3 0-16,0 3 0 15,0-4 0-15,0 1 0 16,4 3 0-16,-1-3 0 16,-3-1 0-16,0 4 0 15,-3 0 0-15,0 0 0 16,-4 3 0-16,3-3 0 15,1 0 0-15,-1-4 0 16,-3 7 0-16,4-6 0 16,-1 3 0-16,1 0 0 15,3-3 0-15,3 6 0 0,1 0 0 16,7 0 0-16,-4-4 0 16,0 4 0-16,0-3 0 15,-4-3 0-15,1 6 0 16,-4 0 0-16,0-3 0 15,-7 3 0-15,7-3 0 16,-7 3 0-16,4 0 0 16,3-3 0-16,0-1 1 15,0 1-1-15,4 0 0 16,-1-3 0-16,1 3 0 16,-1-4-1-16,-3 7 1 0,0-6 0 15,0 6 0-15,-7 0-3 16,0 0 1-1,0 3-8-15,0 0 0 0</inkml:trace>
  <inkml:trace contextRef="#ctx0" brushRef="#br2" timeOffset="115702.13">15328 13888 13 0,'-10'-3'6'15,"17"0"-1"-15,-4 3-2 0,1-6-2 16,3 2 0-16,-4 1 1 16,4 3 1-16,-7 0-3 15,0 0 1-15,0 0 2 16,0 3 1-16,0-3-1 16,-3 4 1-16,3-4-1 15,0 0 1-15,0 0-1 16,0 0 1-16,7-7-2 15,0 4 1-15,0-6-1 16,0 2 0-16,4-2-1 16,-1-4 0-16,1 7-1 15,-1 0 1-15,5 0-1 16,-1 3 0-16,0-1 0 0,3 1 0 16,1 3 0-1,0 0 0-15,-1-3 0 0,1-3 0 16,0 0 0-16,-1 2 1 15,-3 1 0-15,-3 0 0 16,-1-3 0-16,-2 6 1 16,-1 0-1-16,0 3 0 15,0 0 0-15,0-3 0 16,0 0-1-16,0 3 1 16,0 0-1-16,4 4 0 15,-4-7 0-15,0 3 0 0,-4 0 0 16,4 0 0-16,-3-3 0 15,-1 6 0-15,-3-2 0 16,0 5 0-16,-3-3 1 16,-1 7 0-16,1-7-1 15,-4-3 1-15,0 3-1 16,3 1 0-16,1-1 0 16,-1 0 1-16,0-3-1 15,1 4 0-15,-1-4 0 16,1 0 0-16,-1 0 0 15,-3 0 1-15,-3 3-1 16,-1 1 0-16,1-1-4 16,2 3 0-16,5 1-8 15,6-1 1-15</inkml:trace>
  <inkml:trace contextRef="#ctx0" brushRef="#br2" timeOffset="115915.86">15953 13706 1 0,'-7'-9'0'0</inkml:trace>
  <inkml:trace contextRef="#ctx0" brushRef="#br2" timeOffset="116872.68">15921 13684 23 0,'-11'7'11'0,"4"-20"-8"15,7 7 12-15,-3 3-15 16,3-4 0-16,0 4 0 16,0-3 0-16,0 6 0 15,0 0 0-15,0 0-1 16,0 0 1-16,0 3 0 16,0 0 0-16,-4 0 0 15,4 4 1-15,-7-4 2 16,4 0 1-16,-4-3 1 0,-1 0 0 15,-2-3 0-15,-1 3 0 16,-3 0-1-16,4 3 0 16,-4 3-2-16,-1 4 0 15,5 5-2-15,3 1 0 16,7 0 0-16,0-4 0 16,7 1 0-16,3-4 0 15,1 0 0-15,3-5 1 0,4-11 0 16,-1 4 1-16,-3-3 0 15,1-3 1-15,-5-7-1 16,1 0 0-16,-4 0 0 16,0-9 0-16,3 7-2 15,-6-1 1-15,-4 6-1 16,0 4 1-16,-7 9-1 16,-11 3 0-16,-6 9 0 15,-5 4 0-15,5 6-1 16,3 3 1-16,3-3 0 15,4 0 0-15,7-3 0 16,10-3 0-16,8-7 0 16,10-6 0-16,4-6 0 15,-4 0 0-15,4-7 0 16,-1-5 1-16,8-1-1 16,-11 0 0-16,-3 1 0 15,-4-7 1-15,-7 6-1 16,-11 7 1-16,-3 2-1 0,-3 7 0 15,-15 7-1-15,-7 2 1 16,-3 7 0-16,3 9 0 16,8 0-1-16,6 0 1 15,4-3-1-15,7-6 1 16,7-4 0-16,14-2 0 16,4-1 0-16,6-6 0 15,-6-3 0-15,0-9 0 16,-1-7 1-16,-3 4 1 0,-3-7 0 15,-4 6 1-15,-7-2-1 16,-11-1 0-16,-3 6-1 16,-7 4 1-16,3 3-2 15,-3 9 1-15,0 1-1 16,3 2 0-16,4 4-1 16,7-4 0-16,7 3 0 15,4-2 0-15,6-4-1 16,5-3 1-16,-1-3 0 15,3-3 0-15,1-3 1 16,-4-4 0-16,0 1 0 16,-7 0 0-16,0-1 0 15,-3 1 1-15,-8 3-1 16,-6 2 0-16,-8 4-5 16,-7 7 1-16,4 2-10 15,-4 7 0-15</inkml:trace>
  <inkml:trace contextRef="#ctx0" brushRef="#br2" timeOffset="119815.85">16157 13694 17 0,'-7'3'8'0,"0"-13"-4"0,7 4 9 0,0 0-11 15,0 6 0-15,0 0 0 16,0-6 1-16,0 6-4 15,0 0 0-15,0 0 2 16,0 0 0-16,4-7-1 16,-4 7 0-16,0 0 0 15,0 0 1-15,0 0 1 16,0 0 0-16,0 0 0 16,0 0 1-16,0 0 0 15,0 0 0-15,0 0-1 16,0 0 1-16,3 3-2 15,1-3 0-15,3 0-1 16,0-3 0-16,0 6 0 16,0-6 1-16,4 3-1 0,-4-3 0 15,0 0 1-15,0-3 1 16,0-1 0-16,3-5 0 16,-3-1-1-16,4 1 1 31,3-7 0-31,0 6 0 15,4 4-1-15,-1 0 0 16,1-1-1-16,0 1 1 16,-1 3-1-16,1-1 1 0,0 1-1 15,-1 0 0-15,1-4 0 16,-7 4 0-16,3-3 0 16,0-1 0-16,0 1 0 15,3-1 0-15,1 1 0 16,7 0 0-16,0-1 0 15,3 1 0-15,3-1 0 16,1-2 0-16,-4 2 0 16,1 4 0-16,-5-3 0 15,-2 3 0-15,-1-1 0 16,-4 1 0-16,1-3 0 16,-4 2 0-16,0 4 0 15,0-3 1-15,0 6-1 16,4-3 0-16,0-4 0 15,6 4 1-15,-2-3-1 16,-1-3 0-16,0-1 0 16,4 1 0-16,-1-1 0 15,5 1 1-15,-1-3 0 0,-4 2 0 16,1-2 0-16,-4-1 0 16,0 0 0-16,-3 4 1 15,0 0-1-15,-1 2 0 16,1 1-1-16,0 0 1 15,-1 0-1-15,1-1 0 16,3 1 0-16,7-3 0 16,-3-1 0-16,0 1 0 0,3 3 0 15,-3-7 0-15,-4 7 0 16,0-4 0-16,-7-2 0 16,0-1 0-16,0 1 0 15,0 2 0-15,4-5 0 16,3-1 0-16,7 10 0 15,4-4 0-15,0 1 0 16,3-1 0-16,-3 1 0 16,-4 0 0-16,-3-1 0 15,0 1 0-15,-8 3 0 16,-3-1 0-16,4 1 0 16,0 0 0-16,6-1 0 15,1 1 0-15,3 0 0 16,0-4 0-16,-3 1-1 15,0 0 1-15,3-1 0 16,-3 1 0-16,-1-1 0 16,-2 4 1-16,-5 0-1 15,1 0 0-15,-4-4 0 16,0 4 0-16,0 0 0 0,0-1 0 16,0 1 0-16,4 0 0 15,7 0 0-15,-4-1 0 16,4 7 0-16,-4 0 0 15,0 0 0-15,-3-3 0 16,-1 3 0-16,-6 0 0 16,-1 0 0-16,-3 0 0 15,1-3-1-15,-1 3 1 0,0 0 0 16,3-3 0-16,4 0 0 16,0 3 0-16,1 0-2 15,2-3 0-15,-3 0 0 16,0 3 1-16,1 3-1 15,-5 0 0-15,-3-9-3 16,0 6 1-16,-7 0-7 16,0-4 0-16</inkml:trace>
  <inkml:trace contextRef="#ctx0" brushRef="#br2" timeOffset="120385.87">18362 12684 13 0,'-18'-16'6'0,"15"13"8"0,3 3-4 16,0-6-8-16,0 6 1 0,0 0 0 15,0 0 0-15,0 0-5 16,7 0 1-16,0 6 3 15,0-3 0-15,4 0 0 16,-1 4 0-16,4-1 0 16,4-3 1-16,7 0 0 15,6 0 0-15,8-6-1 16,0 3 1-16,0-6-2 16,0 6 0-16,-1 0-1 15,-6 6 1-15,0 4-1 16,-7 2 0-16,-8-2-1 15,-10 2 1-15,-7 4 0 16,-7 3 1-16,-3-1 0 16,-4 1 0-16,0 0 0 15,-1-3 1-15,-2-1-1 16,-1-2 0-16,0-1-1 0,4-2 1 16,0-1-11-16,4-2 0 15,3-1-1-15,3-3 1 16</inkml:trace>
  <inkml:trace contextRef="#ctx0" brushRef="#br2" timeOffset="122728.62">12301 16641 9 0,'-10'3'4'0,"3"-15"1"0,7 12 0 15,3-6-5-15,1-4 1 0,3-2 0 16,0-7 0-16,0-3 0 15,4-3 0-15,3-7 1 16,3-8 0-16,8 5 0 16,3-2 1-16,4-4-1 15,-4 3 0-15,0 1-2 16,-3 2 1-16,0 4-1 16,-4 9 1-16,-3 0-1 15,-4 0 1-15,0-3-1 16,3 0 0-16,1-7 0 15,7 1 0-15,-1-10 0 16,8-9 0-16,11 3 0 16,-1-6 0-16,0-7 0 15,4 7 0-15,3 9-1 16,1 3 1-16,-8 0 0 16,-7 1 0-16,-3 8 0 15,-7-5 1-15,0-4-1 16,-4 3 0-16,0 1 0 0,4-1 0 15,-1 3 0-15,5 1 0 16,6-4-1-16,4 1 1 16,-1-4 0-16,8 3 0 15,7 7 0-15,0-4 0 16,-3-2 0-16,-8 2 0 16,-3 1 0-16,-4 2 0 15,0 4 0-15,-3 0 0 16,3 0-1-16,1 0 1 0,2-4 0 15,5 1 1-15,-5 6-1 16,8-3 0-16,7-1-1 16,-3-2 1-16,-1-4 0 15,4 4 1-15,0 3-1 16,0 6 1-16,0 3-1 16,0-3 1-16,-8 0 0 15,1 0 0-15,-3 0-1 16,-1 0 0-16,-3 0 0 15,-4 0 1-15,-3 4-1 16,-4-4 0-16,0 0 0 16,1 0 1-16,2 3-1 15,1 0 0-15,3 0 0 16,8 1 1-16,-5-4 0 16,1 3 0-16,-3 6 0 15,-8-2 0-15,3-1 0 16,-2 0 0-16,-1 4 0 15,-3-4 0-15,3 3-1 0,0 1 1 16,0-1-1-16,-3 1 0 16,-4 2 0-16,-3 7 0 15,3 3-6-15,-3 0 1 16,-1 0-2-16,1 3 0 16</inkml:trace>
  <inkml:trace contextRef="#ctx0" brushRef="#br2" timeOffset="124395.13">16013 13734 17 0,'-4'-3'8'0,"1"-22"-2"0,3 16 12 16,-4 3-16-16,0-4 0 16,1 1 1-16,-1-1 0 15,1 1-4-15,-4 3 0 16,-4 2 3-16,-3 8 1 15,-11-4-1-15,-6 3 0 0,-5-3 1 16,5 9 0-16,2-3 0 16,5 1 0-16,3-1-2 15,3 7 1-15,4 5-1 16,3 1 0-16,8 0-1 16,3 6 0-16,3-6-1 15,4 0 1-15,4-1 0 16,7-2 0-16,3-3 0 15,7-7 1-15,0-3 1 16,-7 0 0-16,0-3 0 16,1-6 0-16,-1-10 0 15,0-3 0-15,-3-2 0 16,-4-8 0-16,-7 1-1 16,-4 0 1-16,-3-3-2 15,-3 9 1-15,-4 0-1 16,0 6 1-16,-7 10-1 15,-4 6 1-15,-3 3-1 0,0 3 0 16,-1 7-1-16,1 5 1 16,4 8 0-16,3 5 0 15,3-3-1-15,4-3 0 16,7 0 1-16,3 0 0 16,8-3 0-16,3-6 0 15,7-7 0-15,-3-2 0 16,3-7 0-16,4 0 1 15,3-7-1-15,0-8 1 16,-3-10-1-16,-4 0 1 0,-3-4-1 16,-11-2 1-16,-7 0-1 15,-11 2 0-15,-6 7 0 16,-5 10 0-16,-9 12 0 16,-12 0 0-16,4 6-1 15,-3 7 1-15,7 6 0 16,0 9 0-16,6 0-1 15,8-3 0-15,11 0 0 16,10 3 0-16,7 1 0 16,10-4 1-16,12-7-1 15,2-2 1-15,1-10 1 16,-4-6 0-16,0-9 1 16,1 0 1-16,-1-4-1 15,-7 4 1-15,-7-16 0 16,-3-7 0-16,-8 1-1 15,-6 0 0-15,-1-7-1 16,-3 3 0-16,-7 13-1 0,-4 7 0 16,-13 5-1-16,-1 7 1 15,4 9-1-15,0 7 0 16,3 6 0-16,7-3 1 16,4 9-1-16,7 3 1 15,3-3-1-15,12 0 0 16,6 0 1-16,7 0 0 15,7-6-1-15,-7-6 1 16,4-7 0-16,0-6 1 0,3 0-1 16,4-6 1-16,-4-10-1 15,0-6 1-15,-3-3-1 16,-4-3 1-16,-7-7-1 16,-7 7 0-16,-7 3 0 15,-11 0 0-15,-3 6-1 16,-7 6 0-16,-4 13 0 15,1 7 0-15,-4 2-1 16,-1 4 1-16,5 5 0 16,2 11 1-16,8-1-1 15,11-3 1-15,10 3-1 16,7-6 1-16,0-3 0 16,4-7 0-16,6-2 0 15,1-7 0-15,3 0 0 16,-3-3 1-16,-4-9-1 15,-7-4 1-15,-3-6-1 16,-8-3 1-16,-6-3-1 0,-8 0 1 16,-3-3-1-16,-3 3 0 15,2 9 0-15,-6 1 1 16,-3 8-2-16,-1 10 1 16,-7 4-1-16,4 5 1 15,0 10-1-15,7 0 1 16,3 3-1-16,7 0 1 15,11-6-1-15,4-3 1 16,6-4 0-16,5-2 0 0,2-4 0 16,4-6 0-16,-3-6 0 15,-4-4 1-15,0-2-1 16,-3-4 1-16,-4 0-3 16,0 1 1-16,-7 5-10 15,-11 10 0-15,-6 10-3 16,-1-1 0-16</inkml:trace>
  <inkml:trace contextRef="#ctx0" brushRef="#br2" timeOffset="124950.31">16817 13424 6 0,'49'-28'3'0,"61"-13"4"16,-82 32-7-16,18-7-1 15,10-3 1-15,8-3 0 16,10-6 0-16,3-3 0 15,-3-1 0-15,1 4-1 16,66-25-2 0,-74 18 2-16</inkml:trace>
  <inkml:trace contextRef="#ctx0" brushRef="#br2" timeOffset="128823.43">15939 13380 7 0,'7'-16'3'0,"0"-2"1"16,0 11 4-16,-4 1-7 16,1 0 1-16,-4 6 1 15,0 0 1-15,3 0-2 16,-3 0 0-16,0 0 6 15,0 0 0-15,0-10 1 16,-3-2 1-16,-1-4 0 16,1 0 1-16,-1-2-4 15,1-1 1-15,-1-3-3 16,4 0 1-16,-3 0-3 16,-1 6 0-16,1 1-2 0,3-4 1 15,-8 3-1-15,-2 7 0 16,-4-4-1-16,0 1 1 15,-4 2-1-15,-3 4 1 16,0 3 0-16,0-3 0 16,3 6 0-16,0 6 0 15,1 3-1-15,-1 7 0 16,-3 6 0-16,0 9 0 16,-4 4 0-16,0-4 0 15,-3-3-1-15,0 4 1 0,-4 2 0 16,4 4 0-16,0-4 0 15,3-2 0-15,7-4 0 16,4 3 0-16,0 4 0 16,7-1 0-16,0 4 0 15,7-1 0-15,14 4 0 16,0-3 1-16,7-1-1 16,8-2 1-16,2-10 0 15,5-3 0-15,-5-9 0 16,1-1 0-16,7-3 0 15,10 1 0-15,-3-7 0 16,0-6 0-16,3-7 0 16,1-5 1-16,6-1-1 15,-6-9 0-15,-5 0 1 16,-2-6 0-16,-8-10 0 16,-7 9 0-16,-7-2 0 15,-6-4 1-15,-8-2-1 16,-11-1 0-16,-6 3-1 0,-12 10 0 15,-9-10-1-15,-8 4 1 16,0-4-2-16,-7 4 1 16,-3-1 0-16,-1 1 0 15,8 2-1-15,3 14 0 16,4 8 0-16,0 4 0 16,3 12 0-16,-3 10 1 15,-1 12-1-15,-2 0 1 16,-1 7-1-16,0 9 1 0,4 3-1 15,6-3 1-15,5 3-1 16,6-3 1-16,4-4-1 16,7 1 1-16,18-6-1 15,10-7 1-15,21 0 0 16,11-6 0-16,10-6-1 16,8 2 0-16,-8-14 0 15,1-1 0-15,-4-10 0 16,-7 1 1-16,0-13-1 15,-11-6 1-15,-7-6 0 16,-10 0 0-16,-7-13 1 16,-8-3 0-16,-6 6-1 15,-11-9 1-15,-7-4-1 16,-4 7 1-16,-7 7-1 16,-6 2 0-16,-12 10-1 0,-10 9 0 15,-3 3 0-15,-8 13 1 31,-24 28-1-31,14 0 1 16,11 10-1-16,6 9 0 16,15 3 1-16,17 22 0 15,15 0-1-15,13 12 1 16,15-15-2-16,13-3 1 16,8 0 0-16,0-13 1 15,-4-10 0-15,1-8 1 16,6-13 0-16,0-13 0 15,4-12 1-15,4-4 1 0,2-18-1 16,8-13 0-16,0-18-2 16,-3-7 1-16,-4-3-2 15,-11 3 0-15,-7 0-1 16,-10 0 1-16,-11 4-1 16,-14 11 1-16,-17 7-1 15,-19 7 1-15,-10 12 0 16,-10 6 0-16,-15 6 0 15,-10 7 1-15,-3 3 0 16,2 3 1-16,8 6-1 16,11 7 0-16,6 9-1 15,8 0 1-15,7 12-1 16,10 13 0-16,11 7-1 16,17 18 0-16,8-3 0 15,10 0 1-15,14-10 0 16,4-12 1-16,7-6 0 0,3-13 0 15,-3-3 2 1,7-9 0-16,10-16 0 0,-3-13 0 16,7-12 0-16,4-12 0 15,3-10-2-15,-4-10 1 16,-6-5-4-16,-12 5 1 16,-9-2-1-16,-15-1 1 15,-14 10-2-15,-21 6 1 0,-18 6 1 16,-10 7 1-1,-22 9 1-15,-6 9 0 16,-19 10 0-16,1 6 0 0,11 10 0 16,10 6 0-16,17 3-1 15,11 9 1-15,15 13-1 16,17 0 1-16,17 12-1 16,1-15 1-16,21 19-1 15,3-7 1-15,0 0-1 16,-3-9 1-16,3-9 0 15,4-4 1-15,0-15 0 16,0-10 0-16,3-15 0 16,4-17 0-16,7-17-1 15,-4-1 1-15,-3-10-2 16,-7 1 1-16,-15 0-1 16,-13 3 0-16,-15 3-1 15,-13 6 1-15,-11 9 0 16,-11 10 0-16,-18 13 0 15,-10 3 1-15,-7 15-1 0,-3 1 1 16,6 8-4-16,15 14 1 16,13 5-12-16,19 7 1 15</inkml:trace>
  <inkml:trace contextRef="#ctx1" brushRef="#br1" timeOffset="138327.1">22991 11502 0,'0'0'0,"0"0"16,0 0-16</inkml:trace>
  <inkml:trace contextRef="#ctx1" brushRef="#br1" timeOffset="138691.67">26293 14939 0,'0'0'0,"0"0"16,0 0-16,0 0 16,0 0-1</inkml:trace>
  <inkml:trace contextRef="#ctx0" brushRef="#br1" timeOffset="205058.05">15780 13521 30 0,'3'3'15'0,"-6"-9"-9"16,3 6 15-16,0 0-21 16,0 0 0-16,0 0 2 15,0 3 1-15,-4 0-2 16,8 0 0-16,-4 1 3 16,3 2 1-16,1-3 0 15,-4 0 1-15,3 0 0 0,-3 0 0 16,0-3 0-16,0 0 0 15,0 0 0-15,0 0 0 16,0 0-1-16,0 0 1 16,0 0-2-16,0 0 1 15,0 4-1-15,4-1 1 16,-4 0-2-16,0 0 1 16,0 0-1-16,0 0 0 15,0-3-1-15,0 0 0 0,0 0 0 16,0 0 0-16,3-6 0 15,-3 6 0-15,0 0-1 16,7-3 1-16,1 0-1 16,-1 3 1-16,0 3-1 15,0 0 0-15,-4 0 0 16,4 0 1-16,-3 0-1 16,-8-3 1-16,4 0-1 15,0 0 0-15,0 0-1 16,0 0 1-16,0 0-1 15,0 0 1-15,0-3-1 16,-3 3 0-16,3 0 0 16,0 0 1-16,0 0-1 15,0 3 1-15,3-9-2 16,-3 3 1-16,4-3 0 16,3-1 1-16,-4 11-1 15,1-11 0-15,-1 20 0 0,8-4 0 16,-4 4 0-16,0-7 1 15,4 7-1-15,-4-1 0 16,3 4 0-16,1 3 1 16,-4 3-1-16,4 3 0 15,-1 9 0-15,1-6 1 16,-1-6 0-16,-3-9 0 16,4-1-1-16,0 4 1 15,-1 0 0-15,1-1 1 0,3 1-2 16,-4 0 1-16,5-1 0 15,-1 1 0-15,0 3-1 16,0 3 1-16,-4 0-1 16,1 0 0-16,0 3 0 15,-1-3 1-15,1-3-1 16,-1-1 1-16,1-21-1 16,-4 19 1-16,0-22-1 15,0 21 1-15,0-15-1 16,-3-9 0-16,-1 9 0 15,4-3 0-15,-3 6 0 16,-1-9 0-16,1 12 0 16,-1-3 0-16,1 7 0 15,-1-1 0-15,1 0 0 16,-1 1 1-16,-3 9-2 16,4-4 1-16,0-5 0 15,-4-1 1-15,0-3-1 0,0-6 1 16,0 4-3-16,0-4 1 15,0 3-6-15,-4-3 0 16,0 0-22-16,1-3 1 16</inkml:trace>
  <inkml:trace contextRef="#ctx0" brushRef="#br1" timeOffset="205914.5">16055 14158 41 0,'-14'3'20'0,"7"-16"-15"16,7-2 2-16,0 2-15 15,0 19 1-15,0-12 1 16,0 9 0-16,0-9 16 15,0 12 1-15,0-12-2 0,-4 12 0 16,1-15 7-16,-1 18 0 16,1-21 1-16,-1 24 1 15,4-18-6-15,-3 15 0 16,3-18-4-16,0 3 0 16,0-4-3-16,0 13 0 15,0-3-2-15,3 13 1 16,4-22-2-16,4 9 0 15,-1 0 0-15,4-7 0 0,4 14-1 16,3-1 0-16,0 3 0 16,-3 1 1-1,0 2-1-15,-1 1 1 0,-3-1-1 16,1-5 1-16,-1-1 0 16,0-6 0-16,3 3-1 15,-2-3 1-15,2 0-1 16,-3 0 0-16,0 3 0 15,4-3 0-15,-4 10-1 16,0 2 1-16,-3-3-1 16,-1 4 1-16,-3 0-1 15,1-7 0-15,-1 3 1 16,-7-9 0-16,0 0-1 16,-4-22 1-16,4 7-1 15,0 5 1-15,-3-12-1 16,-1 10 1-16,4-4-1 0,0-3 1 15,4-3-1-15,-1-6 0 16,1-3 0-16,6-7 1 16,-3-3-2-16,0 13 1 15,4-10 0-15,-4-5 0 16,-7 11 0-16,7 4 0 16,-7 12-1-16,0 4 1 15,-4 12-5-15,1 9 1 16,-1 7-14-16,-6-4 0 15,10-2-13-15,-4-20 1 0</inkml:trace>
  <inkml:trace contextRef="#ctx0" brushRef="#br3" timeOffset="-203736.56">21664 13822 25 0,'-42'-19'12'0,"21"-31"-10"15,21 38 13 1,3-7-15-16,4-9 1 0,7-4 2 16,4 1 1-16,0 6-4 15,3 6 0-15,-4 3 2 16,1 4 1-16,-4 2-2 16,0 1 1-16,0 3-2 15,0 3 1-15,1-1-1 16,2 4 1-16,1 0 0 15,10 4 1-15,0-8 1 16,11 1 0-16,18-3 1 16,10-6 0-16,0 2 0 15,7 1 0-15,3 2-1 0,1 4 0 16,7 0-1 0,10 3 0-16,-11 3-1 0,15 0 0 15,-7 1-1-15,7-8 1 16,7-2 0-16,-8-6 0 15,-13-1-1-15,-7 1 0 16,-11-1 0-16,-14 4 1 16,-15 2-1-16,-6-2 0 15,-21 6 0-15,-15 3 0 0,-17 6 0 16,-21 7 0-16,-18-1 0 16,-7 4 1-16,-14-1-1 15,-15-2 0-15,-10 3-1 16,1 9 1-16,-5-6 0 15,1-4 1-15,-15 7-1 16,-3 0 0-16,0 10 0 16,8-1 0-16,9 3 0 15,15 4 0-15,17-7-1 16,25-2 1-16,22-1-1 16,17 0 1-16,14-9 0 15,17-7 0-15,22-8-1 16,21-8 1-16,25-14 0 15,6-11 1-15,15-5-1 16,7-13 1-16,11-6-2 16,-8 12 1-16,4 6 0 15,-18 4 0-15,-3 3 0 16,-11 3 0-16,-10 6-2 0,-18 6 0 16,-18 4-11-16,-31 9 0 15,-36 12-1-15,-53 7 0 16</inkml:trace>
  <inkml:trace contextRef="#ctx0" brushRef="#br3" timeOffset="-197265.47">20010 12549 13 0,'0'22'6'0,"7"6"-1"0,0-21 6 0,-4 2-12 15,4 7 1-15,0 2 1 16,0 1 0-16,4 3-1 16,0 0 1-16,-1 3 0 15,4 7 0-15,4 5 0 16,7 10 1-16,3 0-2 15,0 7 1-15,0-7-1 16,0 0 1-16,1-7-1 16,-5 4 1-16,-2-15-1 15,-1-1 0-15,-4-3 0 16,-3-6 0-16,-3-4-5 0,-4 1 0 16</inkml:trace>
  <inkml:trace contextRef="#ctx0" brushRef="#br3" timeOffset="-196664.56">20094 13346 13 0,'-10'0'6'0,"10"15"-5"16,0-12 5-16,3 4-6 16,4-1 0-16,4 0 0 0,6 0 1 15,1 1 1-15,3 5 0 16,0-2 1-16,4 2 0 15,0 4 1-15,0 3 0 16,-4 3 0-16,-4 0 0 16,1 3-1-16,3 0 0 15,0 0-1-15,0-3 1 16,-3-3-1-16,0-7 1 16,3-6 0-16,11-15 1 0,-1-3-2 15,1-10 1-15,7-10 0 16,7-9 0-16,0-2-2 15,-4-8 1-15,0-14-4 16,-6-1 1-16,-15 12-9 16,-18 4 1-16,-17 25-3 15,-32 19 1-15</inkml:trace>
  <inkml:trace contextRef="#ctx1" brushRef="#br3" timeOffset="172920.52">27386 15585 0,'0'0'0,"0"0"0,0 0 32</inkml:trace>
  <inkml:trace contextRef="#ctx0" brushRef="#br3" timeOffset="-188197.56">16055 13465 26 0,'-21'0'13'0,"7"-7"0"0,10 4 4 0,1-3-18 16,3 0 1-16,0-4-1 15,0 1 1-15,0 3 0 16,0-1 1-16,-4 4 0 15,1 3 1-15,-1 3 1 16,0 1 1-16,1-1 1 16,-1 3 0-16,1 0 0 15,-1 4 0-15,4 2-2 16,0 1 0-16,4-1-2 16,3-2 1-16,4-4-2 15,-1-3 0-15,1-3 0 16,-1-6 0-16,1-7 0 15,-4-2 0-15,0-1 1 0,-7-3 0 16,0 0 1-16,-4 0 0 16,-3 4 1-16,0 2 0 15,0 1 0-15,-3 2 0 16,-1 4-1-16,1 3 1 16,2 0-2-16,1 6 1 15,0 3-2-15,4 7 0 16,6-1-1-16,4 4 1 15,0 0-1-15,8 2 1 0,-1-5-1 16,0-4 1-16,0-2 0 16,-3-4 1-16,-1-6 0 15,1-7 0-15,-4-2 1 16,-7-7 1-16,0 0 0 16,-4 0 1-16,-3 4-1 15,-3-1 1-15,-5 10-1 16,1 6 0-16,0-7-2 15,0-2 1-15,4 3-2 16,-1 6 0-16,4 6 0 16,0 3 0-16,3 7-1 15,4 0 1-15,0-1-1 16,4 1 1-16,-1-3-1 16,1-4 1-16,3-3 0 15,0-6 0-15,4-12 0 16,-1-1 1-16,-3-2-1 15,0-4 0-15,-7 9 2 16,-3 4 0-16,-4-7-1 0,0 4 1 16,-4 0 0-16,0 9 1 15,1 3-2-15,3-6 1 16,-4 3-2-16,1-3 1 16,3 6-1-16,0 6 0 15,0 4-1-15,3 5 1 16,4 1-1-16,0 0 1 15,4-3-1-15,-1-1 1 0,4-8-1 16,0-7 1-16,4-7-1 16,-1-5 1-16,1-1 0 15,-1 1 0-15,-2-1 0 16,-5 4 0-16,-3-1-1 16,0 1 1-16,-3 6-2 15,-5 3 0-15,1 0-6 16,0 6 1-16,0 0-14 15,4 1 1-15,3-1-1 16,-7-3 0-16</inkml:trace>
  <inkml:trace contextRef="#ctx0" brushRef="#br3" timeOffset="-163531.98">24366 12377 18 0,'7'-4'9'0,"0"1"0"0,-7 3 10 0,0 0-15 16,0-6 1-16,0 0 3 15,0 3 0-15,0-4-9 16,-3 4 0-16,3-3 6 15,0 3 1 1,11-3-2 0,6-4 0-16,4 1-2 15,8-1 1-15,2 1-1 16,8 3 0-16,3-4 0 16,-3 4 0-16,0-3-1 15,0 2 1-15,3 1-1 16,-3 0 0-16,-4 0 0 15,-6 2 0-15,-5-2-1 16,-6 3 1-16,-4 3-1 16,-7-6 1-16,-7-4-6 0,-4 10 1 15,-6 0-11-15,-1 0 1 16</inkml:trace>
  <inkml:trace contextRef="#ctx0" brushRef="#br3" timeOffset="-163126.29">25192 11972 19 0,'3'-25'9'0,"1"-6"8"16,-8 18-1-16,4 4-11 16,0 2 0-16,4-2 1 15,-4 9 0-15,3 3-9 16,5 3 1-16,-5 7 6 16,8 9 0-16,-1 3-3 15,1 10 1-15,-1 5 1 16,-3 1 0-16,0 12 0 15,1 7 1-15,-1 6 0 16,3 3 1-16,4-7 0 16,4-5 1-16,3-10-1 0,0-6 0 15,0-7-1-15,1-9 1 16,-5-3-4-16,-3-3 0 16,-10-3-18-16,-15-1 0 15</inkml:trace>
  <inkml:trace contextRef="#ctx1" brushRef="#br3" timeOffset="202434.28">30547 12132 0,'0'0'16,"0"0"0,0 0-1,0 0 1,0 0 0,0 0-1</inkml:trace>
  <inkml:trace contextRef="#ctx0" brushRef="#br3" timeOffset="-162030.39">24148 7544 43 0,'-36'-9'21'0,"19"-16"-12"0,13 15 21 0,4 1-29 15,-3 0 0-15,6-1 1 16,1-2 0-16,3 9-3 15,3 3 1-15,1 9 3 16,-4 10 0-16,-3 9 1 16,-1 13 1-16,-3 3 0 15,-3 9 0-15,3 7 0 16,0 2 1-16,3 4-2 16,1 3 0-16,3-3-2 15,0 6 1-15,0-15-1 16,-4-10 0-16,1-7 0 15,3-5 0-15,0-7 0 16,-4-3 0-16,1-6-2 16,0-3 1-16,-4-7-9 15,0-3 0-15,3-6-13 16,4 0 0-16</inkml:trace>
  <inkml:trace contextRef="#ctx0" brushRef="#br3" timeOffset="-152192.54">15953 13393 9 0,'-7'15'4'0,"0"-12"-1"15,7-3 5-15,0 0-8 16,0 0 1-16,0 0 2 16,3-3 1-16,1-6-2 15,-4 9 0-15,0 0 5 16,0 0 1-16,0 3 2 0,0 3 1 15,0 1-1-15,0-1 1 16,0 0-1-16,0-3 0 16,0 0-2-16,0-3 0 15,0 0-3-15,0-6 0 16,3-3-2-16,-3-1 0 16,0 1-1-16,0 3 1 15,0-1-2-15,0 7 1 16,0 0 0-16,0 0 1 15,0 0 0-15,0 0 1 0,0 0-1 16,0-3 0-16,0 3 0 16,0-3 1-16,0-3-1 15,0 0 0-15,0 2-1 16,0-2 1-16,0 6-1 16,0 0 0-16,0 0-1 15,-3-3 1-15,3 3 0 16,0-3 1-16,-4 0-1 15,4-4 1-15,-3 1-1 16,3-3 0-16,-4 2 0 16,0 4 0-16,1-9-1 15,-4 2 0-15,3-12-1 16,4-3 1-16,-7 7 0 16,0-11 0-16,-3 4 0 15,-4-6 0-15,-1 0 0 16,-9-7 1-16,-1 22-1 15,0-3 1-15,1-3-1 0,-1-6 1 16,-3-6-1-16,0-4 0 16,-1 0-1-16,5 10 0 15,2-6 0-15,5-7 0 16,3 10-1-16,0-1 0 16,3 7 0-16,0 0 0 15,1 3 1-15,-1 0 0 16,4 3 0-16,-3 1 0 15,3 2-1-15,-1 0 1 16,1 4-1-16,4-1 1 16,-1 10-1-16,1-6 1 0,3-1-1 15,0 1 1-15,0 9-1 16,0 0 0-16,0 0-1 16,0 0 1-16,0 6-4 15,0-3 1-15,0 7-8 16,0-1 1-16,0-3-10 15,3 4 1-15,1-1-6 16,3-9 0-16</inkml:trace>
  <inkml:trace contextRef="#ctx0" brushRef="#br3" timeOffset="-151386.72">15332 12794 30 0,'-36'9'15'0,"26"7"-5"15,10-16 14-15,0 0-23 16,-4 0 0-16,4 0 3 16,0 0 0-16,0 0-1 15,0 0 0-15,0 0 6 16,0 0 1-16,0 0 1 15,0-7 1-15,-3-2 0 16,3 0 0-16,0 2-3 0,0 1 1 16,3-13-5-16,1-9 1 15,6-6-3-15,5-7 0 16,-1 0-3-16,0 0 1 16,-4 7-1-16,1 12 1 15,0 0-2-15,-4 6 1 16,0 4-1-16,0 2 1 15,0 1 0-15,0 3 0 16,0-1-1-16,7 7 1 16,-3 0-1-16,3 3 1 15,3-12 0-15,4 3 0 0,1 15-1 16,6 4 1-16,0 6 0 16,0 3 1-16,-3-1-1 15,0-2 1-15,3-3 0 16,0-7 0-16,4 1 1 15,-7-7 0-15,-1 3-1 16,-6-6 0-16,-4 3 0 16,-3 0 1-16,-8 7-4 15,-6 2 0-15,-1-2-12 16,1 2 0-16,-1-5-12 16,4-7 1-16</inkml:trace>
  <inkml:trace contextRef="#ctx0" brushRef="#br3" timeOffset="-66864.36">15991 13396 26 0,'-10'-7'13'0,"3"-11"-7"0,7 11 13 0,-4-2-17 16,4 3 1-16,-3-7 1 16,3 1 1-16,-4-1-6 15,1-3 0-15,-4 4 4 16,-4-1 0-16,-10 7-2 15,-7 3 1-15,-8 0-1 16,5 3 0-16,-5 6 0 16,1 0 0-16,0 1 0 15,3 2 0-15,4-3 0 16,3 1 0-16,7 2-1 0,4 7 1 16,7 9-2-16,7 6 1 15,7-3 0-15,4 7 0 16,3-1-1-16,4 1 1 15,-4-7 2-15,3-3 1 16,5-9 0-16,-1-4 1 16,7-9 0-16,11-12 0 15,-4-4 0-15,0-8 1 16,4-11-3-16,7-5 0 0,-7 5-1 16,-7-5 1-16,-8-4-2 15,-10 6 0-15,-14 4 0 16,-10 3 1-16,-8 3-1 15,-14 6 1-15,-13 3-1 16,-12 13 1-16,1 6-1 16,-4 10 1-16,3 6-1 15,8 2 0-15,7 8-1 16,13 5 1-16,15 4-1 16,11-10 1-16,13 3-1 15,15-6 1-15,0-6 0 16,10-9 1-16,7-4-1 15,1 0 0-15,-5-9 0 16,1-9 1-16,0-7-1 16,0-6 1-16,0 0-1 15,-11-1 1-15,-7 1 0 16,-10 3 0-16,-11 10-1 16,-11 6 0-16,-3 2 0 0,-14 8 1 15,-18 8-2-15,3 10 1 16,1 3 0-16,3 7 0 15,8-14-1-15,6-2 1 16,7 0-1-16,8-1 1 16,10 1-1-16,7-10 1 15,3-2 0-15,15-4 0 16,7 3-1-16,0-3 1 16,-4-7 0-16,-4-5 1 0,-2-4-1 15,-5-3 1-15,-3-3 1 16,-3 0 0-16,-8-3 0 15,-13 13 0-15,-4-4-1 16,-11 4 1-16,-7 2-1 16,1 10 0-16,-5 6-1 15,1 7 0-15,7 3-1 16,3 2 0-16,15 4 0 16,10-3 0-16,7-3-1 15,7 0 1-15,10-7 0 16,8-3 1-16,0-6 0 15,-4-6 0-15,0-3 0 16,-3-4 0-16,-4-3 1 16,-7-2 0-16,-3-1 0 15,-4 3 0-15,-4 7-1 16,-6-4 1-16,-11 7-1 16,0 6 1-16,-4 6-1 15,-3 4 0-15,3 2-1 0,1 1 0 16,6-4 0-16,8 4 1 15,3-7-1-15,3-3 0 16,4-3 0-16,4-3 1 16,-1-3-1-16,1-1 1 15,-1-5 0-15,-3 5 1 16,-7 7-1-16,-3 0 0 16,-15 7-4-16,-3 5 1 0,0 4-14 15,7-3 0-15</inkml:trace>
  <inkml:trace contextRef="#ctx0" brushRef="#br3" timeOffset="-1438.59">10993 15475 16 0,'0'-22'8'0,"7"9"-2"16,-7 7 8-16,3 0-13 16,1-7 1-16,3 1 0 15,-4-1 0-15,4-3-3 16,0 1 1-16,0-1 1 0,4-6 0 16,0 0-1-16,3 0 1 15,0 3-1-15,3 1 1 16,1-4 0-16,0-7 0 15,3 4 1-15,4 0 0 16,-1 0 0-16,1 0 0 16,0 3 0-16,6-3 0 15,1 0-1-15,3 0 1 16,1 0-2-16,-1 0 1 0,-7 0-1 16,-3-4 0-16,3 1 0 15,0-3 1-15,4 3-1 16,3-4 0-16,4 4 1 15,4 0 0-15,-1 0 0 16,7-4 0-16,4 1 0 16,4-7 0-16,-4 4 0 15,-4 9 0 1,18-19-1 0,-7 9 1-16,-7 1-1 15,-4 6 0-15,-3-4 0 16,0 4 0-16,3 0 0 15,11-7 1-15,-10 1 0 16,3-1 0-16,10 4-1 16,4-4 1-16,0 1 0 15,-3-4 0-15,3 4-1 16,0-1 1-16,-7 13-1 16,-14-3 0-16,-4 0 0 0,0 0 0 15,1 0 0-15,2 3 0 16,5-3 0-16,3 0 0 15,-4-3 0-15,11-4 0 16,14-12 0-16,-7 7 0 16,11 2 0-16,3 1 0 15,0-1 0-15,-7 1 0 16,7 2 0-16,-7 1 0 16,-10 3 0-16,-1 3 0 0,1 0 0 15,-1 0 0-15,1-4 0 16,-4 4 1-16,7-3-1 15,0 0 0-15,0-4-1 16,0-2 1-16,7-1 0 16,7-5 1-16,-3 11-1 15,3 1 1-15,0 0 0 16,-7 0 0-16,0 0-1 16,0-4 1-16,4 4-1 15,0 0 1-15,-11 6-1 16,7 3 0-16,3-6 0 15,-6 3 0-15,-1-6 0 16,1 0 0-16,3 2 0 16,-3 5 0-16,-8 2 0 15,4 0 0-15,7-3 1 16,-3-3 1-16,3-3-1 16,14-4 0-16,-3 1 0 0,3 6 0 15,0-3 0-15,-3-4 1 16,3 1-2-16,4 0 0 15,-8-1 0-15,-13 4 1 16,-4 12-1-16,3 1 1 16,-2-1-1-16,-9 3 0 15,9 1 0-15,2-4 1 16,4 4-1-16,-3-1 1 16,-4-6-1-16,0 0 0 0,0-3 1 15,-7-3 1-15,-4-3-1 16,4-6 1-16,4-4-1 15,3 10 1-15,0 0-1 16,0-4 1-16,10 7-2 16,-3 3 1-16,-3 0-1 15,3 0 0-15,0 0 0 16,-3 4 1-16,-11-1-1 16,-4 0 1-16,8-3-1 15,-1 6 0-15,-6-3 0 16,3-6 0-16,3 3 0 15,4-3 0-15,-3 7 0 16,-4 2 0-16,3 3 0 16,-3 1 0-16,0 2-1 15,-7 1 1-15,-4 0 0 16,4-4 0-16,7 0 0 16,4-5 0-16,-1-7 0 15,-3-4 1-15,0 1-1 0,7 3 0 16,-14 0 0-1,0 0 0-15,0 0 0 0,3 6 0 16,4 0 0-16,4 3 0 16,-4 4 0-16,3 3 0 15,8-1 0-15,-8-2 0 16,1-1 0-16,3 0 0 16,0-2 0-16,0 2 1 15,-7 1 0-15,-11 2 1 0,8 4 0 16,3 0 0-16,-4-1-1 15,1 4 1-15,3 3-1 16,3 0 0-16,8-3-1 16,-8 0 1-16,-10-6-1 15,0-1 0-15,3-2 0 16,1-1 1-16,-8 1-1 16,1 2 0-16,3 4 0 15,3-3 0-15,-3 5-1 16,-4 4 1-16,-3 0 0 15,-3 0 0-15,-8 0 0 16,-7 0 0-16,-3 0 1 16,-4-3 0-16,0-3 0 15,-3 0 1-15,-1-1-1 16,1 1 0-16,0 0 0 16,-1 0 0-16,1-1-1 15,-4 4 1-15,0-3-2 0,-3 3 1 16,-1 0-1-16,-10 3 0 15,-10 0-7-15,-8-3 1 16,0 3-12-16,-10-10 1 16</inkml:trace>
  <inkml:trace contextRef="#ctx0" brushRef="#br3" timeOffset="167.59">9313 16400 19 0,'-10'-13'9'0,"20"1"-2"0,-10 12 10 0,0-3-15 16,-10-1 0-16,-1 4 3 15,-3 0 1-15,0 0-6 16,0 4 1-16,7-4 3 15,3 6 1-15,4 3-2 16,7-6 1-16,11 1-1 16,-4-4 0-16,7-16-1 15,7 3 0-15,8 1 1 16,13-4 0-16,1-3 0 16,-5-3 1-16,15 0-2 15,11-3 1-15,-8 0-1 16,11-3 0-16,8 6-2 15,2-6 1-15,1-7-1 16,3-9 1-16,-10 1-1 0,-4-11 1 16,-4 4-1-16,-10 9 0 15,-3 7 0-15,-18 2 1 16,-11 4-1-16,-18 13 0 16,-13 5-1-16,-11 4 0 15,0 9-3-15,-15 3 1 16,1 7-6-16,0-4 1 15,0 4-7-15,10-10 0 16</inkml:trace>
  <inkml:trace contextRef="#ctx0" brushRef="#br3" timeOffset="616.77">10347 15685 30 0,'-21'-16'15'0,"3"-3"-8"16,15 13 20-16,-4 3-25 15,0 0 0-15,-1 0 1 16,5 3 0-16,-1 0-4 16,8 0 0-16,10 3 2 15,11 0 1-15,3 0-1 16,4-3 0-16,14-6-1 15,3-4 1-15,4-2 1 16,0-1 0-16,-11 4 0 16,-3 3 0-16,-4 3 0 0,-7 3 0 15,-13 6 0-15,-5 9 1 16,-10 11-2-16,-7-1 1 16,-7 12-1-16,-7 10 1 15,0 7-1-15,-4 2 0 16,4-6 0-16,0-6 0 15,3-3-1-15,0 0 0 16,4-7 0-16,4-2 1 0,3-7-1 16,3-3 1-16,1-7-1 15,-1-2 1-15,0-4-5 16,1-3 0-16,-4-2-11 16,-4 5 0-16</inkml:trace>
  <inkml:trace contextRef="#ctx0" brushRef="#br3" timeOffset="6097.26">6668 16491 30 0,'-4'-32'15'0,"15"-15"-8"16,-8 35 15-16,4-1-21 15,0-2 1-15,0 8 0 16,0 7 0-16,0 13-2 0,4 18 1 15,0 23 1-15,-8 5 0 16,11 16-1-16,0 10 0 16,4 12 0-16,-7-3 1 15,3-15 1-15,0-10 0 16,-4-13 3-16,1-9 0 16,-8-9 2-16,4-10 1 15,-3-9 0-15,0-10 1 16,-4-9-4-16,0-6 0 15,-4-13-3-15,0-9 0 16,-3-10-2-16,4-6 0 0,3 4-1 16,0 5 0-16,10 4-1 15,5 12 0-15,9 19 0 16,15 13 0-16,3 15 0 16,1 6 0-16,3 4 0 15,-11-4 0-15,0 1 1 16,-3-1 0-16,-4 1 0 15,-14-4 0-15,-3-6 1 16,-4 0 0-16,0-9-5 16,-4-6 1-16,5-10-11 15,-1-13 0-15,7-6-6 16,3-15 0-16</inkml:trace>
  <inkml:trace contextRef="#ctx0" brushRef="#br3" timeOffset="6382.51">7497 16397 55 0,'-4'-29'27'0,"11"23"-33"0,-10 16 47 16,-1 12-41-16,-7 12 0 15,1 13 1-15,-8 16 0 16,-3 6-1-16,0 15 0 15,0 7 0-15,10-6 1 16,8-13-1-16,10-9 1 0,14-10-1 16,4-12 1-16,17-13-2 15,7-9 1-15,-6-10-5 16,-1-5 1-16,-3-11-8 16,-4-2 0-16,-14-4-3 15,-3 4 0-15</inkml:trace>
  <inkml:trace contextRef="#ctx0" brushRef="#br3" timeOffset="6626.05">7680 16767 64 0,'0'-3'32'0,"11"12"-45"15,-8-6 67 1,18 7-55-1,7-1 0-15,4-3-1 16,4 1 0-16,2-4 0 0,-2-3 1 16,6-3-5-16,-10 3 0 15,-1 0-5-15,-9 0 1 16,-5 0-4-16,-17 3 1 16,-7 0-1-16,4-6 0 15</inkml:trace>
  <inkml:trace contextRef="#ctx0" brushRef="#br3" timeOffset="6788.82">7934 16679 46 0,'-14'-25'23'0,"-11"15"-16"0,18 14 49 0,-3-4-51 16,-8 9 0-16,-3 13 0 15,-4 19 0-15,0 3-8 16,1 6 1-16,-1 6 2 16,7-2 1-16,8-11-7 15,6-5 1-15,8-19-6 16,6-13 1-16,8-6-9 15,3-16 1-15</inkml:trace>
  <inkml:trace contextRef="#ctx0" brushRef="#br3" timeOffset="7087.73">7849 16350 42 0,'11'-41'21'0,"21"41"-11"16,-15 0 31-16,-3 3-37 0,4 10 0 16,3 9 0-16,4 9 1 15,7 10-7-15,6-1 0 16,-2-2 4-16,-1 0 1 16,-10-1-3-16,-1 4 1 15,-2 6-1-15,-5-3 0 16,-3 6-1-16,-7 10 1 15,-3 2-2-15,-8-2 0 16,-6 0-1-16,-11-7 1 0,3-9-7 16,-3-13 1-16,7-9-8 15,7-12 1-15</inkml:trace>
  <inkml:trace contextRef="#ctx0" brushRef="#br3" timeOffset="7299.91">8386 16648 67 0,'3'-4'33'0,"36"1"-47"16,-25 0 62-16,11-6-54 15,-4-1 1-15,7-2-11 16,0 2 1-16,-3 4 9 15,-7 9 0-15,-18 7-11 16,-11 8 1-16</inkml:trace>
  <inkml:trace contextRef="#ctx0" brushRef="#br3" timeOffset="7450.17">8400 16917 41 0,'24'-12'20'0,"29"-23"-27"0,-42 26 42 15,6-7-35-15,8-3 0 16,-4 1-6-16,1-1 1 16,-1 3-3-16,-4 3 0 0</inkml:trace>
  <inkml:trace contextRef="#ctx0" brushRef="#br3" timeOffset="7793.6">8844 16453 72 0,'-39'-9'36'0,"8"21"-56"16,20 1 71-16,-3 12-52 16,3 6 1-16,1 4-1 15,3 6 0-15,3 6 1 16,11 0 0-16,7 3 0 15,4-6 0-15,-4 0-1 16,11-13 1-16,3-9 0 16,4-16 1-16,3-9 1 15,4-6 1-15,-7-10 0 16,-4-16 0-16,-4-5 1 0,-2-1 0 16,-15-13-1-16,-7 1 0 15,-7 3-3-15,-22 0 1 16,-2 15-8-16,-15 13 1 15,-7 13-14-15,-4 15 0 16</inkml:trace>
  <inkml:trace contextRef="#ctx0" brushRef="#br3" timeOffset="14204.6">11042 15205 12 0,'-14'3'6'0,"3"4"-1"0,8-1 7 15,3 3-12-15,-4 7 1 16,1 0 0-16,-4 6 0 15,0-4-2-15,-4 4 1 16,0-6 2-16,-3 0 0 0,4-4 2 16,-4 1 0-16,-1-10 0 15,1 0 1-15,4 0 0 16,-1-3 1-16,4 0-2 16,4 0 1-16,3 0-3 15,0 0 1-15,0 0-2 16,3 3 1-16,1-3-1 15,3-3 0-15,0 0 1 16,0-3 0-16,0-4 1 16,3 1 0-16,1-4 0 15,3-5 0-15,-3-1 0 16,-4 0 0-16,3 0-1 16,1 0 0-16,7 7-1 15,3-1 0-15,7 4-1 16,4-1 1-16,7 1-1 15,3-7 1-15,-3-3-1 16,7-6 1-16,6-3-1 16,-2-3 1-16,-1 3 0 0,4-1 0 15,-3-2 0-15,-1 3 0 16,-3 3 0-16,-4 3 0 16,-3 3-1-16,-4-3 0 15,1 6 0-15,-8 1 1 16,3-1-1-16,5-3 1 15,-1-3-2-15,7-9 1 16,-3 3 0-16,0 3 1 0,7-7-2 16,7-2 1-16,3-1 0 15,1-2 0-15,-4 5 0 16,-1 7 1-16,1 6-1 16,4-3 0-16,-11-3 0 15,-4-3 0-15,-3 0 0 16,0 0 1-16,3-7-1 15,0-3 0-15,4 1 0 16,0-1 1-16,0 1-1 16,-7 2 0-16,3 1 0 15,4 2 0-15,-4 1 0 16,1 3 1-16,-8-1-1 16,-7 4 0-16,0 7 0 15,-3 2 1-15,3-3-1 16,0 0 0-16,1-6 0 15,6 0 0-15,0-3 0 0,4 0 0 32,17-10 0-32,4 0 0 15,-7 1-1-15,-3 2 1 16,-8 13 0-16,-3 0 0 16,0 0 0-16,-1 4 0 15,1-1 0-15,0 0 0 16,3 3 0-16,4-3 0 15,0 4 0-15,-4-1 0 16,8 0 0-16,3 1 0 16,-4-4 0-16,-3 0 0 0,0 7 0 15,0-4 0-15,0 10 0 16,-1-4 0-16,1 4 0 16,0 0 0-16,-7-4 0 15,3 1 0-15,8-7 0 16,3 0 0-16,-4-2 0 15,0-1 0-15,1-3-1 16,-1 3 1-16,1-3 0 16,-5 3 1-16,1 7-2 15,-7-1 1-15,-4 1 0 16,-3-4 1-16,-4 3-1 16,1 1 0-16,2-7 0 15,1 3 0-15,3-2 0 16,-3 5 1-16,0 1-1 15,0-1 0-15,3 0 0 16,0-2 0-16,4-1 0 16,-7 4 0-16,-1-1 0 15,-2 0 0-15,-1 1 0 0,-3 2 0 16,-1 1 0-16,5 0 0 16,-5-1 0-16,4 1 0 15,8-1 0-15,6-2 0 16,-3-4 0-16,3 7 0 15,4-4 0-15,7-2 0 16,0-1 0-16,-4 0 0 16,-6 1 0-16,-8 2 0 0,-3 0 0 15,-4 4 0-15,-3 0 0 16,-1 2 0-16,4 1 0 16,-3 0 0-16,0-4 0 15,7 4 0-15,-1 0 0 16,-2-7 0-16,-1 1 0 15,4-4 0-15,-4 0 0 16,4 1 0-16,-1-1 0 16,5-3 0-16,2 0 0 15,5 1 0-15,-4-1 0 16,10 3 0-16,7 7 0 16,-6-1 0-16,3-5 0 15,10-1 0-15,-6 0 0 16,-1-3 1-16,-7 1-1 15,-3 2 0-15,-7 3 0 16,-4 1 0-16,-6 2 0 16,-8 1 0-16,7 3 0 15,4 0 0-15,-1-1 0 0,12-2 0 16,-11-1 0-16,-1-2 0 16,1 3 0-16,0 2 0 15,3-2 0-15,-3-4 0 16,0 4 0-16,-4-4 0 15,0-2 0-15,-3 2 0 16,-1 1 0-16,5-1 0 16,-5 0 0-16,1-2 0 15,3 2 0-15,4-2 0 0,7-1 0 16,-4 0 0-16,0-3 0 16,-6 1 0-16,-5-1 0 15,1-3 0-15,0 3 0 16,6 0 0-16,1-3 0 15,7 7 0-15,7 2 0 16,3 10 0-16,-3-7-1 16,7 7 1-16,7 0 0 15,-14-3 0-15,0-3 0 16,0-1 0-16,3-2 0 16,0-4 1-16,1 0-1 15,-1 1 0-15,-3 2 0 16,-4 0 0-16,4 1 0 15,-3-1 0-15,2 4 0 16,-2-4 0-16,-8 1 0 16,0 2 0-16,1 4 0 15,2 0 0-15,8 3 0 0,7 0 0 16,4-4 0-16,-1 7 0 16,15 0 0-16,-11-3 0 15,0 0 0-15,-1-3 0 16,1-10 0-16,0-3 1 15,-3 1-1-15,-1-4 0 16,-6-4 0-16,-1 5 0 16,8-1 0-16,-1 0 1 15,0 0-2-15,8 0 1 16,6 6 0-16,1 0 0 0,-4 4 0 16,0-1 0-16,4-6 0 15,-4 4 0-15,0 2 0 16,7-2 0-16,3 2 0 15,5-3 0-15,-5-2 0 16,1-1 0-16,-8-3 0 16,1 3 0-16,3 3-1 15,0 4 1-15,4 5 0 16,-8 4 0-16,-6 3 0 16,3 0 0-16,-4 0 0 15,-10 0 0-15,0 0 0 16,0-3 0-16,7 0 0 15,-7-3 0-15,-4-4 0 16,-6 1 0-16,-12 0-5 16,-13 2 1-16,-14 1-13 15,-15 0 1-15</inkml:trace>
  <inkml:trace contextRef="#ctx0" brushRef="#br3" timeOffset="17388">15191 12941 13 0,'10'-3'6'0,"-10"-3"2"0,0 6 7 32,0-3-13-32,0-1 1 15,0 1 0-15,-3 0 1 16,-1 3-6-16,1 0 1 15,-1 0 3-15,1 3 0 16,-1 0-2-16,1 4 1 16,-1-4-1-16,0 6 0 15,1 4 0-15,-1 9 0 16,4 0 0-16,0-4 0 16,0 1 0-16,0 0 0 15,0-6 2-15,0-4 0 16,4 0 0-16,3-5 1 0,4-1 0 15,3-16 0-15,3 1-1 16,1-4 1-16,3-6-2 16,0 6 1-16,-3 1-2 15,-7-1 1-15,-11 0-1 16,-8 4 0-16,-2-1 1 16,-8 4 0-16,1-1-1 15,-5 4 1-15,1 3 0 16,0 3 0-16,0 3-1 15,0 3 1-15,3 1-2 16,8 5 1-16,2 1 0 16,5 6 0-16,6 6-1 15,5-7 0-15,2 4 1 16,4-6 0-16,4 0 0 16,10-7 1-16,0-3 0 15,1-2 1-15,-1-8 0 16,-7-2 1-16,-3-3 0 0,-4-7 1 15,-7 0-1-15,-4 1 0 16,-3-1-1-16,-3 0 1 16,-8 1-2-16,-3 2 1 15,-4 1-2-15,-3 2 0 16,4 7 0-16,2 3 0 16,1 3-1-16,0 0 1 15,4 10-1-15,3 6 1 16,3 3 0-16,1 0 0 15,3-4-1-15,10-5 1 0,1-1 0 16,-1-2 0-16,4-4 0 16,1-3 0-16,-5-3 1 15,1-3 0-15,-4-9-1 16,-4-1 1-16,1 1-1 16,-4-4 1-16,-4 0-1 15,-3 4 0-15,-3-1 0 16,-1 4 0-16,0-4 0 15,1 7 0-15,-1 3-1 16,1 3 1-16,-4 0-1 16,3 9 1-16,0 7-1 15,4 6 1-15,0 3 0 16,4-6 0-16,3-1 0 16,3-2 0-16,1-6 0 15,-1-7 1-15,4 0 0 0,8-9 1 16,-1-4 0-16,0-2 0 15,0-10 1-15,0 0 0 16,-3 3-1-16,-4-3 0 16,0 0-1-16,-7 3 0 15,-4 4-1-15,-6 2 0 16,-1 7-1-16,0 6 1 16,-3 6 0-16,0 3 0 15,0-2-1-15,0 8 1 16,0 4-1-16,3-3 1 0,4 9-1 15,0-6 0-15,4-4 1 16,3 4 0-16,3 0-1 16,4-3 1-16,0-7 0 15,7 1 0-15,1-4-1 16,2-6 1-16,4-10-1 16,0-5 1-16,-3-1-1 15,-4-3 1-15,-7 0 0 16,-7 1 0-16,-10 2 0 15,-4 3 0-15,-4 4 0 16,-3 0 0-16,0 2 0 16,-4 4 0-16,4 0-1 15,0 0 0-15,3 6 0 16,0 0 1-16,4 10-1 16,4 2 1-16,3 7-1 15,7-3 1-15,0 0 0 16,3-3 0-16,4-4 0 15,4-2 0-15,-1-4 0 16,1-6 0-16,-1-6 0 0,1-4 1 16,-4 1-1-16,0-10 1 15,-3 0 0-15,-4 0 0 16,-4 4-1-16,1-4 0 16,-4 3 0-16,-4 0 1 15,0 7-2-15,1 3 1 16,-4 6-1-16,0 3 1 0,3 3-1 15,0 7 1-15,4 6-1 16,4-1 1-16,6 4-1 16,4-3 1-16,4-3-1 15,3-4 1-15,4-2 0 16,-1-7 0-16,1-3 0 16,-4-6 1-16,4-7-1 15,-4 4 1-15,-3-10 0 16,-8 6 0-16,-3 1-1 15,0-1 1-15,-3 4-1 16,-5-1 0-16,1 4 0 16,-3 3 0-16,-1 3-1 15,-3 9 1-15,0 4-1 16,3 6 1-16,4 3-1 16,0 3 1-16,4-10-1 15,3 4 1-15,3-9 0 16,1-4 0-16,3-6 0 15,0 0 0-15,0-3 1 0,4-16 0 16,-1 3-1-16,1-6 1 16,-4 4-1-16,0 2 0 15,-4 0 0-15,1 1 1 16,-4 2-2-16,-7 7 1 16,-7 6-5-16,-4 3 0 15,-3 13-10-15,7 6 0 16</inkml:trace>
  <inkml:trace contextRef="#ctx0" brushRef="#br3" timeOffset="40490.81">18510 10790 21 0,'-10'-6'10'0,"-11"12"-8"0,13 0 10 0,1 4-12 16,-3 2 1-16,-8 4-1 16,-7 3 1-16,1 3-1 15,-4 0 0-15,-1-1 0 16,1 5 1-16,3-1-1 16,1 0 1-16,3 6 0 15,3 4 0-15,4 8 0 16,3 11 0-1,8 65 0 1,3 3 0-16,7-9-1 16,7 3 0-16,4-9 0 15,-1-4 0-15,4-9 0 16,8-9 0-16,-1-7-1 16,4-12 1-16,3-3 0 15,14-10 1-15,4-9-1 16,0-6 0-16,11-10 0 0,6-9 1 15,4-13 0-15,11-6 0 16,3-9 1-16,-7-13 0 16,-10-13 0-16,-11-9 1 15,-14-15 0-15,-11-26 0 16,-18-3 0-16,-9-6 0 16,-8-19-2-16,-18-12 1 15,-14 6-1-15,-7 0 0 16,1 18 0-16,-8 4 0 0,0 12 0 15,-4 16 1-15,-3 10-1 16,4 15 0-16,-4 9 0 16,-3 17 1-16,-1 2-3 15,4 16 0-15,4 6-6 16,3 7 1-16,4 9-6 16,10 0 1-16</inkml:trace>
  <inkml:trace contextRef="#ctx0" brushRef="#br3" timeOffset="41347.49">18397 10084 16 0,'-56'-34'8'0,"-15"6"-4"0,54 21 4 15,-4 1-7-15,-8 3 0 16,-6 6 0-16,-11 0 0 16,-3 7-2-16,-1 5 1 15,-6 4 0-15,-8 6 1 16,5-3-1-16,-5 13 0 15,-10-4 1-15,-4 0 0 0,1-2 0 16,3-1 0-16,0 0 0 16,10 3 1-16,11 1-1 15,4 5 0-15,6-2-1 16,8 12 0-16,3 6 0 16,8 13 0-16,10 12 0 15,3 17 0-15,11-11 0 16,11 7 0-16,13 6-1 15,15 4 1-15,7-1 0 16,10 0 0-16,15 1 0 16,-4-4 0-16,4 10 0 15,-1 9 0-15,1-7 0 16,-1 11 0-16,4-1 0 16,7 3 0-16,-3-3 0 15,10-12 1-15,7 2-1 16,8-21 0-16,10-6 0 15,0 9 1-15,3-16-1 0,-7-12 0 16,8-13 0-16,-4-9 1 16,-4-10 0-16,-3-9 0 15,-7-6 0-15,3-1 0 16,-3-5 0-16,-1-4 0 16,-2-3 0-16,-1-9 1 15,-3-7-1-15,3-18 1 16,4-10-1-16,-15-15 1 15,-13-13 0-15,-15-25 0 0,-13-22-2 16,-12-13 0-16,-20-25-2 16,-25-12 0-16,-18 0 0 15,-14-10 0-15,-14 4 0 16,-10 15 0-16,-11-9 2 16,-18-6 0-16,0 8 2 15,0 20 1-15,1 6-1 16,-15 10 1-16,-4 21-1 15,-10 19 1-15,-3 26-2 16,-18 15 1-16,-4 28-2 16,4 22 1-16,-4 13-5 15,11 12 1-15,24 3-6 16,33-9 0-16</inkml:trace>
  <inkml:trace contextRef="#ctx0" brushRef="#br3" timeOffset="42068.02">18962 9050 12 0,'-60'-35'6'0,"-32"-21"-3"0,74 40-1 0,-3-9 0 16,-3 6 0-16,-8-9 0 16,-3 0 1-16,-8-1-4 15,-3 4 0-15,-3 3 3 16,-11 0 0-16,-11 4-1 15,-13 5 1-15,-15-3 0 16,-10 1 0-16,-4 5-1 16,-11-2 1-16,1-1-1 15,-1 1 1-15,-3 2-2 16,0 7 1-16,-3 6-1 16,-4 16 0-16,0 6 0 15,-14 13 0-15,6 2-1 16,5 14 1-16,10 5-1 15,14 1 1-15,28 9-1 16,11 6 1-16,14 4-1 0,14-1 1 16,15 7-2-16,6 2 0 15,7 17 0-15,8 6 1 16,-1 6-1-16,1 15 0 16,3 17 1-16,3-1 0 15,4 1 0-15,4 15 1 16,6-13-1-16,11 7 1 15,18-10-1-15,14 7 1 16,21-16-1-16,18-3 0 0,21-10 1 16,28 7 0-16,7 3-1 15,14-13 1-15,15 13 0 16,-1 6 0-16,-3 16 0 16,3 3 0-16,-6 15 0 15,-12-2 1-15,1 2-1 16,7-8 0-16,3-1-1 15,4-13 0-15,14-11-1 16,-7-17 0-16,3-12-2 16,1-22 1-16</inkml:trace>
  <inkml:trace contextRef="#ctx0" brushRef="#br3" timeOffset="42157.7">20197 13941 16 0,'95'-100'8'0,"-25"-104"-12"15,-45 145 17-15,14-35-17 16,17-48 1-16,11-39-5 15,0-55 0-15</inkml:trace>
  <inkml:trace contextRef="#ctx0" brushRef="#br3" timeOffset="42248.02">20355 10062 13 0,'-169'-250'6'0,"-64"8"-13"0,141 179 10 16,-35-6-7-16,-42 10 1 15</inkml:trace>
  <inkml:trace contextRef="#ctx0" brushRef="#br3" timeOffset="44635.09">18814 11831 2 0,'-29'9'1'0,"-6"20"-1"0,28-14 2 16,0 4-3-16,4 0 1 15,-1-3 0-15,4-7 0 16,0 0 0-16,4-9 0 16,3-3 0-16,0-3 0 15,3-7 1-15,1-2 0 16,3-4 1-16,-4 3 0 16,1-3 0-16,-7 1 1 0,-4-1 1 15,-7 3 0-15,-4 4 0 16,-7 5 0-16,1 7-1 15,-8 3 1-15,-3 4-2 16,0 8 0-16,6 4-2 16,8 0 1-16,4 3-1 15,6-6 1-15,4-1-2 16,7-2 1-16,4-7 0 16,3-6 0-16,0-6 0 15,0-10 0-15,0 1 0 16,0-1 0-16,-3-3 0 15,-4 0 1-15,-3-3 0 16,-4 3 0-16,-4 7 0 16,0 6 0-16,-3 6-1 15,0 9 1-15,0 0-1 16,7 20 1-16,0-1-2 16,7 6 1-16,4 1 0 0,3-10 0 15,0-6 0-15,-3-10 0 16,-1-6 2-16,-3-12 0 15,-3-13 1-15,-8 3 1 16,1-9-2-16,-4-3 1 16,-4-4 0-16,1 1 0 15,-1 5-3-15,-3 4 1 16,0 3-2-16,3 7 1 16,4 2-2-16,7 13 0 0,4 13-7 15,6 12 0-15</inkml:trace>
  <inkml:trace contextRef="#ctx0" brushRef="#br3" timeOffset="122657.83">18655 11194 1 0,'7'-12'0'0</inkml:trace>
  <inkml:trace contextRef="#ctx0" brushRef="#br3" timeOffset="123528.96">18718 11401 11 0,'-3'-18'5'0,"10"-1"-5"0,-4 9 6 0,5-5-6 16,-1 2 1-16,0-6-1 15,0 0 1-15,3-6 1 16,-3-3 0-16,0 0 2 16,-7-3 0-16,-3-1 2 15,-8 7 0-15,-10 3-1 16,-14 10 1-1,-43 15-3 1,4 6 1-16,4 7-2 16,3 3 0-16,10 6-2 15,8 0 0-15,3 3 0 16,7 7 0-16,11 15-2 16,3 16 1-16,11 9 0 15,10 22 0-15,12 29-1 16,6 2 1-16,10 4 0 15,15-19 1-15,3-7 1 0,1-15 0 16,10-16 1-16,10-18 0 16,1-13 1-16,10-22 0 15,7-22 1-15,7-10 0 16,11-15-1-16,0-15 0 16,-8-14-1-16,1-12 0 15,-7-18-1-15,-11-1 0 16,-18-3-1-16,-17-6 1 15,-18-3-1-15,-21-16 1 0,-21 6-1 16,-11 7 1-16,-17 9-1 16,-18-3 1-16,-4 13-1 15,-10 5 0-15,0 10 0 16,0 13 0-16,-4 19-1 16,1 15 1-16,-5 19-1 15,1 22 0-15,-3 15 0 16,6 23 0-16,14 18 0 15,18 20 0-15,15 5-1 16,16 4 1-16,22-4 0 16,22 4 0-16,13-4 0 15,11-15 0-15,14-10 0 16,10-18 1-16,-10-16-1 16,0-13 1-16,0-2 0 15,-3-14 0-15,-1-18 0 16,-3-13 0-16,-4-18-2 15,4-19 0-15,0-16-3 0,-10-16 0 16,-8-9-1-16,-10-16 0 16,-15 10 2-16,-20 9 0 15,-12 12 3-15,-16 20 0 16,-19 9 2-16,-24 21 1 16,-14 23-1-16,-15 19 1 15,5 24-5-15,13 20 0 16,25 2-4-16,28 1 1 15</inkml:trace>
  <inkml:trace contextRef="#ctx0" brushRef="#br3" timeOffset="124998.26">14997 12167 16 0,'-53'-51'8'0,"-25"7"-5"0,50 26 12 16,-18-7-13-16,-3-1 0 16,-4 5 0-16,0 2 1 0,0 0-4 15,3 6 0-15,5 7 2 16,6 9 0-16,-4 10-1 16,5 12 0-16,-1 16-1 15,0 12 0-15,4 16 0 16,10 9 1-16,14 16-1 15,19 7 1-15,13-10-1 16,14-4 1-16,14-11 0 16,11-10 1-16,11-19-1 15,10-4 0-15,-7-17 0 16,-3-11 1-16,-4-8-2 16,-7-7 1-16,-14-10-1 15,-11-6 1-15,-14-2 0 16,-7-17 0-16,-17-12 0 15,-12-19 0-15,-2-12 0 16,-11-13 1-16,-8 3-1 16,-2-9 1-16,-5 6 0 15,-3 13 1-15,-3 24-1 0,-4 32 0 16,-7 38-1-16,-21 31 0 16,-18 44-6-16,0 34 0 15</inkml:trace>
  <inkml:trace contextRef="#ctx0" brushRef="#br3" timeOffset="127327.69">14743 12411 14 0,'-18'-9'7'0,"18"-1"-4"0,0 10 4 16,0 0-9-16,0 0 1 15,0 0-1-15,0 0 1 16,-7 10-1-16,-4 5 0 16,-6 7-2-16,-1 0 0 15</inkml:trace>
  <inkml:trace contextRef="#ctx0" brushRef="#br3" timeOffset="127715.14">14817 12527 4 0,'53'-16'2'0,"28"-9"-1"0,-57 19 2 0,8 0-3 16,11-4 0-16,13 4 0 16,11-3 1-16,4-4 0 15,17 1 0-15,18-4 0 16,14-6 1-16,3-6 0 16,11-4 0-16,21 4-1 15,0-3 1-15,1 0-1 16,17-1 0-16,-8 7-1 15,1 0 1-15,11-3-1 16,-8 3 0-16,0 3 0 16,15-3 1-16,-8-4 0 15,0-5 1-15,4-4-1 16,-7 7 1-16,-3-4-1 16,-12 4 0-16,-6 3 0 15,-18 3 0-15,-21 3-1 16,-18 6 1-16,-24 4-1 0,-18 5 0 15,-18 4 0-15,-14 3 0 16,-7 3-1-16,-7 0 1 16,-3 1-3-16,-4-1 1 15,0-3-3-15,10 0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930CCB7-3880-4B29-B46E-B9DF40499D6E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368E519-E0C5-4424-8EC3-FB4C516F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4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5C3B-D1B4-4833-A514-6801838C1DA7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DC88-FCC7-40DE-9D1D-E18DA58A70F1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237E-0C47-4130-994C-41405A27F12F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7D14-91EA-43D5-8301-7A11CEE1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77BD-00E1-488E-8725-0E592E05A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68BB-0199-4C65-9CF8-3BF40E0E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F4AD-DA87-425E-986F-AED90840E8D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E2A8-866A-441B-9580-DC95226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1B5CC-E9D6-4110-A1C8-FA86F2BE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5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3E80-C390-4E3E-8999-96B1D8743A3A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6C35-FABC-4788-98C3-68A74F3AB658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6AE-C508-454C-85CF-3F693D3C80CD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110F-0F17-4F4F-9037-16EC5927E64C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C88A-69AE-48E3-9779-4A40E054F029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0F58-97A9-49F4-A498-69E9A47AD710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2B8B-621B-45C6-A9B6-56B57B10B6A7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39B-75F2-4B63-A612-04194AC1C4DE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B098-80BE-449D-AFF3-79C426FD7E38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svg"/><Relationship Id="rId10" Type="http://schemas.openxmlformats.org/officeDocument/2006/relationships/customXml" Target="../ink/ink12.xml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64.svg"/><Relationship Id="rId7" Type="http://schemas.openxmlformats.org/officeDocument/2006/relationships/image" Target="../media/image68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4.xml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76.svg"/><Relationship Id="rId7" Type="http://schemas.openxmlformats.org/officeDocument/2006/relationships/image" Target="../media/image80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9.png"/><Relationship Id="rId5" Type="http://schemas.openxmlformats.org/officeDocument/2006/relationships/image" Target="../media/image78.svg"/><Relationship Id="rId4" Type="http://schemas.openxmlformats.org/officeDocument/2006/relationships/image" Target="../media/image77.png"/><Relationship Id="rId9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svg"/><Relationship Id="rId3" Type="http://schemas.openxmlformats.org/officeDocument/2006/relationships/image" Target="../media/image83.svg"/><Relationship Id="rId7" Type="http://schemas.openxmlformats.org/officeDocument/2006/relationships/image" Target="../media/image85.svg"/><Relationship Id="rId12" Type="http://schemas.openxmlformats.org/officeDocument/2006/relationships/image" Target="../media/image9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11" Type="http://schemas.openxmlformats.org/officeDocument/2006/relationships/image" Target="../media/image89.svg"/><Relationship Id="rId5" Type="http://schemas.openxmlformats.org/officeDocument/2006/relationships/image" Target="../media/image78.svg"/><Relationship Id="rId15" Type="http://schemas.openxmlformats.org/officeDocument/2006/relationships/image" Target="../media/image92.png"/><Relationship Id="rId10" Type="http://schemas.openxmlformats.org/officeDocument/2006/relationships/image" Target="../media/image88.png"/><Relationship Id="rId4" Type="http://schemas.openxmlformats.org/officeDocument/2006/relationships/image" Target="../media/image77.png"/><Relationship Id="rId9" Type="http://schemas.openxmlformats.org/officeDocument/2006/relationships/image" Target="../media/image87.svg"/><Relationship Id="rId1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svg"/><Relationship Id="rId7" Type="http://schemas.openxmlformats.org/officeDocument/2006/relationships/image" Target="../media/image99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97.svg"/><Relationship Id="rId10" Type="http://schemas.openxmlformats.org/officeDocument/2006/relationships/customXml" Target="../ink/ink18.xml"/><Relationship Id="rId4" Type="http://schemas.openxmlformats.org/officeDocument/2006/relationships/image" Target="../media/image96.png"/><Relationship Id="rId9" Type="http://schemas.openxmlformats.org/officeDocument/2006/relationships/image" Target="../media/image101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svg"/><Relationship Id="rId10" Type="http://schemas.openxmlformats.org/officeDocument/2006/relationships/customXml" Target="../ink/ink8.xml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7DC5-53E1-4D60-9E11-E94F6982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Agenda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CCCF8-F43A-4F14-9DFE-43960F9FA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Hybrid methods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Constraints (Ch. 10)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Quiz 1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79142-0409-4F02-92F5-59D9B665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82F4ED-B672-42D0-B249-C0C94274D7B8}"/>
                  </a:ext>
                </a:extLst>
              </p14:cNvPr>
              <p14:cNvContentPartPr/>
              <p14:nvPr/>
            </p14:nvContentPartPr>
            <p14:xfrm>
              <a:off x="2196000" y="251640"/>
              <a:ext cx="9680040" cy="624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82F4ED-B672-42D0-B249-C0C94274D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6640" y="242280"/>
                <a:ext cx="9698760" cy="62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19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2CBCAE2-962E-429C-AFB6-5806A09C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Intuitively, the method of Lagrange multipliers finds the point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 where the constraint function is orthogonal to the gradient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77DC5-53E1-4D60-9E11-E94F6982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Lagrange Multipliers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397B149-8508-47B1-BEB2-B584A33F9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5549" y="2929416"/>
            <a:ext cx="3478399" cy="34783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B0C3E-E3FD-425F-91A3-919F544A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0DB843-47DD-419A-8557-56AF6AD40F37}"/>
                  </a:ext>
                </a:extLst>
              </p14:cNvPr>
              <p14:cNvContentPartPr/>
              <p14:nvPr/>
            </p14:nvContentPartPr>
            <p14:xfrm>
              <a:off x="1684080" y="2684520"/>
              <a:ext cx="9313200" cy="358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0DB843-47DD-419A-8557-56AF6AD40F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4720" y="2675160"/>
                <a:ext cx="9331920" cy="36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5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DABF-756C-41CB-92B2-6D634320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Inequality 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568F-0BD0-4A5E-A108-0CCF8752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85729"/>
            <a:ext cx="10515600" cy="3391233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solution lies at the constraint boundary, the constraint is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active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and the Lagrange condition holds for a constant 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μ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the solution lies within the boundary, the constraint is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inactive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and the Lagrange condition holds if 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μ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= 0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2A9FBD-40E2-43F2-A1AA-4B7BD10ED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541" t="3953" r="46308" b="86357"/>
          <a:stretch/>
        </p:blipFill>
        <p:spPr>
          <a:xfrm>
            <a:off x="4156986" y="1307952"/>
            <a:ext cx="3370525" cy="165872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6CED1E1-6EA8-4754-8E7A-359D22B2B5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855" t="6977" r="49186" b="86589"/>
          <a:stretch/>
        </p:blipFill>
        <p:spPr>
          <a:xfrm>
            <a:off x="4290234" y="3429000"/>
            <a:ext cx="3104030" cy="14078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24FA2-EA63-4A22-984B-CED8294F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333D80-9106-43C8-87B9-66D2927278BF}"/>
              </a:ext>
            </a:extLst>
          </p:cNvPr>
          <p:cNvCxnSpPr>
            <a:cxnSpLocks/>
          </p:cNvCxnSpPr>
          <p:nvPr/>
        </p:nvCxnSpPr>
        <p:spPr>
          <a:xfrm>
            <a:off x="5414963" y="4055269"/>
            <a:ext cx="0" cy="190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EA1C1B-75DC-4F12-87F3-A4CAEB3E52ED}"/>
                  </a:ext>
                </a:extLst>
              </p14:cNvPr>
              <p14:cNvContentPartPr/>
              <p14:nvPr/>
            </p14:nvContentPartPr>
            <p14:xfrm>
              <a:off x="4071600" y="1435680"/>
              <a:ext cx="5411880" cy="4423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EA1C1B-75DC-4F12-87F3-A4CAEB3E52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2240" y="1426320"/>
                <a:ext cx="5430600" cy="44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07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DABF-756C-41CB-92B2-6D634320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Inequality 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568F-0BD0-4A5E-A108-0CCF8752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978673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This can be formulated so that the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Lagrangian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evaluates to infinity outside the feasible set if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  then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new optimization problem becomes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This is called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primal problem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CC5BA11-0B92-4468-BAE3-D995A82F1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971" t="6434" r="45262" b="87132"/>
          <a:stretch/>
        </p:blipFill>
        <p:spPr>
          <a:xfrm>
            <a:off x="3763420" y="3327991"/>
            <a:ext cx="4257493" cy="124427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A343C6-A18F-424C-AD1D-14444B2308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239" t="6977" r="46481" b="85194"/>
          <a:stretch/>
        </p:blipFill>
        <p:spPr>
          <a:xfrm>
            <a:off x="4039444" y="2353766"/>
            <a:ext cx="3705447" cy="153381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4BD11A7-84AB-4E97-8D27-B3140E4B1F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233" t="5324" r="44564" b="86357"/>
          <a:stretch/>
        </p:blipFill>
        <p:spPr>
          <a:xfrm>
            <a:off x="3906526" y="4572261"/>
            <a:ext cx="3971280" cy="14747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E4900-4AEF-4D7B-90A5-2C52EADC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60DBB1-35DA-4379-BD6B-89FF9A198D0C}"/>
                  </a:ext>
                </a:extLst>
              </p14:cNvPr>
              <p14:cNvContentPartPr/>
              <p14:nvPr/>
            </p14:nvContentPartPr>
            <p14:xfrm>
              <a:off x="3774600" y="1923480"/>
              <a:ext cx="8189280" cy="455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60DBB1-35DA-4379-BD6B-89FF9A198D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5240" y="1914120"/>
                <a:ext cx="8208000" cy="45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73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DABF-756C-41CB-92B2-6D634320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Inequality 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568F-0BD0-4A5E-A108-0CCF8752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740656" cy="59786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Any primal solution must satisfy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KKT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Feasibility: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highlight>
                <a:srgbClr val="FFFF00"/>
              </a:highlight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Dual Feasibility: Penalization is toward feasibility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Complementary Slackness: Either µ</a:t>
            </a:r>
            <a:r>
              <a:rPr lang="en-US" baseline="-25000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or 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</a:t>
            </a:r>
            <a:r>
              <a:rPr lang="en-US" baseline="-25000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(x*) is zero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Stationarity: Objective function tangent to each active constraint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8F12B5-7771-4467-A64A-C3209209E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082" t="7752" r="51802" b="86977"/>
          <a:stretch/>
        </p:blipFill>
        <p:spPr>
          <a:xfrm>
            <a:off x="4920218" y="3520408"/>
            <a:ext cx="2009552" cy="117801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4533623-8663-48C6-A98A-2FBC0A612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424" t="6589" r="50000" b="87287"/>
          <a:stretch/>
        </p:blipFill>
        <p:spPr>
          <a:xfrm>
            <a:off x="4524671" y="4109416"/>
            <a:ext cx="3142658" cy="159488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FAFC56-DD56-43CC-AD0D-310CAA4959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4223" t="5324" r="38459" b="86976"/>
          <a:stretch/>
        </p:blipFill>
        <p:spPr>
          <a:xfrm>
            <a:off x="3694028" y="5735790"/>
            <a:ext cx="4803943" cy="111503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84E25B2-BFE2-4C6D-8D6E-A5FBEF07E64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548" t="13681" r="42598" b="78435"/>
          <a:stretch/>
        </p:blipFill>
        <p:spPr>
          <a:xfrm>
            <a:off x="4619706" y="2118187"/>
            <a:ext cx="2371166" cy="16286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F05E3-2821-4D56-AEEE-5F8A8972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CC902A-3995-4F50-8469-C775CBC2692C}"/>
              </a:ext>
            </a:extLst>
          </p:cNvPr>
          <p:cNvCxnSpPr>
            <a:cxnSpLocks/>
          </p:cNvCxnSpPr>
          <p:nvPr/>
        </p:nvCxnSpPr>
        <p:spPr>
          <a:xfrm>
            <a:off x="4835843" y="6146800"/>
            <a:ext cx="0" cy="123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723B50-712E-4B55-AEC0-DC3A01AF6764}"/>
              </a:ext>
            </a:extLst>
          </p:cNvPr>
          <p:cNvCxnSpPr>
            <a:cxnSpLocks/>
          </p:cNvCxnSpPr>
          <p:nvPr/>
        </p:nvCxnSpPr>
        <p:spPr>
          <a:xfrm>
            <a:off x="6369368" y="6146800"/>
            <a:ext cx="0" cy="123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DD4DD2-11B4-47F0-A3DC-145CCFC99512}"/>
                  </a:ext>
                </a:extLst>
              </p14:cNvPr>
              <p14:cNvContentPartPr/>
              <p14:nvPr/>
            </p14:nvContentPartPr>
            <p14:xfrm>
              <a:off x="351720" y="1539720"/>
              <a:ext cx="9305640" cy="523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DD4DD2-11B4-47F0-A3DC-145CCFC995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360" y="1530360"/>
                <a:ext cx="9324360" cy="52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74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7E5-693F-48D2-B4A3-08D76D3A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Duality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C6A4-FC8C-41BD-BA82-E76CCF3F2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method of Lagrange multipliers can be generalized to define generalized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Lagrangian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As previously mentioned,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primal form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</a:t>
            </a:r>
          </a:p>
          <a:p>
            <a:endParaRPr lang="en-US" sz="2000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sz="900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Reversing the order of operations leads to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dual form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7273EAC-80DD-49B6-B609-DB4F755F1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564" t="4651" r="39157" b="87132"/>
          <a:stretch/>
        </p:blipFill>
        <p:spPr>
          <a:xfrm>
            <a:off x="2429539" y="2312581"/>
            <a:ext cx="6885081" cy="175437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1CD0C7C-9BE1-4398-8EA6-94370E2C0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96" t="6434" r="44651" b="86589"/>
          <a:stretch/>
        </p:blipFill>
        <p:spPr>
          <a:xfrm>
            <a:off x="3714362" y="3939363"/>
            <a:ext cx="4315433" cy="13255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80E244-6F3F-44C3-BA79-B9C2E3A494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448" t="6666" r="44389" b="86679"/>
          <a:stretch/>
        </p:blipFill>
        <p:spPr>
          <a:xfrm>
            <a:off x="3714362" y="5264925"/>
            <a:ext cx="4377512" cy="12526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FD3AF-44F1-49D3-A1EB-2D0FB37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293AF5-E4D4-4ABB-9C62-0B8DEA397639}"/>
                  </a:ext>
                </a:extLst>
              </p14:cNvPr>
              <p14:cNvContentPartPr/>
              <p14:nvPr/>
            </p14:nvContentPartPr>
            <p14:xfrm>
              <a:off x="2367360" y="2629080"/>
              <a:ext cx="6899040" cy="3770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293AF5-E4D4-4ABB-9C62-0B8DEA3976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8000" y="2619720"/>
                <a:ext cx="6917760" cy="37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187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7E5-693F-48D2-B4A3-08D76D3A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Duality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C6A4-FC8C-41BD-BA82-E76CCF3F2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min-max inequality states that for any function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(</a:t>
            </a:r>
            <a:r>
              <a:rPr lang="en-US" b="1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,</a:t>
            </a:r>
            <a:r>
              <a:rPr lang="en-US" b="1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b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)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Therefore, the solution to the dual problem is a lower bound to the primal solution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dual problem can be used to define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dual function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EE7FC7-2761-45B2-A5D2-EBCD73AE1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715" t="6899" r="36802" b="87210"/>
          <a:stretch/>
        </p:blipFill>
        <p:spPr>
          <a:xfrm>
            <a:off x="2684529" y="2211571"/>
            <a:ext cx="6822941" cy="97287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C59427D-410B-4D81-9496-F6D88BE4E3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529" t="6357" r="42384" b="87132"/>
          <a:stretch/>
        </p:blipFill>
        <p:spPr>
          <a:xfrm>
            <a:off x="3306724" y="4513521"/>
            <a:ext cx="5153443" cy="12547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ED482-EA87-4967-965B-EAB93F6D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8AB915-4E7D-469F-ABAE-D8745824B18D}"/>
                  </a:ext>
                </a:extLst>
              </p14:cNvPr>
              <p14:cNvContentPartPr/>
              <p14:nvPr/>
            </p14:nvContentPartPr>
            <p14:xfrm>
              <a:off x="957600" y="1583640"/>
              <a:ext cx="10296360" cy="405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8AB915-4E7D-469F-ABAE-D8745824B1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8240" y="1574280"/>
                <a:ext cx="10315080" cy="40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04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7E5-693F-48D2-B4A3-08D76D3A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Duality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C6A4-FC8C-41BD-BA82-E76CCF3F2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751288" cy="5271608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By the max-min inequality, the dual solution is a lower bound to the primal solution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                                                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</a:t>
            </a:r>
            <a:r>
              <a:rPr lang="en-US" baseline="30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* 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≤  p</a:t>
            </a:r>
            <a:r>
              <a:rPr lang="en-US" baseline="30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*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difference between dual and primal solutions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</a:t>
            </a:r>
            <a:r>
              <a:rPr lang="en-US" baseline="30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*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and</a:t>
            </a:r>
            <a:r>
              <a:rPr lang="en-US" baseline="30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</a:t>
            </a:r>
            <a:r>
              <a:rPr lang="en-US" baseline="30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*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called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duality gap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Showing zero-duality gap is a “certificate” of optimality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5771F-17CC-44DC-A52F-3A350F8B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30F4-B0B6-4B91-895F-38661A12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Penalty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A94A-ACF9-4773-80A5-1BC4A6802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Penalty methods are a way of reformulating a constrained optimization problem as an unconstrained problem by penalizing the objective function value when constraints are violated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Simple 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3740D06-5DE4-437E-BAF8-8BD593FA1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889" r="45872" b="87364"/>
          <a:stretch/>
        </p:blipFill>
        <p:spPr>
          <a:xfrm>
            <a:off x="790354" y="3945093"/>
            <a:ext cx="3510516" cy="2243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26341-29F2-4CC5-992C-4A742F7F36F7}"/>
              </a:ext>
            </a:extLst>
          </p:cNvPr>
          <p:cNvSpPr txBox="1"/>
          <p:nvPr/>
        </p:nvSpPr>
        <p:spPr>
          <a:xfrm>
            <a:off x="4464984" y="4704169"/>
            <a:ext cx="57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→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CF278A6-CBBE-4F13-95C1-68C2623078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383" t="5324" r="38372" b="87364"/>
          <a:stretch/>
        </p:blipFill>
        <p:spPr>
          <a:xfrm>
            <a:off x="5068381" y="4920619"/>
            <a:ext cx="6051805" cy="126845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C5131E9-613E-4AEA-91D2-1EA151F046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186" t="5324" r="44913" b="85431"/>
          <a:stretch/>
        </p:blipFill>
        <p:spPr>
          <a:xfrm>
            <a:off x="5903369" y="3852153"/>
            <a:ext cx="4243527" cy="17040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49C6-B177-4B0C-9390-6BD373E2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61DE91-88AD-4B41-B9D4-6A5A8416EE3D}"/>
                  </a:ext>
                </a:extLst>
              </p14:cNvPr>
              <p14:cNvContentPartPr/>
              <p14:nvPr/>
            </p14:nvContentPartPr>
            <p14:xfrm>
              <a:off x="7408080" y="5832720"/>
              <a:ext cx="3173760" cy="163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61DE91-88AD-4B41-B9D4-6A5A8416EE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98720" y="5823360"/>
                <a:ext cx="319248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60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F4FB19A-E5B8-4579-B876-637BF42D4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692" t="4186" r="39331" b="85581"/>
          <a:stretch/>
        </p:blipFill>
        <p:spPr>
          <a:xfrm>
            <a:off x="1079203" y="3542229"/>
            <a:ext cx="5737717" cy="1786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E630F4-B0B6-4B91-895F-38661A12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Penalty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A94A-ACF9-4773-80A5-1BC4A680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Count penalty: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Quadratic penalty: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Mixed Penalty: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2BEA82A-F142-4AE1-9D88-8D75D1AE23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383" t="5324" r="38372" b="87364"/>
          <a:stretch/>
        </p:blipFill>
        <p:spPr>
          <a:xfrm>
            <a:off x="838200" y="2208398"/>
            <a:ext cx="6051805" cy="12684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3983D23-55FE-4403-832D-9360D83E0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9959" y="509797"/>
            <a:ext cx="2099362" cy="236178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10B8F8A-A8B3-4AD8-84D0-CA6559DD7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6331" y="2372796"/>
            <a:ext cx="2175390" cy="220810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8304EF7-BCD8-4F92-9AFD-BA866392712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4721" t="7434" r="39593" b="85751"/>
          <a:stretch/>
        </p:blipFill>
        <p:spPr>
          <a:xfrm>
            <a:off x="1079202" y="5364681"/>
            <a:ext cx="5904096" cy="12684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0A20BF2-ACEE-486D-9027-9E98BE8B8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7923" y="4078806"/>
            <a:ext cx="2048863" cy="23844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1B4B8-DA29-4587-A9E7-D8880BA2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A9F5D4-0B5C-4FC9-B784-D69026227004}"/>
                  </a:ext>
                </a:extLst>
              </p14:cNvPr>
              <p14:cNvContentPartPr/>
              <p14:nvPr/>
            </p14:nvContentPartPr>
            <p14:xfrm>
              <a:off x="1432440" y="218880"/>
              <a:ext cx="9950760" cy="6348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A9F5D4-0B5C-4FC9-B784-D690262270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3080" y="209520"/>
                <a:ext cx="9969480" cy="63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45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2B77-EE29-43F1-A800-5FE9C505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Interior Point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057D-17B1-4A9D-A6D0-B6BA09545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Also called barrier methods, interior point methods ensure that each step is feasible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This allows premature termination to return a nearly optimal, feasible point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Barrier functions are implemented similar to penalties but must meet the following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Continuous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Non-negative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Approach infinity as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approaches boundary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0C2D6-02ED-4DA0-9BDD-7CA10DDB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FF69AB-B9FC-4006-8628-7EBE8BCF757E}"/>
                  </a:ext>
                </a:extLst>
              </p14:cNvPr>
              <p14:cNvContentPartPr/>
              <p14:nvPr/>
            </p14:nvContentPartPr>
            <p14:xfrm>
              <a:off x="793800" y="1263240"/>
              <a:ext cx="5566680" cy="30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FF69AB-B9FC-4006-8628-7EBE8BCF7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40" y="1253880"/>
                <a:ext cx="5585400" cy="3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23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7849-1F73-430F-879F-00FB2BB24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Constraints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1802A0-DC8D-4493-BF18-F510BBBA5E50}"/>
                  </a:ext>
                </a:extLst>
              </p14:cNvPr>
              <p14:cNvContentPartPr/>
              <p14:nvPr/>
            </p14:nvContentPartPr>
            <p14:xfrm>
              <a:off x="1214280" y="322560"/>
              <a:ext cx="9897480" cy="213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1802A0-DC8D-4493-BF18-F510BBBA5E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920" y="313200"/>
                <a:ext cx="9916200" cy="21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14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2B77-EE29-43F1-A800-5FE9C505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Interior Point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057D-17B1-4A9D-A6D0-B6BA09545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Inverse Barrier: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Log Barrier: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New optimization problem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EF4360A-EDF9-4838-B02D-8A285F18C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18" t="5324" r="45174" b="86899"/>
          <a:stretch/>
        </p:blipFill>
        <p:spPr>
          <a:xfrm>
            <a:off x="3379583" y="1448893"/>
            <a:ext cx="3751634" cy="13786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215FAE-AE26-4108-B7F3-30989EE99F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861" t="3178" r="36366" b="86900"/>
          <a:stretch/>
        </p:blipFill>
        <p:spPr>
          <a:xfrm>
            <a:off x="2961168" y="2736519"/>
            <a:ext cx="6161567" cy="16465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C59097D-115A-475D-9E8B-97D79DDA57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448" t="6822" r="44826" b="87674"/>
          <a:stretch/>
        </p:blipFill>
        <p:spPr>
          <a:xfrm>
            <a:off x="3379583" y="5337545"/>
            <a:ext cx="4594463" cy="110578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5BF8C55-D0C3-49EF-8944-B932A1919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9090" y="1448893"/>
            <a:ext cx="2783125" cy="37971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61235-F2BC-4462-96D2-844FD045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6E6A69-9A02-440E-A928-EADBE990C5F7}"/>
                  </a:ext>
                </a:extLst>
              </p14:cNvPr>
              <p14:cNvContentPartPr/>
              <p14:nvPr/>
            </p14:nvContentPartPr>
            <p14:xfrm>
              <a:off x="4677480" y="2749680"/>
              <a:ext cx="4346280" cy="378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6E6A69-9A02-440E-A928-EADBE990C5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8120" y="2740320"/>
                <a:ext cx="4365000" cy="38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49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2B77-EE29-43F1-A800-5FE9C505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057D-17B1-4A9D-A6D0-B6BA09545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8479265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Constraints are requirements on the design points that a solution must satisfy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Some constraints can be transformed or substituted into the problem to result in an unconstrained optimization problem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Analytical methods using Lagrange multipliers yield the generalized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Lagrangian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the necessary conditions for optimality under constraints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constrained optimization problem has a dual problem formulation that is easier to solve and whose solution is a lower bound of the solution to the original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0D9A2-61CE-4254-942B-F61FA4C4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21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2B77-EE29-43F1-A800-5FE9C505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057D-17B1-4A9D-A6D0-B6BA09545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8479265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Penalty methods penalize infeasible solutions and often provide gradient information to the optimizer to guide infeasible points toward feasibility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Interior point methods maintain feasibility but use barrier functions to avoid leaving the feasible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23820-B326-468C-BC9C-43665469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0CB20-E22A-4B7A-B3A6-331F94D2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75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7C895-8DE8-4B76-B599-C166CF0B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D68E5-64C3-40F0-8E90-499F4211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1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253C5C-20FA-4B6F-A5C0-0BEF71A0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48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A169D6-B4C6-40DB-BDCE-D6FF2492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6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ADA08-D3C4-4652-86A0-0532E6F0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81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8F0A4D-5210-4A11-9DAF-3E0C6685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B1E3-6C8D-441F-8AE8-600F5F51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Constrained Optimization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9EF30-3A8D-48B0-B467-B9591DE30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Minimizing an objective subject to design point restrictions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constraints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variety of techniques transform constrained optimization problems into unconstrained problems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New optimization problem statement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set       is called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feasible set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F2CAD6-15F6-4069-A0E2-3B51C21CA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278" t="3357" r="45698" b="86977"/>
          <a:stretch/>
        </p:blipFill>
        <p:spPr>
          <a:xfrm>
            <a:off x="4105568" y="3855892"/>
            <a:ext cx="3980863" cy="188037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1252AAC-11B5-46C9-80A7-A3606DB09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64" t="8582" r="49875" b="88901"/>
          <a:stretch/>
        </p:blipFill>
        <p:spPr>
          <a:xfrm>
            <a:off x="2368022" y="5576073"/>
            <a:ext cx="500743" cy="600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6E1A-B4B1-496B-AA34-5A2B96D4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B1E3-6C8D-441F-8AE8-600F5F51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Constrained Optimization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9EF30-3A8D-48B0-B467-B9591DE30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Constraints that bound feasible set can change the optimizer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CB9EEB-C247-4144-BBC1-0DAE464E3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889" y="2238896"/>
            <a:ext cx="5684466" cy="205363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092D8D3-2385-4A13-B435-BF41CEE69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3424" y="3961333"/>
            <a:ext cx="2754086" cy="275408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F9AE55-3032-4112-B80E-DFECF8821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4489" y="4423975"/>
            <a:ext cx="6225267" cy="19998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C151F-5A8D-4A0D-B4C0-BB0D82AA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4B7A01-9545-4D5E-A4A6-77837844993E}"/>
                  </a:ext>
                </a:extLst>
              </p14:cNvPr>
              <p14:cNvContentPartPr/>
              <p14:nvPr/>
            </p14:nvContentPartPr>
            <p14:xfrm>
              <a:off x="349200" y="2187720"/>
              <a:ext cx="11424240" cy="463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4B7A01-9545-4D5E-A4A6-7783784499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9840" y="2178360"/>
                <a:ext cx="11442960" cy="46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58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D1F7-959D-41A1-AC2C-BE2C04C7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Constraint Types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C2423-AF53-4173-9E31-5A5731423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Generally, constraints are formulated using two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Equality constraints: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Inequality constraints: 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Any optimization problem can be written as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518760A-995F-4B24-B034-21B1A09A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679" t="5324" r="61250" b="88095"/>
          <a:stretch/>
        </p:blipFill>
        <p:spPr>
          <a:xfrm>
            <a:off x="4346123" y="1950811"/>
            <a:ext cx="2121059" cy="141831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8B083A3-46C2-44C4-9503-75AB1F8898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1" t="7698" r="46875" b="86350"/>
          <a:stretch/>
        </p:blipFill>
        <p:spPr>
          <a:xfrm>
            <a:off x="4909456" y="2609168"/>
            <a:ext cx="1860368" cy="116273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4D5A6B5-2FFF-493D-A77F-87FDEB05B4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679" t="1111" r="40446" b="85714"/>
          <a:stretch/>
        </p:blipFill>
        <p:spPr>
          <a:xfrm>
            <a:off x="3034393" y="4052402"/>
            <a:ext cx="6123214" cy="24611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5C778-ED55-4D24-AE3B-07B864C9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F32AF1-C5AD-4E13-AEF0-E52635B1C710}"/>
                  </a:ext>
                </a:extLst>
              </p14:cNvPr>
              <p14:cNvContentPartPr/>
              <p14:nvPr/>
            </p14:nvContentPartPr>
            <p14:xfrm>
              <a:off x="4385160" y="303480"/>
              <a:ext cx="5148000" cy="593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F32AF1-C5AD-4E13-AEF0-E52635B1C7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5800" y="294120"/>
                <a:ext cx="5166720" cy="59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67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1E49-4739-4B6C-9D4A-35838F6B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Transformations to Remove 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59C5E-56E6-4943-A44C-DE604DD2D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necessary, some problems can be reformulated to incorporate constraints into the objective function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x is constrained between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b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DFDC993-141D-42B2-90AA-ABC1B8221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7381" y="2954340"/>
            <a:ext cx="3644531" cy="335756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F1802DC-9A81-45AE-8E8B-1BBA80148B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785" t="4172" r="40214" b="86434"/>
          <a:stretch/>
        </p:blipFill>
        <p:spPr>
          <a:xfrm>
            <a:off x="775247" y="3524109"/>
            <a:ext cx="6341480" cy="19709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442D1-F3AE-4AEE-9CC9-426AEDD5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0577855-2324-47F9-B8CB-D7146ADE2293}"/>
                  </a:ext>
                </a:extLst>
              </p14:cNvPr>
              <p14:cNvContentPartPr/>
              <p14:nvPr/>
            </p14:nvContentPartPr>
            <p14:xfrm>
              <a:off x="748080" y="2621160"/>
              <a:ext cx="11171160" cy="3945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0577855-2324-47F9-B8CB-D7146ADE22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8720" y="2611800"/>
                <a:ext cx="11189880" cy="39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08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1E49-4739-4B6C-9D4A-35838F6B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Transformations to Remove 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59C5E-56E6-4943-A44C-DE604DD2D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442D1-F3AE-4AEE-9CC9-426AEDD5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7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C0EE0D8-AEF7-4C7D-A1BF-2CC019978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437" t="5324" r="34859" b="85864"/>
          <a:stretch/>
        </p:blipFill>
        <p:spPr>
          <a:xfrm>
            <a:off x="-216213" y="2368955"/>
            <a:ext cx="6231172" cy="16992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C0977EB-6706-4247-B433-F5997B14A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891" t="19659" r="34859" b="73380"/>
          <a:stretch/>
        </p:blipFill>
        <p:spPr>
          <a:xfrm>
            <a:off x="703028" y="5063317"/>
            <a:ext cx="7160812" cy="134928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7811655-6F59-4143-9D3D-B525AD1C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714" y="1870075"/>
            <a:ext cx="5634036" cy="284504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6AB79DC-929B-4DC3-AE83-E2E77C494F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60" t="31922" r="33531" b="62203"/>
          <a:stretch/>
        </p:blipFill>
        <p:spPr>
          <a:xfrm>
            <a:off x="569132" y="3644331"/>
            <a:ext cx="4660482" cy="10832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9F8828-6381-4E83-B676-416B74EF114A}"/>
                  </a:ext>
                </a:extLst>
              </p14:cNvPr>
              <p14:cNvContentPartPr/>
              <p14:nvPr/>
            </p14:nvContentPartPr>
            <p14:xfrm>
              <a:off x="223560" y="1532880"/>
              <a:ext cx="11377080" cy="459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9F8828-6381-4E83-B676-416B74EF11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200" y="1523520"/>
                <a:ext cx="11395800" cy="46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69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7DC5-53E1-4D60-9E11-E94F6982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Lagrange Multipliers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CCCF8-F43A-4F14-9DFE-43960F9FA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method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Lagrange multipliers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used to optimize a function subject to only equality constraints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Lagrange multipliers also refer to the variables introduced by the method denoted by 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λ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79142-0409-4F02-92F5-59D9B665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1DFDBC-A7F7-41D2-8E2F-63A9BE1C762C}"/>
                  </a:ext>
                </a:extLst>
              </p14:cNvPr>
              <p14:cNvContentPartPr/>
              <p14:nvPr/>
            </p14:nvContentPartPr>
            <p14:xfrm>
              <a:off x="4742280" y="3587400"/>
              <a:ext cx="515880" cy="149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1DFDBC-A7F7-41D2-8E2F-63A9BE1C76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920" y="3578040"/>
                <a:ext cx="53460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72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7DC5-53E1-4D60-9E11-E94F6982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Lagrange Multipliers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CCCF8-F43A-4F14-9DFE-43960F9F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31558"/>
            <a:ext cx="10515600" cy="354540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Form 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Lagrangian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equation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Set gradient of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Lagrangian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with respect to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to zero to get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Use constraint equation                 , solve for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λ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6F20EFD-7626-4D03-B519-AC76FB5C4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279" t="4341" r="47093" b="86046"/>
          <a:stretch/>
        </p:blipFill>
        <p:spPr>
          <a:xfrm>
            <a:off x="4274289" y="1382234"/>
            <a:ext cx="3195084" cy="159754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6F83DA-BF1A-4F47-9D79-DD185C614A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977" t="7830" r="46831" b="85814"/>
          <a:stretch/>
        </p:blipFill>
        <p:spPr>
          <a:xfrm>
            <a:off x="3880884" y="3107254"/>
            <a:ext cx="3308412" cy="111641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DFF44B5-1BBD-4732-92C0-5E56E8D986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419" t="7287" r="48663" b="86279"/>
          <a:stretch/>
        </p:blipFill>
        <p:spPr>
          <a:xfrm>
            <a:off x="4396564" y="4460357"/>
            <a:ext cx="2609462" cy="111641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0E6966A-5765-4403-97D2-C949ABEB95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7995" t="8139" r="52500" b="86977"/>
          <a:stretch/>
        </p:blipFill>
        <p:spPr>
          <a:xfrm>
            <a:off x="5013255" y="5178885"/>
            <a:ext cx="1931571" cy="11164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662-329C-489C-A3BD-B5577029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C950AC-CCF9-4610-B8EB-C52916ADB6E7}"/>
                  </a:ext>
                </a:extLst>
              </p14:cNvPr>
              <p14:cNvContentPartPr/>
              <p14:nvPr/>
            </p14:nvContentPartPr>
            <p14:xfrm>
              <a:off x="3021480" y="1409760"/>
              <a:ext cx="6685560" cy="486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C950AC-CCF9-4610-B8EB-C52916ADB6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2120" y="1400400"/>
                <a:ext cx="6704280" cy="48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40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678</Words>
  <Application>Microsoft Office PowerPoint</Application>
  <PresentationFormat>Widescreen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TeXGyrePagella-Italic</vt:lpstr>
      <vt:lpstr>TeXGyrePagella-Regular</vt:lpstr>
      <vt:lpstr>Office Theme</vt:lpstr>
      <vt:lpstr>Agenda</vt:lpstr>
      <vt:lpstr>Constraints</vt:lpstr>
      <vt:lpstr>Constrained Optimization</vt:lpstr>
      <vt:lpstr>Constrained Optimization</vt:lpstr>
      <vt:lpstr>Constraint Types</vt:lpstr>
      <vt:lpstr>Transformations to Remove Constraints</vt:lpstr>
      <vt:lpstr>Transformations to Remove Constraints</vt:lpstr>
      <vt:lpstr>Lagrange Multipliers</vt:lpstr>
      <vt:lpstr>Lagrange Multipliers</vt:lpstr>
      <vt:lpstr>Lagrange Multipliers</vt:lpstr>
      <vt:lpstr>Inequality Constraints</vt:lpstr>
      <vt:lpstr>Inequality Constraints</vt:lpstr>
      <vt:lpstr>Inequality Constraints</vt:lpstr>
      <vt:lpstr>Duality</vt:lpstr>
      <vt:lpstr>Duality</vt:lpstr>
      <vt:lpstr>Duality</vt:lpstr>
      <vt:lpstr>Penalty Methods</vt:lpstr>
      <vt:lpstr>Penalty Methods</vt:lpstr>
      <vt:lpstr>Interior Point Methods</vt:lpstr>
      <vt:lpstr>Interior Point Methods</vt:lpstr>
      <vt:lpstr>Summary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John Kochenderfer</cp:lastModifiedBy>
  <cp:revision>34</cp:revision>
  <cp:lastPrinted>2019-04-14T05:31:40Z</cp:lastPrinted>
  <dcterms:created xsi:type="dcterms:W3CDTF">2019-02-03T01:23:24Z</dcterms:created>
  <dcterms:modified xsi:type="dcterms:W3CDTF">2021-04-17T15:45:14Z</dcterms:modified>
</cp:coreProperties>
</file>